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8.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1.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notesMasterIdLst>
    <p:notesMasterId r:id="rId39"/>
  </p:notesMasterIdLst>
  <p:handoutMasterIdLst>
    <p:handoutMasterId r:id="rId40"/>
  </p:handoutMasterIdLst>
  <p:sldIdLst>
    <p:sldId id="258" r:id="rId3"/>
    <p:sldId id="259" r:id="rId4"/>
    <p:sldId id="365" r:id="rId5"/>
    <p:sldId id="298" r:id="rId6"/>
    <p:sldId id="260" r:id="rId7"/>
    <p:sldId id="375" r:id="rId8"/>
    <p:sldId id="383" r:id="rId9"/>
    <p:sldId id="384" r:id="rId10"/>
    <p:sldId id="464" r:id="rId11"/>
    <p:sldId id="368" r:id="rId12"/>
    <p:sldId id="472" r:id="rId13"/>
    <p:sldId id="473" r:id="rId14"/>
    <p:sldId id="379" r:id="rId15"/>
    <p:sldId id="476" r:id="rId16"/>
    <p:sldId id="381" r:id="rId17"/>
    <p:sldId id="374" r:id="rId18"/>
    <p:sldId id="284" r:id="rId19"/>
    <p:sldId id="286" r:id="rId20"/>
    <p:sldId id="348" r:id="rId21"/>
    <p:sldId id="347" r:id="rId22"/>
    <p:sldId id="471" r:id="rId23"/>
    <p:sldId id="376" r:id="rId24"/>
    <p:sldId id="366" r:id="rId25"/>
    <p:sldId id="474" r:id="rId26"/>
    <p:sldId id="360" r:id="rId27"/>
    <p:sldId id="475" r:id="rId28"/>
    <p:sldId id="357" r:id="rId29"/>
    <p:sldId id="469" r:id="rId30"/>
    <p:sldId id="257" r:id="rId31"/>
    <p:sldId id="477" r:id="rId32"/>
    <p:sldId id="470" r:id="rId33"/>
    <p:sldId id="363" r:id="rId34"/>
    <p:sldId id="362" r:id="rId35"/>
    <p:sldId id="320" r:id="rId36"/>
    <p:sldId id="364" r:id="rId37"/>
    <p:sldId id="342" r:id="rId38"/>
  </p:sldIdLst>
  <p:sldSz cx="12192000" cy="6858000"/>
  <p:notesSz cx="6797675" cy="9928225"/>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alina Isabel Yépez Silva" initials="CIYS" lastIdx="27" clrIdx="0">
    <p:extLst>
      <p:ext uri="{19B8F6BF-5375-455C-9EA6-DF929625EA0E}">
        <p15:presenceInfo xmlns:p15="http://schemas.microsoft.com/office/powerpoint/2012/main" userId="Catalina Isabel Yépez Silva" providerId="None"/>
      </p:ext>
    </p:extLst>
  </p:cmAuthor>
  <p:cmAuthor id="2" name="Silvia Cecilia Armas Narvaez" initials="SCAN" lastIdx="8" clrIdx="1">
    <p:extLst>
      <p:ext uri="{19B8F6BF-5375-455C-9EA6-DF929625EA0E}">
        <p15:presenceInfo xmlns:p15="http://schemas.microsoft.com/office/powerpoint/2012/main" userId="S::silvia.armas@quito.gob.ec::22fcaceb-0c00-4347-be9c-cea1fd55d6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71B"/>
    <a:srgbClr val="A828A8"/>
    <a:srgbClr val="E73122"/>
    <a:srgbClr val="AD2994"/>
    <a:srgbClr val="6DA6D9"/>
    <a:srgbClr val="FF0000"/>
    <a:srgbClr val="EF5B3F"/>
    <a:srgbClr val="095DA6"/>
    <a:srgbClr val="1599D6"/>
    <a:srgbClr val="4976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56" autoAdjust="0"/>
    <p:restoredTop sz="94910" autoAdjust="0"/>
  </p:normalViewPr>
  <p:slideViewPr>
    <p:cSldViewPr snapToGrid="0" snapToObjects="1">
      <p:cViewPr varScale="1">
        <p:scale>
          <a:sx n="63" d="100"/>
          <a:sy n="63" d="100"/>
        </p:scale>
        <p:origin x="1230" y="72"/>
      </p:cViewPr>
      <p:guideLst>
        <p:guide orient="horz" pos="2160"/>
        <p:guide pos="3840"/>
      </p:guideLst>
    </p:cSldViewPr>
  </p:slideViewPr>
  <p:outlineViewPr>
    <p:cViewPr>
      <p:scale>
        <a:sx n="33" d="100"/>
        <a:sy n="33" d="100"/>
      </p:scale>
      <p:origin x="0" y="-7140"/>
    </p:cViewPr>
  </p:outlineViewPr>
  <p:notesTextViewPr>
    <p:cViewPr>
      <p:scale>
        <a:sx n="1" d="1"/>
        <a:sy n="1" d="1"/>
      </p:scale>
      <p:origin x="0" y="0"/>
    </p:cViewPr>
  </p:notesTextViewPr>
  <p:sorterViewPr>
    <p:cViewPr>
      <p:scale>
        <a:sx n="100" d="100"/>
        <a:sy n="100" d="100"/>
      </p:scale>
      <p:origin x="0" y="-1056"/>
    </p:cViewPr>
  </p:sorterViewPr>
  <p:notesViewPr>
    <p:cSldViewPr snapToGrid="0" snapToObjects="1">
      <p:cViewPr varScale="1">
        <p:scale>
          <a:sx n="57" d="100"/>
          <a:sy n="57" d="100"/>
        </p:scale>
        <p:origin x="255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guevara\Documents\09%20EMGIRS%202019%20JAGB\COVID-19\REPORTES\20210620%20RESUMEN%20CASOS%20CON%20FICHA%20INEC%20Y%20GRATUIDAD.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guevara\Documents\09%20EMGIRS%202019%20JAGB\COVID-19\REPORTES\20210517%20RESUMEN%20CASOS%20CON%20FICHA%20INEC%20Y%20GRATUIDAD.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guevara\Documents\09%20EMGIRS%202019%20JAGB\COVID-19\REPORTES\20210620%20RESUMEN%20CASOS%20CON%20FICHA%20INEC%20Y%20GRATUIDAD.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D:\00_UIEIS\07_GADDMQ\03_Analitica\cvd19\data\qto_cvd19_datos_generales.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D:\00_UIEIS\07_GADDMQ\03_Analitica\cvd19\data\Base_2015_2021_V1.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file:///D:\00_UIEIS\07_GADDMQ\03_Analitica\cvd19\data\Base_2015_2021_V1.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3.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4.xlsx"/></Relationships>
</file>

<file path=ppt/charts/_rels/chart19.xml.rels><?xml version="1.0" encoding="UTF-8" standalone="yes"?>
<Relationships xmlns="http://schemas.openxmlformats.org/package/2006/relationships"><Relationship Id="rId3" Type="http://schemas.openxmlformats.org/officeDocument/2006/relationships/oleObject" Target="file:///C:\Users\magarciag\Downloads\Vacunas_por_cant&#243;n_de_domicilio_data.csv"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D:\00_UIEIS\07_GADDMQ\03_Analitica\cvd19\data\qto_cvd19_datos_generale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magarciag\Downloads\Vacunas_por_cant&#243;n_de_domicilio_data.csv"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file:///\\Users\oswaldojaviersuareztamayo\Downloads\FORMATO%20TABLAS%20PRES%20LUNES.xlsx" TargetMode="External"/><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oleObject" Target="file:///\\Users\sararodriguez\Documents\SECRETARIA%20\ATENCIONES%20\SEM24\TABLAS%20PRES%2020%20JUNIO.xlsx" TargetMode="External"/><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oleObject" Target="file:///D:\user1\OJ\MUNICIPIO\FORMATO%20TABLAS%20PRES%20LUNES.xlsx" TargetMode="External"/><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CER\Downloads\FORMATO%20TABLAS%20PRES%20LUNES%2022%20abril.xlsx" TargetMode="External"/><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oleObject" Target="Libro4" TargetMode="External"/><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1" Type="http://schemas.openxmlformats.org/officeDocument/2006/relationships/oleObject" Target="file:///\\Users\sararodriguez\Documents\SECRETARIA%20\ATENCIONES%20\SEM%2023\TABLAS%20PRES%2012%20JUNIO.xlsx"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file:///\\Users\sararodriguez\Documents\SECRETARIA%20\ATENCIONES%20\SEM24\TABLAS%20PRES%2020%20JUNIO.xlsx" TargetMode="External"/><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1" Type="http://schemas.openxmlformats.org/officeDocument/2006/relationships/oleObject" Target="file:///D:\00_UIEIS\07_GADDMQ\03_Analitica\cvd19\data\M&#243;nica\graf_ten%25_Datos_completos_data.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D:\00_UIEIS\07_GADDMQ\03_Analitica\cvd19\data\M&#243;nica\Casos%20clasificaci&#243;n%20por%20parroquia.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D:\00_UIEIS\IMPORTANTE.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D:\00_UIEIS\07_GADDMQ\03_Analitica\cvd19\data\red_hospitalaria_camas\camas.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D:\00_UIEIS\07_GADDMQ\03_Analitica\cvd19\data\red_hospitalaria_camas\data\2021\06\OCUPACION%20DE%20CAMAS%2020-06-2021%2012.00.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D:\00_UIEIS\07_GADDMQ\03_Analitica\cvd19\data\Bomberos\TNTE.%20LLUMIQUINGA%20COVID%20TPATENCION%20GS%20PANDEMIA(974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GEDAD!$B$41:$B$48</c:f>
              <c:strCache>
                <c:ptCount val="8"/>
                <c:pt idx="0">
                  <c:v>de 0 a 11 meses</c:v>
                </c:pt>
                <c:pt idx="1">
                  <c:v>de 1 a 4 años</c:v>
                </c:pt>
                <c:pt idx="2">
                  <c:v>de 5 a 9 años</c:v>
                </c:pt>
                <c:pt idx="3">
                  <c:v>de 10 a 14 años</c:v>
                </c:pt>
                <c:pt idx="4">
                  <c:v>de 15 a 19 años</c:v>
                </c:pt>
                <c:pt idx="5">
                  <c:v>de 20 a 49 años</c:v>
                </c:pt>
                <c:pt idx="6">
                  <c:v>de 50 a 64 años</c:v>
                </c:pt>
                <c:pt idx="7">
                  <c:v>mas de 65</c:v>
                </c:pt>
              </c:strCache>
            </c:strRef>
          </c:cat>
          <c:val>
            <c:numRef>
              <c:f>GEDAD!$D$41:$D$48</c:f>
              <c:numCache>
                <c:formatCode>0.0%</c:formatCode>
                <c:ptCount val="8"/>
                <c:pt idx="0">
                  <c:v>1.5272588431014264E-3</c:v>
                </c:pt>
                <c:pt idx="1">
                  <c:v>5.5226770665721221E-3</c:v>
                </c:pt>
                <c:pt idx="2">
                  <c:v>9.2385523767965754E-3</c:v>
                </c:pt>
                <c:pt idx="3">
                  <c:v>1.5783947418659832E-2</c:v>
                </c:pt>
                <c:pt idx="4">
                  <c:v>3.3429241552349526E-2</c:v>
                </c:pt>
                <c:pt idx="5">
                  <c:v>0.61956254943136879</c:v>
                </c:pt>
                <c:pt idx="6">
                  <c:v>0.20480950173180243</c:v>
                </c:pt>
                <c:pt idx="7">
                  <c:v>0.11012627157934927</c:v>
                </c:pt>
              </c:numCache>
            </c:numRef>
          </c:val>
          <c:extLst>
            <c:ext xmlns:c16="http://schemas.microsoft.com/office/drawing/2014/chart" uri="{C3380CC4-5D6E-409C-BE32-E72D297353CC}">
              <c16:uniqueId val="{00000000-3844-47C3-9E0B-08AE8E14D2F8}"/>
            </c:ext>
          </c:extLst>
        </c:ser>
        <c:dLbls>
          <c:showLegendKey val="0"/>
          <c:showVal val="0"/>
          <c:showCatName val="0"/>
          <c:showSerName val="0"/>
          <c:showPercent val="0"/>
          <c:showBubbleSize val="0"/>
        </c:dLbls>
        <c:gapWidth val="50"/>
        <c:axId val="1819414559"/>
        <c:axId val="1819418303"/>
      </c:barChart>
      <c:catAx>
        <c:axId val="1819414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crossAx val="1819418303"/>
        <c:crosses val="autoZero"/>
        <c:auto val="1"/>
        <c:lblAlgn val="ctr"/>
        <c:lblOffset val="100"/>
        <c:noMultiLvlLbl val="0"/>
      </c:catAx>
      <c:valAx>
        <c:axId val="1819418303"/>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1819414559"/>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697692079759495E-2"/>
          <c:y val="8.6437054961834403E-2"/>
          <c:w val="0.90210111808837523"/>
          <c:h val="0.70739095524329354"/>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36"/>
            <c:invertIfNegative val="0"/>
            <c:bubble3D val="0"/>
            <c:spPr>
              <a:solidFill>
                <a:schemeClr val="bg2">
                  <a:lumMod val="50000"/>
                </a:schemeClr>
              </a:solidFill>
              <a:ln>
                <a:noFill/>
              </a:ln>
              <a:effectLst/>
            </c:spPr>
            <c:extLst>
              <c:ext xmlns:c16="http://schemas.microsoft.com/office/drawing/2014/chart" uri="{C3380CC4-5D6E-409C-BE32-E72D297353CC}">
                <c16:uniqueId val="{00000004-4F14-44D6-A3BD-74105084C626}"/>
              </c:ext>
            </c:extLst>
          </c:dPt>
          <c:dPt>
            <c:idx val="37"/>
            <c:invertIfNegative val="0"/>
            <c:bubble3D val="0"/>
            <c:spPr>
              <a:solidFill>
                <a:schemeClr val="bg2">
                  <a:lumMod val="50000"/>
                </a:schemeClr>
              </a:solidFill>
              <a:ln>
                <a:noFill/>
              </a:ln>
              <a:effectLst/>
            </c:spPr>
            <c:extLst>
              <c:ext xmlns:c16="http://schemas.microsoft.com/office/drawing/2014/chart" uri="{C3380CC4-5D6E-409C-BE32-E72D297353CC}">
                <c16:uniqueId val="{00000005-4F14-44D6-A3BD-74105084C626}"/>
              </c:ext>
            </c:extLst>
          </c:dPt>
          <c:dPt>
            <c:idx val="38"/>
            <c:invertIfNegative val="0"/>
            <c:bubble3D val="0"/>
            <c:spPr>
              <a:solidFill>
                <a:schemeClr val="bg2">
                  <a:lumMod val="50000"/>
                </a:schemeClr>
              </a:solidFill>
              <a:ln>
                <a:noFill/>
              </a:ln>
              <a:effectLst/>
            </c:spPr>
            <c:extLst>
              <c:ext xmlns:c16="http://schemas.microsoft.com/office/drawing/2014/chart" uri="{C3380CC4-5D6E-409C-BE32-E72D297353CC}">
                <c16:uniqueId val="{00000006-4F14-44D6-A3BD-74105084C626}"/>
              </c:ext>
            </c:extLst>
          </c:dPt>
          <c:dPt>
            <c:idx val="39"/>
            <c:invertIfNegative val="0"/>
            <c:bubble3D val="0"/>
            <c:spPr>
              <a:solidFill>
                <a:schemeClr val="bg2">
                  <a:lumMod val="50000"/>
                </a:schemeClr>
              </a:solidFill>
              <a:ln>
                <a:noFill/>
              </a:ln>
              <a:effectLst/>
            </c:spPr>
            <c:extLst>
              <c:ext xmlns:c16="http://schemas.microsoft.com/office/drawing/2014/chart" uri="{C3380CC4-5D6E-409C-BE32-E72D297353CC}">
                <c16:uniqueId val="{00000007-4F14-44D6-A3BD-74105084C626}"/>
              </c:ext>
            </c:extLst>
          </c:dPt>
          <c:dPt>
            <c:idx val="40"/>
            <c:invertIfNegative val="0"/>
            <c:bubble3D val="0"/>
            <c:spPr>
              <a:solidFill>
                <a:schemeClr val="bg2">
                  <a:lumMod val="50000"/>
                </a:schemeClr>
              </a:solidFill>
              <a:ln>
                <a:noFill/>
              </a:ln>
              <a:effectLst/>
            </c:spPr>
            <c:extLst>
              <c:ext xmlns:c16="http://schemas.microsoft.com/office/drawing/2014/chart" uri="{C3380CC4-5D6E-409C-BE32-E72D297353CC}">
                <c16:uniqueId val="{00000008-4F14-44D6-A3BD-74105084C626}"/>
              </c:ext>
            </c:extLst>
          </c:dPt>
          <c:dPt>
            <c:idx val="41"/>
            <c:invertIfNegative val="0"/>
            <c:bubble3D val="0"/>
            <c:spPr>
              <a:solidFill>
                <a:schemeClr val="bg2">
                  <a:lumMod val="50000"/>
                </a:schemeClr>
              </a:solidFill>
              <a:ln>
                <a:noFill/>
              </a:ln>
              <a:effectLst/>
            </c:spPr>
            <c:extLst>
              <c:ext xmlns:c16="http://schemas.microsoft.com/office/drawing/2014/chart" uri="{C3380CC4-5D6E-409C-BE32-E72D297353CC}">
                <c16:uniqueId val="{00000009-4F14-44D6-A3BD-74105084C626}"/>
              </c:ext>
            </c:extLst>
          </c:dPt>
          <c:dPt>
            <c:idx val="42"/>
            <c:invertIfNegative val="0"/>
            <c:bubble3D val="0"/>
            <c:spPr>
              <a:solidFill>
                <a:schemeClr val="bg2">
                  <a:lumMod val="50000"/>
                </a:schemeClr>
              </a:solidFill>
              <a:ln>
                <a:noFill/>
              </a:ln>
              <a:effectLst/>
            </c:spPr>
            <c:extLst>
              <c:ext xmlns:c16="http://schemas.microsoft.com/office/drawing/2014/chart" uri="{C3380CC4-5D6E-409C-BE32-E72D297353CC}">
                <c16:uniqueId val="{0000000A-4F14-44D6-A3BD-74105084C626}"/>
              </c:ext>
            </c:extLst>
          </c:dPt>
          <c:dPt>
            <c:idx val="43"/>
            <c:invertIfNegative val="0"/>
            <c:bubble3D val="0"/>
            <c:spPr>
              <a:solidFill>
                <a:schemeClr val="bg2">
                  <a:lumMod val="50000"/>
                </a:schemeClr>
              </a:solidFill>
              <a:ln>
                <a:noFill/>
              </a:ln>
              <a:effectLst/>
            </c:spPr>
            <c:extLst>
              <c:ext xmlns:c16="http://schemas.microsoft.com/office/drawing/2014/chart" uri="{C3380CC4-5D6E-409C-BE32-E72D297353CC}">
                <c16:uniqueId val="{0000000B-4F14-44D6-A3BD-74105084C626}"/>
              </c:ext>
            </c:extLst>
          </c:dPt>
          <c:dPt>
            <c:idx val="44"/>
            <c:invertIfNegative val="0"/>
            <c:bubble3D val="0"/>
            <c:spPr>
              <a:solidFill>
                <a:schemeClr val="bg2">
                  <a:lumMod val="50000"/>
                </a:schemeClr>
              </a:solidFill>
              <a:ln>
                <a:noFill/>
              </a:ln>
              <a:effectLst/>
            </c:spPr>
            <c:extLst>
              <c:ext xmlns:c16="http://schemas.microsoft.com/office/drawing/2014/chart" uri="{C3380CC4-5D6E-409C-BE32-E72D297353CC}">
                <c16:uniqueId val="{0000000C-4F14-44D6-A3BD-74105084C626}"/>
              </c:ext>
            </c:extLst>
          </c:dPt>
          <c:dPt>
            <c:idx val="45"/>
            <c:invertIfNegative val="0"/>
            <c:bubble3D val="0"/>
            <c:spPr>
              <a:solidFill>
                <a:schemeClr val="bg2">
                  <a:lumMod val="50000"/>
                </a:schemeClr>
              </a:solidFill>
              <a:ln>
                <a:noFill/>
              </a:ln>
              <a:effectLst/>
            </c:spPr>
            <c:extLst>
              <c:ext xmlns:c16="http://schemas.microsoft.com/office/drawing/2014/chart" uri="{C3380CC4-5D6E-409C-BE32-E72D297353CC}">
                <c16:uniqueId val="{0000000D-4F14-44D6-A3BD-74105084C626}"/>
              </c:ext>
            </c:extLst>
          </c:dPt>
          <c:dPt>
            <c:idx val="46"/>
            <c:invertIfNegative val="0"/>
            <c:bubble3D val="0"/>
            <c:spPr>
              <a:solidFill>
                <a:schemeClr val="bg2">
                  <a:lumMod val="50000"/>
                </a:schemeClr>
              </a:solidFill>
              <a:ln>
                <a:noFill/>
              </a:ln>
              <a:effectLst/>
            </c:spPr>
            <c:extLst>
              <c:ext xmlns:c16="http://schemas.microsoft.com/office/drawing/2014/chart" uri="{C3380CC4-5D6E-409C-BE32-E72D297353CC}">
                <c16:uniqueId val="{0000000E-4F14-44D6-A3BD-74105084C626}"/>
              </c:ext>
            </c:extLst>
          </c:dPt>
          <c:dPt>
            <c:idx val="47"/>
            <c:invertIfNegative val="0"/>
            <c:bubble3D val="0"/>
            <c:spPr>
              <a:solidFill>
                <a:schemeClr val="bg2">
                  <a:lumMod val="50000"/>
                </a:schemeClr>
              </a:solidFill>
              <a:ln>
                <a:noFill/>
              </a:ln>
              <a:effectLst/>
            </c:spPr>
            <c:extLst>
              <c:ext xmlns:c16="http://schemas.microsoft.com/office/drawing/2014/chart" uri="{C3380CC4-5D6E-409C-BE32-E72D297353CC}">
                <c16:uniqueId val="{0000000F-4F14-44D6-A3BD-74105084C626}"/>
              </c:ext>
            </c:extLst>
          </c:dPt>
          <c:dPt>
            <c:idx val="48"/>
            <c:invertIfNegative val="0"/>
            <c:bubble3D val="0"/>
            <c:spPr>
              <a:solidFill>
                <a:schemeClr val="bg2">
                  <a:lumMod val="50000"/>
                </a:schemeClr>
              </a:solidFill>
              <a:ln>
                <a:noFill/>
              </a:ln>
              <a:effectLst/>
            </c:spPr>
            <c:extLst>
              <c:ext xmlns:c16="http://schemas.microsoft.com/office/drawing/2014/chart" uri="{C3380CC4-5D6E-409C-BE32-E72D297353CC}">
                <c16:uniqueId val="{00000010-4F14-44D6-A3BD-74105084C626}"/>
              </c:ext>
            </c:extLst>
          </c:dPt>
          <c:dPt>
            <c:idx val="49"/>
            <c:invertIfNegative val="0"/>
            <c:bubble3D val="0"/>
            <c:spPr>
              <a:solidFill>
                <a:schemeClr val="bg2">
                  <a:lumMod val="50000"/>
                </a:schemeClr>
              </a:solidFill>
              <a:ln>
                <a:noFill/>
              </a:ln>
              <a:effectLst/>
            </c:spPr>
            <c:extLst>
              <c:ext xmlns:c16="http://schemas.microsoft.com/office/drawing/2014/chart" uri="{C3380CC4-5D6E-409C-BE32-E72D297353CC}">
                <c16:uniqueId val="{00000011-4F14-44D6-A3BD-74105084C626}"/>
              </c:ext>
            </c:extLst>
          </c:dPt>
          <c:dPt>
            <c:idx val="50"/>
            <c:invertIfNegative val="0"/>
            <c:bubble3D val="0"/>
            <c:spPr>
              <a:solidFill>
                <a:schemeClr val="bg2">
                  <a:lumMod val="50000"/>
                </a:schemeClr>
              </a:solidFill>
              <a:ln>
                <a:noFill/>
              </a:ln>
              <a:effectLst/>
            </c:spPr>
            <c:extLst>
              <c:ext xmlns:c16="http://schemas.microsoft.com/office/drawing/2014/chart" uri="{C3380CC4-5D6E-409C-BE32-E72D297353CC}">
                <c16:uniqueId val="{00000012-4F14-44D6-A3BD-74105084C626}"/>
              </c:ext>
            </c:extLst>
          </c:dPt>
          <c:dPt>
            <c:idx val="51"/>
            <c:invertIfNegative val="0"/>
            <c:bubble3D val="0"/>
            <c:spPr>
              <a:solidFill>
                <a:schemeClr val="bg2">
                  <a:lumMod val="50000"/>
                </a:schemeClr>
              </a:solidFill>
              <a:ln>
                <a:noFill/>
              </a:ln>
              <a:effectLst/>
            </c:spPr>
            <c:extLst>
              <c:ext xmlns:c16="http://schemas.microsoft.com/office/drawing/2014/chart" uri="{C3380CC4-5D6E-409C-BE32-E72D297353CC}">
                <c16:uniqueId val="{00000013-4F14-44D6-A3BD-74105084C626}"/>
              </c:ext>
            </c:extLst>
          </c:dPt>
          <c:dPt>
            <c:idx val="52"/>
            <c:invertIfNegative val="0"/>
            <c:bubble3D val="0"/>
            <c:spPr>
              <a:solidFill>
                <a:schemeClr val="bg2">
                  <a:lumMod val="50000"/>
                </a:schemeClr>
              </a:solidFill>
              <a:ln>
                <a:noFill/>
              </a:ln>
              <a:effectLst/>
            </c:spPr>
            <c:extLst>
              <c:ext xmlns:c16="http://schemas.microsoft.com/office/drawing/2014/chart" uri="{C3380CC4-5D6E-409C-BE32-E72D297353CC}">
                <c16:uniqueId val="{00000014-4F14-44D6-A3BD-74105084C626}"/>
              </c:ext>
            </c:extLst>
          </c:dPt>
          <c:dPt>
            <c:idx val="53"/>
            <c:invertIfNegative val="0"/>
            <c:bubble3D val="0"/>
            <c:spPr>
              <a:solidFill>
                <a:schemeClr val="bg2">
                  <a:lumMod val="50000"/>
                </a:schemeClr>
              </a:solidFill>
              <a:ln>
                <a:noFill/>
              </a:ln>
              <a:effectLst/>
            </c:spPr>
            <c:extLst>
              <c:ext xmlns:c16="http://schemas.microsoft.com/office/drawing/2014/chart" uri="{C3380CC4-5D6E-409C-BE32-E72D297353CC}">
                <c16:uniqueId val="{00000015-4F14-44D6-A3BD-74105084C626}"/>
              </c:ext>
            </c:extLst>
          </c:dPt>
          <c:dPt>
            <c:idx val="54"/>
            <c:invertIfNegative val="0"/>
            <c:bubble3D val="0"/>
            <c:spPr>
              <a:solidFill>
                <a:schemeClr val="bg2">
                  <a:lumMod val="50000"/>
                </a:schemeClr>
              </a:solidFill>
              <a:ln>
                <a:noFill/>
              </a:ln>
              <a:effectLst/>
            </c:spPr>
            <c:extLst>
              <c:ext xmlns:c16="http://schemas.microsoft.com/office/drawing/2014/chart" uri="{C3380CC4-5D6E-409C-BE32-E72D297353CC}">
                <c16:uniqueId val="{00000016-4F14-44D6-A3BD-74105084C626}"/>
              </c:ext>
            </c:extLst>
          </c:dPt>
          <c:dPt>
            <c:idx val="55"/>
            <c:invertIfNegative val="0"/>
            <c:bubble3D val="0"/>
            <c:spPr>
              <a:solidFill>
                <a:schemeClr val="bg2">
                  <a:lumMod val="50000"/>
                </a:schemeClr>
              </a:solidFill>
              <a:ln>
                <a:noFill/>
              </a:ln>
              <a:effectLst/>
            </c:spPr>
            <c:extLst>
              <c:ext xmlns:c16="http://schemas.microsoft.com/office/drawing/2014/chart" uri="{C3380CC4-5D6E-409C-BE32-E72D297353CC}">
                <c16:uniqueId val="{00000017-4F14-44D6-A3BD-74105084C626}"/>
              </c:ext>
            </c:extLst>
          </c:dPt>
          <c:dPt>
            <c:idx val="56"/>
            <c:invertIfNegative val="0"/>
            <c:bubble3D val="0"/>
            <c:spPr>
              <a:solidFill>
                <a:schemeClr val="bg2">
                  <a:lumMod val="50000"/>
                </a:schemeClr>
              </a:solidFill>
              <a:ln>
                <a:noFill/>
              </a:ln>
              <a:effectLst/>
            </c:spPr>
            <c:extLst>
              <c:ext xmlns:c16="http://schemas.microsoft.com/office/drawing/2014/chart" uri="{C3380CC4-5D6E-409C-BE32-E72D297353CC}">
                <c16:uniqueId val="{00000018-4F14-44D6-A3BD-74105084C626}"/>
              </c:ext>
            </c:extLst>
          </c:dPt>
          <c:dPt>
            <c:idx val="57"/>
            <c:invertIfNegative val="0"/>
            <c:bubble3D val="0"/>
            <c:spPr>
              <a:solidFill>
                <a:schemeClr val="bg2">
                  <a:lumMod val="50000"/>
                </a:schemeClr>
              </a:solidFill>
              <a:ln>
                <a:noFill/>
              </a:ln>
              <a:effectLst/>
            </c:spPr>
            <c:extLst>
              <c:ext xmlns:c16="http://schemas.microsoft.com/office/drawing/2014/chart" uri="{C3380CC4-5D6E-409C-BE32-E72D297353CC}">
                <c16:uniqueId val="{00000019-4F14-44D6-A3BD-74105084C626}"/>
              </c:ext>
            </c:extLst>
          </c:dPt>
          <c:dPt>
            <c:idx val="58"/>
            <c:invertIfNegative val="0"/>
            <c:bubble3D val="0"/>
            <c:spPr>
              <a:solidFill>
                <a:schemeClr val="bg2">
                  <a:lumMod val="50000"/>
                </a:schemeClr>
              </a:solidFill>
              <a:ln>
                <a:noFill/>
              </a:ln>
              <a:effectLst/>
            </c:spPr>
            <c:extLst>
              <c:ext xmlns:c16="http://schemas.microsoft.com/office/drawing/2014/chart" uri="{C3380CC4-5D6E-409C-BE32-E72D297353CC}">
                <c16:uniqueId val="{0000001A-4F14-44D6-A3BD-74105084C626}"/>
              </c:ext>
            </c:extLst>
          </c:dPt>
          <c:dPt>
            <c:idx val="59"/>
            <c:invertIfNegative val="0"/>
            <c:bubble3D val="0"/>
            <c:spPr>
              <a:solidFill>
                <a:schemeClr val="bg2">
                  <a:lumMod val="50000"/>
                </a:schemeClr>
              </a:solidFill>
              <a:ln>
                <a:noFill/>
              </a:ln>
              <a:effectLst/>
            </c:spPr>
            <c:extLst>
              <c:ext xmlns:c16="http://schemas.microsoft.com/office/drawing/2014/chart" uri="{C3380CC4-5D6E-409C-BE32-E72D297353CC}">
                <c16:uniqueId val="{0000001B-4F14-44D6-A3BD-74105084C626}"/>
              </c:ext>
            </c:extLst>
          </c:dPt>
          <c:dPt>
            <c:idx val="60"/>
            <c:invertIfNegative val="0"/>
            <c:bubble3D val="0"/>
            <c:spPr>
              <a:solidFill>
                <a:schemeClr val="bg2">
                  <a:lumMod val="50000"/>
                </a:schemeClr>
              </a:solidFill>
              <a:ln>
                <a:noFill/>
              </a:ln>
              <a:effectLst/>
            </c:spPr>
            <c:extLst>
              <c:ext xmlns:c16="http://schemas.microsoft.com/office/drawing/2014/chart" uri="{C3380CC4-5D6E-409C-BE32-E72D297353CC}">
                <c16:uniqueId val="{0000001C-4F14-44D6-A3BD-74105084C626}"/>
              </c:ext>
            </c:extLst>
          </c:dPt>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Hoja3!$F$132:$F$192</c:f>
              <c:strCache>
                <c:ptCount val="61"/>
                <c:pt idx="0">
                  <c:v>24 - 26 abr</c:v>
                </c:pt>
                <c:pt idx="1">
                  <c:v>27 abr - 3 may</c:v>
                </c:pt>
                <c:pt idx="2">
                  <c:v>4 - 10 may</c:v>
                </c:pt>
                <c:pt idx="3">
                  <c:v>11 - 17 may</c:v>
                </c:pt>
                <c:pt idx="4">
                  <c:v>18 - 24 may</c:v>
                </c:pt>
                <c:pt idx="5">
                  <c:v>25 - 31 may</c:v>
                </c:pt>
                <c:pt idx="6">
                  <c:v>1 - 7 jun</c:v>
                </c:pt>
                <c:pt idx="7">
                  <c:v>8 - 14 jun</c:v>
                </c:pt>
                <c:pt idx="8">
                  <c:v>15 - 21 jun</c:v>
                </c:pt>
                <c:pt idx="9">
                  <c:v>22 - 28 jun</c:v>
                </c:pt>
                <c:pt idx="10">
                  <c:v>29 jun a 5 jul</c:v>
                </c:pt>
                <c:pt idx="11">
                  <c:v>6 - 12 jul</c:v>
                </c:pt>
                <c:pt idx="12">
                  <c:v>13 - 19 jul</c:v>
                </c:pt>
                <c:pt idx="13">
                  <c:v>20 - 26 jul</c:v>
                </c:pt>
                <c:pt idx="14">
                  <c:v>27 jul - 2 ago</c:v>
                </c:pt>
                <c:pt idx="15">
                  <c:v>3 - 9 ago</c:v>
                </c:pt>
                <c:pt idx="16">
                  <c:v>10 - 16 ago</c:v>
                </c:pt>
                <c:pt idx="17">
                  <c:v>17 - 23 ago</c:v>
                </c:pt>
                <c:pt idx="18">
                  <c:v>24 - 30 ago</c:v>
                </c:pt>
                <c:pt idx="19">
                  <c:v>31 ago - 6 sep</c:v>
                </c:pt>
                <c:pt idx="20">
                  <c:v>7 - 13 sep</c:v>
                </c:pt>
                <c:pt idx="21">
                  <c:v>14 - 20 sep</c:v>
                </c:pt>
                <c:pt idx="22">
                  <c:v>21 - 27 sep</c:v>
                </c:pt>
                <c:pt idx="23">
                  <c:v>28 sep - 4 oct</c:v>
                </c:pt>
                <c:pt idx="24">
                  <c:v>5 - 11 oct</c:v>
                </c:pt>
                <c:pt idx="25">
                  <c:v>12 - 18 oct</c:v>
                </c:pt>
                <c:pt idx="26">
                  <c:v>19 - 25 Oct</c:v>
                </c:pt>
                <c:pt idx="27">
                  <c:v>26 Oct - 1 nov</c:v>
                </c:pt>
                <c:pt idx="28">
                  <c:v>2 - 8 nov</c:v>
                </c:pt>
                <c:pt idx="29">
                  <c:v>9 - 15 nov</c:v>
                </c:pt>
                <c:pt idx="30">
                  <c:v>16 - 22 nov</c:v>
                </c:pt>
                <c:pt idx="31">
                  <c:v>23 - 29 nov</c:v>
                </c:pt>
                <c:pt idx="32">
                  <c:v>30 nov - 06 dic</c:v>
                </c:pt>
                <c:pt idx="33">
                  <c:v>7 - 13 dic</c:v>
                </c:pt>
                <c:pt idx="34">
                  <c:v>14 - 20 dic</c:v>
                </c:pt>
                <c:pt idx="35">
                  <c:v>21 - 27 dic</c:v>
                </c:pt>
                <c:pt idx="36">
                  <c:v>28 dic - 3 ene</c:v>
                </c:pt>
                <c:pt idx="37">
                  <c:v>4 - 10 ene</c:v>
                </c:pt>
                <c:pt idx="38">
                  <c:v>11 - 17 ene</c:v>
                </c:pt>
                <c:pt idx="39">
                  <c:v>18 - 24 ene</c:v>
                </c:pt>
                <c:pt idx="40">
                  <c:v>25 - 31 ene</c:v>
                </c:pt>
                <c:pt idx="41">
                  <c:v>1 - 7 feb</c:v>
                </c:pt>
                <c:pt idx="42">
                  <c:v>8 - 14 feb</c:v>
                </c:pt>
                <c:pt idx="43">
                  <c:v>15 - 21 feb</c:v>
                </c:pt>
                <c:pt idx="44">
                  <c:v>22 - 28 feb</c:v>
                </c:pt>
                <c:pt idx="45">
                  <c:v>1 - 7 mar</c:v>
                </c:pt>
                <c:pt idx="46">
                  <c:v>8 - 14 mar</c:v>
                </c:pt>
                <c:pt idx="47">
                  <c:v>15 - 21  mar</c:v>
                </c:pt>
                <c:pt idx="48">
                  <c:v>22 - 28 mar</c:v>
                </c:pt>
                <c:pt idx="49">
                  <c:v>29 mar - 4 abr</c:v>
                </c:pt>
                <c:pt idx="50">
                  <c:v>5 - 11 abr</c:v>
                </c:pt>
                <c:pt idx="51">
                  <c:v>12 - 18 abr</c:v>
                </c:pt>
                <c:pt idx="52">
                  <c:v>19 - 25 abr</c:v>
                </c:pt>
                <c:pt idx="53">
                  <c:v>26 abr - 2 may</c:v>
                </c:pt>
                <c:pt idx="54">
                  <c:v>3 - 9 may</c:v>
                </c:pt>
                <c:pt idx="55">
                  <c:v>10 - 16 may</c:v>
                </c:pt>
                <c:pt idx="56">
                  <c:v>17 - 23 may</c:v>
                </c:pt>
                <c:pt idx="57">
                  <c:v>24 - 30 may</c:v>
                </c:pt>
                <c:pt idx="58">
                  <c:v>31 may - 06 jun</c:v>
                </c:pt>
                <c:pt idx="59">
                  <c:v>7 - 13 jun</c:v>
                </c:pt>
                <c:pt idx="60">
                  <c:v>14 - 20 jun</c:v>
                </c:pt>
              </c:strCache>
            </c:strRef>
          </c:cat>
          <c:val>
            <c:numRef>
              <c:f>Hoja3!$G$132:$G$192</c:f>
              <c:numCache>
                <c:formatCode>General</c:formatCode>
                <c:ptCount val="61"/>
                <c:pt idx="0">
                  <c:v>2</c:v>
                </c:pt>
                <c:pt idx="1">
                  <c:v>4</c:v>
                </c:pt>
                <c:pt idx="2">
                  <c:v>6</c:v>
                </c:pt>
                <c:pt idx="3">
                  <c:v>10</c:v>
                </c:pt>
                <c:pt idx="4">
                  <c:v>10</c:v>
                </c:pt>
                <c:pt idx="5">
                  <c:v>8</c:v>
                </c:pt>
                <c:pt idx="6">
                  <c:v>8</c:v>
                </c:pt>
                <c:pt idx="7">
                  <c:v>7</c:v>
                </c:pt>
                <c:pt idx="8">
                  <c:v>10</c:v>
                </c:pt>
                <c:pt idx="9">
                  <c:v>18</c:v>
                </c:pt>
                <c:pt idx="10">
                  <c:v>22</c:v>
                </c:pt>
                <c:pt idx="11">
                  <c:v>15</c:v>
                </c:pt>
                <c:pt idx="12">
                  <c:v>43</c:v>
                </c:pt>
                <c:pt idx="13">
                  <c:v>32</c:v>
                </c:pt>
                <c:pt idx="14">
                  <c:v>30</c:v>
                </c:pt>
                <c:pt idx="15">
                  <c:v>50</c:v>
                </c:pt>
                <c:pt idx="16">
                  <c:v>24</c:v>
                </c:pt>
                <c:pt idx="17">
                  <c:v>23</c:v>
                </c:pt>
                <c:pt idx="18">
                  <c:v>13</c:v>
                </c:pt>
                <c:pt idx="19">
                  <c:v>10</c:v>
                </c:pt>
                <c:pt idx="20">
                  <c:v>6</c:v>
                </c:pt>
                <c:pt idx="21">
                  <c:v>9</c:v>
                </c:pt>
                <c:pt idx="22">
                  <c:v>3</c:v>
                </c:pt>
                <c:pt idx="23">
                  <c:v>6</c:v>
                </c:pt>
                <c:pt idx="24">
                  <c:v>3</c:v>
                </c:pt>
                <c:pt idx="25">
                  <c:v>2</c:v>
                </c:pt>
                <c:pt idx="26">
                  <c:v>3</c:v>
                </c:pt>
                <c:pt idx="27">
                  <c:v>7</c:v>
                </c:pt>
                <c:pt idx="28">
                  <c:v>5</c:v>
                </c:pt>
                <c:pt idx="29">
                  <c:v>6</c:v>
                </c:pt>
                <c:pt idx="30">
                  <c:v>4</c:v>
                </c:pt>
                <c:pt idx="31">
                  <c:v>5</c:v>
                </c:pt>
                <c:pt idx="32">
                  <c:v>2</c:v>
                </c:pt>
                <c:pt idx="33">
                  <c:v>3</c:v>
                </c:pt>
                <c:pt idx="34">
                  <c:v>2</c:v>
                </c:pt>
                <c:pt idx="35">
                  <c:v>3</c:v>
                </c:pt>
                <c:pt idx="36">
                  <c:v>9</c:v>
                </c:pt>
                <c:pt idx="37">
                  <c:v>2</c:v>
                </c:pt>
                <c:pt idx="38">
                  <c:v>7</c:v>
                </c:pt>
                <c:pt idx="39">
                  <c:v>12</c:v>
                </c:pt>
                <c:pt idx="40">
                  <c:v>12</c:v>
                </c:pt>
                <c:pt idx="41">
                  <c:v>5</c:v>
                </c:pt>
                <c:pt idx="42">
                  <c:v>7</c:v>
                </c:pt>
                <c:pt idx="43">
                  <c:v>5</c:v>
                </c:pt>
                <c:pt idx="44">
                  <c:v>2</c:v>
                </c:pt>
                <c:pt idx="45">
                  <c:v>8</c:v>
                </c:pt>
                <c:pt idx="46">
                  <c:v>7</c:v>
                </c:pt>
                <c:pt idx="47">
                  <c:v>5</c:v>
                </c:pt>
                <c:pt idx="48">
                  <c:v>10</c:v>
                </c:pt>
                <c:pt idx="49">
                  <c:v>20</c:v>
                </c:pt>
                <c:pt idx="50">
                  <c:v>12</c:v>
                </c:pt>
                <c:pt idx="51">
                  <c:v>20</c:v>
                </c:pt>
                <c:pt idx="52">
                  <c:v>12</c:v>
                </c:pt>
                <c:pt idx="53">
                  <c:v>18</c:v>
                </c:pt>
                <c:pt idx="54">
                  <c:v>17</c:v>
                </c:pt>
                <c:pt idx="55">
                  <c:v>13</c:v>
                </c:pt>
                <c:pt idx="56">
                  <c:v>8</c:v>
                </c:pt>
                <c:pt idx="57">
                  <c:v>5</c:v>
                </c:pt>
                <c:pt idx="58">
                  <c:v>11</c:v>
                </c:pt>
                <c:pt idx="59">
                  <c:v>3</c:v>
                </c:pt>
                <c:pt idx="60">
                  <c:v>3</c:v>
                </c:pt>
              </c:numCache>
            </c:numRef>
          </c:val>
          <c:extLst>
            <c:ext xmlns:c16="http://schemas.microsoft.com/office/drawing/2014/chart" uri="{C3380CC4-5D6E-409C-BE32-E72D297353CC}">
              <c16:uniqueId val="{00000001-4F14-44D6-A3BD-74105084C626}"/>
            </c:ext>
          </c:extLst>
        </c:ser>
        <c:dLbls>
          <c:dLblPos val="inEnd"/>
          <c:showLegendKey val="0"/>
          <c:showVal val="1"/>
          <c:showCatName val="0"/>
          <c:showSerName val="0"/>
          <c:showPercent val="0"/>
          <c:showBubbleSize val="0"/>
        </c:dLbls>
        <c:gapWidth val="100"/>
        <c:overlap val="-24"/>
        <c:axId val="336529056"/>
        <c:axId val="336539456"/>
      </c:barChart>
      <c:scatterChart>
        <c:scatterStyle val="smoothMarker"/>
        <c:varyColors val="0"/>
        <c:ser>
          <c:idx val="1"/>
          <c:order val="1"/>
          <c:tx>
            <c:strRef>
              <c:f>Hoja3!$H$130</c:f>
              <c:strCache>
                <c:ptCount val="1"/>
              </c:strCache>
            </c:strRef>
          </c:tx>
          <c:spPr>
            <a:ln w="31750" cap="rnd">
              <a:solidFill>
                <a:schemeClr val="accent2"/>
              </a:solidFill>
              <a:round/>
            </a:ln>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chemeClr val="lt2"/>
                </a:solidFill>
                <a:round/>
              </a:ln>
              <a:effectLst/>
            </c:spPr>
          </c:marker>
          <c:dLbls>
            <c:dLbl>
              <c:idx val="60"/>
              <c:layout>
                <c:manualLayout>
                  <c:x val="-2.5869860159239623E-2"/>
                  <c:y val="-3.9209779598256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14-44D6-A3BD-74105084C62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xVal>
            <c:strRef>
              <c:f>Hoja3!$F$132:$F$192</c:f>
              <c:strCache>
                <c:ptCount val="61"/>
                <c:pt idx="0">
                  <c:v>24 - 26 abr</c:v>
                </c:pt>
                <c:pt idx="1">
                  <c:v>27 abr - 3 may</c:v>
                </c:pt>
                <c:pt idx="2">
                  <c:v>4 - 10 may</c:v>
                </c:pt>
                <c:pt idx="3">
                  <c:v>11 - 17 may</c:v>
                </c:pt>
                <c:pt idx="4">
                  <c:v>18 - 24 may</c:v>
                </c:pt>
                <c:pt idx="5">
                  <c:v>25 - 31 may</c:v>
                </c:pt>
                <c:pt idx="6">
                  <c:v>1 - 7 jun</c:v>
                </c:pt>
                <c:pt idx="7">
                  <c:v>8 - 14 jun</c:v>
                </c:pt>
                <c:pt idx="8">
                  <c:v>15 - 21 jun</c:v>
                </c:pt>
                <c:pt idx="9">
                  <c:v>22 - 28 jun</c:v>
                </c:pt>
                <c:pt idx="10">
                  <c:v>29 jun a 5 jul</c:v>
                </c:pt>
                <c:pt idx="11">
                  <c:v>6 - 12 jul</c:v>
                </c:pt>
                <c:pt idx="12">
                  <c:v>13 - 19 jul</c:v>
                </c:pt>
                <c:pt idx="13">
                  <c:v>20 - 26 jul</c:v>
                </c:pt>
                <c:pt idx="14">
                  <c:v>27 jul - 2 ago</c:v>
                </c:pt>
                <c:pt idx="15">
                  <c:v>3 - 9 ago</c:v>
                </c:pt>
                <c:pt idx="16">
                  <c:v>10 - 16 ago</c:v>
                </c:pt>
                <c:pt idx="17">
                  <c:v>17 - 23 ago</c:v>
                </c:pt>
                <c:pt idx="18">
                  <c:v>24 - 30 ago</c:v>
                </c:pt>
                <c:pt idx="19">
                  <c:v>31 ago - 6 sep</c:v>
                </c:pt>
                <c:pt idx="20">
                  <c:v>7 - 13 sep</c:v>
                </c:pt>
                <c:pt idx="21">
                  <c:v>14 - 20 sep</c:v>
                </c:pt>
                <c:pt idx="22">
                  <c:v>21 - 27 sep</c:v>
                </c:pt>
                <c:pt idx="23">
                  <c:v>28 sep - 4 oct</c:v>
                </c:pt>
                <c:pt idx="24">
                  <c:v>5 - 11 oct</c:v>
                </c:pt>
                <c:pt idx="25">
                  <c:v>12 - 18 oct</c:v>
                </c:pt>
                <c:pt idx="26">
                  <c:v>19 - 25 Oct</c:v>
                </c:pt>
                <c:pt idx="27">
                  <c:v>26 Oct - 1 nov</c:v>
                </c:pt>
                <c:pt idx="28">
                  <c:v>2 - 8 nov</c:v>
                </c:pt>
                <c:pt idx="29">
                  <c:v>9 - 15 nov</c:v>
                </c:pt>
                <c:pt idx="30">
                  <c:v>16 - 22 nov</c:v>
                </c:pt>
                <c:pt idx="31">
                  <c:v>23 - 29 nov</c:v>
                </c:pt>
                <c:pt idx="32">
                  <c:v>30 nov - 06 dic</c:v>
                </c:pt>
                <c:pt idx="33">
                  <c:v>7 - 13 dic</c:v>
                </c:pt>
                <c:pt idx="34">
                  <c:v>14 - 20 dic</c:v>
                </c:pt>
                <c:pt idx="35">
                  <c:v>21 - 27 dic</c:v>
                </c:pt>
                <c:pt idx="36">
                  <c:v>28 dic - 3 ene</c:v>
                </c:pt>
                <c:pt idx="37">
                  <c:v>4 - 10 ene</c:v>
                </c:pt>
                <c:pt idx="38">
                  <c:v>11 - 17 ene</c:v>
                </c:pt>
                <c:pt idx="39">
                  <c:v>18 - 24 ene</c:v>
                </c:pt>
                <c:pt idx="40">
                  <c:v>25 - 31 ene</c:v>
                </c:pt>
                <c:pt idx="41">
                  <c:v>1 - 7 feb</c:v>
                </c:pt>
                <c:pt idx="42">
                  <c:v>8 - 14 feb</c:v>
                </c:pt>
                <c:pt idx="43">
                  <c:v>15 - 21 feb</c:v>
                </c:pt>
                <c:pt idx="44">
                  <c:v>22 - 28 feb</c:v>
                </c:pt>
                <c:pt idx="45">
                  <c:v>1 - 7 mar</c:v>
                </c:pt>
                <c:pt idx="46">
                  <c:v>8 - 14 mar</c:v>
                </c:pt>
                <c:pt idx="47">
                  <c:v>15 - 21  mar</c:v>
                </c:pt>
                <c:pt idx="48">
                  <c:v>22 - 28 mar</c:v>
                </c:pt>
                <c:pt idx="49">
                  <c:v>29 mar - 4 abr</c:v>
                </c:pt>
                <c:pt idx="50">
                  <c:v>5 - 11 abr</c:v>
                </c:pt>
                <c:pt idx="51">
                  <c:v>12 - 18 abr</c:v>
                </c:pt>
                <c:pt idx="52">
                  <c:v>19 - 25 abr</c:v>
                </c:pt>
                <c:pt idx="53">
                  <c:v>26 abr - 2 may</c:v>
                </c:pt>
                <c:pt idx="54">
                  <c:v>3 - 9 may</c:v>
                </c:pt>
                <c:pt idx="55">
                  <c:v>10 - 16 may</c:v>
                </c:pt>
                <c:pt idx="56">
                  <c:v>17 - 23 may</c:v>
                </c:pt>
                <c:pt idx="57">
                  <c:v>24 - 30 may</c:v>
                </c:pt>
                <c:pt idx="58">
                  <c:v>31 may - 06 jun</c:v>
                </c:pt>
                <c:pt idx="59">
                  <c:v>7 - 13 jun</c:v>
                </c:pt>
                <c:pt idx="60">
                  <c:v>14 - 20 jun</c:v>
                </c:pt>
              </c:strCache>
            </c:strRef>
          </c:xVal>
          <c:yVal>
            <c:numRef>
              <c:f>Hoja3!$H$132:$H$192</c:f>
              <c:numCache>
                <c:formatCode>General</c:formatCode>
                <c:ptCount val="61"/>
                <c:pt idx="0">
                  <c:v>2</c:v>
                </c:pt>
                <c:pt idx="1">
                  <c:v>6</c:v>
                </c:pt>
                <c:pt idx="2">
                  <c:v>12</c:v>
                </c:pt>
                <c:pt idx="3">
                  <c:v>22</c:v>
                </c:pt>
                <c:pt idx="4">
                  <c:v>32</c:v>
                </c:pt>
                <c:pt idx="5">
                  <c:v>40</c:v>
                </c:pt>
                <c:pt idx="6">
                  <c:v>48</c:v>
                </c:pt>
                <c:pt idx="7">
                  <c:v>55</c:v>
                </c:pt>
                <c:pt idx="8">
                  <c:v>65</c:v>
                </c:pt>
                <c:pt idx="9">
                  <c:v>83</c:v>
                </c:pt>
                <c:pt idx="10">
                  <c:v>105</c:v>
                </c:pt>
                <c:pt idx="11">
                  <c:v>120</c:v>
                </c:pt>
                <c:pt idx="12">
                  <c:v>163</c:v>
                </c:pt>
                <c:pt idx="13">
                  <c:v>195</c:v>
                </c:pt>
                <c:pt idx="14">
                  <c:v>225</c:v>
                </c:pt>
                <c:pt idx="15">
                  <c:v>275</c:v>
                </c:pt>
                <c:pt idx="16">
                  <c:v>299</c:v>
                </c:pt>
                <c:pt idx="17">
                  <c:v>322</c:v>
                </c:pt>
                <c:pt idx="18">
                  <c:v>335</c:v>
                </c:pt>
                <c:pt idx="19">
                  <c:v>345</c:v>
                </c:pt>
                <c:pt idx="20">
                  <c:v>351</c:v>
                </c:pt>
                <c:pt idx="21">
                  <c:v>360</c:v>
                </c:pt>
                <c:pt idx="22">
                  <c:v>363</c:v>
                </c:pt>
                <c:pt idx="23">
                  <c:v>369</c:v>
                </c:pt>
                <c:pt idx="24">
                  <c:v>372</c:v>
                </c:pt>
                <c:pt idx="25">
                  <c:v>374</c:v>
                </c:pt>
                <c:pt idx="26">
                  <c:v>377</c:v>
                </c:pt>
                <c:pt idx="27">
                  <c:v>384</c:v>
                </c:pt>
                <c:pt idx="28">
                  <c:v>389</c:v>
                </c:pt>
                <c:pt idx="29">
                  <c:v>395</c:v>
                </c:pt>
                <c:pt idx="30">
                  <c:v>399</c:v>
                </c:pt>
                <c:pt idx="31">
                  <c:v>404</c:v>
                </c:pt>
                <c:pt idx="32">
                  <c:v>406</c:v>
                </c:pt>
                <c:pt idx="33">
                  <c:v>409</c:v>
                </c:pt>
                <c:pt idx="34">
                  <c:v>411</c:v>
                </c:pt>
                <c:pt idx="35">
                  <c:v>414</c:v>
                </c:pt>
                <c:pt idx="36">
                  <c:v>423</c:v>
                </c:pt>
                <c:pt idx="37">
                  <c:v>425</c:v>
                </c:pt>
                <c:pt idx="38">
                  <c:v>432</c:v>
                </c:pt>
                <c:pt idx="39">
                  <c:v>444</c:v>
                </c:pt>
                <c:pt idx="40">
                  <c:v>456</c:v>
                </c:pt>
                <c:pt idx="41">
                  <c:v>461</c:v>
                </c:pt>
                <c:pt idx="42">
                  <c:v>468</c:v>
                </c:pt>
                <c:pt idx="43">
                  <c:v>473</c:v>
                </c:pt>
                <c:pt idx="44">
                  <c:v>475</c:v>
                </c:pt>
                <c:pt idx="45">
                  <c:v>483</c:v>
                </c:pt>
                <c:pt idx="46">
                  <c:v>490</c:v>
                </c:pt>
                <c:pt idx="47">
                  <c:v>495</c:v>
                </c:pt>
                <c:pt idx="48">
                  <c:v>505</c:v>
                </c:pt>
                <c:pt idx="49">
                  <c:v>525</c:v>
                </c:pt>
                <c:pt idx="50">
                  <c:v>537</c:v>
                </c:pt>
                <c:pt idx="51">
                  <c:v>557</c:v>
                </c:pt>
                <c:pt idx="52">
                  <c:v>569</c:v>
                </c:pt>
                <c:pt idx="53">
                  <c:v>587</c:v>
                </c:pt>
                <c:pt idx="54">
                  <c:v>604</c:v>
                </c:pt>
                <c:pt idx="55">
                  <c:v>617</c:v>
                </c:pt>
                <c:pt idx="56">
                  <c:v>625</c:v>
                </c:pt>
                <c:pt idx="57">
                  <c:v>630</c:v>
                </c:pt>
                <c:pt idx="58">
                  <c:v>641</c:v>
                </c:pt>
                <c:pt idx="59">
                  <c:v>644</c:v>
                </c:pt>
                <c:pt idx="60">
                  <c:v>647</c:v>
                </c:pt>
              </c:numCache>
            </c:numRef>
          </c:yVal>
          <c:smooth val="1"/>
          <c:extLst>
            <c:ext xmlns:c16="http://schemas.microsoft.com/office/drawing/2014/chart" uri="{C3380CC4-5D6E-409C-BE32-E72D297353CC}">
              <c16:uniqueId val="{00000002-4F14-44D6-A3BD-74105084C626}"/>
            </c:ext>
          </c:extLst>
        </c:ser>
        <c:dLbls>
          <c:showLegendKey val="0"/>
          <c:showVal val="0"/>
          <c:showCatName val="0"/>
          <c:showSerName val="0"/>
          <c:showPercent val="0"/>
          <c:showBubbleSize val="0"/>
        </c:dLbls>
        <c:axId val="178055536"/>
        <c:axId val="178046384"/>
      </c:scatterChart>
      <c:catAx>
        <c:axId val="33652905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2"/>
                </a:solidFill>
                <a:latin typeface="+mn-lt"/>
                <a:ea typeface="+mn-ea"/>
                <a:cs typeface="+mn-cs"/>
              </a:defRPr>
            </a:pPr>
            <a:endParaRPr lang="es-EC"/>
          </a:p>
        </c:txPr>
        <c:crossAx val="336539456"/>
        <c:crosses val="autoZero"/>
        <c:auto val="1"/>
        <c:lblAlgn val="ctr"/>
        <c:lblOffset val="100"/>
        <c:noMultiLvlLbl val="0"/>
      </c:catAx>
      <c:valAx>
        <c:axId val="336539456"/>
        <c:scaling>
          <c:orientation val="minMax"/>
          <c:max val="6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s-EC"/>
          </a:p>
        </c:txPr>
        <c:crossAx val="336529056"/>
        <c:crosses val="autoZero"/>
        <c:crossBetween val="between"/>
      </c:valAx>
      <c:valAx>
        <c:axId val="178046384"/>
        <c:scaling>
          <c:orientation val="minMax"/>
          <c:max val="65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s-EC"/>
          </a:p>
        </c:txPr>
        <c:crossAx val="178055536"/>
        <c:crosses val="max"/>
        <c:crossBetween val="midCat"/>
        <c:majorUnit val="50"/>
      </c:valAx>
      <c:valAx>
        <c:axId val="178055536"/>
        <c:scaling>
          <c:orientation val="minMax"/>
        </c:scaling>
        <c:delete val="1"/>
        <c:axPos val="b"/>
        <c:majorTickMark val="out"/>
        <c:minorTickMark val="none"/>
        <c:tickLblPos val="nextTo"/>
        <c:crossAx val="1780463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0070C0"/>
                </a:solidFill>
                <a:latin typeface="+mn-lt"/>
                <a:ea typeface="+mn-ea"/>
                <a:cs typeface="+mn-cs"/>
              </a:defRPr>
            </a:pPr>
            <a:r>
              <a:rPr lang="es-EC" dirty="0">
                <a:solidFill>
                  <a:srgbClr val="0070C0"/>
                </a:solidFill>
              </a:rPr>
              <a:t>Defunciones por</a:t>
            </a:r>
            <a:r>
              <a:rPr lang="es-EC" baseline="0" dirty="0">
                <a:solidFill>
                  <a:srgbClr val="0070C0"/>
                </a:solidFill>
              </a:rPr>
              <a:t> sexo</a:t>
            </a:r>
            <a:endParaRPr lang="es-EC" dirty="0">
              <a:solidFill>
                <a:srgbClr val="0070C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rgbClr val="0070C0"/>
              </a:solidFill>
              <a:latin typeface="+mn-lt"/>
              <a:ea typeface="+mn-ea"/>
              <a:cs typeface="+mn-cs"/>
            </a:defRPr>
          </a:pPr>
          <a:endParaRPr lang="es-EC"/>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A4EA-447E-8933-F7A25DCB86B5}"/>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A4EA-447E-8933-F7A25DCB86B5}"/>
              </c:ext>
            </c:extLst>
          </c:dPt>
          <c:dLbls>
            <c:dLbl>
              <c:idx val="0"/>
              <c:tx>
                <c:rich>
                  <a:bodyPr/>
                  <a:lstStyle/>
                  <a:p>
                    <a:r>
                      <a:rPr lang="en-US" baseline="0"/>
                      <a:t>Hombres
</a:t>
                    </a:r>
                    <a:fld id="{B21D6774-3C4F-45DC-9CB0-9187EC3359DF}" type="PERCENTAGE">
                      <a:rPr lang="en-US" baseline="0"/>
                      <a:pPr/>
                      <a:t>[PORCENTAJE]</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4EA-447E-8933-F7A25DCB86B5}"/>
                </c:ext>
              </c:extLst>
            </c:dLbl>
            <c:dLbl>
              <c:idx val="1"/>
              <c:tx>
                <c:rich>
                  <a:bodyPr/>
                  <a:lstStyle/>
                  <a:p>
                    <a:r>
                      <a:rPr lang="en-US" baseline="0"/>
                      <a:t>Mujeres
</a:t>
                    </a:r>
                    <a:fld id="{B173EE01-2560-4805-B0AF-70A11228EA57}" type="PERCENTAGE">
                      <a:rPr lang="en-US" baseline="0"/>
                      <a:pPr/>
                      <a:t>[PORCENTAJE]</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4EA-447E-8933-F7A25DCB86B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Hoja1!$AT$6:$AT$7</c:f>
              <c:strCache>
                <c:ptCount val="2"/>
                <c:pt idx="0">
                  <c:v>M</c:v>
                </c:pt>
                <c:pt idx="1">
                  <c:v>F</c:v>
                </c:pt>
              </c:strCache>
            </c:strRef>
          </c:cat>
          <c:val>
            <c:numRef>
              <c:f>Hoja1!$AU$6:$AU$7</c:f>
              <c:numCache>
                <c:formatCode>0.0%</c:formatCode>
                <c:ptCount val="2"/>
                <c:pt idx="0">
                  <c:v>0.72447325769854132</c:v>
                </c:pt>
                <c:pt idx="1">
                  <c:v>0.27552674230145868</c:v>
                </c:pt>
              </c:numCache>
            </c:numRef>
          </c:val>
          <c:extLst>
            <c:ext xmlns:c16="http://schemas.microsoft.com/office/drawing/2014/chart" uri="{C3380CC4-5D6E-409C-BE32-E72D297353CC}">
              <c16:uniqueId val="{00000004-A4EA-447E-8933-F7A25DCB86B5}"/>
            </c:ext>
          </c:extLst>
        </c:ser>
        <c:dLbls>
          <c:dLblPos val="inEnd"/>
          <c:showLegendKey val="0"/>
          <c:showVal val="0"/>
          <c:showCatName val="0"/>
          <c:showSerName val="0"/>
          <c:showPercent val="1"/>
          <c:showBubbleSize val="0"/>
          <c:showLeaderLines val="0"/>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0070C0"/>
                </a:solidFill>
                <a:latin typeface="+mn-lt"/>
                <a:ea typeface="+mn-ea"/>
                <a:cs typeface="+mn-cs"/>
              </a:defRPr>
            </a:pPr>
            <a:r>
              <a:rPr lang="es-EC" sz="1600" b="1" dirty="0">
                <a:solidFill>
                  <a:srgbClr val="0070C0"/>
                </a:solidFill>
              </a:rPr>
              <a:t>Defunciones por</a:t>
            </a:r>
            <a:r>
              <a:rPr lang="es-EC" sz="1600" b="1" baseline="0" dirty="0">
                <a:solidFill>
                  <a:srgbClr val="0070C0"/>
                </a:solidFill>
              </a:rPr>
              <a:t> grupo </a:t>
            </a:r>
            <a:r>
              <a:rPr lang="es-EC" sz="1600" b="1" baseline="0" dirty="0" err="1">
                <a:solidFill>
                  <a:srgbClr val="0070C0"/>
                </a:solidFill>
              </a:rPr>
              <a:t>etáreo</a:t>
            </a:r>
            <a:endParaRPr lang="es-EC" sz="1600" b="1" dirty="0">
              <a:solidFill>
                <a:srgbClr val="0070C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0070C0"/>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Hoja1!$BG$2:$BG$10</c:f>
              <c:strCache>
                <c:ptCount val="9"/>
                <c:pt idx="0">
                  <c:v>+65 años</c:v>
                </c:pt>
                <c:pt idx="1">
                  <c:v>de 50 a 64 años</c:v>
                </c:pt>
                <c:pt idx="2">
                  <c:v>de 20 a 49 años</c:v>
                </c:pt>
                <c:pt idx="3">
                  <c:v>de 15 a 19 años</c:v>
                </c:pt>
                <c:pt idx="4">
                  <c:v>de 10 a 14 años</c:v>
                </c:pt>
                <c:pt idx="5">
                  <c:v>de 5 a 9 años</c:v>
                </c:pt>
                <c:pt idx="6">
                  <c:v>de 1 a 4 años</c:v>
                </c:pt>
                <c:pt idx="7">
                  <c:v>de 0 a 11 meses</c:v>
                </c:pt>
                <c:pt idx="8">
                  <c:v>S/D</c:v>
                </c:pt>
              </c:strCache>
            </c:strRef>
          </c:cat>
          <c:val>
            <c:numRef>
              <c:f>Hoja1!$BH$2:$BH$10</c:f>
              <c:numCache>
                <c:formatCode>0.0%</c:formatCode>
                <c:ptCount val="9"/>
                <c:pt idx="0">
                  <c:v>0.58268933539412671</c:v>
                </c:pt>
                <c:pt idx="1">
                  <c:v>0.2472952086553323</c:v>
                </c:pt>
                <c:pt idx="2">
                  <c:v>0.12673879443585781</c:v>
                </c:pt>
                <c:pt idx="3">
                  <c:v>1.5455950540958269E-3</c:v>
                </c:pt>
                <c:pt idx="4">
                  <c:v>3.0911901081916537E-3</c:v>
                </c:pt>
                <c:pt idx="5">
                  <c:v>0</c:v>
                </c:pt>
                <c:pt idx="6">
                  <c:v>0</c:v>
                </c:pt>
                <c:pt idx="7">
                  <c:v>0</c:v>
                </c:pt>
                <c:pt idx="8">
                  <c:v>3.8639876352395672E-2</c:v>
                </c:pt>
              </c:numCache>
            </c:numRef>
          </c:val>
          <c:extLst>
            <c:ext xmlns:c16="http://schemas.microsoft.com/office/drawing/2014/chart" uri="{C3380CC4-5D6E-409C-BE32-E72D297353CC}">
              <c16:uniqueId val="{00000000-424F-44DE-9585-2153EF8F4693}"/>
            </c:ext>
          </c:extLst>
        </c:ser>
        <c:dLbls>
          <c:showLegendKey val="0"/>
          <c:showVal val="0"/>
          <c:showCatName val="0"/>
          <c:showSerName val="0"/>
          <c:showPercent val="0"/>
          <c:showBubbleSize val="0"/>
        </c:dLbls>
        <c:gapWidth val="150"/>
        <c:shape val="box"/>
        <c:axId val="906986831"/>
        <c:axId val="907000975"/>
        <c:axId val="0"/>
      </c:bar3DChart>
      <c:catAx>
        <c:axId val="906986831"/>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907000975"/>
        <c:crosses val="autoZero"/>
        <c:auto val="1"/>
        <c:lblAlgn val="ctr"/>
        <c:lblOffset val="100"/>
        <c:noMultiLvlLbl val="0"/>
      </c:catAx>
      <c:valAx>
        <c:axId val="90700097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906986831"/>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097528344402838E-2"/>
          <c:y val="2.3418558065514895E-2"/>
          <c:w val="0.90597828716977324"/>
          <c:h val="0.94642012581746138"/>
        </c:manualLayout>
      </c:layout>
      <c:barChart>
        <c:barDir val="bar"/>
        <c:grouping val="clustered"/>
        <c:varyColors val="0"/>
        <c:ser>
          <c:idx val="1"/>
          <c:order val="0"/>
          <c:tx>
            <c:strRef>
              <c:f>'qto_cvd19_mortalidad_exceso INE'!$F$1</c:f>
              <c:strCache>
                <c:ptCount val="1"/>
                <c:pt idx="0">
                  <c:v>Promedio 2017-2019</c:v>
                </c:pt>
              </c:strCache>
            </c:strRef>
          </c:tx>
          <c:spPr>
            <a:solidFill>
              <a:schemeClr val="accent2">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s-EC"/>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'qto_cvd19_mortalidad_exceso INE'!$B$2:$B$19</c:f>
              <c:strCache>
                <c:ptCount val="18"/>
                <c:pt idx="0">
                  <c:v>Enero 2020</c:v>
                </c:pt>
                <c:pt idx="1">
                  <c:v>Febrero 2020</c:v>
                </c:pt>
                <c:pt idx="2">
                  <c:v>Marzo 2020</c:v>
                </c:pt>
                <c:pt idx="3">
                  <c:v>Abril 2020</c:v>
                </c:pt>
                <c:pt idx="4">
                  <c:v>Mayo 2020</c:v>
                </c:pt>
                <c:pt idx="5">
                  <c:v>Junio 2020</c:v>
                </c:pt>
                <c:pt idx="6">
                  <c:v>Julio 2020</c:v>
                </c:pt>
                <c:pt idx="7">
                  <c:v>Agosto 2020</c:v>
                </c:pt>
                <c:pt idx="8">
                  <c:v>Septiembre 2020</c:v>
                </c:pt>
                <c:pt idx="9">
                  <c:v>Octubre 2020</c:v>
                </c:pt>
                <c:pt idx="10">
                  <c:v>Noviembre 2020</c:v>
                </c:pt>
                <c:pt idx="11">
                  <c:v>Diciembre 2020</c:v>
                </c:pt>
                <c:pt idx="12">
                  <c:v>Enero 2021</c:v>
                </c:pt>
                <c:pt idx="13">
                  <c:v>Febrero 2021</c:v>
                </c:pt>
                <c:pt idx="14">
                  <c:v>Marzo 2021</c:v>
                </c:pt>
                <c:pt idx="15">
                  <c:v>Abril 2021</c:v>
                </c:pt>
                <c:pt idx="16">
                  <c:v>Mayo 2021</c:v>
                </c:pt>
                <c:pt idx="17">
                  <c:v>Junio 2021</c:v>
                </c:pt>
              </c:strCache>
            </c:strRef>
          </c:cat>
          <c:val>
            <c:numRef>
              <c:f>'qto_cvd19_mortalidad_exceso INE'!$F$2:$F$19</c:f>
              <c:numCache>
                <c:formatCode>0</c:formatCode>
                <c:ptCount val="18"/>
                <c:pt idx="0">
                  <c:v>1235</c:v>
                </c:pt>
                <c:pt idx="1">
                  <c:v>1011</c:v>
                </c:pt>
                <c:pt idx="2">
                  <c:v>1073</c:v>
                </c:pt>
                <c:pt idx="3">
                  <c:v>1031</c:v>
                </c:pt>
                <c:pt idx="4">
                  <c:v>1088</c:v>
                </c:pt>
                <c:pt idx="5">
                  <c:v>1051</c:v>
                </c:pt>
                <c:pt idx="6">
                  <c:v>995</c:v>
                </c:pt>
                <c:pt idx="7">
                  <c:v>992</c:v>
                </c:pt>
                <c:pt idx="8">
                  <c:v>953</c:v>
                </c:pt>
                <c:pt idx="9">
                  <c:v>990.66666666666663</c:v>
                </c:pt>
                <c:pt idx="10">
                  <c:v>971</c:v>
                </c:pt>
                <c:pt idx="11">
                  <c:v>1082.3333333333333</c:v>
                </c:pt>
                <c:pt idx="12">
                  <c:v>1234.6666666666667</c:v>
                </c:pt>
                <c:pt idx="13">
                  <c:v>1011</c:v>
                </c:pt>
                <c:pt idx="14">
                  <c:v>1073.3333333333333</c:v>
                </c:pt>
                <c:pt idx="15">
                  <c:v>1031.3333333333333</c:v>
                </c:pt>
                <c:pt idx="16">
                  <c:v>1088</c:v>
                </c:pt>
                <c:pt idx="17">
                  <c:v>595.37777777777785</c:v>
                </c:pt>
              </c:numCache>
            </c:numRef>
          </c:val>
          <c:extLst>
            <c:ext xmlns:c16="http://schemas.microsoft.com/office/drawing/2014/chart" uri="{C3380CC4-5D6E-409C-BE32-E72D297353CC}">
              <c16:uniqueId val="{00000000-E84A-43B1-AA87-03F3C3F7F127}"/>
            </c:ext>
          </c:extLst>
        </c:ser>
        <c:ser>
          <c:idx val="4"/>
          <c:order val="1"/>
          <c:tx>
            <c:strRef>
              <c:f>'qto_cvd19_mortalidad_exceso INE'!$G$1</c:f>
              <c:strCache>
                <c:ptCount val="1"/>
                <c:pt idx="0">
                  <c:v>Personas fallecidas</c:v>
                </c:pt>
              </c:strCache>
            </c:strRef>
          </c:tx>
          <c:spPr>
            <a:solidFill>
              <a:srgbClr val="FF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s-EC"/>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'qto_cvd19_mortalidad_exceso INE'!$B$2:$B$19</c:f>
              <c:strCache>
                <c:ptCount val="18"/>
                <c:pt idx="0">
                  <c:v>Enero 2020</c:v>
                </c:pt>
                <c:pt idx="1">
                  <c:v>Febrero 2020</c:v>
                </c:pt>
                <c:pt idx="2">
                  <c:v>Marzo 2020</c:v>
                </c:pt>
                <c:pt idx="3">
                  <c:v>Abril 2020</c:v>
                </c:pt>
                <c:pt idx="4">
                  <c:v>Mayo 2020</c:v>
                </c:pt>
                <c:pt idx="5">
                  <c:v>Junio 2020</c:v>
                </c:pt>
                <c:pt idx="6">
                  <c:v>Julio 2020</c:v>
                </c:pt>
                <c:pt idx="7">
                  <c:v>Agosto 2020</c:v>
                </c:pt>
                <c:pt idx="8">
                  <c:v>Septiembre 2020</c:v>
                </c:pt>
                <c:pt idx="9">
                  <c:v>Octubre 2020</c:v>
                </c:pt>
                <c:pt idx="10">
                  <c:v>Noviembre 2020</c:v>
                </c:pt>
                <c:pt idx="11">
                  <c:v>Diciembre 2020</c:v>
                </c:pt>
                <c:pt idx="12">
                  <c:v>Enero 2021</c:v>
                </c:pt>
                <c:pt idx="13">
                  <c:v>Febrero 2021</c:v>
                </c:pt>
                <c:pt idx="14">
                  <c:v>Marzo 2021</c:v>
                </c:pt>
                <c:pt idx="15">
                  <c:v>Abril 2021</c:v>
                </c:pt>
                <c:pt idx="16">
                  <c:v>Mayo 2021</c:v>
                </c:pt>
                <c:pt idx="17">
                  <c:v>Junio 2021</c:v>
                </c:pt>
              </c:strCache>
            </c:strRef>
          </c:cat>
          <c:val>
            <c:numRef>
              <c:f>'qto_cvd19_mortalidad_exceso INE'!$G$2:$G$19</c:f>
              <c:numCache>
                <c:formatCode>General</c:formatCode>
                <c:ptCount val="18"/>
                <c:pt idx="0">
                  <c:v>1112</c:v>
                </c:pt>
                <c:pt idx="1">
                  <c:v>1054</c:v>
                </c:pt>
                <c:pt idx="2">
                  <c:v>1041</c:v>
                </c:pt>
                <c:pt idx="3">
                  <c:v>1217</c:v>
                </c:pt>
                <c:pt idx="4">
                  <c:v>1484</c:v>
                </c:pt>
                <c:pt idx="5">
                  <c:v>1690</c:v>
                </c:pt>
                <c:pt idx="6">
                  <c:v>2609</c:v>
                </c:pt>
                <c:pt idx="7">
                  <c:v>2254</c:v>
                </c:pt>
                <c:pt idx="8">
                  <c:v>1627</c:v>
                </c:pt>
                <c:pt idx="9">
                  <c:v>1300</c:v>
                </c:pt>
                <c:pt idx="10">
                  <c:v>1235</c:v>
                </c:pt>
                <c:pt idx="11">
                  <c:v>1366</c:v>
                </c:pt>
                <c:pt idx="12">
                  <c:v>1571</c:v>
                </c:pt>
                <c:pt idx="13">
                  <c:v>1418</c:v>
                </c:pt>
                <c:pt idx="14">
                  <c:v>1715</c:v>
                </c:pt>
                <c:pt idx="15">
                  <c:v>2145</c:v>
                </c:pt>
                <c:pt idx="16">
                  <c:v>2054</c:v>
                </c:pt>
                <c:pt idx="17">
                  <c:v>766</c:v>
                </c:pt>
              </c:numCache>
            </c:numRef>
          </c:val>
          <c:extLst>
            <c:ext xmlns:c16="http://schemas.microsoft.com/office/drawing/2014/chart" uri="{C3380CC4-5D6E-409C-BE32-E72D297353CC}">
              <c16:uniqueId val="{00000001-E84A-43B1-AA87-03F3C3F7F127}"/>
            </c:ext>
          </c:extLst>
        </c:ser>
        <c:dLbls>
          <c:dLblPos val="ctr"/>
          <c:showLegendKey val="0"/>
          <c:showVal val="1"/>
          <c:showCatName val="0"/>
          <c:showSerName val="0"/>
          <c:showPercent val="0"/>
          <c:showBubbleSize val="0"/>
        </c:dLbls>
        <c:gapWidth val="34"/>
        <c:axId val="45240352"/>
        <c:axId val="45251232"/>
      </c:barChart>
      <c:catAx>
        <c:axId val="45240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EC"/>
          </a:p>
        </c:txPr>
        <c:crossAx val="45251232"/>
        <c:crosses val="autoZero"/>
        <c:auto val="1"/>
        <c:lblAlgn val="ctr"/>
        <c:lblOffset val="100"/>
        <c:noMultiLvlLbl val="0"/>
      </c:catAx>
      <c:valAx>
        <c:axId val="45251232"/>
        <c:scaling>
          <c:orientation val="minMax"/>
          <c:max val="2550"/>
        </c:scaling>
        <c:delete val="1"/>
        <c:axPos val="b"/>
        <c:numFmt formatCode="0" sourceLinked="1"/>
        <c:majorTickMark val="none"/>
        <c:minorTickMark val="none"/>
        <c:tickLblPos val="nextTo"/>
        <c:crossAx val="45240352"/>
        <c:crosses val="autoZero"/>
        <c:crossBetween val="between"/>
      </c:valAx>
      <c:spPr>
        <a:noFill/>
        <a:ln>
          <a:noFill/>
        </a:ln>
        <a:effectLst/>
      </c:spPr>
    </c:plotArea>
    <c:legend>
      <c:legendPos val="r"/>
      <c:layout>
        <c:manualLayout>
          <c:xMode val="edge"/>
          <c:yMode val="edge"/>
          <c:x val="0.74859742379547967"/>
          <c:y val="0.70302528407609455"/>
          <c:w val="0.20013547228443573"/>
          <c:h val="0.2043963437792607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862961999988949E-2"/>
          <c:y val="0.15884864391951006"/>
          <c:w val="0.93710636109421896"/>
          <c:h val="0.51117823908375093"/>
        </c:manualLayout>
      </c:layout>
      <c:lineChart>
        <c:grouping val="stacked"/>
        <c:varyColors val="0"/>
        <c:ser>
          <c:idx val="0"/>
          <c:order val="0"/>
          <c:tx>
            <c:strRef>
              <c:f>'qto_cvd19_mortalidad_exceso INE'!$I$1</c:f>
              <c:strCache>
                <c:ptCount val="1"/>
                <c:pt idx="0">
                  <c:v>Cambio proporcional 2020 </c:v>
                </c:pt>
              </c:strCache>
            </c:strRef>
          </c:tx>
          <c:spPr>
            <a:ln w="12700"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dLbls>
            <c:dLbl>
              <c:idx val="17"/>
              <c:layout>
                <c:manualLayout>
                  <c:x val="-1.7774675583180039E-2"/>
                  <c:y val="-1.8598791969227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1C-4631-8EAA-04DC4F237247}"/>
                </c:ext>
              </c:extLst>
            </c:dLbl>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accent1">
                        <a:lumMod val="7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'qto_cvd19_mortalidad_exceso INE'!$B$2:$B$19</c:f>
              <c:strCache>
                <c:ptCount val="18"/>
                <c:pt idx="0">
                  <c:v>Enero 2020</c:v>
                </c:pt>
                <c:pt idx="1">
                  <c:v>Febrero 2020</c:v>
                </c:pt>
                <c:pt idx="2">
                  <c:v>Marzo 2020</c:v>
                </c:pt>
                <c:pt idx="3">
                  <c:v>Abril 2020</c:v>
                </c:pt>
                <c:pt idx="4">
                  <c:v>Mayo 2020</c:v>
                </c:pt>
                <c:pt idx="5">
                  <c:v>Junio 2020</c:v>
                </c:pt>
                <c:pt idx="6">
                  <c:v>Julio 2020</c:v>
                </c:pt>
                <c:pt idx="7">
                  <c:v>Agosto 2020</c:v>
                </c:pt>
                <c:pt idx="8">
                  <c:v>Septiembre 2020</c:v>
                </c:pt>
                <c:pt idx="9">
                  <c:v>Octubre 2020</c:v>
                </c:pt>
                <c:pt idx="10">
                  <c:v>Noviembre 2020</c:v>
                </c:pt>
                <c:pt idx="11">
                  <c:v>Diciembre 2020</c:v>
                </c:pt>
                <c:pt idx="12">
                  <c:v>Enero 2021</c:v>
                </c:pt>
                <c:pt idx="13">
                  <c:v>Febrero 2021</c:v>
                </c:pt>
                <c:pt idx="14">
                  <c:v>Marzo 2021</c:v>
                </c:pt>
                <c:pt idx="15">
                  <c:v>Abril 2021</c:v>
                </c:pt>
                <c:pt idx="16">
                  <c:v>Mayo 2021</c:v>
                </c:pt>
                <c:pt idx="17">
                  <c:v>Junio 2021</c:v>
                </c:pt>
              </c:strCache>
            </c:strRef>
          </c:cat>
          <c:val>
            <c:numRef>
              <c:f>'qto_cvd19_mortalidad_exceso INE'!$I$2:$I$19</c:f>
              <c:numCache>
                <c:formatCode>0.0</c:formatCode>
                <c:ptCount val="18"/>
                <c:pt idx="0">
                  <c:v>-9.9595141700404852</c:v>
                </c:pt>
                <c:pt idx="1">
                  <c:v>4.2532146389713157</c:v>
                </c:pt>
                <c:pt idx="2">
                  <c:v>-2.9822926374650511</c:v>
                </c:pt>
                <c:pt idx="3">
                  <c:v>18.040737148399614</c:v>
                </c:pt>
                <c:pt idx="4">
                  <c:v>36.397058823529413</c:v>
                </c:pt>
                <c:pt idx="5">
                  <c:v>60.799238820171261</c:v>
                </c:pt>
                <c:pt idx="6">
                  <c:v>162.2110552763819</c:v>
                </c:pt>
                <c:pt idx="7">
                  <c:v>127.21774193548387</c:v>
                </c:pt>
                <c:pt idx="8">
                  <c:v>70.724029380902408</c:v>
                </c:pt>
                <c:pt idx="9">
                  <c:v>31.224764468371475</c:v>
                </c:pt>
                <c:pt idx="10">
                  <c:v>27.188465499485066</c:v>
                </c:pt>
                <c:pt idx="11">
                  <c:v>26.208808130582085</c:v>
                </c:pt>
                <c:pt idx="12">
                  <c:v>27.240820734341241</c:v>
                </c:pt>
                <c:pt idx="13">
                  <c:v>40.257171117705241</c:v>
                </c:pt>
                <c:pt idx="14">
                  <c:v>59.782608695652186</c:v>
                </c:pt>
                <c:pt idx="15">
                  <c:v>107.98319327731095</c:v>
                </c:pt>
                <c:pt idx="16">
                  <c:v>88.786764705882348</c:v>
                </c:pt>
                <c:pt idx="17">
                  <c:v>28.657808300985355</c:v>
                </c:pt>
              </c:numCache>
            </c:numRef>
          </c:val>
          <c:smooth val="0"/>
          <c:extLst>
            <c:ext xmlns:c16="http://schemas.microsoft.com/office/drawing/2014/chart" uri="{C3380CC4-5D6E-409C-BE32-E72D297353CC}">
              <c16:uniqueId val="{00000000-C61C-4631-8EAA-04DC4F237247}"/>
            </c:ext>
          </c:extLst>
        </c:ser>
        <c:dLbls>
          <c:showLegendKey val="0"/>
          <c:showVal val="0"/>
          <c:showCatName val="0"/>
          <c:showSerName val="0"/>
          <c:showPercent val="0"/>
          <c:showBubbleSize val="0"/>
        </c:dLbls>
        <c:marker val="1"/>
        <c:smooth val="0"/>
        <c:axId val="45245792"/>
        <c:axId val="45246880"/>
      </c:lineChart>
      <c:catAx>
        <c:axId val="452457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EC"/>
          </a:p>
        </c:txPr>
        <c:crossAx val="45246880"/>
        <c:crosses val="autoZero"/>
        <c:auto val="0"/>
        <c:lblAlgn val="ctr"/>
        <c:lblOffset val="10"/>
        <c:noMultiLvlLbl val="0"/>
      </c:catAx>
      <c:valAx>
        <c:axId val="45246880"/>
        <c:scaling>
          <c:orientation val="minMax"/>
        </c:scaling>
        <c:delete val="1"/>
        <c:axPos val="l"/>
        <c:numFmt formatCode="0.0" sourceLinked="1"/>
        <c:majorTickMark val="none"/>
        <c:minorTickMark val="none"/>
        <c:tickLblPos val="nextTo"/>
        <c:crossAx val="45245792"/>
        <c:crosses val="autoZero"/>
        <c:crossBetween val="between"/>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800"/>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55692884313383E-2"/>
          <c:y val="5.6294008657269017E-2"/>
          <c:w val="0.95381437367739119"/>
          <c:h val="0.76543652638968018"/>
        </c:manualLayout>
      </c:layout>
      <c:barChart>
        <c:barDir val="col"/>
        <c:grouping val="clustered"/>
        <c:varyColors val="0"/>
        <c:ser>
          <c:idx val="1"/>
          <c:order val="1"/>
          <c:tx>
            <c:strRef>
              <c:f>Casos_DMQ!$K$1</c:f>
              <c:strCache>
                <c:ptCount val="1"/>
                <c:pt idx="0">
                  <c:v>2020</c:v>
                </c:pt>
              </c:strCache>
            </c:strRef>
          </c:tx>
          <c:spPr>
            <a:solidFill>
              <a:srgbClr val="0070C0"/>
            </a:solidFill>
            <a:ln>
              <a:solidFill>
                <a:srgbClr val="0070C0"/>
              </a:solidFill>
            </a:ln>
            <a:effectLst/>
          </c:spPr>
          <c:invertIfNegative val="0"/>
          <c:cat>
            <c:strRef>
              <c:f>Casos_DMQ!$D$2:$D$367</c:f>
              <c:strCache>
                <c:ptCount val="366"/>
                <c:pt idx="0">
                  <c:v>01/01</c:v>
                </c:pt>
                <c:pt idx="1">
                  <c:v>02/01</c:v>
                </c:pt>
                <c:pt idx="2">
                  <c:v>03/01</c:v>
                </c:pt>
                <c:pt idx="3">
                  <c:v>04/01</c:v>
                </c:pt>
                <c:pt idx="4">
                  <c:v>05/01</c:v>
                </c:pt>
                <c:pt idx="5">
                  <c:v>06/01</c:v>
                </c:pt>
                <c:pt idx="6">
                  <c:v>07/01</c:v>
                </c:pt>
                <c:pt idx="7">
                  <c:v>08/01</c:v>
                </c:pt>
                <c:pt idx="8">
                  <c:v>09/01</c:v>
                </c:pt>
                <c:pt idx="9">
                  <c:v>10/01</c:v>
                </c:pt>
                <c:pt idx="10">
                  <c:v>11/01</c:v>
                </c:pt>
                <c:pt idx="11">
                  <c:v>12/01</c:v>
                </c:pt>
                <c:pt idx="12">
                  <c:v>13/01</c:v>
                </c:pt>
                <c:pt idx="13">
                  <c:v>14/01</c:v>
                </c:pt>
                <c:pt idx="14">
                  <c:v>15/01</c:v>
                </c:pt>
                <c:pt idx="15">
                  <c:v>16/01</c:v>
                </c:pt>
                <c:pt idx="16">
                  <c:v>17/01</c:v>
                </c:pt>
                <c:pt idx="17">
                  <c:v>18/01</c:v>
                </c:pt>
                <c:pt idx="18">
                  <c:v>19/01</c:v>
                </c:pt>
                <c:pt idx="19">
                  <c:v>20/01</c:v>
                </c:pt>
                <c:pt idx="20">
                  <c:v>21/01</c:v>
                </c:pt>
                <c:pt idx="21">
                  <c:v>22/01</c:v>
                </c:pt>
                <c:pt idx="22">
                  <c:v>23/01</c:v>
                </c:pt>
                <c:pt idx="23">
                  <c:v>24/01</c:v>
                </c:pt>
                <c:pt idx="24">
                  <c:v>25/01</c:v>
                </c:pt>
                <c:pt idx="25">
                  <c:v>26/01</c:v>
                </c:pt>
                <c:pt idx="26">
                  <c:v>27/01</c:v>
                </c:pt>
                <c:pt idx="27">
                  <c:v>28/01</c:v>
                </c:pt>
                <c:pt idx="28">
                  <c:v>29/01</c:v>
                </c:pt>
                <c:pt idx="29">
                  <c:v>30/01</c:v>
                </c:pt>
                <c:pt idx="30">
                  <c:v>31/01</c:v>
                </c:pt>
                <c:pt idx="31">
                  <c:v>01/02</c:v>
                </c:pt>
                <c:pt idx="32">
                  <c:v>02/02</c:v>
                </c:pt>
                <c:pt idx="33">
                  <c:v>03/02</c:v>
                </c:pt>
                <c:pt idx="34">
                  <c:v>04/02</c:v>
                </c:pt>
                <c:pt idx="35">
                  <c:v>05/02</c:v>
                </c:pt>
                <c:pt idx="36">
                  <c:v>06/02</c:v>
                </c:pt>
                <c:pt idx="37">
                  <c:v>07/02</c:v>
                </c:pt>
                <c:pt idx="38">
                  <c:v>08/02</c:v>
                </c:pt>
                <c:pt idx="39">
                  <c:v>09/02</c:v>
                </c:pt>
                <c:pt idx="40">
                  <c:v>10/02</c:v>
                </c:pt>
                <c:pt idx="41">
                  <c:v>11/02</c:v>
                </c:pt>
                <c:pt idx="42">
                  <c:v>12/02</c:v>
                </c:pt>
                <c:pt idx="43">
                  <c:v>13/02</c:v>
                </c:pt>
                <c:pt idx="44">
                  <c:v>14/02</c:v>
                </c:pt>
                <c:pt idx="45">
                  <c:v>15/02</c:v>
                </c:pt>
                <c:pt idx="46">
                  <c:v>16/02</c:v>
                </c:pt>
                <c:pt idx="47">
                  <c:v>17/02</c:v>
                </c:pt>
                <c:pt idx="48">
                  <c:v>18/02</c:v>
                </c:pt>
                <c:pt idx="49">
                  <c:v>19/02</c:v>
                </c:pt>
                <c:pt idx="50">
                  <c:v>20/02</c:v>
                </c:pt>
                <c:pt idx="51">
                  <c:v>21/02</c:v>
                </c:pt>
                <c:pt idx="52">
                  <c:v>22/02</c:v>
                </c:pt>
                <c:pt idx="53">
                  <c:v>23/02</c:v>
                </c:pt>
                <c:pt idx="54">
                  <c:v>24/02</c:v>
                </c:pt>
                <c:pt idx="55">
                  <c:v>25/02</c:v>
                </c:pt>
                <c:pt idx="56">
                  <c:v>26/02</c:v>
                </c:pt>
                <c:pt idx="57">
                  <c:v>27/02</c:v>
                </c:pt>
                <c:pt idx="58">
                  <c:v>28/02</c:v>
                </c:pt>
                <c:pt idx="59">
                  <c:v>29/02</c:v>
                </c:pt>
                <c:pt idx="60">
                  <c:v>01/03</c:v>
                </c:pt>
                <c:pt idx="61">
                  <c:v>02/03</c:v>
                </c:pt>
                <c:pt idx="62">
                  <c:v>03/03</c:v>
                </c:pt>
                <c:pt idx="63">
                  <c:v>04/03</c:v>
                </c:pt>
                <c:pt idx="64">
                  <c:v>05/03</c:v>
                </c:pt>
                <c:pt idx="65">
                  <c:v>06/03</c:v>
                </c:pt>
                <c:pt idx="66">
                  <c:v>07/03</c:v>
                </c:pt>
                <c:pt idx="67">
                  <c:v>08/03</c:v>
                </c:pt>
                <c:pt idx="68">
                  <c:v>09/03</c:v>
                </c:pt>
                <c:pt idx="69">
                  <c:v>10/03</c:v>
                </c:pt>
                <c:pt idx="70">
                  <c:v>11/03</c:v>
                </c:pt>
                <c:pt idx="71">
                  <c:v>12/03</c:v>
                </c:pt>
                <c:pt idx="72">
                  <c:v>13/03</c:v>
                </c:pt>
                <c:pt idx="73">
                  <c:v>14/03</c:v>
                </c:pt>
                <c:pt idx="74">
                  <c:v>15/03</c:v>
                </c:pt>
                <c:pt idx="75">
                  <c:v>16/03</c:v>
                </c:pt>
                <c:pt idx="76">
                  <c:v>17/03</c:v>
                </c:pt>
                <c:pt idx="77">
                  <c:v>18/03</c:v>
                </c:pt>
                <c:pt idx="78">
                  <c:v>19/03</c:v>
                </c:pt>
                <c:pt idx="79">
                  <c:v>20/03</c:v>
                </c:pt>
                <c:pt idx="80">
                  <c:v>21/03</c:v>
                </c:pt>
                <c:pt idx="81">
                  <c:v>22/03</c:v>
                </c:pt>
                <c:pt idx="82">
                  <c:v>23/03</c:v>
                </c:pt>
                <c:pt idx="83">
                  <c:v>24/03</c:v>
                </c:pt>
                <c:pt idx="84">
                  <c:v>25/03</c:v>
                </c:pt>
                <c:pt idx="85">
                  <c:v>26/03</c:v>
                </c:pt>
                <c:pt idx="86">
                  <c:v>27/03</c:v>
                </c:pt>
                <c:pt idx="87">
                  <c:v>28/03</c:v>
                </c:pt>
                <c:pt idx="88">
                  <c:v>29/03</c:v>
                </c:pt>
                <c:pt idx="89">
                  <c:v>30/03</c:v>
                </c:pt>
                <c:pt idx="90">
                  <c:v>31/03</c:v>
                </c:pt>
                <c:pt idx="91">
                  <c:v>01/04</c:v>
                </c:pt>
                <c:pt idx="92">
                  <c:v>02/04</c:v>
                </c:pt>
                <c:pt idx="93">
                  <c:v>03/04</c:v>
                </c:pt>
                <c:pt idx="94">
                  <c:v>04/04</c:v>
                </c:pt>
                <c:pt idx="95">
                  <c:v>05/04</c:v>
                </c:pt>
                <c:pt idx="96">
                  <c:v>06/04</c:v>
                </c:pt>
                <c:pt idx="97">
                  <c:v>07/04</c:v>
                </c:pt>
                <c:pt idx="98">
                  <c:v>08/04</c:v>
                </c:pt>
                <c:pt idx="99">
                  <c:v>09/04</c:v>
                </c:pt>
                <c:pt idx="100">
                  <c:v>10/04</c:v>
                </c:pt>
                <c:pt idx="101">
                  <c:v>11/04</c:v>
                </c:pt>
                <c:pt idx="102">
                  <c:v>12/04</c:v>
                </c:pt>
                <c:pt idx="103">
                  <c:v>13/04</c:v>
                </c:pt>
                <c:pt idx="104">
                  <c:v>14/04</c:v>
                </c:pt>
                <c:pt idx="105">
                  <c:v>15/04</c:v>
                </c:pt>
                <c:pt idx="106">
                  <c:v>16/04</c:v>
                </c:pt>
                <c:pt idx="107">
                  <c:v>17/04</c:v>
                </c:pt>
                <c:pt idx="108">
                  <c:v>18/04</c:v>
                </c:pt>
                <c:pt idx="109">
                  <c:v>19/04</c:v>
                </c:pt>
                <c:pt idx="110">
                  <c:v>20/04</c:v>
                </c:pt>
                <c:pt idx="111">
                  <c:v>21/04</c:v>
                </c:pt>
                <c:pt idx="112">
                  <c:v>22/04</c:v>
                </c:pt>
                <c:pt idx="113">
                  <c:v>23/04</c:v>
                </c:pt>
                <c:pt idx="114">
                  <c:v>24/04</c:v>
                </c:pt>
                <c:pt idx="115">
                  <c:v>25/04</c:v>
                </c:pt>
                <c:pt idx="116">
                  <c:v>26/04</c:v>
                </c:pt>
                <c:pt idx="117">
                  <c:v>27/04</c:v>
                </c:pt>
                <c:pt idx="118">
                  <c:v>28/04</c:v>
                </c:pt>
                <c:pt idx="119">
                  <c:v>29/04</c:v>
                </c:pt>
                <c:pt idx="120">
                  <c:v>30/04</c:v>
                </c:pt>
                <c:pt idx="121">
                  <c:v>01/05</c:v>
                </c:pt>
                <c:pt idx="122">
                  <c:v>02/05</c:v>
                </c:pt>
                <c:pt idx="123">
                  <c:v>03/05</c:v>
                </c:pt>
                <c:pt idx="124">
                  <c:v>04/05</c:v>
                </c:pt>
                <c:pt idx="125">
                  <c:v>05/05</c:v>
                </c:pt>
                <c:pt idx="126">
                  <c:v>06/05</c:v>
                </c:pt>
                <c:pt idx="127">
                  <c:v>07/05</c:v>
                </c:pt>
                <c:pt idx="128">
                  <c:v>08/05</c:v>
                </c:pt>
                <c:pt idx="129">
                  <c:v>09/05</c:v>
                </c:pt>
                <c:pt idx="130">
                  <c:v>10/05</c:v>
                </c:pt>
                <c:pt idx="131">
                  <c:v>11/05</c:v>
                </c:pt>
                <c:pt idx="132">
                  <c:v>12/05</c:v>
                </c:pt>
                <c:pt idx="133">
                  <c:v>13/05</c:v>
                </c:pt>
                <c:pt idx="134">
                  <c:v>14/05</c:v>
                </c:pt>
                <c:pt idx="135">
                  <c:v>15/05</c:v>
                </c:pt>
                <c:pt idx="136">
                  <c:v>16/05</c:v>
                </c:pt>
                <c:pt idx="137">
                  <c:v>17/05</c:v>
                </c:pt>
                <c:pt idx="138">
                  <c:v>18/05</c:v>
                </c:pt>
                <c:pt idx="139">
                  <c:v>19/05</c:v>
                </c:pt>
                <c:pt idx="140">
                  <c:v>20/05</c:v>
                </c:pt>
                <c:pt idx="141">
                  <c:v>21/05</c:v>
                </c:pt>
                <c:pt idx="142">
                  <c:v>22/05</c:v>
                </c:pt>
                <c:pt idx="143">
                  <c:v>23/05</c:v>
                </c:pt>
                <c:pt idx="144">
                  <c:v>24/05</c:v>
                </c:pt>
                <c:pt idx="145">
                  <c:v>25/05</c:v>
                </c:pt>
                <c:pt idx="146">
                  <c:v>26/05</c:v>
                </c:pt>
                <c:pt idx="147">
                  <c:v>27/05</c:v>
                </c:pt>
                <c:pt idx="148">
                  <c:v>28/05</c:v>
                </c:pt>
                <c:pt idx="149">
                  <c:v>29/05</c:v>
                </c:pt>
                <c:pt idx="150">
                  <c:v>30/05</c:v>
                </c:pt>
                <c:pt idx="151">
                  <c:v>31/05</c:v>
                </c:pt>
                <c:pt idx="152">
                  <c:v>01/06</c:v>
                </c:pt>
                <c:pt idx="153">
                  <c:v>02/06</c:v>
                </c:pt>
                <c:pt idx="154">
                  <c:v>03/06</c:v>
                </c:pt>
                <c:pt idx="155">
                  <c:v>04/06</c:v>
                </c:pt>
                <c:pt idx="156">
                  <c:v>05/06</c:v>
                </c:pt>
                <c:pt idx="157">
                  <c:v>06/06</c:v>
                </c:pt>
                <c:pt idx="158">
                  <c:v>07/06</c:v>
                </c:pt>
                <c:pt idx="159">
                  <c:v>08/06</c:v>
                </c:pt>
                <c:pt idx="160">
                  <c:v>09/06</c:v>
                </c:pt>
                <c:pt idx="161">
                  <c:v>10/06</c:v>
                </c:pt>
                <c:pt idx="162">
                  <c:v>11/06</c:v>
                </c:pt>
                <c:pt idx="163">
                  <c:v>12/06</c:v>
                </c:pt>
                <c:pt idx="164">
                  <c:v>13/06</c:v>
                </c:pt>
                <c:pt idx="165">
                  <c:v>14/06</c:v>
                </c:pt>
                <c:pt idx="166">
                  <c:v>15/06</c:v>
                </c:pt>
                <c:pt idx="167">
                  <c:v>16/06</c:v>
                </c:pt>
                <c:pt idx="168">
                  <c:v>17/06</c:v>
                </c:pt>
                <c:pt idx="169">
                  <c:v>18/06</c:v>
                </c:pt>
                <c:pt idx="170">
                  <c:v>19/06</c:v>
                </c:pt>
                <c:pt idx="171">
                  <c:v>20/06</c:v>
                </c:pt>
                <c:pt idx="172">
                  <c:v>21/06</c:v>
                </c:pt>
                <c:pt idx="173">
                  <c:v>22/06</c:v>
                </c:pt>
                <c:pt idx="174">
                  <c:v>23/06</c:v>
                </c:pt>
                <c:pt idx="175">
                  <c:v>24/06</c:v>
                </c:pt>
                <c:pt idx="176">
                  <c:v>25/06</c:v>
                </c:pt>
                <c:pt idx="177">
                  <c:v>26/06</c:v>
                </c:pt>
                <c:pt idx="178">
                  <c:v>27/06</c:v>
                </c:pt>
                <c:pt idx="179">
                  <c:v>28/06</c:v>
                </c:pt>
                <c:pt idx="180">
                  <c:v>29/06</c:v>
                </c:pt>
                <c:pt idx="181">
                  <c:v>30/06</c:v>
                </c:pt>
                <c:pt idx="182">
                  <c:v>01/07</c:v>
                </c:pt>
                <c:pt idx="183">
                  <c:v>02/07</c:v>
                </c:pt>
                <c:pt idx="184">
                  <c:v>03/07</c:v>
                </c:pt>
                <c:pt idx="185">
                  <c:v>04/07</c:v>
                </c:pt>
                <c:pt idx="186">
                  <c:v>05/07</c:v>
                </c:pt>
                <c:pt idx="187">
                  <c:v>06/07</c:v>
                </c:pt>
                <c:pt idx="188">
                  <c:v>07/07</c:v>
                </c:pt>
                <c:pt idx="189">
                  <c:v>08/07</c:v>
                </c:pt>
                <c:pt idx="190">
                  <c:v>09/07</c:v>
                </c:pt>
                <c:pt idx="191">
                  <c:v>10/07</c:v>
                </c:pt>
                <c:pt idx="192">
                  <c:v>11/07</c:v>
                </c:pt>
                <c:pt idx="193">
                  <c:v>12/07</c:v>
                </c:pt>
                <c:pt idx="194">
                  <c:v>13/07</c:v>
                </c:pt>
                <c:pt idx="195">
                  <c:v>14/07</c:v>
                </c:pt>
                <c:pt idx="196">
                  <c:v>15/07</c:v>
                </c:pt>
                <c:pt idx="197">
                  <c:v>16/07</c:v>
                </c:pt>
                <c:pt idx="198">
                  <c:v>17/07</c:v>
                </c:pt>
                <c:pt idx="199">
                  <c:v>18/07</c:v>
                </c:pt>
                <c:pt idx="200">
                  <c:v>19/07</c:v>
                </c:pt>
                <c:pt idx="201">
                  <c:v>20/07</c:v>
                </c:pt>
                <c:pt idx="202">
                  <c:v>21/07</c:v>
                </c:pt>
                <c:pt idx="203">
                  <c:v>22/07</c:v>
                </c:pt>
                <c:pt idx="204">
                  <c:v>23/07</c:v>
                </c:pt>
                <c:pt idx="205">
                  <c:v>24/07</c:v>
                </c:pt>
                <c:pt idx="206">
                  <c:v>25/07</c:v>
                </c:pt>
                <c:pt idx="207">
                  <c:v>26/07</c:v>
                </c:pt>
                <c:pt idx="208">
                  <c:v>27/07</c:v>
                </c:pt>
                <c:pt idx="209">
                  <c:v>28/07</c:v>
                </c:pt>
                <c:pt idx="210">
                  <c:v>29/07</c:v>
                </c:pt>
                <c:pt idx="211">
                  <c:v>30/07</c:v>
                </c:pt>
                <c:pt idx="212">
                  <c:v>31/07</c:v>
                </c:pt>
                <c:pt idx="213">
                  <c:v>01/08</c:v>
                </c:pt>
                <c:pt idx="214">
                  <c:v>02/08</c:v>
                </c:pt>
                <c:pt idx="215">
                  <c:v>03/08</c:v>
                </c:pt>
                <c:pt idx="216">
                  <c:v>04/08</c:v>
                </c:pt>
                <c:pt idx="217">
                  <c:v>05/08</c:v>
                </c:pt>
                <c:pt idx="218">
                  <c:v>06/08</c:v>
                </c:pt>
                <c:pt idx="219">
                  <c:v>07/08</c:v>
                </c:pt>
                <c:pt idx="220">
                  <c:v>08/08</c:v>
                </c:pt>
                <c:pt idx="221">
                  <c:v>09/08</c:v>
                </c:pt>
                <c:pt idx="222">
                  <c:v>10/08</c:v>
                </c:pt>
                <c:pt idx="223">
                  <c:v>11/08</c:v>
                </c:pt>
                <c:pt idx="224">
                  <c:v>12/08</c:v>
                </c:pt>
                <c:pt idx="225">
                  <c:v>13/08</c:v>
                </c:pt>
                <c:pt idx="226">
                  <c:v>14/08</c:v>
                </c:pt>
                <c:pt idx="227">
                  <c:v>15/08</c:v>
                </c:pt>
                <c:pt idx="228">
                  <c:v>16/08</c:v>
                </c:pt>
                <c:pt idx="229">
                  <c:v>17/08</c:v>
                </c:pt>
                <c:pt idx="230">
                  <c:v>18/08</c:v>
                </c:pt>
                <c:pt idx="231">
                  <c:v>19/08</c:v>
                </c:pt>
                <c:pt idx="232">
                  <c:v>20/08</c:v>
                </c:pt>
                <c:pt idx="233">
                  <c:v>21/08</c:v>
                </c:pt>
                <c:pt idx="234">
                  <c:v>22/08</c:v>
                </c:pt>
                <c:pt idx="235">
                  <c:v>23/08</c:v>
                </c:pt>
                <c:pt idx="236">
                  <c:v>24/08</c:v>
                </c:pt>
                <c:pt idx="237">
                  <c:v>25/08</c:v>
                </c:pt>
                <c:pt idx="238">
                  <c:v>26/08</c:v>
                </c:pt>
                <c:pt idx="239">
                  <c:v>27/08</c:v>
                </c:pt>
                <c:pt idx="240">
                  <c:v>28/08</c:v>
                </c:pt>
                <c:pt idx="241">
                  <c:v>29/08</c:v>
                </c:pt>
                <c:pt idx="242">
                  <c:v>30/08</c:v>
                </c:pt>
                <c:pt idx="243">
                  <c:v>31/08</c:v>
                </c:pt>
                <c:pt idx="244">
                  <c:v>01/09</c:v>
                </c:pt>
                <c:pt idx="245">
                  <c:v>02/09</c:v>
                </c:pt>
                <c:pt idx="246">
                  <c:v>03/09</c:v>
                </c:pt>
                <c:pt idx="247">
                  <c:v>04/09</c:v>
                </c:pt>
                <c:pt idx="248">
                  <c:v>05/09</c:v>
                </c:pt>
                <c:pt idx="249">
                  <c:v>06/09</c:v>
                </c:pt>
                <c:pt idx="250">
                  <c:v>07/09</c:v>
                </c:pt>
                <c:pt idx="251">
                  <c:v>08/09</c:v>
                </c:pt>
                <c:pt idx="252">
                  <c:v>09/09</c:v>
                </c:pt>
                <c:pt idx="253">
                  <c:v>10/09</c:v>
                </c:pt>
                <c:pt idx="254">
                  <c:v>11/09</c:v>
                </c:pt>
                <c:pt idx="255">
                  <c:v>12/09</c:v>
                </c:pt>
                <c:pt idx="256">
                  <c:v>13/09</c:v>
                </c:pt>
                <c:pt idx="257">
                  <c:v>14/09</c:v>
                </c:pt>
                <c:pt idx="258">
                  <c:v>15/09</c:v>
                </c:pt>
                <c:pt idx="259">
                  <c:v>16/09</c:v>
                </c:pt>
                <c:pt idx="260">
                  <c:v>17/09</c:v>
                </c:pt>
                <c:pt idx="261">
                  <c:v>18/09</c:v>
                </c:pt>
                <c:pt idx="262">
                  <c:v>19/09</c:v>
                </c:pt>
                <c:pt idx="263">
                  <c:v>20/09</c:v>
                </c:pt>
                <c:pt idx="264">
                  <c:v>21/09</c:v>
                </c:pt>
                <c:pt idx="265">
                  <c:v>22/09</c:v>
                </c:pt>
                <c:pt idx="266">
                  <c:v>23/09</c:v>
                </c:pt>
                <c:pt idx="267">
                  <c:v>24/09</c:v>
                </c:pt>
                <c:pt idx="268">
                  <c:v>25/09</c:v>
                </c:pt>
                <c:pt idx="269">
                  <c:v>26/09</c:v>
                </c:pt>
                <c:pt idx="270">
                  <c:v>27/09</c:v>
                </c:pt>
                <c:pt idx="271">
                  <c:v>28/09</c:v>
                </c:pt>
                <c:pt idx="272">
                  <c:v>29/09</c:v>
                </c:pt>
                <c:pt idx="273">
                  <c:v>30/09</c:v>
                </c:pt>
                <c:pt idx="274">
                  <c:v>01/10</c:v>
                </c:pt>
                <c:pt idx="275">
                  <c:v>02/10</c:v>
                </c:pt>
                <c:pt idx="276">
                  <c:v>03/10</c:v>
                </c:pt>
                <c:pt idx="277">
                  <c:v>04/10</c:v>
                </c:pt>
                <c:pt idx="278">
                  <c:v>05/10</c:v>
                </c:pt>
                <c:pt idx="279">
                  <c:v>06/10</c:v>
                </c:pt>
                <c:pt idx="280">
                  <c:v>07/10</c:v>
                </c:pt>
                <c:pt idx="281">
                  <c:v>08/10</c:v>
                </c:pt>
                <c:pt idx="282">
                  <c:v>09/10</c:v>
                </c:pt>
                <c:pt idx="283">
                  <c:v>10/10</c:v>
                </c:pt>
                <c:pt idx="284">
                  <c:v>11/10</c:v>
                </c:pt>
                <c:pt idx="285">
                  <c:v>12/10</c:v>
                </c:pt>
                <c:pt idx="286">
                  <c:v>13/10</c:v>
                </c:pt>
                <c:pt idx="287">
                  <c:v>14/10</c:v>
                </c:pt>
                <c:pt idx="288">
                  <c:v>15/10</c:v>
                </c:pt>
                <c:pt idx="289">
                  <c:v>16/10</c:v>
                </c:pt>
                <c:pt idx="290">
                  <c:v>17/10</c:v>
                </c:pt>
                <c:pt idx="291">
                  <c:v>18/10</c:v>
                </c:pt>
                <c:pt idx="292">
                  <c:v>19/10</c:v>
                </c:pt>
                <c:pt idx="293">
                  <c:v>20/10</c:v>
                </c:pt>
                <c:pt idx="294">
                  <c:v>21/10</c:v>
                </c:pt>
                <c:pt idx="295">
                  <c:v>22/10</c:v>
                </c:pt>
                <c:pt idx="296">
                  <c:v>23/10</c:v>
                </c:pt>
                <c:pt idx="297">
                  <c:v>24/10</c:v>
                </c:pt>
                <c:pt idx="298">
                  <c:v>25/10</c:v>
                </c:pt>
                <c:pt idx="299">
                  <c:v>26/10</c:v>
                </c:pt>
                <c:pt idx="300">
                  <c:v>27/10</c:v>
                </c:pt>
                <c:pt idx="301">
                  <c:v>28/10</c:v>
                </c:pt>
                <c:pt idx="302">
                  <c:v>29/10</c:v>
                </c:pt>
                <c:pt idx="303">
                  <c:v>30/10</c:v>
                </c:pt>
                <c:pt idx="304">
                  <c:v>31/10</c:v>
                </c:pt>
                <c:pt idx="305">
                  <c:v>01/11</c:v>
                </c:pt>
                <c:pt idx="306">
                  <c:v>02/11</c:v>
                </c:pt>
                <c:pt idx="307">
                  <c:v>03/11</c:v>
                </c:pt>
                <c:pt idx="308">
                  <c:v>04/11</c:v>
                </c:pt>
                <c:pt idx="309">
                  <c:v>05/11</c:v>
                </c:pt>
                <c:pt idx="310">
                  <c:v>06/11</c:v>
                </c:pt>
                <c:pt idx="311">
                  <c:v>07/11</c:v>
                </c:pt>
                <c:pt idx="312">
                  <c:v>08/11</c:v>
                </c:pt>
                <c:pt idx="313">
                  <c:v>09/11</c:v>
                </c:pt>
                <c:pt idx="314">
                  <c:v>10/11</c:v>
                </c:pt>
                <c:pt idx="315">
                  <c:v>11/11</c:v>
                </c:pt>
                <c:pt idx="316">
                  <c:v>12/11</c:v>
                </c:pt>
                <c:pt idx="317">
                  <c:v>13/11</c:v>
                </c:pt>
                <c:pt idx="318">
                  <c:v>14/11</c:v>
                </c:pt>
                <c:pt idx="319">
                  <c:v>15/11</c:v>
                </c:pt>
                <c:pt idx="320">
                  <c:v>16/11</c:v>
                </c:pt>
                <c:pt idx="321">
                  <c:v>17/11</c:v>
                </c:pt>
                <c:pt idx="322">
                  <c:v>18/11</c:v>
                </c:pt>
                <c:pt idx="323">
                  <c:v>19/11</c:v>
                </c:pt>
                <c:pt idx="324">
                  <c:v>20/11</c:v>
                </c:pt>
                <c:pt idx="325">
                  <c:v>21/11</c:v>
                </c:pt>
                <c:pt idx="326">
                  <c:v>22/11</c:v>
                </c:pt>
                <c:pt idx="327">
                  <c:v>23/11</c:v>
                </c:pt>
                <c:pt idx="328">
                  <c:v>24/11</c:v>
                </c:pt>
                <c:pt idx="329">
                  <c:v>25/11</c:v>
                </c:pt>
                <c:pt idx="330">
                  <c:v>26/11</c:v>
                </c:pt>
                <c:pt idx="331">
                  <c:v>27/11</c:v>
                </c:pt>
                <c:pt idx="332">
                  <c:v>28/11</c:v>
                </c:pt>
                <c:pt idx="333">
                  <c:v>29/11</c:v>
                </c:pt>
                <c:pt idx="334">
                  <c:v>30/11</c:v>
                </c:pt>
                <c:pt idx="335">
                  <c:v>01/12</c:v>
                </c:pt>
                <c:pt idx="336">
                  <c:v>02/12</c:v>
                </c:pt>
                <c:pt idx="337">
                  <c:v>03/12</c:v>
                </c:pt>
                <c:pt idx="338">
                  <c:v>04/12</c:v>
                </c:pt>
                <c:pt idx="339">
                  <c:v>05/12</c:v>
                </c:pt>
                <c:pt idx="340">
                  <c:v>06/12</c:v>
                </c:pt>
                <c:pt idx="341">
                  <c:v>07/12</c:v>
                </c:pt>
                <c:pt idx="342">
                  <c:v>08/12</c:v>
                </c:pt>
                <c:pt idx="343">
                  <c:v>09/12</c:v>
                </c:pt>
                <c:pt idx="344">
                  <c:v>10/12</c:v>
                </c:pt>
                <c:pt idx="345">
                  <c:v>11/12</c:v>
                </c:pt>
                <c:pt idx="346">
                  <c:v>12/12</c:v>
                </c:pt>
                <c:pt idx="347">
                  <c:v>13/12</c:v>
                </c:pt>
                <c:pt idx="348">
                  <c:v>14/12</c:v>
                </c:pt>
                <c:pt idx="349">
                  <c:v>15/12</c:v>
                </c:pt>
                <c:pt idx="350">
                  <c:v>16/12</c:v>
                </c:pt>
                <c:pt idx="351">
                  <c:v>17/12</c:v>
                </c:pt>
                <c:pt idx="352">
                  <c:v>18/12</c:v>
                </c:pt>
                <c:pt idx="353">
                  <c:v>19/12</c:v>
                </c:pt>
                <c:pt idx="354">
                  <c:v>20/12</c:v>
                </c:pt>
                <c:pt idx="355">
                  <c:v>21/12</c:v>
                </c:pt>
                <c:pt idx="356">
                  <c:v>22/12</c:v>
                </c:pt>
                <c:pt idx="357">
                  <c:v>23/12</c:v>
                </c:pt>
                <c:pt idx="358">
                  <c:v>24/12</c:v>
                </c:pt>
                <c:pt idx="359">
                  <c:v>25/12</c:v>
                </c:pt>
                <c:pt idx="360">
                  <c:v>26/12</c:v>
                </c:pt>
                <c:pt idx="361">
                  <c:v>27/12</c:v>
                </c:pt>
                <c:pt idx="362">
                  <c:v>28/12</c:v>
                </c:pt>
                <c:pt idx="363">
                  <c:v>29/12</c:v>
                </c:pt>
                <c:pt idx="364">
                  <c:v>30/12</c:v>
                </c:pt>
                <c:pt idx="365">
                  <c:v>31/12</c:v>
                </c:pt>
              </c:strCache>
            </c:strRef>
          </c:cat>
          <c:val>
            <c:numRef>
              <c:f>Casos_DMQ!$K$2:$K$367</c:f>
              <c:numCache>
                <c:formatCode>General</c:formatCode>
                <c:ptCount val="366"/>
                <c:pt idx="0">
                  <c:v>36</c:v>
                </c:pt>
                <c:pt idx="1">
                  <c:v>36</c:v>
                </c:pt>
                <c:pt idx="2">
                  <c:v>44</c:v>
                </c:pt>
                <c:pt idx="3">
                  <c:v>46</c:v>
                </c:pt>
                <c:pt idx="4">
                  <c:v>34</c:v>
                </c:pt>
                <c:pt idx="5">
                  <c:v>35</c:v>
                </c:pt>
                <c:pt idx="6">
                  <c:v>32</c:v>
                </c:pt>
                <c:pt idx="7">
                  <c:v>29</c:v>
                </c:pt>
                <c:pt idx="8">
                  <c:v>36</c:v>
                </c:pt>
                <c:pt idx="9">
                  <c:v>35</c:v>
                </c:pt>
                <c:pt idx="10">
                  <c:v>39</c:v>
                </c:pt>
                <c:pt idx="11">
                  <c:v>41</c:v>
                </c:pt>
                <c:pt idx="12">
                  <c:v>32</c:v>
                </c:pt>
                <c:pt idx="13">
                  <c:v>35</c:v>
                </c:pt>
                <c:pt idx="14">
                  <c:v>44</c:v>
                </c:pt>
                <c:pt idx="15">
                  <c:v>24</c:v>
                </c:pt>
                <c:pt idx="16">
                  <c:v>44</c:v>
                </c:pt>
                <c:pt idx="17">
                  <c:v>42</c:v>
                </c:pt>
                <c:pt idx="18">
                  <c:v>25</c:v>
                </c:pt>
                <c:pt idx="19">
                  <c:v>39</c:v>
                </c:pt>
                <c:pt idx="20">
                  <c:v>40</c:v>
                </c:pt>
                <c:pt idx="21">
                  <c:v>29</c:v>
                </c:pt>
                <c:pt idx="22">
                  <c:v>21</c:v>
                </c:pt>
                <c:pt idx="23">
                  <c:v>40</c:v>
                </c:pt>
                <c:pt idx="24">
                  <c:v>40</c:v>
                </c:pt>
                <c:pt idx="25">
                  <c:v>40</c:v>
                </c:pt>
                <c:pt idx="26">
                  <c:v>34</c:v>
                </c:pt>
                <c:pt idx="27">
                  <c:v>38</c:v>
                </c:pt>
                <c:pt idx="28">
                  <c:v>32</c:v>
                </c:pt>
                <c:pt idx="29">
                  <c:v>27</c:v>
                </c:pt>
                <c:pt idx="30">
                  <c:v>43</c:v>
                </c:pt>
                <c:pt idx="31">
                  <c:v>33</c:v>
                </c:pt>
                <c:pt idx="32">
                  <c:v>31</c:v>
                </c:pt>
                <c:pt idx="33">
                  <c:v>40</c:v>
                </c:pt>
                <c:pt idx="34">
                  <c:v>21</c:v>
                </c:pt>
                <c:pt idx="35">
                  <c:v>40</c:v>
                </c:pt>
                <c:pt idx="36">
                  <c:v>32</c:v>
                </c:pt>
                <c:pt idx="37">
                  <c:v>40</c:v>
                </c:pt>
                <c:pt idx="38">
                  <c:v>29</c:v>
                </c:pt>
                <c:pt idx="39">
                  <c:v>43</c:v>
                </c:pt>
                <c:pt idx="40">
                  <c:v>29</c:v>
                </c:pt>
                <c:pt idx="41">
                  <c:v>44</c:v>
                </c:pt>
                <c:pt idx="42">
                  <c:v>32</c:v>
                </c:pt>
                <c:pt idx="43">
                  <c:v>36</c:v>
                </c:pt>
                <c:pt idx="44">
                  <c:v>46</c:v>
                </c:pt>
                <c:pt idx="45">
                  <c:v>39</c:v>
                </c:pt>
                <c:pt idx="46">
                  <c:v>48</c:v>
                </c:pt>
                <c:pt idx="47">
                  <c:v>33</c:v>
                </c:pt>
                <c:pt idx="48">
                  <c:v>36</c:v>
                </c:pt>
                <c:pt idx="49">
                  <c:v>31</c:v>
                </c:pt>
                <c:pt idx="50">
                  <c:v>35</c:v>
                </c:pt>
                <c:pt idx="51">
                  <c:v>35</c:v>
                </c:pt>
                <c:pt idx="52">
                  <c:v>46</c:v>
                </c:pt>
                <c:pt idx="53">
                  <c:v>37</c:v>
                </c:pt>
                <c:pt idx="54">
                  <c:v>33</c:v>
                </c:pt>
                <c:pt idx="55">
                  <c:v>38</c:v>
                </c:pt>
                <c:pt idx="56">
                  <c:v>31</c:v>
                </c:pt>
                <c:pt idx="57">
                  <c:v>30</c:v>
                </c:pt>
                <c:pt idx="58">
                  <c:v>37</c:v>
                </c:pt>
                <c:pt idx="59">
                  <c:v>49</c:v>
                </c:pt>
                <c:pt idx="60">
                  <c:v>29</c:v>
                </c:pt>
                <c:pt idx="61">
                  <c:v>37</c:v>
                </c:pt>
                <c:pt idx="62">
                  <c:v>24</c:v>
                </c:pt>
                <c:pt idx="63">
                  <c:v>27</c:v>
                </c:pt>
                <c:pt idx="64">
                  <c:v>36</c:v>
                </c:pt>
                <c:pt idx="65">
                  <c:v>41</c:v>
                </c:pt>
                <c:pt idx="66">
                  <c:v>27</c:v>
                </c:pt>
                <c:pt idx="67">
                  <c:v>39</c:v>
                </c:pt>
                <c:pt idx="68">
                  <c:v>34</c:v>
                </c:pt>
                <c:pt idx="69">
                  <c:v>36</c:v>
                </c:pt>
                <c:pt idx="70">
                  <c:v>40</c:v>
                </c:pt>
                <c:pt idx="71">
                  <c:v>39</c:v>
                </c:pt>
                <c:pt idx="72">
                  <c:v>21</c:v>
                </c:pt>
                <c:pt idx="73">
                  <c:v>30</c:v>
                </c:pt>
                <c:pt idx="74">
                  <c:v>34</c:v>
                </c:pt>
                <c:pt idx="75">
                  <c:v>35</c:v>
                </c:pt>
                <c:pt idx="76">
                  <c:v>29</c:v>
                </c:pt>
                <c:pt idx="77">
                  <c:v>40</c:v>
                </c:pt>
                <c:pt idx="78">
                  <c:v>28</c:v>
                </c:pt>
                <c:pt idx="79">
                  <c:v>26</c:v>
                </c:pt>
                <c:pt idx="80">
                  <c:v>26</c:v>
                </c:pt>
                <c:pt idx="81">
                  <c:v>38</c:v>
                </c:pt>
                <c:pt idx="82">
                  <c:v>26</c:v>
                </c:pt>
                <c:pt idx="83">
                  <c:v>34</c:v>
                </c:pt>
                <c:pt idx="84">
                  <c:v>36</c:v>
                </c:pt>
                <c:pt idx="85">
                  <c:v>32</c:v>
                </c:pt>
                <c:pt idx="86">
                  <c:v>36</c:v>
                </c:pt>
                <c:pt idx="87">
                  <c:v>44</c:v>
                </c:pt>
                <c:pt idx="88">
                  <c:v>36</c:v>
                </c:pt>
                <c:pt idx="89">
                  <c:v>43</c:v>
                </c:pt>
                <c:pt idx="90">
                  <c:v>38</c:v>
                </c:pt>
                <c:pt idx="91">
                  <c:v>49</c:v>
                </c:pt>
                <c:pt idx="92">
                  <c:v>48</c:v>
                </c:pt>
                <c:pt idx="93">
                  <c:v>44</c:v>
                </c:pt>
                <c:pt idx="94">
                  <c:v>34</c:v>
                </c:pt>
                <c:pt idx="95">
                  <c:v>31</c:v>
                </c:pt>
                <c:pt idx="96">
                  <c:v>47</c:v>
                </c:pt>
                <c:pt idx="97">
                  <c:v>42</c:v>
                </c:pt>
                <c:pt idx="98">
                  <c:v>37</c:v>
                </c:pt>
                <c:pt idx="99">
                  <c:v>38</c:v>
                </c:pt>
                <c:pt idx="100">
                  <c:v>38</c:v>
                </c:pt>
                <c:pt idx="101">
                  <c:v>35</c:v>
                </c:pt>
                <c:pt idx="102">
                  <c:v>51</c:v>
                </c:pt>
                <c:pt idx="103">
                  <c:v>42</c:v>
                </c:pt>
                <c:pt idx="104">
                  <c:v>36</c:v>
                </c:pt>
                <c:pt idx="105">
                  <c:v>44</c:v>
                </c:pt>
                <c:pt idx="106">
                  <c:v>39</c:v>
                </c:pt>
                <c:pt idx="107">
                  <c:v>36</c:v>
                </c:pt>
                <c:pt idx="108">
                  <c:v>33</c:v>
                </c:pt>
                <c:pt idx="109">
                  <c:v>27</c:v>
                </c:pt>
                <c:pt idx="110">
                  <c:v>51</c:v>
                </c:pt>
                <c:pt idx="111">
                  <c:v>38</c:v>
                </c:pt>
                <c:pt idx="112">
                  <c:v>41</c:v>
                </c:pt>
                <c:pt idx="113">
                  <c:v>32</c:v>
                </c:pt>
                <c:pt idx="114">
                  <c:v>49</c:v>
                </c:pt>
                <c:pt idx="115">
                  <c:v>40</c:v>
                </c:pt>
                <c:pt idx="116">
                  <c:v>39</c:v>
                </c:pt>
                <c:pt idx="117">
                  <c:v>41</c:v>
                </c:pt>
                <c:pt idx="118">
                  <c:v>49</c:v>
                </c:pt>
                <c:pt idx="119">
                  <c:v>44</c:v>
                </c:pt>
                <c:pt idx="120">
                  <c:v>42</c:v>
                </c:pt>
                <c:pt idx="121">
                  <c:v>38</c:v>
                </c:pt>
                <c:pt idx="122">
                  <c:v>39</c:v>
                </c:pt>
                <c:pt idx="123">
                  <c:v>49</c:v>
                </c:pt>
                <c:pt idx="124">
                  <c:v>44</c:v>
                </c:pt>
                <c:pt idx="125">
                  <c:v>52</c:v>
                </c:pt>
                <c:pt idx="126">
                  <c:v>56</c:v>
                </c:pt>
                <c:pt idx="127">
                  <c:v>41</c:v>
                </c:pt>
                <c:pt idx="128">
                  <c:v>36</c:v>
                </c:pt>
                <c:pt idx="129">
                  <c:v>40</c:v>
                </c:pt>
                <c:pt idx="130">
                  <c:v>41</c:v>
                </c:pt>
                <c:pt idx="131">
                  <c:v>50</c:v>
                </c:pt>
                <c:pt idx="132">
                  <c:v>40</c:v>
                </c:pt>
                <c:pt idx="133">
                  <c:v>50</c:v>
                </c:pt>
                <c:pt idx="134">
                  <c:v>36</c:v>
                </c:pt>
                <c:pt idx="135">
                  <c:v>50</c:v>
                </c:pt>
                <c:pt idx="136">
                  <c:v>40</c:v>
                </c:pt>
                <c:pt idx="137">
                  <c:v>55</c:v>
                </c:pt>
                <c:pt idx="138">
                  <c:v>39</c:v>
                </c:pt>
                <c:pt idx="139">
                  <c:v>52</c:v>
                </c:pt>
                <c:pt idx="140">
                  <c:v>53</c:v>
                </c:pt>
                <c:pt idx="141">
                  <c:v>52</c:v>
                </c:pt>
                <c:pt idx="142">
                  <c:v>46</c:v>
                </c:pt>
                <c:pt idx="143">
                  <c:v>57</c:v>
                </c:pt>
                <c:pt idx="144">
                  <c:v>58</c:v>
                </c:pt>
                <c:pt idx="145">
                  <c:v>53</c:v>
                </c:pt>
                <c:pt idx="146">
                  <c:v>51</c:v>
                </c:pt>
                <c:pt idx="147">
                  <c:v>49</c:v>
                </c:pt>
                <c:pt idx="148">
                  <c:v>57</c:v>
                </c:pt>
                <c:pt idx="149">
                  <c:v>63</c:v>
                </c:pt>
                <c:pt idx="150">
                  <c:v>54</c:v>
                </c:pt>
                <c:pt idx="151">
                  <c:v>43</c:v>
                </c:pt>
                <c:pt idx="152">
                  <c:v>59</c:v>
                </c:pt>
                <c:pt idx="153">
                  <c:v>57</c:v>
                </c:pt>
                <c:pt idx="154">
                  <c:v>50</c:v>
                </c:pt>
                <c:pt idx="155">
                  <c:v>50</c:v>
                </c:pt>
                <c:pt idx="156">
                  <c:v>45</c:v>
                </c:pt>
                <c:pt idx="157">
                  <c:v>43</c:v>
                </c:pt>
                <c:pt idx="158">
                  <c:v>43</c:v>
                </c:pt>
                <c:pt idx="159">
                  <c:v>52</c:v>
                </c:pt>
                <c:pt idx="160">
                  <c:v>53</c:v>
                </c:pt>
                <c:pt idx="161">
                  <c:v>50</c:v>
                </c:pt>
                <c:pt idx="162">
                  <c:v>61</c:v>
                </c:pt>
                <c:pt idx="163">
                  <c:v>54</c:v>
                </c:pt>
                <c:pt idx="164">
                  <c:v>58</c:v>
                </c:pt>
                <c:pt idx="165">
                  <c:v>50</c:v>
                </c:pt>
                <c:pt idx="166">
                  <c:v>54</c:v>
                </c:pt>
                <c:pt idx="167">
                  <c:v>45</c:v>
                </c:pt>
                <c:pt idx="168">
                  <c:v>55</c:v>
                </c:pt>
                <c:pt idx="169">
                  <c:v>67</c:v>
                </c:pt>
                <c:pt idx="170">
                  <c:v>52</c:v>
                </c:pt>
                <c:pt idx="171">
                  <c:v>69</c:v>
                </c:pt>
                <c:pt idx="172">
                  <c:v>45</c:v>
                </c:pt>
                <c:pt idx="173">
                  <c:v>72</c:v>
                </c:pt>
                <c:pt idx="174">
                  <c:v>59</c:v>
                </c:pt>
                <c:pt idx="175">
                  <c:v>66</c:v>
                </c:pt>
                <c:pt idx="176">
                  <c:v>41</c:v>
                </c:pt>
                <c:pt idx="177">
                  <c:v>76</c:v>
                </c:pt>
                <c:pt idx="178">
                  <c:v>65</c:v>
                </c:pt>
                <c:pt idx="179">
                  <c:v>78</c:v>
                </c:pt>
                <c:pt idx="180">
                  <c:v>57</c:v>
                </c:pt>
                <c:pt idx="181">
                  <c:v>64</c:v>
                </c:pt>
                <c:pt idx="182">
                  <c:v>68</c:v>
                </c:pt>
                <c:pt idx="183">
                  <c:v>64</c:v>
                </c:pt>
                <c:pt idx="184">
                  <c:v>68</c:v>
                </c:pt>
                <c:pt idx="185">
                  <c:v>88</c:v>
                </c:pt>
                <c:pt idx="186">
                  <c:v>77</c:v>
                </c:pt>
                <c:pt idx="187">
                  <c:v>71</c:v>
                </c:pt>
                <c:pt idx="188">
                  <c:v>83</c:v>
                </c:pt>
                <c:pt idx="189">
                  <c:v>92</c:v>
                </c:pt>
                <c:pt idx="190">
                  <c:v>79</c:v>
                </c:pt>
                <c:pt idx="191">
                  <c:v>95</c:v>
                </c:pt>
                <c:pt idx="192">
                  <c:v>82</c:v>
                </c:pt>
                <c:pt idx="193">
                  <c:v>84</c:v>
                </c:pt>
                <c:pt idx="194">
                  <c:v>91</c:v>
                </c:pt>
                <c:pt idx="195">
                  <c:v>88</c:v>
                </c:pt>
                <c:pt idx="196">
                  <c:v>93</c:v>
                </c:pt>
                <c:pt idx="197">
                  <c:v>58</c:v>
                </c:pt>
                <c:pt idx="198">
                  <c:v>98</c:v>
                </c:pt>
                <c:pt idx="199">
                  <c:v>90</c:v>
                </c:pt>
                <c:pt idx="200">
                  <c:v>91</c:v>
                </c:pt>
                <c:pt idx="201">
                  <c:v>97</c:v>
                </c:pt>
                <c:pt idx="202">
                  <c:v>85</c:v>
                </c:pt>
                <c:pt idx="203">
                  <c:v>82</c:v>
                </c:pt>
                <c:pt idx="204">
                  <c:v>86</c:v>
                </c:pt>
                <c:pt idx="205">
                  <c:v>88</c:v>
                </c:pt>
                <c:pt idx="206">
                  <c:v>82</c:v>
                </c:pt>
                <c:pt idx="207">
                  <c:v>86</c:v>
                </c:pt>
                <c:pt idx="208">
                  <c:v>88</c:v>
                </c:pt>
                <c:pt idx="209">
                  <c:v>91</c:v>
                </c:pt>
                <c:pt idx="210">
                  <c:v>83</c:v>
                </c:pt>
                <c:pt idx="211">
                  <c:v>84</c:v>
                </c:pt>
                <c:pt idx="212">
                  <c:v>97</c:v>
                </c:pt>
                <c:pt idx="213">
                  <c:v>87</c:v>
                </c:pt>
                <c:pt idx="214">
                  <c:v>80</c:v>
                </c:pt>
                <c:pt idx="215">
                  <c:v>90</c:v>
                </c:pt>
                <c:pt idx="216">
                  <c:v>93</c:v>
                </c:pt>
                <c:pt idx="217">
                  <c:v>91</c:v>
                </c:pt>
                <c:pt idx="218">
                  <c:v>83</c:v>
                </c:pt>
                <c:pt idx="219">
                  <c:v>85</c:v>
                </c:pt>
                <c:pt idx="220">
                  <c:v>77</c:v>
                </c:pt>
                <c:pt idx="221">
                  <c:v>86</c:v>
                </c:pt>
                <c:pt idx="222">
                  <c:v>75</c:v>
                </c:pt>
                <c:pt idx="223">
                  <c:v>81</c:v>
                </c:pt>
                <c:pt idx="224">
                  <c:v>94</c:v>
                </c:pt>
                <c:pt idx="225">
                  <c:v>76</c:v>
                </c:pt>
                <c:pt idx="226">
                  <c:v>66</c:v>
                </c:pt>
                <c:pt idx="227">
                  <c:v>86</c:v>
                </c:pt>
                <c:pt idx="228">
                  <c:v>57</c:v>
                </c:pt>
                <c:pt idx="229">
                  <c:v>63</c:v>
                </c:pt>
                <c:pt idx="230">
                  <c:v>66</c:v>
                </c:pt>
                <c:pt idx="231">
                  <c:v>74</c:v>
                </c:pt>
                <c:pt idx="232">
                  <c:v>59</c:v>
                </c:pt>
                <c:pt idx="233">
                  <c:v>64</c:v>
                </c:pt>
                <c:pt idx="234">
                  <c:v>67</c:v>
                </c:pt>
                <c:pt idx="235">
                  <c:v>72</c:v>
                </c:pt>
                <c:pt idx="236">
                  <c:v>71</c:v>
                </c:pt>
                <c:pt idx="237">
                  <c:v>71</c:v>
                </c:pt>
                <c:pt idx="238">
                  <c:v>48</c:v>
                </c:pt>
                <c:pt idx="239">
                  <c:v>58</c:v>
                </c:pt>
                <c:pt idx="240">
                  <c:v>70</c:v>
                </c:pt>
                <c:pt idx="241">
                  <c:v>61</c:v>
                </c:pt>
                <c:pt idx="242">
                  <c:v>53</c:v>
                </c:pt>
                <c:pt idx="243">
                  <c:v>50</c:v>
                </c:pt>
                <c:pt idx="244">
                  <c:v>52</c:v>
                </c:pt>
                <c:pt idx="245">
                  <c:v>72</c:v>
                </c:pt>
                <c:pt idx="246">
                  <c:v>70</c:v>
                </c:pt>
                <c:pt idx="247">
                  <c:v>49</c:v>
                </c:pt>
                <c:pt idx="248">
                  <c:v>59</c:v>
                </c:pt>
                <c:pt idx="249">
                  <c:v>58</c:v>
                </c:pt>
                <c:pt idx="250">
                  <c:v>54</c:v>
                </c:pt>
                <c:pt idx="251">
                  <c:v>56</c:v>
                </c:pt>
                <c:pt idx="252">
                  <c:v>69</c:v>
                </c:pt>
                <c:pt idx="253">
                  <c:v>52</c:v>
                </c:pt>
                <c:pt idx="254">
                  <c:v>51</c:v>
                </c:pt>
                <c:pt idx="255">
                  <c:v>48</c:v>
                </c:pt>
                <c:pt idx="256">
                  <c:v>62</c:v>
                </c:pt>
                <c:pt idx="257">
                  <c:v>83</c:v>
                </c:pt>
                <c:pt idx="258">
                  <c:v>46</c:v>
                </c:pt>
                <c:pt idx="259">
                  <c:v>50</c:v>
                </c:pt>
                <c:pt idx="260">
                  <c:v>54</c:v>
                </c:pt>
                <c:pt idx="261">
                  <c:v>64</c:v>
                </c:pt>
                <c:pt idx="262">
                  <c:v>48</c:v>
                </c:pt>
                <c:pt idx="263">
                  <c:v>57</c:v>
                </c:pt>
                <c:pt idx="264">
                  <c:v>53</c:v>
                </c:pt>
                <c:pt idx="265">
                  <c:v>48</c:v>
                </c:pt>
                <c:pt idx="266">
                  <c:v>52</c:v>
                </c:pt>
                <c:pt idx="267">
                  <c:v>39</c:v>
                </c:pt>
                <c:pt idx="268">
                  <c:v>44</c:v>
                </c:pt>
                <c:pt idx="269">
                  <c:v>51</c:v>
                </c:pt>
                <c:pt idx="270">
                  <c:v>48</c:v>
                </c:pt>
                <c:pt idx="271">
                  <c:v>39</c:v>
                </c:pt>
                <c:pt idx="272">
                  <c:v>51</c:v>
                </c:pt>
                <c:pt idx="273">
                  <c:v>48</c:v>
                </c:pt>
                <c:pt idx="274">
                  <c:v>44</c:v>
                </c:pt>
                <c:pt idx="275">
                  <c:v>45</c:v>
                </c:pt>
                <c:pt idx="276">
                  <c:v>37</c:v>
                </c:pt>
                <c:pt idx="277">
                  <c:v>40</c:v>
                </c:pt>
                <c:pt idx="278">
                  <c:v>43</c:v>
                </c:pt>
                <c:pt idx="279">
                  <c:v>46</c:v>
                </c:pt>
                <c:pt idx="280">
                  <c:v>40</c:v>
                </c:pt>
                <c:pt idx="281">
                  <c:v>43</c:v>
                </c:pt>
                <c:pt idx="282">
                  <c:v>40</c:v>
                </c:pt>
                <c:pt idx="283">
                  <c:v>40</c:v>
                </c:pt>
                <c:pt idx="284">
                  <c:v>38</c:v>
                </c:pt>
                <c:pt idx="285">
                  <c:v>47</c:v>
                </c:pt>
                <c:pt idx="286">
                  <c:v>43</c:v>
                </c:pt>
                <c:pt idx="287">
                  <c:v>45</c:v>
                </c:pt>
                <c:pt idx="288">
                  <c:v>36</c:v>
                </c:pt>
                <c:pt idx="289">
                  <c:v>41</c:v>
                </c:pt>
                <c:pt idx="290">
                  <c:v>44</c:v>
                </c:pt>
                <c:pt idx="291">
                  <c:v>38</c:v>
                </c:pt>
                <c:pt idx="292">
                  <c:v>34</c:v>
                </c:pt>
                <c:pt idx="293">
                  <c:v>53</c:v>
                </c:pt>
                <c:pt idx="294">
                  <c:v>38</c:v>
                </c:pt>
                <c:pt idx="295">
                  <c:v>42</c:v>
                </c:pt>
                <c:pt idx="296">
                  <c:v>40</c:v>
                </c:pt>
                <c:pt idx="297">
                  <c:v>42</c:v>
                </c:pt>
                <c:pt idx="298">
                  <c:v>52</c:v>
                </c:pt>
                <c:pt idx="299">
                  <c:v>36</c:v>
                </c:pt>
                <c:pt idx="300">
                  <c:v>38</c:v>
                </c:pt>
                <c:pt idx="301">
                  <c:v>42</c:v>
                </c:pt>
                <c:pt idx="302">
                  <c:v>39</c:v>
                </c:pt>
                <c:pt idx="303">
                  <c:v>48</c:v>
                </c:pt>
                <c:pt idx="304">
                  <c:v>46</c:v>
                </c:pt>
                <c:pt idx="305">
                  <c:v>54</c:v>
                </c:pt>
                <c:pt idx="306">
                  <c:v>50</c:v>
                </c:pt>
                <c:pt idx="307">
                  <c:v>32</c:v>
                </c:pt>
                <c:pt idx="308">
                  <c:v>28</c:v>
                </c:pt>
                <c:pt idx="309">
                  <c:v>40</c:v>
                </c:pt>
                <c:pt idx="310">
                  <c:v>35</c:v>
                </c:pt>
                <c:pt idx="311">
                  <c:v>36</c:v>
                </c:pt>
                <c:pt idx="312">
                  <c:v>39</c:v>
                </c:pt>
                <c:pt idx="313">
                  <c:v>44</c:v>
                </c:pt>
                <c:pt idx="314">
                  <c:v>43</c:v>
                </c:pt>
                <c:pt idx="315">
                  <c:v>33</c:v>
                </c:pt>
                <c:pt idx="316">
                  <c:v>43</c:v>
                </c:pt>
                <c:pt idx="317">
                  <c:v>53</c:v>
                </c:pt>
                <c:pt idx="318">
                  <c:v>35</c:v>
                </c:pt>
                <c:pt idx="319">
                  <c:v>43</c:v>
                </c:pt>
                <c:pt idx="320">
                  <c:v>41</c:v>
                </c:pt>
                <c:pt idx="321">
                  <c:v>50</c:v>
                </c:pt>
                <c:pt idx="322">
                  <c:v>43</c:v>
                </c:pt>
                <c:pt idx="323">
                  <c:v>51</c:v>
                </c:pt>
                <c:pt idx="324">
                  <c:v>44</c:v>
                </c:pt>
                <c:pt idx="325">
                  <c:v>47</c:v>
                </c:pt>
                <c:pt idx="326">
                  <c:v>40</c:v>
                </c:pt>
                <c:pt idx="327">
                  <c:v>33</c:v>
                </c:pt>
                <c:pt idx="328">
                  <c:v>60</c:v>
                </c:pt>
                <c:pt idx="329">
                  <c:v>37</c:v>
                </c:pt>
                <c:pt idx="330">
                  <c:v>33</c:v>
                </c:pt>
                <c:pt idx="331">
                  <c:v>33</c:v>
                </c:pt>
                <c:pt idx="332">
                  <c:v>34</c:v>
                </c:pt>
                <c:pt idx="333">
                  <c:v>38</c:v>
                </c:pt>
                <c:pt idx="334">
                  <c:v>43</c:v>
                </c:pt>
                <c:pt idx="335">
                  <c:v>46</c:v>
                </c:pt>
                <c:pt idx="336">
                  <c:v>34</c:v>
                </c:pt>
                <c:pt idx="337">
                  <c:v>55</c:v>
                </c:pt>
                <c:pt idx="338">
                  <c:v>44</c:v>
                </c:pt>
                <c:pt idx="339">
                  <c:v>38</c:v>
                </c:pt>
                <c:pt idx="340">
                  <c:v>50</c:v>
                </c:pt>
                <c:pt idx="341">
                  <c:v>30</c:v>
                </c:pt>
                <c:pt idx="342">
                  <c:v>45</c:v>
                </c:pt>
                <c:pt idx="343">
                  <c:v>37</c:v>
                </c:pt>
                <c:pt idx="344">
                  <c:v>37</c:v>
                </c:pt>
                <c:pt idx="345">
                  <c:v>47</c:v>
                </c:pt>
                <c:pt idx="346">
                  <c:v>43</c:v>
                </c:pt>
                <c:pt idx="347">
                  <c:v>47</c:v>
                </c:pt>
                <c:pt idx="348">
                  <c:v>53</c:v>
                </c:pt>
                <c:pt idx="349">
                  <c:v>42</c:v>
                </c:pt>
                <c:pt idx="350">
                  <c:v>38</c:v>
                </c:pt>
                <c:pt idx="351">
                  <c:v>46</c:v>
                </c:pt>
                <c:pt idx="352">
                  <c:v>54</c:v>
                </c:pt>
                <c:pt idx="353">
                  <c:v>46</c:v>
                </c:pt>
                <c:pt idx="354">
                  <c:v>59</c:v>
                </c:pt>
                <c:pt idx="355">
                  <c:v>43</c:v>
                </c:pt>
                <c:pt idx="356">
                  <c:v>40</c:v>
                </c:pt>
                <c:pt idx="357">
                  <c:v>60</c:v>
                </c:pt>
                <c:pt idx="358">
                  <c:v>47</c:v>
                </c:pt>
                <c:pt idx="359">
                  <c:v>50</c:v>
                </c:pt>
                <c:pt idx="360">
                  <c:v>39</c:v>
                </c:pt>
                <c:pt idx="361">
                  <c:v>41</c:v>
                </c:pt>
                <c:pt idx="362">
                  <c:v>44</c:v>
                </c:pt>
                <c:pt idx="363">
                  <c:v>41</c:v>
                </c:pt>
                <c:pt idx="364">
                  <c:v>44</c:v>
                </c:pt>
                <c:pt idx="365">
                  <c:v>26</c:v>
                </c:pt>
              </c:numCache>
            </c:numRef>
          </c:val>
          <c:extLst>
            <c:ext xmlns:c16="http://schemas.microsoft.com/office/drawing/2014/chart" uri="{C3380CC4-5D6E-409C-BE32-E72D297353CC}">
              <c16:uniqueId val="{00000000-FDBB-4F15-92B3-664FCB16DC93}"/>
            </c:ext>
          </c:extLst>
        </c:ser>
        <c:dLbls>
          <c:showLegendKey val="0"/>
          <c:showVal val="0"/>
          <c:showCatName val="0"/>
          <c:showSerName val="0"/>
          <c:showPercent val="0"/>
          <c:showBubbleSize val="0"/>
        </c:dLbls>
        <c:gapWidth val="40"/>
        <c:overlap val="-27"/>
        <c:axId val="405627055"/>
        <c:axId val="405628303"/>
      </c:barChart>
      <c:lineChart>
        <c:grouping val="standard"/>
        <c:varyColors val="0"/>
        <c:ser>
          <c:idx val="0"/>
          <c:order val="0"/>
          <c:tx>
            <c:strRef>
              <c:f>Casos_DMQ!$J$1</c:f>
              <c:strCache>
                <c:ptCount val="1"/>
                <c:pt idx="0">
                  <c:v>Prom 2015-2019</c:v>
                </c:pt>
              </c:strCache>
            </c:strRef>
          </c:tx>
          <c:spPr>
            <a:ln w="22225" cap="rnd">
              <a:solidFill>
                <a:srgbClr val="FFFF00"/>
              </a:solidFill>
              <a:prstDash val="sysDash"/>
              <a:round/>
            </a:ln>
            <a:effectLst/>
          </c:spPr>
          <c:marker>
            <c:symbol val="none"/>
          </c:marker>
          <c:cat>
            <c:strRef>
              <c:f>Casos_DMQ!$D$2:$D$367</c:f>
              <c:strCache>
                <c:ptCount val="366"/>
                <c:pt idx="0">
                  <c:v>01/01</c:v>
                </c:pt>
                <c:pt idx="1">
                  <c:v>02/01</c:v>
                </c:pt>
                <c:pt idx="2">
                  <c:v>03/01</c:v>
                </c:pt>
                <c:pt idx="3">
                  <c:v>04/01</c:v>
                </c:pt>
                <c:pt idx="4">
                  <c:v>05/01</c:v>
                </c:pt>
                <c:pt idx="5">
                  <c:v>06/01</c:v>
                </c:pt>
                <c:pt idx="6">
                  <c:v>07/01</c:v>
                </c:pt>
                <c:pt idx="7">
                  <c:v>08/01</c:v>
                </c:pt>
                <c:pt idx="8">
                  <c:v>09/01</c:v>
                </c:pt>
                <c:pt idx="9">
                  <c:v>10/01</c:v>
                </c:pt>
                <c:pt idx="10">
                  <c:v>11/01</c:v>
                </c:pt>
                <c:pt idx="11">
                  <c:v>12/01</c:v>
                </c:pt>
                <c:pt idx="12">
                  <c:v>13/01</c:v>
                </c:pt>
                <c:pt idx="13">
                  <c:v>14/01</c:v>
                </c:pt>
                <c:pt idx="14">
                  <c:v>15/01</c:v>
                </c:pt>
                <c:pt idx="15">
                  <c:v>16/01</c:v>
                </c:pt>
                <c:pt idx="16">
                  <c:v>17/01</c:v>
                </c:pt>
                <c:pt idx="17">
                  <c:v>18/01</c:v>
                </c:pt>
                <c:pt idx="18">
                  <c:v>19/01</c:v>
                </c:pt>
                <c:pt idx="19">
                  <c:v>20/01</c:v>
                </c:pt>
                <c:pt idx="20">
                  <c:v>21/01</c:v>
                </c:pt>
                <c:pt idx="21">
                  <c:v>22/01</c:v>
                </c:pt>
                <c:pt idx="22">
                  <c:v>23/01</c:v>
                </c:pt>
                <c:pt idx="23">
                  <c:v>24/01</c:v>
                </c:pt>
                <c:pt idx="24">
                  <c:v>25/01</c:v>
                </c:pt>
                <c:pt idx="25">
                  <c:v>26/01</c:v>
                </c:pt>
                <c:pt idx="26">
                  <c:v>27/01</c:v>
                </c:pt>
                <c:pt idx="27">
                  <c:v>28/01</c:v>
                </c:pt>
                <c:pt idx="28">
                  <c:v>29/01</c:v>
                </c:pt>
                <c:pt idx="29">
                  <c:v>30/01</c:v>
                </c:pt>
                <c:pt idx="30">
                  <c:v>31/01</c:v>
                </c:pt>
                <c:pt idx="31">
                  <c:v>01/02</c:v>
                </c:pt>
                <c:pt idx="32">
                  <c:v>02/02</c:v>
                </c:pt>
                <c:pt idx="33">
                  <c:v>03/02</c:v>
                </c:pt>
                <c:pt idx="34">
                  <c:v>04/02</c:v>
                </c:pt>
                <c:pt idx="35">
                  <c:v>05/02</c:v>
                </c:pt>
                <c:pt idx="36">
                  <c:v>06/02</c:v>
                </c:pt>
                <c:pt idx="37">
                  <c:v>07/02</c:v>
                </c:pt>
                <c:pt idx="38">
                  <c:v>08/02</c:v>
                </c:pt>
                <c:pt idx="39">
                  <c:v>09/02</c:v>
                </c:pt>
                <c:pt idx="40">
                  <c:v>10/02</c:v>
                </c:pt>
                <c:pt idx="41">
                  <c:v>11/02</c:v>
                </c:pt>
                <c:pt idx="42">
                  <c:v>12/02</c:v>
                </c:pt>
                <c:pt idx="43">
                  <c:v>13/02</c:v>
                </c:pt>
                <c:pt idx="44">
                  <c:v>14/02</c:v>
                </c:pt>
                <c:pt idx="45">
                  <c:v>15/02</c:v>
                </c:pt>
                <c:pt idx="46">
                  <c:v>16/02</c:v>
                </c:pt>
                <c:pt idx="47">
                  <c:v>17/02</c:v>
                </c:pt>
                <c:pt idx="48">
                  <c:v>18/02</c:v>
                </c:pt>
                <c:pt idx="49">
                  <c:v>19/02</c:v>
                </c:pt>
                <c:pt idx="50">
                  <c:v>20/02</c:v>
                </c:pt>
                <c:pt idx="51">
                  <c:v>21/02</c:v>
                </c:pt>
                <c:pt idx="52">
                  <c:v>22/02</c:v>
                </c:pt>
                <c:pt idx="53">
                  <c:v>23/02</c:v>
                </c:pt>
                <c:pt idx="54">
                  <c:v>24/02</c:v>
                </c:pt>
                <c:pt idx="55">
                  <c:v>25/02</c:v>
                </c:pt>
                <c:pt idx="56">
                  <c:v>26/02</c:v>
                </c:pt>
                <c:pt idx="57">
                  <c:v>27/02</c:v>
                </c:pt>
                <c:pt idx="58">
                  <c:v>28/02</c:v>
                </c:pt>
                <c:pt idx="59">
                  <c:v>29/02</c:v>
                </c:pt>
                <c:pt idx="60">
                  <c:v>01/03</c:v>
                </c:pt>
                <c:pt idx="61">
                  <c:v>02/03</c:v>
                </c:pt>
                <c:pt idx="62">
                  <c:v>03/03</c:v>
                </c:pt>
                <c:pt idx="63">
                  <c:v>04/03</c:v>
                </c:pt>
                <c:pt idx="64">
                  <c:v>05/03</c:v>
                </c:pt>
                <c:pt idx="65">
                  <c:v>06/03</c:v>
                </c:pt>
                <c:pt idx="66">
                  <c:v>07/03</c:v>
                </c:pt>
                <c:pt idx="67">
                  <c:v>08/03</c:v>
                </c:pt>
                <c:pt idx="68">
                  <c:v>09/03</c:v>
                </c:pt>
                <c:pt idx="69">
                  <c:v>10/03</c:v>
                </c:pt>
                <c:pt idx="70">
                  <c:v>11/03</c:v>
                </c:pt>
                <c:pt idx="71">
                  <c:v>12/03</c:v>
                </c:pt>
                <c:pt idx="72">
                  <c:v>13/03</c:v>
                </c:pt>
                <c:pt idx="73">
                  <c:v>14/03</c:v>
                </c:pt>
                <c:pt idx="74">
                  <c:v>15/03</c:v>
                </c:pt>
                <c:pt idx="75">
                  <c:v>16/03</c:v>
                </c:pt>
                <c:pt idx="76">
                  <c:v>17/03</c:v>
                </c:pt>
                <c:pt idx="77">
                  <c:v>18/03</c:v>
                </c:pt>
                <c:pt idx="78">
                  <c:v>19/03</c:v>
                </c:pt>
                <c:pt idx="79">
                  <c:v>20/03</c:v>
                </c:pt>
                <c:pt idx="80">
                  <c:v>21/03</c:v>
                </c:pt>
                <c:pt idx="81">
                  <c:v>22/03</c:v>
                </c:pt>
                <c:pt idx="82">
                  <c:v>23/03</c:v>
                </c:pt>
                <c:pt idx="83">
                  <c:v>24/03</c:v>
                </c:pt>
                <c:pt idx="84">
                  <c:v>25/03</c:v>
                </c:pt>
                <c:pt idx="85">
                  <c:v>26/03</c:v>
                </c:pt>
                <c:pt idx="86">
                  <c:v>27/03</c:v>
                </c:pt>
                <c:pt idx="87">
                  <c:v>28/03</c:v>
                </c:pt>
                <c:pt idx="88">
                  <c:v>29/03</c:v>
                </c:pt>
                <c:pt idx="89">
                  <c:v>30/03</c:v>
                </c:pt>
                <c:pt idx="90">
                  <c:v>31/03</c:v>
                </c:pt>
                <c:pt idx="91">
                  <c:v>01/04</c:v>
                </c:pt>
                <c:pt idx="92">
                  <c:v>02/04</c:v>
                </c:pt>
                <c:pt idx="93">
                  <c:v>03/04</c:v>
                </c:pt>
                <c:pt idx="94">
                  <c:v>04/04</c:v>
                </c:pt>
                <c:pt idx="95">
                  <c:v>05/04</c:v>
                </c:pt>
                <c:pt idx="96">
                  <c:v>06/04</c:v>
                </c:pt>
                <c:pt idx="97">
                  <c:v>07/04</c:v>
                </c:pt>
                <c:pt idx="98">
                  <c:v>08/04</c:v>
                </c:pt>
                <c:pt idx="99">
                  <c:v>09/04</c:v>
                </c:pt>
                <c:pt idx="100">
                  <c:v>10/04</c:v>
                </c:pt>
                <c:pt idx="101">
                  <c:v>11/04</c:v>
                </c:pt>
                <c:pt idx="102">
                  <c:v>12/04</c:v>
                </c:pt>
                <c:pt idx="103">
                  <c:v>13/04</c:v>
                </c:pt>
                <c:pt idx="104">
                  <c:v>14/04</c:v>
                </c:pt>
                <c:pt idx="105">
                  <c:v>15/04</c:v>
                </c:pt>
                <c:pt idx="106">
                  <c:v>16/04</c:v>
                </c:pt>
                <c:pt idx="107">
                  <c:v>17/04</c:v>
                </c:pt>
                <c:pt idx="108">
                  <c:v>18/04</c:v>
                </c:pt>
                <c:pt idx="109">
                  <c:v>19/04</c:v>
                </c:pt>
                <c:pt idx="110">
                  <c:v>20/04</c:v>
                </c:pt>
                <c:pt idx="111">
                  <c:v>21/04</c:v>
                </c:pt>
                <c:pt idx="112">
                  <c:v>22/04</c:v>
                </c:pt>
                <c:pt idx="113">
                  <c:v>23/04</c:v>
                </c:pt>
                <c:pt idx="114">
                  <c:v>24/04</c:v>
                </c:pt>
                <c:pt idx="115">
                  <c:v>25/04</c:v>
                </c:pt>
                <c:pt idx="116">
                  <c:v>26/04</c:v>
                </c:pt>
                <c:pt idx="117">
                  <c:v>27/04</c:v>
                </c:pt>
                <c:pt idx="118">
                  <c:v>28/04</c:v>
                </c:pt>
                <c:pt idx="119">
                  <c:v>29/04</c:v>
                </c:pt>
                <c:pt idx="120">
                  <c:v>30/04</c:v>
                </c:pt>
                <c:pt idx="121">
                  <c:v>01/05</c:v>
                </c:pt>
                <c:pt idx="122">
                  <c:v>02/05</c:v>
                </c:pt>
                <c:pt idx="123">
                  <c:v>03/05</c:v>
                </c:pt>
                <c:pt idx="124">
                  <c:v>04/05</c:v>
                </c:pt>
                <c:pt idx="125">
                  <c:v>05/05</c:v>
                </c:pt>
                <c:pt idx="126">
                  <c:v>06/05</c:v>
                </c:pt>
                <c:pt idx="127">
                  <c:v>07/05</c:v>
                </c:pt>
                <c:pt idx="128">
                  <c:v>08/05</c:v>
                </c:pt>
                <c:pt idx="129">
                  <c:v>09/05</c:v>
                </c:pt>
                <c:pt idx="130">
                  <c:v>10/05</c:v>
                </c:pt>
                <c:pt idx="131">
                  <c:v>11/05</c:v>
                </c:pt>
                <c:pt idx="132">
                  <c:v>12/05</c:v>
                </c:pt>
                <c:pt idx="133">
                  <c:v>13/05</c:v>
                </c:pt>
                <c:pt idx="134">
                  <c:v>14/05</c:v>
                </c:pt>
                <c:pt idx="135">
                  <c:v>15/05</c:v>
                </c:pt>
                <c:pt idx="136">
                  <c:v>16/05</c:v>
                </c:pt>
                <c:pt idx="137">
                  <c:v>17/05</c:v>
                </c:pt>
                <c:pt idx="138">
                  <c:v>18/05</c:v>
                </c:pt>
                <c:pt idx="139">
                  <c:v>19/05</c:v>
                </c:pt>
                <c:pt idx="140">
                  <c:v>20/05</c:v>
                </c:pt>
                <c:pt idx="141">
                  <c:v>21/05</c:v>
                </c:pt>
                <c:pt idx="142">
                  <c:v>22/05</c:v>
                </c:pt>
                <c:pt idx="143">
                  <c:v>23/05</c:v>
                </c:pt>
                <c:pt idx="144">
                  <c:v>24/05</c:v>
                </c:pt>
                <c:pt idx="145">
                  <c:v>25/05</c:v>
                </c:pt>
                <c:pt idx="146">
                  <c:v>26/05</c:v>
                </c:pt>
                <c:pt idx="147">
                  <c:v>27/05</c:v>
                </c:pt>
                <c:pt idx="148">
                  <c:v>28/05</c:v>
                </c:pt>
                <c:pt idx="149">
                  <c:v>29/05</c:v>
                </c:pt>
                <c:pt idx="150">
                  <c:v>30/05</c:v>
                </c:pt>
                <c:pt idx="151">
                  <c:v>31/05</c:v>
                </c:pt>
                <c:pt idx="152">
                  <c:v>01/06</c:v>
                </c:pt>
                <c:pt idx="153">
                  <c:v>02/06</c:v>
                </c:pt>
                <c:pt idx="154">
                  <c:v>03/06</c:v>
                </c:pt>
                <c:pt idx="155">
                  <c:v>04/06</c:v>
                </c:pt>
                <c:pt idx="156">
                  <c:v>05/06</c:v>
                </c:pt>
                <c:pt idx="157">
                  <c:v>06/06</c:v>
                </c:pt>
                <c:pt idx="158">
                  <c:v>07/06</c:v>
                </c:pt>
                <c:pt idx="159">
                  <c:v>08/06</c:v>
                </c:pt>
                <c:pt idx="160">
                  <c:v>09/06</c:v>
                </c:pt>
                <c:pt idx="161">
                  <c:v>10/06</c:v>
                </c:pt>
                <c:pt idx="162">
                  <c:v>11/06</c:v>
                </c:pt>
                <c:pt idx="163">
                  <c:v>12/06</c:v>
                </c:pt>
                <c:pt idx="164">
                  <c:v>13/06</c:v>
                </c:pt>
                <c:pt idx="165">
                  <c:v>14/06</c:v>
                </c:pt>
                <c:pt idx="166">
                  <c:v>15/06</c:v>
                </c:pt>
                <c:pt idx="167">
                  <c:v>16/06</c:v>
                </c:pt>
                <c:pt idx="168">
                  <c:v>17/06</c:v>
                </c:pt>
                <c:pt idx="169">
                  <c:v>18/06</c:v>
                </c:pt>
                <c:pt idx="170">
                  <c:v>19/06</c:v>
                </c:pt>
                <c:pt idx="171">
                  <c:v>20/06</c:v>
                </c:pt>
                <c:pt idx="172">
                  <c:v>21/06</c:v>
                </c:pt>
                <c:pt idx="173">
                  <c:v>22/06</c:v>
                </c:pt>
                <c:pt idx="174">
                  <c:v>23/06</c:v>
                </c:pt>
                <c:pt idx="175">
                  <c:v>24/06</c:v>
                </c:pt>
                <c:pt idx="176">
                  <c:v>25/06</c:v>
                </c:pt>
                <c:pt idx="177">
                  <c:v>26/06</c:v>
                </c:pt>
                <c:pt idx="178">
                  <c:v>27/06</c:v>
                </c:pt>
                <c:pt idx="179">
                  <c:v>28/06</c:v>
                </c:pt>
                <c:pt idx="180">
                  <c:v>29/06</c:v>
                </c:pt>
                <c:pt idx="181">
                  <c:v>30/06</c:v>
                </c:pt>
                <c:pt idx="182">
                  <c:v>01/07</c:v>
                </c:pt>
                <c:pt idx="183">
                  <c:v>02/07</c:v>
                </c:pt>
                <c:pt idx="184">
                  <c:v>03/07</c:v>
                </c:pt>
                <c:pt idx="185">
                  <c:v>04/07</c:v>
                </c:pt>
                <c:pt idx="186">
                  <c:v>05/07</c:v>
                </c:pt>
                <c:pt idx="187">
                  <c:v>06/07</c:v>
                </c:pt>
                <c:pt idx="188">
                  <c:v>07/07</c:v>
                </c:pt>
                <c:pt idx="189">
                  <c:v>08/07</c:v>
                </c:pt>
                <c:pt idx="190">
                  <c:v>09/07</c:v>
                </c:pt>
                <c:pt idx="191">
                  <c:v>10/07</c:v>
                </c:pt>
                <c:pt idx="192">
                  <c:v>11/07</c:v>
                </c:pt>
                <c:pt idx="193">
                  <c:v>12/07</c:v>
                </c:pt>
                <c:pt idx="194">
                  <c:v>13/07</c:v>
                </c:pt>
                <c:pt idx="195">
                  <c:v>14/07</c:v>
                </c:pt>
                <c:pt idx="196">
                  <c:v>15/07</c:v>
                </c:pt>
                <c:pt idx="197">
                  <c:v>16/07</c:v>
                </c:pt>
                <c:pt idx="198">
                  <c:v>17/07</c:v>
                </c:pt>
                <c:pt idx="199">
                  <c:v>18/07</c:v>
                </c:pt>
                <c:pt idx="200">
                  <c:v>19/07</c:v>
                </c:pt>
                <c:pt idx="201">
                  <c:v>20/07</c:v>
                </c:pt>
                <c:pt idx="202">
                  <c:v>21/07</c:v>
                </c:pt>
                <c:pt idx="203">
                  <c:v>22/07</c:v>
                </c:pt>
                <c:pt idx="204">
                  <c:v>23/07</c:v>
                </c:pt>
                <c:pt idx="205">
                  <c:v>24/07</c:v>
                </c:pt>
                <c:pt idx="206">
                  <c:v>25/07</c:v>
                </c:pt>
                <c:pt idx="207">
                  <c:v>26/07</c:v>
                </c:pt>
                <c:pt idx="208">
                  <c:v>27/07</c:v>
                </c:pt>
                <c:pt idx="209">
                  <c:v>28/07</c:v>
                </c:pt>
                <c:pt idx="210">
                  <c:v>29/07</c:v>
                </c:pt>
                <c:pt idx="211">
                  <c:v>30/07</c:v>
                </c:pt>
                <c:pt idx="212">
                  <c:v>31/07</c:v>
                </c:pt>
                <c:pt idx="213">
                  <c:v>01/08</c:v>
                </c:pt>
                <c:pt idx="214">
                  <c:v>02/08</c:v>
                </c:pt>
                <c:pt idx="215">
                  <c:v>03/08</c:v>
                </c:pt>
                <c:pt idx="216">
                  <c:v>04/08</c:v>
                </c:pt>
                <c:pt idx="217">
                  <c:v>05/08</c:v>
                </c:pt>
                <c:pt idx="218">
                  <c:v>06/08</c:v>
                </c:pt>
                <c:pt idx="219">
                  <c:v>07/08</c:v>
                </c:pt>
                <c:pt idx="220">
                  <c:v>08/08</c:v>
                </c:pt>
                <c:pt idx="221">
                  <c:v>09/08</c:v>
                </c:pt>
                <c:pt idx="222">
                  <c:v>10/08</c:v>
                </c:pt>
                <c:pt idx="223">
                  <c:v>11/08</c:v>
                </c:pt>
                <c:pt idx="224">
                  <c:v>12/08</c:v>
                </c:pt>
                <c:pt idx="225">
                  <c:v>13/08</c:v>
                </c:pt>
                <c:pt idx="226">
                  <c:v>14/08</c:v>
                </c:pt>
                <c:pt idx="227">
                  <c:v>15/08</c:v>
                </c:pt>
                <c:pt idx="228">
                  <c:v>16/08</c:v>
                </c:pt>
                <c:pt idx="229">
                  <c:v>17/08</c:v>
                </c:pt>
                <c:pt idx="230">
                  <c:v>18/08</c:v>
                </c:pt>
                <c:pt idx="231">
                  <c:v>19/08</c:v>
                </c:pt>
                <c:pt idx="232">
                  <c:v>20/08</c:v>
                </c:pt>
                <c:pt idx="233">
                  <c:v>21/08</c:v>
                </c:pt>
                <c:pt idx="234">
                  <c:v>22/08</c:v>
                </c:pt>
                <c:pt idx="235">
                  <c:v>23/08</c:v>
                </c:pt>
                <c:pt idx="236">
                  <c:v>24/08</c:v>
                </c:pt>
                <c:pt idx="237">
                  <c:v>25/08</c:v>
                </c:pt>
                <c:pt idx="238">
                  <c:v>26/08</c:v>
                </c:pt>
                <c:pt idx="239">
                  <c:v>27/08</c:v>
                </c:pt>
                <c:pt idx="240">
                  <c:v>28/08</c:v>
                </c:pt>
                <c:pt idx="241">
                  <c:v>29/08</c:v>
                </c:pt>
                <c:pt idx="242">
                  <c:v>30/08</c:v>
                </c:pt>
                <c:pt idx="243">
                  <c:v>31/08</c:v>
                </c:pt>
                <c:pt idx="244">
                  <c:v>01/09</c:v>
                </c:pt>
                <c:pt idx="245">
                  <c:v>02/09</c:v>
                </c:pt>
                <c:pt idx="246">
                  <c:v>03/09</c:v>
                </c:pt>
                <c:pt idx="247">
                  <c:v>04/09</c:v>
                </c:pt>
                <c:pt idx="248">
                  <c:v>05/09</c:v>
                </c:pt>
                <c:pt idx="249">
                  <c:v>06/09</c:v>
                </c:pt>
                <c:pt idx="250">
                  <c:v>07/09</c:v>
                </c:pt>
                <c:pt idx="251">
                  <c:v>08/09</c:v>
                </c:pt>
                <c:pt idx="252">
                  <c:v>09/09</c:v>
                </c:pt>
                <c:pt idx="253">
                  <c:v>10/09</c:v>
                </c:pt>
                <c:pt idx="254">
                  <c:v>11/09</c:v>
                </c:pt>
                <c:pt idx="255">
                  <c:v>12/09</c:v>
                </c:pt>
                <c:pt idx="256">
                  <c:v>13/09</c:v>
                </c:pt>
                <c:pt idx="257">
                  <c:v>14/09</c:v>
                </c:pt>
                <c:pt idx="258">
                  <c:v>15/09</c:v>
                </c:pt>
                <c:pt idx="259">
                  <c:v>16/09</c:v>
                </c:pt>
                <c:pt idx="260">
                  <c:v>17/09</c:v>
                </c:pt>
                <c:pt idx="261">
                  <c:v>18/09</c:v>
                </c:pt>
                <c:pt idx="262">
                  <c:v>19/09</c:v>
                </c:pt>
                <c:pt idx="263">
                  <c:v>20/09</c:v>
                </c:pt>
                <c:pt idx="264">
                  <c:v>21/09</c:v>
                </c:pt>
                <c:pt idx="265">
                  <c:v>22/09</c:v>
                </c:pt>
                <c:pt idx="266">
                  <c:v>23/09</c:v>
                </c:pt>
                <c:pt idx="267">
                  <c:v>24/09</c:v>
                </c:pt>
                <c:pt idx="268">
                  <c:v>25/09</c:v>
                </c:pt>
                <c:pt idx="269">
                  <c:v>26/09</c:v>
                </c:pt>
                <c:pt idx="270">
                  <c:v>27/09</c:v>
                </c:pt>
                <c:pt idx="271">
                  <c:v>28/09</c:v>
                </c:pt>
                <c:pt idx="272">
                  <c:v>29/09</c:v>
                </c:pt>
                <c:pt idx="273">
                  <c:v>30/09</c:v>
                </c:pt>
                <c:pt idx="274">
                  <c:v>01/10</c:v>
                </c:pt>
                <c:pt idx="275">
                  <c:v>02/10</c:v>
                </c:pt>
                <c:pt idx="276">
                  <c:v>03/10</c:v>
                </c:pt>
                <c:pt idx="277">
                  <c:v>04/10</c:v>
                </c:pt>
                <c:pt idx="278">
                  <c:v>05/10</c:v>
                </c:pt>
                <c:pt idx="279">
                  <c:v>06/10</c:v>
                </c:pt>
                <c:pt idx="280">
                  <c:v>07/10</c:v>
                </c:pt>
                <c:pt idx="281">
                  <c:v>08/10</c:v>
                </c:pt>
                <c:pt idx="282">
                  <c:v>09/10</c:v>
                </c:pt>
                <c:pt idx="283">
                  <c:v>10/10</c:v>
                </c:pt>
                <c:pt idx="284">
                  <c:v>11/10</c:v>
                </c:pt>
                <c:pt idx="285">
                  <c:v>12/10</c:v>
                </c:pt>
                <c:pt idx="286">
                  <c:v>13/10</c:v>
                </c:pt>
                <c:pt idx="287">
                  <c:v>14/10</c:v>
                </c:pt>
                <c:pt idx="288">
                  <c:v>15/10</c:v>
                </c:pt>
                <c:pt idx="289">
                  <c:v>16/10</c:v>
                </c:pt>
                <c:pt idx="290">
                  <c:v>17/10</c:v>
                </c:pt>
                <c:pt idx="291">
                  <c:v>18/10</c:v>
                </c:pt>
                <c:pt idx="292">
                  <c:v>19/10</c:v>
                </c:pt>
                <c:pt idx="293">
                  <c:v>20/10</c:v>
                </c:pt>
                <c:pt idx="294">
                  <c:v>21/10</c:v>
                </c:pt>
                <c:pt idx="295">
                  <c:v>22/10</c:v>
                </c:pt>
                <c:pt idx="296">
                  <c:v>23/10</c:v>
                </c:pt>
                <c:pt idx="297">
                  <c:v>24/10</c:v>
                </c:pt>
                <c:pt idx="298">
                  <c:v>25/10</c:v>
                </c:pt>
                <c:pt idx="299">
                  <c:v>26/10</c:v>
                </c:pt>
                <c:pt idx="300">
                  <c:v>27/10</c:v>
                </c:pt>
                <c:pt idx="301">
                  <c:v>28/10</c:v>
                </c:pt>
                <c:pt idx="302">
                  <c:v>29/10</c:v>
                </c:pt>
                <c:pt idx="303">
                  <c:v>30/10</c:v>
                </c:pt>
                <c:pt idx="304">
                  <c:v>31/10</c:v>
                </c:pt>
                <c:pt idx="305">
                  <c:v>01/11</c:v>
                </c:pt>
                <c:pt idx="306">
                  <c:v>02/11</c:v>
                </c:pt>
                <c:pt idx="307">
                  <c:v>03/11</c:v>
                </c:pt>
                <c:pt idx="308">
                  <c:v>04/11</c:v>
                </c:pt>
                <c:pt idx="309">
                  <c:v>05/11</c:v>
                </c:pt>
                <c:pt idx="310">
                  <c:v>06/11</c:v>
                </c:pt>
                <c:pt idx="311">
                  <c:v>07/11</c:v>
                </c:pt>
                <c:pt idx="312">
                  <c:v>08/11</c:v>
                </c:pt>
                <c:pt idx="313">
                  <c:v>09/11</c:v>
                </c:pt>
                <c:pt idx="314">
                  <c:v>10/11</c:v>
                </c:pt>
                <c:pt idx="315">
                  <c:v>11/11</c:v>
                </c:pt>
                <c:pt idx="316">
                  <c:v>12/11</c:v>
                </c:pt>
                <c:pt idx="317">
                  <c:v>13/11</c:v>
                </c:pt>
                <c:pt idx="318">
                  <c:v>14/11</c:v>
                </c:pt>
                <c:pt idx="319">
                  <c:v>15/11</c:v>
                </c:pt>
                <c:pt idx="320">
                  <c:v>16/11</c:v>
                </c:pt>
                <c:pt idx="321">
                  <c:v>17/11</c:v>
                </c:pt>
                <c:pt idx="322">
                  <c:v>18/11</c:v>
                </c:pt>
                <c:pt idx="323">
                  <c:v>19/11</c:v>
                </c:pt>
                <c:pt idx="324">
                  <c:v>20/11</c:v>
                </c:pt>
                <c:pt idx="325">
                  <c:v>21/11</c:v>
                </c:pt>
                <c:pt idx="326">
                  <c:v>22/11</c:v>
                </c:pt>
                <c:pt idx="327">
                  <c:v>23/11</c:v>
                </c:pt>
                <c:pt idx="328">
                  <c:v>24/11</c:v>
                </c:pt>
                <c:pt idx="329">
                  <c:v>25/11</c:v>
                </c:pt>
                <c:pt idx="330">
                  <c:v>26/11</c:v>
                </c:pt>
                <c:pt idx="331">
                  <c:v>27/11</c:v>
                </c:pt>
                <c:pt idx="332">
                  <c:v>28/11</c:v>
                </c:pt>
                <c:pt idx="333">
                  <c:v>29/11</c:v>
                </c:pt>
                <c:pt idx="334">
                  <c:v>30/11</c:v>
                </c:pt>
                <c:pt idx="335">
                  <c:v>01/12</c:v>
                </c:pt>
                <c:pt idx="336">
                  <c:v>02/12</c:v>
                </c:pt>
                <c:pt idx="337">
                  <c:v>03/12</c:v>
                </c:pt>
                <c:pt idx="338">
                  <c:v>04/12</c:v>
                </c:pt>
                <c:pt idx="339">
                  <c:v>05/12</c:v>
                </c:pt>
                <c:pt idx="340">
                  <c:v>06/12</c:v>
                </c:pt>
                <c:pt idx="341">
                  <c:v>07/12</c:v>
                </c:pt>
                <c:pt idx="342">
                  <c:v>08/12</c:v>
                </c:pt>
                <c:pt idx="343">
                  <c:v>09/12</c:v>
                </c:pt>
                <c:pt idx="344">
                  <c:v>10/12</c:v>
                </c:pt>
                <c:pt idx="345">
                  <c:v>11/12</c:v>
                </c:pt>
                <c:pt idx="346">
                  <c:v>12/12</c:v>
                </c:pt>
                <c:pt idx="347">
                  <c:v>13/12</c:v>
                </c:pt>
                <c:pt idx="348">
                  <c:v>14/12</c:v>
                </c:pt>
                <c:pt idx="349">
                  <c:v>15/12</c:v>
                </c:pt>
                <c:pt idx="350">
                  <c:v>16/12</c:v>
                </c:pt>
                <c:pt idx="351">
                  <c:v>17/12</c:v>
                </c:pt>
                <c:pt idx="352">
                  <c:v>18/12</c:v>
                </c:pt>
                <c:pt idx="353">
                  <c:v>19/12</c:v>
                </c:pt>
                <c:pt idx="354">
                  <c:v>20/12</c:v>
                </c:pt>
                <c:pt idx="355">
                  <c:v>21/12</c:v>
                </c:pt>
                <c:pt idx="356">
                  <c:v>22/12</c:v>
                </c:pt>
                <c:pt idx="357">
                  <c:v>23/12</c:v>
                </c:pt>
                <c:pt idx="358">
                  <c:v>24/12</c:v>
                </c:pt>
                <c:pt idx="359">
                  <c:v>25/12</c:v>
                </c:pt>
                <c:pt idx="360">
                  <c:v>26/12</c:v>
                </c:pt>
                <c:pt idx="361">
                  <c:v>27/12</c:v>
                </c:pt>
                <c:pt idx="362">
                  <c:v>28/12</c:v>
                </c:pt>
                <c:pt idx="363">
                  <c:v>29/12</c:v>
                </c:pt>
                <c:pt idx="364">
                  <c:v>30/12</c:v>
                </c:pt>
                <c:pt idx="365">
                  <c:v>31/12</c:v>
                </c:pt>
              </c:strCache>
            </c:strRef>
          </c:cat>
          <c:val>
            <c:numRef>
              <c:f>Casos_DMQ!$J$2:$J$367</c:f>
              <c:numCache>
                <c:formatCode>0</c:formatCode>
                <c:ptCount val="366"/>
                <c:pt idx="0">
                  <c:v>34.6</c:v>
                </c:pt>
                <c:pt idx="1">
                  <c:v>33.6</c:v>
                </c:pt>
                <c:pt idx="2">
                  <c:v>37.6</c:v>
                </c:pt>
                <c:pt idx="3">
                  <c:v>36</c:v>
                </c:pt>
                <c:pt idx="4">
                  <c:v>33.4</c:v>
                </c:pt>
                <c:pt idx="5">
                  <c:v>35.200000000000003</c:v>
                </c:pt>
                <c:pt idx="6">
                  <c:v>33.6</c:v>
                </c:pt>
                <c:pt idx="7">
                  <c:v>29.8</c:v>
                </c:pt>
                <c:pt idx="8">
                  <c:v>30.8</c:v>
                </c:pt>
                <c:pt idx="9">
                  <c:v>37.200000000000003</c:v>
                </c:pt>
                <c:pt idx="10">
                  <c:v>36</c:v>
                </c:pt>
                <c:pt idx="11">
                  <c:v>32.799999999999997</c:v>
                </c:pt>
                <c:pt idx="12">
                  <c:v>36.799999999999997</c:v>
                </c:pt>
                <c:pt idx="13">
                  <c:v>35</c:v>
                </c:pt>
                <c:pt idx="14">
                  <c:v>33.799999999999997</c:v>
                </c:pt>
                <c:pt idx="15">
                  <c:v>37.200000000000003</c:v>
                </c:pt>
                <c:pt idx="16">
                  <c:v>35</c:v>
                </c:pt>
                <c:pt idx="17">
                  <c:v>38.200000000000003</c:v>
                </c:pt>
                <c:pt idx="18">
                  <c:v>30.4</c:v>
                </c:pt>
                <c:pt idx="19">
                  <c:v>28.6</c:v>
                </c:pt>
                <c:pt idx="20">
                  <c:v>33.200000000000003</c:v>
                </c:pt>
                <c:pt idx="21">
                  <c:v>32</c:v>
                </c:pt>
                <c:pt idx="22">
                  <c:v>33</c:v>
                </c:pt>
                <c:pt idx="23">
                  <c:v>31.6</c:v>
                </c:pt>
                <c:pt idx="24">
                  <c:v>36</c:v>
                </c:pt>
                <c:pt idx="25">
                  <c:v>32.200000000000003</c:v>
                </c:pt>
                <c:pt idx="26">
                  <c:v>29.8</c:v>
                </c:pt>
                <c:pt idx="27">
                  <c:v>31.6</c:v>
                </c:pt>
                <c:pt idx="28">
                  <c:v>34</c:v>
                </c:pt>
                <c:pt idx="29">
                  <c:v>34</c:v>
                </c:pt>
                <c:pt idx="30">
                  <c:v>27</c:v>
                </c:pt>
                <c:pt idx="31">
                  <c:v>31.4</c:v>
                </c:pt>
                <c:pt idx="32">
                  <c:v>27.2</c:v>
                </c:pt>
                <c:pt idx="33">
                  <c:v>35.4</c:v>
                </c:pt>
                <c:pt idx="34">
                  <c:v>34.799999999999997</c:v>
                </c:pt>
                <c:pt idx="35">
                  <c:v>34.4</c:v>
                </c:pt>
                <c:pt idx="36">
                  <c:v>30.2</c:v>
                </c:pt>
                <c:pt idx="37">
                  <c:v>32.4</c:v>
                </c:pt>
                <c:pt idx="38">
                  <c:v>32.799999999999997</c:v>
                </c:pt>
                <c:pt idx="39">
                  <c:v>34.4</c:v>
                </c:pt>
                <c:pt idx="40">
                  <c:v>36</c:v>
                </c:pt>
                <c:pt idx="41">
                  <c:v>34.4</c:v>
                </c:pt>
                <c:pt idx="42">
                  <c:v>31.2</c:v>
                </c:pt>
                <c:pt idx="43">
                  <c:v>34.4</c:v>
                </c:pt>
                <c:pt idx="44">
                  <c:v>32.200000000000003</c:v>
                </c:pt>
                <c:pt idx="45">
                  <c:v>30.6</c:v>
                </c:pt>
                <c:pt idx="46">
                  <c:v>29.4</c:v>
                </c:pt>
                <c:pt idx="47">
                  <c:v>31.8</c:v>
                </c:pt>
                <c:pt idx="48">
                  <c:v>27.4</c:v>
                </c:pt>
                <c:pt idx="49">
                  <c:v>28.4</c:v>
                </c:pt>
                <c:pt idx="50">
                  <c:v>32.200000000000003</c:v>
                </c:pt>
                <c:pt idx="51">
                  <c:v>29.2</c:v>
                </c:pt>
                <c:pt idx="52">
                  <c:v>32.799999999999997</c:v>
                </c:pt>
                <c:pt idx="53">
                  <c:v>30.8</c:v>
                </c:pt>
                <c:pt idx="54">
                  <c:v>27.2</c:v>
                </c:pt>
                <c:pt idx="55">
                  <c:v>31.2</c:v>
                </c:pt>
                <c:pt idx="56">
                  <c:v>30</c:v>
                </c:pt>
                <c:pt idx="57">
                  <c:v>29.4</c:v>
                </c:pt>
                <c:pt idx="58">
                  <c:v>30.2</c:v>
                </c:pt>
                <c:pt idx="59">
                  <c:v>23</c:v>
                </c:pt>
                <c:pt idx="60">
                  <c:v>32.200000000000003</c:v>
                </c:pt>
                <c:pt idx="61">
                  <c:v>30.6</c:v>
                </c:pt>
                <c:pt idx="62">
                  <c:v>30.2</c:v>
                </c:pt>
                <c:pt idx="63">
                  <c:v>31.2</c:v>
                </c:pt>
                <c:pt idx="64">
                  <c:v>27</c:v>
                </c:pt>
                <c:pt idx="65">
                  <c:v>31.8</c:v>
                </c:pt>
                <c:pt idx="66">
                  <c:v>34.6</c:v>
                </c:pt>
                <c:pt idx="67">
                  <c:v>29.4</c:v>
                </c:pt>
                <c:pt idx="68">
                  <c:v>31</c:v>
                </c:pt>
                <c:pt idx="69">
                  <c:v>30.8</c:v>
                </c:pt>
                <c:pt idx="70">
                  <c:v>31.6</c:v>
                </c:pt>
                <c:pt idx="71">
                  <c:v>35.6</c:v>
                </c:pt>
                <c:pt idx="72">
                  <c:v>34</c:v>
                </c:pt>
                <c:pt idx="73">
                  <c:v>33</c:v>
                </c:pt>
                <c:pt idx="74">
                  <c:v>30</c:v>
                </c:pt>
                <c:pt idx="75">
                  <c:v>33</c:v>
                </c:pt>
                <c:pt idx="76">
                  <c:v>29</c:v>
                </c:pt>
                <c:pt idx="77">
                  <c:v>27.8</c:v>
                </c:pt>
                <c:pt idx="78">
                  <c:v>30.2</c:v>
                </c:pt>
                <c:pt idx="79">
                  <c:v>31.4</c:v>
                </c:pt>
                <c:pt idx="80">
                  <c:v>33.799999999999997</c:v>
                </c:pt>
                <c:pt idx="81">
                  <c:v>30</c:v>
                </c:pt>
                <c:pt idx="82">
                  <c:v>28.6</c:v>
                </c:pt>
                <c:pt idx="83">
                  <c:v>28.6</c:v>
                </c:pt>
                <c:pt idx="84">
                  <c:v>30.6</c:v>
                </c:pt>
                <c:pt idx="85">
                  <c:v>29</c:v>
                </c:pt>
                <c:pt idx="86">
                  <c:v>30.8</c:v>
                </c:pt>
                <c:pt idx="87">
                  <c:v>29.8</c:v>
                </c:pt>
                <c:pt idx="88">
                  <c:v>32</c:v>
                </c:pt>
                <c:pt idx="89">
                  <c:v>28.2</c:v>
                </c:pt>
                <c:pt idx="90">
                  <c:v>26.8</c:v>
                </c:pt>
                <c:pt idx="91">
                  <c:v>30.2</c:v>
                </c:pt>
                <c:pt idx="92">
                  <c:v>36</c:v>
                </c:pt>
                <c:pt idx="93">
                  <c:v>30.4</c:v>
                </c:pt>
                <c:pt idx="94">
                  <c:v>28.4</c:v>
                </c:pt>
                <c:pt idx="95">
                  <c:v>34.4</c:v>
                </c:pt>
                <c:pt idx="96">
                  <c:v>36</c:v>
                </c:pt>
                <c:pt idx="97">
                  <c:v>30.4</c:v>
                </c:pt>
                <c:pt idx="98">
                  <c:v>30</c:v>
                </c:pt>
                <c:pt idx="99">
                  <c:v>33.4</c:v>
                </c:pt>
                <c:pt idx="100">
                  <c:v>31.8</c:v>
                </c:pt>
                <c:pt idx="101">
                  <c:v>29.8</c:v>
                </c:pt>
                <c:pt idx="102">
                  <c:v>32.6</c:v>
                </c:pt>
                <c:pt idx="103">
                  <c:v>31.2</c:v>
                </c:pt>
                <c:pt idx="104">
                  <c:v>28.8</c:v>
                </c:pt>
                <c:pt idx="105">
                  <c:v>33.4</c:v>
                </c:pt>
                <c:pt idx="106">
                  <c:v>32.200000000000003</c:v>
                </c:pt>
                <c:pt idx="107">
                  <c:v>28.2</c:v>
                </c:pt>
                <c:pt idx="108">
                  <c:v>34.6</c:v>
                </c:pt>
                <c:pt idx="109">
                  <c:v>32.799999999999997</c:v>
                </c:pt>
                <c:pt idx="110">
                  <c:v>29.2</c:v>
                </c:pt>
                <c:pt idx="111">
                  <c:v>30</c:v>
                </c:pt>
                <c:pt idx="112">
                  <c:v>33.799999999999997</c:v>
                </c:pt>
                <c:pt idx="113">
                  <c:v>32.200000000000003</c:v>
                </c:pt>
                <c:pt idx="114">
                  <c:v>26.8</c:v>
                </c:pt>
                <c:pt idx="115">
                  <c:v>32</c:v>
                </c:pt>
                <c:pt idx="116">
                  <c:v>36.4</c:v>
                </c:pt>
                <c:pt idx="117">
                  <c:v>31</c:v>
                </c:pt>
                <c:pt idx="118">
                  <c:v>28.6</c:v>
                </c:pt>
                <c:pt idx="119">
                  <c:v>35.6</c:v>
                </c:pt>
                <c:pt idx="120">
                  <c:v>29.2</c:v>
                </c:pt>
                <c:pt idx="121">
                  <c:v>30.8</c:v>
                </c:pt>
                <c:pt idx="122">
                  <c:v>33.6</c:v>
                </c:pt>
                <c:pt idx="123">
                  <c:v>31.4</c:v>
                </c:pt>
                <c:pt idx="124">
                  <c:v>33</c:v>
                </c:pt>
                <c:pt idx="125">
                  <c:v>34.200000000000003</c:v>
                </c:pt>
                <c:pt idx="126">
                  <c:v>30</c:v>
                </c:pt>
                <c:pt idx="127">
                  <c:v>26.6</c:v>
                </c:pt>
                <c:pt idx="128">
                  <c:v>31</c:v>
                </c:pt>
                <c:pt idx="129">
                  <c:v>31.6</c:v>
                </c:pt>
                <c:pt idx="130">
                  <c:v>28.2</c:v>
                </c:pt>
                <c:pt idx="131">
                  <c:v>34.200000000000003</c:v>
                </c:pt>
                <c:pt idx="132">
                  <c:v>31.4</c:v>
                </c:pt>
                <c:pt idx="133">
                  <c:v>30.8</c:v>
                </c:pt>
                <c:pt idx="134">
                  <c:v>27.2</c:v>
                </c:pt>
                <c:pt idx="135">
                  <c:v>30.2</c:v>
                </c:pt>
                <c:pt idx="136">
                  <c:v>28.8</c:v>
                </c:pt>
                <c:pt idx="137">
                  <c:v>33.6</c:v>
                </c:pt>
                <c:pt idx="138">
                  <c:v>31.4</c:v>
                </c:pt>
                <c:pt idx="139">
                  <c:v>31.6</c:v>
                </c:pt>
                <c:pt idx="140">
                  <c:v>35.200000000000003</c:v>
                </c:pt>
                <c:pt idx="141">
                  <c:v>32.799999999999997</c:v>
                </c:pt>
                <c:pt idx="142">
                  <c:v>32</c:v>
                </c:pt>
                <c:pt idx="143">
                  <c:v>29.2</c:v>
                </c:pt>
                <c:pt idx="144">
                  <c:v>30.4</c:v>
                </c:pt>
                <c:pt idx="145">
                  <c:v>28.8</c:v>
                </c:pt>
                <c:pt idx="146">
                  <c:v>31.8</c:v>
                </c:pt>
                <c:pt idx="147">
                  <c:v>25.2</c:v>
                </c:pt>
                <c:pt idx="148">
                  <c:v>28</c:v>
                </c:pt>
                <c:pt idx="149">
                  <c:v>33.200000000000003</c:v>
                </c:pt>
                <c:pt idx="150">
                  <c:v>32.799999999999997</c:v>
                </c:pt>
                <c:pt idx="151">
                  <c:v>31.4</c:v>
                </c:pt>
                <c:pt idx="152">
                  <c:v>30.6</c:v>
                </c:pt>
                <c:pt idx="153">
                  <c:v>31.8</c:v>
                </c:pt>
                <c:pt idx="154">
                  <c:v>31.2</c:v>
                </c:pt>
                <c:pt idx="155">
                  <c:v>31.4</c:v>
                </c:pt>
                <c:pt idx="156">
                  <c:v>34.200000000000003</c:v>
                </c:pt>
                <c:pt idx="157">
                  <c:v>27.8</c:v>
                </c:pt>
                <c:pt idx="158">
                  <c:v>29</c:v>
                </c:pt>
                <c:pt idx="159">
                  <c:v>30.6</c:v>
                </c:pt>
                <c:pt idx="160">
                  <c:v>30.8</c:v>
                </c:pt>
                <c:pt idx="161">
                  <c:v>34</c:v>
                </c:pt>
                <c:pt idx="162">
                  <c:v>35.6</c:v>
                </c:pt>
                <c:pt idx="163">
                  <c:v>28.2</c:v>
                </c:pt>
                <c:pt idx="164">
                  <c:v>29.6</c:v>
                </c:pt>
                <c:pt idx="165">
                  <c:v>31.8</c:v>
                </c:pt>
                <c:pt idx="166">
                  <c:v>31.6</c:v>
                </c:pt>
                <c:pt idx="167">
                  <c:v>32.799999999999997</c:v>
                </c:pt>
                <c:pt idx="168">
                  <c:v>30.4</c:v>
                </c:pt>
                <c:pt idx="169">
                  <c:v>28.2</c:v>
                </c:pt>
                <c:pt idx="170">
                  <c:v>35.6</c:v>
                </c:pt>
                <c:pt idx="171">
                  <c:v>29.2</c:v>
                </c:pt>
                <c:pt idx="172">
                  <c:v>30.4</c:v>
                </c:pt>
                <c:pt idx="173">
                  <c:v>30.6</c:v>
                </c:pt>
                <c:pt idx="174">
                  <c:v>31.2</c:v>
                </c:pt>
                <c:pt idx="175">
                  <c:v>27.6</c:v>
                </c:pt>
                <c:pt idx="176">
                  <c:v>32.799999999999997</c:v>
                </c:pt>
                <c:pt idx="177">
                  <c:v>35</c:v>
                </c:pt>
                <c:pt idx="178">
                  <c:v>29.6</c:v>
                </c:pt>
                <c:pt idx="179">
                  <c:v>30.8</c:v>
                </c:pt>
                <c:pt idx="180">
                  <c:v>29.2</c:v>
                </c:pt>
                <c:pt idx="181">
                  <c:v>36.4</c:v>
                </c:pt>
                <c:pt idx="182">
                  <c:v>30.8</c:v>
                </c:pt>
                <c:pt idx="183">
                  <c:v>30.6</c:v>
                </c:pt>
                <c:pt idx="184">
                  <c:v>34.200000000000003</c:v>
                </c:pt>
                <c:pt idx="185">
                  <c:v>31.4</c:v>
                </c:pt>
                <c:pt idx="186">
                  <c:v>31.8</c:v>
                </c:pt>
                <c:pt idx="187">
                  <c:v>28.6</c:v>
                </c:pt>
                <c:pt idx="188">
                  <c:v>33.799999999999997</c:v>
                </c:pt>
                <c:pt idx="189">
                  <c:v>29.4</c:v>
                </c:pt>
                <c:pt idx="190">
                  <c:v>34.4</c:v>
                </c:pt>
                <c:pt idx="191">
                  <c:v>32</c:v>
                </c:pt>
                <c:pt idx="192">
                  <c:v>27</c:v>
                </c:pt>
                <c:pt idx="193">
                  <c:v>27.2</c:v>
                </c:pt>
                <c:pt idx="194">
                  <c:v>32</c:v>
                </c:pt>
                <c:pt idx="195">
                  <c:v>31</c:v>
                </c:pt>
                <c:pt idx="196">
                  <c:v>34.6</c:v>
                </c:pt>
                <c:pt idx="197">
                  <c:v>28</c:v>
                </c:pt>
                <c:pt idx="198">
                  <c:v>30.8</c:v>
                </c:pt>
                <c:pt idx="199">
                  <c:v>30</c:v>
                </c:pt>
                <c:pt idx="200">
                  <c:v>33.6</c:v>
                </c:pt>
                <c:pt idx="201">
                  <c:v>28</c:v>
                </c:pt>
                <c:pt idx="202">
                  <c:v>29.8</c:v>
                </c:pt>
                <c:pt idx="203">
                  <c:v>29</c:v>
                </c:pt>
                <c:pt idx="204">
                  <c:v>30.2</c:v>
                </c:pt>
                <c:pt idx="205">
                  <c:v>28.8</c:v>
                </c:pt>
                <c:pt idx="206">
                  <c:v>28.4</c:v>
                </c:pt>
                <c:pt idx="207">
                  <c:v>31.4</c:v>
                </c:pt>
                <c:pt idx="208">
                  <c:v>28.6</c:v>
                </c:pt>
                <c:pt idx="209">
                  <c:v>28.6</c:v>
                </c:pt>
                <c:pt idx="210">
                  <c:v>31.8</c:v>
                </c:pt>
                <c:pt idx="211">
                  <c:v>27</c:v>
                </c:pt>
                <c:pt idx="212">
                  <c:v>33.200000000000003</c:v>
                </c:pt>
                <c:pt idx="213">
                  <c:v>34</c:v>
                </c:pt>
                <c:pt idx="214">
                  <c:v>32</c:v>
                </c:pt>
                <c:pt idx="215">
                  <c:v>29.2</c:v>
                </c:pt>
                <c:pt idx="216">
                  <c:v>31</c:v>
                </c:pt>
                <c:pt idx="217">
                  <c:v>32.799999999999997</c:v>
                </c:pt>
                <c:pt idx="218">
                  <c:v>31</c:v>
                </c:pt>
                <c:pt idx="219">
                  <c:v>35.4</c:v>
                </c:pt>
                <c:pt idx="220">
                  <c:v>30</c:v>
                </c:pt>
                <c:pt idx="221">
                  <c:v>27.8</c:v>
                </c:pt>
                <c:pt idx="222">
                  <c:v>30</c:v>
                </c:pt>
                <c:pt idx="223">
                  <c:v>29</c:v>
                </c:pt>
                <c:pt idx="224">
                  <c:v>30.4</c:v>
                </c:pt>
                <c:pt idx="225">
                  <c:v>28.6</c:v>
                </c:pt>
                <c:pt idx="226">
                  <c:v>36.4</c:v>
                </c:pt>
                <c:pt idx="227">
                  <c:v>34.6</c:v>
                </c:pt>
                <c:pt idx="228">
                  <c:v>27.6</c:v>
                </c:pt>
                <c:pt idx="229">
                  <c:v>30.4</c:v>
                </c:pt>
                <c:pt idx="230">
                  <c:v>31.2</c:v>
                </c:pt>
                <c:pt idx="231">
                  <c:v>31.6</c:v>
                </c:pt>
                <c:pt idx="232">
                  <c:v>28</c:v>
                </c:pt>
                <c:pt idx="233">
                  <c:v>30.8</c:v>
                </c:pt>
                <c:pt idx="234">
                  <c:v>35.4</c:v>
                </c:pt>
                <c:pt idx="235">
                  <c:v>29.2</c:v>
                </c:pt>
                <c:pt idx="236">
                  <c:v>29.4</c:v>
                </c:pt>
                <c:pt idx="237">
                  <c:v>27.2</c:v>
                </c:pt>
                <c:pt idx="238">
                  <c:v>29</c:v>
                </c:pt>
                <c:pt idx="239">
                  <c:v>34</c:v>
                </c:pt>
                <c:pt idx="240">
                  <c:v>26.4</c:v>
                </c:pt>
                <c:pt idx="241">
                  <c:v>31.8</c:v>
                </c:pt>
                <c:pt idx="242">
                  <c:v>29.8</c:v>
                </c:pt>
                <c:pt idx="243">
                  <c:v>26.6</c:v>
                </c:pt>
                <c:pt idx="244">
                  <c:v>35.6</c:v>
                </c:pt>
                <c:pt idx="245">
                  <c:v>27</c:v>
                </c:pt>
                <c:pt idx="246">
                  <c:v>26.8</c:v>
                </c:pt>
                <c:pt idx="247">
                  <c:v>35.6</c:v>
                </c:pt>
                <c:pt idx="248">
                  <c:v>34.4</c:v>
                </c:pt>
                <c:pt idx="249">
                  <c:v>31.8</c:v>
                </c:pt>
                <c:pt idx="250">
                  <c:v>26.8</c:v>
                </c:pt>
                <c:pt idx="251">
                  <c:v>28.6</c:v>
                </c:pt>
                <c:pt idx="252">
                  <c:v>28.4</c:v>
                </c:pt>
                <c:pt idx="253">
                  <c:v>28</c:v>
                </c:pt>
                <c:pt idx="254">
                  <c:v>26.4</c:v>
                </c:pt>
                <c:pt idx="255">
                  <c:v>30.4</c:v>
                </c:pt>
                <c:pt idx="256">
                  <c:v>29.4</c:v>
                </c:pt>
                <c:pt idx="257">
                  <c:v>32.799999999999997</c:v>
                </c:pt>
                <c:pt idx="258">
                  <c:v>28.4</c:v>
                </c:pt>
                <c:pt idx="259">
                  <c:v>24.4</c:v>
                </c:pt>
                <c:pt idx="260">
                  <c:v>28.6</c:v>
                </c:pt>
                <c:pt idx="261">
                  <c:v>28.6</c:v>
                </c:pt>
                <c:pt idx="262">
                  <c:v>26.6</c:v>
                </c:pt>
                <c:pt idx="263">
                  <c:v>32.200000000000003</c:v>
                </c:pt>
                <c:pt idx="264">
                  <c:v>34.200000000000003</c:v>
                </c:pt>
                <c:pt idx="265">
                  <c:v>28.8</c:v>
                </c:pt>
                <c:pt idx="266">
                  <c:v>24.8</c:v>
                </c:pt>
                <c:pt idx="267">
                  <c:v>32.4</c:v>
                </c:pt>
                <c:pt idx="268">
                  <c:v>29.8</c:v>
                </c:pt>
                <c:pt idx="269">
                  <c:v>29</c:v>
                </c:pt>
                <c:pt idx="270">
                  <c:v>31.8</c:v>
                </c:pt>
                <c:pt idx="271">
                  <c:v>32.200000000000003</c:v>
                </c:pt>
                <c:pt idx="272">
                  <c:v>29.6</c:v>
                </c:pt>
                <c:pt idx="273">
                  <c:v>26.6</c:v>
                </c:pt>
                <c:pt idx="274">
                  <c:v>35</c:v>
                </c:pt>
                <c:pt idx="275">
                  <c:v>28.8</c:v>
                </c:pt>
                <c:pt idx="276">
                  <c:v>32.6</c:v>
                </c:pt>
                <c:pt idx="277">
                  <c:v>28.6</c:v>
                </c:pt>
                <c:pt idx="278">
                  <c:v>30</c:v>
                </c:pt>
                <c:pt idx="279">
                  <c:v>35.4</c:v>
                </c:pt>
                <c:pt idx="280">
                  <c:v>28.6</c:v>
                </c:pt>
                <c:pt idx="281">
                  <c:v>32.6</c:v>
                </c:pt>
                <c:pt idx="282">
                  <c:v>32</c:v>
                </c:pt>
                <c:pt idx="283">
                  <c:v>26</c:v>
                </c:pt>
                <c:pt idx="284">
                  <c:v>31</c:v>
                </c:pt>
                <c:pt idx="285">
                  <c:v>30.8</c:v>
                </c:pt>
                <c:pt idx="286">
                  <c:v>26.2</c:v>
                </c:pt>
                <c:pt idx="287">
                  <c:v>29.6</c:v>
                </c:pt>
                <c:pt idx="288">
                  <c:v>36.4</c:v>
                </c:pt>
                <c:pt idx="289">
                  <c:v>31.2</c:v>
                </c:pt>
                <c:pt idx="290">
                  <c:v>33</c:v>
                </c:pt>
                <c:pt idx="291">
                  <c:v>29</c:v>
                </c:pt>
                <c:pt idx="292">
                  <c:v>28.4</c:v>
                </c:pt>
                <c:pt idx="293">
                  <c:v>34.6</c:v>
                </c:pt>
                <c:pt idx="294">
                  <c:v>28.4</c:v>
                </c:pt>
                <c:pt idx="295">
                  <c:v>28.6</c:v>
                </c:pt>
                <c:pt idx="296">
                  <c:v>31.6</c:v>
                </c:pt>
                <c:pt idx="297">
                  <c:v>32.6</c:v>
                </c:pt>
                <c:pt idx="298">
                  <c:v>30.8</c:v>
                </c:pt>
                <c:pt idx="299">
                  <c:v>31.2</c:v>
                </c:pt>
                <c:pt idx="300">
                  <c:v>27.4</c:v>
                </c:pt>
                <c:pt idx="301">
                  <c:v>34.799999999999997</c:v>
                </c:pt>
                <c:pt idx="302">
                  <c:v>33.6</c:v>
                </c:pt>
                <c:pt idx="303">
                  <c:v>30.2</c:v>
                </c:pt>
                <c:pt idx="304">
                  <c:v>28.2</c:v>
                </c:pt>
                <c:pt idx="305">
                  <c:v>31</c:v>
                </c:pt>
                <c:pt idx="306">
                  <c:v>29.4</c:v>
                </c:pt>
                <c:pt idx="307">
                  <c:v>28.2</c:v>
                </c:pt>
                <c:pt idx="308">
                  <c:v>33.4</c:v>
                </c:pt>
                <c:pt idx="309">
                  <c:v>31.6</c:v>
                </c:pt>
                <c:pt idx="310">
                  <c:v>30.4</c:v>
                </c:pt>
                <c:pt idx="311">
                  <c:v>35.4</c:v>
                </c:pt>
                <c:pt idx="312">
                  <c:v>31.6</c:v>
                </c:pt>
                <c:pt idx="313">
                  <c:v>33.6</c:v>
                </c:pt>
                <c:pt idx="314">
                  <c:v>35.200000000000003</c:v>
                </c:pt>
                <c:pt idx="315">
                  <c:v>29.6</c:v>
                </c:pt>
                <c:pt idx="316">
                  <c:v>32.200000000000003</c:v>
                </c:pt>
                <c:pt idx="317">
                  <c:v>31.6</c:v>
                </c:pt>
                <c:pt idx="318">
                  <c:v>31.4</c:v>
                </c:pt>
                <c:pt idx="319">
                  <c:v>29</c:v>
                </c:pt>
                <c:pt idx="320">
                  <c:v>33</c:v>
                </c:pt>
                <c:pt idx="321">
                  <c:v>32.200000000000003</c:v>
                </c:pt>
                <c:pt idx="322">
                  <c:v>32.799999999999997</c:v>
                </c:pt>
                <c:pt idx="323">
                  <c:v>29.8</c:v>
                </c:pt>
                <c:pt idx="324">
                  <c:v>32.6</c:v>
                </c:pt>
                <c:pt idx="325">
                  <c:v>29.6</c:v>
                </c:pt>
                <c:pt idx="326">
                  <c:v>32.4</c:v>
                </c:pt>
                <c:pt idx="327">
                  <c:v>32.4</c:v>
                </c:pt>
                <c:pt idx="328">
                  <c:v>26</c:v>
                </c:pt>
                <c:pt idx="329">
                  <c:v>28.4</c:v>
                </c:pt>
                <c:pt idx="330">
                  <c:v>28.8</c:v>
                </c:pt>
                <c:pt idx="331">
                  <c:v>31.2</c:v>
                </c:pt>
                <c:pt idx="332">
                  <c:v>31.6</c:v>
                </c:pt>
                <c:pt idx="333">
                  <c:v>26.6</c:v>
                </c:pt>
                <c:pt idx="334">
                  <c:v>30.4</c:v>
                </c:pt>
                <c:pt idx="335">
                  <c:v>30.2</c:v>
                </c:pt>
                <c:pt idx="336">
                  <c:v>32.799999999999997</c:v>
                </c:pt>
                <c:pt idx="337">
                  <c:v>34</c:v>
                </c:pt>
                <c:pt idx="338">
                  <c:v>31.4</c:v>
                </c:pt>
                <c:pt idx="339">
                  <c:v>34.200000000000003</c:v>
                </c:pt>
                <c:pt idx="340">
                  <c:v>37</c:v>
                </c:pt>
                <c:pt idx="341">
                  <c:v>30.4</c:v>
                </c:pt>
                <c:pt idx="342">
                  <c:v>35.4</c:v>
                </c:pt>
                <c:pt idx="343">
                  <c:v>29.2</c:v>
                </c:pt>
                <c:pt idx="344">
                  <c:v>30.8</c:v>
                </c:pt>
                <c:pt idx="345">
                  <c:v>31.4</c:v>
                </c:pt>
                <c:pt idx="346">
                  <c:v>33.6</c:v>
                </c:pt>
                <c:pt idx="347">
                  <c:v>30.2</c:v>
                </c:pt>
                <c:pt idx="348">
                  <c:v>37.200000000000003</c:v>
                </c:pt>
                <c:pt idx="349">
                  <c:v>33.6</c:v>
                </c:pt>
                <c:pt idx="350">
                  <c:v>32.799999999999997</c:v>
                </c:pt>
                <c:pt idx="351">
                  <c:v>38</c:v>
                </c:pt>
                <c:pt idx="352">
                  <c:v>36.200000000000003</c:v>
                </c:pt>
                <c:pt idx="353">
                  <c:v>35</c:v>
                </c:pt>
                <c:pt idx="354">
                  <c:v>31.6</c:v>
                </c:pt>
                <c:pt idx="355">
                  <c:v>32.200000000000003</c:v>
                </c:pt>
                <c:pt idx="356">
                  <c:v>39</c:v>
                </c:pt>
                <c:pt idx="357">
                  <c:v>35.799999999999997</c:v>
                </c:pt>
                <c:pt idx="358">
                  <c:v>35.799999999999997</c:v>
                </c:pt>
                <c:pt idx="359">
                  <c:v>34.200000000000003</c:v>
                </c:pt>
                <c:pt idx="360">
                  <c:v>34.6</c:v>
                </c:pt>
                <c:pt idx="361">
                  <c:v>33.799999999999997</c:v>
                </c:pt>
                <c:pt idx="362">
                  <c:v>31.6</c:v>
                </c:pt>
                <c:pt idx="363">
                  <c:v>33.799999999999997</c:v>
                </c:pt>
                <c:pt idx="364">
                  <c:v>36.6</c:v>
                </c:pt>
                <c:pt idx="365">
                  <c:v>32</c:v>
                </c:pt>
              </c:numCache>
            </c:numRef>
          </c:val>
          <c:smooth val="0"/>
          <c:extLst>
            <c:ext xmlns:c16="http://schemas.microsoft.com/office/drawing/2014/chart" uri="{C3380CC4-5D6E-409C-BE32-E72D297353CC}">
              <c16:uniqueId val="{00000001-FDBB-4F15-92B3-664FCB16DC93}"/>
            </c:ext>
          </c:extLst>
        </c:ser>
        <c:ser>
          <c:idx val="2"/>
          <c:order val="2"/>
          <c:tx>
            <c:strRef>
              <c:f>Casos_DMQ!$L$1</c:f>
              <c:strCache>
                <c:ptCount val="1"/>
                <c:pt idx="0">
                  <c:v>2021</c:v>
                </c:pt>
              </c:strCache>
            </c:strRef>
          </c:tx>
          <c:spPr>
            <a:ln w="19050" cap="rnd">
              <a:solidFill>
                <a:srgbClr val="FF0000"/>
              </a:solidFill>
              <a:prstDash val="sysDot"/>
              <a:round/>
            </a:ln>
            <a:effectLst/>
          </c:spPr>
          <c:marker>
            <c:symbol val="none"/>
          </c:marker>
          <c:cat>
            <c:strRef>
              <c:f>Casos_DMQ!$D$2:$D$367</c:f>
              <c:strCache>
                <c:ptCount val="366"/>
                <c:pt idx="0">
                  <c:v>01/01</c:v>
                </c:pt>
                <c:pt idx="1">
                  <c:v>02/01</c:v>
                </c:pt>
                <c:pt idx="2">
                  <c:v>03/01</c:v>
                </c:pt>
                <c:pt idx="3">
                  <c:v>04/01</c:v>
                </c:pt>
                <c:pt idx="4">
                  <c:v>05/01</c:v>
                </c:pt>
                <c:pt idx="5">
                  <c:v>06/01</c:v>
                </c:pt>
                <c:pt idx="6">
                  <c:v>07/01</c:v>
                </c:pt>
                <c:pt idx="7">
                  <c:v>08/01</c:v>
                </c:pt>
                <c:pt idx="8">
                  <c:v>09/01</c:v>
                </c:pt>
                <c:pt idx="9">
                  <c:v>10/01</c:v>
                </c:pt>
                <c:pt idx="10">
                  <c:v>11/01</c:v>
                </c:pt>
                <c:pt idx="11">
                  <c:v>12/01</c:v>
                </c:pt>
                <c:pt idx="12">
                  <c:v>13/01</c:v>
                </c:pt>
                <c:pt idx="13">
                  <c:v>14/01</c:v>
                </c:pt>
                <c:pt idx="14">
                  <c:v>15/01</c:v>
                </c:pt>
                <c:pt idx="15">
                  <c:v>16/01</c:v>
                </c:pt>
                <c:pt idx="16">
                  <c:v>17/01</c:v>
                </c:pt>
                <c:pt idx="17">
                  <c:v>18/01</c:v>
                </c:pt>
                <c:pt idx="18">
                  <c:v>19/01</c:v>
                </c:pt>
                <c:pt idx="19">
                  <c:v>20/01</c:v>
                </c:pt>
                <c:pt idx="20">
                  <c:v>21/01</c:v>
                </c:pt>
                <c:pt idx="21">
                  <c:v>22/01</c:v>
                </c:pt>
                <c:pt idx="22">
                  <c:v>23/01</c:v>
                </c:pt>
                <c:pt idx="23">
                  <c:v>24/01</c:v>
                </c:pt>
                <c:pt idx="24">
                  <c:v>25/01</c:v>
                </c:pt>
                <c:pt idx="25">
                  <c:v>26/01</c:v>
                </c:pt>
                <c:pt idx="26">
                  <c:v>27/01</c:v>
                </c:pt>
                <c:pt idx="27">
                  <c:v>28/01</c:v>
                </c:pt>
                <c:pt idx="28">
                  <c:v>29/01</c:v>
                </c:pt>
                <c:pt idx="29">
                  <c:v>30/01</c:v>
                </c:pt>
                <c:pt idx="30">
                  <c:v>31/01</c:v>
                </c:pt>
                <c:pt idx="31">
                  <c:v>01/02</c:v>
                </c:pt>
                <c:pt idx="32">
                  <c:v>02/02</c:v>
                </c:pt>
                <c:pt idx="33">
                  <c:v>03/02</c:v>
                </c:pt>
                <c:pt idx="34">
                  <c:v>04/02</c:v>
                </c:pt>
                <c:pt idx="35">
                  <c:v>05/02</c:v>
                </c:pt>
                <c:pt idx="36">
                  <c:v>06/02</c:v>
                </c:pt>
                <c:pt idx="37">
                  <c:v>07/02</c:v>
                </c:pt>
                <c:pt idx="38">
                  <c:v>08/02</c:v>
                </c:pt>
                <c:pt idx="39">
                  <c:v>09/02</c:v>
                </c:pt>
                <c:pt idx="40">
                  <c:v>10/02</c:v>
                </c:pt>
                <c:pt idx="41">
                  <c:v>11/02</c:v>
                </c:pt>
                <c:pt idx="42">
                  <c:v>12/02</c:v>
                </c:pt>
                <c:pt idx="43">
                  <c:v>13/02</c:v>
                </c:pt>
                <c:pt idx="44">
                  <c:v>14/02</c:v>
                </c:pt>
                <c:pt idx="45">
                  <c:v>15/02</c:v>
                </c:pt>
                <c:pt idx="46">
                  <c:v>16/02</c:v>
                </c:pt>
                <c:pt idx="47">
                  <c:v>17/02</c:v>
                </c:pt>
                <c:pt idx="48">
                  <c:v>18/02</c:v>
                </c:pt>
                <c:pt idx="49">
                  <c:v>19/02</c:v>
                </c:pt>
                <c:pt idx="50">
                  <c:v>20/02</c:v>
                </c:pt>
                <c:pt idx="51">
                  <c:v>21/02</c:v>
                </c:pt>
                <c:pt idx="52">
                  <c:v>22/02</c:v>
                </c:pt>
                <c:pt idx="53">
                  <c:v>23/02</c:v>
                </c:pt>
                <c:pt idx="54">
                  <c:v>24/02</c:v>
                </c:pt>
                <c:pt idx="55">
                  <c:v>25/02</c:v>
                </c:pt>
                <c:pt idx="56">
                  <c:v>26/02</c:v>
                </c:pt>
                <c:pt idx="57">
                  <c:v>27/02</c:v>
                </c:pt>
                <c:pt idx="58">
                  <c:v>28/02</c:v>
                </c:pt>
                <c:pt idx="59">
                  <c:v>29/02</c:v>
                </c:pt>
                <c:pt idx="60">
                  <c:v>01/03</c:v>
                </c:pt>
                <c:pt idx="61">
                  <c:v>02/03</c:v>
                </c:pt>
                <c:pt idx="62">
                  <c:v>03/03</c:v>
                </c:pt>
                <c:pt idx="63">
                  <c:v>04/03</c:v>
                </c:pt>
                <c:pt idx="64">
                  <c:v>05/03</c:v>
                </c:pt>
                <c:pt idx="65">
                  <c:v>06/03</c:v>
                </c:pt>
                <c:pt idx="66">
                  <c:v>07/03</c:v>
                </c:pt>
                <c:pt idx="67">
                  <c:v>08/03</c:v>
                </c:pt>
                <c:pt idx="68">
                  <c:v>09/03</c:v>
                </c:pt>
                <c:pt idx="69">
                  <c:v>10/03</c:v>
                </c:pt>
                <c:pt idx="70">
                  <c:v>11/03</c:v>
                </c:pt>
                <c:pt idx="71">
                  <c:v>12/03</c:v>
                </c:pt>
                <c:pt idx="72">
                  <c:v>13/03</c:v>
                </c:pt>
                <c:pt idx="73">
                  <c:v>14/03</c:v>
                </c:pt>
                <c:pt idx="74">
                  <c:v>15/03</c:v>
                </c:pt>
                <c:pt idx="75">
                  <c:v>16/03</c:v>
                </c:pt>
                <c:pt idx="76">
                  <c:v>17/03</c:v>
                </c:pt>
                <c:pt idx="77">
                  <c:v>18/03</c:v>
                </c:pt>
                <c:pt idx="78">
                  <c:v>19/03</c:v>
                </c:pt>
                <c:pt idx="79">
                  <c:v>20/03</c:v>
                </c:pt>
                <c:pt idx="80">
                  <c:v>21/03</c:v>
                </c:pt>
                <c:pt idx="81">
                  <c:v>22/03</c:v>
                </c:pt>
                <c:pt idx="82">
                  <c:v>23/03</c:v>
                </c:pt>
                <c:pt idx="83">
                  <c:v>24/03</c:v>
                </c:pt>
                <c:pt idx="84">
                  <c:v>25/03</c:v>
                </c:pt>
                <c:pt idx="85">
                  <c:v>26/03</c:v>
                </c:pt>
                <c:pt idx="86">
                  <c:v>27/03</c:v>
                </c:pt>
                <c:pt idx="87">
                  <c:v>28/03</c:v>
                </c:pt>
                <c:pt idx="88">
                  <c:v>29/03</c:v>
                </c:pt>
                <c:pt idx="89">
                  <c:v>30/03</c:v>
                </c:pt>
                <c:pt idx="90">
                  <c:v>31/03</c:v>
                </c:pt>
                <c:pt idx="91">
                  <c:v>01/04</c:v>
                </c:pt>
                <c:pt idx="92">
                  <c:v>02/04</c:v>
                </c:pt>
                <c:pt idx="93">
                  <c:v>03/04</c:v>
                </c:pt>
                <c:pt idx="94">
                  <c:v>04/04</c:v>
                </c:pt>
                <c:pt idx="95">
                  <c:v>05/04</c:v>
                </c:pt>
                <c:pt idx="96">
                  <c:v>06/04</c:v>
                </c:pt>
                <c:pt idx="97">
                  <c:v>07/04</c:v>
                </c:pt>
                <c:pt idx="98">
                  <c:v>08/04</c:v>
                </c:pt>
                <c:pt idx="99">
                  <c:v>09/04</c:v>
                </c:pt>
                <c:pt idx="100">
                  <c:v>10/04</c:v>
                </c:pt>
                <c:pt idx="101">
                  <c:v>11/04</c:v>
                </c:pt>
                <c:pt idx="102">
                  <c:v>12/04</c:v>
                </c:pt>
                <c:pt idx="103">
                  <c:v>13/04</c:v>
                </c:pt>
                <c:pt idx="104">
                  <c:v>14/04</c:v>
                </c:pt>
                <c:pt idx="105">
                  <c:v>15/04</c:v>
                </c:pt>
                <c:pt idx="106">
                  <c:v>16/04</c:v>
                </c:pt>
                <c:pt idx="107">
                  <c:v>17/04</c:v>
                </c:pt>
                <c:pt idx="108">
                  <c:v>18/04</c:v>
                </c:pt>
                <c:pt idx="109">
                  <c:v>19/04</c:v>
                </c:pt>
                <c:pt idx="110">
                  <c:v>20/04</c:v>
                </c:pt>
                <c:pt idx="111">
                  <c:v>21/04</c:v>
                </c:pt>
                <c:pt idx="112">
                  <c:v>22/04</c:v>
                </c:pt>
                <c:pt idx="113">
                  <c:v>23/04</c:v>
                </c:pt>
                <c:pt idx="114">
                  <c:v>24/04</c:v>
                </c:pt>
                <c:pt idx="115">
                  <c:v>25/04</c:v>
                </c:pt>
                <c:pt idx="116">
                  <c:v>26/04</c:v>
                </c:pt>
                <c:pt idx="117">
                  <c:v>27/04</c:v>
                </c:pt>
                <c:pt idx="118">
                  <c:v>28/04</c:v>
                </c:pt>
                <c:pt idx="119">
                  <c:v>29/04</c:v>
                </c:pt>
                <c:pt idx="120">
                  <c:v>30/04</c:v>
                </c:pt>
                <c:pt idx="121">
                  <c:v>01/05</c:v>
                </c:pt>
                <c:pt idx="122">
                  <c:v>02/05</c:v>
                </c:pt>
                <c:pt idx="123">
                  <c:v>03/05</c:v>
                </c:pt>
                <c:pt idx="124">
                  <c:v>04/05</c:v>
                </c:pt>
                <c:pt idx="125">
                  <c:v>05/05</c:v>
                </c:pt>
                <c:pt idx="126">
                  <c:v>06/05</c:v>
                </c:pt>
                <c:pt idx="127">
                  <c:v>07/05</c:v>
                </c:pt>
                <c:pt idx="128">
                  <c:v>08/05</c:v>
                </c:pt>
                <c:pt idx="129">
                  <c:v>09/05</c:v>
                </c:pt>
                <c:pt idx="130">
                  <c:v>10/05</c:v>
                </c:pt>
                <c:pt idx="131">
                  <c:v>11/05</c:v>
                </c:pt>
                <c:pt idx="132">
                  <c:v>12/05</c:v>
                </c:pt>
                <c:pt idx="133">
                  <c:v>13/05</c:v>
                </c:pt>
                <c:pt idx="134">
                  <c:v>14/05</c:v>
                </c:pt>
                <c:pt idx="135">
                  <c:v>15/05</c:v>
                </c:pt>
                <c:pt idx="136">
                  <c:v>16/05</c:v>
                </c:pt>
                <c:pt idx="137">
                  <c:v>17/05</c:v>
                </c:pt>
                <c:pt idx="138">
                  <c:v>18/05</c:v>
                </c:pt>
                <c:pt idx="139">
                  <c:v>19/05</c:v>
                </c:pt>
                <c:pt idx="140">
                  <c:v>20/05</c:v>
                </c:pt>
                <c:pt idx="141">
                  <c:v>21/05</c:v>
                </c:pt>
                <c:pt idx="142">
                  <c:v>22/05</c:v>
                </c:pt>
                <c:pt idx="143">
                  <c:v>23/05</c:v>
                </c:pt>
                <c:pt idx="144">
                  <c:v>24/05</c:v>
                </c:pt>
                <c:pt idx="145">
                  <c:v>25/05</c:v>
                </c:pt>
                <c:pt idx="146">
                  <c:v>26/05</c:v>
                </c:pt>
                <c:pt idx="147">
                  <c:v>27/05</c:v>
                </c:pt>
                <c:pt idx="148">
                  <c:v>28/05</c:v>
                </c:pt>
                <c:pt idx="149">
                  <c:v>29/05</c:v>
                </c:pt>
                <c:pt idx="150">
                  <c:v>30/05</c:v>
                </c:pt>
                <c:pt idx="151">
                  <c:v>31/05</c:v>
                </c:pt>
                <c:pt idx="152">
                  <c:v>01/06</c:v>
                </c:pt>
                <c:pt idx="153">
                  <c:v>02/06</c:v>
                </c:pt>
                <c:pt idx="154">
                  <c:v>03/06</c:v>
                </c:pt>
                <c:pt idx="155">
                  <c:v>04/06</c:v>
                </c:pt>
                <c:pt idx="156">
                  <c:v>05/06</c:v>
                </c:pt>
                <c:pt idx="157">
                  <c:v>06/06</c:v>
                </c:pt>
                <c:pt idx="158">
                  <c:v>07/06</c:v>
                </c:pt>
                <c:pt idx="159">
                  <c:v>08/06</c:v>
                </c:pt>
                <c:pt idx="160">
                  <c:v>09/06</c:v>
                </c:pt>
                <c:pt idx="161">
                  <c:v>10/06</c:v>
                </c:pt>
                <c:pt idx="162">
                  <c:v>11/06</c:v>
                </c:pt>
                <c:pt idx="163">
                  <c:v>12/06</c:v>
                </c:pt>
                <c:pt idx="164">
                  <c:v>13/06</c:v>
                </c:pt>
                <c:pt idx="165">
                  <c:v>14/06</c:v>
                </c:pt>
                <c:pt idx="166">
                  <c:v>15/06</c:v>
                </c:pt>
                <c:pt idx="167">
                  <c:v>16/06</c:v>
                </c:pt>
                <c:pt idx="168">
                  <c:v>17/06</c:v>
                </c:pt>
                <c:pt idx="169">
                  <c:v>18/06</c:v>
                </c:pt>
                <c:pt idx="170">
                  <c:v>19/06</c:v>
                </c:pt>
                <c:pt idx="171">
                  <c:v>20/06</c:v>
                </c:pt>
                <c:pt idx="172">
                  <c:v>21/06</c:v>
                </c:pt>
                <c:pt idx="173">
                  <c:v>22/06</c:v>
                </c:pt>
                <c:pt idx="174">
                  <c:v>23/06</c:v>
                </c:pt>
                <c:pt idx="175">
                  <c:v>24/06</c:v>
                </c:pt>
                <c:pt idx="176">
                  <c:v>25/06</c:v>
                </c:pt>
                <c:pt idx="177">
                  <c:v>26/06</c:v>
                </c:pt>
                <c:pt idx="178">
                  <c:v>27/06</c:v>
                </c:pt>
                <c:pt idx="179">
                  <c:v>28/06</c:v>
                </c:pt>
                <c:pt idx="180">
                  <c:v>29/06</c:v>
                </c:pt>
                <c:pt idx="181">
                  <c:v>30/06</c:v>
                </c:pt>
                <c:pt idx="182">
                  <c:v>01/07</c:v>
                </c:pt>
                <c:pt idx="183">
                  <c:v>02/07</c:v>
                </c:pt>
                <c:pt idx="184">
                  <c:v>03/07</c:v>
                </c:pt>
                <c:pt idx="185">
                  <c:v>04/07</c:v>
                </c:pt>
                <c:pt idx="186">
                  <c:v>05/07</c:v>
                </c:pt>
                <c:pt idx="187">
                  <c:v>06/07</c:v>
                </c:pt>
                <c:pt idx="188">
                  <c:v>07/07</c:v>
                </c:pt>
                <c:pt idx="189">
                  <c:v>08/07</c:v>
                </c:pt>
                <c:pt idx="190">
                  <c:v>09/07</c:v>
                </c:pt>
                <c:pt idx="191">
                  <c:v>10/07</c:v>
                </c:pt>
                <c:pt idx="192">
                  <c:v>11/07</c:v>
                </c:pt>
                <c:pt idx="193">
                  <c:v>12/07</c:v>
                </c:pt>
                <c:pt idx="194">
                  <c:v>13/07</c:v>
                </c:pt>
                <c:pt idx="195">
                  <c:v>14/07</c:v>
                </c:pt>
                <c:pt idx="196">
                  <c:v>15/07</c:v>
                </c:pt>
                <c:pt idx="197">
                  <c:v>16/07</c:v>
                </c:pt>
                <c:pt idx="198">
                  <c:v>17/07</c:v>
                </c:pt>
                <c:pt idx="199">
                  <c:v>18/07</c:v>
                </c:pt>
                <c:pt idx="200">
                  <c:v>19/07</c:v>
                </c:pt>
                <c:pt idx="201">
                  <c:v>20/07</c:v>
                </c:pt>
                <c:pt idx="202">
                  <c:v>21/07</c:v>
                </c:pt>
                <c:pt idx="203">
                  <c:v>22/07</c:v>
                </c:pt>
                <c:pt idx="204">
                  <c:v>23/07</c:v>
                </c:pt>
                <c:pt idx="205">
                  <c:v>24/07</c:v>
                </c:pt>
                <c:pt idx="206">
                  <c:v>25/07</c:v>
                </c:pt>
                <c:pt idx="207">
                  <c:v>26/07</c:v>
                </c:pt>
                <c:pt idx="208">
                  <c:v>27/07</c:v>
                </c:pt>
                <c:pt idx="209">
                  <c:v>28/07</c:v>
                </c:pt>
                <c:pt idx="210">
                  <c:v>29/07</c:v>
                </c:pt>
                <c:pt idx="211">
                  <c:v>30/07</c:v>
                </c:pt>
                <c:pt idx="212">
                  <c:v>31/07</c:v>
                </c:pt>
                <c:pt idx="213">
                  <c:v>01/08</c:v>
                </c:pt>
                <c:pt idx="214">
                  <c:v>02/08</c:v>
                </c:pt>
                <c:pt idx="215">
                  <c:v>03/08</c:v>
                </c:pt>
                <c:pt idx="216">
                  <c:v>04/08</c:v>
                </c:pt>
                <c:pt idx="217">
                  <c:v>05/08</c:v>
                </c:pt>
                <c:pt idx="218">
                  <c:v>06/08</c:v>
                </c:pt>
                <c:pt idx="219">
                  <c:v>07/08</c:v>
                </c:pt>
                <c:pt idx="220">
                  <c:v>08/08</c:v>
                </c:pt>
                <c:pt idx="221">
                  <c:v>09/08</c:v>
                </c:pt>
                <c:pt idx="222">
                  <c:v>10/08</c:v>
                </c:pt>
                <c:pt idx="223">
                  <c:v>11/08</c:v>
                </c:pt>
                <c:pt idx="224">
                  <c:v>12/08</c:v>
                </c:pt>
                <c:pt idx="225">
                  <c:v>13/08</c:v>
                </c:pt>
                <c:pt idx="226">
                  <c:v>14/08</c:v>
                </c:pt>
                <c:pt idx="227">
                  <c:v>15/08</c:v>
                </c:pt>
                <c:pt idx="228">
                  <c:v>16/08</c:v>
                </c:pt>
                <c:pt idx="229">
                  <c:v>17/08</c:v>
                </c:pt>
                <c:pt idx="230">
                  <c:v>18/08</c:v>
                </c:pt>
                <c:pt idx="231">
                  <c:v>19/08</c:v>
                </c:pt>
                <c:pt idx="232">
                  <c:v>20/08</c:v>
                </c:pt>
                <c:pt idx="233">
                  <c:v>21/08</c:v>
                </c:pt>
                <c:pt idx="234">
                  <c:v>22/08</c:v>
                </c:pt>
                <c:pt idx="235">
                  <c:v>23/08</c:v>
                </c:pt>
                <c:pt idx="236">
                  <c:v>24/08</c:v>
                </c:pt>
                <c:pt idx="237">
                  <c:v>25/08</c:v>
                </c:pt>
                <c:pt idx="238">
                  <c:v>26/08</c:v>
                </c:pt>
                <c:pt idx="239">
                  <c:v>27/08</c:v>
                </c:pt>
                <c:pt idx="240">
                  <c:v>28/08</c:v>
                </c:pt>
                <c:pt idx="241">
                  <c:v>29/08</c:v>
                </c:pt>
                <c:pt idx="242">
                  <c:v>30/08</c:v>
                </c:pt>
                <c:pt idx="243">
                  <c:v>31/08</c:v>
                </c:pt>
                <c:pt idx="244">
                  <c:v>01/09</c:v>
                </c:pt>
                <c:pt idx="245">
                  <c:v>02/09</c:v>
                </c:pt>
                <c:pt idx="246">
                  <c:v>03/09</c:v>
                </c:pt>
                <c:pt idx="247">
                  <c:v>04/09</c:v>
                </c:pt>
                <c:pt idx="248">
                  <c:v>05/09</c:v>
                </c:pt>
                <c:pt idx="249">
                  <c:v>06/09</c:v>
                </c:pt>
                <c:pt idx="250">
                  <c:v>07/09</c:v>
                </c:pt>
                <c:pt idx="251">
                  <c:v>08/09</c:v>
                </c:pt>
                <c:pt idx="252">
                  <c:v>09/09</c:v>
                </c:pt>
                <c:pt idx="253">
                  <c:v>10/09</c:v>
                </c:pt>
                <c:pt idx="254">
                  <c:v>11/09</c:v>
                </c:pt>
                <c:pt idx="255">
                  <c:v>12/09</c:v>
                </c:pt>
                <c:pt idx="256">
                  <c:v>13/09</c:v>
                </c:pt>
                <c:pt idx="257">
                  <c:v>14/09</c:v>
                </c:pt>
                <c:pt idx="258">
                  <c:v>15/09</c:v>
                </c:pt>
                <c:pt idx="259">
                  <c:v>16/09</c:v>
                </c:pt>
                <c:pt idx="260">
                  <c:v>17/09</c:v>
                </c:pt>
                <c:pt idx="261">
                  <c:v>18/09</c:v>
                </c:pt>
                <c:pt idx="262">
                  <c:v>19/09</c:v>
                </c:pt>
                <c:pt idx="263">
                  <c:v>20/09</c:v>
                </c:pt>
                <c:pt idx="264">
                  <c:v>21/09</c:v>
                </c:pt>
                <c:pt idx="265">
                  <c:v>22/09</c:v>
                </c:pt>
                <c:pt idx="266">
                  <c:v>23/09</c:v>
                </c:pt>
                <c:pt idx="267">
                  <c:v>24/09</c:v>
                </c:pt>
                <c:pt idx="268">
                  <c:v>25/09</c:v>
                </c:pt>
                <c:pt idx="269">
                  <c:v>26/09</c:v>
                </c:pt>
                <c:pt idx="270">
                  <c:v>27/09</c:v>
                </c:pt>
                <c:pt idx="271">
                  <c:v>28/09</c:v>
                </c:pt>
                <c:pt idx="272">
                  <c:v>29/09</c:v>
                </c:pt>
                <c:pt idx="273">
                  <c:v>30/09</c:v>
                </c:pt>
                <c:pt idx="274">
                  <c:v>01/10</c:v>
                </c:pt>
                <c:pt idx="275">
                  <c:v>02/10</c:v>
                </c:pt>
                <c:pt idx="276">
                  <c:v>03/10</c:v>
                </c:pt>
                <c:pt idx="277">
                  <c:v>04/10</c:v>
                </c:pt>
                <c:pt idx="278">
                  <c:v>05/10</c:v>
                </c:pt>
                <c:pt idx="279">
                  <c:v>06/10</c:v>
                </c:pt>
                <c:pt idx="280">
                  <c:v>07/10</c:v>
                </c:pt>
                <c:pt idx="281">
                  <c:v>08/10</c:v>
                </c:pt>
                <c:pt idx="282">
                  <c:v>09/10</c:v>
                </c:pt>
                <c:pt idx="283">
                  <c:v>10/10</c:v>
                </c:pt>
                <c:pt idx="284">
                  <c:v>11/10</c:v>
                </c:pt>
                <c:pt idx="285">
                  <c:v>12/10</c:v>
                </c:pt>
                <c:pt idx="286">
                  <c:v>13/10</c:v>
                </c:pt>
                <c:pt idx="287">
                  <c:v>14/10</c:v>
                </c:pt>
                <c:pt idx="288">
                  <c:v>15/10</c:v>
                </c:pt>
                <c:pt idx="289">
                  <c:v>16/10</c:v>
                </c:pt>
                <c:pt idx="290">
                  <c:v>17/10</c:v>
                </c:pt>
                <c:pt idx="291">
                  <c:v>18/10</c:v>
                </c:pt>
                <c:pt idx="292">
                  <c:v>19/10</c:v>
                </c:pt>
                <c:pt idx="293">
                  <c:v>20/10</c:v>
                </c:pt>
                <c:pt idx="294">
                  <c:v>21/10</c:v>
                </c:pt>
                <c:pt idx="295">
                  <c:v>22/10</c:v>
                </c:pt>
                <c:pt idx="296">
                  <c:v>23/10</c:v>
                </c:pt>
                <c:pt idx="297">
                  <c:v>24/10</c:v>
                </c:pt>
                <c:pt idx="298">
                  <c:v>25/10</c:v>
                </c:pt>
                <c:pt idx="299">
                  <c:v>26/10</c:v>
                </c:pt>
                <c:pt idx="300">
                  <c:v>27/10</c:v>
                </c:pt>
                <c:pt idx="301">
                  <c:v>28/10</c:v>
                </c:pt>
                <c:pt idx="302">
                  <c:v>29/10</c:v>
                </c:pt>
                <c:pt idx="303">
                  <c:v>30/10</c:v>
                </c:pt>
                <c:pt idx="304">
                  <c:v>31/10</c:v>
                </c:pt>
                <c:pt idx="305">
                  <c:v>01/11</c:v>
                </c:pt>
                <c:pt idx="306">
                  <c:v>02/11</c:v>
                </c:pt>
                <c:pt idx="307">
                  <c:v>03/11</c:v>
                </c:pt>
                <c:pt idx="308">
                  <c:v>04/11</c:v>
                </c:pt>
                <c:pt idx="309">
                  <c:v>05/11</c:v>
                </c:pt>
                <c:pt idx="310">
                  <c:v>06/11</c:v>
                </c:pt>
                <c:pt idx="311">
                  <c:v>07/11</c:v>
                </c:pt>
                <c:pt idx="312">
                  <c:v>08/11</c:v>
                </c:pt>
                <c:pt idx="313">
                  <c:v>09/11</c:v>
                </c:pt>
                <c:pt idx="314">
                  <c:v>10/11</c:v>
                </c:pt>
                <c:pt idx="315">
                  <c:v>11/11</c:v>
                </c:pt>
                <c:pt idx="316">
                  <c:v>12/11</c:v>
                </c:pt>
                <c:pt idx="317">
                  <c:v>13/11</c:v>
                </c:pt>
                <c:pt idx="318">
                  <c:v>14/11</c:v>
                </c:pt>
                <c:pt idx="319">
                  <c:v>15/11</c:v>
                </c:pt>
                <c:pt idx="320">
                  <c:v>16/11</c:v>
                </c:pt>
                <c:pt idx="321">
                  <c:v>17/11</c:v>
                </c:pt>
                <c:pt idx="322">
                  <c:v>18/11</c:v>
                </c:pt>
                <c:pt idx="323">
                  <c:v>19/11</c:v>
                </c:pt>
                <c:pt idx="324">
                  <c:v>20/11</c:v>
                </c:pt>
                <c:pt idx="325">
                  <c:v>21/11</c:v>
                </c:pt>
                <c:pt idx="326">
                  <c:v>22/11</c:v>
                </c:pt>
                <c:pt idx="327">
                  <c:v>23/11</c:v>
                </c:pt>
                <c:pt idx="328">
                  <c:v>24/11</c:v>
                </c:pt>
                <c:pt idx="329">
                  <c:v>25/11</c:v>
                </c:pt>
                <c:pt idx="330">
                  <c:v>26/11</c:v>
                </c:pt>
                <c:pt idx="331">
                  <c:v>27/11</c:v>
                </c:pt>
                <c:pt idx="332">
                  <c:v>28/11</c:v>
                </c:pt>
                <c:pt idx="333">
                  <c:v>29/11</c:v>
                </c:pt>
                <c:pt idx="334">
                  <c:v>30/11</c:v>
                </c:pt>
                <c:pt idx="335">
                  <c:v>01/12</c:v>
                </c:pt>
                <c:pt idx="336">
                  <c:v>02/12</c:v>
                </c:pt>
                <c:pt idx="337">
                  <c:v>03/12</c:v>
                </c:pt>
                <c:pt idx="338">
                  <c:v>04/12</c:v>
                </c:pt>
                <c:pt idx="339">
                  <c:v>05/12</c:v>
                </c:pt>
                <c:pt idx="340">
                  <c:v>06/12</c:v>
                </c:pt>
                <c:pt idx="341">
                  <c:v>07/12</c:v>
                </c:pt>
                <c:pt idx="342">
                  <c:v>08/12</c:v>
                </c:pt>
                <c:pt idx="343">
                  <c:v>09/12</c:v>
                </c:pt>
                <c:pt idx="344">
                  <c:v>10/12</c:v>
                </c:pt>
                <c:pt idx="345">
                  <c:v>11/12</c:v>
                </c:pt>
                <c:pt idx="346">
                  <c:v>12/12</c:v>
                </c:pt>
                <c:pt idx="347">
                  <c:v>13/12</c:v>
                </c:pt>
                <c:pt idx="348">
                  <c:v>14/12</c:v>
                </c:pt>
                <c:pt idx="349">
                  <c:v>15/12</c:v>
                </c:pt>
                <c:pt idx="350">
                  <c:v>16/12</c:v>
                </c:pt>
                <c:pt idx="351">
                  <c:v>17/12</c:v>
                </c:pt>
                <c:pt idx="352">
                  <c:v>18/12</c:v>
                </c:pt>
                <c:pt idx="353">
                  <c:v>19/12</c:v>
                </c:pt>
                <c:pt idx="354">
                  <c:v>20/12</c:v>
                </c:pt>
                <c:pt idx="355">
                  <c:v>21/12</c:v>
                </c:pt>
                <c:pt idx="356">
                  <c:v>22/12</c:v>
                </c:pt>
                <c:pt idx="357">
                  <c:v>23/12</c:v>
                </c:pt>
                <c:pt idx="358">
                  <c:v>24/12</c:v>
                </c:pt>
                <c:pt idx="359">
                  <c:v>25/12</c:v>
                </c:pt>
                <c:pt idx="360">
                  <c:v>26/12</c:v>
                </c:pt>
                <c:pt idx="361">
                  <c:v>27/12</c:v>
                </c:pt>
                <c:pt idx="362">
                  <c:v>28/12</c:v>
                </c:pt>
                <c:pt idx="363">
                  <c:v>29/12</c:v>
                </c:pt>
                <c:pt idx="364">
                  <c:v>30/12</c:v>
                </c:pt>
                <c:pt idx="365">
                  <c:v>31/12</c:v>
                </c:pt>
              </c:strCache>
            </c:strRef>
          </c:cat>
          <c:val>
            <c:numRef>
              <c:f>Casos_DMQ!$L$2:$L$367</c:f>
              <c:numCache>
                <c:formatCode>General</c:formatCode>
                <c:ptCount val="366"/>
                <c:pt idx="0">
                  <c:v>52</c:v>
                </c:pt>
                <c:pt idx="1">
                  <c:v>40</c:v>
                </c:pt>
                <c:pt idx="2">
                  <c:v>49</c:v>
                </c:pt>
                <c:pt idx="3">
                  <c:v>50</c:v>
                </c:pt>
                <c:pt idx="4">
                  <c:v>46</c:v>
                </c:pt>
                <c:pt idx="5">
                  <c:v>48</c:v>
                </c:pt>
                <c:pt idx="6">
                  <c:v>51</c:v>
                </c:pt>
                <c:pt idx="7">
                  <c:v>51</c:v>
                </c:pt>
                <c:pt idx="8">
                  <c:v>46</c:v>
                </c:pt>
                <c:pt idx="9">
                  <c:v>48</c:v>
                </c:pt>
                <c:pt idx="10">
                  <c:v>42</c:v>
                </c:pt>
                <c:pt idx="11">
                  <c:v>47</c:v>
                </c:pt>
                <c:pt idx="12">
                  <c:v>45</c:v>
                </c:pt>
                <c:pt idx="13">
                  <c:v>44</c:v>
                </c:pt>
                <c:pt idx="14">
                  <c:v>56</c:v>
                </c:pt>
                <c:pt idx="15">
                  <c:v>73</c:v>
                </c:pt>
                <c:pt idx="16">
                  <c:v>50</c:v>
                </c:pt>
                <c:pt idx="17">
                  <c:v>57</c:v>
                </c:pt>
                <c:pt idx="18">
                  <c:v>78</c:v>
                </c:pt>
                <c:pt idx="19">
                  <c:v>48</c:v>
                </c:pt>
                <c:pt idx="20">
                  <c:v>55</c:v>
                </c:pt>
                <c:pt idx="21">
                  <c:v>70</c:v>
                </c:pt>
                <c:pt idx="22">
                  <c:v>70</c:v>
                </c:pt>
                <c:pt idx="23">
                  <c:v>50</c:v>
                </c:pt>
                <c:pt idx="24">
                  <c:v>41</c:v>
                </c:pt>
                <c:pt idx="25">
                  <c:v>63</c:v>
                </c:pt>
                <c:pt idx="26">
                  <c:v>59</c:v>
                </c:pt>
                <c:pt idx="27">
                  <c:v>67</c:v>
                </c:pt>
                <c:pt idx="28">
                  <c:v>66</c:v>
                </c:pt>
                <c:pt idx="29">
                  <c:v>48</c:v>
                </c:pt>
                <c:pt idx="30">
                  <c:v>63</c:v>
                </c:pt>
                <c:pt idx="31">
                  <c:v>58</c:v>
                </c:pt>
                <c:pt idx="32">
                  <c:v>54</c:v>
                </c:pt>
                <c:pt idx="33">
                  <c:v>47</c:v>
                </c:pt>
                <c:pt idx="34">
                  <c:v>58</c:v>
                </c:pt>
                <c:pt idx="35">
                  <c:v>60</c:v>
                </c:pt>
                <c:pt idx="36">
                  <c:v>50</c:v>
                </c:pt>
                <c:pt idx="37">
                  <c:v>64</c:v>
                </c:pt>
                <c:pt idx="38">
                  <c:v>61</c:v>
                </c:pt>
                <c:pt idx="39">
                  <c:v>43</c:v>
                </c:pt>
                <c:pt idx="40">
                  <c:v>58</c:v>
                </c:pt>
                <c:pt idx="41">
                  <c:v>54</c:v>
                </c:pt>
                <c:pt idx="42">
                  <c:v>62</c:v>
                </c:pt>
                <c:pt idx="43">
                  <c:v>53</c:v>
                </c:pt>
                <c:pt idx="44">
                  <c:v>48</c:v>
                </c:pt>
                <c:pt idx="45">
                  <c:v>61</c:v>
                </c:pt>
                <c:pt idx="46">
                  <c:v>50</c:v>
                </c:pt>
                <c:pt idx="47">
                  <c:v>55</c:v>
                </c:pt>
                <c:pt idx="48">
                  <c:v>53</c:v>
                </c:pt>
                <c:pt idx="49">
                  <c:v>54</c:v>
                </c:pt>
                <c:pt idx="50">
                  <c:v>56</c:v>
                </c:pt>
                <c:pt idx="51">
                  <c:v>47</c:v>
                </c:pt>
                <c:pt idx="52">
                  <c:v>51</c:v>
                </c:pt>
                <c:pt idx="53">
                  <c:v>56</c:v>
                </c:pt>
                <c:pt idx="54">
                  <c:v>51</c:v>
                </c:pt>
                <c:pt idx="55">
                  <c:v>52</c:v>
                </c:pt>
                <c:pt idx="56">
                  <c:v>55</c:v>
                </c:pt>
                <c:pt idx="57">
                  <c:v>49</c:v>
                </c:pt>
                <c:pt idx="58">
                  <c:v>46</c:v>
                </c:pt>
                <c:pt idx="60">
                  <c:v>51</c:v>
                </c:pt>
                <c:pt idx="61">
                  <c:v>58</c:v>
                </c:pt>
                <c:pt idx="62">
                  <c:v>44</c:v>
                </c:pt>
                <c:pt idx="63">
                  <c:v>54</c:v>
                </c:pt>
                <c:pt idx="64">
                  <c:v>45</c:v>
                </c:pt>
                <c:pt idx="65">
                  <c:v>71</c:v>
                </c:pt>
                <c:pt idx="66">
                  <c:v>51</c:v>
                </c:pt>
                <c:pt idx="67">
                  <c:v>50</c:v>
                </c:pt>
                <c:pt idx="68">
                  <c:v>60</c:v>
                </c:pt>
                <c:pt idx="69">
                  <c:v>50</c:v>
                </c:pt>
                <c:pt idx="70">
                  <c:v>59</c:v>
                </c:pt>
                <c:pt idx="71">
                  <c:v>60</c:v>
                </c:pt>
                <c:pt idx="72">
                  <c:v>53</c:v>
                </c:pt>
                <c:pt idx="73">
                  <c:v>66</c:v>
                </c:pt>
                <c:pt idx="74">
                  <c:v>49</c:v>
                </c:pt>
                <c:pt idx="75">
                  <c:v>48</c:v>
                </c:pt>
                <c:pt idx="76">
                  <c:v>57</c:v>
                </c:pt>
                <c:pt idx="77">
                  <c:v>62</c:v>
                </c:pt>
                <c:pt idx="78">
                  <c:v>70</c:v>
                </c:pt>
                <c:pt idx="79">
                  <c:v>53</c:v>
                </c:pt>
                <c:pt idx="80">
                  <c:v>56</c:v>
                </c:pt>
                <c:pt idx="81">
                  <c:v>55</c:v>
                </c:pt>
                <c:pt idx="82">
                  <c:v>67</c:v>
                </c:pt>
                <c:pt idx="83">
                  <c:v>57</c:v>
                </c:pt>
                <c:pt idx="84">
                  <c:v>58</c:v>
                </c:pt>
                <c:pt idx="85">
                  <c:v>62</c:v>
                </c:pt>
                <c:pt idx="86">
                  <c:v>57</c:v>
                </c:pt>
                <c:pt idx="87">
                  <c:v>63</c:v>
                </c:pt>
                <c:pt idx="88">
                  <c:v>58</c:v>
                </c:pt>
                <c:pt idx="89">
                  <c:v>74</c:v>
                </c:pt>
                <c:pt idx="90">
                  <c:v>62</c:v>
                </c:pt>
                <c:pt idx="91">
                  <c:v>80</c:v>
                </c:pt>
                <c:pt idx="92">
                  <c:v>73</c:v>
                </c:pt>
                <c:pt idx="93">
                  <c:v>62</c:v>
                </c:pt>
                <c:pt idx="94">
                  <c:v>63</c:v>
                </c:pt>
                <c:pt idx="95">
                  <c:v>67</c:v>
                </c:pt>
                <c:pt idx="96">
                  <c:v>69</c:v>
                </c:pt>
                <c:pt idx="97">
                  <c:v>88</c:v>
                </c:pt>
                <c:pt idx="98">
                  <c:v>67</c:v>
                </c:pt>
                <c:pt idx="99">
                  <c:v>67</c:v>
                </c:pt>
                <c:pt idx="100">
                  <c:v>65</c:v>
                </c:pt>
                <c:pt idx="101">
                  <c:v>64</c:v>
                </c:pt>
                <c:pt idx="102">
                  <c:v>75</c:v>
                </c:pt>
                <c:pt idx="103">
                  <c:v>80</c:v>
                </c:pt>
                <c:pt idx="104">
                  <c:v>70</c:v>
                </c:pt>
                <c:pt idx="105">
                  <c:v>78</c:v>
                </c:pt>
                <c:pt idx="106">
                  <c:v>76</c:v>
                </c:pt>
                <c:pt idx="107">
                  <c:v>72</c:v>
                </c:pt>
                <c:pt idx="108">
                  <c:v>72</c:v>
                </c:pt>
                <c:pt idx="109">
                  <c:v>78</c:v>
                </c:pt>
                <c:pt idx="110">
                  <c:v>86</c:v>
                </c:pt>
                <c:pt idx="111">
                  <c:v>101</c:v>
                </c:pt>
                <c:pt idx="112">
                  <c:v>77</c:v>
                </c:pt>
                <c:pt idx="113">
                  <c:v>91</c:v>
                </c:pt>
                <c:pt idx="114">
                  <c:v>55</c:v>
                </c:pt>
                <c:pt idx="115">
                  <c:v>89</c:v>
                </c:pt>
                <c:pt idx="116">
                  <c:v>80</c:v>
                </c:pt>
                <c:pt idx="117">
                  <c:v>77</c:v>
                </c:pt>
                <c:pt idx="118">
                  <c:v>71</c:v>
                </c:pt>
                <c:pt idx="119">
                  <c:v>91</c:v>
                </c:pt>
                <c:pt idx="120">
                  <c:v>89</c:v>
                </c:pt>
                <c:pt idx="121">
                  <c:v>75</c:v>
                </c:pt>
                <c:pt idx="122">
                  <c:v>79</c:v>
                </c:pt>
                <c:pt idx="123">
                  <c:v>87</c:v>
                </c:pt>
                <c:pt idx="124">
                  <c:v>59</c:v>
                </c:pt>
                <c:pt idx="125">
                  <c:v>80</c:v>
                </c:pt>
                <c:pt idx="126">
                  <c:v>72</c:v>
                </c:pt>
                <c:pt idx="127">
                  <c:v>75</c:v>
                </c:pt>
                <c:pt idx="128">
                  <c:v>71</c:v>
                </c:pt>
                <c:pt idx="129">
                  <c:v>84</c:v>
                </c:pt>
                <c:pt idx="130">
                  <c:v>65</c:v>
                </c:pt>
                <c:pt idx="131">
                  <c:v>59</c:v>
                </c:pt>
                <c:pt idx="132">
                  <c:v>61</c:v>
                </c:pt>
                <c:pt idx="133">
                  <c:v>67</c:v>
                </c:pt>
                <c:pt idx="134">
                  <c:v>75</c:v>
                </c:pt>
                <c:pt idx="135">
                  <c:v>76</c:v>
                </c:pt>
                <c:pt idx="136">
                  <c:v>74</c:v>
                </c:pt>
                <c:pt idx="137">
                  <c:v>75</c:v>
                </c:pt>
                <c:pt idx="138">
                  <c:v>68</c:v>
                </c:pt>
                <c:pt idx="139">
                  <c:v>69</c:v>
                </c:pt>
                <c:pt idx="140">
                  <c:v>70</c:v>
                </c:pt>
                <c:pt idx="141">
                  <c:v>67</c:v>
                </c:pt>
                <c:pt idx="142">
                  <c:v>71</c:v>
                </c:pt>
                <c:pt idx="143">
                  <c:v>60</c:v>
                </c:pt>
                <c:pt idx="144">
                  <c:v>61</c:v>
                </c:pt>
                <c:pt idx="145">
                  <c:v>68</c:v>
                </c:pt>
                <c:pt idx="146">
                  <c:v>64</c:v>
                </c:pt>
                <c:pt idx="147">
                  <c:v>52</c:v>
                </c:pt>
                <c:pt idx="148">
                  <c:v>59</c:v>
                </c:pt>
                <c:pt idx="149">
                  <c:v>56</c:v>
                </c:pt>
                <c:pt idx="150">
                  <c:v>46</c:v>
                </c:pt>
                <c:pt idx="151">
                  <c:v>9</c:v>
                </c:pt>
                <c:pt idx="152">
                  <c:v>45</c:v>
                </c:pt>
                <c:pt idx="153">
                  <c:v>53</c:v>
                </c:pt>
                <c:pt idx="154">
                  <c:v>59</c:v>
                </c:pt>
                <c:pt idx="155">
                  <c:v>52</c:v>
                </c:pt>
                <c:pt idx="156">
                  <c:v>50</c:v>
                </c:pt>
                <c:pt idx="157">
                  <c:v>62</c:v>
                </c:pt>
                <c:pt idx="158">
                  <c:v>46</c:v>
                </c:pt>
                <c:pt idx="159">
                  <c:v>48</c:v>
                </c:pt>
                <c:pt idx="160">
                  <c:v>59</c:v>
                </c:pt>
                <c:pt idx="161">
                  <c:v>52</c:v>
                </c:pt>
                <c:pt idx="162">
                  <c:v>48</c:v>
                </c:pt>
                <c:pt idx="163">
                  <c:v>48</c:v>
                </c:pt>
                <c:pt idx="164">
                  <c:v>48</c:v>
                </c:pt>
                <c:pt idx="165">
                  <c:v>42</c:v>
                </c:pt>
                <c:pt idx="166">
                  <c:v>48</c:v>
                </c:pt>
                <c:pt idx="167">
                  <c:v>53</c:v>
                </c:pt>
                <c:pt idx="168">
                  <c:v>22</c:v>
                </c:pt>
              </c:numCache>
            </c:numRef>
          </c:val>
          <c:smooth val="0"/>
          <c:extLst>
            <c:ext xmlns:c16="http://schemas.microsoft.com/office/drawing/2014/chart" uri="{C3380CC4-5D6E-409C-BE32-E72D297353CC}">
              <c16:uniqueId val="{00000002-FDBB-4F15-92B3-664FCB16DC93}"/>
            </c:ext>
          </c:extLst>
        </c:ser>
        <c:dLbls>
          <c:showLegendKey val="0"/>
          <c:showVal val="0"/>
          <c:showCatName val="0"/>
          <c:showSerName val="0"/>
          <c:showPercent val="0"/>
          <c:showBubbleSize val="0"/>
        </c:dLbls>
        <c:marker val="1"/>
        <c:smooth val="0"/>
        <c:axId val="405627055"/>
        <c:axId val="405628303"/>
      </c:lineChart>
      <c:catAx>
        <c:axId val="40562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05628303"/>
        <c:crosses val="autoZero"/>
        <c:auto val="1"/>
        <c:lblAlgn val="ctr"/>
        <c:lblOffset val="100"/>
        <c:noMultiLvlLbl val="0"/>
      </c:catAx>
      <c:valAx>
        <c:axId val="40562830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crossAx val="405627055"/>
        <c:crosses val="autoZero"/>
        <c:crossBetween val="between"/>
      </c:valAx>
      <c:spPr>
        <a:noFill/>
        <a:ln>
          <a:noFill/>
        </a:ln>
        <a:effectLst/>
      </c:spPr>
    </c:plotArea>
    <c:legend>
      <c:legendPos val="b"/>
      <c:layout>
        <c:manualLayout>
          <c:xMode val="edge"/>
          <c:yMode val="edge"/>
          <c:x val="0.68841358821686627"/>
          <c:y val="8.0807490608934315E-2"/>
          <c:w val="0.25872194440481755"/>
          <c:h val="8.501765383335199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03296215413765E-2"/>
          <c:y val="6.4799705363114912E-2"/>
          <c:w val="0.93867827878387133"/>
          <c:h val="0.64602059304022408"/>
        </c:manualLayout>
      </c:layout>
      <c:barChart>
        <c:barDir val="col"/>
        <c:grouping val="clustered"/>
        <c:varyColors val="0"/>
        <c:ser>
          <c:idx val="1"/>
          <c:order val="1"/>
          <c:tx>
            <c:strRef>
              <c:f>Caos_Guayaquil!$K$1</c:f>
              <c:strCache>
                <c:ptCount val="1"/>
                <c:pt idx="0">
                  <c:v>2020</c:v>
                </c:pt>
              </c:strCache>
            </c:strRef>
          </c:tx>
          <c:spPr>
            <a:solidFill>
              <a:schemeClr val="accent5">
                <a:lumMod val="40000"/>
                <a:lumOff val="60000"/>
              </a:schemeClr>
            </a:solidFill>
            <a:ln>
              <a:solidFill>
                <a:schemeClr val="accent5">
                  <a:lumMod val="40000"/>
                  <a:lumOff val="60000"/>
                </a:schemeClr>
              </a:solidFill>
            </a:ln>
            <a:effectLst/>
          </c:spPr>
          <c:invertIfNegative val="0"/>
          <c:cat>
            <c:strRef>
              <c:f>Caos_Guayaquil!$D$2:$D$367</c:f>
              <c:strCache>
                <c:ptCount val="366"/>
                <c:pt idx="0">
                  <c:v>01/01</c:v>
                </c:pt>
                <c:pt idx="1">
                  <c:v>02/01</c:v>
                </c:pt>
                <c:pt idx="2">
                  <c:v>03/01</c:v>
                </c:pt>
                <c:pt idx="3">
                  <c:v>04/01</c:v>
                </c:pt>
                <c:pt idx="4">
                  <c:v>05/01</c:v>
                </c:pt>
                <c:pt idx="5">
                  <c:v>06/01</c:v>
                </c:pt>
                <c:pt idx="6">
                  <c:v>07/01</c:v>
                </c:pt>
                <c:pt idx="7">
                  <c:v>08/01</c:v>
                </c:pt>
                <c:pt idx="8">
                  <c:v>09/01</c:v>
                </c:pt>
                <c:pt idx="9">
                  <c:v>10/01</c:v>
                </c:pt>
                <c:pt idx="10">
                  <c:v>11/01</c:v>
                </c:pt>
                <c:pt idx="11">
                  <c:v>12/01</c:v>
                </c:pt>
                <c:pt idx="12">
                  <c:v>13/01</c:v>
                </c:pt>
                <c:pt idx="13">
                  <c:v>14/01</c:v>
                </c:pt>
                <c:pt idx="14">
                  <c:v>15/01</c:v>
                </c:pt>
                <c:pt idx="15">
                  <c:v>16/01</c:v>
                </c:pt>
                <c:pt idx="16">
                  <c:v>17/01</c:v>
                </c:pt>
                <c:pt idx="17">
                  <c:v>18/01</c:v>
                </c:pt>
                <c:pt idx="18">
                  <c:v>19/01</c:v>
                </c:pt>
                <c:pt idx="19">
                  <c:v>20/01</c:v>
                </c:pt>
                <c:pt idx="20">
                  <c:v>21/01</c:v>
                </c:pt>
                <c:pt idx="21">
                  <c:v>22/01</c:v>
                </c:pt>
                <c:pt idx="22">
                  <c:v>23/01</c:v>
                </c:pt>
                <c:pt idx="23">
                  <c:v>24/01</c:v>
                </c:pt>
                <c:pt idx="24">
                  <c:v>25/01</c:v>
                </c:pt>
                <c:pt idx="25">
                  <c:v>26/01</c:v>
                </c:pt>
                <c:pt idx="26">
                  <c:v>27/01</c:v>
                </c:pt>
                <c:pt idx="27">
                  <c:v>28/01</c:v>
                </c:pt>
                <c:pt idx="28">
                  <c:v>29/01</c:v>
                </c:pt>
                <c:pt idx="29">
                  <c:v>30/01</c:v>
                </c:pt>
                <c:pt idx="30">
                  <c:v>31/01</c:v>
                </c:pt>
                <c:pt idx="31">
                  <c:v>01/02</c:v>
                </c:pt>
                <c:pt idx="32">
                  <c:v>02/02</c:v>
                </c:pt>
                <c:pt idx="33">
                  <c:v>03/02</c:v>
                </c:pt>
                <c:pt idx="34">
                  <c:v>04/02</c:v>
                </c:pt>
                <c:pt idx="35">
                  <c:v>05/02</c:v>
                </c:pt>
                <c:pt idx="36">
                  <c:v>06/02</c:v>
                </c:pt>
                <c:pt idx="37">
                  <c:v>07/02</c:v>
                </c:pt>
                <c:pt idx="38">
                  <c:v>08/02</c:v>
                </c:pt>
                <c:pt idx="39">
                  <c:v>09/02</c:v>
                </c:pt>
                <c:pt idx="40">
                  <c:v>10/02</c:v>
                </c:pt>
                <c:pt idx="41">
                  <c:v>11/02</c:v>
                </c:pt>
                <c:pt idx="42">
                  <c:v>12/02</c:v>
                </c:pt>
                <c:pt idx="43">
                  <c:v>13/02</c:v>
                </c:pt>
                <c:pt idx="44">
                  <c:v>14/02</c:v>
                </c:pt>
                <c:pt idx="45">
                  <c:v>15/02</c:v>
                </c:pt>
                <c:pt idx="46">
                  <c:v>16/02</c:v>
                </c:pt>
                <c:pt idx="47">
                  <c:v>17/02</c:v>
                </c:pt>
                <c:pt idx="48">
                  <c:v>18/02</c:v>
                </c:pt>
                <c:pt idx="49">
                  <c:v>19/02</c:v>
                </c:pt>
                <c:pt idx="50">
                  <c:v>20/02</c:v>
                </c:pt>
                <c:pt idx="51">
                  <c:v>21/02</c:v>
                </c:pt>
                <c:pt idx="52">
                  <c:v>22/02</c:v>
                </c:pt>
                <c:pt idx="53">
                  <c:v>23/02</c:v>
                </c:pt>
                <c:pt idx="54">
                  <c:v>24/02</c:v>
                </c:pt>
                <c:pt idx="55">
                  <c:v>25/02</c:v>
                </c:pt>
                <c:pt idx="56">
                  <c:v>26/02</c:v>
                </c:pt>
                <c:pt idx="57">
                  <c:v>27/02</c:v>
                </c:pt>
                <c:pt idx="58">
                  <c:v>28/02</c:v>
                </c:pt>
                <c:pt idx="59">
                  <c:v>29/02</c:v>
                </c:pt>
                <c:pt idx="60">
                  <c:v>01/03</c:v>
                </c:pt>
                <c:pt idx="61">
                  <c:v>02/03</c:v>
                </c:pt>
                <c:pt idx="62">
                  <c:v>03/03</c:v>
                </c:pt>
                <c:pt idx="63">
                  <c:v>04/03</c:v>
                </c:pt>
                <c:pt idx="64">
                  <c:v>05/03</c:v>
                </c:pt>
                <c:pt idx="65">
                  <c:v>06/03</c:v>
                </c:pt>
                <c:pt idx="66">
                  <c:v>07/03</c:v>
                </c:pt>
                <c:pt idx="67">
                  <c:v>08/03</c:v>
                </c:pt>
                <c:pt idx="68">
                  <c:v>09/03</c:v>
                </c:pt>
                <c:pt idx="69">
                  <c:v>10/03</c:v>
                </c:pt>
                <c:pt idx="70">
                  <c:v>11/03</c:v>
                </c:pt>
                <c:pt idx="71">
                  <c:v>12/03</c:v>
                </c:pt>
                <c:pt idx="72">
                  <c:v>13/03</c:v>
                </c:pt>
                <c:pt idx="73">
                  <c:v>14/03</c:v>
                </c:pt>
                <c:pt idx="74">
                  <c:v>15/03</c:v>
                </c:pt>
                <c:pt idx="75">
                  <c:v>16/03</c:v>
                </c:pt>
                <c:pt idx="76">
                  <c:v>17/03</c:v>
                </c:pt>
                <c:pt idx="77">
                  <c:v>18/03</c:v>
                </c:pt>
                <c:pt idx="78">
                  <c:v>19/03</c:v>
                </c:pt>
                <c:pt idx="79">
                  <c:v>20/03</c:v>
                </c:pt>
                <c:pt idx="80">
                  <c:v>21/03</c:v>
                </c:pt>
                <c:pt idx="81">
                  <c:v>22/03</c:v>
                </c:pt>
                <c:pt idx="82">
                  <c:v>23/03</c:v>
                </c:pt>
                <c:pt idx="83">
                  <c:v>24/03</c:v>
                </c:pt>
                <c:pt idx="84">
                  <c:v>25/03</c:v>
                </c:pt>
                <c:pt idx="85">
                  <c:v>26/03</c:v>
                </c:pt>
                <c:pt idx="86">
                  <c:v>27/03</c:v>
                </c:pt>
                <c:pt idx="87">
                  <c:v>28/03</c:v>
                </c:pt>
                <c:pt idx="88">
                  <c:v>29/03</c:v>
                </c:pt>
                <c:pt idx="89">
                  <c:v>30/03</c:v>
                </c:pt>
                <c:pt idx="90">
                  <c:v>31/03</c:v>
                </c:pt>
                <c:pt idx="91">
                  <c:v>01/04</c:v>
                </c:pt>
                <c:pt idx="92">
                  <c:v>02/04</c:v>
                </c:pt>
                <c:pt idx="93">
                  <c:v>03/04</c:v>
                </c:pt>
                <c:pt idx="94">
                  <c:v>04/04</c:v>
                </c:pt>
                <c:pt idx="95">
                  <c:v>05/04</c:v>
                </c:pt>
                <c:pt idx="96">
                  <c:v>06/04</c:v>
                </c:pt>
                <c:pt idx="97">
                  <c:v>07/04</c:v>
                </c:pt>
                <c:pt idx="98">
                  <c:v>08/04</c:v>
                </c:pt>
                <c:pt idx="99">
                  <c:v>09/04</c:v>
                </c:pt>
                <c:pt idx="100">
                  <c:v>10/04</c:v>
                </c:pt>
                <c:pt idx="101">
                  <c:v>11/04</c:v>
                </c:pt>
                <c:pt idx="102">
                  <c:v>12/04</c:v>
                </c:pt>
                <c:pt idx="103">
                  <c:v>13/04</c:v>
                </c:pt>
                <c:pt idx="104">
                  <c:v>14/04</c:v>
                </c:pt>
                <c:pt idx="105">
                  <c:v>15/04</c:v>
                </c:pt>
                <c:pt idx="106">
                  <c:v>16/04</c:v>
                </c:pt>
                <c:pt idx="107">
                  <c:v>17/04</c:v>
                </c:pt>
                <c:pt idx="108">
                  <c:v>18/04</c:v>
                </c:pt>
                <c:pt idx="109">
                  <c:v>19/04</c:v>
                </c:pt>
                <c:pt idx="110">
                  <c:v>20/04</c:v>
                </c:pt>
                <c:pt idx="111">
                  <c:v>21/04</c:v>
                </c:pt>
                <c:pt idx="112">
                  <c:v>22/04</c:v>
                </c:pt>
                <c:pt idx="113">
                  <c:v>23/04</c:v>
                </c:pt>
                <c:pt idx="114">
                  <c:v>24/04</c:v>
                </c:pt>
                <c:pt idx="115">
                  <c:v>25/04</c:v>
                </c:pt>
                <c:pt idx="116">
                  <c:v>26/04</c:v>
                </c:pt>
                <c:pt idx="117">
                  <c:v>27/04</c:v>
                </c:pt>
                <c:pt idx="118">
                  <c:v>28/04</c:v>
                </c:pt>
                <c:pt idx="119">
                  <c:v>29/04</c:v>
                </c:pt>
                <c:pt idx="120">
                  <c:v>30/04</c:v>
                </c:pt>
                <c:pt idx="121">
                  <c:v>01/05</c:v>
                </c:pt>
                <c:pt idx="122">
                  <c:v>02/05</c:v>
                </c:pt>
                <c:pt idx="123">
                  <c:v>03/05</c:v>
                </c:pt>
                <c:pt idx="124">
                  <c:v>04/05</c:v>
                </c:pt>
                <c:pt idx="125">
                  <c:v>05/05</c:v>
                </c:pt>
                <c:pt idx="126">
                  <c:v>06/05</c:v>
                </c:pt>
                <c:pt idx="127">
                  <c:v>07/05</c:v>
                </c:pt>
                <c:pt idx="128">
                  <c:v>08/05</c:v>
                </c:pt>
                <c:pt idx="129">
                  <c:v>09/05</c:v>
                </c:pt>
                <c:pt idx="130">
                  <c:v>10/05</c:v>
                </c:pt>
                <c:pt idx="131">
                  <c:v>11/05</c:v>
                </c:pt>
                <c:pt idx="132">
                  <c:v>12/05</c:v>
                </c:pt>
                <c:pt idx="133">
                  <c:v>13/05</c:v>
                </c:pt>
                <c:pt idx="134">
                  <c:v>14/05</c:v>
                </c:pt>
                <c:pt idx="135">
                  <c:v>15/05</c:v>
                </c:pt>
                <c:pt idx="136">
                  <c:v>16/05</c:v>
                </c:pt>
                <c:pt idx="137">
                  <c:v>17/05</c:v>
                </c:pt>
                <c:pt idx="138">
                  <c:v>18/05</c:v>
                </c:pt>
                <c:pt idx="139">
                  <c:v>19/05</c:v>
                </c:pt>
                <c:pt idx="140">
                  <c:v>20/05</c:v>
                </c:pt>
                <c:pt idx="141">
                  <c:v>21/05</c:v>
                </c:pt>
                <c:pt idx="142">
                  <c:v>22/05</c:v>
                </c:pt>
                <c:pt idx="143">
                  <c:v>23/05</c:v>
                </c:pt>
                <c:pt idx="144">
                  <c:v>24/05</c:v>
                </c:pt>
                <c:pt idx="145">
                  <c:v>25/05</c:v>
                </c:pt>
                <c:pt idx="146">
                  <c:v>26/05</c:v>
                </c:pt>
                <c:pt idx="147">
                  <c:v>27/05</c:v>
                </c:pt>
                <c:pt idx="148">
                  <c:v>28/05</c:v>
                </c:pt>
                <c:pt idx="149">
                  <c:v>29/05</c:v>
                </c:pt>
                <c:pt idx="150">
                  <c:v>30/05</c:v>
                </c:pt>
                <c:pt idx="151">
                  <c:v>31/05</c:v>
                </c:pt>
                <c:pt idx="152">
                  <c:v>01/06</c:v>
                </c:pt>
                <c:pt idx="153">
                  <c:v>02/06</c:v>
                </c:pt>
                <c:pt idx="154">
                  <c:v>03/06</c:v>
                </c:pt>
                <c:pt idx="155">
                  <c:v>04/06</c:v>
                </c:pt>
                <c:pt idx="156">
                  <c:v>05/06</c:v>
                </c:pt>
                <c:pt idx="157">
                  <c:v>06/06</c:v>
                </c:pt>
                <c:pt idx="158">
                  <c:v>07/06</c:v>
                </c:pt>
                <c:pt idx="159">
                  <c:v>08/06</c:v>
                </c:pt>
                <c:pt idx="160">
                  <c:v>09/06</c:v>
                </c:pt>
                <c:pt idx="161">
                  <c:v>10/06</c:v>
                </c:pt>
                <c:pt idx="162">
                  <c:v>11/06</c:v>
                </c:pt>
                <c:pt idx="163">
                  <c:v>12/06</c:v>
                </c:pt>
                <c:pt idx="164">
                  <c:v>13/06</c:v>
                </c:pt>
                <c:pt idx="165">
                  <c:v>14/06</c:v>
                </c:pt>
                <c:pt idx="166">
                  <c:v>15/06</c:v>
                </c:pt>
                <c:pt idx="167">
                  <c:v>16/06</c:v>
                </c:pt>
                <c:pt idx="168">
                  <c:v>17/06</c:v>
                </c:pt>
                <c:pt idx="169">
                  <c:v>18/06</c:v>
                </c:pt>
                <c:pt idx="170">
                  <c:v>19/06</c:v>
                </c:pt>
                <c:pt idx="171">
                  <c:v>20/06</c:v>
                </c:pt>
                <c:pt idx="172">
                  <c:v>21/06</c:v>
                </c:pt>
                <c:pt idx="173">
                  <c:v>22/06</c:v>
                </c:pt>
                <c:pt idx="174">
                  <c:v>23/06</c:v>
                </c:pt>
                <c:pt idx="175">
                  <c:v>24/06</c:v>
                </c:pt>
                <c:pt idx="176">
                  <c:v>25/06</c:v>
                </c:pt>
                <c:pt idx="177">
                  <c:v>26/06</c:v>
                </c:pt>
                <c:pt idx="178">
                  <c:v>27/06</c:v>
                </c:pt>
                <c:pt idx="179">
                  <c:v>28/06</c:v>
                </c:pt>
                <c:pt idx="180">
                  <c:v>29/06</c:v>
                </c:pt>
                <c:pt idx="181">
                  <c:v>30/06</c:v>
                </c:pt>
                <c:pt idx="182">
                  <c:v>01/07</c:v>
                </c:pt>
                <c:pt idx="183">
                  <c:v>02/07</c:v>
                </c:pt>
                <c:pt idx="184">
                  <c:v>03/07</c:v>
                </c:pt>
                <c:pt idx="185">
                  <c:v>04/07</c:v>
                </c:pt>
                <c:pt idx="186">
                  <c:v>05/07</c:v>
                </c:pt>
                <c:pt idx="187">
                  <c:v>06/07</c:v>
                </c:pt>
                <c:pt idx="188">
                  <c:v>07/07</c:v>
                </c:pt>
                <c:pt idx="189">
                  <c:v>08/07</c:v>
                </c:pt>
                <c:pt idx="190">
                  <c:v>09/07</c:v>
                </c:pt>
                <c:pt idx="191">
                  <c:v>10/07</c:v>
                </c:pt>
                <c:pt idx="192">
                  <c:v>11/07</c:v>
                </c:pt>
                <c:pt idx="193">
                  <c:v>12/07</c:v>
                </c:pt>
                <c:pt idx="194">
                  <c:v>13/07</c:v>
                </c:pt>
                <c:pt idx="195">
                  <c:v>14/07</c:v>
                </c:pt>
                <c:pt idx="196">
                  <c:v>15/07</c:v>
                </c:pt>
                <c:pt idx="197">
                  <c:v>16/07</c:v>
                </c:pt>
                <c:pt idx="198">
                  <c:v>17/07</c:v>
                </c:pt>
                <c:pt idx="199">
                  <c:v>18/07</c:v>
                </c:pt>
                <c:pt idx="200">
                  <c:v>19/07</c:v>
                </c:pt>
                <c:pt idx="201">
                  <c:v>20/07</c:v>
                </c:pt>
                <c:pt idx="202">
                  <c:v>21/07</c:v>
                </c:pt>
                <c:pt idx="203">
                  <c:v>22/07</c:v>
                </c:pt>
                <c:pt idx="204">
                  <c:v>23/07</c:v>
                </c:pt>
                <c:pt idx="205">
                  <c:v>24/07</c:v>
                </c:pt>
                <c:pt idx="206">
                  <c:v>25/07</c:v>
                </c:pt>
                <c:pt idx="207">
                  <c:v>26/07</c:v>
                </c:pt>
                <c:pt idx="208">
                  <c:v>27/07</c:v>
                </c:pt>
                <c:pt idx="209">
                  <c:v>28/07</c:v>
                </c:pt>
                <c:pt idx="210">
                  <c:v>29/07</c:v>
                </c:pt>
                <c:pt idx="211">
                  <c:v>30/07</c:v>
                </c:pt>
                <c:pt idx="212">
                  <c:v>31/07</c:v>
                </c:pt>
                <c:pt idx="213">
                  <c:v>01/08</c:v>
                </c:pt>
                <c:pt idx="214">
                  <c:v>02/08</c:v>
                </c:pt>
                <c:pt idx="215">
                  <c:v>03/08</c:v>
                </c:pt>
                <c:pt idx="216">
                  <c:v>04/08</c:v>
                </c:pt>
                <c:pt idx="217">
                  <c:v>05/08</c:v>
                </c:pt>
                <c:pt idx="218">
                  <c:v>06/08</c:v>
                </c:pt>
                <c:pt idx="219">
                  <c:v>07/08</c:v>
                </c:pt>
                <c:pt idx="220">
                  <c:v>08/08</c:v>
                </c:pt>
                <c:pt idx="221">
                  <c:v>09/08</c:v>
                </c:pt>
                <c:pt idx="222">
                  <c:v>10/08</c:v>
                </c:pt>
                <c:pt idx="223">
                  <c:v>11/08</c:v>
                </c:pt>
                <c:pt idx="224">
                  <c:v>12/08</c:v>
                </c:pt>
                <c:pt idx="225">
                  <c:v>13/08</c:v>
                </c:pt>
                <c:pt idx="226">
                  <c:v>14/08</c:v>
                </c:pt>
                <c:pt idx="227">
                  <c:v>15/08</c:v>
                </c:pt>
                <c:pt idx="228">
                  <c:v>16/08</c:v>
                </c:pt>
                <c:pt idx="229">
                  <c:v>17/08</c:v>
                </c:pt>
                <c:pt idx="230">
                  <c:v>18/08</c:v>
                </c:pt>
                <c:pt idx="231">
                  <c:v>19/08</c:v>
                </c:pt>
                <c:pt idx="232">
                  <c:v>20/08</c:v>
                </c:pt>
                <c:pt idx="233">
                  <c:v>21/08</c:v>
                </c:pt>
                <c:pt idx="234">
                  <c:v>22/08</c:v>
                </c:pt>
                <c:pt idx="235">
                  <c:v>23/08</c:v>
                </c:pt>
                <c:pt idx="236">
                  <c:v>24/08</c:v>
                </c:pt>
                <c:pt idx="237">
                  <c:v>25/08</c:v>
                </c:pt>
                <c:pt idx="238">
                  <c:v>26/08</c:v>
                </c:pt>
                <c:pt idx="239">
                  <c:v>27/08</c:v>
                </c:pt>
                <c:pt idx="240">
                  <c:v>28/08</c:v>
                </c:pt>
                <c:pt idx="241">
                  <c:v>29/08</c:v>
                </c:pt>
                <c:pt idx="242">
                  <c:v>30/08</c:v>
                </c:pt>
                <c:pt idx="243">
                  <c:v>31/08</c:v>
                </c:pt>
                <c:pt idx="244">
                  <c:v>01/09</c:v>
                </c:pt>
                <c:pt idx="245">
                  <c:v>02/09</c:v>
                </c:pt>
                <c:pt idx="246">
                  <c:v>03/09</c:v>
                </c:pt>
                <c:pt idx="247">
                  <c:v>04/09</c:v>
                </c:pt>
                <c:pt idx="248">
                  <c:v>05/09</c:v>
                </c:pt>
                <c:pt idx="249">
                  <c:v>06/09</c:v>
                </c:pt>
                <c:pt idx="250">
                  <c:v>07/09</c:v>
                </c:pt>
                <c:pt idx="251">
                  <c:v>08/09</c:v>
                </c:pt>
                <c:pt idx="252">
                  <c:v>09/09</c:v>
                </c:pt>
                <c:pt idx="253">
                  <c:v>10/09</c:v>
                </c:pt>
                <c:pt idx="254">
                  <c:v>11/09</c:v>
                </c:pt>
                <c:pt idx="255">
                  <c:v>12/09</c:v>
                </c:pt>
                <c:pt idx="256">
                  <c:v>13/09</c:v>
                </c:pt>
                <c:pt idx="257">
                  <c:v>14/09</c:v>
                </c:pt>
                <c:pt idx="258">
                  <c:v>15/09</c:v>
                </c:pt>
                <c:pt idx="259">
                  <c:v>16/09</c:v>
                </c:pt>
                <c:pt idx="260">
                  <c:v>17/09</c:v>
                </c:pt>
                <c:pt idx="261">
                  <c:v>18/09</c:v>
                </c:pt>
                <c:pt idx="262">
                  <c:v>19/09</c:v>
                </c:pt>
                <c:pt idx="263">
                  <c:v>20/09</c:v>
                </c:pt>
                <c:pt idx="264">
                  <c:v>21/09</c:v>
                </c:pt>
                <c:pt idx="265">
                  <c:v>22/09</c:v>
                </c:pt>
                <c:pt idx="266">
                  <c:v>23/09</c:v>
                </c:pt>
                <c:pt idx="267">
                  <c:v>24/09</c:v>
                </c:pt>
                <c:pt idx="268">
                  <c:v>25/09</c:v>
                </c:pt>
                <c:pt idx="269">
                  <c:v>26/09</c:v>
                </c:pt>
                <c:pt idx="270">
                  <c:v>27/09</c:v>
                </c:pt>
                <c:pt idx="271">
                  <c:v>28/09</c:v>
                </c:pt>
                <c:pt idx="272">
                  <c:v>29/09</c:v>
                </c:pt>
                <c:pt idx="273">
                  <c:v>30/09</c:v>
                </c:pt>
                <c:pt idx="274">
                  <c:v>01/10</c:v>
                </c:pt>
                <c:pt idx="275">
                  <c:v>02/10</c:v>
                </c:pt>
                <c:pt idx="276">
                  <c:v>03/10</c:v>
                </c:pt>
                <c:pt idx="277">
                  <c:v>04/10</c:v>
                </c:pt>
                <c:pt idx="278">
                  <c:v>05/10</c:v>
                </c:pt>
                <c:pt idx="279">
                  <c:v>06/10</c:v>
                </c:pt>
                <c:pt idx="280">
                  <c:v>07/10</c:v>
                </c:pt>
                <c:pt idx="281">
                  <c:v>08/10</c:v>
                </c:pt>
                <c:pt idx="282">
                  <c:v>09/10</c:v>
                </c:pt>
                <c:pt idx="283">
                  <c:v>10/10</c:v>
                </c:pt>
                <c:pt idx="284">
                  <c:v>11/10</c:v>
                </c:pt>
                <c:pt idx="285">
                  <c:v>12/10</c:v>
                </c:pt>
                <c:pt idx="286">
                  <c:v>13/10</c:v>
                </c:pt>
                <c:pt idx="287">
                  <c:v>14/10</c:v>
                </c:pt>
                <c:pt idx="288">
                  <c:v>15/10</c:v>
                </c:pt>
                <c:pt idx="289">
                  <c:v>16/10</c:v>
                </c:pt>
                <c:pt idx="290">
                  <c:v>17/10</c:v>
                </c:pt>
                <c:pt idx="291">
                  <c:v>18/10</c:v>
                </c:pt>
                <c:pt idx="292">
                  <c:v>19/10</c:v>
                </c:pt>
                <c:pt idx="293">
                  <c:v>20/10</c:v>
                </c:pt>
                <c:pt idx="294">
                  <c:v>21/10</c:v>
                </c:pt>
                <c:pt idx="295">
                  <c:v>22/10</c:v>
                </c:pt>
                <c:pt idx="296">
                  <c:v>23/10</c:v>
                </c:pt>
                <c:pt idx="297">
                  <c:v>24/10</c:v>
                </c:pt>
                <c:pt idx="298">
                  <c:v>25/10</c:v>
                </c:pt>
                <c:pt idx="299">
                  <c:v>26/10</c:v>
                </c:pt>
                <c:pt idx="300">
                  <c:v>27/10</c:v>
                </c:pt>
                <c:pt idx="301">
                  <c:v>28/10</c:v>
                </c:pt>
                <c:pt idx="302">
                  <c:v>29/10</c:v>
                </c:pt>
                <c:pt idx="303">
                  <c:v>30/10</c:v>
                </c:pt>
                <c:pt idx="304">
                  <c:v>31/10</c:v>
                </c:pt>
                <c:pt idx="305">
                  <c:v>01/11</c:v>
                </c:pt>
                <c:pt idx="306">
                  <c:v>02/11</c:v>
                </c:pt>
                <c:pt idx="307">
                  <c:v>03/11</c:v>
                </c:pt>
                <c:pt idx="308">
                  <c:v>04/11</c:v>
                </c:pt>
                <c:pt idx="309">
                  <c:v>05/11</c:v>
                </c:pt>
                <c:pt idx="310">
                  <c:v>06/11</c:v>
                </c:pt>
                <c:pt idx="311">
                  <c:v>07/11</c:v>
                </c:pt>
                <c:pt idx="312">
                  <c:v>08/11</c:v>
                </c:pt>
                <c:pt idx="313">
                  <c:v>09/11</c:v>
                </c:pt>
                <c:pt idx="314">
                  <c:v>10/11</c:v>
                </c:pt>
                <c:pt idx="315">
                  <c:v>11/11</c:v>
                </c:pt>
                <c:pt idx="316">
                  <c:v>12/11</c:v>
                </c:pt>
                <c:pt idx="317">
                  <c:v>13/11</c:v>
                </c:pt>
                <c:pt idx="318">
                  <c:v>14/11</c:v>
                </c:pt>
                <c:pt idx="319">
                  <c:v>15/11</c:v>
                </c:pt>
                <c:pt idx="320">
                  <c:v>16/11</c:v>
                </c:pt>
                <c:pt idx="321">
                  <c:v>17/11</c:v>
                </c:pt>
                <c:pt idx="322">
                  <c:v>18/11</c:v>
                </c:pt>
                <c:pt idx="323">
                  <c:v>19/11</c:v>
                </c:pt>
                <c:pt idx="324">
                  <c:v>20/11</c:v>
                </c:pt>
                <c:pt idx="325">
                  <c:v>21/11</c:v>
                </c:pt>
                <c:pt idx="326">
                  <c:v>22/11</c:v>
                </c:pt>
                <c:pt idx="327">
                  <c:v>23/11</c:v>
                </c:pt>
                <c:pt idx="328">
                  <c:v>24/11</c:v>
                </c:pt>
                <c:pt idx="329">
                  <c:v>25/11</c:v>
                </c:pt>
                <c:pt idx="330">
                  <c:v>26/11</c:v>
                </c:pt>
                <c:pt idx="331">
                  <c:v>27/11</c:v>
                </c:pt>
                <c:pt idx="332">
                  <c:v>28/11</c:v>
                </c:pt>
                <c:pt idx="333">
                  <c:v>29/11</c:v>
                </c:pt>
                <c:pt idx="334">
                  <c:v>30/11</c:v>
                </c:pt>
                <c:pt idx="335">
                  <c:v>01/12</c:v>
                </c:pt>
                <c:pt idx="336">
                  <c:v>02/12</c:v>
                </c:pt>
                <c:pt idx="337">
                  <c:v>03/12</c:v>
                </c:pt>
                <c:pt idx="338">
                  <c:v>04/12</c:v>
                </c:pt>
                <c:pt idx="339">
                  <c:v>05/12</c:v>
                </c:pt>
                <c:pt idx="340">
                  <c:v>06/12</c:v>
                </c:pt>
                <c:pt idx="341">
                  <c:v>07/12</c:v>
                </c:pt>
                <c:pt idx="342">
                  <c:v>08/12</c:v>
                </c:pt>
                <c:pt idx="343">
                  <c:v>09/12</c:v>
                </c:pt>
                <c:pt idx="344">
                  <c:v>10/12</c:v>
                </c:pt>
                <c:pt idx="345">
                  <c:v>11/12</c:v>
                </c:pt>
                <c:pt idx="346">
                  <c:v>12/12</c:v>
                </c:pt>
                <c:pt idx="347">
                  <c:v>13/12</c:v>
                </c:pt>
                <c:pt idx="348">
                  <c:v>14/12</c:v>
                </c:pt>
                <c:pt idx="349">
                  <c:v>15/12</c:v>
                </c:pt>
                <c:pt idx="350">
                  <c:v>16/12</c:v>
                </c:pt>
                <c:pt idx="351">
                  <c:v>17/12</c:v>
                </c:pt>
                <c:pt idx="352">
                  <c:v>18/12</c:v>
                </c:pt>
                <c:pt idx="353">
                  <c:v>19/12</c:v>
                </c:pt>
                <c:pt idx="354">
                  <c:v>20/12</c:v>
                </c:pt>
                <c:pt idx="355">
                  <c:v>21/12</c:v>
                </c:pt>
                <c:pt idx="356">
                  <c:v>22/12</c:v>
                </c:pt>
                <c:pt idx="357">
                  <c:v>23/12</c:v>
                </c:pt>
                <c:pt idx="358">
                  <c:v>24/12</c:v>
                </c:pt>
                <c:pt idx="359">
                  <c:v>25/12</c:v>
                </c:pt>
                <c:pt idx="360">
                  <c:v>26/12</c:v>
                </c:pt>
                <c:pt idx="361">
                  <c:v>27/12</c:v>
                </c:pt>
                <c:pt idx="362">
                  <c:v>28/12</c:v>
                </c:pt>
                <c:pt idx="363">
                  <c:v>29/12</c:v>
                </c:pt>
                <c:pt idx="364">
                  <c:v>30/12</c:v>
                </c:pt>
                <c:pt idx="365">
                  <c:v>31/12</c:v>
                </c:pt>
              </c:strCache>
            </c:strRef>
          </c:cat>
          <c:val>
            <c:numRef>
              <c:f>Caos_Guayaquil!$K$2:$K$367</c:f>
              <c:numCache>
                <c:formatCode>General</c:formatCode>
                <c:ptCount val="366"/>
                <c:pt idx="0">
                  <c:v>54</c:v>
                </c:pt>
                <c:pt idx="1">
                  <c:v>58</c:v>
                </c:pt>
                <c:pt idx="2">
                  <c:v>63</c:v>
                </c:pt>
                <c:pt idx="3">
                  <c:v>40</c:v>
                </c:pt>
                <c:pt idx="4">
                  <c:v>50</c:v>
                </c:pt>
                <c:pt idx="5">
                  <c:v>56</c:v>
                </c:pt>
                <c:pt idx="6">
                  <c:v>48</c:v>
                </c:pt>
                <c:pt idx="7">
                  <c:v>55</c:v>
                </c:pt>
                <c:pt idx="8">
                  <c:v>45</c:v>
                </c:pt>
                <c:pt idx="9">
                  <c:v>46</c:v>
                </c:pt>
                <c:pt idx="10">
                  <c:v>36</c:v>
                </c:pt>
                <c:pt idx="11">
                  <c:v>49</c:v>
                </c:pt>
                <c:pt idx="12">
                  <c:v>66</c:v>
                </c:pt>
                <c:pt idx="13">
                  <c:v>40</c:v>
                </c:pt>
                <c:pt idx="14">
                  <c:v>31</c:v>
                </c:pt>
                <c:pt idx="15">
                  <c:v>45</c:v>
                </c:pt>
                <c:pt idx="16">
                  <c:v>48</c:v>
                </c:pt>
                <c:pt idx="17">
                  <c:v>40</c:v>
                </c:pt>
                <c:pt idx="18">
                  <c:v>54</c:v>
                </c:pt>
                <c:pt idx="19">
                  <c:v>63</c:v>
                </c:pt>
                <c:pt idx="20">
                  <c:v>39</c:v>
                </c:pt>
                <c:pt idx="21">
                  <c:v>46</c:v>
                </c:pt>
                <c:pt idx="22">
                  <c:v>53</c:v>
                </c:pt>
                <c:pt idx="23">
                  <c:v>38</c:v>
                </c:pt>
                <c:pt idx="24">
                  <c:v>55</c:v>
                </c:pt>
                <c:pt idx="25">
                  <c:v>50</c:v>
                </c:pt>
                <c:pt idx="26">
                  <c:v>50</c:v>
                </c:pt>
                <c:pt idx="27">
                  <c:v>35</c:v>
                </c:pt>
                <c:pt idx="28">
                  <c:v>42</c:v>
                </c:pt>
                <c:pt idx="29">
                  <c:v>41</c:v>
                </c:pt>
                <c:pt idx="30">
                  <c:v>38</c:v>
                </c:pt>
                <c:pt idx="31">
                  <c:v>36</c:v>
                </c:pt>
                <c:pt idx="32">
                  <c:v>42</c:v>
                </c:pt>
                <c:pt idx="33">
                  <c:v>41</c:v>
                </c:pt>
                <c:pt idx="34">
                  <c:v>47</c:v>
                </c:pt>
                <c:pt idx="35">
                  <c:v>35</c:v>
                </c:pt>
                <c:pt idx="36">
                  <c:v>45</c:v>
                </c:pt>
                <c:pt idx="37">
                  <c:v>33</c:v>
                </c:pt>
                <c:pt idx="38">
                  <c:v>49</c:v>
                </c:pt>
                <c:pt idx="39">
                  <c:v>51</c:v>
                </c:pt>
                <c:pt idx="40">
                  <c:v>48</c:v>
                </c:pt>
                <c:pt idx="41">
                  <c:v>48</c:v>
                </c:pt>
                <c:pt idx="42">
                  <c:v>53</c:v>
                </c:pt>
                <c:pt idx="43">
                  <c:v>38</c:v>
                </c:pt>
                <c:pt idx="44">
                  <c:v>49</c:v>
                </c:pt>
                <c:pt idx="45">
                  <c:v>42</c:v>
                </c:pt>
                <c:pt idx="46">
                  <c:v>52</c:v>
                </c:pt>
                <c:pt idx="47">
                  <c:v>38</c:v>
                </c:pt>
                <c:pt idx="48">
                  <c:v>50</c:v>
                </c:pt>
                <c:pt idx="49">
                  <c:v>49</c:v>
                </c:pt>
                <c:pt idx="50">
                  <c:v>39</c:v>
                </c:pt>
                <c:pt idx="51">
                  <c:v>44</c:v>
                </c:pt>
                <c:pt idx="52">
                  <c:v>47</c:v>
                </c:pt>
                <c:pt idx="53">
                  <c:v>49</c:v>
                </c:pt>
                <c:pt idx="54">
                  <c:v>40</c:v>
                </c:pt>
                <c:pt idx="55">
                  <c:v>39</c:v>
                </c:pt>
                <c:pt idx="56">
                  <c:v>57</c:v>
                </c:pt>
                <c:pt idx="57">
                  <c:v>48</c:v>
                </c:pt>
                <c:pt idx="58">
                  <c:v>36</c:v>
                </c:pt>
                <c:pt idx="59">
                  <c:v>60</c:v>
                </c:pt>
                <c:pt idx="60">
                  <c:v>46</c:v>
                </c:pt>
                <c:pt idx="61">
                  <c:v>45</c:v>
                </c:pt>
                <c:pt idx="62">
                  <c:v>44</c:v>
                </c:pt>
                <c:pt idx="63">
                  <c:v>55</c:v>
                </c:pt>
                <c:pt idx="64">
                  <c:v>47</c:v>
                </c:pt>
                <c:pt idx="65">
                  <c:v>55</c:v>
                </c:pt>
                <c:pt idx="66">
                  <c:v>48</c:v>
                </c:pt>
                <c:pt idx="67">
                  <c:v>42</c:v>
                </c:pt>
                <c:pt idx="68">
                  <c:v>55</c:v>
                </c:pt>
                <c:pt idx="69">
                  <c:v>51</c:v>
                </c:pt>
                <c:pt idx="70">
                  <c:v>41</c:v>
                </c:pt>
                <c:pt idx="71">
                  <c:v>49</c:v>
                </c:pt>
                <c:pt idx="72">
                  <c:v>56</c:v>
                </c:pt>
                <c:pt idx="73">
                  <c:v>43</c:v>
                </c:pt>
                <c:pt idx="74">
                  <c:v>45</c:v>
                </c:pt>
                <c:pt idx="75">
                  <c:v>40</c:v>
                </c:pt>
                <c:pt idx="76">
                  <c:v>44</c:v>
                </c:pt>
                <c:pt idx="77">
                  <c:v>63</c:v>
                </c:pt>
                <c:pt idx="78">
                  <c:v>49</c:v>
                </c:pt>
                <c:pt idx="79">
                  <c:v>82</c:v>
                </c:pt>
                <c:pt idx="80">
                  <c:v>79</c:v>
                </c:pt>
                <c:pt idx="81">
                  <c:v>92</c:v>
                </c:pt>
                <c:pt idx="82">
                  <c:v>114</c:v>
                </c:pt>
                <c:pt idx="83">
                  <c:v>182</c:v>
                </c:pt>
                <c:pt idx="84">
                  <c:v>217</c:v>
                </c:pt>
                <c:pt idx="85">
                  <c:v>284</c:v>
                </c:pt>
                <c:pt idx="86">
                  <c:v>351</c:v>
                </c:pt>
                <c:pt idx="87">
                  <c:v>440</c:v>
                </c:pt>
                <c:pt idx="88">
                  <c:v>476</c:v>
                </c:pt>
                <c:pt idx="89">
                  <c:v>521</c:v>
                </c:pt>
                <c:pt idx="90">
                  <c:v>542</c:v>
                </c:pt>
                <c:pt idx="91">
                  <c:v>659</c:v>
                </c:pt>
                <c:pt idx="92">
                  <c:v>603</c:v>
                </c:pt>
                <c:pt idx="93">
                  <c:v>637</c:v>
                </c:pt>
                <c:pt idx="94">
                  <c:v>677</c:v>
                </c:pt>
                <c:pt idx="95">
                  <c:v>581</c:v>
                </c:pt>
                <c:pt idx="96">
                  <c:v>535</c:v>
                </c:pt>
                <c:pt idx="97">
                  <c:v>541</c:v>
                </c:pt>
                <c:pt idx="98">
                  <c:v>494</c:v>
                </c:pt>
                <c:pt idx="99">
                  <c:v>479</c:v>
                </c:pt>
                <c:pt idx="100">
                  <c:v>430</c:v>
                </c:pt>
                <c:pt idx="101">
                  <c:v>411</c:v>
                </c:pt>
                <c:pt idx="102">
                  <c:v>384</c:v>
                </c:pt>
                <c:pt idx="103">
                  <c:v>358</c:v>
                </c:pt>
                <c:pt idx="104">
                  <c:v>303</c:v>
                </c:pt>
                <c:pt idx="105">
                  <c:v>280</c:v>
                </c:pt>
                <c:pt idx="106">
                  <c:v>227</c:v>
                </c:pt>
                <c:pt idx="107">
                  <c:v>219</c:v>
                </c:pt>
                <c:pt idx="108">
                  <c:v>181</c:v>
                </c:pt>
                <c:pt idx="109">
                  <c:v>208</c:v>
                </c:pt>
                <c:pt idx="110">
                  <c:v>188</c:v>
                </c:pt>
                <c:pt idx="111">
                  <c:v>165</c:v>
                </c:pt>
                <c:pt idx="112">
                  <c:v>140</c:v>
                </c:pt>
                <c:pt idx="113">
                  <c:v>131</c:v>
                </c:pt>
                <c:pt idx="114">
                  <c:v>125</c:v>
                </c:pt>
                <c:pt idx="115">
                  <c:v>137</c:v>
                </c:pt>
                <c:pt idx="116">
                  <c:v>115</c:v>
                </c:pt>
                <c:pt idx="117">
                  <c:v>109</c:v>
                </c:pt>
                <c:pt idx="118">
                  <c:v>103</c:v>
                </c:pt>
                <c:pt idx="119">
                  <c:v>102</c:v>
                </c:pt>
                <c:pt idx="120">
                  <c:v>84</c:v>
                </c:pt>
                <c:pt idx="121">
                  <c:v>98</c:v>
                </c:pt>
                <c:pt idx="122">
                  <c:v>79</c:v>
                </c:pt>
                <c:pt idx="123">
                  <c:v>85</c:v>
                </c:pt>
                <c:pt idx="124">
                  <c:v>93</c:v>
                </c:pt>
                <c:pt idx="125">
                  <c:v>73</c:v>
                </c:pt>
                <c:pt idx="126">
                  <c:v>81</c:v>
                </c:pt>
                <c:pt idx="127">
                  <c:v>69</c:v>
                </c:pt>
                <c:pt idx="128">
                  <c:v>72</c:v>
                </c:pt>
                <c:pt idx="129">
                  <c:v>69</c:v>
                </c:pt>
                <c:pt idx="130">
                  <c:v>71</c:v>
                </c:pt>
                <c:pt idx="131">
                  <c:v>75</c:v>
                </c:pt>
                <c:pt idx="132">
                  <c:v>73</c:v>
                </c:pt>
                <c:pt idx="133">
                  <c:v>64</c:v>
                </c:pt>
                <c:pt idx="134">
                  <c:v>45</c:v>
                </c:pt>
                <c:pt idx="135">
                  <c:v>59</c:v>
                </c:pt>
                <c:pt idx="136">
                  <c:v>57</c:v>
                </c:pt>
                <c:pt idx="137">
                  <c:v>57</c:v>
                </c:pt>
                <c:pt idx="138">
                  <c:v>56</c:v>
                </c:pt>
                <c:pt idx="139">
                  <c:v>53</c:v>
                </c:pt>
                <c:pt idx="140">
                  <c:v>60</c:v>
                </c:pt>
                <c:pt idx="141">
                  <c:v>52</c:v>
                </c:pt>
                <c:pt idx="142">
                  <c:v>66</c:v>
                </c:pt>
                <c:pt idx="143">
                  <c:v>45</c:v>
                </c:pt>
                <c:pt idx="144">
                  <c:v>36</c:v>
                </c:pt>
                <c:pt idx="145">
                  <c:v>55</c:v>
                </c:pt>
                <c:pt idx="146">
                  <c:v>52</c:v>
                </c:pt>
                <c:pt idx="147">
                  <c:v>32</c:v>
                </c:pt>
                <c:pt idx="148">
                  <c:v>56</c:v>
                </c:pt>
                <c:pt idx="149">
                  <c:v>53</c:v>
                </c:pt>
                <c:pt idx="150">
                  <c:v>49</c:v>
                </c:pt>
                <c:pt idx="151">
                  <c:v>44</c:v>
                </c:pt>
                <c:pt idx="152">
                  <c:v>63</c:v>
                </c:pt>
                <c:pt idx="153">
                  <c:v>37</c:v>
                </c:pt>
                <c:pt idx="154">
                  <c:v>41</c:v>
                </c:pt>
                <c:pt idx="155">
                  <c:v>58</c:v>
                </c:pt>
                <c:pt idx="156">
                  <c:v>51</c:v>
                </c:pt>
                <c:pt idx="157">
                  <c:v>43</c:v>
                </c:pt>
                <c:pt idx="158">
                  <c:v>55</c:v>
                </c:pt>
                <c:pt idx="159">
                  <c:v>51</c:v>
                </c:pt>
                <c:pt idx="160">
                  <c:v>46</c:v>
                </c:pt>
                <c:pt idx="161">
                  <c:v>61</c:v>
                </c:pt>
                <c:pt idx="162">
                  <c:v>42</c:v>
                </c:pt>
                <c:pt idx="163">
                  <c:v>49</c:v>
                </c:pt>
                <c:pt idx="164">
                  <c:v>46</c:v>
                </c:pt>
                <c:pt idx="165">
                  <c:v>44</c:v>
                </c:pt>
                <c:pt idx="166">
                  <c:v>47</c:v>
                </c:pt>
                <c:pt idx="167">
                  <c:v>46</c:v>
                </c:pt>
                <c:pt idx="168">
                  <c:v>45</c:v>
                </c:pt>
                <c:pt idx="169">
                  <c:v>42</c:v>
                </c:pt>
                <c:pt idx="170">
                  <c:v>46</c:v>
                </c:pt>
                <c:pt idx="171">
                  <c:v>54</c:v>
                </c:pt>
                <c:pt idx="172">
                  <c:v>48</c:v>
                </c:pt>
                <c:pt idx="173">
                  <c:v>45</c:v>
                </c:pt>
                <c:pt idx="174">
                  <c:v>52</c:v>
                </c:pt>
                <c:pt idx="175">
                  <c:v>44</c:v>
                </c:pt>
                <c:pt idx="176">
                  <c:v>41</c:v>
                </c:pt>
                <c:pt idx="177">
                  <c:v>46</c:v>
                </c:pt>
                <c:pt idx="178">
                  <c:v>54</c:v>
                </c:pt>
                <c:pt idx="179">
                  <c:v>46</c:v>
                </c:pt>
                <c:pt idx="180">
                  <c:v>33</c:v>
                </c:pt>
                <c:pt idx="181">
                  <c:v>39</c:v>
                </c:pt>
                <c:pt idx="182">
                  <c:v>59</c:v>
                </c:pt>
                <c:pt idx="183">
                  <c:v>66</c:v>
                </c:pt>
                <c:pt idx="184">
                  <c:v>47</c:v>
                </c:pt>
                <c:pt idx="185">
                  <c:v>53</c:v>
                </c:pt>
                <c:pt idx="186">
                  <c:v>54</c:v>
                </c:pt>
                <c:pt idx="187">
                  <c:v>39</c:v>
                </c:pt>
                <c:pt idx="188">
                  <c:v>46</c:v>
                </c:pt>
                <c:pt idx="189">
                  <c:v>50</c:v>
                </c:pt>
                <c:pt idx="190">
                  <c:v>52</c:v>
                </c:pt>
                <c:pt idx="191">
                  <c:v>48</c:v>
                </c:pt>
                <c:pt idx="192">
                  <c:v>54</c:v>
                </c:pt>
                <c:pt idx="193">
                  <c:v>57</c:v>
                </c:pt>
                <c:pt idx="194">
                  <c:v>46</c:v>
                </c:pt>
                <c:pt idx="195">
                  <c:v>45</c:v>
                </c:pt>
                <c:pt idx="196">
                  <c:v>41</c:v>
                </c:pt>
                <c:pt idx="197">
                  <c:v>36</c:v>
                </c:pt>
                <c:pt idx="198">
                  <c:v>44</c:v>
                </c:pt>
                <c:pt idx="199">
                  <c:v>53</c:v>
                </c:pt>
                <c:pt idx="200">
                  <c:v>52</c:v>
                </c:pt>
                <c:pt idx="201">
                  <c:v>45</c:v>
                </c:pt>
                <c:pt idx="202">
                  <c:v>44</c:v>
                </c:pt>
                <c:pt idx="203">
                  <c:v>56</c:v>
                </c:pt>
                <c:pt idx="204">
                  <c:v>44</c:v>
                </c:pt>
                <c:pt idx="205">
                  <c:v>59</c:v>
                </c:pt>
                <c:pt idx="206">
                  <c:v>55</c:v>
                </c:pt>
                <c:pt idx="207">
                  <c:v>39</c:v>
                </c:pt>
                <c:pt idx="208">
                  <c:v>67</c:v>
                </c:pt>
                <c:pt idx="209">
                  <c:v>45</c:v>
                </c:pt>
                <c:pt idx="210">
                  <c:v>52</c:v>
                </c:pt>
                <c:pt idx="211">
                  <c:v>57</c:v>
                </c:pt>
                <c:pt idx="212">
                  <c:v>50</c:v>
                </c:pt>
                <c:pt idx="213">
                  <c:v>66</c:v>
                </c:pt>
                <c:pt idx="214">
                  <c:v>49</c:v>
                </c:pt>
                <c:pt idx="215">
                  <c:v>68</c:v>
                </c:pt>
                <c:pt idx="216">
                  <c:v>56</c:v>
                </c:pt>
                <c:pt idx="217">
                  <c:v>39</c:v>
                </c:pt>
                <c:pt idx="218">
                  <c:v>41</c:v>
                </c:pt>
                <c:pt idx="219">
                  <c:v>54</c:v>
                </c:pt>
                <c:pt idx="220">
                  <c:v>58</c:v>
                </c:pt>
                <c:pt idx="221">
                  <c:v>53</c:v>
                </c:pt>
                <c:pt idx="222">
                  <c:v>47</c:v>
                </c:pt>
                <c:pt idx="223">
                  <c:v>55</c:v>
                </c:pt>
                <c:pt idx="224">
                  <c:v>53</c:v>
                </c:pt>
                <c:pt idx="225">
                  <c:v>49</c:v>
                </c:pt>
                <c:pt idx="226">
                  <c:v>51</c:v>
                </c:pt>
                <c:pt idx="227">
                  <c:v>51</c:v>
                </c:pt>
                <c:pt idx="228">
                  <c:v>48</c:v>
                </c:pt>
                <c:pt idx="229">
                  <c:v>58</c:v>
                </c:pt>
                <c:pt idx="230">
                  <c:v>52</c:v>
                </c:pt>
                <c:pt idx="231">
                  <c:v>46</c:v>
                </c:pt>
                <c:pt idx="232">
                  <c:v>60</c:v>
                </c:pt>
                <c:pt idx="233">
                  <c:v>56</c:v>
                </c:pt>
                <c:pt idx="234">
                  <c:v>50</c:v>
                </c:pt>
                <c:pt idx="235">
                  <c:v>56</c:v>
                </c:pt>
                <c:pt idx="236">
                  <c:v>41</c:v>
                </c:pt>
                <c:pt idx="237">
                  <c:v>54</c:v>
                </c:pt>
                <c:pt idx="238">
                  <c:v>54</c:v>
                </c:pt>
                <c:pt idx="239">
                  <c:v>45</c:v>
                </c:pt>
                <c:pt idx="240">
                  <c:v>55</c:v>
                </c:pt>
                <c:pt idx="241">
                  <c:v>58</c:v>
                </c:pt>
                <c:pt idx="242">
                  <c:v>38</c:v>
                </c:pt>
                <c:pt idx="243">
                  <c:v>49</c:v>
                </c:pt>
                <c:pt idx="244">
                  <c:v>49</c:v>
                </c:pt>
                <c:pt idx="245">
                  <c:v>46</c:v>
                </c:pt>
                <c:pt idx="246">
                  <c:v>63</c:v>
                </c:pt>
                <c:pt idx="247">
                  <c:v>49</c:v>
                </c:pt>
                <c:pt idx="248">
                  <c:v>48</c:v>
                </c:pt>
                <c:pt idx="249">
                  <c:v>47</c:v>
                </c:pt>
                <c:pt idx="250">
                  <c:v>44</c:v>
                </c:pt>
                <c:pt idx="251">
                  <c:v>58</c:v>
                </c:pt>
                <c:pt idx="252">
                  <c:v>52</c:v>
                </c:pt>
                <c:pt idx="253">
                  <c:v>45</c:v>
                </c:pt>
                <c:pt idx="254">
                  <c:v>39</c:v>
                </c:pt>
                <c:pt idx="255">
                  <c:v>45</c:v>
                </c:pt>
                <c:pt idx="256">
                  <c:v>40</c:v>
                </c:pt>
                <c:pt idx="257">
                  <c:v>39</c:v>
                </c:pt>
                <c:pt idx="258">
                  <c:v>48</c:v>
                </c:pt>
                <c:pt idx="259">
                  <c:v>47</c:v>
                </c:pt>
                <c:pt idx="260">
                  <c:v>51</c:v>
                </c:pt>
                <c:pt idx="261">
                  <c:v>55</c:v>
                </c:pt>
                <c:pt idx="262">
                  <c:v>40</c:v>
                </c:pt>
                <c:pt idx="263">
                  <c:v>45</c:v>
                </c:pt>
                <c:pt idx="264">
                  <c:v>51</c:v>
                </c:pt>
                <c:pt idx="265">
                  <c:v>57</c:v>
                </c:pt>
                <c:pt idx="266">
                  <c:v>43</c:v>
                </c:pt>
                <c:pt idx="267">
                  <c:v>50</c:v>
                </c:pt>
                <c:pt idx="268">
                  <c:v>50</c:v>
                </c:pt>
                <c:pt idx="269">
                  <c:v>52</c:v>
                </c:pt>
                <c:pt idx="270">
                  <c:v>46</c:v>
                </c:pt>
                <c:pt idx="271">
                  <c:v>47</c:v>
                </c:pt>
                <c:pt idx="272">
                  <c:v>47</c:v>
                </c:pt>
                <c:pt idx="273">
                  <c:v>49</c:v>
                </c:pt>
                <c:pt idx="274">
                  <c:v>47</c:v>
                </c:pt>
                <c:pt idx="275">
                  <c:v>43</c:v>
                </c:pt>
                <c:pt idx="276">
                  <c:v>45</c:v>
                </c:pt>
                <c:pt idx="277">
                  <c:v>60</c:v>
                </c:pt>
                <c:pt idx="278">
                  <c:v>44</c:v>
                </c:pt>
                <c:pt idx="279">
                  <c:v>51</c:v>
                </c:pt>
                <c:pt idx="280">
                  <c:v>61</c:v>
                </c:pt>
                <c:pt idx="281">
                  <c:v>50</c:v>
                </c:pt>
                <c:pt idx="282">
                  <c:v>57</c:v>
                </c:pt>
                <c:pt idx="283">
                  <c:v>38</c:v>
                </c:pt>
                <c:pt idx="284">
                  <c:v>70</c:v>
                </c:pt>
                <c:pt idx="285">
                  <c:v>64</c:v>
                </c:pt>
                <c:pt idx="286">
                  <c:v>60</c:v>
                </c:pt>
                <c:pt idx="287">
                  <c:v>53</c:v>
                </c:pt>
                <c:pt idx="288">
                  <c:v>55</c:v>
                </c:pt>
                <c:pt idx="289">
                  <c:v>57</c:v>
                </c:pt>
                <c:pt idx="290">
                  <c:v>44</c:v>
                </c:pt>
                <c:pt idx="291">
                  <c:v>49</c:v>
                </c:pt>
                <c:pt idx="292">
                  <c:v>57</c:v>
                </c:pt>
                <c:pt idx="293">
                  <c:v>55</c:v>
                </c:pt>
                <c:pt idx="294">
                  <c:v>53</c:v>
                </c:pt>
                <c:pt idx="295">
                  <c:v>50</c:v>
                </c:pt>
                <c:pt idx="296">
                  <c:v>41</c:v>
                </c:pt>
                <c:pt idx="297">
                  <c:v>42</c:v>
                </c:pt>
                <c:pt idx="298">
                  <c:v>60</c:v>
                </c:pt>
                <c:pt idx="299">
                  <c:v>47</c:v>
                </c:pt>
                <c:pt idx="300">
                  <c:v>51</c:v>
                </c:pt>
                <c:pt idx="301">
                  <c:v>43</c:v>
                </c:pt>
                <c:pt idx="302">
                  <c:v>58</c:v>
                </c:pt>
                <c:pt idx="303">
                  <c:v>51</c:v>
                </c:pt>
                <c:pt idx="304">
                  <c:v>56</c:v>
                </c:pt>
                <c:pt idx="305">
                  <c:v>60</c:v>
                </c:pt>
                <c:pt idx="306">
                  <c:v>52</c:v>
                </c:pt>
                <c:pt idx="307">
                  <c:v>58</c:v>
                </c:pt>
                <c:pt idx="308">
                  <c:v>48</c:v>
                </c:pt>
                <c:pt idx="309">
                  <c:v>61</c:v>
                </c:pt>
                <c:pt idx="310">
                  <c:v>33</c:v>
                </c:pt>
                <c:pt idx="311">
                  <c:v>48</c:v>
                </c:pt>
                <c:pt idx="312">
                  <c:v>56</c:v>
                </c:pt>
                <c:pt idx="313">
                  <c:v>48</c:v>
                </c:pt>
                <c:pt idx="314">
                  <c:v>51</c:v>
                </c:pt>
                <c:pt idx="315">
                  <c:v>45</c:v>
                </c:pt>
                <c:pt idx="316">
                  <c:v>49</c:v>
                </c:pt>
                <c:pt idx="317">
                  <c:v>61</c:v>
                </c:pt>
                <c:pt idx="318">
                  <c:v>54</c:v>
                </c:pt>
                <c:pt idx="319">
                  <c:v>38</c:v>
                </c:pt>
                <c:pt idx="320">
                  <c:v>55</c:v>
                </c:pt>
                <c:pt idx="321">
                  <c:v>49</c:v>
                </c:pt>
                <c:pt idx="322">
                  <c:v>59</c:v>
                </c:pt>
                <c:pt idx="323">
                  <c:v>59</c:v>
                </c:pt>
                <c:pt idx="324">
                  <c:v>46</c:v>
                </c:pt>
                <c:pt idx="325">
                  <c:v>55</c:v>
                </c:pt>
                <c:pt idx="326">
                  <c:v>58</c:v>
                </c:pt>
                <c:pt idx="327">
                  <c:v>43</c:v>
                </c:pt>
                <c:pt idx="328">
                  <c:v>58</c:v>
                </c:pt>
                <c:pt idx="329">
                  <c:v>60</c:v>
                </c:pt>
                <c:pt idx="330">
                  <c:v>49</c:v>
                </c:pt>
                <c:pt idx="331">
                  <c:v>66</c:v>
                </c:pt>
                <c:pt idx="332">
                  <c:v>77</c:v>
                </c:pt>
                <c:pt idx="333">
                  <c:v>64</c:v>
                </c:pt>
                <c:pt idx="334">
                  <c:v>54</c:v>
                </c:pt>
                <c:pt idx="335">
                  <c:v>51</c:v>
                </c:pt>
                <c:pt idx="336">
                  <c:v>57</c:v>
                </c:pt>
                <c:pt idx="337">
                  <c:v>55</c:v>
                </c:pt>
                <c:pt idx="338">
                  <c:v>41</c:v>
                </c:pt>
                <c:pt idx="339">
                  <c:v>51</c:v>
                </c:pt>
                <c:pt idx="340">
                  <c:v>43</c:v>
                </c:pt>
                <c:pt idx="341">
                  <c:v>54</c:v>
                </c:pt>
                <c:pt idx="342">
                  <c:v>44</c:v>
                </c:pt>
                <c:pt idx="343">
                  <c:v>53</c:v>
                </c:pt>
                <c:pt idx="344">
                  <c:v>54</c:v>
                </c:pt>
                <c:pt idx="345">
                  <c:v>53</c:v>
                </c:pt>
                <c:pt idx="346">
                  <c:v>37</c:v>
                </c:pt>
                <c:pt idx="347">
                  <c:v>50</c:v>
                </c:pt>
                <c:pt idx="348">
                  <c:v>49</c:v>
                </c:pt>
                <c:pt idx="349">
                  <c:v>50</c:v>
                </c:pt>
                <c:pt idx="350">
                  <c:v>63</c:v>
                </c:pt>
                <c:pt idx="351">
                  <c:v>38</c:v>
                </c:pt>
                <c:pt idx="352">
                  <c:v>53</c:v>
                </c:pt>
                <c:pt idx="353">
                  <c:v>45</c:v>
                </c:pt>
                <c:pt idx="354">
                  <c:v>61</c:v>
                </c:pt>
                <c:pt idx="355">
                  <c:v>56</c:v>
                </c:pt>
                <c:pt idx="356">
                  <c:v>47</c:v>
                </c:pt>
                <c:pt idx="357">
                  <c:v>58</c:v>
                </c:pt>
                <c:pt idx="358">
                  <c:v>59</c:v>
                </c:pt>
                <c:pt idx="359">
                  <c:v>43</c:v>
                </c:pt>
                <c:pt idx="360">
                  <c:v>37</c:v>
                </c:pt>
                <c:pt idx="361">
                  <c:v>56</c:v>
                </c:pt>
                <c:pt idx="362">
                  <c:v>62</c:v>
                </c:pt>
                <c:pt idx="363">
                  <c:v>43</c:v>
                </c:pt>
                <c:pt idx="364">
                  <c:v>52</c:v>
                </c:pt>
                <c:pt idx="365">
                  <c:v>26</c:v>
                </c:pt>
              </c:numCache>
            </c:numRef>
          </c:val>
          <c:extLst>
            <c:ext xmlns:c16="http://schemas.microsoft.com/office/drawing/2014/chart" uri="{C3380CC4-5D6E-409C-BE32-E72D297353CC}">
              <c16:uniqueId val="{00000000-965D-470B-94F8-2064F02C3E80}"/>
            </c:ext>
          </c:extLst>
        </c:ser>
        <c:dLbls>
          <c:showLegendKey val="0"/>
          <c:showVal val="0"/>
          <c:showCatName val="0"/>
          <c:showSerName val="0"/>
          <c:showPercent val="0"/>
          <c:showBubbleSize val="0"/>
        </c:dLbls>
        <c:gapWidth val="40"/>
        <c:axId val="521174448"/>
        <c:axId val="521166960"/>
      </c:barChart>
      <c:lineChart>
        <c:grouping val="standard"/>
        <c:varyColors val="0"/>
        <c:ser>
          <c:idx val="0"/>
          <c:order val="0"/>
          <c:tx>
            <c:strRef>
              <c:f>Caos_Guayaquil!$J$1</c:f>
              <c:strCache>
                <c:ptCount val="1"/>
                <c:pt idx="0">
                  <c:v>Prom 2015-2019</c:v>
                </c:pt>
              </c:strCache>
            </c:strRef>
          </c:tx>
          <c:spPr>
            <a:ln w="22225" cap="rnd">
              <a:solidFill>
                <a:schemeClr val="accent1"/>
              </a:solidFill>
              <a:round/>
            </a:ln>
            <a:effectLst/>
          </c:spPr>
          <c:marker>
            <c:symbol val="none"/>
          </c:marker>
          <c:cat>
            <c:strRef>
              <c:f>Caos_Guayaquil!$D$2:$D$367</c:f>
              <c:strCache>
                <c:ptCount val="366"/>
                <c:pt idx="0">
                  <c:v>01/01</c:v>
                </c:pt>
                <c:pt idx="1">
                  <c:v>02/01</c:v>
                </c:pt>
                <c:pt idx="2">
                  <c:v>03/01</c:v>
                </c:pt>
                <c:pt idx="3">
                  <c:v>04/01</c:v>
                </c:pt>
                <c:pt idx="4">
                  <c:v>05/01</c:v>
                </c:pt>
                <c:pt idx="5">
                  <c:v>06/01</c:v>
                </c:pt>
                <c:pt idx="6">
                  <c:v>07/01</c:v>
                </c:pt>
                <c:pt idx="7">
                  <c:v>08/01</c:v>
                </c:pt>
                <c:pt idx="8">
                  <c:v>09/01</c:v>
                </c:pt>
                <c:pt idx="9">
                  <c:v>10/01</c:v>
                </c:pt>
                <c:pt idx="10">
                  <c:v>11/01</c:v>
                </c:pt>
                <c:pt idx="11">
                  <c:v>12/01</c:v>
                </c:pt>
                <c:pt idx="12">
                  <c:v>13/01</c:v>
                </c:pt>
                <c:pt idx="13">
                  <c:v>14/01</c:v>
                </c:pt>
                <c:pt idx="14">
                  <c:v>15/01</c:v>
                </c:pt>
                <c:pt idx="15">
                  <c:v>16/01</c:v>
                </c:pt>
                <c:pt idx="16">
                  <c:v>17/01</c:v>
                </c:pt>
                <c:pt idx="17">
                  <c:v>18/01</c:v>
                </c:pt>
                <c:pt idx="18">
                  <c:v>19/01</c:v>
                </c:pt>
                <c:pt idx="19">
                  <c:v>20/01</c:v>
                </c:pt>
                <c:pt idx="20">
                  <c:v>21/01</c:v>
                </c:pt>
                <c:pt idx="21">
                  <c:v>22/01</c:v>
                </c:pt>
                <c:pt idx="22">
                  <c:v>23/01</c:v>
                </c:pt>
                <c:pt idx="23">
                  <c:v>24/01</c:v>
                </c:pt>
                <c:pt idx="24">
                  <c:v>25/01</c:v>
                </c:pt>
                <c:pt idx="25">
                  <c:v>26/01</c:v>
                </c:pt>
                <c:pt idx="26">
                  <c:v>27/01</c:v>
                </c:pt>
                <c:pt idx="27">
                  <c:v>28/01</c:v>
                </c:pt>
                <c:pt idx="28">
                  <c:v>29/01</c:v>
                </c:pt>
                <c:pt idx="29">
                  <c:v>30/01</c:v>
                </c:pt>
                <c:pt idx="30">
                  <c:v>31/01</c:v>
                </c:pt>
                <c:pt idx="31">
                  <c:v>01/02</c:v>
                </c:pt>
                <c:pt idx="32">
                  <c:v>02/02</c:v>
                </c:pt>
                <c:pt idx="33">
                  <c:v>03/02</c:v>
                </c:pt>
                <c:pt idx="34">
                  <c:v>04/02</c:v>
                </c:pt>
                <c:pt idx="35">
                  <c:v>05/02</c:v>
                </c:pt>
                <c:pt idx="36">
                  <c:v>06/02</c:v>
                </c:pt>
                <c:pt idx="37">
                  <c:v>07/02</c:v>
                </c:pt>
                <c:pt idx="38">
                  <c:v>08/02</c:v>
                </c:pt>
                <c:pt idx="39">
                  <c:v>09/02</c:v>
                </c:pt>
                <c:pt idx="40">
                  <c:v>10/02</c:v>
                </c:pt>
                <c:pt idx="41">
                  <c:v>11/02</c:v>
                </c:pt>
                <c:pt idx="42">
                  <c:v>12/02</c:v>
                </c:pt>
                <c:pt idx="43">
                  <c:v>13/02</c:v>
                </c:pt>
                <c:pt idx="44">
                  <c:v>14/02</c:v>
                </c:pt>
                <c:pt idx="45">
                  <c:v>15/02</c:v>
                </c:pt>
                <c:pt idx="46">
                  <c:v>16/02</c:v>
                </c:pt>
                <c:pt idx="47">
                  <c:v>17/02</c:v>
                </c:pt>
                <c:pt idx="48">
                  <c:v>18/02</c:v>
                </c:pt>
                <c:pt idx="49">
                  <c:v>19/02</c:v>
                </c:pt>
                <c:pt idx="50">
                  <c:v>20/02</c:v>
                </c:pt>
                <c:pt idx="51">
                  <c:v>21/02</c:v>
                </c:pt>
                <c:pt idx="52">
                  <c:v>22/02</c:v>
                </c:pt>
                <c:pt idx="53">
                  <c:v>23/02</c:v>
                </c:pt>
                <c:pt idx="54">
                  <c:v>24/02</c:v>
                </c:pt>
                <c:pt idx="55">
                  <c:v>25/02</c:v>
                </c:pt>
                <c:pt idx="56">
                  <c:v>26/02</c:v>
                </c:pt>
                <c:pt idx="57">
                  <c:v>27/02</c:v>
                </c:pt>
                <c:pt idx="58">
                  <c:v>28/02</c:v>
                </c:pt>
                <c:pt idx="59">
                  <c:v>29/02</c:v>
                </c:pt>
                <c:pt idx="60">
                  <c:v>01/03</c:v>
                </c:pt>
                <c:pt idx="61">
                  <c:v>02/03</c:v>
                </c:pt>
                <c:pt idx="62">
                  <c:v>03/03</c:v>
                </c:pt>
                <c:pt idx="63">
                  <c:v>04/03</c:v>
                </c:pt>
                <c:pt idx="64">
                  <c:v>05/03</c:v>
                </c:pt>
                <c:pt idx="65">
                  <c:v>06/03</c:v>
                </c:pt>
                <c:pt idx="66">
                  <c:v>07/03</c:v>
                </c:pt>
                <c:pt idx="67">
                  <c:v>08/03</c:v>
                </c:pt>
                <c:pt idx="68">
                  <c:v>09/03</c:v>
                </c:pt>
                <c:pt idx="69">
                  <c:v>10/03</c:v>
                </c:pt>
                <c:pt idx="70">
                  <c:v>11/03</c:v>
                </c:pt>
                <c:pt idx="71">
                  <c:v>12/03</c:v>
                </c:pt>
                <c:pt idx="72">
                  <c:v>13/03</c:v>
                </c:pt>
                <c:pt idx="73">
                  <c:v>14/03</c:v>
                </c:pt>
                <c:pt idx="74">
                  <c:v>15/03</c:v>
                </c:pt>
                <c:pt idx="75">
                  <c:v>16/03</c:v>
                </c:pt>
                <c:pt idx="76">
                  <c:v>17/03</c:v>
                </c:pt>
                <c:pt idx="77">
                  <c:v>18/03</c:v>
                </c:pt>
                <c:pt idx="78">
                  <c:v>19/03</c:v>
                </c:pt>
                <c:pt idx="79">
                  <c:v>20/03</c:v>
                </c:pt>
                <c:pt idx="80">
                  <c:v>21/03</c:v>
                </c:pt>
                <c:pt idx="81">
                  <c:v>22/03</c:v>
                </c:pt>
                <c:pt idx="82">
                  <c:v>23/03</c:v>
                </c:pt>
                <c:pt idx="83">
                  <c:v>24/03</c:v>
                </c:pt>
                <c:pt idx="84">
                  <c:v>25/03</c:v>
                </c:pt>
                <c:pt idx="85">
                  <c:v>26/03</c:v>
                </c:pt>
                <c:pt idx="86">
                  <c:v>27/03</c:v>
                </c:pt>
                <c:pt idx="87">
                  <c:v>28/03</c:v>
                </c:pt>
                <c:pt idx="88">
                  <c:v>29/03</c:v>
                </c:pt>
                <c:pt idx="89">
                  <c:v>30/03</c:v>
                </c:pt>
                <c:pt idx="90">
                  <c:v>31/03</c:v>
                </c:pt>
                <c:pt idx="91">
                  <c:v>01/04</c:v>
                </c:pt>
                <c:pt idx="92">
                  <c:v>02/04</c:v>
                </c:pt>
                <c:pt idx="93">
                  <c:v>03/04</c:v>
                </c:pt>
                <c:pt idx="94">
                  <c:v>04/04</c:v>
                </c:pt>
                <c:pt idx="95">
                  <c:v>05/04</c:v>
                </c:pt>
                <c:pt idx="96">
                  <c:v>06/04</c:v>
                </c:pt>
                <c:pt idx="97">
                  <c:v>07/04</c:v>
                </c:pt>
                <c:pt idx="98">
                  <c:v>08/04</c:v>
                </c:pt>
                <c:pt idx="99">
                  <c:v>09/04</c:v>
                </c:pt>
                <c:pt idx="100">
                  <c:v>10/04</c:v>
                </c:pt>
                <c:pt idx="101">
                  <c:v>11/04</c:v>
                </c:pt>
                <c:pt idx="102">
                  <c:v>12/04</c:v>
                </c:pt>
                <c:pt idx="103">
                  <c:v>13/04</c:v>
                </c:pt>
                <c:pt idx="104">
                  <c:v>14/04</c:v>
                </c:pt>
                <c:pt idx="105">
                  <c:v>15/04</c:v>
                </c:pt>
                <c:pt idx="106">
                  <c:v>16/04</c:v>
                </c:pt>
                <c:pt idx="107">
                  <c:v>17/04</c:v>
                </c:pt>
                <c:pt idx="108">
                  <c:v>18/04</c:v>
                </c:pt>
                <c:pt idx="109">
                  <c:v>19/04</c:v>
                </c:pt>
                <c:pt idx="110">
                  <c:v>20/04</c:v>
                </c:pt>
                <c:pt idx="111">
                  <c:v>21/04</c:v>
                </c:pt>
                <c:pt idx="112">
                  <c:v>22/04</c:v>
                </c:pt>
                <c:pt idx="113">
                  <c:v>23/04</c:v>
                </c:pt>
                <c:pt idx="114">
                  <c:v>24/04</c:v>
                </c:pt>
                <c:pt idx="115">
                  <c:v>25/04</c:v>
                </c:pt>
                <c:pt idx="116">
                  <c:v>26/04</c:v>
                </c:pt>
                <c:pt idx="117">
                  <c:v>27/04</c:v>
                </c:pt>
                <c:pt idx="118">
                  <c:v>28/04</c:v>
                </c:pt>
                <c:pt idx="119">
                  <c:v>29/04</c:v>
                </c:pt>
                <c:pt idx="120">
                  <c:v>30/04</c:v>
                </c:pt>
                <c:pt idx="121">
                  <c:v>01/05</c:v>
                </c:pt>
                <c:pt idx="122">
                  <c:v>02/05</c:v>
                </c:pt>
                <c:pt idx="123">
                  <c:v>03/05</c:v>
                </c:pt>
                <c:pt idx="124">
                  <c:v>04/05</c:v>
                </c:pt>
                <c:pt idx="125">
                  <c:v>05/05</c:v>
                </c:pt>
                <c:pt idx="126">
                  <c:v>06/05</c:v>
                </c:pt>
                <c:pt idx="127">
                  <c:v>07/05</c:v>
                </c:pt>
                <c:pt idx="128">
                  <c:v>08/05</c:v>
                </c:pt>
                <c:pt idx="129">
                  <c:v>09/05</c:v>
                </c:pt>
                <c:pt idx="130">
                  <c:v>10/05</c:v>
                </c:pt>
                <c:pt idx="131">
                  <c:v>11/05</c:v>
                </c:pt>
                <c:pt idx="132">
                  <c:v>12/05</c:v>
                </c:pt>
                <c:pt idx="133">
                  <c:v>13/05</c:v>
                </c:pt>
                <c:pt idx="134">
                  <c:v>14/05</c:v>
                </c:pt>
                <c:pt idx="135">
                  <c:v>15/05</c:v>
                </c:pt>
                <c:pt idx="136">
                  <c:v>16/05</c:v>
                </c:pt>
                <c:pt idx="137">
                  <c:v>17/05</c:v>
                </c:pt>
                <c:pt idx="138">
                  <c:v>18/05</c:v>
                </c:pt>
                <c:pt idx="139">
                  <c:v>19/05</c:v>
                </c:pt>
                <c:pt idx="140">
                  <c:v>20/05</c:v>
                </c:pt>
                <c:pt idx="141">
                  <c:v>21/05</c:v>
                </c:pt>
                <c:pt idx="142">
                  <c:v>22/05</c:v>
                </c:pt>
                <c:pt idx="143">
                  <c:v>23/05</c:v>
                </c:pt>
                <c:pt idx="144">
                  <c:v>24/05</c:v>
                </c:pt>
                <c:pt idx="145">
                  <c:v>25/05</c:v>
                </c:pt>
                <c:pt idx="146">
                  <c:v>26/05</c:v>
                </c:pt>
                <c:pt idx="147">
                  <c:v>27/05</c:v>
                </c:pt>
                <c:pt idx="148">
                  <c:v>28/05</c:v>
                </c:pt>
                <c:pt idx="149">
                  <c:v>29/05</c:v>
                </c:pt>
                <c:pt idx="150">
                  <c:v>30/05</c:v>
                </c:pt>
                <c:pt idx="151">
                  <c:v>31/05</c:v>
                </c:pt>
                <c:pt idx="152">
                  <c:v>01/06</c:v>
                </c:pt>
                <c:pt idx="153">
                  <c:v>02/06</c:v>
                </c:pt>
                <c:pt idx="154">
                  <c:v>03/06</c:v>
                </c:pt>
                <c:pt idx="155">
                  <c:v>04/06</c:v>
                </c:pt>
                <c:pt idx="156">
                  <c:v>05/06</c:v>
                </c:pt>
                <c:pt idx="157">
                  <c:v>06/06</c:v>
                </c:pt>
                <c:pt idx="158">
                  <c:v>07/06</c:v>
                </c:pt>
                <c:pt idx="159">
                  <c:v>08/06</c:v>
                </c:pt>
                <c:pt idx="160">
                  <c:v>09/06</c:v>
                </c:pt>
                <c:pt idx="161">
                  <c:v>10/06</c:v>
                </c:pt>
                <c:pt idx="162">
                  <c:v>11/06</c:v>
                </c:pt>
                <c:pt idx="163">
                  <c:v>12/06</c:v>
                </c:pt>
                <c:pt idx="164">
                  <c:v>13/06</c:v>
                </c:pt>
                <c:pt idx="165">
                  <c:v>14/06</c:v>
                </c:pt>
                <c:pt idx="166">
                  <c:v>15/06</c:v>
                </c:pt>
                <c:pt idx="167">
                  <c:v>16/06</c:v>
                </c:pt>
                <c:pt idx="168">
                  <c:v>17/06</c:v>
                </c:pt>
                <c:pt idx="169">
                  <c:v>18/06</c:v>
                </c:pt>
                <c:pt idx="170">
                  <c:v>19/06</c:v>
                </c:pt>
                <c:pt idx="171">
                  <c:v>20/06</c:v>
                </c:pt>
                <c:pt idx="172">
                  <c:v>21/06</c:v>
                </c:pt>
                <c:pt idx="173">
                  <c:v>22/06</c:v>
                </c:pt>
                <c:pt idx="174">
                  <c:v>23/06</c:v>
                </c:pt>
                <c:pt idx="175">
                  <c:v>24/06</c:v>
                </c:pt>
                <c:pt idx="176">
                  <c:v>25/06</c:v>
                </c:pt>
                <c:pt idx="177">
                  <c:v>26/06</c:v>
                </c:pt>
                <c:pt idx="178">
                  <c:v>27/06</c:v>
                </c:pt>
                <c:pt idx="179">
                  <c:v>28/06</c:v>
                </c:pt>
                <c:pt idx="180">
                  <c:v>29/06</c:v>
                </c:pt>
                <c:pt idx="181">
                  <c:v>30/06</c:v>
                </c:pt>
                <c:pt idx="182">
                  <c:v>01/07</c:v>
                </c:pt>
                <c:pt idx="183">
                  <c:v>02/07</c:v>
                </c:pt>
                <c:pt idx="184">
                  <c:v>03/07</c:v>
                </c:pt>
                <c:pt idx="185">
                  <c:v>04/07</c:v>
                </c:pt>
                <c:pt idx="186">
                  <c:v>05/07</c:v>
                </c:pt>
                <c:pt idx="187">
                  <c:v>06/07</c:v>
                </c:pt>
                <c:pt idx="188">
                  <c:v>07/07</c:v>
                </c:pt>
                <c:pt idx="189">
                  <c:v>08/07</c:v>
                </c:pt>
                <c:pt idx="190">
                  <c:v>09/07</c:v>
                </c:pt>
                <c:pt idx="191">
                  <c:v>10/07</c:v>
                </c:pt>
                <c:pt idx="192">
                  <c:v>11/07</c:v>
                </c:pt>
                <c:pt idx="193">
                  <c:v>12/07</c:v>
                </c:pt>
                <c:pt idx="194">
                  <c:v>13/07</c:v>
                </c:pt>
                <c:pt idx="195">
                  <c:v>14/07</c:v>
                </c:pt>
                <c:pt idx="196">
                  <c:v>15/07</c:v>
                </c:pt>
                <c:pt idx="197">
                  <c:v>16/07</c:v>
                </c:pt>
                <c:pt idx="198">
                  <c:v>17/07</c:v>
                </c:pt>
                <c:pt idx="199">
                  <c:v>18/07</c:v>
                </c:pt>
                <c:pt idx="200">
                  <c:v>19/07</c:v>
                </c:pt>
                <c:pt idx="201">
                  <c:v>20/07</c:v>
                </c:pt>
                <c:pt idx="202">
                  <c:v>21/07</c:v>
                </c:pt>
                <c:pt idx="203">
                  <c:v>22/07</c:v>
                </c:pt>
                <c:pt idx="204">
                  <c:v>23/07</c:v>
                </c:pt>
                <c:pt idx="205">
                  <c:v>24/07</c:v>
                </c:pt>
                <c:pt idx="206">
                  <c:v>25/07</c:v>
                </c:pt>
                <c:pt idx="207">
                  <c:v>26/07</c:v>
                </c:pt>
                <c:pt idx="208">
                  <c:v>27/07</c:v>
                </c:pt>
                <c:pt idx="209">
                  <c:v>28/07</c:v>
                </c:pt>
                <c:pt idx="210">
                  <c:v>29/07</c:v>
                </c:pt>
                <c:pt idx="211">
                  <c:v>30/07</c:v>
                </c:pt>
                <c:pt idx="212">
                  <c:v>31/07</c:v>
                </c:pt>
                <c:pt idx="213">
                  <c:v>01/08</c:v>
                </c:pt>
                <c:pt idx="214">
                  <c:v>02/08</c:v>
                </c:pt>
                <c:pt idx="215">
                  <c:v>03/08</c:v>
                </c:pt>
                <c:pt idx="216">
                  <c:v>04/08</c:v>
                </c:pt>
                <c:pt idx="217">
                  <c:v>05/08</c:v>
                </c:pt>
                <c:pt idx="218">
                  <c:v>06/08</c:v>
                </c:pt>
                <c:pt idx="219">
                  <c:v>07/08</c:v>
                </c:pt>
                <c:pt idx="220">
                  <c:v>08/08</c:v>
                </c:pt>
                <c:pt idx="221">
                  <c:v>09/08</c:v>
                </c:pt>
                <c:pt idx="222">
                  <c:v>10/08</c:v>
                </c:pt>
                <c:pt idx="223">
                  <c:v>11/08</c:v>
                </c:pt>
                <c:pt idx="224">
                  <c:v>12/08</c:v>
                </c:pt>
                <c:pt idx="225">
                  <c:v>13/08</c:v>
                </c:pt>
                <c:pt idx="226">
                  <c:v>14/08</c:v>
                </c:pt>
                <c:pt idx="227">
                  <c:v>15/08</c:v>
                </c:pt>
                <c:pt idx="228">
                  <c:v>16/08</c:v>
                </c:pt>
                <c:pt idx="229">
                  <c:v>17/08</c:v>
                </c:pt>
                <c:pt idx="230">
                  <c:v>18/08</c:v>
                </c:pt>
                <c:pt idx="231">
                  <c:v>19/08</c:v>
                </c:pt>
                <c:pt idx="232">
                  <c:v>20/08</c:v>
                </c:pt>
                <c:pt idx="233">
                  <c:v>21/08</c:v>
                </c:pt>
                <c:pt idx="234">
                  <c:v>22/08</c:v>
                </c:pt>
                <c:pt idx="235">
                  <c:v>23/08</c:v>
                </c:pt>
                <c:pt idx="236">
                  <c:v>24/08</c:v>
                </c:pt>
                <c:pt idx="237">
                  <c:v>25/08</c:v>
                </c:pt>
                <c:pt idx="238">
                  <c:v>26/08</c:v>
                </c:pt>
                <c:pt idx="239">
                  <c:v>27/08</c:v>
                </c:pt>
                <c:pt idx="240">
                  <c:v>28/08</c:v>
                </c:pt>
                <c:pt idx="241">
                  <c:v>29/08</c:v>
                </c:pt>
                <c:pt idx="242">
                  <c:v>30/08</c:v>
                </c:pt>
                <c:pt idx="243">
                  <c:v>31/08</c:v>
                </c:pt>
                <c:pt idx="244">
                  <c:v>01/09</c:v>
                </c:pt>
                <c:pt idx="245">
                  <c:v>02/09</c:v>
                </c:pt>
                <c:pt idx="246">
                  <c:v>03/09</c:v>
                </c:pt>
                <c:pt idx="247">
                  <c:v>04/09</c:v>
                </c:pt>
                <c:pt idx="248">
                  <c:v>05/09</c:v>
                </c:pt>
                <c:pt idx="249">
                  <c:v>06/09</c:v>
                </c:pt>
                <c:pt idx="250">
                  <c:v>07/09</c:v>
                </c:pt>
                <c:pt idx="251">
                  <c:v>08/09</c:v>
                </c:pt>
                <c:pt idx="252">
                  <c:v>09/09</c:v>
                </c:pt>
                <c:pt idx="253">
                  <c:v>10/09</c:v>
                </c:pt>
                <c:pt idx="254">
                  <c:v>11/09</c:v>
                </c:pt>
                <c:pt idx="255">
                  <c:v>12/09</c:v>
                </c:pt>
                <c:pt idx="256">
                  <c:v>13/09</c:v>
                </c:pt>
                <c:pt idx="257">
                  <c:v>14/09</c:v>
                </c:pt>
                <c:pt idx="258">
                  <c:v>15/09</c:v>
                </c:pt>
                <c:pt idx="259">
                  <c:v>16/09</c:v>
                </c:pt>
                <c:pt idx="260">
                  <c:v>17/09</c:v>
                </c:pt>
                <c:pt idx="261">
                  <c:v>18/09</c:v>
                </c:pt>
                <c:pt idx="262">
                  <c:v>19/09</c:v>
                </c:pt>
                <c:pt idx="263">
                  <c:v>20/09</c:v>
                </c:pt>
                <c:pt idx="264">
                  <c:v>21/09</c:v>
                </c:pt>
                <c:pt idx="265">
                  <c:v>22/09</c:v>
                </c:pt>
                <c:pt idx="266">
                  <c:v>23/09</c:v>
                </c:pt>
                <c:pt idx="267">
                  <c:v>24/09</c:v>
                </c:pt>
                <c:pt idx="268">
                  <c:v>25/09</c:v>
                </c:pt>
                <c:pt idx="269">
                  <c:v>26/09</c:v>
                </c:pt>
                <c:pt idx="270">
                  <c:v>27/09</c:v>
                </c:pt>
                <c:pt idx="271">
                  <c:v>28/09</c:v>
                </c:pt>
                <c:pt idx="272">
                  <c:v>29/09</c:v>
                </c:pt>
                <c:pt idx="273">
                  <c:v>30/09</c:v>
                </c:pt>
                <c:pt idx="274">
                  <c:v>01/10</c:v>
                </c:pt>
                <c:pt idx="275">
                  <c:v>02/10</c:v>
                </c:pt>
                <c:pt idx="276">
                  <c:v>03/10</c:v>
                </c:pt>
                <c:pt idx="277">
                  <c:v>04/10</c:v>
                </c:pt>
                <c:pt idx="278">
                  <c:v>05/10</c:v>
                </c:pt>
                <c:pt idx="279">
                  <c:v>06/10</c:v>
                </c:pt>
                <c:pt idx="280">
                  <c:v>07/10</c:v>
                </c:pt>
                <c:pt idx="281">
                  <c:v>08/10</c:v>
                </c:pt>
                <c:pt idx="282">
                  <c:v>09/10</c:v>
                </c:pt>
                <c:pt idx="283">
                  <c:v>10/10</c:v>
                </c:pt>
                <c:pt idx="284">
                  <c:v>11/10</c:v>
                </c:pt>
                <c:pt idx="285">
                  <c:v>12/10</c:v>
                </c:pt>
                <c:pt idx="286">
                  <c:v>13/10</c:v>
                </c:pt>
                <c:pt idx="287">
                  <c:v>14/10</c:v>
                </c:pt>
                <c:pt idx="288">
                  <c:v>15/10</c:v>
                </c:pt>
                <c:pt idx="289">
                  <c:v>16/10</c:v>
                </c:pt>
                <c:pt idx="290">
                  <c:v>17/10</c:v>
                </c:pt>
                <c:pt idx="291">
                  <c:v>18/10</c:v>
                </c:pt>
                <c:pt idx="292">
                  <c:v>19/10</c:v>
                </c:pt>
                <c:pt idx="293">
                  <c:v>20/10</c:v>
                </c:pt>
                <c:pt idx="294">
                  <c:v>21/10</c:v>
                </c:pt>
                <c:pt idx="295">
                  <c:v>22/10</c:v>
                </c:pt>
                <c:pt idx="296">
                  <c:v>23/10</c:v>
                </c:pt>
                <c:pt idx="297">
                  <c:v>24/10</c:v>
                </c:pt>
                <c:pt idx="298">
                  <c:v>25/10</c:v>
                </c:pt>
                <c:pt idx="299">
                  <c:v>26/10</c:v>
                </c:pt>
                <c:pt idx="300">
                  <c:v>27/10</c:v>
                </c:pt>
                <c:pt idx="301">
                  <c:v>28/10</c:v>
                </c:pt>
                <c:pt idx="302">
                  <c:v>29/10</c:v>
                </c:pt>
                <c:pt idx="303">
                  <c:v>30/10</c:v>
                </c:pt>
                <c:pt idx="304">
                  <c:v>31/10</c:v>
                </c:pt>
                <c:pt idx="305">
                  <c:v>01/11</c:v>
                </c:pt>
                <c:pt idx="306">
                  <c:v>02/11</c:v>
                </c:pt>
                <c:pt idx="307">
                  <c:v>03/11</c:v>
                </c:pt>
                <c:pt idx="308">
                  <c:v>04/11</c:v>
                </c:pt>
                <c:pt idx="309">
                  <c:v>05/11</c:v>
                </c:pt>
                <c:pt idx="310">
                  <c:v>06/11</c:v>
                </c:pt>
                <c:pt idx="311">
                  <c:v>07/11</c:v>
                </c:pt>
                <c:pt idx="312">
                  <c:v>08/11</c:v>
                </c:pt>
                <c:pt idx="313">
                  <c:v>09/11</c:v>
                </c:pt>
                <c:pt idx="314">
                  <c:v>10/11</c:v>
                </c:pt>
                <c:pt idx="315">
                  <c:v>11/11</c:v>
                </c:pt>
                <c:pt idx="316">
                  <c:v>12/11</c:v>
                </c:pt>
                <c:pt idx="317">
                  <c:v>13/11</c:v>
                </c:pt>
                <c:pt idx="318">
                  <c:v>14/11</c:v>
                </c:pt>
                <c:pt idx="319">
                  <c:v>15/11</c:v>
                </c:pt>
                <c:pt idx="320">
                  <c:v>16/11</c:v>
                </c:pt>
                <c:pt idx="321">
                  <c:v>17/11</c:v>
                </c:pt>
                <c:pt idx="322">
                  <c:v>18/11</c:v>
                </c:pt>
                <c:pt idx="323">
                  <c:v>19/11</c:v>
                </c:pt>
                <c:pt idx="324">
                  <c:v>20/11</c:v>
                </c:pt>
                <c:pt idx="325">
                  <c:v>21/11</c:v>
                </c:pt>
                <c:pt idx="326">
                  <c:v>22/11</c:v>
                </c:pt>
                <c:pt idx="327">
                  <c:v>23/11</c:v>
                </c:pt>
                <c:pt idx="328">
                  <c:v>24/11</c:v>
                </c:pt>
                <c:pt idx="329">
                  <c:v>25/11</c:v>
                </c:pt>
                <c:pt idx="330">
                  <c:v>26/11</c:v>
                </c:pt>
                <c:pt idx="331">
                  <c:v>27/11</c:v>
                </c:pt>
                <c:pt idx="332">
                  <c:v>28/11</c:v>
                </c:pt>
                <c:pt idx="333">
                  <c:v>29/11</c:v>
                </c:pt>
                <c:pt idx="334">
                  <c:v>30/11</c:v>
                </c:pt>
                <c:pt idx="335">
                  <c:v>01/12</c:v>
                </c:pt>
                <c:pt idx="336">
                  <c:v>02/12</c:v>
                </c:pt>
                <c:pt idx="337">
                  <c:v>03/12</c:v>
                </c:pt>
                <c:pt idx="338">
                  <c:v>04/12</c:v>
                </c:pt>
                <c:pt idx="339">
                  <c:v>05/12</c:v>
                </c:pt>
                <c:pt idx="340">
                  <c:v>06/12</c:v>
                </c:pt>
                <c:pt idx="341">
                  <c:v>07/12</c:v>
                </c:pt>
                <c:pt idx="342">
                  <c:v>08/12</c:v>
                </c:pt>
                <c:pt idx="343">
                  <c:v>09/12</c:v>
                </c:pt>
                <c:pt idx="344">
                  <c:v>10/12</c:v>
                </c:pt>
                <c:pt idx="345">
                  <c:v>11/12</c:v>
                </c:pt>
                <c:pt idx="346">
                  <c:v>12/12</c:v>
                </c:pt>
                <c:pt idx="347">
                  <c:v>13/12</c:v>
                </c:pt>
                <c:pt idx="348">
                  <c:v>14/12</c:v>
                </c:pt>
                <c:pt idx="349">
                  <c:v>15/12</c:v>
                </c:pt>
                <c:pt idx="350">
                  <c:v>16/12</c:v>
                </c:pt>
                <c:pt idx="351">
                  <c:v>17/12</c:v>
                </c:pt>
                <c:pt idx="352">
                  <c:v>18/12</c:v>
                </c:pt>
                <c:pt idx="353">
                  <c:v>19/12</c:v>
                </c:pt>
                <c:pt idx="354">
                  <c:v>20/12</c:v>
                </c:pt>
                <c:pt idx="355">
                  <c:v>21/12</c:v>
                </c:pt>
                <c:pt idx="356">
                  <c:v>22/12</c:v>
                </c:pt>
                <c:pt idx="357">
                  <c:v>23/12</c:v>
                </c:pt>
                <c:pt idx="358">
                  <c:v>24/12</c:v>
                </c:pt>
                <c:pt idx="359">
                  <c:v>25/12</c:v>
                </c:pt>
                <c:pt idx="360">
                  <c:v>26/12</c:v>
                </c:pt>
                <c:pt idx="361">
                  <c:v>27/12</c:v>
                </c:pt>
                <c:pt idx="362">
                  <c:v>28/12</c:v>
                </c:pt>
                <c:pt idx="363">
                  <c:v>29/12</c:v>
                </c:pt>
                <c:pt idx="364">
                  <c:v>30/12</c:v>
                </c:pt>
                <c:pt idx="365">
                  <c:v>31/12</c:v>
                </c:pt>
              </c:strCache>
            </c:strRef>
          </c:cat>
          <c:val>
            <c:numRef>
              <c:f>Caos_Guayaquil!$J$2:$J$367</c:f>
              <c:numCache>
                <c:formatCode>0</c:formatCode>
                <c:ptCount val="366"/>
                <c:pt idx="0">
                  <c:v>44.8</c:v>
                </c:pt>
                <c:pt idx="1">
                  <c:v>48.8</c:v>
                </c:pt>
                <c:pt idx="2">
                  <c:v>43.8</c:v>
                </c:pt>
                <c:pt idx="3">
                  <c:v>42.4</c:v>
                </c:pt>
                <c:pt idx="4">
                  <c:v>41.2</c:v>
                </c:pt>
                <c:pt idx="5">
                  <c:v>43.6</c:v>
                </c:pt>
                <c:pt idx="6">
                  <c:v>44.4</c:v>
                </c:pt>
                <c:pt idx="7">
                  <c:v>41.6</c:v>
                </c:pt>
                <c:pt idx="8">
                  <c:v>41.2</c:v>
                </c:pt>
                <c:pt idx="9">
                  <c:v>41.2</c:v>
                </c:pt>
                <c:pt idx="10">
                  <c:v>51.6</c:v>
                </c:pt>
                <c:pt idx="11">
                  <c:v>48.4</c:v>
                </c:pt>
                <c:pt idx="12">
                  <c:v>47.2</c:v>
                </c:pt>
                <c:pt idx="13">
                  <c:v>44</c:v>
                </c:pt>
                <c:pt idx="14">
                  <c:v>42.2</c:v>
                </c:pt>
                <c:pt idx="15">
                  <c:v>47.6</c:v>
                </c:pt>
                <c:pt idx="16">
                  <c:v>37.200000000000003</c:v>
                </c:pt>
                <c:pt idx="17">
                  <c:v>40</c:v>
                </c:pt>
                <c:pt idx="18">
                  <c:v>43</c:v>
                </c:pt>
                <c:pt idx="19">
                  <c:v>49.2</c:v>
                </c:pt>
                <c:pt idx="20">
                  <c:v>45.2</c:v>
                </c:pt>
                <c:pt idx="21">
                  <c:v>42</c:v>
                </c:pt>
                <c:pt idx="22">
                  <c:v>46.4</c:v>
                </c:pt>
                <c:pt idx="23">
                  <c:v>41</c:v>
                </c:pt>
                <c:pt idx="24">
                  <c:v>43.6</c:v>
                </c:pt>
                <c:pt idx="25">
                  <c:v>41.2</c:v>
                </c:pt>
                <c:pt idx="26">
                  <c:v>43.4</c:v>
                </c:pt>
                <c:pt idx="27">
                  <c:v>38.799999999999997</c:v>
                </c:pt>
                <c:pt idx="28">
                  <c:v>46.8</c:v>
                </c:pt>
                <c:pt idx="29">
                  <c:v>41.6</c:v>
                </c:pt>
                <c:pt idx="30">
                  <c:v>47.4</c:v>
                </c:pt>
                <c:pt idx="31">
                  <c:v>44</c:v>
                </c:pt>
                <c:pt idx="32">
                  <c:v>44.2</c:v>
                </c:pt>
                <c:pt idx="33">
                  <c:v>43.4</c:v>
                </c:pt>
                <c:pt idx="34">
                  <c:v>44.2</c:v>
                </c:pt>
                <c:pt idx="35">
                  <c:v>40.4</c:v>
                </c:pt>
                <c:pt idx="36">
                  <c:v>44.6</c:v>
                </c:pt>
                <c:pt idx="37">
                  <c:v>40.4</c:v>
                </c:pt>
                <c:pt idx="38">
                  <c:v>44</c:v>
                </c:pt>
                <c:pt idx="39">
                  <c:v>46.8</c:v>
                </c:pt>
                <c:pt idx="40">
                  <c:v>44.6</c:v>
                </c:pt>
                <c:pt idx="41">
                  <c:v>44.6</c:v>
                </c:pt>
                <c:pt idx="42">
                  <c:v>48.6</c:v>
                </c:pt>
                <c:pt idx="43">
                  <c:v>48.4</c:v>
                </c:pt>
                <c:pt idx="44">
                  <c:v>44.6</c:v>
                </c:pt>
                <c:pt idx="45">
                  <c:v>47.4</c:v>
                </c:pt>
                <c:pt idx="46">
                  <c:v>43.4</c:v>
                </c:pt>
                <c:pt idx="47">
                  <c:v>48.6</c:v>
                </c:pt>
                <c:pt idx="48">
                  <c:v>52.8</c:v>
                </c:pt>
                <c:pt idx="49">
                  <c:v>48</c:v>
                </c:pt>
                <c:pt idx="50">
                  <c:v>40.6</c:v>
                </c:pt>
                <c:pt idx="51">
                  <c:v>45.8</c:v>
                </c:pt>
                <c:pt idx="52">
                  <c:v>42.8</c:v>
                </c:pt>
                <c:pt idx="53">
                  <c:v>42.4</c:v>
                </c:pt>
                <c:pt idx="54">
                  <c:v>39.200000000000003</c:v>
                </c:pt>
                <c:pt idx="55">
                  <c:v>39.4</c:v>
                </c:pt>
                <c:pt idx="56">
                  <c:v>45.4</c:v>
                </c:pt>
                <c:pt idx="57">
                  <c:v>45.2</c:v>
                </c:pt>
                <c:pt idx="58">
                  <c:v>36.799999999999997</c:v>
                </c:pt>
                <c:pt idx="59">
                  <c:v>47</c:v>
                </c:pt>
                <c:pt idx="60">
                  <c:v>43.4</c:v>
                </c:pt>
                <c:pt idx="61">
                  <c:v>50.6</c:v>
                </c:pt>
                <c:pt idx="62">
                  <c:v>46.8</c:v>
                </c:pt>
                <c:pt idx="63">
                  <c:v>44.6</c:v>
                </c:pt>
                <c:pt idx="64">
                  <c:v>49.8</c:v>
                </c:pt>
                <c:pt idx="65">
                  <c:v>49</c:v>
                </c:pt>
                <c:pt idx="66">
                  <c:v>41.2</c:v>
                </c:pt>
                <c:pt idx="67">
                  <c:v>52.2</c:v>
                </c:pt>
                <c:pt idx="68">
                  <c:v>49</c:v>
                </c:pt>
                <c:pt idx="69">
                  <c:v>48.6</c:v>
                </c:pt>
                <c:pt idx="70">
                  <c:v>51.2</c:v>
                </c:pt>
                <c:pt idx="71">
                  <c:v>49.4</c:v>
                </c:pt>
                <c:pt idx="72">
                  <c:v>51.8</c:v>
                </c:pt>
                <c:pt idx="73">
                  <c:v>44.8</c:v>
                </c:pt>
                <c:pt idx="74">
                  <c:v>50.8</c:v>
                </c:pt>
                <c:pt idx="75">
                  <c:v>46.6</c:v>
                </c:pt>
                <c:pt idx="76">
                  <c:v>45.4</c:v>
                </c:pt>
                <c:pt idx="77">
                  <c:v>45.6</c:v>
                </c:pt>
                <c:pt idx="78">
                  <c:v>45.2</c:v>
                </c:pt>
                <c:pt idx="79">
                  <c:v>51.8</c:v>
                </c:pt>
                <c:pt idx="80">
                  <c:v>51.8</c:v>
                </c:pt>
                <c:pt idx="81">
                  <c:v>46.8</c:v>
                </c:pt>
                <c:pt idx="82">
                  <c:v>46.4</c:v>
                </c:pt>
                <c:pt idx="83">
                  <c:v>43</c:v>
                </c:pt>
                <c:pt idx="84">
                  <c:v>49.4</c:v>
                </c:pt>
                <c:pt idx="85">
                  <c:v>44.4</c:v>
                </c:pt>
                <c:pt idx="86">
                  <c:v>49.6</c:v>
                </c:pt>
                <c:pt idx="87">
                  <c:v>43</c:v>
                </c:pt>
                <c:pt idx="88">
                  <c:v>47.6</c:v>
                </c:pt>
                <c:pt idx="89">
                  <c:v>50</c:v>
                </c:pt>
                <c:pt idx="90">
                  <c:v>46</c:v>
                </c:pt>
                <c:pt idx="91">
                  <c:v>46</c:v>
                </c:pt>
                <c:pt idx="92">
                  <c:v>46.4</c:v>
                </c:pt>
                <c:pt idx="93">
                  <c:v>49.8</c:v>
                </c:pt>
                <c:pt idx="94">
                  <c:v>42.2</c:v>
                </c:pt>
                <c:pt idx="95">
                  <c:v>44.2</c:v>
                </c:pt>
                <c:pt idx="96">
                  <c:v>48.4</c:v>
                </c:pt>
                <c:pt idx="97">
                  <c:v>49</c:v>
                </c:pt>
                <c:pt idx="98">
                  <c:v>42.8</c:v>
                </c:pt>
                <c:pt idx="99">
                  <c:v>44.4</c:v>
                </c:pt>
                <c:pt idx="100">
                  <c:v>43.2</c:v>
                </c:pt>
                <c:pt idx="101">
                  <c:v>42</c:v>
                </c:pt>
                <c:pt idx="102">
                  <c:v>49.4</c:v>
                </c:pt>
                <c:pt idx="103">
                  <c:v>47.8</c:v>
                </c:pt>
                <c:pt idx="104">
                  <c:v>45</c:v>
                </c:pt>
                <c:pt idx="105">
                  <c:v>42.8</c:v>
                </c:pt>
                <c:pt idx="106">
                  <c:v>44</c:v>
                </c:pt>
                <c:pt idx="107">
                  <c:v>47.8</c:v>
                </c:pt>
                <c:pt idx="108">
                  <c:v>47.2</c:v>
                </c:pt>
                <c:pt idx="109">
                  <c:v>47.8</c:v>
                </c:pt>
                <c:pt idx="110">
                  <c:v>42.4</c:v>
                </c:pt>
                <c:pt idx="111">
                  <c:v>49.2</c:v>
                </c:pt>
                <c:pt idx="112">
                  <c:v>45</c:v>
                </c:pt>
                <c:pt idx="113">
                  <c:v>47.4</c:v>
                </c:pt>
                <c:pt idx="114">
                  <c:v>40.200000000000003</c:v>
                </c:pt>
                <c:pt idx="115">
                  <c:v>45.6</c:v>
                </c:pt>
                <c:pt idx="116">
                  <c:v>42.6</c:v>
                </c:pt>
                <c:pt idx="117">
                  <c:v>45</c:v>
                </c:pt>
                <c:pt idx="118">
                  <c:v>41.6</c:v>
                </c:pt>
                <c:pt idx="119">
                  <c:v>40.799999999999997</c:v>
                </c:pt>
                <c:pt idx="120">
                  <c:v>45.4</c:v>
                </c:pt>
                <c:pt idx="121">
                  <c:v>49.8</c:v>
                </c:pt>
                <c:pt idx="122">
                  <c:v>44</c:v>
                </c:pt>
                <c:pt idx="123">
                  <c:v>44.4</c:v>
                </c:pt>
                <c:pt idx="124">
                  <c:v>35.6</c:v>
                </c:pt>
                <c:pt idx="125">
                  <c:v>49.2</c:v>
                </c:pt>
                <c:pt idx="126">
                  <c:v>44.6</c:v>
                </c:pt>
                <c:pt idx="127">
                  <c:v>43</c:v>
                </c:pt>
                <c:pt idx="128">
                  <c:v>42</c:v>
                </c:pt>
                <c:pt idx="129">
                  <c:v>39.6</c:v>
                </c:pt>
                <c:pt idx="130">
                  <c:v>44.6</c:v>
                </c:pt>
                <c:pt idx="131">
                  <c:v>43.8</c:v>
                </c:pt>
                <c:pt idx="132">
                  <c:v>37</c:v>
                </c:pt>
                <c:pt idx="133">
                  <c:v>37.4</c:v>
                </c:pt>
                <c:pt idx="134">
                  <c:v>41.4</c:v>
                </c:pt>
                <c:pt idx="135">
                  <c:v>44.8</c:v>
                </c:pt>
                <c:pt idx="136">
                  <c:v>42.6</c:v>
                </c:pt>
                <c:pt idx="137">
                  <c:v>42.2</c:v>
                </c:pt>
                <c:pt idx="138">
                  <c:v>45</c:v>
                </c:pt>
                <c:pt idx="139">
                  <c:v>47.6</c:v>
                </c:pt>
                <c:pt idx="140">
                  <c:v>48.6</c:v>
                </c:pt>
                <c:pt idx="141">
                  <c:v>42</c:v>
                </c:pt>
                <c:pt idx="142">
                  <c:v>38.4</c:v>
                </c:pt>
                <c:pt idx="143">
                  <c:v>47</c:v>
                </c:pt>
                <c:pt idx="144">
                  <c:v>43.6</c:v>
                </c:pt>
                <c:pt idx="145">
                  <c:v>47.2</c:v>
                </c:pt>
                <c:pt idx="146">
                  <c:v>44.6</c:v>
                </c:pt>
                <c:pt idx="147">
                  <c:v>45</c:v>
                </c:pt>
                <c:pt idx="148">
                  <c:v>39.6</c:v>
                </c:pt>
                <c:pt idx="149">
                  <c:v>45.2</c:v>
                </c:pt>
                <c:pt idx="150">
                  <c:v>40.200000000000003</c:v>
                </c:pt>
                <c:pt idx="151">
                  <c:v>42.4</c:v>
                </c:pt>
                <c:pt idx="152">
                  <c:v>41.6</c:v>
                </c:pt>
                <c:pt idx="153">
                  <c:v>41.2</c:v>
                </c:pt>
                <c:pt idx="154">
                  <c:v>46.2</c:v>
                </c:pt>
                <c:pt idx="155">
                  <c:v>43.8</c:v>
                </c:pt>
                <c:pt idx="156">
                  <c:v>45.2</c:v>
                </c:pt>
                <c:pt idx="157">
                  <c:v>43</c:v>
                </c:pt>
                <c:pt idx="158">
                  <c:v>41.8</c:v>
                </c:pt>
                <c:pt idx="159">
                  <c:v>46.6</c:v>
                </c:pt>
                <c:pt idx="160">
                  <c:v>40.6</c:v>
                </c:pt>
                <c:pt idx="161">
                  <c:v>38.200000000000003</c:v>
                </c:pt>
                <c:pt idx="162">
                  <c:v>50.6</c:v>
                </c:pt>
                <c:pt idx="163">
                  <c:v>45.6</c:v>
                </c:pt>
                <c:pt idx="164">
                  <c:v>45</c:v>
                </c:pt>
                <c:pt idx="165">
                  <c:v>46.8</c:v>
                </c:pt>
                <c:pt idx="166">
                  <c:v>43</c:v>
                </c:pt>
                <c:pt idx="167">
                  <c:v>49.4</c:v>
                </c:pt>
                <c:pt idx="168">
                  <c:v>43.2</c:v>
                </c:pt>
                <c:pt idx="169">
                  <c:v>42.8</c:v>
                </c:pt>
                <c:pt idx="170">
                  <c:v>41</c:v>
                </c:pt>
                <c:pt idx="171">
                  <c:v>45.4</c:v>
                </c:pt>
                <c:pt idx="172">
                  <c:v>39</c:v>
                </c:pt>
                <c:pt idx="173">
                  <c:v>42.6</c:v>
                </c:pt>
                <c:pt idx="174">
                  <c:v>48</c:v>
                </c:pt>
                <c:pt idx="175">
                  <c:v>40.799999999999997</c:v>
                </c:pt>
                <c:pt idx="176">
                  <c:v>41.8</c:v>
                </c:pt>
                <c:pt idx="177">
                  <c:v>43.2</c:v>
                </c:pt>
                <c:pt idx="178">
                  <c:v>45</c:v>
                </c:pt>
                <c:pt idx="179">
                  <c:v>44.4</c:v>
                </c:pt>
                <c:pt idx="180">
                  <c:v>46</c:v>
                </c:pt>
                <c:pt idx="181">
                  <c:v>39.799999999999997</c:v>
                </c:pt>
                <c:pt idx="182">
                  <c:v>41.2</c:v>
                </c:pt>
                <c:pt idx="183">
                  <c:v>42.8</c:v>
                </c:pt>
                <c:pt idx="184">
                  <c:v>44.8</c:v>
                </c:pt>
                <c:pt idx="185">
                  <c:v>40</c:v>
                </c:pt>
                <c:pt idx="186">
                  <c:v>41.8</c:v>
                </c:pt>
                <c:pt idx="187">
                  <c:v>36.6</c:v>
                </c:pt>
                <c:pt idx="188">
                  <c:v>42.6</c:v>
                </c:pt>
                <c:pt idx="189">
                  <c:v>41.6</c:v>
                </c:pt>
                <c:pt idx="190">
                  <c:v>40.799999999999997</c:v>
                </c:pt>
                <c:pt idx="191">
                  <c:v>36.6</c:v>
                </c:pt>
                <c:pt idx="192">
                  <c:v>41.6</c:v>
                </c:pt>
                <c:pt idx="193">
                  <c:v>38.799999999999997</c:v>
                </c:pt>
                <c:pt idx="194">
                  <c:v>42.6</c:v>
                </c:pt>
                <c:pt idx="195">
                  <c:v>39</c:v>
                </c:pt>
                <c:pt idx="196">
                  <c:v>42.4</c:v>
                </c:pt>
                <c:pt idx="197">
                  <c:v>38.4</c:v>
                </c:pt>
                <c:pt idx="198">
                  <c:v>36.200000000000003</c:v>
                </c:pt>
                <c:pt idx="199">
                  <c:v>38.200000000000003</c:v>
                </c:pt>
                <c:pt idx="200">
                  <c:v>42.4</c:v>
                </c:pt>
                <c:pt idx="201">
                  <c:v>41.2</c:v>
                </c:pt>
                <c:pt idx="202">
                  <c:v>40</c:v>
                </c:pt>
                <c:pt idx="203">
                  <c:v>42.8</c:v>
                </c:pt>
                <c:pt idx="204">
                  <c:v>36.4</c:v>
                </c:pt>
                <c:pt idx="205">
                  <c:v>37</c:v>
                </c:pt>
                <c:pt idx="206">
                  <c:v>40.799999999999997</c:v>
                </c:pt>
                <c:pt idx="207">
                  <c:v>40</c:v>
                </c:pt>
                <c:pt idx="208">
                  <c:v>37.6</c:v>
                </c:pt>
                <c:pt idx="209">
                  <c:v>40.200000000000003</c:v>
                </c:pt>
                <c:pt idx="210">
                  <c:v>37.4</c:v>
                </c:pt>
                <c:pt idx="211">
                  <c:v>40.6</c:v>
                </c:pt>
                <c:pt idx="212">
                  <c:v>46.6</c:v>
                </c:pt>
                <c:pt idx="213">
                  <c:v>39.799999999999997</c:v>
                </c:pt>
                <c:pt idx="214">
                  <c:v>41.4</c:v>
                </c:pt>
                <c:pt idx="215">
                  <c:v>46.2</c:v>
                </c:pt>
                <c:pt idx="216">
                  <c:v>42.4</c:v>
                </c:pt>
                <c:pt idx="217">
                  <c:v>39.6</c:v>
                </c:pt>
                <c:pt idx="218">
                  <c:v>37.4</c:v>
                </c:pt>
                <c:pt idx="219">
                  <c:v>42</c:v>
                </c:pt>
                <c:pt idx="220">
                  <c:v>36.799999999999997</c:v>
                </c:pt>
                <c:pt idx="221">
                  <c:v>40</c:v>
                </c:pt>
                <c:pt idx="222">
                  <c:v>48</c:v>
                </c:pt>
                <c:pt idx="223">
                  <c:v>37.200000000000003</c:v>
                </c:pt>
                <c:pt idx="224">
                  <c:v>37.4</c:v>
                </c:pt>
                <c:pt idx="225">
                  <c:v>42</c:v>
                </c:pt>
                <c:pt idx="226">
                  <c:v>40.200000000000003</c:v>
                </c:pt>
                <c:pt idx="227">
                  <c:v>42</c:v>
                </c:pt>
                <c:pt idx="228">
                  <c:v>41.4</c:v>
                </c:pt>
                <c:pt idx="229">
                  <c:v>40.4</c:v>
                </c:pt>
                <c:pt idx="230">
                  <c:v>43.4</c:v>
                </c:pt>
                <c:pt idx="231">
                  <c:v>44.4</c:v>
                </c:pt>
                <c:pt idx="232">
                  <c:v>37.799999999999997</c:v>
                </c:pt>
                <c:pt idx="233">
                  <c:v>36.6</c:v>
                </c:pt>
                <c:pt idx="234">
                  <c:v>42.8</c:v>
                </c:pt>
                <c:pt idx="235">
                  <c:v>41</c:v>
                </c:pt>
                <c:pt idx="236">
                  <c:v>40.799999999999997</c:v>
                </c:pt>
                <c:pt idx="237">
                  <c:v>39.200000000000003</c:v>
                </c:pt>
                <c:pt idx="238">
                  <c:v>42.6</c:v>
                </c:pt>
                <c:pt idx="239">
                  <c:v>39.4</c:v>
                </c:pt>
                <c:pt idx="240">
                  <c:v>45.6</c:v>
                </c:pt>
                <c:pt idx="241">
                  <c:v>39.6</c:v>
                </c:pt>
                <c:pt idx="242">
                  <c:v>42.4</c:v>
                </c:pt>
                <c:pt idx="243">
                  <c:v>42.4</c:v>
                </c:pt>
                <c:pt idx="244">
                  <c:v>43.6</c:v>
                </c:pt>
                <c:pt idx="245">
                  <c:v>36.4</c:v>
                </c:pt>
                <c:pt idx="246">
                  <c:v>40.4</c:v>
                </c:pt>
                <c:pt idx="247">
                  <c:v>43.4</c:v>
                </c:pt>
                <c:pt idx="248">
                  <c:v>42.6</c:v>
                </c:pt>
                <c:pt idx="249">
                  <c:v>41.4</c:v>
                </c:pt>
                <c:pt idx="250">
                  <c:v>39.799999999999997</c:v>
                </c:pt>
                <c:pt idx="251">
                  <c:v>34.6</c:v>
                </c:pt>
                <c:pt idx="252">
                  <c:v>41.2</c:v>
                </c:pt>
                <c:pt idx="253">
                  <c:v>40.4</c:v>
                </c:pt>
                <c:pt idx="254">
                  <c:v>41.2</c:v>
                </c:pt>
                <c:pt idx="255">
                  <c:v>41.4</c:v>
                </c:pt>
                <c:pt idx="256">
                  <c:v>42</c:v>
                </c:pt>
                <c:pt idx="257">
                  <c:v>41.4</c:v>
                </c:pt>
                <c:pt idx="258">
                  <c:v>42.2</c:v>
                </c:pt>
                <c:pt idx="259">
                  <c:v>42.4</c:v>
                </c:pt>
                <c:pt idx="260">
                  <c:v>38.200000000000003</c:v>
                </c:pt>
                <c:pt idx="261">
                  <c:v>40</c:v>
                </c:pt>
                <c:pt idx="262">
                  <c:v>40</c:v>
                </c:pt>
                <c:pt idx="263">
                  <c:v>42.2</c:v>
                </c:pt>
                <c:pt idx="264">
                  <c:v>39</c:v>
                </c:pt>
                <c:pt idx="265">
                  <c:v>39.200000000000003</c:v>
                </c:pt>
                <c:pt idx="266">
                  <c:v>41.8</c:v>
                </c:pt>
                <c:pt idx="267">
                  <c:v>41</c:v>
                </c:pt>
                <c:pt idx="268">
                  <c:v>42.4</c:v>
                </c:pt>
                <c:pt idx="269">
                  <c:v>39.799999999999997</c:v>
                </c:pt>
                <c:pt idx="270">
                  <c:v>39.4</c:v>
                </c:pt>
                <c:pt idx="271">
                  <c:v>33.799999999999997</c:v>
                </c:pt>
                <c:pt idx="272">
                  <c:v>40.6</c:v>
                </c:pt>
                <c:pt idx="273">
                  <c:v>42.2</c:v>
                </c:pt>
                <c:pt idx="274">
                  <c:v>40.799999999999997</c:v>
                </c:pt>
                <c:pt idx="275">
                  <c:v>48.2</c:v>
                </c:pt>
                <c:pt idx="276">
                  <c:v>43.8</c:v>
                </c:pt>
                <c:pt idx="277">
                  <c:v>43</c:v>
                </c:pt>
                <c:pt idx="278">
                  <c:v>42.2</c:v>
                </c:pt>
                <c:pt idx="279">
                  <c:v>36</c:v>
                </c:pt>
                <c:pt idx="280">
                  <c:v>43.4</c:v>
                </c:pt>
                <c:pt idx="281">
                  <c:v>37.4</c:v>
                </c:pt>
                <c:pt idx="282">
                  <c:v>40</c:v>
                </c:pt>
                <c:pt idx="283">
                  <c:v>32.799999999999997</c:v>
                </c:pt>
                <c:pt idx="284">
                  <c:v>44.4</c:v>
                </c:pt>
                <c:pt idx="285">
                  <c:v>42.4</c:v>
                </c:pt>
                <c:pt idx="286">
                  <c:v>39.799999999999997</c:v>
                </c:pt>
                <c:pt idx="287">
                  <c:v>35.4</c:v>
                </c:pt>
                <c:pt idx="288">
                  <c:v>38</c:v>
                </c:pt>
                <c:pt idx="289">
                  <c:v>44.2</c:v>
                </c:pt>
                <c:pt idx="290">
                  <c:v>43.2</c:v>
                </c:pt>
                <c:pt idx="291">
                  <c:v>40.6</c:v>
                </c:pt>
                <c:pt idx="292">
                  <c:v>40.6</c:v>
                </c:pt>
                <c:pt idx="293">
                  <c:v>40.200000000000003</c:v>
                </c:pt>
                <c:pt idx="294">
                  <c:v>37.200000000000003</c:v>
                </c:pt>
                <c:pt idx="295">
                  <c:v>47</c:v>
                </c:pt>
                <c:pt idx="296">
                  <c:v>46.2</c:v>
                </c:pt>
                <c:pt idx="297">
                  <c:v>43</c:v>
                </c:pt>
                <c:pt idx="298">
                  <c:v>37.799999999999997</c:v>
                </c:pt>
                <c:pt idx="299">
                  <c:v>37.6</c:v>
                </c:pt>
                <c:pt idx="300">
                  <c:v>40.4</c:v>
                </c:pt>
                <c:pt idx="301">
                  <c:v>36.799999999999997</c:v>
                </c:pt>
                <c:pt idx="302">
                  <c:v>42.4</c:v>
                </c:pt>
                <c:pt idx="303">
                  <c:v>41.6</c:v>
                </c:pt>
                <c:pt idx="304">
                  <c:v>41.2</c:v>
                </c:pt>
                <c:pt idx="305">
                  <c:v>42.4</c:v>
                </c:pt>
                <c:pt idx="306">
                  <c:v>39</c:v>
                </c:pt>
                <c:pt idx="307">
                  <c:v>43.8</c:v>
                </c:pt>
                <c:pt idx="308">
                  <c:v>42.6</c:v>
                </c:pt>
                <c:pt idx="309">
                  <c:v>48.2</c:v>
                </c:pt>
                <c:pt idx="310">
                  <c:v>48.6</c:v>
                </c:pt>
                <c:pt idx="311">
                  <c:v>41.6</c:v>
                </c:pt>
                <c:pt idx="312">
                  <c:v>42.6</c:v>
                </c:pt>
                <c:pt idx="313">
                  <c:v>42.4</c:v>
                </c:pt>
                <c:pt idx="314">
                  <c:v>39.799999999999997</c:v>
                </c:pt>
                <c:pt idx="315">
                  <c:v>42.2</c:v>
                </c:pt>
                <c:pt idx="316">
                  <c:v>44</c:v>
                </c:pt>
                <c:pt idx="317">
                  <c:v>38</c:v>
                </c:pt>
                <c:pt idx="318">
                  <c:v>43.2</c:v>
                </c:pt>
                <c:pt idx="319">
                  <c:v>44.6</c:v>
                </c:pt>
                <c:pt idx="320">
                  <c:v>43.2</c:v>
                </c:pt>
                <c:pt idx="321">
                  <c:v>41.8</c:v>
                </c:pt>
                <c:pt idx="322">
                  <c:v>43.6</c:v>
                </c:pt>
                <c:pt idx="323">
                  <c:v>45</c:v>
                </c:pt>
                <c:pt idx="324">
                  <c:v>36.799999999999997</c:v>
                </c:pt>
                <c:pt idx="325">
                  <c:v>40.4</c:v>
                </c:pt>
                <c:pt idx="326">
                  <c:v>45.8</c:v>
                </c:pt>
                <c:pt idx="327">
                  <c:v>43.6</c:v>
                </c:pt>
                <c:pt idx="328">
                  <c:v>41</c:v>
                </c:pt>
                <c:pt idx="329">
                  <c:v>39.799999999999997</c:v>
                </c:pt>
                <c:pt idx="330">
                  <c:v>43.6</c:v>
                </c:pt>
                <c:pt idx="331">
                  <c:v>40</c:v>
                </c:pt>
                <c:pt idx="332">
                  <c:v>41.6</c:v>
                </c:pt>
                <c:pt idx="333">
                  <c:v>40.799999999999997</c:v>
                </c:pt>
                <c:pt idx="334">
                  <c:v>42.6</c:v>
                </c:pt>
                <c:pt idx="335">
                  <c:v>41.4</c:v>
                </c:pt>
                <c:pt idx="336">
                  <c:v>41.6</c:v>
                </c:pt>
                <c:pt idx="337">
                  <c:v>39.200000000000003</c:v>
                </c:pt>
                <c:pt idx="338">
                  <c:v>47.6</c:v>
                </c:pt>
                <c:pt idx="339">
                  <c:v>43.2</c:v>
                </c:pt>
                <c:pt idx="340">
                  <c:v>46</c:v>
                </c:pt>
                <c:pt idx="341">
                  <c:v>48</c:v>
                </c:pt>
                <c:pt idx="342">
                  <c:v>41.2</c:v>
                </c:pt>
                <c:pt idx="343">
                  <c:v>37.799999999999997</c:v>
                </c:pt>
                <c:pt idx="344">
                  <c:v>44.8</c:v>
                </c:pt>
                <c:pt idx="345">
                  <c:v>37.200000000000003</c:v>
                </c:pt>
                <c:pt idx="346">
                  <c:v>42.2</c:v>
                </c:pt>
                <c:pt idx="347">
                  <c:v>42.4</c:v>
                </c:pt>
                <c:pt idx="348">
                  <c:v>44.8</c:v>
                </c:pt>
                <c:pt idx="349">
                  <c:v>42.6</c:v>
                </c:pt>
                <c:pt idx="350">
                  <c:v>37.799999999999997</c:v>
                </c:pt>
                <c:pt idx="351">
                  <c:v>46.4</c:v>
                </c:pt>
                <c:pt idx="352">
                  <c:v>44.4</c:v>
                </c:pt>
                <c:pt idx="353">
                  <c:v>38.200000000000003</c:v>
                </c:pt>
                <c:pt idx="354">
                  <c:v>40.799999999999997</c:v>
                </c:pt>
                <c:pt idx="355">
                  <c:v>39.6</c:v>
                </c:pt>
                <c:pt idx="356">
                  <c:v>44.2</c:v>
                </c:pt>
                <c:pt idx="357">
                  <c:v>42</c:v>
                </c:pt>
                <c:pt idx="358">
                  <c:v>47.4</c:v>
                </c:pt>
                <c:pt idx="359">
                  <c:v>45.4</c:v>
                </c:pt>
                <c:pt idx="360">
                  <c:v>45.8</c:v>
                </c:pt>
                <c:pt idx="361">
                  <c:v>43.8</c:v>
                </c:pt>
                <c:pt idx="362">
                  <c:v>49.2</c:v>
                </c:pt>
                <c:pt idx="363">
                  <c:v>45.6</c:v>
                </c:pt>
                <c:pt idx="364">
                  <c:v>47.6</c:v>
                </c:pt>
                <c:pt idx="365">
                  <c:v>46</c:v>
                </c:pt>
              </c:numCache>
            </c:numRef>
          </c:val>
          <c:smooth val="0"/>
          <c:extLst>
            <c:ext xmlns:c16="http://schemas.microsoft.com/office/drawing/2014/chart" uri="{C3380CC4-5D6E-409C-BE32-E72D297353CC}">
              <c16:uniqueId val="{00000001-965D-470B-94F8-2064F02C3E80}"/>
            </c:ext>
          </c:extLst>
        </c:ser>
        <c:ser>
          <c:idx val="2"/>
          <c:order val="2"/>
          <c:tx>
            <c:strRef>
              <c:f>Caos_Guayaquil!$L$1</c:f>
              <c:strCache>
                <c:ptCount val="1"/>
                <c:pt idx="0">
                  <c:v>2021</c:v>
                </c:pt>
              </c:strCache>
            </c:strRef>
          </c:tx>
          <c:spPr>
            <a:ln w="22225" cap="rnd">
              <a:solidFill>
                <a:srgbClr val="FF0000"/>
              </a:solidFill>
              <a:prstDash val="sysDot"/>
              <a:round/>
            </a:ln>
            <a:effectLst/>
          </c:spPr>
          <c:marker>
            <c:symbol val="none"/>
          </c:marker>
          <c:cat>
            <c:strRef>
              <c:f>Caos_Guayaquil!$D$2:$D$367</c:f>
              <c:strCache>
                <c:ptCount val="366"/>
                <c:pt idx="0">
                  <c:v>01/01</c:v>
                </c:pt>
                <c:pt idx="1">
                  <c:v>02/01</c:v>
                </c:pt>
                <c:pt idx="2">
                  <c:v>03/01</c:v>
                </c:pt>
                <c:pt idx="3">
                  <c:v>04/01</c:v>
                </c:pt>
                <c:pt idx="4">
                  <c:v>05/01</c:v>
                </c:pt>
                <c:pt idx="5">
                  <c:v>06/01</c:v>
                </c:pt>
                <c:pt idx="6">
                  <c:v>07/01</c:v>
                </c:pt>
                <c:pt idx="7">
                  <c:v>08/01</c:v>
                </c:pt>
                <c:pt idx="8">
                  <c:v>09/01</c:v>
                </c:pt>
                <c:pt idx="9">
                  <c:v>10/01</c:v>
                </c:pt>
                <c:pt idx="10">
                  <c:v>11/01</c:v>
                </c:pt>
                <c:pt idx="11">
                  <c:v>12/01</c:v>
                </c:pt>
                <c:pt idx="12">
                  <c:v>13/01</c:v>
                </c:pt>
                <c:pt idx="13">
                  <c:v>14/01</c:v>
                </c:pt>
                <c:pt idx="14">
                  <c:v>15/01</c:v>
                </c:pt>
                <c:pt idx="15">
                  <c:v>16/01</c:v>
                </c:pt>
                <c:pt idx="16">
                  <c:v>17/01</c:v>
                </c:pt>
                <c:pt idx="17">
                  <c:v>18/01</c:v>
                </c:pt>
                <c:pt idx="18">
                  <c:v>19/01</c:v>
                </c:pt>
                <c:pt idx="19">
                  <c:v>20/01</c:v>
                </c:pt>
                <c:pt idx="20">
                  <c:v>21/01</c:v>
                </c:pt>
                <c:pt idx="21">
                  <c:v>22/01</c:v>
                </c:pt>
                <c:pt idx="22">
                  <c:v>23/01</c:v>
                </c:pt>
                <c:pt idx="23">
                  <c:v>24/01</c:v>
                </c:pt>
                <c:pt idx="24">
                  <c:v>25/01</c:v>
                </c:pt>
                <c:pt idx="25">
                  <c:v>26/01</c:v>
                </c:pt>
                <c:pt idx="26">
                  <c:v>27/01</c:v>
                </c:pt>
                <c:pt idx="27">
                  <c:v>28/01</c:v>
                </c:pt>
                <c:pt idx="28">
                  <c:v>29/01</c:v>
                </c:pt>
                <c:pt idx="29">
                  <c:v>30/01</c:v>
                </c:pt>
                <c:pt idx="30">
                  <c:v>31/01</c:v>
                </c:pt>
                <c:pt idx="31">
                  <c:v>01/02</c:v>
                </c:pt>
                <c:pt idx="32">
                  <c:v>02/02</c:v>
                </c:pt>
                <c:pt idx="33">
                  <c:v>03/02</c:v>
                </c:pt>
                <c:pt idx="34">
                  <c:v>04/02</c:v>
                </c:pt>
                <c:pt idx="35">
                  <c:v>05/02</c:v>
                </c:pt>
                <c:pt idx="36">
                  <c:v>06/02</c:v>
                </c:pt>
                <c:pt idx="37">
                  <c:v>07/02</c:v>
                </c:pt>
                <c:pt idx="38">
                  <c:v>08/02</c:v>
                </c:pt>
                <c:pt idx="39">
                  <c:v>09/02</c:v>
                </c:pt>
                <c:pt idx="40">
                  <c:v>10/02</c:v>
                </c:pt>
                <c:pt idx="41">
                  <c:v>11/02</c:v>
                </c:pt>
                <c:pt idx="42">
                  <c:v>12/02</c:v>
                </c:pt>
                <c:pt idx="43">
                  <c:v>13/02</c:v>
                </c:pt>
                <c:pt idx="44">
                  <c:v>14/02</c:v>
                </c:pt>
                <c:pt idx="45">
                  <c:v>15/02</c:v>
                </c:pt>
                <c:pt idx="46">
                  <c:v>16/02</c:v>
                </c:pt>
                <c:pt idx="47">
                  <c:v>17/02</c:v>
                </c:pt>
                <c:pt idx="48">
                  <c:v>18/02</c:v>
                </c:pt>
                <c:pt idx="49">
                  <c:v>19/02</c:v>
                </c:pt>
                <c:pt idx="50">
                  <c:v>20/02</c:v>
                </c:pt>
                <c:pt idx="51">
                  <c:v>21/02</c:v>
                </c:pt>
                <c:pt idx="52">
                  <c:v>22/02</c:v>
                </c:pt>
                <c:pt idx="53">
                  <c:v>23/02</c:v>
                </c:pt>
                <c:pt idx="54">
                  <c:v>24/02</c:v>
                </c:pt>
                <c:pt idx="55">
                  <c:v>25/02</c:v>
                </c:pt>
                <c:pt idx="56">
                  <c:v>26/02</c:v>
                </c:pt>
                <c:pt idx="57">
                  <c:v>27/02</c:v>
                </c:pt>
                <c:pt idx="58">
                  <c:v>28/02</c:v>
                </c:pt>
                <c:pt idx="59">
                  <c:v>29/02</c:v>
                </c:pt>
                <c:pt idx="60">
                  <c:v>01/03</c:v>
                </c:pt>
                <c:pt idx="61">
                  <c:v>02/03</c:v>
                </c:pt>
                <c:pt idx="62">
                  <c:v>03/03</c:v>
                </c:pt>
                <c:pt idx="63">
                  <c:v>04/03</c:v>
                </c:pt>
                <c:pt idx="64">
                  <c:v>05/03</c:v>
                </c:pt>
                <c:pt idx="65">
                  <c:v>06/03</c:v>
                </c:pt>
                <c:pt idx="66">
                  <c:v>07/03</c:v>
                </c:pt>
                <c:pt idx="67">
                  <c:v>08/03</c:v>
                </c:pt>
                <c:pt idx="68">
                  <c:v>09/03</c:v>
                </c:pt>
                <c:pt idx="69">
                  <c:v>10/03</c:v>
                </c:pt>
                <c:pt idx="70">
                  <c:v>11/03</c:v>
                </c:pt>
                <c:pt idx="71">
                  <c:v>12/03</c:v>
                </c:pt>
                <c:pt idx="72">
                  <c:v>13/03</c:v>
                </c:pt>
                <c:pt idx="73">
                  <c:v>14/03</c:v>
                </c:pt>
                <c:pt idx="74">
                  <c:v>15/03</c:v>
                </c:pt>
                <c:pt idx="75">
                  <c:v>16/03</c:v>
                </c:pt>
                <c:pt idx="76">
                  <c:v>17/03</c:v>
                </c:pt>
                <c:pt idx="77">
                  <c:v>18/03</c:v>
                </c:pt>
                <c:pt idx="78">
                  <c:v>19/03</c:v>
                </c:pt>
                <c:pt idx="79">
                  <c:v>20/03</c:v>
                </c:pt>
                <c:pt idx="80">
                  <c:v>21/03</c:v>
                </c:pt>
                <c:pt idx="81">
                  <c:v>22/03</c:v>
                </c:pt>
                <c:pt idx="82">
                  <c:v>23/03</c:v>
                </c:pt>
                <c:pt idx="83">
                  <c:v>24/03</c:v>
                </c:pt>
                <c:pt idx="84">
                  <c:v>25/03</c:v>
                </c:pt>
                <c:pt idx="85">
                  <c:v>26/03</c:v>
                </c:pt>
                <c:pt idx="86">
                  <c:v>27/03</c:v>
                </c:pt>
                <c:pt idx="87">
                  <c:v>28/03</c:v>
                </c:pt>
                <c:pt idx="88">
                  <c:v>29/03</c:v>
                </c:pt>
                <c:pt idx="89">
                  <c:v>30/03</c:v>
                </c:pt>
                <c:pt idx="90">
                  <c:v>31/03</c:v>
                </c:pt>
                <c:pt idx="91">
                  <c:v>01/04</c:v>
                </c:pt>
                <c:pt idx="92">
                  <c:v>02/04</c:v>
                </c:pt>
                <c:pt idx="93">
                  <c:v>03/04</c:v>
                </c:pt>
                <c:pt idx="94">
                  <c:v>04/04</c:v>
                </c:pt>
                <c:pt idx="95">
                  <c:v>05/04</c:v>
                </c:pt>
                <c:pt idx="96">
                  <c:v>06/04</c:v>
                </c:pt>
                <c:pt idx="97">
                  <c:v>07/04</c:v>
                </c:pt>
                <c:pt idx="98">
                  <c:v>08/04</c:v>
                </c:pt>
                <c:pt idx="99">
                  <c:v>09/04</c:v>
                </c:pt>
                <c:pt idx="100">
                  <c:v>10/04</c:v>
                </c:pt>
                <c:pt idx="101">
                  <c:v>11/04</c:v>
                </c:pt>
                <c:pt idx="102">
                  <c:v>12/04</c:v>
                </c:pt>
                <c:pt idx="103">
                  <c:v>13/04</c:v>
                </c:pt>
                <c:pt idx="104">
                  <c:v>14/04</c:v>
                </c:pt>
                <c:pt idx="105">
                  <c:v>15/04</c:v>
                </c:pt>
                <c:pt idx="106">
                  <c:v>16/04</c:v>
                </c:pt>
                <c:pt idx="107">
                  <c:v>17/04</c:v>
                </c:pt>
                <c:pt idx="108">
                  <c:v>18/04</c:v>
                </c:pt>
                <c:pt idx="109">
                  <c:v>19/04</c:v>
                </c:pt>
                <c:pt idx="110">
                  <c:v>20/04</c:v>
                </c:pt>
                <c:pt idx="111">
                  <c:v>21/04</c:v>
                </c:pt>
                <c:pt idx="112">
                  <c:v>22/04</c:v>
                </c:pt>
                <c:pt idx="113">
                  <c:v>23/04</c:v>
                </c:pt>
                <c:pt idx="114">
                  <c:v>24/04</c:v>
                </c:pt>
                <c:pt idx="115">
                  <c:v>25/04</c:v>
                </c:pt>
                <c:pt idx="116">
                  <c:v>26/04</c:v>
                </c:pt>
                <c:pt idx="117">
                  <c:v>27/04</c:v>
                </c:pt>
                <c:pt idx="118">
                  <c:v>28/04</c:v>
                </c:pt>
                <c:pt idx="119">
                  <c:v>29/04</c:v>
                </c:pt>
                <c:pt idx="120">
                  <c:v>30/04</c:v>
                </c:pt>
                <c:pt idx="121">
                  <c:v>01/05</c:v>
                </c:pt>
                <c:pt idx="122">
                  <c:v>02/05</c:v>
                </c:pt>
                <c:pt idx="123">
                  <c:v>03/05</c:v>
                </c:pt>
                <c:pt idx="124">
                  <c:v>04/05</c:v>
                </c:pt>
                <c:pt idx="125">
                  <c:v>05/05</c:v>
                </c:pt>
                <c:pt idx="126">
                  <c:v>06/05</c:v>
                </c:pt>
                <c:pt idx="127">
                  <c:v>07/05</c:v>
                </c:pt>
                <c:pt idx="128">
                  <c:v>08/05</c:v>
                </c:pt>
                <c:pt idx="129">
                  <c:v>09/05</c:v>
                </c:pt>
                <c:pt idx="130">
                  <c:v>10/05</c:v>
                </c:pt>
                <c:pt idx="131">
                  <c:v>11/05</c:v>
                </c:pt>
                <c:pt idx="132">
                  <c:v>12/05</c:v>
                </c:pt>
                <c:pt idx="133">
                  <c:v>13/05</c:v>
                </c:pt>
                <c:pt idx="134">
                  <c:v>14/05</c:v>
                </c:pt>
                <c:pt idx="135">
                  <c:v>15/05</c:v>
                </c:pt>
                <c:pt idx="136">
                  <c:v>16/05</c:v>
                </c:pt>
                <c:pt idx="137">
                  <c:v>17/05</c:v>
                </c:pt>
                <c:pt idx="138">
                  <c:v>18/05</c:v>
                </c:pt>
                <c:pt idx="139">
                  <c:v>19/05</c:v>
                </c:pt>
                <c:pt idx="140">
                  <c:v>20/05</c:v>
                </c:pt>
                <c:pt idx="141">
                  <c:v>21/05</c:v>
                </c:pt>
                <c:pt idx="142">
                  <c:v>22/05</c:v>
                </c:pt>
                <c:pt idx="143">
                  <c:v>23/05</c:v>
                </c:pt>
                <c:pt idx="144">
                  <c:v>24/05</c:v>
                </c:pt>
                <c:pt idx="145">
                  <c:v>25/05</c:v>
                </c:pt>
                <c:pt idx="146">
                  <c:v>26/05</c:v>
                </c:pt>
                <c:pt idx="147">
                  <c:v>27/05</c:v>
                </c:pt>
                <c:pt idx="148">
                  <c:v>28/05</c:v>
                </c:pt>
                <c:pt idx="149">
                  <c:v>29/05</c:v>
                </c:pt>
                <c:pt idx="150">
                  <c:v>30/05</c:v>
                </c:pt>
                <c:pt idx="151">
                  <c:v>31/05</c:v>
                </c:pt>
                <c:pt idx="152">
                  <c:v>01/06</c:v>
                </c:pt>
                <c:pt idx="153">
                  <c:v>02/06</c:v>
                </c:pt>
                <c:pt idx="154">
                  <c:v>03/06</c:v>
                </c:pt>
                <c:pt idx="155">
                  <c:v>04/06</c:v>
                </c:pt>
                <c:pt idx="156">
                  <c:v>05/06</c:v>
                </c:pt>
                <c:pt idx="157">
                  <c:v>06/06</c:v>
                </c:pt>
                <c:pt idx="158">
                  <c:v>07/06</c:v>
                </c:pt>
                <c:pt idx="159">
                  <c:v>08/06</c:v>
                </c:pt>
                <c:pt idx="160">
                  <c:v>09/06</c:v>
                </c:pt>
                <c:pt idx="161">
                  <c:v>10/06</c:v>
                </c:pt>
                <c:pt idx="162">
                  <c:v>11/06</c:v>
                </c:pt>
                <c:pt idx="163">
                  <c:v>12/06</c:v>
                </c:pt>
                <c:pt idx="164">
                  <c:v>13/06</c:v>
                </c:pt>
                <c:pt idx="165">
                  <c:v>14/06</c:v>
                </c:pt>
                <c:pt idx="166">
                  <c:v>15/06</c:v>
                </c:pt>
                <c:pt idx="167">
                  <c:v>16/06</c:v>
                </c:pt>
                <c:pt idx="168">
                  <c:v>17/06</c:v>
                </c:pt>
                <c:pt idx="169">
                  <c:v>18/06</c:v>
                </c:pt>
                <c:pt idx="170">
                  <c:v>19/06</c:v>
                </c:pt>
                <c:pt idx="171">
                  <c:v>20/06</c:v>
                </c:pt>
                <c:pt idx="172">
                  <c:v>21/06</c:v>
                </c:pt>
                <c:pt idx="173">
                  <c:v>22/06</c:v>
                </c:pt>
                <c:pt idx="174">
                  <c:v>23/06</c:v>
                </c:pt>
                <c:pt idx="175">
                  <c:v>24/06</c:v>
                </c:pt>
                <c:pt idx="176">
                  <c:v>25/06</c:v>
                </c:pt>
                <c:pt idx="177">
                  <c:v>26/06</c:v>
                </c:pt>
                <c:pt idx="178">
                  <c:v>27/06</c:v>
                </c:pt>
                <c:pt idx="179">
                  <c:v>28/06</c:v>
                </c:pt>
                <c:pt idx="180">
                  <c:v>29/06</c:v>
                </c:pt>
                <c:pt idx="181">
                  <c:v>30/06</c:v>
                </c:pt>
                <c:pt idx="182">
                  <c:v>01/07</c:v>
                </c:pt>
                <c:pt idx="183">
                  <c:v>02/07</c:v>
                </c:pt>
                <c:pt idx="184">
                  <c:v>03/07</c:v>
                </c:pt>
                <c:pt idx="185">
                  <c:v>04/07</c:v>
                </c:pt>
                <c:pt idx="186">
                  <c:v>05/07</c:v>
                </c:pt>
                <c:pt idx="187">
                  <c:v>06/07</c:v>
                </c:pt>
                <c:pt idx="188">
                  <c:v>07/07</c:v>
                </c:pt>
                <c:pt idx="189">
                  <c:v>08/07</c:v>
                </c:pt>
                <c:pt idx="190">
                  <c:v>09/07</c:v>
                </c:pt>
                <c:pt idx="191">
                  <c:v>10/07</c:v>
                </c:pt>
                <c:pt idx="192">
                  <c:v>11/07</c:v>
                </c:pt>
                <c:pt idx="193">
                  <c:v>12/07</c:v>
                </c:pt>
                <c:pt idx="194">
                  <c:v>13/07</c:v>
                </c:pt>
                <c:pt idx="195">
                  <c:v>14/07</c:v>
                </c:pt>
                <c:pt idx="196">
                  <c:v>15/07</c:v>
                </c:pt>
                <c:pt idx="197">
                  <c:v>16/07</c:v>
                </c:pt>
                <c:pt idx="198">
                  <c:v>17/07</c:v>
                </c:pt>
                <c:pt idx="199">
                  <c:v>18/07</c:v>
                </c:pt>
                <c:pt idx="200">
                  <c:v>19/07</c:v>
                </c:pt>
                <c:pt idx="201">
                  <c:v>20/07</c:v>
                </c:pt>
                <c:pt idx="202">
                  <c:v>21/07</c:v>
                </c:pt>
                <c:pt idx="203">
                  <c:v>22/07</c:v>
                </c:pt>
                <c:pt idx="204">
                  <c:v>23/07</c:v>
                </c:pt>
                <c:pt idx="205">
                  <c:v>24/07</c:v>
                </c:pt>
                <c:pt idx="206">
                  <c:v>25/07</c:v>
                </c:pt>
                <c:pt idx="207">
                  <c:v>26/07</c:v>
                </c:pt>
                <c:pt idx="208">
                  <c:v>27/07</c:v>
                </c:pt>
                <c:pt idx="209">
                  <c:v>28/07</c:v>
                </c:pt>
                <c:pt idx="210">
                  <c:v>29/07</c:v>
                </c:pt>
                <c:pt idx="211">
                  <c:v>30/07</c:v>
                </c:pt>
                <c:pt idx="212">
                  <c:v>31/07</c:v>
                </c:pt>
                <c:pt idx="213">
                  <c:v>01/08</c:v>
                </c:pt>
                <c:pt idx="214">
                  <c:v>02/08</c:v>
                </c:pt>
                <c:pt idx="215">
                  <c:v>03/08</c:v>
                </c:pt>
                <c:pt idx="216">
                  <c:v>04/08</c:v>
                </c:pt>
                <c:pt idx="217">
                  <c:v>05/08</c:v>
                </c:pt>
                <c:pt idx="218">
                  <c:v>06/08</c:v>
                </c:pt>
                <c:pt idx="219">
                  <c:v>07/08</c:v>
                </c:pt>
                <c:pt idx="220">
                  <c:v>08/08</c:v>
                </c:pt>
                <c:pt idx="221">
                  <c:v>09/08</c:v>
                </c:pt>
                <c:pt idx="222">
                  <c:v>10/08</c:v>
                </c:pt>
                <c:pt idx="223">
                  <c:v>11/08</c:v>
                </c:pt>
                <c:pt idx="224">
                  <c:v>12/08</c:v>
                </c:pt>
                <c:pt idx="225">
                  <c:v>13/08</c:v>
                </c:pt>
                <c:pt idx="226">
                  <c:v>14/08</c:v>
                </c:pt>
                <c:pt idx="227">
                  <c:v>15/08</c:v>
                </c:pt>
                <c:pt idx="228">
                  <c:v>16/08</c:v>
                </c:pt>
                <c:pt idx="229">
                  <c:v>17/08</c:v>
                </c:pt>
                <c:pt idx="230">
                  <c:v>18/08</c:v>
                </c:pt>
                <c:pt idx="231">
                  <c:v>19/08</c:v>
                </c:pt>
                <c:pt idx="232">
                  <c:v>20/08</c:v>
                </c:pt>
                <c:pt idx="233">
                  <c:v>21/08</c:v>
                </c:pt>
                <c:pt idx="234">
                  <c:v>22/08</c:v>
                </c:pt>
                <c:pt idx="235">
                  <c:v>23/08</c:v>
                </c:pt>
                <c:pt idx="236">
                  <c:v>24/08</c:v>
                </c:pt>
                <c:pt idx="237">
                  <c:v>25/08</c:v>
                </c:pt>
                <c:pt idx="238">
                  <c:v>26/08</c:v>
                </c:pt>
                <c:pt idx="239">
                  <c:v>27/08</c:v>
                </c:pt>
                <c:pt idx="240">
                  <c:v>28/08</c:v>
                </c:pt>
                <c:pt idx="241">
                  <c:v>29/08</c:v>
                </c:pt>
                <c:pt idx="242">
                  <c:v>30/08</c:v>
                </c:pt>
                <c:pt idx="243">
                  <c:v>31/08</c:v>
                </c:pt>
                <c:pt idx="244">
                  <c:v>01/09</c:v>
                </c:pt>
                <c:pt idx="245">
                  <c:v>02/09</c:v>
                </c:pt>
                <c:pt idx="246">
                  <c:v>03/09</c:v>
                </c:pt>
                <c:pt idx="247">
                  <c:v>04/09</c:v>
                </c:pt>
                <c:pt idx="248">
                  <c:v>05/09</c:v>
                </c:pt>
                <c:pt idx="249">
                  <c:v>06/09</c:v>
                </c:pt>
                <c:pt idx="250">
                  <c:v>07/09</c:v>
                </c:pt>
                <c:pt idx="251">
                  <c:v>08/09</c:v>
                </c:pt>
                <c:pt idx="252">
                  <c:v>09/09</c:v>
                </c:pt>
                <c:pt idx="253">
                  <c:v>10/09</c:v>
                </c:pt>
                <c:pt idx="254">
                  <c:v>11/09</c:v>
                </c:pt>
                <c:pt idx="255">
                  <c:v>12/09</c:v>
                </c:pt>
                <c:pt idx="256">
                  <c:v>13/09</c:v>
                </c:pt>
                <c:pt idx="257">
                  <c:v>14/09</c:v>
                </c:pt>
                <c:pt idx="258">
                  <c:v>15/09</c:v>
                </c:pt>
                <c:pt idx="259">
                  <c:v>16/09</c:v>
                </c:pt>
                <c:pt idx="260">
                  <c:v>17/09</c:v>
                </c:pt>
                <c:pt idx="261">
                  <c:v>18/09</c:v>
                </c:pt>
                <c:pt idx="262">
                  <c:v>19/09</c:v>
                </c:pt>
                <c:pt idx="263">
                  <c:v>20/09</c:v>
                </c:pt>
                <c:pt idx="264">
                  <c:v>21/09</c:v>
                </c:pt>
                <c:pt idx="265">
                  <c:v>22/09</c:v>
                </c:pt>
                <c:pt idx="266">
                  <c:v>23/09</c:v>
                </c:pt>
                <c:pt idx="267">
                  <c:v>24/09</c:v>
                </c:pt>
                <c:pt idx="268">
                  <c:v>25/09</c:v>
                </c:pt>
                <c:pt idx="269">
                  <c:v>26/09</c:v>
                </c:pt>
                <c:pt idx="270">
                  <c:v>27/09</c:v>
                </c:pt>
                <c:pt idx="271">
                  <c:v>28/09</c:v>
                </c:pt>
                <c:pt idx="272">
                  <c:v>29/09</c:v>
                </c:pt>
                <c:pt idx="273">
                  <c:v>30/09</c:v>
                </c:pt>
                <c:pt idx="274">
                  <c:v>01/10</c:v>
                </c:pt>
                <c:pt idx="275">
                  <c:v>02/10</c:v>
                </c:pt>
                <c:pt idx="276">
                  <c:v>03/10</c:v>
                </c:pt>
                <c:pt idx="277">
                  <c:v>04/10</c:v>
                </c:pt>
                <c:pt idx="278">
                  <c:v>05/10</c:v>
                </c:pt>
                <c:pt idx="279">
                  <c:v>06/10</c:v>
                </c:pt>
                <c:pt idx="280">
                  <c:v>07/10</c:v>
                </c:pt>
                <c:pt idx="281">
                  <c:v>08/10</c:v>
                </c:pt>
                <c:pt idx="282">
                  <c:v>09/10</c:v>
                </c:pt>
                <c:pt idx="283">
                  <c:v>10/10</c:v>
                </c:pt>
                <c:pt idx="284">
                  <c:v>11/10</c:v>
                </c:pt>
                <c:pt idx="285">
                  <c:v>12/10</c:v>
                </c:pt>
                <c:pt idx="286">
                  <c:v>13/10</c:v>
                </c:pt>
                <c:pt idx="287">
                  <c:v>14/10</c:v>
                </c:pt>
                <c:pt idx="288">
                  <c:v>15/10</c:v>
                </c:pt>
                <c:pt idx="289">
                  <c:v>16/10</c:v>
                </c:pt>
                <c:pt idx="290">
                  <c:v>17/10</c:v>
                </c:pt>
                <c:pt idx="291">
                  <c:v>18/10</c:v>
                </c:pt>
                <c:pt idx="292">
                  <c:v>19/10</c:v>
                </c:pt>
                <c:pt idx="293">
                  <c:v>20/10</c:v>
                </c:pt>
                <c:pt idx="294">
                  <c:v>21/10</c:v>
                </c:pt>
                <c:pt idx="295">
                  <c:v>22/10</c:v>
                </c:pt>
                <c:pt idx="296">
                  <c:v>23/10</c:v>
                </c:pt>
                <c:pt idx="297">
                  <c:v>24/10</c:v>
                </c:pt>
                <c:pt idx="298">
                  <c:v>25/10</c:v>
                </c:pt>
                <c:pt idx="299">
                  <c:v>26/10</c:v>
                </c:pt>
                <c:pt idx="300">
                  <c:v>27/10</c:v>
                </c:pt>
                <c:pt idx="301">
                  <c:v>28/10</c:v>
                </c:pt>
                <c:pt idx="302">
                  <c:v>29/10</c:v>
                </c:pt>
                <c:pt idx="303">
                  <c:v>30/10</c:v>
                </c:pt>
                <c:pt idx="304">
                  <c:v>31/10</c:v>
                </c:pt>
                <c:pt idx="305">
                  <c:v>01/11</c:v>
                </c:pt>
                <c:pt idx="306">
                  <c:v>02/11</c:v>
                </c:pt>
                <c:pt idx="307">
                  <c:v>03/11</c:v>
                </c:pt>
                <c:pt idx="308">
                  <c:v>04/11</c:v>
                </c:pt>
                <c:pt idx="309">
                  <c:v>05/11</c:v>
                </c:pt>
                <c:pt idx="310">
                  <c:v>06/11</c:v>
                </c:pt>
                <c:pt idx="311">
                  <c:v>07/11</c:v>
                </c:pt>
                <c:pt idx="312">
                  <c:v>08/11</c:v>
                </c:pt>
                <c:pt idx="313">
                  <c:v>09/11</c:v>
                </c:pt>
                <c:pt idx="314">
                  <c:v>10/11</c:v>
                </c:pt>
                <c:pt idx="315">
                  <c:v>11/11</c:v>
                </c:pt>
                <c:pt idx="316">
                  <c:v>12/11</c:v>
                </c:pt>
                <c:pt idx="317">
                  <c:v>13/11</c:v>
                </c:pt>
                <c:pt idx="318">
                  <c:v>14/11</c:v>
                </c:pt>
                <c:pt idx="319">
                  <c:v>15/11</c:v>
                </c:pt>
                <c:pt idx="320">
                  <c:v>16/11</c:v>
                </c:pt>
                <c:pt idx="321">
                  <c:v>17/11</c:v>
                </c:pt>
                <c:pt idx="322">
                  <c:v>18/11</c:v>
                </c:pt>
                <c:pt idx="323">
                  <c:v>19/11</c:v>
                </c:pt>
                <c:pt idx="324">
                  <c:v>20/11</c:v>
                </c:pt>
                <c:pt idx="325">
                  <c:v>21/11</c:v>
                </c:pt>
                <c:pt idx="326">
                  <c:v>22/11</c:v>
                </c:pt>
                <c:pt idx="327">
                  <c:v>23/11</c:v>
                </c:pt>
                <c:pt idx="328">
                  <c:v>24/11</c:v>
                </c:pt>
                <c:pt idx="329">
                  <c:v>25/11</c:v>
                </c:pt>
                <c:pt idx="330">
                  <c:v>26/11</c:v>
                </c:pt>
                <c:pt idx="331">
                  <c:v>27/11</c:v>
                </c:pt>
                <c:pt idx="332">
                  <c:v>28/11</c:v>
                </c:pt>
                <c:pt idx="333">
                  <c:v>29/11</c:v>
                </c:pt>
                <c:pt idx="334">
                  <c:v>30/11</c:v>
                </c:pt>
                <c:pt idx="335">
                  <c:v>01/12</c:v>
                </c:pt>
                <c:pt idx="336">
                  <c:v>02/12</c:v>
                </c:pt>
                <c:pt idx="337">
                  <c:v>03/12</c:v>
                </c:pt>
                <c:pt idx="338">
                  <c:v>04/12</c:v>
                </c:pt>
                <c:pt idx="339">
                  <c:v>05/12</c:v>
                </c:pt>
                <c:pt idx="340">
                  <c:v>06/12</c:v>
                </c:pt>
                <c:pt idx="341">
                  <c:v>07/12</c:v>
                </c:pt>
                <c:pt idx="342">
                  <c:v>08/12</c:v>
                </c:pt>
                <c:pt idx="343">
                  <c:v>09/12</c:v>
                </c:pt>
                <c:pt idx="344">
                  <c:v>10/12</c:v>
                </c:pt>
                <c:pt idx="345">
                  <c:v>11/12</c:v>
                </c:pt>
                <c:pt idx="346">
                  <c:v>12/12</c:v>
                </c:pt>
                <c:pt idx="347">
                  <c:v>13/12</c:v>
                </c:pt>
                <c:pt idx="348">
                  <c:v>14/12</c:v>
                </c:pt>
                <c:pt idx="349">
                  <c:v>15/12</c:v>
                </c:pt>
                <c:pt idx="350">
                  <c:v>16/12</c:v>
                </c:pt>
                <c:pt idx="351">
                  <c:v>17/12</c:v>
                </c:pt>
                <c:pt idx="352">
                  <c:v>18/12</c:v>
                </c:pt>
                <c:pt idx="353">
                  <c:v>19/12</c:v>
                </c:pt>
                <c:pt idx="354">
                  <c:v>20/12</c:v>
                </c:pt>
                <c:pt idx="355">
                  <c:v>21/12</c:v>
                </c:pt>
                <c:pt idx="356">
                  <c:v>22/12</c:v>
                </c:pt>
                <c:pt idx="357">
                  <c:v>23/12</c:v>
                </c:pt>
                <c:pt idx="358">
                  <c:v>24/12</c:v>
                </c:pt>
                <c:pt idx="359">
                  <c:v>25/12</c:v>
                </c:pt>
                <c:pt idx="360">
                  <c:v>26/12</c:v>
                </c:pt>
                <c:pt idx="361">
                  <c:v>27/12</c:v>
                </c:pt>
                <c:pt idx="362">
                  <c:v>28/12</c:v>
                </c:pt>
                <c:pt idx="363">
                  <c:v>29/12</c:v>
                </c:pt>
                <c:pt idx="364">
                  <c:v>30/12</c:v>
                </c:pt>
                <c:pt idx="365">
                  <c:v>31/12</c:v>
                </c:pt>
              </c:strCache>
            </c:strRef>
          </c:cat>
          <c:val>
            <c:numRef>
              <c:f>Caos_Guayaquil!$L$2:$L$367</c:f>
              <c:numCache>
                <c:formatCode>General</c:formatCode>
                <c:ptCount val="366"/>
                <c:pt idx="0">
                  <c:v>54</c:v>
                </c:pt>
                <c:pt idx="1">
                  <c:v>58</c:v>
                </c:pt>
                <c:pt idx="2">
                  <c:v>56</c:v>
                </c:pt>
                <c:pt idx="3">
                  <c:v>57</c:v>
                </c:pt>
                <c:pt idx="4">
                  <c:v>73</c:v>
                </c:pt>
                <c:pt idx="5">
                  <c:v>49</c:v>
                </c:pt>
                <c:pt idx="6">
                  <c:v>65</c:v>
                </c:pt>
                <c:pt idx="7">
                  <c:v>63</c:v>
                </c:pt>
                <c:pt idx="8">
                  <c:v>75</c:v>
                </c:pt>
                <c:pt idx="9">
                  <c:v>61</c:v>
                </c:pt>
                <c:pt idx="10">
                  <c:v>78</c:v>
                </c:pt>
                <c:pt idx="11">
                  <c:v>65</c:v>
                </c:pt>
                <c:pt idx="12">
                  <c:v>70</c:v>
                </c:pt>
                <c:pt idx="13">
                  <c:v>66</c:v>
                </c:pt>
                <c:pt idx="14">
                  <c:v>66</c:v>
                </c:pt>
                <c:pt idx="15">
                  <c:v>62</c:v>
                </c:pt>
                <c:pt idx="16">
                  <c:v>73</c:v>
                </c:pt>
                <c:pt idx="17">
                  <c:v>55</c:v>
                </c:pt>
                <c:pt idx="18">
                  <c:v>74</c:v>
                </c:pt>
                <c:pt idx="19">
                  <c:v>66</c:v>
                </c:pt>
                <c:pt idx="20">
                  <c:v>72</c:v>
                </c:pt>
                <c:pt idx="21">
                  <c:v>64</c:v>
                </c:pt>
                <c:pt idx="22">
                  <c:v>67</c:v>
                </c:pt>
                <c:pt idx="23">
                  <c:v>59</c:v>
                </c:pt>
                <c:pt idx="24">
                  <c:v>70</c:v>
                </c:pt>
                <c:pt idx="25">
                  <c:v>69</c:v>
                </c:pt>
                <c:pt idx="26">
                  <c:v>78</c:v>
                </c:pt>
                <c:pt idx="27">
                  <c:v>67</c:v>
                </c:pt>
                <c:pt idx="28">
                  <c:v>67</c:v>
                </c:pt>
                <c:pt idx="29">
                  <c:v>66</c:v>
                </c:pt>
                <c:pt idx="30">
                  <c:v>54</c:v>
                </c:pt>
                <c:pt idx="31">
                  <c:v>50</c:v>
                </c:pt>
                <c:pt idx="32">
                  <c:v>73</c:v>
                </c:pt>
                <c:pt idx="33">
                  <c:v>56</c:v>
                </c:pt>
                <c:pt idx="34">
                  <c:v>54</c:v>
                </c:pt>
                <c:pt idx="35">
                  <c:v>58</c:v>
                </c:pt>
                <c:pt idx="36">
                  <c:v>65</c:v>
                </c:pt>
                <c:pt idx="37">
                  <c:v>69</c:v>
                </c:pt>
                <c:pt idx="38">
                  <c:v>69</c:v>
                </c:pt>
                <c:pt idx="39">
                  <c:v>76</c:v>
                </c:pt>
                <c:pt idx="40">
                  <c:v>54</c:v>
                </c:pt>
                <c:pt idx="41">
                  <c:v>68</c:v>
                </c:pt>
                <c:pt idx="42">
                  <c:v>60</c:v>
                </c:pt>
                <c:pt idx="43">
                  <c:v>69</c:v>
                </c:pt>
                <c:pt idx="44">
                  <c:v>77</c:v>
                </c:pt>
                <c:pt idx="45">
                  <c:v>67</c:v>
                </c:pt>
                <c:pt idx="46">
                  <c:v>72</c:v>
                </c:pt>
                <c:pt idx="47">
                  <c:v>68</c:v>
                </c:pt>
                <c:pt idx="48">
                  <c:v>63</c:v>
                </c:pt>
                <c:pt idx="49">
                  <c:v>74</c:v>
                </c:pt>
                <c:pt idx="50">
                  <c:v>77</c:v>
                </c:pt>
                <c:pt idx="51">
                  <c:v>59</c:v>
                </c:pt>
                <c:pt idx="52">
                  <c:v>60</c:v>
                </c:pt>
                <c:pt idx="53">
                  <c:v>101</c:v>
                </c:pt>
                <c:pt idx="54">
                  <c:v>68</c:v>
                </c:pt>
                <c:pt idx="55">
                  <c:v>71</c:v>
                </c:pt>
                <c:pt idx="56">
                  <c:v>57</c:v>
                </c:pt>
                <c:pt idx="57">
                  <c:v>80</c:v>
                </c:pt>
                <c:pt idx="58">
                  <c:v>60</c:v>
                </c:pt>
                <c:pt idx="60">
                  <c:v>71</c:v>
                </c:pt>
                <c:pt idx="61">
                  <c:v>70</c:v>
                </c:pt>
                <c:pt idx="62">
                  <c:v>67</c:v>
                </c:pt>
                <c:pt idx="63">
                  <c:v>62</c:v>
                </c:pt>
                <c:pt idx="64">
                  <c:v>65</c:v>
                </c:pt>
                <c:pt idx="65">
                  <c:v>65</c:v>
                </c:pt>
                <c:pt idx="66">
                  <c:v>66</c:v>
                </c:pt>
                <c:pt idx="67">
                  <c:v>83</c:v>
                </c:pt>
                <c:pt idx="68">
                  <c:v>88</c:v>
                </c:pt>
                <c:pt idx="69">
                  <c:v>58</c:v>
                </c:pt>
                <c:pt idx="70">
                  <c:v>73</c:v>
                </c:pt>
                <c:pt idx="71">
                  <c:v>65</c:v>
                </c:pt>
                <c:pt idx="72">
                  <c:v>79</c:v>
                </c:pt>
                <c:pt idx="73">
                  <c:v>74</c:v>
                </c:pt>
                <c:pt idx="74">
                  <c:v>68</c:v>
                </c:pt>
                <c:pt idx="75">
                  <c:v>66</c:v>
                </c:pt>
                <c:pt idx="76">
                  <c:v>73</c:v>
                </c:pt>
                <c:pt idx="77">
                  <c:v>84</c:v>
                </c:pt>
                <c:pt idx="78">
                  <c:v>75</c:v>
                </c:pt>
                <c:pt idx="79">
                  <c:v>80</c:v>
                </c:pt>
                <c:pt idx="80">
                  <c:v>83</c:v>
                </c:pt>
                <c:pt idx="81">
                  <c:v>86</c:v>
                </c:pt>
                <c:pt idx="82">
                  <c:v>71</c:v>
                </c:pt>
                <c:pt idx="83">
                  <c:v>80</c:v>
                </c:pt>
                <c:pt idx="84">
                  <c:v>84</c:v>
                </c:pt>
                <c:pt idx="85">
                  <c:v>89</c:v>
                </c:pt>
                <c:pt idx="86">
                  <c:v>88</c:v>
                </c:pt>
                <c:pt idx="87">
                  <c:v>74</c:v>
                </c:pt>
                <c:pt idx="88">
                  <c:v>98</c:v>
                </c:pt>
                <c:pt idx="89">
                  <c:v>99</c:v>
                </c:pt>
                <c:pt idx="90">
                  <c:v>81</c:v>
                </c:pt>
                <c:pt idx="91">
                  <c:v>94</c:v>
                </c:pt>
                <c:pt idx="92">
                  <c:v>88</c:v>
                </c:pt>
                <c:pt idx="93">
                  <c:v>81</c:v>
                </c:pt>
                <c:pt idx="94">
                  <c:v>73</c:v>
                </c:pt>
                <c:pt idx="95">
                  <c:v>93</c:v>
                </c:pt>
                <c:pt idx="96">
                  <c:v>97</c:v>
                </c:pt>
                <c:pt idx="97">
                  <c:v>89</c:v>
                </c:pt>
                <c:pt idx="98">
                  <c:v>94</c:v>
                </c:pt>
                <c:pt idx="99">
                  <c:v>81</c:v>
                </c:pt>
                <c:pt idx="100">
                  <c:v>100</c:v>
                </c:pt>
                <c:pt idx="101">
                  <c:v>93</c:v>
                </c:pt>
                <c:pt idx="102">
                  <c:v>106</c:v>
                </c:pt>
                <c:pt idx="103">
                  <c:v>87</c:v>
                </c:pt>
                <c:pt idx="104">
                  <c:v>112</c:v>
                </c:pt>
                <c:pt idx="105">
                  <c:v>107</c:v>
                </c:pt>
                <c:pt idx="106">
                  <c:v>100</c:v>
                </c:pt>
                <c:pt idx="107">
                  <c:v>93</c:v>
                </c:pt>
                <c:pt idx="108">
                  <c:v>95</c:v>
                </c:pt>
                <c:pt idx="109">
                  <c:v>110</c:v>
                </c:pt>
                <c:pt idx="110">
                  <c:v>116</c:v>
                </c:pt>
                <c:pt idx="111">
                  <c:v>107</c:v>
                </c:pt>
                <c:pt idx="112">
                  <c:v>85</c:v>
                </c:pt>
                <c:pt idx="113">
                  <c:v>106</c:v>
                </c:pt>
                <c:pt idx="114">
                  <c:v>104</c:v>
                </c:pt>
                <c:pt idx="115">
                  <c:v>77</c:v>
                </c:pt>
                <c:pt idx="116">
                  <c:v>88</c:v>
                </c:pt>
                <c:pt idx="117">
                  <c:v>81</c:v>
                </c:pt>
                <c:pt idx="118">
                  <c:v>110</c:v>
                </c:pt>
                <c:pt idx="119">
                  <c:v>77</c:v>
                </c:pt>
                <c:pt idx="120">
                  <c:v>91</c:v>
                </c:pt>
                <c:pt idx="121">
                  <c:v>89</c:v>
                </c:pt>
                <c:pt idx="122">
                  <c:v>99</c:v>
                </c:pt>
                <c:pt idx="123">
                  <c:v>91</c:v>
                </c:pt>
                <c:pt idx="124">
                  <c:v>90</c:v>
                </c:pt>
                <c:pt idx="125">
                  <c:v>100</c:v>
                </c:pt>
                <c:pt idx="126">
                  <c:v>83</c:v>
                </c:pt>
                <c:pt idx="127">
                  <c:v>76</c:v>
                </c:pt>
                <c:pt idx="128">
                  <c:v>83</c:v>
                </c:pt>
                <c:pt idx="129">
                  <c:v>81</c:v>
                </c:pt>
                <c:pt idx="130">
                  <c:v>64</c:v>
                </c:pt>
                <c:pt idx="131">
                  <c:v>74</c:v>
                </c:pt>
                <c:pt idx="132">
                  <c:v>78</c:v>
                </c:pt>
                <c:pt idx="133">
                  <c:v>76</c:v>
                </c:pt>
                <c:pt idx="134">
                  <c:v>64</c:v>
                </c:pt>
                <c:pt idx="135">
                  <c:v>73</c:v>
                </c:pt>
                <c:pt idx="136">
                  <c:v>66</c:v>
                </c:pt>
                <c:pt idx="137">
                  <c:v>73</c:v>
                </c:pt>
                <c:pt idx="138">
                  <c:v>84</c:v>
                </c:pt>
                <c:pt idx="139">
                  <c:v>57</c:v>
                </c:pt>
                <c:pt idx="140">
                  <c:v>65</c:v>
                </c:pt>
                <c:pt idx="141">
                  <c:v>63</c:v>
                </c:pt>
                <c:pt idx="142">
                  <c:v>73</c:v>
                </c:pt>
                <c:pt idx="143">
                  <c:v>65</c:v>
                </c:pt>
                <c:pt idx="144">
                  <c:v>74</c:v>
                </c:pt>
                <c:pt idx="145">
                  <c:v>54</c:v>
                </c:pt>
                <c:pt idx="146">
                  <c:v>63</c:v>
                </c:pt>
                <c:pt idx="147">
                  <c:v>66</c:v>
                </c:pt>
                <c:pt idx="148">
                  <c:v>61</c:v>
                </c:pt>
                <c:pt idx="149">
                  <c:v>48</c:v>
                </c:pt>
                <c:pt idx="150">
                  <c:v>51</c:v>
                </c:pt>
                <c:pt idx="151">
                  <c:v>30</c:v>
                </c:pt>
                <c:pt idx="152">
                  <c:v>60</c:v>
                </c:pt>
                <c:pt idx="153">
                  <c:v>67</c:v>
                </c:pt>
                <c:pt idx="154">
                  <c:v>62</c:v>
                </c:pt>
                <c:pt idx="155">
                  <c:v>43</c:v>
                </c:pt>
                <c:pt idx="156">
                  <c:v>44</c:v>
                </c:pt>
                <c:pt idx="157">
                  <c:v>50</c:v>
                </c:pt>
                <c:pt idx="158">
                  <c:v>62</c:v>
                </c:pt>
                <c:pt idx="159">
                  <c:v>62</c:v>
                </c:pt>
                <c:pt idx="160">
                  <c:v>46</c:v>
                </c:pt>
                <c:pt idx="161">
                  <c:v>45</c:v>
                </c:pt>
                <c:pt idx="162">
                  <c:v>50</c:v>
                </c:pt>
                <c:pt idx="163">
                  <c:v>52</c:v>
                </c:pt>
                <c:pt idx="164">
                  <c:v>50</c:v>
                </c:pt>
                <c:pt idx="165">
                  <c:v>56</c:v>
                </c:pt>
                <c:pt idx="166">
                  <c:v>59</c:v>
                </c:pt>
                <c:pt idx="167">
                  <c:v>63</c:v>
                </c:pt>
                <c:pt idx="168">
                  <c:v>25</c:v>
                </c:pt>
              </c:numCache>
            </c:numRef>
          </c:val>
          <c:smooth val="0"/>
          <c:extLst>
            <c:ext xmlns:c16="http://schemas.microsoft.com/office/drawing/2014/chart" uri="{C3380CC4-5D6E-409C-BE32-E72D297353CC}">
              <c16:uniqueId val="{00000002-965D-470B-94F8-2064F02C3E80}"/>
            </c:ext>
          </c:extLst>
        </c:ser>
        <c:dLbls>
          <c:showLegendKey val="0"/>
          <c:showVal val="0"/>
          <c:showCatName val="0"/>
          <c:showSerName val="0"/>
          <c:showPercent val="0"/>
          <c:showBubbleSize val="0"/>
        </c:dLbls>
        <c:marker val="1"/>
        <c:smooth val="0"/>
        <c:axId val="521174448"/>
        <c:axId val="521166960"/>
      </c:lineChart>
      <c:catAx>
        <c:axId val="5211744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Día/mes</a:t>
                </a:r>
              </a:p>
            </c:rich>
          </c:tx>
          <c:layout>
            <c:manualLayout>
              <c:xMode val="edge"/>
              <c:yMode val="edge"/>
              <c:x val="0.49928827194322822"/>
              <c:y val="0.888852502511742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21166960"/>
        <c:crosses val="autoZero"/>
        <c:auto val="1"/>
        <c:lblAlgn val="ctr"/>
        <c:lblOffset val="100"/>
        <c:noMultiLvlLbl val="0"/>
      </c:catAx>
      <c:valAx>
        <c:axId val="52116696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Defunciones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21174448"/>
        <c:crossesAt val="3"/>
        <c:crossBetween val="between"/>
      </c:valAx>
      <c:spPr>
        <a:noFill/>
        <a:ln>
          <a:noFill/>
        </a:ln>
        <a:effectLst/>
      </c:spPr>
    </c:plotArea>
    <c:legend>
      <c:legendPos val="b"/>
      <c:layout>
        <c:manualLayout>
          <c:xMode val="edge"/>
          <c:yMode val="edge"/>
          <c:x val="0.71669501001901281"/>
          <c:y val="0.14221285659551527"/>
          <c:w val="0.26067376358717032"/>
          <c:h val="9.786332596431887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 (2)'!$B$17</c:f>
              <c:strCache>
                <c:ptCount val="1"/>
                <c:pt idx="0">
                  <c:v>Quito</c:v>
                </c:pt>
              </c:strCache>
            </c:strRef>
          </c:tx>
          <c:spPr>
            <a:solidFill>
              <a:srgbClr val="002060"/>
            </a:solidFill>
            <a:ln>
              <a:solidFill>
                <a:srgbClr val="002060"/>
              </a:solid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70-45C1-ADE0-0809B8C3DC92}"/>
                </c:ext>
              </c:extLst>
            </c:dLbl>
            <c:dLbl>
              <c:idx val="4"/>
              <c:layout>
                <c:manualLayout>
                  <c:x val="-1.9960077748955988E-3"/>
                  <c:y val="-6.80079221196834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70-45C1-ADE0-0809B8C3DC92}"/>
                </c:ext>
              </c:extLst>
            </c:dLbl>
            <c:dLbl>
              <c:idx val="3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70-45C1-ADE0-0809B8C3DC92}"/>
                </c:ext>
              </c:extLst>
            </c:dLbl>
            <c:dLbl>
              <c:idx val="36"/>
              <c:layout>
                <c:manualLayout>
                  <c:x val="-1.9960077748955867E-3"/>
                  <c:y val="-4.7605545483778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70-45C1-ADE0-0809B8C3DC92}"/>
                </c:ext>
              </c:extLst>
            </c:dLbl>
            <c:dLbl>
              <c:idx val="4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D70-45C1-ADE0-0809B8C3DC92}"/>
                </c:ext>
              </c:extLst>
            </c:dLbl>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 (2)'!$C$16:$AX$16</c:f>
              <c:numCache>
                <c:formatCode>m/d/yyyy</c:formatCode>
                <c:ptCount val="48"/>
                <c:pt idx="0">
                  <c:v>44317</c:v>
                </c:pt>
                <c:pt idx="1">
                  <c:v>44318</c:v>
                </c:pt>
                <c:pt idx="2">
                  <c:v>44319</c:v>
                </c:pt>
                <c:pt idx="3">
                  <c:v>44320</c:v>
                </c:pt>
                <c:pt idx="4">
                  <c:v>44321</c:v>
                </c:pt>
                <c:pt idx="5">
                  <c:v>44322</c:v>
                </c:pt>
                <c:pt idx="6">
                  <c:v>44323</c:v>
                </c:pt>
                <c:pt idx="7">
                  <c:v>44324</c:v>
                </c:pt>
                <c:pt idx="8">
                  <c:v>44325</c:v>
                </c:pt>
                <c:pt idx="9">
                  <c:v>44326</c:v>
                </c:pt>
                <c:pt idx="10">
                  <c:v>44327</c:v>
                </c:pt>
                <c:pt idx="11">
                  <c:v>44328</c:v>
                </c:pt>
                <c:pt idx="12">
                  <c:v>44329</c:v>
                </c:pt>
                <c:pt idx="13">
                  <c:v>44330</c:v>
                </c:pt>
                <c:pt idx="14">
                  <c:v>44331</c:v>
                </c:pt>
                <c:pt idx="15">
                  <c:v>44332</c:v>
                </c:pt>
                <c:pt idx="16">
                  <c:v>44333</c:v>
                </c:pt>
                <c:pt idx="17">
                  <c:v>44334</c:v>
                </c:pt>
                <c:pt idx="18">
                  <c:v>44335</c:v>
                </c:pt>
                <c:pt idx="19">
                  <c:v>44336</c:v>
                </c:pt>
                <c:pt idx="20">
                  <c:v>44337</c:v>
                </c:pt>
                <c:pt idx="21">
                  <c:v>44338</c:v>
                </c:pt>
                <c:pt idx="22">
                  <c:v>44339</c:v>
                </c:pt>
                <c:pt idx="23">
                  <c:v>44340</c:v>
                </c:pt>
                <c:pt idx="24">
                  <c:v>44341</c:v>
                </c:pt>
                <c:pt idx="25">
                  <c:v>44342</c:v>
                </c:pt>
                <c:pt idx="26">
                  <c:v>44343</c:v>
                </c:pt>
                <c:pt idx="27">
                  <c:v>44344</c:v>
                </c:pt>
                <c:pt idx="28">
                  <c:v>44345</c:v>
                </c:pt>
                <c:pt idx="29">
                  <c:v>44346</c:v>
                </c:pt>
                <c:pt idx="30">
                  <c:v>44347</c:v>
                </c:pt>
                <c:pt idx="31">
                  <c:v>44348</c:v>
                </c:pt>
                <c:pt idx="32">
                  <c:v>44349</c:v>
                </c:pt>
                <c:pt idx="33">
                  <c:v>44350</c:v>
                </c:pt>
                <c:pt idx="34">
                  <c:v>44351</c:v>
                </c:pt>
                <c:pt idx="35">
                  <c:v>44352</c:v>
                </c:pt>
                <c:pt idx="36">
                  <c:v>44353</c:v>
                </c:pt>
                <c:pt idx="37">
                  <c:v>44354</c:v>
                </c:pt>
                <c:pt idx="38">
                  <c:v>44355</c:v>
                </c:pt>
                <c:pt idx="39">
                  <c:v>44356</c:v>
                </c:pt>
                <c:pt idx="40">
                  <c:v>44357</c:v>
                </c:pt>
                <c:pt idx="41">
                  <c:v>44358</c:v>
                </c:pt>
                <c:pt idx="42">
                  <c:v>44359</c:v>
                </c:pt>
                <c:pt idx="43">
                  <c:v>44360</c:v>
                </c:pt>
                <c:pt idx="44">
                  <c:v>44361</c:v>
                </c:pt>
                <c:pt idx="45">
                  <c:v>44362</c:v>
                </c:pt>
                <c:pt idx="46">
                  <c:v>44363</c:v>
                </c:pt>
                <c:pt idx="47">
                  <c:v>44364</c:v>
                </c:pt>
              </c:numCache>
            </c:numRef>
          </c:cat>
          <c:val>
            <c:numRef>
              <c:f>'Hoja1 (2)'!$C$17:$AX$17</c:f>
              <c:numCache>
                <c:formatCode>General</c:formatCode>
                <c:ptCount val="48"/>
                <c:pt idx="0">
                  <c:v>75</c:v>
                </c:pt>
                <c:pt idx="1">
                  <c:v>79</c:v>
                </c:pt>
                <c:pt idx="2">
                  <c:v>87</c:v>
                </c:pt>
                <c:pt idx="3">
                  <c:v>59</c:v>
                </c:pt>
                <c:pt idx="4">
                  <c:v>80</c:v>
                </c:pt>
                <c:pt idx="5">
                  <c:v>72</c:v>
                </c:pt>
                <c:pt idx="6">
                  <c:v>75</c:v>
                </c:pt>
                <c:pt idx="7">
                  <c:v>71</c:v>
                </c:pt>
                <c:pt idx="8">
                  <c:v>84</c:v>
                </c:pt>
                <c:pt idx="9">
                  <c:v>65</c:v>
                </c:pt>
                <c:pt idx="10">
                  <c:v>59</c:v>
                </c:pt>
                <c:pt idx="11">
                  <c:v>61</c:v>
                </c:pt>
                <c:pt idx="12">
                  <c:v>67</c:v>
                </c:pt>
                <c:pt idx="13">
                  <c:v>75</c:v>
                </c:pt>
                <c:pt idx="14">
                  <c:v>76</c:v>
                </c:pt>
                <c:pt idx="15">
                  <c:v>74</c:v>
                </c:pt>
                <c:pt idx="16">
                  <c:v>75</c:v>
                </c:pt>
                <c:pt idx="17">
                  <c:v>68</c:v>
                </c:pt>
                <c:pt idx="18">
                  <c:v>69</c:v>
                </c:pt>
                <c:pt idx="19">
                  <c:v>70</c:v>
                </c:pt>
                <c:pt idx="20">
                  <c:v>67</c:v>
                </c:pt>
                <c:pt idx="21">
                  <c:v>71</c:v>
                </c:pt>
                <c:pt idx="22">
                  <c:v>60</c:v>
                </c:pt>
                <c:pt idx="23">
                  <c:v>61</c:v>
                </c:pt>
                <c:pt idx="24">
                  <c:v>68</c:v>
                </c:pt>
                <c:pt idx="25">
                  <c:v>64</c:v>
                </c:pt>
                <c:pt idx="26">
                  <c:v>52</c:v>
                </c:pt>
                <c:pt idx="27">
                  <c:v>59</c:v>
                </c:pt>
                <c:pt idx="28">
                  <c:v>56</c:v>
                </c:pt>
                <c:pt idx="29">
                  <c:v>46</c:v>
                </c:pt>
                <c:pt idx="30">
                  <c:v>9</c:v>
                </c:pt>
                <c:pt idx="31">
                  <c:v>45</c:v>
                </c:pt>
                <c:pt idx="32">
                  <c:v>53</c:v>
                </c:pt>
                <c:pt idx="33">
                  <c:v>59</c:v>
                </c:pt>
                <c:pt idx="34">
                  <c:v>52</c:v>
                </c:pt>
                <c:pt idx="35">
                  <c:v>50</c:v>
                </c:pt>
                <c:pt idx="36">
                  <c:v>62</c:v>
                </c:pt>
                <c:pt idx="37">
                  <c:v>46</c:v>
                </c:pt>
                <c:pt idx="38">
                  <c:v>48</c:v>
                </c:pt>
                <c:pt idx="39">
                  <c:v>59</c:v>
                </c:pt>
                <c:pt idx="40">
                  <c:v>52</c:v>
                </c:pt>
                <c:pt idx="41">
                  <c:v>48</c:v>
                </c:pt>
                <c:pt idx="42">
                  <c:v>48</c:v>
                </c:pt>
                <c:pt idx="43">
                  <c:v>48</c:v>
                </c:pt>
                <c:pt idx="44">
                  <c:v>42</c:v>
                </c:pt>
                <c:pt idx="45">
                  <c:v>48</c:v>
                </c:pt>
                <c:pt idx="46">
                  <c:v>53</c:v>
                </c:pt>
                <c:pt idx="47">
                  <c:v>22</c:v>
                </c:pt>
              </c:numCache>
            </c:numRef>
          </c:val>
          <c:extLst>
            <c:ext xmlns:c16="http://schemas.microsoft.com/office/drawing/2014/chart" uri="{C3380CC4-5D6E-409C-BE32-E72D297353CC}">
              <c16:uniqueId val="{00000005-0D70-45C1-ADE0-0809B8C3DC92}"/>
            </c:ext>
          </c:extLst>
        </c:ser>
        <c:ser>
          <c:idx val="1"/>
          <c:order val="1"/>
          <c:tx>
            <c:strRef>
              <c:f>'Hoja1 (2)'!$B$18</c:f>
              <c:strCache>
                <c:ptCount val="1"/>
                <c:pt idx="0">
                  <c:v>Guayaquil</c:v>
                </c:pt>
              </c:strCache>
            </c:strRef>
          </c:tx>
          <c:spPr>
            <a:solidFill>
              <a:schemeClr val="accent1">
                <a:lumMod val="40000"/>
                <a:lumOff val="60000"/>
              </a:schemeClr>
            </a:solidFill>
            <a:ln>
              <a:solidFill>
                <a:schemeClr val="accent1">
                  <a:lumMod val="40000"/>
                  <a:lumOff val="60000"/>
                </a:schemeClr>
              </a:solid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D70-45C1-ADE0-0809B8C3DC92}"/>
                </c:ext>
              </c:extLst>
            </c:dLbl>
            <c:dLbl>
              <c:idx val="4"/>
              <c:layout>
                <c:manualLayout>
                  <c:x val="-4.5961312517563465E-3"/>
                  <c:y val="-4.9031172080719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D70-45C1-ADE0-0809B8C3DC92}"/>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D70-45C1-ADE0-0809B8C3DC92}"/>
                </c:ext>
              </c:extLst>
            </c:dLbl>
            <c:dLbl>
              <c:idx val="3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D70-45C1-ADE0-0809B8C3DC92}"/>
                </c:ext>
              </c:extLst>
            </c:dLbl>
            <c:dLbl>
              <c:idx val="3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D70-45C1-ADE0-0809B8C3DC92}"/>
                </c:ext>
              </c:extLst>
            </c:dLbl>
            <c:dLbl>
              <c:idx val="4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D70-45C1-ADE0-0809B8C3DC92}"/>
                </c:ext>
              </c:extLst>
            </c:dLbl>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 (2)'!$C$16:$AX$16</c:f>
              <c:numCache>
                <c:formatCode>m/d/yyyy</c:formatCode>
                <c:ptCount val="48"/>
                <c:pt idx="0">
                  <c:v>44317</c:v>
                </c:pt>
                <c:pt idx="1">
                  <c:v>44318</c:v>
                </c:pt>
                <c:pt idx="2">
                  <c:v>44319</c:v>
                </c:pt>
                <c:pt idx="3">
                  <c:v>44320</c:v>
                </c:pt>
                <c:pt idx="4">
                  <c:v>44321</c:v>
                </c:pt>
                <c:pt idx="5">
                  <c:v>44322</c:v>
                </c:pt>
                <c:pt idx="6">
                  <c:v>44323</c:v>
                </c:pt>
                <c:pt idx="7">
                  <c:v>44324</c:v>
                </c:pt>
                <c:pt idx="8">
                  <c:v>44325</c:v>
                </c:pt>
                <c:pt idx="9">
                  <c:v>44326</c:v>
                </c:pt>
                <c:pt idx="10">
                  <c:v>44327</c:v>
                </c:pt>
                <c:pt idx="11">
                  <c:v>44328</c:v>
                </c:pt>
                <c:pt idx="12">
                  <c:v>44329</c:v>
                </c:pt>
                <c:pt idx="13">
                  <c:v>44330</c:v>
                </c:pt>
                <c:pt idx="14">
                  <c:v>44331</c:v>
                </c:pt>
                <c:pt idx="15">
                  <c:v>44332</c:v>
                </c:pt>
                <c:pt idx="16">
                  <c:v>44333</c:v>
                </c:pt>
                <c:pt idx="17">
                  <c:v>44334</c:v>
                </c:pt>
                <c:pt idx="18">
                  <c:v>44335</c:v>
                </c:pt>
                <c:pt idx="19">
                  <c:v>44336</c:v>
                </c:pt>
                <c:pt idx="20">
                  <c:v>44337</c:v>
                </c:pt>
                <c:pt idx="21">
                  <c:v>44338</c:v>
                </c:pt>
                <c:pt idx="22">
                  <c:v>44339</c:v>
                </c:pt>
                <c:pt idx="23">
                  <c:v>44340</c:v>
                </c:pt>
                <c:pt idx="24">
                  <c:v>44341</c:v>
                </c:pt>
                <c:pt idx="25">
                  <c:v>44342</c:v>
                </c:pt>
                <c:pt idx="26">
                  <c:v>44343</c:v>
                </c:pt>
                <c:pt idx="27">
                  <c:v>44344</c:v>
                </c:pt>
                <c:pt idx="28">
                  <c:v>44345</c:v>
                </c:pt>
                <c:pt idx="29">
                  <c:v>44346</c:v>
                </c:pt>
                <c:pt idx="30">
                  <c:v>44347</c:v>
                </c:pt>
                <c:pt idx="31">
                  <c:v>44348</c:v>
                </c:pt>
                <c:pt idx="32">
                  <c:v>44349</c:v>
                </c:pt>
                <c:pt idx="33">
                  <c:v>44350</c:v>
                </c:pt>
                <c:pt idx="34">
                  <c:v>44351</c:v>
                </c:pt>
                <c:pt idx="35">
                  <c:v>44352</c:v>
                </c:pt>
                <c:pt idx="36">
                  <c:v>44353</c:v>
                </c:pt>
                <c:pt idx="37">
                  <c:v>44354</c:v>
                </c:pt>
                <c:pt idx="38">
                  <c:v>44355</c:v>
                </c:pt>
                <c:pt idx="39">
                  <c:v>44356</c:v>
                </c:pt>
                <c:pt idx="40">
                  <c:v>44357</c:v>
                </c:pt>
                <c:pt idx="41">
                  <c:v>44358</c:v>
                </c:pt>
                <c:pt idx="42">
                  <c:v>44359</c:v>
                </c:pt>
                <c:pt idx="43">
                  <c:v>44360</c:v>
                </c:pt>
                <c:pt idx="44">
                  <c:v>44361</c:v>
                </c:pt>
                <c:pt idx="45">
                  <c:v>44362</c:v>
                </c:pt>
                <c:pt idx="46">
                  <c:v>44363</c:v>
                </c:pt>
                <c:pt idx="47">
                  <c:v>44364</c:v>
                </c:pt>
              </c:numCache>
            </c:numRef>
          </c:cat>
          <c:val>
            <c:numRef>
              <c:f>'Hoja1 (2)'!$C$18:$AX$18</c:f>
              <c:numCache>
                <c:formatCode>General</c:formatCode>
                <c:ptCount val="48"/>
                <c:pt idx="0">
                  <c:v>89</c:v>
                </c:pt>
                <c:pt idx="1">
                  <c:v>99</c:v>
                </c:pt>
                <c:pt idx="2">
                  <c:v>91</c:v>
                </c:pt>
                <c:pt idx="3">
                  <c:v>90</c:v>
                </c:pt>
                <c:pt idx="4">
                  <c:v>100</c:v>
                </c:pt>
                <c:pt idx="5">
                  <c:v>83</c:v>
                </c:pt>
                <c:pt idx="6">
                  <c:v>76</c:v>
                </c:pt>
                <c:pt idx="7">
                  <c:v>83</c:v>
                </c:pt>
                <c:pt idx="8">
                  <c:v>81</c:v>
                </c:pt>
                <c:pt idx="9">
                  <c:v>64</c:v>
                </c:pt>
                <c:pt idx="10">
                  <c:v>74</c:v>
                </c:pt>
                <c:pt idx="11">
                  <c:v>78</c:v>
                </c:pt>
                <c:pt idx="12">
                  <c:v>76</c:v>
                </c:pt>
                <c:pt idx="13">
                  <c:v>64</c:v>
                </c:pt>
                <c:pt idx="14">
                  <c:v>73</c:v>
                </c:pt>
                <c:pt idx="15">
                  <c:v>66</c:v>
                </c:pt>
                <c:pt idx="16">
                  <c:v>73</c:v>
                </c:pt>
                <c:pt idx="17">
                  <c:v>84</c:v>
                </c:pt>
                <c:pt idx="18">
                  <c:v>57</c:v>
                </c:pt>
                <c:pt idx="19">
                  <c:v>65</c:v>
                </c:pt>
                <c:pt idx="20">
                  <c:v>63</c:v>
                </c:pt>
                <c:pt idx="21">
                  <c:v>73</c:v>
                </c:pt>
                <c:pt idx="22">
                  <c:v>65</c:v>
                </c:pt>
                <c:pt idx="23">
                  <c:v>74</c:v>
                </c:pt>
                <c:pt idx="24">
                  <c:v>54</c:v>
                </c:pt>
                <c:pt idx="25">
                  <c:v>63</c:v>
                </c:pt>
                <c:pt idx="26">
                  <c:v>66</c:v>
                </c:pt>
                <c:pt idx="27">
                  <c:v>61</c:v>
                </c:pt>
                <c:pt idx="28">
                  <c:v>48</c:v>
                </c:pt>
                <c:pt idx="29">
                  <c:v>51</c:v>
                </c:pt>
                <c:pt idx="30">
                  <c:v>30</c:v>
                </c:pt>
                <c:pt idx="31">
                  <c:v>60</c:v>
                </c:pt>
                <c:pt idx="32">
                  <c:v>67</c:v>
                </c:pt>
                <c:pt idx="33">
                  <c:v>62</c:v>
                </c:pt>
                <c:pt idx="34">
                  <c:v>43</c:v>
                </c:pt>
                <c:pt idx="35">
                  <c:v>44</c:v>
                </c:pt>
                <c:pt idx="36">
                  <c:v>50</c:v>
                </c:pt>
                <c:pt idx="37">
                  <c:v>62</c:v>
                </c:pt>
                <c:pt idx="38">
                  <c:v>62</c:v>
                </c:pt>
                <c:pt idx="39">
                  <c:v>46</c:v>
                </c:pt>
                <c:pt idx="40">
                  <c:v>45</c:v>
                </c:pt>
                <c:pt idx="41">
                  <c:v>50</c:v>
                </c:pt>
                <c:pt idx="42">
                  <c:v>52</c:v>
                </c:pt>
                <c:pt idx="43">
                  <c:v>50</c:v>
                </c:pt>
                <c:pt idx="44">
                  <c:v>56</c:v>
                </c:pt>
                <c:pt idx="45">
                  <c:v>59</c:v>
                </c:pt>
                <c:pt idx="46">
                  <c:v>63</c:v>
                </c:pt>
                <c:pt idx="47">
                  <c:v>25</c:v>
                </c:pt>
              </c:numCache>
            </c:numRef>
          </c:val>
          <c:extLst>
            <c:ext xmlns:c16="http://schemas.microsoft.com/office/drawing/2014/chart" uri="{C3380CC4-5D6E-409C-BE32-E72D297353CC}">
              <c16:uniqueId val="{0000000C-0D70-45C1-ADE0-0809B8C3DC92}"/>
            </c:ext>
          </c:extLst>
        </c:ser>
        <c:dLbls>
          <c:showLegendKey val="0"/>
          <c:showVal val="0"/>
          <c:showCatName val="0"/>
          <c:showSerName val="0"/>
          <c:showPercent val="0"/>
          <c:showBubbleSize val="0"/>
        </c:dLbls>
        <c:gapWidth val="150"/>
        <c:axId val="268383344"/>
        <c:axId val="339438272"/>
      </c:barChart>
      <c:lineChart>
        <c:grouping val="standard"/>
        <c:varyColors val="0"/>
        <c:ser>
          <c:idx val="2"/>
          <c:order val="2"/>
          <c:tx>
            <c:strRef>
              <c:f>'Hoja1 (2)'!$B$19</c:f>
              <c:strCache>
                <c:ptCount val="1"/>
                <c:pt idx="0">
                  <c:v>Ecuador </c:v>
                </c:pt>
              </c:strCache>
            </c:strRef>
          </c:tx>
          <c:spPr>
            <a:ln w="38100" cap="rnd">
              <a:solidFill>
                <a:srgbClr val="FF0000"/>
              </a:solidFill>
              <a:prstDash val="sysDot"/>
              <a:round/>
            </a:ln>
            <a:effectLst/>
          </c:spPr>
          <c:marker>
            <c:symbol val="none"/>
          </c:marker>
          <c:dLbls>
            <c:dLbl>
              <c:idx val="2"/>
              <c:layout>
                <c:manualLayout>
                  <c:x val="-6.6533592496520781E-4"/>
                  <c:y val="-1.5301782476928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D70-45C1-ADE0-0809B8C3DC92}"/>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D70-45C1-ADE0-0809B8C3DC92}"/>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D70-45C1-ADE0-0809B8C3DC92}"/>
                </c:ext>
              </c:extLst>
            </c:dLbl>
            <c:dLbl>
              <c:idx val="30"/>
              <c:layout>
                <c:manualLayout>
                  <c:x val="-4.657351474756369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D70-45C1-ADE0-0809B8C3DC92}"/>
                </c:ext>
              </c:extLst>
            </c:dLbl>
            <c:dLbl>
              <c:idx val="36"/>
              <c:layout>
                <c:manualLayout>
                  <c:x val="-3.9920155497911733E-3"/>
                  <c:y val="-2.040237663590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D70-45C1-ADE0-0809B8C3DC92}"/>
                </c:ext>
              </c:extLst>
            </c:dLbl>
            <c:dLbl>
              <c:idx val="46"/>
              <c:layout>
                <c:manualLayout>
                  <c:x val="-1.9516295011740371E-16"/>
                  <c:y val="-1.1901386370944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D70-45C1-ADE0-0809B8C3DC9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 (2)'!$C$16:$AX$16</c:f>
              <c:numCache>
                <c:formatCode>m/d/yyyy</c:formatCode>
                <c:ptCount val="48"/>
                <c:pt idx="0">
                  <c:v>44317</c:v>
                </c:pt>
                <c:pt idx="1">
                  <c:v>44318</c:v>
                </c:pt>
                <c:pt idx="2">
                  <c:v>44319</c:v>
                </c:pt>
                <c:pt idx="3">
                  <c:v>44320</c:v>
                </c:pt>
                <c:pt idx="4">
                  <c:v>44321</c:v>
                </c:pt>
                <c:pt idx="5">
                  <c:v>44322</c:v>
                </c:pt>
                <c:pt idx="6">
                  <c:v>44323</c:v>
                </c:pt>
                <c:pt idx="7">
                  <c:v>44324</c:v>
                </c:pt>
                <c:pt idx="8">
                  <c:v>44325</c:v>
                </c:pt>
                <c:pt idx="9">
                  <c:v>44326</c:v>
                </c:pt>
                <c:pt idx="10">
                  <c:v>44327</c:v>
                </c:pt>
                <c:pt idx="11">
                  <c:v>44328</c:v>
                </c:pt>
                <c:pt idx="12">
                  <c:v>44329</c:v>
                </c:pt>
                <c:pt idx="13">
                  <c:v>44330</c:v>
                </c:pt>
                <c:pt idx="14">
                  <c:v>44331</c:v>
                </c:pt>
                <c:pt idx="15">
                  <c:v>44332</c:v>
                </c:pt>
                <c:pt idx="16">
                  <c:v>44333</c:v>
                </c:pt>
                <c:pt idx="17">
                  <c:v>44334</c:v>
                </c:pt>
                <c:pt idx="18">
                  <c:v>44335</c:v>
                </c:pt>
                <c:pt idx="19">
                  <c:v>44336</c:v>
                </c:pt>
                <c:pt idx="20">
                  <c:v>44337</c:v>
                </c:pt>
                <c:pt idx="21">
                  <c:v>44338</c:v>
                </c:pt>
                <c:pt idx="22">
                  <c:v>44339</c:v>
                </c:pt>
                <c:pt idx="23">
                  <c:v>44340</c:v>
                </c:pt>
                <c:pt idx="24">
                  <c:v>44341</c:v>
                </c:pt>
                <c:pt idx="25">
                  <c:v>44342</c:v>
                </c:pt>
                <c:pt idx="26">
                  <c:v>44343</c:v>
                </c:pt>
                <c:pt idx="27">
                  <c:v>44344</c:v>
                </c:pt>
                <c:pt idx="28">
                  <c:v>44345</c:v>
                </c:pt>
                <c:pt idx="29">
                  <c:v>44346</c:v>
                </c:pt>
                <c:pt idx="30">
                  <c:v>44347</c:v>
                </c:pt>
                <c:pt idx="31">
                  <c:v>44348</c:v>
                </c:pt>
                <c:pt idx="32">
                  <c:v>44349</c:v>
                </c:pt>
                <c:pt idx="33">
                  <c:v>44350</c:v>
                </c:pt>
                <c:pt idx="34">
                  <c:v>44351</c:v>
                </c:pt>
                <c:pt idx="35">
                  <c:v>44352</c:v>
                </c:pt>
                <c:pt idx="36">
                  <c:v>44353</c:v>
                </c:pt>
                <c:pt idx="37">
                  <c:v>44354</c:v>
                </c:pt>
                <c:pt idx="38">
                  <c:v>44355</c:v>
                </c:pt>
                <c:pt idx="39">
                  <c:v>44356</c:v>
                </c:pt>
                <c:pt idx="40">
                  <c:v>44357</c:v>
                </c:pt>
                <c:pt idx="41">
                  <c:v>44358</c:v>
                </c:pt>
                <c:pt idx="42">
                  <c:v>44359</c:v>
                </c:pt>
                <c:pt idx="43">
                  <c:v>44360</c:v>
                </c:pt>
                <c:pt idx="44">
                  <c:v>44361</c:v>
                </c:pt>
                <c:pt idx="45">
                  <c:v>44362</c:v>
                </c:pt>
                <c:pt idx="46">
                  <c:v>44363</c:v>
                </c:pt>
                <c:pt idx="47">
                  <c:v>44364</c:v>
                </c:pt>
              </c:numCache>
            </c:numRef>
          </c:cat>
          <c:val>
            <c:numRef>
              <c:f>'Hoja1 (2)'!$C$19:$AX$19</c:f>
              <c:numCache>
                <c:formatCode>General</c:formatCode>
                <c:ptCount val="48"/>
                <c:pt idx="0">
                  <c:v>420</c:v>
                </c:pt>
                <c:pt idx="1">
                  <c:v>423</c:v>
                </c:pt>
                <c:pt idx="2">
                  <c:v>424</c:v>
                </c:pt>
                <c:pt idx="3">
                  <c:v>419</c:v>
                </c:pt>
                <c:pt idx="4">
                  <c:v>458</c:v>
                </c:pt>
                <c:pt idx="5">
                  <c:v>404</c:v>
                </c:pt>
                <c:pt idx="6">
                  <c:v>375</c:v>
                </c:pt>
                <c:pt idx="7">
                  <c:v>389</c:v>
                </c:pt>
                <c:pt idx="8">
                  <c:v>374</c:v>
                </c:pt>
                <c:pt idx="9">
                  <c:v>374</c:v>
                </c:pt>
                <c:pt idx="10">
                  <c:v>367</c:v>
                </c:pt>
                <c:pt idx="11">
                  <c:v>360</c:v>
                </c:pt>
                <c:pt idx="12">
                  <c:v>370</c:v>
                </c:pt>
                <c:pt idx="13">
                  <c:v>364</c:v>
                </c:pt>
                <c:pt idx="14">
                  <c:v>343</c:v>
                </c:pt>
                <c:pt idx="15">
                  <c:v>313</c:v>
                </c:pt>
                <c:pt idx="16">
                  <c:v>370</c:v>
                </c:pt>
                <c:pt idx="17">
                  <c:v>346</c:v>
                </c:pt>
                <c:pt idx="18">
                  <c:v>293</c:v>
                </c:pt>
                <c:pt idx="19">
                  <c:v>311</c:v>
                </c:pt>
                <c:pt idx="20">
                  <c:v>300</c:v>
                </c:pt>
                <c:pt idx="21">
                  <c:v>321</c:v>
                </c:pt>
                <c:pt idx="22">
                  <c:v>303</c:v>
                </c:pt>
                <c:pt idx="23">
                  <c:v>306</c:v>
                </c:pt>
                <c:pt idx="24">
                  <c:v>324</c:v>
                </c:pt>
                <c:pt idx="25">
                  <c:v>280</c:v>
                </c:pt>
                <c:pt idx="26">
                  <c:v>275</c:v>
                </c:pt>
                <c:pt idx="27">
                  <c:v>236</c:v>
                </c:pt>
                <c:pt idx="28">
                  <c:v>217</c:v>
                </c:pt>
                <c:pt idx="29">
                  <c:v>206</c:v>
                </c:pt>
                <c:pt idx="30">
                  <c:v>75</c:v>
                </c:pt>
                <c:pt idx="31">
                  <c:v>258</c:v>
                </c:pt>
                <c:pt idx="32">
                  <c:v>284</c:v>
                </c:pt>
                <c:pt idx="33">
                  <c:v>290</c:v>
                </c:pt>
                <c:pt idx="34">
                  <c:v>255</c:v>
                </c:pt>
                <c:pt idx="35">
                  <c:v>262</c:v>
                </c:pt>
                <c:pt idx="36">
                  <c:v>274</c:v>
                </c:pt>
                <c:pt idx="37">
                  <c:v>273</c:v>
                </c:pt>
                <c:pt idx="38">
                  <c:v>289</c:v>
                </c:pt>
                <c:pt idx="39">
                  <c:v>277</c:v>
                </c:pt>
                <c:pt idx="40">
                  <c:v>255</c:v>
                </c:pt>
                <c:pt idx="41">
                  <c:v>260</c:v>
                </c:pt>
                <c:pt idx="42">
                  <c:v>251</c:v>
                </c:pt>
                <c:pt idx="43">
                  <c:v>238</c:v>
                </c:pt>
                <c:pt idx="44">
                  <c:v>254</c:v>
                </c:pt>
                <c:pt idx="45">
                  <c:v>241</c:v>
                </c:pt>
                <c:pt idx="46">
                  <c:v>210</c:v>
                </c:pt>
                <c:pt idx="47">
                  <c:v>93</c:v>
                </c:pt>
              </c:numCache>
            </c:numRef>
          </c:val>
          <c:smooth val="1"/>
          <c:extLst>
            <c:ext xmlns:c16="http://schemas.microsoft.com/office/drawing/2014/chart" uri="{C3380CC4-5D6E-409C-BE32-E72D297353CC}">
              <c16:uniqueId val="{00000013-0D70-45C1-ADE0-0809B8C3DC92}"/>
            </c:ext>
          </c:extLst>
        </c:ser>
        <c:dLbls>
          <c:showLegendKey val="0"/>
          <c:showVal val="0"/>
          <c:showCatName val="0"/>
          <c:showSerName val="0"/>
          <c:showPercent val="0"/>
          <c:showBubbleSize val="0"/>
        </c:dLbls>
        <c:marker val="1"/>
        <c:smooth val="0"/>
        <c:axId val="340388304"/>
        <c:axId val="266126352"/>
      </c:lineChart>
      <c:dateAx>
        <c:axId val="268383344"/>
        <c:scaling>
          <c:orientation val="minMax"/>
          <c:max val="44363"/>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339438272"/>
        <c:crosses val="autoZero"/>
        <c:auto val="1"/>
        <c:lblOffset val="100"/>
        <c:baseTimeUnit val="days"/>
        <c:majorUnit val="1"/>
        <c:majorTimeUnit val="days"/>
        <c:minorUnit val="1"/>
        <c:minorTimeUnit val="days"/>
      </c:dateAx>
      <c:valAx>
        <c:axId val="3394382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es-EC"/>
          </a:p>
        </c:txPr>
        <c:crossAx val="268383344"/>
        <c:crosses val="autoZero"/>
        <c:crossBetween val="between"/>
      </c:valAx>
      <c:valAx>
        <c:axId val="2661263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FF0000"/>
                </a:solidFill>
                <a:latin typeface="+mn-lt"/>
                <a:ea typeface="+mn-ea"/>
                <a:cs typeface="+mn-cs"/>
              </a:defRPr>
            </a:pPr>
            <a:endParaRPr lang="es-EC"/>
          </a:p>
        </c:txPr>
        <c:crossAx val="340388304"/>
        <c:crosses val="max"/>
        <c:crossBetween val="between"/>
      </c:valAx>
      <c:dateAx>
        <c:axId val="340388304"/>
        <c:scaling>
          <c:orientation val="minMax"/>
        </c:scaling>
        <c:delete val="1"/>
        <c:axPos val="b"/>
        <c:numFmt formatCode="m/d/yyyy" sourceLinked="1"/>
        <c:majorTickMark val="out"/>
        <c:minorTickMark val="none"/>
        <c:tickLblPos val="nextTo"/>
        <c:crossAx val="266126352"/>
        <c:crosses val="autoZero"/>
        <c:auto val="1"/>
        <c:lblOffset val="100"/>
        <c:baseTimeUnit val="days"/>
      </c:dateAx>
      <c:spPr>
        <a:noFill/>
        <a:ln>
          <a:noFill/>
        </a:ln>
        <a:effectLst/>
      </c:spPr>
    </c:plotArea>
    <c:legend>
      <c:legendPos val="b"/>
      <c:layout>
        <c:manualLayout>
          <c:xMode val="edge"/>
          <c:yMode val="edge"/>
          <c:x val="0.61465366070092453"/>
          <c:y val="8.4213527198483226E-2"/>
          <c:w val="0.25328646003256738"/>
          <c:h val="4.354772736555085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EC"/>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'Corte-14-06-2021 (2)'!$C$1</c:f>
              <c:strCache>
                <c:ptCount val="1"/>
                <c:pt idx="0">
                  <c:v>Semanal</c:v>
                </c:pt>
              </c:strCache>
            </c:strRef>
          </c:tx>
          <c:spPr>
            <a:solidFill>
              <a:schemeClr val="accent1"/>
            </a:solidFill>
            <a:ln>
              <a:noFill/>
            </a:ln>
            <a:effectLst/>
          </c:spPr>
          <c:invertIfNegative val="0"/>
          <c:dPt>
            <c:idx val="52"/>
            <c:invertIfNegative val="0"/>
            <c:bubble3D val="0"/>
            <c:spPr>
              <a:solidFill>
                <a:srgbClr val="00B0F0"/>
              </a:solidFill>
              <a:ln>
                <a:noFill/>
              </a:ln>
              <a:effectLst/>
            </c:spPr>
            <c:extLst>
              <c:ext xmlns:c16="http://schemas.microsoft.com/office/drawing/2014/chart" uri="{C3380CC4-5D6E-409C-BE32-E72D297353CC}">
                <c16:uniqueId val="{00000001-DA8C-427D-B4F1-F5B2666577C5}"/>
              </c:ext>
            </c:extLst>
          </c:dPt>
          <c:dPt>
            <c:idx val="53"/>
            <c:invertIfNegative val="0"/>
            <c:bubble3D val="0"/>
            <c:spPr>
              <a:solidFill>
                <a:srgbClr val="00B0F0"/>
              </a:solidFill>
              <a:ln>
                <a:noFill/>
              </a:ln>
              <a:effectLst/>
            </c:spPr>
            <c:extLst>
              <c:ext xmlns:c16="http://schemas.microsoft.com/office/drawing/2014/chart" uri="{C3380CC4-5D6E-409C-BE32-E72D297353CC}">
                <c16:uniqueId val="{00000003-DA8C-427D-B4F1-F5B2666577C5}"/>
              </c:ext>
            </c:extLst>
          </c:dPt>
          <c:dPt>
            <c:idx val="54"/>
            <c:invertIfNegative val="0"/>
            <c:bubble3D val="0"/>
            <c:spPr>
              <a:solidFill>
                <a:srgbClr val="00B0F0"/>
              </a:solidFill>
              <a:ln>
                <a:noFill/>
              </a:ln>
              <a:effectLst/>
            </c:spPr>
            <c:extLst>
              <c:ext xmlns:c16="http://schemas.microsoft.com/office/drawing/2014/chart" uri="{C3380CC4-5D6E-409C-BE32-E72D297353CC}">
                <c16:uniqueId val="{00000005-DA8C-427D-B4F1-F5B2666577C5}"/>
              </c:ext>
            </c:extLst>
          </c:dPt>
          <c:dPt>
            <c:idx val="55"/>
            <c:invertIfNegative val="0"/>
            <c:bubble3D val="0"/>
            <c:spPr>
              <a:solidFill>
                <a:srgbClr val="00B0F0"/>
              </a:solidFill>
              <a:ln>
                <a:noFill/>
              </a:ln>
              <a:effectLst/>
            </c:spPr>
            <c:extLst>
              <c:ext xmlns:c16="http://schemas.microsoft.com/office/drawing/2014/chart" uri="{C3380CC4-5D6E-409C-BE32-E72D297353CC}">
                <c16:uniqueId val="{00000007-DA8C-427D-B4F1-F5B2666577C5}"/>
              </c:ext>
            </c:extLst>
          </c:dPt>
          <c:dPt>
            <c:idx val="56"/>
            <c:invertIfNegative val="0"/>
            <c:bubble3D val="0"/>
            <c:spPr>
              <a:solidFill>
                <a:srgbClr val="00B0F0"/>
              </a:solidFill>
              <a:ln>
                <a:noFill/>
              </a:ln>
              <a:effectLst/>
            </c:spPr>
            <c:extLst>
              <c:ext xmlns:c16="http://schemas.microsoft.com/office/drawing/2014/chart" uri="{C3380CC4-5D6E-409C-BE32-E72D297353CC}">
                <c16:uniqueId val="{00000009-DA8C-427D-B4F1-F5B2666577C5}"/>
              </c:ext>
            </c:extLst>
          </c:dPt>
          <c:dLbls>
            <c:dLbl>
              <c:idx val="5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A8C-427D-B4F1-F5B2666577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'Corte-14-06-2021 (2)'!$A$2:$A$58</c:f>
              <c:strCache>
                <c:ptCount val="57"/>
                <c:pt idx="0">
                  <c:v>11 al 15 May</c:v>
                </c:pt>
                <c:pt idx="1">
                  <c:v>16 al 22 May</c:v>
                </c:pt>
                <c:pt idx="2">
                  <c:v>23 al 29 May</c:v>
                </c:pt>
                <c:pt idx="3">
                  <c:v>30 May a 5 Jun</c:v>
                </c:pt>
                <c:pt idx="4">
                  <c:v>06 al 12 Jun</c:v>
                </c:pt>
                <c:pt idx="5">
                  <c:v>13 al 19 Jun</c:v>
                </c:pt>
                <c:pt idx="6">
                  <c:v>20 al 26 Jun</c:v>
                </c:pt>
                <c:pt idx="7">
                  <c:v>27 Jun al 03 Jul</c:v>
                </c:pt>
                <c:pt idx="8">
                  <c:v>04 al 10 Jul</c:v>
                </c:pt>
                <c:pt idx="9">
                  <c:v>11 al 17 Jul</c:v>
                </c:pt>
                <c:pt idx="10">
                  <c:v>18 al 24 Jul</c:v>
                </c:pt>
                <c:pt idx="11">
                  <c:v>25 al 31 Jul</c:v>
                </c:pt>
                <c:pt idx="12">
                  <c:v>01 al 07 Ag</c:v>
                </c:pt>
                <c:pt idx="13">
                  <c:v>08 al 14 Ag</c:v>
                </c:pt>
                <c:pt idx="14">
                  <c:v>15 al 21 Ag</c:v>
                </c:pt>
                <c:pt idx="15">
                  <c:v>22 al 28 Ag</c:v>
                </c:pt>
                <c:pt idx="16">
                  <c:v>29 Ag al 04 Sep</c:v>
                </c:pt>
                <c:pt idx="17">
                  <c:v>05 al 11 Sep</c:v>
                </c:pt>
                <c:pt idx="18">
                  <c:v>12 al 18 Sep</c:v>
                </c:pt>
                <c:pt idx="19">
                  <c:v>19 al 25 Sep</c:v>
                </c:pt>
                <c:pt idx="20">
                  <c:v>26 Sep al 02 Oct</c:v>
                </c:pt>
                <c:pt idx="21">
                  <c:v>03 al 09 Oct</c:v>
                </c:pt>
                <c:pt idx="22">
                  <c:v>10 al 16 Oct</c:v>
                </c:pt>
                <c:pt idx="23">
                  <c:v>17 al 23 Oct</c:v>
                </c:pt>
                <c:pt idx="24">
                  <c:v>24 al 30 Oct</c:v>
                </c:pt>
                <c:pt idx="25">
                  <c:v>31 Oct al 06 Nov</c:v>
                </c:pt>
                <c:pt idx="26">
                  <c:v>07 al 13 Nov</c:v>
                </c:pt>
                <c:pt idx="27">
                  <c:v>14 al 20 Nov</c:v>
                </c:pt>
                <c:pt idx="28">
                  <c:v>21 al 27 Nov</c:v>
                </c:pt>
                <c:pt idx="29">
                  <c:v>28 Nov al 04 Dic</c:v>
                </c:pt>
                <c:pt idx="30">
                  <c:v>05 al 11 Dic</c:v>
                </c:pt>
                <c:pt idx="31">
                  <c:v>12 al 18 Dic</c:v>
                </c:pt>
                <c:pt idx="32">
                  <c:v>19 al 25 Dic</c:v>
                </c:pt>
                <c:pt idx="33">
                  <c:v>26 Dic al 01 En_21</c:v>
                </c:pt>
                <c:pt idx="34">
                  <c:v>02  al 08 En_21</c:v>
                </c:pt>
                <c:pt idx="35">
                  <c:v>09 al 15 En_21</c:v>
                </c:pt>
                <c:pt idx="36">
                  <c:v>16 al 22 En_21</c:v>
                </c:pt>
                <c:pt idx="37">
                  <c:v>23 al 29 En_21</c:v>
                </c:pt>
                <c:pt idx="38">
                  <c:v>30 En al 05 Feb_21</c:v>
                </c:pt>
                <c:pt idx="39">
                  <c:v>06 al 12 Feb_21</c:v>
                </c:pt>
                <c:pt idx="40">
                  <c:v>13 al 19 Feb_21</c:v>
                </c:pt>
                <c:pt idx="41">
                  <c:v>20 al 26 Feb_21</c:v>
                </c:pt>
                <c:pt idx="42">
                  <c:v>27 Feb al 05 Mar_21</c:v>
                </c:pt>
                <c:pt idx="43">
                  <c:v>06 al 12 Mar_21</c:v>
                </c:pt>
                <c:pt idx="44">
                  <c:v>13 al 19 Mar_21</c:v>
                </c:pt>
                <c:pt idx="45">
                  <c:v>20 al 26 Mar_21</c:v>
                </c:pt>
                <c:pt idx="46">
                  <c:v>27 Mar al 01 Abr_21</c:v>
                </c:pt>
                <c:pt idx="47">
                  <c:v>03 al 09 Abr_21</c:v>
                </c:pt>
                <c:pt idx="48">
                  <c:v>10 al 16 Abr_21</c:v>
                </c:pt>
                <c:pt idx="49">
                  <c:v>17 al 23 Abr_21</c:v>
                </c:pt>
                <c:pt idx="50">
                  <c:v>24 al 29 Abr_21</c:v>
                </c:pt>
                <c:pt idx="51">
                  <c:v>01 al 07 May_21</c:v>
                </c:pt>
                <c:pt idx="52">
                  <c:v>15 al 21 May_21</c:v>
                </c:pt>
                <c:pt idx="53">
                  <c:v>22 al 28 May_21</c:v>
                </c:pt>
                <c:pt idx="54">
                  <c:v>29 May al 04 Jun_21</c:v>
                </c:pt>
                <c:pt idx="55">
                  <c:v>05 al 11 Jun_21</c:v>
                </c:pt>
                <c:pt idx="56">
                  <c:v>12 al 18 Jun_21</c:v>
                </c:pt>
              </c:strCache>
            </c:strRef>
          </c:cat>
          <c:val>
            <c:numRef>
              <c:f>'Corte-14-06-2021 (2)'!$C$2:$C$58</c:f>
              <c:numCache>
                <c:formatCode>General</c:formatCode>
                <c:ptCount val="57"/>
                <c:pt idx="0">
                  <c:v>53</c:v>
                </c:pt>
                <c:pt idx="1">
                  <c:v>573</c:v>
                </c:pt>
                <c:pt idx="2">
                  <c:v>1633</c:v>
                </c:pt>
                <c:pt idx="3">
                  <c:v>1949</c:v>
                </c:pt>
                <c:pt idx="4">
                  <c:v>1295</c:v>
                </c:pt>
                <c:pt idx="5">
                  <c:v>1895</c:v>
                </c:pt>
                <c:pt idx="6">
                  <c:v>3629</c:v>
                </c:pt>
                <c:pt idx="7">
                  <c:v>2424</c:v>
                </c:pt>
                <c:pt idx="8">
                  <c:v>2476</c:v>
                </c:pt>
                <c:pt idx="9">
                  <c:v>1137</c:v>
                </c:pt>
                <c:pt idx="10">
                  <c:v>1038</c:v>
                </c:pt>
                <c:pt idx="11">
                  <c:v>1350</c:v>
                </c:pt>
                <c:pt idx="12">
                  <c:v>1264</c:v>
                </c:pt>
                <c:pt idx="13">
                  <c:v>1166</c:v>
                </c:pt>
                <c:pt idx="14">
                  <c:v>1071</c:v>
                </c:pt>
                <c:pt idx="15">
                  <c:v>5567</c:v>
                </c:pt>
                <c:pt idx="16">
                  <c:v>7368</c:v>
                </c:pt>
                <c:pt idx="17">
                  <c:v>7591</c:v>
                </c:pt>
                <c:pt idx="18">
                  <c:v>4692</c:v>
                </c:pt>
                <c:pt idx="19">
                  <c:v>3993</c:v>
                </c:pt>
                <c:pt idx="20">
                  <c:v>3948</c:v>
                </c:pt>
                <c:pt idx="21">
                  <c:v>3432</c:v>
                </c:pt>
                <c:pt idx="22">
                  <c:v>3964</c:v>
                </c:pt>
                <c:pt idx="23">
                  <c:v>2737</c:v>
                </c:pt>
                <c:pt idx="24">
                  <c:v>2116</c:v>
                </c:pt>
                <c:pt idx="25">
                  <c:v>958</c:v>
                </c:pt>
                <c:pt idx="26">
                  <c:v>1513</c:v>
                </c:pt>
                <c:pt idx="27">
                  <c:v>1976</c:v>
                </c:pt>
                <c:pt idx="28">
                  <c:v>870</c:v>
                </c:pt>
                <c:pt idx="29">
                  <c:v>1132</c:v>
                </c:pt>
                <c:pt idx="30">
                  <c:v>1131</c:v>
                </c:pt>
                <c:pt idx="31">
                  <c:v>1587</c:v>
                </c:pt>
                <c:pt idx="32">
                  <c:v>925</c:v>
                </c:pt>
                <c:pt idx="33">
                  <c:v>889</c:v>
                </c:pt>
                <c:pt idx="34">
                  <c:v>1702</c:v>
                </c:pt>
                <c:pt idx="35">
                  <c:v>1722</c:v>
                </c:pt>
                <c:pt idx="36">
                  <c:v>1824</c:v>
                </c:pt>
                <c:pt idx="37">
                  <c:v>1692</c:v>
                </c:pt>
                <c:pt idx="38">
                  <c:v>1613</c:v>
                </c:pt>
                <c:pt idx="39">
                  <c:v>1385</c:v>
                </c:pt>
                <c:pt idx="40">
                  <c:v>1040</c:v>
                </c:pt>
                <c:pt idx="41">
                  <c:v>1831</c:v>
                </c:pt>
                <c:pt idx="42">
                  <c:v>1808</c:v>
                </c:pt>
                <c:pt idx="43">
                  <c:v>1818</c:v>
                </c:pt>
                <c:pt idx="44">
                  <c:v>1047</c:v>
                </c:pt>
                <c:pt idx="45">
                  <c:v>917</c:v>
                </c:pt>
                <c:pt idx="46">
                  <c:v>900</c:v>
                </c:pt>
                <c:pt idx="47">
                  <c:v>1501</c:v>
                </c:pt>
                <c:pt idx="48">
                  <c:v>1500</c:v>
                </c:pt>
                <c:pt idx="49">
                  <c:v>1504</c:v>
                </c:pt>
                <c:pt idx="50">
                  <c:v>899</c:v>
                </c:pt>
                <c:pt idx="51">
                  <c:v>695</c:v>
                </c:pt>
                <c:pt idx="52">
                  <c:v>50</c:v>
                </c:pt>
                <c:pt idx="53">
                  <c:v>161</c:v>
                </c:pt>
                <c:pt idx="54">
                  <c:v>185</c:v>
                </c:pt>
                <c:pt idx="55">
                  <c:v>236</c:v>
                </c:pt>
                <c:pt idx="56">
                  <c:v>270</c:v>
                </c:pt>
              </c:numCache>
            </c:numRef>
          </c:val>
          <c:extLst>
            <c:ext xmlns:c16="http://schemas.microsoft.com/office/drawing/2014/chart" uri="{C3380CC4-5D6E-409C-BE32-E72D297353CC}">
              <c16:uniqueId val="{0000000A-DA8C-427D-B4F1-F5B2666577C5}"/>
            </c:ext>
          </c:extLst>
        </c:ser>
        <c:dLbls>
          <c:showLegendKey val="0"/>
          <c:showVal val="0"/>
          <c:showCatName val="0"/>
          <c:showSerName val="0"/>
          <c:showPercent val="0"/>
          <c:showBubbleSize val="0"/>
        </c:dLbls>
        <c:gapWidth val="30"/>
        <c:axId val="1068026271"/>
        <c:axId val="1068014623"/>
      </c:barChart>
      <c:lineChart>
        <c:grouping val="standard"/>
        <c:varyColors val="0"/>
        <c:ser>
          <c:idx val="1"/>
          <c:order val="1"/>
          <c:tx>
            <c:strRef>
              <c:f>'Corte-14-06-2021 (2)'!$D$1</c:f>
              <c:strCache>
                <c:ptCount val="1"/>
                <c:pt idx="0">
                  <c:v>Acumulado</c:v>
                </c:pt>
              </c:strCache>
            </c:strRef>
          </c:tx>
          <c:spPr>
            <a:ln w="28575" cap="rnd">
              <a:solidFill>
                <a:schemeClr val="accent2"/>
              </a:solidFill>
              <a:round/>
            </a:ln>
            <a:effectLst/>
          </c:spPr>
          <c:marker>
            <c:symbol val="none"/>
          </c:marker>
          <c:dLbls>
            <c:dLbl>
              <c:idx val="56"/>
              <c:layout>
                <c:manualLayout>
                  <c:x val="-5.4054048154921326E-2"/>
                  <c:y val="-3.692307692307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A8C-427D-B4F1-F5B2666577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'Corte-14-06-2021 (2)'!$A$2:$A$58</c:f>
              <c:strCache>
                <c:ptCount val="57"/>
                <c:pt idx="0">
                  <c:v>11 al 15 May</c:v>
                </c:pt>
                <c:pt idx="1">
                  <c:v>16 al 22 May</c:v>
                </c:pt>
                <c:pt idx="2">
                  <c:v>23 al 29 May</c:v>
                </c:pt>
                <c:pt idx="3">
                  <c:v>30 May a 5 Jun</c:v>
                </c:pt>
                <c:pt idx="4">
                  <c:v>06 al 12 Jun</c:v>
                </c:pt>
                <c:pt idx="5">
                  <c:v>13 al 19 Jun</c:v>
                </c:pt>
                <c:pt idx="6">
                  <c:v>20 al 26 Jun</c:v>
                </c:pt>
                <c:pt idx="7">
                  <c:v>27 Jun al 03 Jul</c:v>
                </c:pt>
                <c:pt idx="8">
                  <c:v>04 al 10 Jul</c:v>
                </c:pt>
                <c:pt idx="9">
                  <c:v>11 al 17 Jul</c:v>
                </c:pt>
                <c:pt idx="10">
                  <c:v>18 al 24 Jul</c:v>
                </c:pt>
                <c:pt idx="11">
                  <c:v>25 al 31 Jul</c:v>
                </c:pt>
                <c:pt idx="12">
                  <c:v>01 al 07 Ag</c:v>
                </c:pt>
                <c:pt idx="13">
                  <c:v>08 al 14 Ag</c:v>
                </c:pt>
                <c:pt idx="14">
                  <c:v>15 al 21 Ag</c:v>
                </c:pt>
                <c:pt idx="15">
                  <c:v>22 al 28 Ag</c:v>
                </c:pt>
                <c:pt idx="16">
                  <c:v>29 Ag al 04 Sep</c:v>
                </c:pt>
                <c:pt idx="17">
                  <c:v>05 al 11 Sep</c:v>
                </c:pt>
                <c:pt idx="18">
                  <c:v>12 al 18 Sep</c:v>
                </c:pt>
                <c:pt idx="19">
                  <c:v>19 al 25 Sep</c:v>
                </c:pt>
                <c:pt idx="20">
                  <c:v>26 Sep al 02 Oct</c:v>
                </c:pt>
                <c:pt idx="21">
                  <c:v>03 al 09 Oct</c:v>
                </c:pt>
                <c:pt idx="22">
                  <c:v>10 al 16 Oct</c:v>
                </c:pt>
                <c:pt idx="23">
                  <c:v>17 al 23 Oct</c:v>
                </c:pt>
                <c:pt idx="24">
                  <c:v>24 al 30 Oct</c:v>
                </c:pt>
                <c:pt idx="25">
                  <c:v>31 Oct al 06 Nov</c:v>
                </c:pt>
                <c:pt idx="26">
                  <c:v>07 al 13 Nov</c:v>
                </c:pt>
                <c:pt idx="27">
                  <c:v>14 al 20 Nov</c:v>
                </c:pt>
                <c:pt idx="28">
                  <c:v>21 al 27 Nov</c:v>
                </c:pt>
                <c:pt idx="29">
                  <c:v>28 Nov al 04 Dic</c:v>
                </c:pt>
                <c:pt idx="30">
                  <c:v>05 al 11 Dic</c:v>
                </c:pt>
                <c:pt idx="31">
                  <c:v>12 al 18 Dic</c:v>
                </c:pt>
                <c:pt idx="32">
                  <c:v>19 al 25 Dic</c:v>
                </c:pt>
                <c:pt idx="33">
                  <c:v>26 Dic al 01 En_21</c:v>
                </c:pt>
                <c:pt idx="34">
                  <c:v>02  al 08 En_21</c:v>
                </c:pt>
                <c:pt idx="35">
                  <c:v>09 al 15 En_21</c:v>
                </c:pt>
                <c:pt idx="36">
                  <c:v>16 al 22 En_21</c:v>
                </c:pt>
                <c:pt idx="37">
                  <c:v>23 al 29 En_21</c:v>
                </c:pt>
                <c:pt idx="38">
                  <c:v>30 En al 05 Feb_21</c:v>
                </c:pt>
                <c:pt idx="39">
                  <c:v>06 al 12 Feb_21</c:v>
                </c:pt>
                <c:pt idx="40">
                  <c:v>13 al 19 Feb_21</c:v>
                </c:pt>
                <c:pt idx="41">
                  <c:v>20 al 26 Feb_21</c:v>
                </c:pt>
                <c:pt idx="42">
                  <c:v>27 Feb al 05 Mar_21</c:v>
                </c:pt>
                <c:pt idx="43">
                  <c:v>06 al 12 Mar_21</c:v>
                </c:pt>
                <c:pt idx="44">
                  <c:v>13 al 19 Mar_21</c:v>
                </c:pt>
                <c:pt idx="45">
                  <c:v>20 al 26 Mar_21</c:v>
                </c:pt>
                <c:pt idx="46">
                  <c:v>27 Mar al 01 Abr_21</c:v>
                </c:pt>
                <c:pt idx="47">
                  <c:v>03 al 09 Abr_21</c:v>
                </c:pt>
                <c:pt idx="48">
                  <c:v>10 al 16 Abr_21</c:v>
                </c:pt>
                <c:pt idx="49">
                  <c:v>17 al 23 Abr_21</c:v>
                </c:pt>
                <c:pt idx="50">
                  <c:v>24 al 29 Abr_21</c:v>
                </c:pt>
                <c:pt idx="51">
                  <c:v>01 al 07 May_21</c:v>
                </c:pt>
                <c:pt idx="52">
                  <c:v>15 al 21 May_21</c:v>
                </c:pt>
                <c:pt idx="53">
                  <c:v>22 al 28 May_21</c:v>
                </c:pt>
                <c:pt idx="54">
                  <c:v>29 May al 04 Jun_21</c:v>
                </c:pt>
                <c:pt idx="55">
                  <c:v>05 al 11 Jun_21</c:v>
                </c:pt>
                <c:pt idx="56">
                  <c:v>12 al 18 Jun_21</c:v>
                </c:pt>
              </c:strCache>
            </c:strRef>
          </c:cat>
          <c:val>
            <c:numRef>
              <c:f>'Corte-14-06-2021 (2)'!$D$2:$D$58</c:f>
              <c:numCache>
                <c:formatCode>General</c:formatCode>
                <c:ptCount val="57"/>
                <c:pt idx="0">
                  <c:v>53</c:v>
                </c:pt>
                <c:pt idx="1">
                  <c:v>626</c:v>
                </c:pt>
                <c:pt idx="2">
                  <c:v>2259</c:v>
                </c:pt>
                <c:pt idx="3">
                  <c:v>4208</c:v>
                </c:pt>
                <c:pt idx="4">
                  <c:v>5503</c:v>
                </c:pt>
                <c:pt idx="5">
                  <c:v>7398</c:v>
                </c:pt>
                <c:pt idx="6">
                  <c:v>11027</c:v>
                </c:pt>
                <c:pt idx="7">
                  <c:v>13451</c:v>
                </c:pt>
                <c:pt idx="8">
                  <c:v>15927</c:v>
                </c:pt>
                <c:pt idx="9">
                  <c:v>17064</c:v>
                </c:pt>
                <c:pt idx="10">
                  <c:v>18102</c:v>
                </c:pt>
                <c:pt idx="11">
                  <c:v>19452</c:v>
                </c:pt>
                <c:pt idx="12">
                  <c:v>20716</c:v>
                </c:pt>
                <c:pt idx="13">
                  <c:v>21882</c:v>
                </c:pt>
                <c:pt idx="14">
                  <c:v>22953</c:v>
                </c:pt>
                <c:pt idx="15">
                  <c:v>28520</c:v>
                </c:pt>
                <c:pt idx="16">
                  <c:v>35888</c:v>
                </c:pt>
                <c:pt idx="17">
                  <c:v>43479</c:v>
                </c:pt>
                <c:pt idx="18">
                  <c:v>48171</c:v>
                </c:pt>
                <c:pt idx="19">
                  <c:v>52164</c:v>
                </c:pt>
                <c:pt idx="20">
                  <c:v>56112</c:v>
                </c:pt>
                <c:pt idx="21">
                  <c:v>59544</c:v>
                </c:pt>
                <c:pt idx="22">
                  <c:v>63508</c:v>
                </c:pt>
                <c:pt idx="23">
                  <c:v>66245</c:v>
                </c:pt>
                <c:pt idx="24">
                  <c:v>68361</c:v>
                </c:pt>
                <c:pt idx="25">
                  <c:v>69319</c:v>
                </c:pt>
                <c:pt idx="26">
                  <c:v>70832</c:v>
                </c:pt>
                <c:pt idx="27">
                  <c:v>72808</c:v>
                </c:pt>
                <c:pt idx="28">
                  <c:v>73678</c:v>
                </c:pt>
                <c:pt idx="29">
                  <c:v>74810</c:v>
                </c:pt>
                <c:pt idx="30">
                  <c:v>75941</c:v>
                </c:pt>
                <c:pt idx="31">
                  <c:v>77528</c:v>
                </c:pt>
                <c:pt idx="32">
                  <c:v>78453</c:v>
                </c:pt>
                <c:pt idx="33">
                  <c:v>79342</c:v>
                </c:pt>
                <c:pt idx="34">
                  <c:v>81044</c:v>
                </c:pt>
                <c:pt idx="35">
                  <c:v>82766</c:v>
                </c:pt>
                <c:pt idx="36">
                  <c:v>84590</c:v>
                </c:pt>
                <c:pt idx="37">
                  <c:v>86282</c:v>
                </c:pt>
                <c:pt idx="38">
                  <c:v>87895</c:v>
                </c:pt>
                <c:pt idx="39">
                  <c:v>89280</c:v>
                </c:pt>
                <c:pt idx="40">
                  <c:v>90320</c:v>
                </c:pt>
                <c:pt idx="41">
                  <c:v>92151</c:v>
                </c:pt>
                <c:pt idx="42">
                  <c:v>93959</c:v>
                </c:pt>
                <c:pt idx="43">
                  <c:v>95777</c:v>
                </c:pt>
                <c:pt idx="44">
                  <c:v>96824</c:v>
                </c:pt>
                <c:pt idx="45">
                  <c:v>97741</c:v>
                </c:pt>
                <c:pt idx="46">
                  <c:v>98641</c:v>
                </c:pt>
                <c:pt idx="47">
                  <c:v>100142</c:v>
                </c:pt>
                <c:pt idx="48">
                  <c:v>101642</c:v>
                </c:pt>
                <c:pt idx="49">
                  <c:v>103146</c:v>
                </c:pt>
                <c:pt idx="50">
                  <c:v>104045</c:v>
                </c:pt>
                <c:pt idx="51">
                  <c:v>104740</c:v>
                </c:pt>
                <c:pt idx="52">
                  <c:v>104790</c:v>
                </c:pt>
                <c:pt idx="53">
                  <c:v>104951</c:v>
                </c:pt>
                <c:pt idx="54">
                  <c:v>105136</c:v>
                </c:pt>
                <c:pt idx="55">
                  <c:v>105372</c:v>
                </c:pt>
                <c:pt idx="56">
                  <c:v>105642</c:v>
                </c:pt>
              </c:numCache>
            </c:numRef>
          </c:val>
          <c:smooth val="0"/>
          <c:extLst>
            <c:ext xmlns:c16="http://schemas.microsoft.com/office/drawing/2014/chart" uri="{C3380CC4-5D6E-409C-BE32-E72D297353CC}">
              <c16:uniqueId val="{0000000C-DA8C-427D-B4F1-F5B2666577C5}"/>
            </c:ext>
          </c:extLst>
        </c:ser>
        <c:dLbls>
          <c:showLegendKey val="0"/>
          <c:showVal val="0"/>
          <c:showCatName val="0"/>
          <c:showSerName val="0"/>
          <c:showPercent val="0"/>
          <c:showBubbleSize val="0"/>
        </c:dLbls>
        <c:marker val="1"/>
        <c:smooth val="0"/>
        <c:axId val="120293200"/>
        <c:axId val="120291120"/>
      </c:lineChart>
      <c:catAx>
        <c:axId val="1068026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crossAx val="1068014623"/>
        <c:crosses val="autoZero"/>
        <c:auto val="1"/>
        <c:lblAlgn val="ctr"/>
        <c:lblOffset val="100"/>
        <c:noMultiLvlLbl val="0"/>
      </c:catAx>
      <c:valAx>
        <c:axId val="106801462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EC"/>
          </a:p>
        </c:txPr>
        <c:crossAx val="1068026271"/>
        <c:crosses val="autoZero"/>
        <c:crossBetween val="between"/>
      </c:valAx>
      <c:valAx>
        <c:axId val="12029112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120293200"/>
        <c:crosses val="max"/>
        <c:crossBetween val="between"/>
      </c:valAx>
      <c:catAx>
        <c:axId val="120293200"/>
        <c:scaling>
          <c:orientation val="minMax"/>
        </c:scaling>
        <c:delete val="1"/>
        <c:axPos val="b"/>
        <c:numFmt formatCode="General" sourceLinked="1"/>
        <c:majorTickMark val="out"/>
        <c:minorTickMark val="none"/>
        <c:tickLblPos val="nextTo"/>
        <c:crossAx val="1202911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4197444533754E-2"/>
          <c:y val="0.19233532934131736"/>
          <c:w val="0.85467732513895256"/>
          <c:h val="0.62373897873544248"/>
        </c:manualLayout>
      </c:layout>
      <c:barChart>
        <c:barDir val="col"/>
        <c:grouping val="clustered"/>
        <c:varyColors val="0"/>
        <c:ser>
          <c:idx val="0"/>
          <c:order val="0"/>
          <c:tx>
            <c:strRef>
              <c:f>Vacunas_por_cantón_de_domicilio!$D$25</c:f>
              <c:strCache>
                <c:ptCount val="1"/>
                <c:pt idx="0">
                  <c:v>Dosis aplicadas</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002060"/>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Vacunas_por_cantón_de_domicilio!$C$26:$C$28</c:f>
              <c:strCache>
                <c:ptCount val="3"/>
                <c:pt idx="0">
                  <c:v>primera_dosis</c:v>
                </c:pt>
                <c:pt idx="1">
                  <c:v>segunda_dosis</c:v>
                </c:pt>
                <c:pt idx="2">
                  <c:v>Total dosis</c:v>
                </c:pt>
              </c:strCache>
            </c:strRef>
          </c:cat>
          <c:val>
            <c:numRef>
              <c:f>Vacunas_por_cantón_de_domicilio!$D$26:$D$28</c:f>
              <c:numCache>
                <c:formatCode>General</c:formatCode>
                <c:ptCount val="3"/>
                <c:pt idx="0">
                  <c:v>488038</c:v>
                </c:pt>
                <c:pt idx="1">
                  <c:v>243420</c:v>
                </c:pt>
                <c:pt idx="2">
                  <c:v>731458</c:v>
                </c:pt>
              </c:numCache>
            </c:numRef>
          </c:val>
          <c:extLst>
            <c:ext xmlns:c16="http://schemas.microsoft.com/office/drawing/2014/chart" uri="{C3380CC4-5D6E-409C-BE32-E72D297353CC}">
              <c16:uniqueId val="{00000000-BB85-4F56-9E13-C1D0AEE38C50}"/>
            </c:ext>
          </c:extLst>
        </c:ser>
        <c:dLbls>
          <c:showLegendKey val="0"/>
          <c:showVal val="0"/>
          <c:showCatName val="0"/>
          <c:showSerName val="0"/>
          <c:showPercent val="0"/>
          <c:showBubbleSize val="0"/>
        </c:dLbls>
        <c:gapWidth val="28"/>
        <c:overlap val="10"/>
        <c:axId val="236010032"/>
        <c:axId val="236003376"/>
      </c:barChart>
      <c:lineChart>
        <c:grouping val="standard"/>
        <c:varyColors val="0"/>
        <c:ser>
          <c:idx val="1"/>
          <c:order val="1"/>
          <c:tx>
            <c:strRef>
              <c:f>Vacunas_por_cantón_de_domicilio!$E$25</c:f>
              <c:strCache>
                <c:ptCount val="1"/>
                <c:pt idx="0">
                  <c:v>Cobertura</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BB85-4F56-9E13-C1D0AEE38C50}"/>
                </c:ext>
              </c:extLst>
            </c:dLbl>
            <c:dLbl>
              <c:idx val="1"/>
              <c:layout>
                <c:manualLayout>
                  <c:x val="5.5555555555555558E-3"/>
                  <c:y val="-7.9840319361277438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85-4F56-9E13-C1D0AEE38C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Vacunas_por_cantón_de_domicilio!$C$26:$C$28</c:f>
              <c:strCache>
                <c:ptCount val="3"/>
                <c:pt idx="0">
                  <c:v>primera_dosis</c:v>
                </c:pt>
                <c:pt idx="1">
                  <c:v>segunda_dosis</c:v>
                </c:pt>
                <c:pt idx="2">
                  <c:v>Total dosis</c:v>
                </c:pt>
              </c:strCache>
            </c:strRef>
          </c:cat>
          <c:val>
            <c:numRef>
              <c:f>Vacunas_por_cantón_de_domicilio!$E$26:$E$28</c:f>
              <c:numCache>
                <c:formatCode>0.00%</c:formatCode>
                <c:ptCount val="3"/>
                <c:pt idx="0" formatCode="General">
                  <c:v>0</c:v>
                </c:pt>
                <c:pt idx="1">
                  <c:v>0.12171</c:v>
                </c:pt>
              </c:numCache>
            </c:numRef>
          </c:val>
          <c:smooth val="0"/>
          <c:extLst>
            <c:ext xmlns:c16="http://schemas.microsoft.com/office/drawing/2014/chart" uri="{C3380CC4-5D6E-409C-BE32-E72D297353CC}">
              <c16:uniqueId val="{00000003-BB85-4F56-9E13-C1D0AEE38C50}"/>
            </c:ext>
          </c:extLst>
        </c:ser>
        <c:dLbls>
          <c:showLegendKey val="0"/>
          <c:showVal val="0"/>
          <c:showCatName val="0"/>
          <c:showSerName val="0"/>
          <c:showPercent val="0"/>
          <c:showBubbleSize val="0"/>
        </c:dLbls>
        <c:marker val="1"/>
        <c:smooth val="0"/>
        <c:axId val="234293760"/>
        <c:axId val="234293344"/>
      </c:lineChart>
      <c:catAx>
        <c:axId val="23601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002060"/>
                </a:solidFill>
                <a:latin typeface="+mn-lt"/>
                <a:ea typeface="+mn-ea"/>
                <a:cs typeface="+mn-cs"/>
              </a:defRPr>
            </a:pPr>
            <a:endParaRPr lang="es-EC"/>
          </a:p>
        </c:txPr>
        <c:crossAx val="236003376"/>
        <c:crosses val="autoZero"/>
        <c:auto val="1"/>
        <c:lblAlgn val="ctr"/>
        <c:lblOffset val="100"/>
        <c:noMultiLvlLbl val="0"/>
      </c:catAx>
      <c:valAx>
        <c:axId val="236003376"/>
        <c:scaling>
          <c:orientation val="minMax"/>
          <c:max val="800000"/>
          <c:min val="0"/>
        </c:scaling>
        <c:delete val="0"/>
        <c:axPos val="l"/>
        <c:majorGridlines>
          <c:spPr>
            <a:ln w="9525" cap="flat" cmpd="sng" algn="ctr">
              <a:noFill/>
              <a:round/>
            </a:ln>
            <a:effectLst>
              <a:outerShdw blurRad="50800" dist="50800" dir="5400000" sx="2000" sy="2000" algn="ctr" rotWithShape="0">
                <a:srgbClr val="000000">
                  <a:alpha val="43137"/>
                </a:srgbClr>
              </a:outerShdw>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mn-lt"/>
                <a:ea typeface="+mn-ea"/>
                <a:cs typeface="+mn-cs"/>
              </a:defRPr>
            </a:pPr>
            <a:endParaRPr lang="es-EC"/>
          </a:p>
        </c:txPr>
        <c:crossAx val="236010032"/>
        <c:crosses val="autoZero"/>
        <c:crossBetween val="between"/>
      </c:valAx>
      <c:valAx>
        <c:axId val="234293344"/>
        <c:scaling>
          <c:orientation val="minMax"/>
          <c:max val="0.5"/>
          <c:min val="0"/>
        </c:scaling>
        <c:delete val="0"/>
        <c:axPos val="r"/>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s-EC"/>
          </a:p>
        </c:txPr>
        <c:crossAx val="234293760"/>
        <c:crosses val="max"/>
        <c:crossBetween val="between"/>
      </c:valAx>
      <c:catAx>
        <c:axId val="234293760"/>
        <c:scaling>
          <c:orientation val="minMax"/>
        </c:scaling>
        <c:delete val="1"/>
        <c:axPos val="b"/>
        <c:numFmt formatCode="General" sourceLinked="1"/>
        <c:majorTickMark val="out"/>
        <c:minorTickMark val="none"/>
        <c:tickLblPos val="nextTo"/>
        <c:crossAx val="234293344"/>
        <c:crossesAt val="0"/>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rgbClr val="002060"/>
              </a:solidFill>
              <a:latin typeface="+mn-lt"/>
              <a:ea typeface="+mn-ea"/>
              <a:cs typeface="+mn-cs"/>
            </a:defRPr>
          </a:pPr>
          <a:endParaRPr lang="es-EC"/>
        </a:p>
      </c:txPr>
    </c:legend>
    <c:plotVisOnly val="1"/>
    <c:dispBlanksAs val="gap"/>
    <c:showDLblsOverMax val="0"/>
  </c:chart>
  <c:spPr>
    <a:noFill/>
    <a:ln w="9525" cap="flat" cmpd="sng" algn="ctr">
      <a:no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23577944761129E-2"/>
          <c:y val="4.6088646116445989E-2"/>
          <c:w val="0.87736950642820821"/>
          <c:h val="0.67044852016357137"/>
        </c:manualLayout>
      </c:layout>
      <c:barChart>
        <c:barDir val="col"/>
        <c:grouping val="clustered"/>
        <c:varyColors val="0"/>
        <c:ser>
          <c:idx val="1"/>
          <c:order val="0"/>
          <c:tx>
            <c:strRef>
              <c:f>qto_cvd19_datos_coe!$D$1</c:f>
              <c:strCache>
                <c:ptCount val="1"/>
                <c:pt idx="0">
                  <c:v>Crecimiento de casos diarios </c:v>
                </c:pt>
              </c:strCache>
            </c:strRef>
          </c:tx>
          <c:spPr>
            <a:solidFill>
              <a:schemeClr val="accent6"/>
            </a:solidFill>
            <a:ln>
              <a:solidFill>
                <a:schemeClr val="accent1">
                  <a:lumMod val="60000"/>
                  <a:lumOff val="40000"/>
                </a:schemeClr>
              </a:solidFill>
            </a:ln>
            <a:effectLst/>
          </c:spPr>
          <c:invertIfNegative val="0"/>
          <c:dLbls>
            <c:dLbl>
              <c:idx val="38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36-436C-907B-FC37CCC964BC}"/>
                </c:ext>
              </c:extLst>
            </c:dLbl>
            <c:dLbl>
              <c:idx val="4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36-436C-907B-FC37CCC964BC}"/>
                </c:ext>
              </c:extLst>
            </c:dLbl>
            <c:dLbl>
              <c:idx val="42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36-436C-907B-FC37CCC964BC}"/>
                </c:ext>
              </c:extLst>
            </c:dLbl>
            <c:dLbl>
              <c:idx val="43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36-436C-907B-FC37CCC964BC}"/>
                </c:ext>
              </c:extLst>
            </c:dLbl>
            <c:dLbl>
              <c:idx val="444"/>
              <c:layout>
                <c:manualLayout>
                  <c:x val="0"/>
                  <c:y val="-3.0188679245283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36-436C-907B-FC37CCC964BC}"/>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Bambino-Regular" panose="00000500000000000000" pitchFamily="2" charset="0"/>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qto_cvd19_datos_coe!$B$23:$B$467</c:f>
              <c:numCache>
                <c:formatCode>yyyy\-mm\-dd</c:formatCode>
                <c:ptCount val="44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pt idx="365">
                  <c:v>44287</c:v>
                </c:pt>
                <c:pt idx="366">
                  <c:v>44288</c:v>
                </c:pt>
                <c:pt idx="367">
                  <c:v>44289</c:v>
                </c:pt>
                <c:pt idx="368">
                  <c:v>44290</c:v>
                </c:pt>
                <c:pt idx="369">
                  <c:v>44291</c:v>
                </c:pt>
                <c:pt idx="370">
                  <c:v>44292</c:v>
                </c:pt>
                <c:pt idx="371">
                  <c:v>44293</c:v>
                </c:pt>
                <c:pt idx="372">
                  <c:v>44294</c:v>
                </c:pt>
                <c:pt idx="373">
                  <c:v>44295</c:v>
                </c:pt>
                <c:pt idx="374">
                  <c:v>44296</c:v>
                </c:pt>
                <c:pt idx="375">
                  <c:v>44297</c:v>
                </c:pt>
                <c:pt idx="376">
                  <c:v>44298</c:v>
                </c:pt>
                <c:pt idx="377">
                  <c:v>44299</c:v>
                </c:pt>
                <c:pt idx="378">
                  <c:v>44300</c:v>
                </c:pt>
                <c:pt idx="379">
                  <c:v>44301</c:v>
                </c:pt>
                <c:pt idx="380">
                  <c:v>44302</c:v>
                </c:pt>
                <c:pt idx="381">
                  <c:v>44303</c:v>
                </c:pt>
                <c:pt idx="382">
                  <c:v>44304</c:v>
                </c:pt>
                <c:pt idx="383">
                  <c:v>44305</c:v>
                </c:pt>
                <c:pt idx="384">
                  <c:v>44306</c:v>
                </c:pt>
                <c:pt idx="385">
                  <c:v>44307</c:v>
                </c:pt>
                <c:pt idx="386">
                  <c:v>44308</c:v>
                </c:pt>
                <c:pt idx="387">
                  <c:v>44309</c:v>
                </c:pt>
                <c:pt idx="388">
                  <c:v>44310</c:v>
                </c:pt>
                <c:pt idx="389">
                  <c:v>44311</c:v>
                </c:pt>
                <c:pt idx="390">
                  <c:v>44312</c:v>
                </c:pt>
                <c:pt idx="391">
                  <c:v>44313</c:v>
                </c:pt>
                <c:pt idx="392">
                  <c:v>44314</c:v>
                </c:pt>
                <c:pt idx="393">
                  <c:v>44315</c:v>
                </c:pt>
                <c:pt idx="394">
                  <c:v>44316</c:v>
                </c:pt>
                <c:pt idx="395">
                  <c:v>44317</c:v>
                </c:pt>
                <c:pt idx="396">
                  <c:v>44318</c:v>
                </c:pt>
                <c:pt idx="397">
                  <c:v>44319</c:v>
                </c:pt>
                <c:pt idx="398">
                  <c:v>44320</c:v>
                </c:pt>
                <c:pt idx="399">
                  <c:v>44321</c:v>
                </c:pt>
                <c:pt idx="400">
                  <c:v>44322</c:v>
                </c:pt>
                <c:pt idx="401">
                  <c:v>44323</c:v>
                </c:pt>
                <c:pt idx="402">
                  <c:v>44324</c:v>
                </c:pt>
                <c:pt idx="403">
                  <c:v>44325</c:v>
                </c:pt>
                <c:pt idx="404">
                  <c:v>44326</c:v>
                </c:pt>
                <c:pt idx="405">
                  <c:v>44327</c:v>
                </c:pt>
                <c:pt idx="406">
                  <c:v>44328</c:v>
                </c:pt>
                <c:pt idx="407">
                  <c:v>44329</c:v>
                </c:pt>
                <c:pt idx="408">
                  <c:v>44330</c:v>
                </c:pt>
                <c:pt idx="409">
                  <c:v>44331</c:v>
                </c:pt>
                <c:pt idx="410">
                  <c:v>44332</c:v>
                </c:pt>
                <c:pt idx="411">
                  <c:v>44333</c:v>
                </c:pt>
                <c:pt idx="412">
                  <c:v>44334</c:v>
                </c:pt>
                <c:pt idx="413">
                  <c:v>44335</c:v>
                </c:pt>
                <c:pt idx="414">
                  <c:v>44336</c:v>
                </c:pt>
                <c:pt idx="415">
                  <c:v>44337</c:v>
                </c:pt>
                <c:pt idx="416">
                  <c:v>44338</c:v>
                </c:pt>
                <c:pt idx="417">
                  <c:v>44339</c:v>
                </c:pt>
                <c:pt idx="418">
                  <c:v>44340</c:v>
                </c:pt>
                <c:pt idx="419">
                  <c:v>44341</c:v>
                </c:pt>
                <c:pt idx="420">
                  <c:v>44342</c:v>
                </c:pt>
                <c:pt idx="421">
                  <c:v>44343</c:v>
                </c:pt>
                <c:pt idx="422">
                  <c:v>44344</c:v>
                </c:pt>
                <c:pt idx="423">
                  <c:v>44345</c:v>
                </c:pt>
                <c:pt idx="424">
                  <c:v>44346</c:v>
                </c:pt>
                <c:pt idx="425">
                  <c:v>44347</c:v>
                </c:pt>
                <c:pt idx="426">
                  <c:v>44348</c:v>
                </c:pt>
                <c:pt idx="427">
                  <c:v>44349</c:v>
                </c:pt>
                <c:pt idx="428">
                  <c:v>44350</c:v>
                </c:pt>
                <c:pt idx="429">
                  <c:v>44351</c:v>
                </c:pt>
                <c:pt idx="430">
                  <c:v>44352</c:v>
                </c:pt>
                <c:pt idx="431">
                  <c:v>44353</c:v>
                </c:pt>
                <c:pt idx="432">
                  <c:v>44354</c:v>
                </c:pt>
                <c:pt idx="433">
                  <c:v>44355</c:v>
                </c:pt>
                <c:pt idx="434">
                  <c:v>44356</c:v>
                </c:pt>
                <c:pt idx="435">
                  <c:v>44357</c:v>
                </c:pt>
                <c:pt idx="436">
                  <c:v>44358</c:v>
                </c:pt>
                <c:pt idx="437">
                  <c:v>44359</c:v>
                </c:pt>
                <c:pt idx="438">
                  <c:v>44360</c:v>
                </c:pt>
                <c:pt idx="439">
                  <c:v>44361</c:v>
                </c:pt>
                <c:pt idx="440">
                  <c:v>44362</c:v>
                </c:pt>
                <c:pt idx="441">
                  <c:v>44363</c:v>
                </c:pt>
                <c:pt idx="442">
                  <c:v>44364</c:v>
                </c:pt>
                <c:pt idx="443">
                  <c:v>44365</c:v>
                </c:pt>
                <c:pt idx="444">
                  <c:v>44366</c:v>
                </c:pt>
              </c:numCache>
              <c:extLst/>
            </c:numRef>
          </c:cat>
          <c:val>
            <c:numRef>
              <c:f>qto_cvd19_datos_coe!$D$23:$D$467</c:f>
              <c:numCache>
                <c:formatCode>0</c:formatCode>
                <c:ptCount val="445"/>
                <c:pt idx="0">
                  <c:v>24</c:v>
                </c:pt>
                <c:pt idx="1">
                  <c:v>11</c:v>
                </c:pt>
                <c:pt idx="2">
                  <c:v>24</c:v>
                </c:pt>
                <c:pt idx="3">
                  <c:v>34</c:v>
                </c:pt>
                <c:pt idx="4">
                  <c:v>22</c:v>
                </c:pt>
                <c:pt idx="5">
                  <c:v>45</c:v>
                </c:pt>
                <c:pt idx="6">
                  <c:v>22</c:v>
                </c:pt>
                <c:pt idx="7">
                  <c:v>19</c:v>
                </c:pt>
                <c:pt idx="8">
                  <c:v>53</c:v>
                </c:pt>
                <c:pt idx="9">
                  <c:v>80</c:v>
                </c:pt>
                <c:pt idx="10">
                  <c:v>23</c:v>
                </c:pt>
                <c:pt idx="11">
                  <c:v>18</c:v>
                </c:pt>
                <c:pt idx="12">
                  <c:v>7</c:v>
                </c:pt>
                <c:pt idx="13">
                  <c:v>12</c:v>
                </c:pt>
                <c:pt idx="14">
                  <c:v>25</c:v>
                </c:pt>
                <c:pt idx="15">
                  <c:v>59</c:v>
                </c:pt>
                <c:pt idx="16">
                  <c:v>38</c:v>
                </c:pt>
                <c:pt idx="17">
                  <c:v>14</c:v>
                </c:pt>
                <c:pt idx="18">
                  <c:v>23</c:v>
                </c:pt>
                <c:pt idx="19">
                  <c:v>20</c:v>
                </c:pt>
                <c:pt idx="20">
                  <c:v>24</c:v>
                </c:pt>
                <c:pt idx="21">
                  <c:v>55</c:v>
                </c:pt>
                <c:pt idx="22">
                  <c:v>63</c:v>
                </c:pt>
                <c:pt idx="23">
                  <c:v>0</c:v>
                </c:pt>
                <c:pt idx="24">
                  <c:v>0</c:v>
                </c:pt>
                <c:pt idx="25">
                  <c:v>0</c:v>
                </c:pt>
                <c:pt idx="26">
                  <c:v>0</c:v>
                </c:pt>
                <c:pt idx="27">
                  <c:v>0</c:v>
                </c:pt>
                <c:pt idx="28">
                  <c:v>335</c:v>
                </c:pt>
                <c:pt idx="29">
                  <c:v>66</c:v>
                </c:pt>
                <c:pt idx="30">
                  <c:v>85</c:v>
                </c:pt>
                <c:pt idx="31">
                  <c:v>83</c:v>
                </c:pt>
                <c:pt idx="32">
                  <c:v>98</c:v>
                </c:pt>
                <c:pt idx="33">
                  <c:v>33</c:v>
                </c:pt>
                <c:pt idx="34">
                  <c:v>0</c:v>
                </c:pt>
                <c:pt idx="35">
                  <c:v>176</c:v>
                </c:pt>
                <c:pt idx="36">
                  <c:v>41</c:v>
                </c:pt>
                <c:pt idx="37">
                  <c:v>31</c:v>
                </c:pt>
                <c:pt idx="38">
                  <c:v>71</c:v>
                </c:pt>
                <c:pt idx="39">
                  <c:v>26</c:v>
                </c:pt>
                <c:pt idx="40">
                  <c:v>0</c:v>
                </c:pt>
                <c:pt idx="41">
                  <c:v>231</c:v>
                </c:pt>
                <c:pt idx="42">
                  <c:v>3</c:v>
                </c:pt>
                <c:pt idx="43">
                  <c:v>0</c:v>
                </c:pt>
                <c:pt idx="44">
                  <c:v>136</c:v>
                </c:pt>
                <c:pt idx="45">
                  <c:v>29</c:v>
                </c:pt>
                <c:pt idx="46">
                  <c:v>59</c:v>
                </c:pt>
                <c:pt idx="47">
                  <c:v>92</c:v>
                </c:pt>
                <c:pt idx="48">
                  <c:v>153</c:v>
                </c:pt>
                <c:pt idx="49">
                  <c:v>102</c:v>
                </c:pt>
                <c:pt idx="50">
                  <c:v>95</c:v>
                </c:pt>
                <c:pt idx="51">
                  <c:v>135</c:v>
                </c:pt>
                <c:pt idx="52">
                  <c:v>133</c:v>
                </c:pt>
                <c:pt idx="53">
                  <c:v>56</c:v>
                </c:pt>
                <c:pt idx="54">
                  <c:v>121</c:v>
                </c:pt>
                <c:pt idx="55">
                  <c:v>71</c:v>
                </c:pt>
                <c:pt idx="56">
                  <c:v>136</c:v>
                </c:pt>
                <c:pt idx="57">
                  <c:v>87</c:v>
                </c:pt>
                <c:pt idx="58">
                  <c:v>49</c:v>
                </c:pt>
                <c:pt idx="59">
                  <c:v>15</c:v>
                </c:pt>
                <c:pt idx="60">
                  <c:v>9</c:v>
                </c:pt>
                <c:pt idx="61">
                  <c:v>61</c:v>
                </c:pt>
                <c:pt idx="62">
                  <c:v>40</c:v>
                </c:pt>
                <c:pt idx="63">
                  <c:v>65</c:v>
                </c:pt>
                <c:pt idx="64">
                  <c:v>107</c:v>
                </c:pt>
                <c:pt idx="65">
                  <c:v>89</c:v>
                </c:pt>
                <c:pt idx="66">
                  <c:v>91</c:v>
                </c:pt>
                <c:pt idx="67">
                  <c:v>106</c:v>
                </c:pt>
                <c:pt idx="68">
                  <c:v>111</c:v>
                </c:pt>
                <c:pt idx="69">
                  <c:v>106</c:v>
                </c:pt>
                <c:pt idx="70">
                  <c:v>58</c:v>
                </c:pt>
                <c:pt idx="71">
                  <c:v>39</c:v>
                </c:pt>
                <c:pt idx="72">
                  <c:v>101</c:v>
                </c:pt>
                <c:pt idx="73">
                  <c:v>96</c:v>
                </c:pt>
                <c:pt idx="74">
                  <c:v>46</c:v>
                </c:pt>
                <c:pt idx="75">
                  <c:v>81</c:v>
                </c:pt>
                <c:pt idx="76">
                  <c:v>110</c:v>
                </c:pt>
                <c:pt idx="77">
                  <c:v>79</c:v>
                </c:pt>
                <c:pt idx="78">
                  <c:v>98</c:v>
                </c:pt>
                <c:pt idx="79">
                  <c:v>111</c:v>
                </c:pt>
                <c:pt idx="80">
                  <c:v>129</c:v>
                </c:pt>
                <c:pt idx="81">
                  <c:v>128</c:v>
                </c:pt>
                <c:pt idx="82">
                  <c:v>118</c:v>
                </c:pt>
                <c:pt idx="83">
                  <c:v>101</c:v>
                </c:pt>
                <c:pt idx="84">
                  <c:v>165</c:v>
                </c:pt>
                <c:pt idx="85">
                  <c:v>137</c:v>
                </c:pt>
                <c:pt idx="86">
                  <c:v>122</c:v>
                </c:pt>
                <c:pt idx="87">
                  <c:v>90</c:v>
                </c:pt>
                <c:pt idx="88">
                  <c:v>111</c:v>
                </c:pt>
                <c:pt idx="89">
                  <c:v>81</c:v>
                </c:pt>
                <c:pt idx="90">
                  <c:v>118</c:v>
                </c:pt>
                <c:pt idx="91">
                  <c:v>682</c:v>
                </c:pt>
                <c:pt idx="92">
                  <c:v>289</c:v>
                </c:pt>
                <c:pt idx="93">
                  <c:v>274</c:v>
                </c:pt>
                <c:pt idx="94">
                  <c:v>206</c:v>
                </c:pt>
                <c:pt idx="95">
                  <c:v>110</c:v>
                </c:pt>
                <c:pt idx="96">
                  <c:v>63</c:v>
                </c:pt>
                <c:pt idx="97">
                  <c:v>151</c:v>
                </c:pt>
                <c:pt idx="98">
                  <c:v>235</c:v>
                </c:pt>
                <c:pt idx="99">
                  <c:v>165</c:v>
                </c:pt>
                <c:pt idx="100">
                  <c:v>207</c:v>
                </c:pt>
                <c:pt idx="101">
                  <c:v>497</c:v>
                </c:pt>
                <c:pt idx="102">
                  <c:v>220</c:v>
                </c:pt>
                <c:pt idx="103">
                  <c:v>7</c:v>
                </c:pt>
                <c:pt idx="104">
                  <c:v>162</c:v>
                </c:pt>
                <c:pt idx="105">
                  <c:v>196</c:v>
                </c:pt>
                <c:pt idx="106">
                  <c:v>173</c:v>
                </c:pt>
                <c:pt idx="107">
                  <c:v>178</c:v>
                </c:pt>
                <c:pt idx="108">
                  <c:v>148</c:v>
                </c:pt>
                <c:pt idx="109">
                  <c:v>65</c:v>
                </c:pt>
                <c:pt idx="110">
                  <c:v>368</c:v>
                </c:pt>
                <c:pt idx="111">
                  <c:v>557</c:v>
                </c:pt>
                <c:pt idx="112">
                  <c:v>217</c:v>
                </c:pt>
                <c:pt idx="113">
                  <c:v>159</c:v>
                </c:pt>
                <c:pt idx="114">
                  <c:v>257</c:v>
                </c:pt>
                <c:pt idx="115">
                  <c:v>183</c:v>
                </c:pt>
                <c:pt idx="116">
                  <c:v>119</c:v>
                </c:pt>
                <c:pt idx="117">
                  <c:v>102</c:v>
                </c:pt>
                <c:pt idx="118">
                  <c:v>186</c:v>
                </c:pt>
                <c:pt idx="119">
                  <c:v>200</c:v>
                </c:pt>
                <c:pt idx="120">
                  <c:v>265</c:v>
                </c:pt>
                <c:pt idx="121">
                  <c:v>108</c:v>
                </c:pt>
                <c:pt idx="122">
                  <c:v>118</c:v>
                </c:pt>
                <c:pt idx="123">
                  <c:v>36</c:v>
                </c:pt>
                <c:pt idx="124">
                  <c:v>40</c:v>
                </c:pt>
                <c:pt idx="125">
                  <c:v>137</c:v>
                </c:pt>
                <c:pt idx="126">
                  <c:v>298</c:v>
                </c:pt>
                <c:pt idx="127">
                  <c:v>908</c:v>
                </c:pt>
                <c:pt idx="128">
                  <c:v>740</c:v>
                </c:pt>
                <c:pt idx="129">
                  <c:v>422</c:v>
                </c:pt>
                <c:pt idx="130">
                  <c:v>135</c:v>
                </c:pt>
                <c:pt idx="131">
                  <c:v>56</c:v>
                </c:pt>
                <c:pt idx="132">
                  <c:v>310</c:v>
                </c:pt>
                <c:pt idx="133">
                  <c:v>712</c:v>
                </c:pt>
                <c:pt idx="134">
                  <c:v>453</c:v>
                </c:pt>
                <c:pt idx="135">
                  <c:v>307</c:v>
                </c:pt>
                <c:pt idx="136">
                  <c:v>400</c:v>
                </c:pt>
                <c:pt idx="137">
                  <c:v>179</c:v>
                </c:pt>
                <c:pt idx="138">
                  <c:v>29</c:v>
                </c:pt>
                <c:pt idx="139">
                  <c:v>345</c:v>
                </c:pt>
                <c:pt idx="140">
                  <c:v>605</c:v>
                </c:pt>
                <c:pt idx="141">
                  <c:v>244</c:v>
                </c:pt>
                <c:pt idx="142">
                  <c:v>178</c:v>
                </c:pt>
                <c:pt idx="143">
                  <c:v>113</c:v>
                </c:pt>
                <c:pt idx="144">
                  <c:v>168</c:v>
                </c:pt>
                <c:pt idx="145">
                  <c:v>101</c:v>
                </c:pt>
                <c:pt idx="146">
                  <c:v>144</c:v>
                </c:pt>
                <c:pt idx="147">
                  <c:v>355</c:v>
                </c:pt>
                <c:pt idx="148">
                  <c:v>259</c:v>
                </c:pt>
                <c:pt idx="149">
                  <c:v>126</c:v>
                </c:pt>
                <c:pt idx="150">
                  <c:v>194</c:v>
                </c:pt>
                <c:pt idx="151">
                  <c:v>126</c:v>
                </c:pt>
                <c:pt idx="152">
                  <c:v>31</c:v>
                </c:pt>
                <c:pt idx="153">
                  <c:v>150</c:v>
                </c:pt>
                <c:pt idx="154">
                  <c:v>218</c:v>
                </c:pt>
                <c:pt idx="155">
                  <c:v>201</c:v>
                </c:pt>
                <c:pt idx="156">
                  <c:v>123</c:v>
                </c:pt>
                <c:pt idx="157">
                  <c:v>179</c:v>
                </c:pt>
                <c:pt idx="158">
                  <c:v>140</c:v>
                </c:pt>
                <c:pt idx="159">
                  <c:v>14</c:v>
                </c:pt>
                <c:pt idx="160">
                  <c:v>128</c:v>
                </c:pt>
                <c:pt idx="161">
                  <c:v>475</c:v>
                </c:pt>
                <c:pt idx="162">
                  <c:v>366</c:v>
                </c:pt>
                <c:pt idx="163">
                  <c:v>396</c:v>
                </c:pt>
                <c:pt idx="164">
                  <c:v>999</c:v>
                </c:pt>
                <c:pt idx="165">
                  <c:v>1573</c:v>
                </c:pt>
                <c:pt idx="166">
                  <c:v>215</c:v>
                </c:pt>
                <c:pt idx="167">
                  <c:v>338</c:v>
                </c:pt>
                <c:pt idx="168">
                  <c:v>885</c:v>
                </c:pt>
                <c:pt idx="169">
                  <c:v>71</c:v>
                </c:pt>
                <c:pt idx="170">
                  <c:v>1356</c:v>
                </c:pt>
                <c:pt idx="171">
                  <c:v>758</c:v>
                </c:pt>
                <c:pt idx="172">
                  <c:v>383</c:v>
                </c:pt>
                <c:pt idx="173">
                  <c:v>166</c:v>
                </c:pt>
                <c:pt idx="174">
                  <c:v>318</c:v>
                </c:pt>
                <c:pt idx="175">
                  <c:v>1502</c:v>
                </c:pt>
                <c:pt idx="176">
                  <c:v>726</c:v>
                </c:pt>
                <c:pt idx="177">
                  <c:v>810</c:v>
                </c:pt>
                <c:pt idx="178">
                  <c:v>946</c:v>
                </c:pt>
                <c:pt idx="179">
                  <c:v>432</c:v>
                </c:pt>
                <c:pt idx="180">
                  <c:v>145</c:v>
                </c:pt>
                <c:pt idx="181">
                  <c:v>370</c:v>
                </c:pt>
                <c:pt idx="182">
                  <c:v>657</c:v>
                </c:pt>
                <c:pt idx="183">
                  <c:v>774</c:v>
                </c:pt>
                <c:pt idx="184">
                  <c:v>519</c:v>
                </c:pt>
                <c:pt idx="185">
                  <c:v>323</c:v>
                </c:pt>
                <c:pt idx="186">
                  <c:v>281</c:v>
                </c:pt>
                <c:pt idx="187">
                  <c:v>191</c:v>
                </c:pt>
                <c:pt idx="188">
                  <c:v>385</c:v>
                </c:pt>
                <c:pt idx="189">
                  <c:v>919</c:v>
                </c:pt>
                <c:pt idx="190">
                  <c:v>961</c:v>
                </c:pt>
                <c:pt idx="191">
                  <c:v>459</c:v>
                </c:pt>
                <c:pt idx="192">
                  <c:v>567</c:v>
                </c:pt>
                <c:pt idx="193">
                  <c:v>147</c:v>
                </c:pt>
                <c:pt idx="194">
                  <c:v>184</c:v>
                </c:pt>
                <c:pt idx="195">
                  <c:v>502</c:v>
                </c:pt>
                <c:pt idx="196">
                  <c:v>466</c:v>
                </c:pt>
                <c:pt idx="197">
                  <c:v>670</c:v>
                </c:pt>
                <c:pt idx="198">
                  <c:v>647</c:v>
                </c:pt>
                <c:pt idx="199">
                  <c:v>428</c:v>
                </c:pt>
                <c:pt idx="200">
                  <c:v>396</c:v>
                </c:pt>
                <c:pt idx="201">
                  <c:v>51</c:v>
                </c:pt>
                <c:pt idx="202">
                  <c:v>429</c:v>
                </c:pt>
                <c:pt idx="203">
                  <c:v>784</c:v>
                </c:pt>
                <c:pt idx="204">
                  <c:v>316</c:v>
                </c:pt>
                <c:pt idx="205">
                  <c:v>1048</c:v>
                </c:pt>
                <c:pt idx="206">
                  <c:v>1009</c:v>
                </c:pt>
                <c:pt idx="207">
                  <c:v>1609</c:v>
                </c:pt>
                <c:pt idx="208">
                  <c:v>401</c:v>
                </c:pt>
                <c:pt idx="209">
                  <c:v>571</c:v>
                </c:pt>
                <c:pt idx="210">
                  <c:v>1023</c:v>
                </c:pt>
                <c:pt idx="211">
                  <c:v>722</c:v>
                </c:pt>
                <c:pt idx="212">
                  <c:v>401</c:v>
                </c:pt>
                <c:pt idx="213">
                  <c:v>479</c:v>
                </c:pt>
                <c:pt idx="214">
                  <c:v>438</c:v>
                </c:pt>
                <c:pt idx="215">
                  <c:v>123</c:v>
                </c:pt>
                <c:pt idx="216">
                  <c:v>195</c:v>
                </c:pt>
                <c:pt idx="217">
                  <c:v>144</c:v>
                </c:pt>
                <c:pt idx="218">
                  <c:v>188</c:v>
                </c:pt>
                <c:pt idx="219">
                  <c:v>295</c:v>
                </c:pt>
                <c:pt idx="220">
                  <c:v>543</c:v>
                </c:pt>
                <c:pt idx="221">
                  <c:v>654</c:v>
                </c:pt>
                <c:pt idx="222">
                  <c:v>234</c:v>
                </c:pt>
                <c:pt idx="223">
                  <c:v>142</c:v>
                </c:pt>
                <c:pt idx="224">
                  <c:v>433</c:v>
                </c:pt>
                <c:pt idx="225">
                  <c:v>349</c:v>
                </c:pt>
                <c:pt idx="226">
                  <c:v>484</c:v>
                </c:pt>
                <c:pt idx="227">
                  <c:v>409</c:v>
                </c:pt>
                <c:pt idx="228">
                  <c:v>289</c:v>
                </c:pt>
                <c:pt idx="229">
                  <c:v>192</c:v>
                </c:pt>
                <c:pt idx="230">
                  <c:v>176</c:v>
                </c:pt>
                <c:pt idx="231">
                  <c:v>500</c:v>
                </c:pt>
                <c:pt idx="232">
                  <c:v>391</c:v>
                </c:pt>
                <c:pt idx="233">
                  <c:v>290</c:v>
                </c:pt>
                <c:pt idx="234">
                  <c:v>487</c:v>
                </c:pt>
                <c:pt idx="235">
                  <c:v>244</c:v>
                </c:pt>
                <c:pt idx="236">
                  <c:v>148</c:v>
                </c:pt>
                <c:pt idx="237">
                  <c:v>143</c:v>
                </c:pt>
                <c:pt idx="238">
                  <c:v>295</c:v>
                </c:pt>
                <c:pt idx="239">
                  <c:v>228</c:v>
                </c:pt>
                <c:pt idx="240">
                  <c:v>409</c:v>
                </c:pt>
                <c:pt idx="241">
                  <c:v>639</c:v>
                </c:pt>
                <c:pt idx="242">
                  <c:v>667</c:v>
                </c:pt>
                <c:pt idx="243">
                  <c:v>114</c:v>
                </c:pt>
                <c:pt idx="244">
                  <c:v>335</c:v>
                </c:pt>
                <c:pt idx="245">
                  <c:v>308</c:v>
                </c:pt>
                <c:pt idx="246">
                  <c:v>188</c:v>
                </c:pt>
                <c:pt idx="247">
                  <c:v>137</c:v>
                </c:pt>
                <c:pt idx="248">
                  <c:v>165</c:v>
                </c:pt>
                <c:pt idx="249">
                  <c:v>89</c:v>
                </c:pt>
                <c:pt idx="250">
                  <c:v>12</c:v>
                </c:pt>
                <c:pt idx="251">
                  <c:v>49</c:v>
                </c:pt>
                <c:pt idx="252">
                  <c:v>95</c:v>
                </c:pt>
                <c:pt idx="253">
                  <c:v>516</c:v>
                </c:pt>
                <c:pt idx="254">
                  <c:v>97</c:v>
                </c:pt>
                <c:pt idx="255">
                  <c:v>275</c:v>
                </c:pt>
                <c:pt idx="256">
                  <c:v>210</c:v>
                </c:pt>
                <c:pt idx="257">
                  <c:v>14</c:v>
                </c:pt>
                <c:pt idx="258">
                  <c:v>21</c:v>
                </c:pt>
                <c:pt idx="259">
                  <c:v>316</c:v>
                </c:pt>
                <c:pt idx="260">
                  <c:v>265</c:v>
                </c:pt>
                <c:pt idx="261">
                  <c:v>107</c:v>
                </c:pt>
                <c:pt idx="262">
                  <c:v>404</c:v>
                </c:pt>
                <c:pt idx="263">
                  <c:v>55</c:v>
                </c:pt>
                <c:pt idx="264">
                  <c:v>20</c:v>
                </c:pt>
                <c:pt idx="265">
                  <c:v>4</c:v>
                </c:pt>
                <c:pt idx="266">
                  <c:v>150</c:v>
                </c:pt>
                <c:pt idx="267">
                  <c:v>175</c:v>
                </c:pt>
                <c:pt idx="268">
                  <c:v>178</c:v>
                </c:pt>
                <c:pt idx="269">
                  <c:v>110</c:v>
                </c:pt>
                <c:pt idx="270">
                  <c:v>17</c:v>
                </c:pt>
                <c:pt idx="271">
                  <c:v>66</c:v>
                </c:pt>
                <c:pt idx="272">
                  <c:v>92</c:v>
                </c:pt>
                <c:pt idx="273">
                  <c:v>463</c:v>
                </c:pt>
                <c:pt idx="274">
                  <c:v>516</c:v>
                </c:pt>
                <c:pt idx="275">
                  <c:v>216</c:v>
                </c:pt>
                <c:pt idx="276">
                  <c:v>132</c:v>
                </c:pt>
                <c:pt idx="277">
                  <c:v>25</c:v>
                </c:pt>
                <c:pt idx="278">
                  <c:v>210</c:v>
                </c:pt>
                <c:pt idx="279">
                  <c:v>395</c:v>
                </c:pt>
                <c:pt idx="280">
                  <c:v>450</c:v>
                </c:pt>
                <c:pt idx="281">
                  <c:v>173</c:v>
                </c:pt>
                <c:pt idx="282">
                  <c:v>163</c:v>
                </c:pt>
                <c:pt idx="283">
                  <c:v>294</c:v>
                </c:pt>
                <c:pt idx="284">
                  <c:v>84</c:v>
                </c:pt>
                <c:pt idx="285">
                  <c:v>77</c:v>
                </c:pt>
                <c:pt idx="286">
                  <c:v>187</c:v>
                </c:pt>
                <c:pt idx="287">
                  <c:v>486</c:v>
                </c:pt>
                <c:pt idx="288">
                  <c:v>654</c:v>
                </c:pt>
                <c:pt idx="289">
                  <c:v>160</c:v>
                </c:pt>
                <c:pt idx="290">
                  <c:v>1548</c:v>
                </c:pt>
                <c:pt idx="291">
                  <c:v>22</c:v>
                </c:pt>
                <c:pt idx="292">
                  <c:v>3</c:v>
                </c:pt>
                <c:pt idx="293">
                  <c:v>173</c:v>
                </c:pt>
                <c:pt idx="294">
                  <c:v>675</c:v>
                </c:pt>
                <c:pt idx="295">
                  <c:v>621</c:v>
                </c:pt>
                <c:pt idx="296">
                  <c:v>187</c:v>
                </c:pt>
                <c:pt idx="297">
                  <c:v>320</c:v>
                </c:pt>
                <c:pt idx="298">
                  <c:v>985</c:v>
                </c:pt>
                <c:pt idx="299">
                  <c:v>30</c:v>
                </c:pt>
                <c:pt idx="300">
                  <c:v>128</c:v>
                </c:pt>
                <c:pt idx="301">
                  <c:v>474</c:v>
                </c:pt>
                <c:pt idx="302">
                  <c:v>974</c:v>
                </c:pt>
                <c:pt idx="303">
                  <c:v>238</c:v>
                </c:pt>
                <c:pt idx="304">
                  <c:v>1179</c:v>
                </c:pt>
                <c:pt idx="305">
                  <c:v>73</c:v>
                </c:pt>
                <c:pt idx="306">
                  <c:v>21</c:v>
                </c:pt>
                <c:pt idx="307">
                  <c:v>133</c:v>
                </c:pt>
                <c:pt idx="308">
                  <c:v>177</c:v>
                </c:pt>
                <c:pt idx="309">
                  <c:v>235</c:v>
                </c:pt>
                <c:pt idx="310">
                  <c:v>772</c:v>
                </c:pt>
                <c:pt idx="311">
                  <c:v>839</c:v>
                </c:pt>
                <c:pt idx="312">
                  <c:v>295</c:v>
                </c:pt>
                <c:pt idx="313">
                  <c:v>153</c:v>
                </c:pt>
                <c:pt idx="314">
                  <c:v>472</c:v>
                </c:pt>
                <c:pt idx="315">
                  <c:v>96</c:v>
                </c:pt>
                <c:pt idx="316">
                  <c:v>752</c:v>
                </c:pt>
                <c:pt idx="317">
                  <c:v>346</c:v>
                </c:pt>
                <c:pt idx="318">
                  <c:v>737</c:v>
                </c:pt>
                <c:pt idx="319">
                  <c:v>535</c:v>
                </c:pt>
                <c:pt idx="320">
                  <c:v>144</c:v>
                </c:pt>
                <c:pt idx="321">
                  <c:v>137</c:v>
                </c:pt>
                <c:pt idx="322">
                  <c:v>74</c:v>
                </c:pt>
                <c:pt idx="323">
                  <c:v>607</c:v>
                </c:pt>
                <c:pt idx="324">
                  <c:v>388</c:v>
                </c:pt>
                <c:pt idx="325">
                  <c:v>862</c:v>
                </c:pt>
                <c:pt idx="326">
                  <c:v>463</c:v>
                </c:pt>
                <c:pt idx="327">
                  <c:v>94</c:v>
                </c:pt>
                <c:pt idx="328">
                  <c:v>119</c:v>
                </c:pt>
                <c:pt idx="329">
                  <c:v>1046</c:v>
                </c:pt>
                <c:pt idx="330">
                  <c:v>1362</c:v>
                </c:pt>
                <c:pt idx="331">
                  <c:v>381</c:v>
                </c:pt>
                <c:pt idx="332">
                  <c:v>353</c:v>
                </c:pt>
                <c:pt idx="333">
                  <c:v>341</c:v>
                </c:pt>
                <c:pt idx="334">
                  <c:v>81</c:v>
                </c:pt>
                <c:pt idx="335">
                  <c:v>113</c:v>
                </c:pt>
                <c:pt idx="336">
                  <c:v>713</c:v>
                </c:pt>
                <c:pt idx="337">
                  <c:v>57</c:v>
                </c:pt>
                <c:pt idx="338">
                  <c:v>199</c:v>
                </c:pt>
                <c:pt idx="339">
                  <c:v>337</c:v>
                </c:pt>
                <c:pt idx="340">
                  <c:v>155</c:v>
                </c:pt>
                <c:pt idx="341">
                  <c:v>16</c:v>
                </c:pt>
                <c:pt idx="342">
                  <c:v>244</c:v>
                </c:pt>
                <c:pt idx="343">
                  <c:v>446</c:v>
                </c:pt>
                <c:pt idx="344">
                  <c:v>314</c:v>
                </c:pt>
                <c:pt idx="345">
                  <c:v>314</c:v>
                </c:pt>
                <c:pt idx="346">
                  <c:v>302</c:v>
                </c:pt>
                <c:pt idx="347">
                  <c:v>225</c:v>
                </c:pt>
                <c:pt idx="348">
                  <c:v>62</c:v>
                </c:pt>
                <c:pt idx="349">
                  <c:v>67</c:v>
                </c:pt>
                <c:pt idx="350">
                  <c:v>596</c:v>
                </c:pt>
                <c:pt idx="351">
                  <c:v>645</c:v>
                </c:pt>
                <c:pt idx="352">
                  <c:v>728</c:v>
                </c:pt>
                <c:pt idx="353">
                  <c:v>533</c:v>
                </c:pt>
                <c:pt idx="354">
                  <c:v>453</c:v>
                </c:pt>
                <c:pt idx="355">
                  <c:v>75</c:v>
                </c:pt>
                <c:pt idx="356">
                  <c:v>578</c:v>
                </c:pt>
                <c:pt idx="357">
                  <c:v>1292</c:v>
                </c:pt>
                <c:pt idx="358">
                  <c:v>760</c:v>
                </c:pt>
                <c:pt idx="359">
                  <c:v>1558</c:v>
                </c:pt>
                <c:pt idx="360">
                  <c:v>406</c:v>
                </c:pt>
                <c:pt idx="361">
                  <c:v>277</c:v>
                </c:pt>
                <c:pt idx="362">
                  <c:v>392</c:v>
                </c:pt>
                <c:pt idx="363">
                  <c:v>799</c:v>
                </c:pt>
                <c:pt idx="364">
                  <c:v>415</c:v>
                </c:pt>
                <c:pt idx="365">
                  <c:v>360</c:v>
                </c:pt>
                <c:pt idx="366">
                  <c:v>583</c:v>
                </c:pt>
                <c:pt idx="367">
                  <c:v>219</c:v>
                </c:pt>
                <c:pt idx="368">
                  <c:v>496</c:v>
                </c:pt>
                <c:pt idx="369">
                  <c:v>391</c:v>
                </c:pt>
                <c:pt idx="370">
                  <c:v>350</c:v>
                </c:pt>
                <c:pt idx="371">
                  <c:v>545</c:v>
                </c:pt>
                <c:pt idx="372">
                  <c:v>767</c:v>
                </c:pt>
                <c:pt idx="373">
                  <c:v>180</c:v>
                </c:pt>
                <c:pt idx="374">
                  <c:v>888</c:v>
                </c:pt>
                <c:pt idx="375">
                  <c:v>390</c:v>
                </c:pt>
                <c:pt idx="376">
                  <c:v>109</c:v>
                </c:pt>
                <c:pt idx="377">
                  <c:v>233</c:v>
                </c:pt>
                <c:pt idx="378">
                  <c:v>1217</c:v>
                </c:pt>
                <c:pt idx="379">
                  <c:v>1671</c:v>
                </c:pt>
                <c:pt idx="380">
                  <c:v>254</c:v>
                </c:pt>
                <c:pt idx="381">
                  <c:v>831</c:v>
                </c:pt>
                <c:pt idx="382">
                  <c:v>664</c:v>
                </c:pt>
                <c:pt idx="383">
                  <c:v>16</c:v>
                </c:pt>
                <c:pt idx="384">
                  <c:v>265</c:v>
                </c:pt>
                <c:pt idx="385">
                  <c:v>472</c:v>
                </c:pt>
                <c:pt idx="386">
                  <c:v>780</c:v>
                </c:pt>
                <c:pt idx="387">
                  <c:v>2466</c:v>
                </c:pt>
                <c:pt idx="388">
                  <c:v>427</c:v>
                </c:pt>
                <c:pt idx="389">
                  <c:v>105</c:v>
                </c:pt>
                <c:pt idx="390">
                  <c:v>405</c:v>
                </c:pt>
                <c:pt idx="391">
                  <c:v>169</c:v>
                </c:pt>
                <c:pt idx="392">
                  <c:v>1123</c:v>
                </c:pt>
                <c:pt idx="393">
                  <c:v>1303</c:v>
                </c:pt>
                <c:pt idx="394">
                  <c:v>525</c:v>
                </c:pt>
                <c:pt idx="395">
                  <c:v>774</c:v>
                </c:pt>
                <c:pt idx="396">
                  <c:v>1080</c:v>
                </c:pt>
                <c:pt idx="397">
                  <c:v>313</c:v>
                </c:pt>
                <c:pt idx="398">
                  <c:v>513</c:v>
                </c:pt>
                <c:pt idx="399">
                  <c:v>643</c:v>
                </c:pt>
                <c:pt idx="400">
                  <c:v>631</c:v>
                </c:pt>
                <c:pt idx="401">
                  <c:v>913</c:v>
                </c:pt>
                <c:pt idx="402">
                  <c:v>693</c:v>
                </c:pt>
                <c:pt idx="403">
                  <c:v>404</c:v>
                </c:pt>
                <c:pt idx="404">
                  <c:v>799</c:v>
                </c:pt>
                <c:pt idx="405">
                  <c:v>237</c:v>
                </c:pt>
                <c:pt idx="406">
                  <c:v>964</c:v>
                </c:pt>
                <c:pt idx="407">
                  <c:v>393</c:v>
                </c:pt>
                <c:pt idx="408">
                  <c:v>495</c:v>
                </c:pt>
                <c:pt idx="409">
                  <c:v>681</c:v>
                </c:pt>
                <c:pt idx="410">
                  <c:v>281</c:v>
                </c:pt>
                <c:pt idx="411">
                  <c:v>309</c:v>
                </c:pt>
                <c:pt idx="412">
                  <c:v>296</c:v>
                </c:pt>
                <c:pt idx="413">
                  <c:v>534</c:v>
                </c:pt>
                <c:pt idx="414">
                  <c:v>1147</c:v>
                </c:pt>
                <c:pt idx="415">
                  <c:v>366</c:v>
                </c:pt>
                <c:pt idx="416">
                  <c:v>369</c:v>
                </c:pt>
                <c:pt idx="417">
                  <c:v>295</c:v>
                </c:pt>
                <c:pt idx="418">
                  <c:v>110</c:v>
                </c:pt>
                <c:pt idx="419">
                  <c:v>517</c:v>
                </c:pt>
                <c:pt idx="420">
                  <c:v>432</c:v>
                </c:pt>
                <c:pt idx="421">
                  <c:v>291</c:v>
                </c:pt>
                <c:pt idx="422">
                  <c:v>260</c:v>
                </c:pt>
                <c:pt idx="423">
                  <c:v>527</c:v>
                </c:pt>
                <c:pt idx="424">
                  <c:v>263</c:v>
                </c:pt>
                <c:pt idx="425">
                  <c:v>118</c:v>
                </c:pt>
                <c:pt idx="426">
                  <c:v>859</c:v>
                </c:pt>
                <c:pt idx="427">
                  <c:v>372</c:v>
                </c:pt>
                <c:pt idx="428">
                  <c:v>271</c:v>
                </c:pt>
                <c:pt idx="429">
                  <c:v>249</c:v>
                </c:pt>
                <c:pt idx="430">
                  <c:v>194</c:v>
                </c:pt>
                <c:pt idx="431">
                  <c:v>310</c:v>
                </c:pt>
                <c:pt idx="432">
                  <c:v>49</c:v>
                </c:pt>
                <c:pt idx="433">
                  <c:v>68</c:v>
                </c:pt>
                <c:pt idx="434">
                  <c:v>252</c:v>
                </c:pt>
                <c:pt idx="435">
                  <c:v>1165</c:v>
                </c:pt>
                <c:pt idx="436">
                  <c:v>339</c:v>
                </c:pt>
                <c:pt idx="437">
                  <c:v>280</c:v>
                </c:pt>
                <c:pt idx="438">
                  <c:v>280</c:v>
                </c:pt>
                <c:pt idx="439">
                  <c:v>19</c:v>
                </c:pt>
                <c:pt idx="440">
                  <c:v>72</c:v>
                </c:pt>
                <c:pt idx="441">
                  <c:v>661</c:v>
                </c:pt>
                <c:pt idx="442">
                  <c:v>426</c:v>
                </c:pt>
                <c:pt idx="443">
                  <c:v>386</c:v>
                </c:pt>
                <c:pt idx="444">
                  <c:v>269</c:v>
                </c:pt>
              </c:numCache>
              <c:extLst/>
            </c:numRef>
          </c:val>
          <c:extLst>
            <c:ext xmlns:c16="http://schemas.microsoft.com/office/drawing/2014/chart" uri="{C3380CC4-5D6E-409C-BE32-E72D297353CC}">
              <c16:uniqueId val="{00000005-8E36-436C-907B-FC37CCC964BC}"/>
            </c:ext>
          </c:extLst>
        </c:ser>
        <c:dLbls>
          <c:showLegendKey val="0"/>
          <c:showVal val="0"/>
          <c:showCatName val="0"/>
          <c:showSerName val="0"/>
          <c:showPercent val="0"/>
          <c:showBubbleSize val="0"/>
        </c:dLbls>
        <c:gapWidth val="293"/>
        <c:axId val="987490704"/>
        <c:axId val="987486544"/>
      </c:barChart>
      <c:dateAx>
        <c:axId val="98749070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solidFill>
                    <a:latin typeface="Bambino-Regular" panose="00000500000000000000" pitchFamily="2" charset="0"/>
                    <a:ea typeface="+mn-ea"/>
                    <a:cs typeface="+mn-cs"/>
                  </a:defRPr>
                </a:pPr>
                <a:r>
                  <a:rPr lang="es-EC">
                    <a:solidFill>
                      <a:schemeClr val="tx1"/>
                    </a:solidFill>
                  </a:rPr>
                  <a:t>Fecha de reporte de infografía</a:t>
                </a:r>
              </a:p>
            </c:rich>
          </c:tx>
          <c:layout>
            <c:manualLayout>
              <c:xMode val="edge"/>
              <c:yMode val="edge"/>
              <c:x val="0.44386547279832494"/>
              <c:y val="0.89644308423711183"/>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solidFill>
                  <a:latin typeface="Bambino-Regular" panose="00000500000000000000" pitchFamily="2" charset="0"/>
                  <a:ea typeface="+mn-ea"/>
                  <a:cs typeface="+mn-cs"/>
                </a:defRPr>
              </a:pPr>
              <a:endParaRPr lang="es-EC"/>
            </a:p>
          </c:txPr>
        </c:title>
        <c:numFmt formatCode="yyyy\-mm\-dd"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600" b="0" i="0" u="none" strike="noStrike" kern="1200" cap="none" spc="0" normalizeH="0" baseline="0">
                <a:solidFill>
                  <a:schemeClr val="tx1"/>
                </a:solidFill>
                <a:latin typeface="Arial" panose="020B0604020202020204" pitchFamily="34" charset="0"/>
                <a:ea typeface="+mn-ea"/>
                <a:cs typeface="Arial" panose="020B0604020202020204" pitchFamily="34" charset="0"/>
              </a:defRPr>
            </a:pPr>
            <a:endParaRPr lang="es-EC"/>
          </a:p>
        </c:txPr>
        <c:crossAx val="987486544"/>
        <c:crosses val="autoZero"/>
        <c:auto val="1"/>
        <c:lblOffset val="100"/>
        <c:baseTimeUnit val="days"/>
        <c:majorUnit val="2"/>
        <c:majorTimeUnit val="days"/>
        <c:minorUnit val="2"/>
        <c:minorTimeUnit val="days"/>
      </c:dateAx>
      <c:valAx>
        <c:axId val="9874865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solidFill>
                    <a:latin typeface="Bambino-Regular" panose="00000500000000000000" pitchFamily="2" charset="0"/>
                    <a:ea typeface="+mn-ea"/>
                    <a:cs typeface="+mn-cs"/>
                  </a:defRPr>
                </a:pPr>
                <a:r>
                  <a:rPr lang="es-EC">
                    <a:solidFill>
                      <a:schemeClr val="tx1"/>
                    </a:solidFill>
                  </a:rPr>
                  <a:t># Casos</a:t>
                </a:r>
                <a:r>
                  <a:rPr lang="es-EC" baseline="0">
                    <a:solidFill>
                      <a:schemeClr val="tx1"/>
                    </a:solidFill>
                  </a:rPr>
                  <a:t> confirmados</a:t>
                </a:r>
                <a:endParaRPr lang="es-EC">
                  <a:solidFill>
                    <a:schemeClr val="tx1"/>
                  </a:solidFill>
                </a:endParaRPr>
              </a:p>
            </c:rich>
          </c:tx>
          <c:layout>
            <c:manualLayout>
              <c:xMode val="edge"/>
              <c:yMode val="edge"/>
              <c:x val="2.213198127682111E-2"/>
              <c:y val="0.26344900303275148"/>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solidFill>
                  <a:latin typeface="Bambino-Regular" panose="00000500000000000000" pitchFamily="2" charset="0"/>
                  <a:ea typeface="+mn-ea"/>
                  <a:cs typeface="+mn-cs"/>
                </a:defRPr>
              </a:pPr>
              <a:endParaRPr lang="es-EC"/>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Bambino-Regular" panose="00000500000000000000" pitchFamily="2" charset="0"/>
                <a:ea typeface="+mn-ea"/>
                <a:cs typeface="+mn-cs"/>
              </a:defRPr>
            </a:pPr>
            <a:endParaRPr lang="es-EC"/>
          </a:p>
        </c:txPr>
        <c:crossAx val="987490704"/>
        <c:crossesAt val="1"/>
        <c:crossBetween val="midCat"/>
      </c:valAx>
      <c:spPr>
        <a:noFill/>
        <a:ln>
          <a:noFill/>
        </a:ln>
        <a:effectLst/>
      </c:spPr>
    </c:plotArea>
    <c:plotVisOnly val="1"/>
    <c:dispBlanksAs val="gap"/>
    <c:showDLblsOverMax val="0"/>
  </c:chart>
  <c:spPr>
    <a:noFill/>
    <a:ln>
      <a:noFill/>
    </a:ln>
    <a:effectLst/>
  </c:spPr>
  <c:txPr>
    <a:bodyPr/>
    <a:lstStyle/>
    <a:p>
      <a:pPr>
        <a:defRPr>
          <a:latin typeface="Bambino-Regular" panose="00000500000000000000" pitchFamily="2" charset="0"/>
        </a:defRPr>
      </a:pPr>
      <a:endParaRPr lang="es-EC"/>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Hoja1!$D$36</c:f>
              <c:strCache>
                <c:ptCount val="1"/>
                <c:pt idx="0">
                  <c:v>Primera dosis</c:v>
                </c:pt>
              </c:strCache>
            </c:strRef>
          </c:tx>
          <c:spPr>
            <a:solidFill>
              <a:srgbClr val="002060"/>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002060"/>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Hoja1!$E$35:$G$35</c:f>
              <c:strCache>
                <c:ptCount val="3"/>
                <c:pt idx="0">
                  <c:v>16-49</c:v>
                </c:pt>
                <c:pt idx="1">
                  <c:v>50-64</c:v>
                </c:pt>
                <c:pt idx="2">
                  <c:v>65 y más</c:v>
                </c:pt>
              </c:strCache>
            </c:strRef>
          </c:cat>
          <c:val>
            <c:numRef>
              <c:f>Hoja1!$E$36:$G$36</c:f>
              <c:numCache>
                <c:formatCode>General</c:formatCode>
                <c:ptCount val="3"/>
                <c:pt idx="0">
                  <c:v>150690</c:v>
                </c:pt>
                <c:pt idx="1">
                  <c:v>113121</c:v>
                </c:pt>
                <c:pt idx="2">
                  <c:v>224227</c:v>
                </c:pt>
              </c:numCache>
            </c:numRef>
          </c:val>
          <c:extLst>
            <c:ext xmlns:c16="http://schemas.microsoft.com/office/drawing/2014/chart" uri="{C3380CC4-5D6E-409C-BE32-E72D297353CC}">
              <c16:uniqueId val="{00000000-22BD-4DF7-9139-2519F3E793AD}"/>
            </c:ext>
          </c:extLst>
        </c:ser>
        <c:ser>
          <c:idx val="1"/>
          <c:order val="1"/>
          <c:tx>
            <c:strRef>
              <c:f>Hoja1!$D$37</c:f>
              <c:strCache>
                <c:ptCount val="1"/>
                <c:pt idx="0">
                  <c:v>Segunda dosis</c:v>
                </c:pt>
              </c:strCache>
            </c:strRef>
          </c:tx>
          <c:spPr>
            <a:solidFill>
              <a:srgbClr val="C00000"/>
            </a:solidFill>
            <a:ln>
              <a:noFill/>
            </a:ln>
            <a:effectLst/>
          </c:spPr>
          <c:invertIfNegative val="0"/>
          <c:dLbls>
            <c:dLbl>
              <c:idx val="0"/>
              <c:layout>
                <c:manualLayout>
                  <c:x val="1.3888998250218722E-2"/>
                  <c:y val="-4.6296296296296294E-3"/>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rgbClr val="002060"/>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15:layout>
                    <c:manualLayout>
                      <c:w val="0.10222222222222221"/>
                      <c:h val="7.4004811898512685E-2"/>
                    </c:manualLayout>
                  </c15:layout>
                </c:ext>
                <c:ext xmlns:c16="http://schemas.microsoft.com/office/drawing/2014/chart" uri="{C3380CC4-5D6E-409C-BE32-E72D297353CC}">
                  <c16:uniqueId val="{00000001-22BD-4DF7-9139-2519F3E793AD}"/>
                </c:ext>
              </c:extLst>
            </c:dLbl>
            <c:dLbl>
              <c:idx val="1"/>
              <c:layout>
                <c:manualLayout>
                  <c:x val="3.055555555555555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BD-4DF7-9139-2519F3E793AD}"/>
                </c:ext>
              </c:extLst>
            </c:dLbl>
            <c:dLbl>
              <c:idx val="2"/>
              <c:layout>
                <c:manualLayout>
                  <c:x val="2.2222222222222223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BD-4DF7-9139-2519F3E793AD}"/>
                </c:ext>
              </c:extLst>
            </c:dLbl>
            <c:dLbl>
              <c:idx val="4"/>
              <c:layout>
                <c:manualLayout>
                  <c:x val="1.9444444444444344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BD-4DF7-9139-2519F3E793AD}"/>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002060"/>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Hoja1!$E$35:$G$35</c:f>
              <c:strCache>
                <c:ptCount val="3"/>
                <c:pt idx="0">
                  <c:v>16-49</c:v>
                </c:pt>
                <c:pt idx="1">
                  <c:v>50-64</c:v>
                </c:pt>
                <c:pt idx="2">
                  <c:v>65 y más</c:v>
                </c:pt>
              </c:strCache>
            </c:strRef>
          </c:cat>
          <c:val>
            <c:numRef>
              <c:f>Hoja1!$E$37:$G$37</c:f>
              <c:numCache>
                <c:formatCode>General</c:formatCode>
                <c:ptCount val="3"/>
                <c:pt idx="0">
                  <c:v>67301</c:v>
                </c:pt>
                <c:pt idx="1">
                  <c:v>28492</c:v>
                </c:pt>
                <c:pt idx="2">
                  <c:v>147627</c:v>
                </c:pt>
              </c:numCache>
            </c:numRef>
          </c:val>
          <c:extLst>
            <c:ext xmlns:c16="http://schemas.microsoft.com/office/drawing/2014/chart" uri="{C3380CC4-5D6E-409C-BE32-E72D297353CC}">
              <c16:uniqueId val="{00000005-22BD-4DF7-9139-2519F3E793AD}"/>
            </c:ext>
          </c:extLst>
        </c:ser>
        <c:dLbls>
          <c:showLegendKey val="0"/>
          <c:showVal val="0"/>
          <c:showCatName val="0"/>
          <c:showSerName val="0"/>
          <c:showPercent val="0"/>
          <c:showBubbleSize val="0"/>
        </c:dLbls>
        <c:gapWidth val="219"/>
        <c:axId val="687400080"/>
        <c:axId val="687400912"/>
      </c:barChart>
      <c:lineChart>
        <c:grouping val="stacked"/>
        <c:varyColors val="0"/>
        <c:ser>
          <c:idx val="2"/>
          <c:order val="2"/>
          <c:tx>
            <c:strRef>
              <c:f>Hoja1!$D$38</c:f>
              <c:strCache>
                <c:ptCount val="1"/>
                <c:pt idx="0">
                  <c:v>Cobertura</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6.0185185185185185E-3"/>
                  <c:y val="-4.166666666666656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2BD-4DF7-9139-2519F3E793AD}"/>
                </c:ext>
              </c:extLst>
            </c:dLbl>
            <c:dLbl>
              <c:idx val="1"/>
              <c:layout>
                <c:manualLayout>
                  <c:x val="-1.6203703703703703E-3"/>
                  <c:y val="2.971552612522281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2BD-4DF7-9139-2519F3E793AD}"/>
                </c:ext>
              </c:extLst>
            </c:dLbl>
            <c:dLbl>
              <c:idx val="2"/>
              <c:layout>
                <c:manualLayout>
                  <c:x val="2.777777777777676E-3"/>
                  <c:y val="0"/>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2BD-4DF7-9139-2519F3E793A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Hoja1!$E$35:$G$35</c:f>
              <c:strCache>
                <c:ptCount val="3"/>
                <c:pt idx="0">
                  <c:v>16-49</c:v>
                </c:pt>
                <c:pt idx="1">
                  <c:v>50-64</c:v>
                </c:pt>
                <c:pt idx="2">
                  <c:v>65 y más</c:v>
                </c:pt>
              </c:strCache>
            </c:strRef>
          </c:cat>
          <c:val>
            <c:numRef>
              <c:f>Hoja1!$E$38:$G$38</c:f>
              <c:numCache>
                <c:formatCode>0%</c:formatCode>
                <c:ptCount val="3"/>
                <c:pt idx="0">
                  <c:v>3.7723528201701849E-2</c:v>
                </c:pt>
                <c:pt idx="1">
                  <c:v>9.454316194647687E-2</c:v>
                </c:pt>
                <c:pt idx="2">
                  <c:v>0.89714497544849048</c:v>
                </c:pt>
              </c:numCache>
            </c:numRef>
          </c:val>
          <c:smooth val="0"/>
          <c:extLst>
            <c:ext xmlns:c16="http://schemas.microsoft.com/office/drawing/2014/chart" uri="{C3380CC4-5D6E-409C-BE32-E72D297353CC}">
              <c16:uniqueId val="{00000009-22BD-4DF7-9139-2519F3E793AD}"/>
            </c:ext>
          </c:extLst>
        </c:ser>
        <c:dLbls>
          <c:showLegendKey val="0"/>
          <c:showVal val="0"/>
          <c:showCatName val="0"/>
          <c:showSerName val="0"/>
          <c:showPercent val="0"/>
          <c:showBubbleSize val="0"/>
        </c:dLbls>
        <c:marker val="1"/>
        <c:smooth val="0"/>
        <c:axId val="643229440"/>
        <c:axId val="643227776"/>
      </c:lineChart>
      <c:catAx>
        <c:axId val="68740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687400912"/>
        <c:crosses val="autoZero"/>
        <c:auto val="1"/>
        <c:lblAlgn val="ctr"/>
        <c:lblOffset val="100"/>
        <c:noMultiLvlLbl val="0"/>
      </c:catAx>
      <c:valAx>
        <c:axId val="6874009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87400080"/>
        <c:crosses val="autoZero"/>
        <c:crossBetween val="between"/>
      </c:valAx>
      <c:valAx>
        <c:axId val="64322777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43229440"/>
        <c:crosses val="max"/>
        <c:crossBetween val="between"/>
      </c:valAx>
      <c:catAx>
        <c:axId val="643229440"/>
        <c:scaling>
          <c:orientation val="minMax"/>
        </c:scaling>
        <c:delete val="1"/>
        <c:axPos val="b"/>
        <c:numFmt formatCode="General" sourceLinked="1"/>
        <c:majorTickMark val="out"/>
        <c:minorTickMark val="none"/>
        <c:tickLblPos val="nextTo"/>
        <c:crossAx val="6432277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w="9525" cap="flat" cmpd="sng" algn="ctr">
      <a:noFill/>
      <a:round/>
    </a:ln>
    <a:effectLst/>
  </c:spPr>
  <c:txPr>
    <a:bodyPr/>
    <a:lstStyle/>
    <a:p>
      <a:pPr>
        <a:defRPr/>
      </a:pPr>
      <a:endParaRPr lang="es-EC"/>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Bambino-Regular" panose="00000500000000000000" pitchFamily="2" charset="0"/>
                <a:ea typeface="+mn-ea"/>
                <a:cs typeface="+mn-cs"/>
              </a:defRPr>
            </a:pPr>
            <a:r>
              <a:rPr lang="en-US" dirty="0"/>
              <a:t>RESULTADOS DE PRUEBAS REALIZADAS EN BRIGADAS MÓVILES Y TRIAJES DESDE EL 22 JULIO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Bambino-Regular" panose="00000500000000000000" pitchFamily="2" charset="0"/>
              <a:ea typeface="+mn-ea"/>
              <a:cs typeface="+mn-cs"/>
            </a:defRPr>
          </a:pPr>
          <a:endParaRPr lang="es-EC"/>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Bambino-Regular" panose="00000500000000000000" pitchFamily="2" charset="0"/>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ambino-Regular" panose="00000500000000000000" pitchFamily="2" charset="0"/>
        </a:defRPr>
      </a:pPr>
      <a:endParaRPr lang="es-EC"/>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Sheet1!$C$32</c:f>
              <c:strCache>
                <c:ptCount val="1"/>
                <c:pt idx="0">
                  <c:v>Porcentaje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C9-4B27-92BF-3E4AD38A95B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0EC9-4B27-92BF-3E4AD38A95B8}"/>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Sheet1!$A$33:$A$34</c:f>
              <c:strCache>
                <c:ptCount val="2"/>
                <c:pt idx="0">
                  <c:v>NEGATIVO</c:v>
                </c:pt>
                <c:pt idx="1">
                  <c:v>POSITIVO</c:v>
                </c:pt>
              </c:strCache>
            </c:strRef>
          </c:cat>
          <c:val>
            <c:numRef>
              <c:f>Sheet1!$C$33:$C$34</c:f>
              <c:numCache>
                <c:formatCode>###0.0</c:formatCode>
                <c:ptCount val="2"/>
                <c:pt idx="0">
                  <c:v>75.972671898150693</c:v>
                </c:pt>
                <c:pt idx="1">
                  <c:v>24.02732810184931</c:v>
                </c:pt>
              </c:numCache>
            </c:numRef>
          </c:val>
          <c:extLst>
            <c:ext xmlns:c16="http://schemas.microsoft.com/office/drawing/2014/chart" uri="{C3380CC4-5D6E-409C-BE32-E72D297353CC}">
              <c16:uniqueId val="{00000004-0EC9-4B27-92BF-3E4AD38A95B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s-EC"/>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29896598739232"/>
          <c:y val="0"/>
          <c:w val="0.68253061436992302"/>
          <c:h val="0.8888888888888888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B7B-4AB8-98D3-7FF0A698CDC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B7B-4AB8-98D3-7FF0A698CDCA}"/>
              </c:ext>
            </c:extLst>
          </c:dPt>
          <c:dLbls>
            <c:dLbl>
              <c:idx val="0"/>
              <c:layout>
                <c:manualLayout>
                  <c:x val="-2.0828521434820748E-2"/>
                  <c:y val="2.04327063283756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7B-4AB8-98D3-7FF0A698CDCA}"/>
                </c:ext>
              </c:extLst>
            </c:dLbl>
            <c:dLbl>
              <c:idx val="1"/>
              <c:layout>
                <c:manualLayout>
                  <c:x val="1.3187882764654393E-2"/>
                  <c:y val="-2.281641878098566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7B-4AB8-98D3-7FF0A698CDCA}"/>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'06-06-2021'!$D$5:$D$6</c:f>
              <c:numCache>
                <c:formatCode>0%</c:formatCode>
                <c:ptCount val="2"/>
                <c:pt idx="0">
                  <c:v>0.58152173913043481</c:v>
                </c:pt>
                <c:pt idx="1">
                  <c:v>0.41847826086956524</c:v>
                </c:pt>
              </c:numCache>
            </c:numRef>
          </c:val>
          <c:extLst>
            <c:ext xmlns:c16="http://schemas.microsoft.com/office/drawing/2014/chart" uri="{C3380CC4-5D6E-409C-BE32-E72D297353CC}">
              <c16:uniqueId val="{00000004-DB7B-4AB8-98D3-7FF0A698CDC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C"/>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92036232290144"/>
          <c:y val="0.17143434330288704"/>
          <c:w val="0.6241595300806464"/>
          <c:h val="0.724745905486867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802-4B25-A5AE-06341D57F3C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C802-4B25-A5AE-06341D57F3C4}"/>
              </c:ext>
            </c:extLst>
          </c:dPt>
          <c:dLbls>
            <c:dLbl>
              <c:idx val="0"/>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400" dirty="0">
                        <a:latin typeface="Arial" panose="020B0604020202020204" pitchFamily="34" charset="0"/>
                        <a:cs typeface="Arial" panose="020B0604020202020204" pitchFamily="34" charset="0"/>
                      </a:rPr>
                      <a:t>62%</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C802-4B25-A5AE-06341D57F3C4}"/>
                </c:ext>
              </c:extLst>
            </c:dLbl>
            <c:dLbl>
              <c:idx val="1"/>
              <c:layout>
                <c:manualLayout>
                  <c:x val="4.8525388585198344E-2"/>
                  <c:y val="1.1269098682107008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400" dirty="0">
                        <a:latin typeface="Arial" panose="020B0604020202020204" pitchFamily="34" charset="0"/>
                        <a:cs typeface="Arial" panose="020B0604020202020204" pitchFamily="34" charset="0"/>
                      </a:rPr>
                      <a:t>38%</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4703192741315105"/>
                      <c:h val="0.15036734008158117"/>
                    </c:manualLayout>
                  </c15:layout>
                  <c15:showDataLabelsRange val="0"/>
                </c:ext>
                <c:ext xmlns:c16="http://schemas.microsoft.com/office/drawing/2014/chart" uri="{C3380CC4-5D6E-409C-BE32-E72D297353CC}">
                  <c16:uniqueId val="{00000003-C802-4B25-A5AE-06341D57F3C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Sheet1!$E$36:$E$37</c:f>
              <c:strCache>
                <c:ptCount val="2"/>
                <c:pt idx="0">
                  <c:v>NEGATIVO</c:v>
                </c:pt>
                <c:pt idx="1">
                  <c:v>POSITIVO</c:v>
                </c:pt>
              </c:strCache>
            </c:strRef>
          </c:cat>
          <c:val>
            <c:numRef>
              <c:f>Sheet1!$G$36:$G$37</c:f>
              <c:numCache>
                <c:formatCode>0.00</c:formatCode>
                <c:ptCount val="2"/>
                <c:pt idx="0">
                  <c:v>61.53846153846154</c:v>
                </c:pt>
                <c:pt idx="1">
                  <c:v>38.461538461538467</c:v>
                </c:pt>
              </c:numCache>
            </c:numRef>
          </c:val>
          <c:extLst>
            <c:ext xmlns:c16="http://schemas.microsoft.com/office/drawing/2014/chart" uri="{C3380CC4-5D6E-409C-BE32-E72D297353CC}">
              <c16:uniqueId val="{00000004-C802-4B25-A5AE-06341D57F3C4}"/>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52433367192434"/>
          <c:y val="0"/>
          <c:w val="0.64727516409517027"/>
          <c:h val="0.8806200787401574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6F-4D0E-BA1F-FABEF606D8F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046F-4D0E-BA1F-FABEF606D8F8}"/>
              </c:ext>
            </c:extLst>
          </c:dPt>
          <c:dLbls>
            <c:dLbl>
              <c:idx val="0"/>
              <c:layout>
                <c:manualLayout>
                  <c:x val="-1.3611519203629668E-2"/>
                  <c:y val="0.18981481481481491"/>
                </c:manualLayout>
              </c:layout>
              <c:tx>
                <c:rich>
                  <a:bodyPr/>
                  <a:lstStyle/>
                  <a:p>
                    <a:r>
                      <a:rPr lang="en-US"/>
                      <a:t>54%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46F-4D0E-BA1F-FABEF606D8F8}"/>
                </c:ext>
              </c:extLst>
            </c:dLbl>
            <c:dLbl>
              <c:idx val="1"/>
              <c:tx>
                <c:rich>
                  <a:bodyPr/>
                  <a:lstStyle/>
                  <a:p>
                    <a:r>
                      <a:rPr lang="en-US" sz="1600"/>
                      <a:t>46%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46F-4D0E-BA1F-FABEF606D8F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Sheet1!$E$36:$E$37</c:f>
              <c:strCache>
                <c:ptCount val="2"/>
                <c:pt idx="0">
                  <c:v>NEGATIVO</c:v>
                </c:pt>
                <c:pt idx="1">
                  <c:v>POSITIVO</c:v>
                </c:pt>
              </c:strCache>
            </c:strRef>
          </c:cat>
          <c:val>
            <c:numRef>
              <c:f>Sheet1!$G$36:$G$37</c:f>
              <c:numCache>
                <c:formatCode>0.00</c:formatCode>
                <c:ptCount val="2"/>
                <c:pt idx="0">
                  <c:v>54.27509293680297</c:v>
                </c:pt>
                <c:pt idx="1">
                  <c:v>45.724907063197023</c:v>
                </c:pt>
              </c:numCache>
            </c:numRef>
          </c:val>
          <c:extLst>
            <c:ext xmlns:c16="http://schemas.microsoft.com/office/drawing/2014/chart" uri="{C3380CC4-5D6E-409C-BE32-E72D297353CC}">
              <c16:uniqueId val="{00000004-046F-4D0E-BA1F-FABEF606D8F8}"/>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2060"/>
            </a:solidFill>
            <a:ln w="76200">
              <a:solidFill>
                <a:srgbClr val="002060"/>
              </a:solidFill>
            </a:ln>
            <a:effectLst/>
          </c:spPr>
          <c:invertIfNegative val="0"/>
          <c:dPt>
            <c:idx val="45"/>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01-4C10-4EB5-979E-D19FE6BF62A4}"/>
              </c:ext>
            </c:extLst>
          </c:dPt>
          <c:dPt>
            <c:idx val="46"/>
            <c:invertIfNegative val="0"/>
            <c:bubble3D val="0"/>
            <c:spPr>
              <a:solidFill>
                <a:srgbClr val="FF0000"/>
              </a:solidFill>
              <a:ln w="76200">
                <a:solidFill>
                  <a:srgbClr val="C00000"/>
                </a:solidFill>
              </a:ln>
              <a:effectLst/>
            </c:spPr>
            <c:extLst>
              <c:ext xmlns:c16="http://schemas.microsoft.com/office/drawing/2014/chart" uri="{C3380CC4-5D6E-409C-BE32-E72D297353CC}">
                <c16:uniqueId val="{00000003-4C10-4EB5-979E-D19FE6BF62A4}"/>
              </c:ext>
            </c:extLst>
          </c:dPt>
          <c:dPt>
            <c:idx val="47"/>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05-4C10-4EB5-979E-D19FE6BF62A4}"/>
              </c:ext>
            </c:extLst>
          </c:dPt>
          <c:dPt>
            <c:idx val="48"/>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07-4C10-4EB5-979E-D19FE6BF62A4}"/>
              </c:ext>
            </c:extLst>
          </c:dPt>
          <c:dPt>
            <c:idx val="49"/>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09-4C10-4EB5-979E-D19FE6BF62A4}"/>
              </c:ext>
            </c:extLst>
          </c:dPt>
          <c:dPt>
            <c:idx val="50"/>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0B-4C10-4EB5-979E-D19FE6BF62A4}"/>
              </c:ext>
            </c:extLst>
          </c:dPt>
          <c:dPt>
            <c:idx val="51"/>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0D-4C10-4EB5-979E-D19FE6BF62A4}"/>
              </c:ext>
            </c:extLst>
          </c:dPt>
          <c:dPt>
            <c:idx val="52"/>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0F-4C10-4EB5-979E-D19FE6BF62A4}"/>
              </c:ext>
            </c:extLst>
          </c:dPt>
          <c:dPt>
            <c:idx val="53"/>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11-4C10-4EB5-979E-D19FE6BF62A4}"/>
              </c:ext>
            </c:extLst>
          </c:dPt>
          <c:dPt>
            <c:idx val="54"/>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13-4C10-4EB5-979E-D19FE6BF62A4}"/>
              </c:ext>
            </c:extLst>
          </c:dPt>
          <c:dPt>
            <c:idx val="55"/>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15-4C10-4EB5-979E-D19FE6BF62A4}"/>
              </c:ext>
            </c:extLst>
          </c:dPt>
          <c:dPt>
            <c:idx val="56"/>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17-4C10-4EB5-979E-D19FE6BF62A4}"/>
              </c:ext>
            </c:extLst>
          </c:dPt>
          <c:dPt>
            <c:idx val="57"/>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19-4C10-4EB5-979E-D19FE6BF62A4}"/>
              </c:ext>
            </c:extLst>
          </c:dPt>
          <c:dPt>
            <c:idx val="58"/>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1B-4C10-4EB5-979E-D19FE6BF62A4}"/>
              </c:ext>
            </c:extLst>
          </c:dPt>
          <c:dPt>
            <c:idx val="59"/>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1D-4C10-4EB5-979E-D19FE6BF62A4}"/>
              </c:ext>
            </c:extLst>
          </c:dPt>
          <c:dPt>
            <c:idx val="60"/>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1F-4C10-4EB5-979E-D19FE6BF62A4}"/>
              </c:ext>
            </c:extLst>
          </c:dPt>
          <c:dPt>
            <c:idx val="61"/>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21-4C10-4EB5-979E-D19FE6BF62A4}"/>
              </c:ext>
            </c:extLst>
          </c:dPt>
          <c:dPt>
            <c:idx val="62"/>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23-4C10-4EB5-979E-D19FE6BF62A4}"/>
              </c:ext>
            </c:extLst>
          </c:dPt>
          <c:dPt>
            <c:idx val="63"/>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25-4C10-4EB5-979E-D19FE6BF62A4}"/>
              </c:ext>
            </c:extLst>
          </c:dPt>
          <c:dPt>
            <c:idx val="64"/>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27-4C10-4EB5-979E-D19FE6BF62A4}"/>
              </c:ext>
            </c:extLst>
          </c:dPt>
          <c:dPt>
            <c:idx val="65"/>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29-4C10-4EB5-979E-D19FE6BF62A4}"/>
              </c:ext>
            </c:extLst>
          </c:dPt>
          <c:dPt>
            <c:idx val="66"/>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2B-4C10-4EB5-979E-D19FE6BF62A4}"/>
              </c:ext>
            </c:extLst>
          </c:dPt>
          <c:dPt>
            <c:idx val="67"/>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2D-4C10-4EB5-979E-D19FE6BF62A4}"/>
              </c:ext>
            </c:extLst>
          </c:dPt>
          <c:dPt>
            <c:idx val="68"/>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2F-4C10-4EB5-979E-D19FE6BF62A4}"/>
              </c:ext>
            </c:extLst>
          </c:dPt>
          <c:dPt>
            <c:idx val="69"/>
            <c:invertIfNegative val="0"/>
            <c:bubble3D val="0"/>
            <c:spPr>
              <a:solidFill>
                <a:srgbClr val="C00000"/>
              </a:solidFill>
              <a:ln w="76200">
                <a:solidFill>
                  <a:srgbClr val="C00000"/>
                </a:solidFill>
              </a:ln>
              <a:effectLst/>
            </c:spPr>
            <c:extLst>
              <c:ext xmlns:c16="http://schemas.microsoft.com/office/drawing/2014/chart" uri="{C3380CC4-5D6E-409C-BE32-E72D297353CC}">
                <c16:uniqueId val="{00000031-4C10-4EB5-979E-D19FE6BF62A4}"/>
              </c:ext>
            </c:extLst>
          </c:dPt>
          <c:dLbls>
            <c:dLbl>
              <c:idx val="4"/>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4C10-4EB5-979E-D19FE6BF62A4}"/>
                </c:ext>
              </c:extLst>
            </c:dLbl>
            <c:dLbl>
              <c:idx val="20"/>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4C10-4EB5-979E-D19FE6BF62A4}"/>
                </c:ext>
              </c:extLst>
            </c:dLbl>
            <c:dLbl>
              <c:idx val="24"/>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4C10-4EB5-979E-D19FE6BF62A4}"/>
                </c:ext>
              </c:extLst>
            </c:dLbl>
            <c:dLbl>
              <c:idx val="46"/>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10-4EB5-979E-D19FE6BF62A4}"/>
                </c:ext>
              </c:extLst>
            </c:dLbl>
            <c:dLbl>
              <c:idx val="62"/>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4C10-4EB5-979E-D19FE6BF62A4}"/>
                </c:ext>
              </c:extLst>
            </c:dLbl>
            <c:dLbl>
              <c:idx val="63"/>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4C10-4EB5-979E-D19FE6BF62A4}"/>
                </c:ext>
              </c:extLst>
            </c:dLbl>
            <c:dLbl>
              <c:idx val="64"/>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4C10-4EB5-979E-D19FE6BF62A4}"/>
                </c:ext>
              </c:extLst>
            </c:dLbl>
            <c:dLbl>
              <c:idx val="65"/>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4C10-4EB5-979E-D19FE6BF62A4}"/>
                </c:ext>
              </c:extLst>
            </c:dLbl>
            <c:dLbl>
              <c:idx val="66"/>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4C10-4EB5-979E-D19FE6BF62A4}"/>
                </c:ext>
              </c:extLst>
            </c:dLbl>
            <c:dLbl>
              <c:idx val="67"/>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4C10-4EB5-979E-D19FE6BF62A4}"/>
                </c:ext>
              </c:extLst>
            </c:dLbl>
            <c:dLbl>
              <c:idx val="68"/>
              <c:spPr>
                <a:noFill/>
                <a:ln w="25400">
                  <a:noFill/>
                </a:ln>
              </c:spPr>
              <c:txPr>
                <a:bodyPr rot="-5400000" vert="horz" wrap="square" lIns="38100" tIns="19050" rIns="38100" bIns="19050" anchor="ctr">
                  <a:spAutoFit/>
                </a:bodyPr>
                <a:lstStyle/>
                <a:p>
                  <a:pPr>
                    <a:defRPr sz="1050"/>
                  </a:pPr>
                  <a:endParaRPr lang="es-EC"/>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4C10-4EB5-979E-D19FE6BF62A4}"/>
                </c:ext>
              </c:extLst>
            </c:dLbl>
            <c:dLbl>
              <c:idx val="69"/>
              <c:layout>
                <c:manualLayout>
                  <c:x val="2.0110608345902461E-3"/>
                  <c:y val="-3.7348272642390291E-3"/>
                </c:manualLayout>
              </c:layout>
              <c:spPr>
                <a:noFill/>
                <a:ln w="25400">
                  <a:noFill/>
                </a:ln>
              </c:spPr>
              <c:txPr>
                <a:bodyPr rot="-5400000" vert="horz" wrap="square" lIns="38100" tIns="19050" rIns="38100" bIns="19050" anchor="ctr">
                  <a:spAutoFit/>
                </a:bodyPr>
                <a:lstStyle/>
                <a:p>
                  <a:pPr>
                    <a:defRPr sz="1050"/>
                  </a:pPr>
                  <a:endParaRPr lang="es-EC"/>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4C10-4EB5-979E-D19FE6BF62A4}"/>
                </c:ext>
              </c:extLst>
            </c:dLbl>
            <c:spPr>
              <a:noFill/>
              <a:ln>
                <a:noFill/>
              </a:ln>
              <a:effectLst/>
            </c:spPr>
            <c:txPr>
              <a:bodyPr wrap="square" lIns="38100" tIns="19050" rIns="38100" bIns="19050" anchor="ctr">
                <a:spAutoFit/>
              </a:bodyPr>
              <a:lstStyle/>
              <a:p>
                <a:pPr>
                  <a:defRPr sz="1050"/>
                </a:pPr>
                <a:endParaRPr lang="es-EC"/>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'Gráfico casos confirmados ( (3)'!$C$7:$BT$7</c:f>
              <c:strCache>
                <c:ptCount val="70"/>
                <c:pt idx="0">
                  <c:v>SE</c:v>
                </c:pt>
                <c:pt idx="1">
                  <c:v>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1</c:v>
                </c:pt>
                <c:pt idx="47">
                  <c:v>2</c:v>
                </c:pt>
                <c:pt idx="48">
                  <c:v>3</c:v>
                </c:pt>
                <c:pt idx="49">
                  <c:v>4</c:v>
                </c:pt>
                <c:pt idx="50">
                  <c:v>5</c:v>
                </c:pt>
                <c:pt idx="51">
                  <c:v>6</c:v>
                </c:pt>
                <c:pt idx="52">
                  <c:v>7</c:v>
                </c:pt>
                <c:pt idx="53">
                  <c:v>8</c:v>
                </c:pt>
                <c:pt idx="54">
                  <c:v>9</c:v>
                </c:pt>
                <c:pt idx="55">
                  <c:v>10</c:v>
                </c:pt>
                <c:pt idx="56">
                  <c:v>11</c:v>
                </c:pt>
                <c:pt idx="57">
                  <c:v>12</c:v>
                </c:pt>
                <c:pt idx="58">
                  <c:v>13</c:v>
                </c:pt>
                <c:pt idx="59">
                  <c:v>14</c:v>
                </c:pt>
                <c:pt idx="60">
                  <c:v>15</c:v>
                </c:pt>
                <c:pt idx="61">
                  <c:v>16</c:v>
                </c:pt>
                <c:pt idx="62">
                  <c:v>17</c:v>
                </c:pt>
                <c:pt idx="63">
                  <c:v>18</c:v>
                </c:pt>
                <c:pt idx="64">
                  <c:v>19</c:v>
                </c:pt>
                <c:pt idx="65">
                  <c:v>20</c:v>
                </c:pt>
                <c:pt idx="66">
                  <c:v>21</c:v>
                </c:pt>
                <c:pt idx="67">
                  <c:v>22</c:v>
                </c:pt>
                <c:pt idx="68">
                  <c:v>23</c:v>
                </c:pt>
                <c:pt idx="69">
                  <c:v>24</c:v>
                </c:pt>
              </c:strCache>
            </c:strRef>
          </c:cat>
          <c:val>
            <c:numRef>
              <c:f>'Gráfico casos confirmados ( (3)'!$C$8:$BT$8</c:f>
              <c:numCache>
                <c:formatCode>General</c:formatCode>
                <c:ptCount val="70"/>
                <c:pt idx="0">
                  <c:v>0</c:v>
                </c:pt>
                <c:pt idx="1">
                  <c:v>5</c:v>
                </c:pt>
                <c:pt idx="2">
                  <c:v>16</c:v>
                </c:pt>
                <c:pt idx="3">
                  <c:v>68</c:v>
                </c:pt>
                <c:pt idx="4">
                  <c:v>257</c:v>
                </c:pt>
                <c:pt idx="5">
                  <c:v>290</c:v>
                </c:pt>
                <c:pt idx="6">
                  <c:v>281</c:v>
                </c:pt>
                <c:pt idx="7">
                  <c:v>395</c:v>
                </c:pt>
                <c:pt idx="8">
                  <c:v>507</c:v>
                </c:pt>
                <c:pt idx="9">
                  <c:v>614</c:v>
                </c:pt>
                <c:pt idx="10">
                  <c:v>801</c:v>
                </c:pt>
                <c:pt idx="11">
                  <c:v>876</c:v>
                </c:pt>
                <c:pt idx="12">
                  <c:v>950</c:v>
                </c:pt>
                <c:pt idx="13">
                  <c:v>945</c:v>
                </c:pt>
                <c:pt idx="14">
                  <c:v>1065</c:v>
                </c:pt>
                <c:pt idx="15">
                  <c:v>1332</c:v>
                </c:pt>
                <c:pt idx="16">
                  <c:v>1474</c:v>
                </c:pt>
                <c:pt idx="17">
                  <c:v>1968</c:v>
                </c:pt>
                <c:pt idx="18">
                  <c:v>2640</c:v>
                </c:pt>
                <c:pt idx="19">
                  <c:v>3166</c:v>
                </c:pt>
                <c:pt idx="20">
                  <c:v>3478</c:v>
                </c:pt>
                <c:pt idx="21">
                  <c:v>3125</c:v>
                </c:pt>
                <c:pt idx="22">
                  <c:v>3236</c:v>
                </c:pt>
                <c:pt idx="23">
                  <c:v>3488</c:v>
                </c:pt>
                <c:pt idx="24">
                  <c:v>3805</c:v>
                </c:pt>
                <c:pt idx="25">
                  <c:v>3272</c:v>
                </c:pt>
                <c:pt idx="26">
                  <c:v>2982</c:v>
                </c:pt>
                <c:pt idx="27">
                  <c:v>3363</c:v>
                </c:pt>
                <c:pt idx="28">
                  <c:v>3183</c:v>
                </c:pt>
                <c:pt idx="29">
                  <c:v>2829</c:v>
                </c:pt>
                <c:pt idx="30">
                  <c:v>1926</c:v>
                </c:pt>
                <c:pt idx="31">
                  <c:v>1683</c:v>
                </c:pt>
                <c:pt idx="32">
                  <c:v>1552</c:v>
                </c:pt>
                <c:pt idx="33">
                  <c:v>1408</c:v>
                </c:pt>
                <c:pt idx="34">
                  <c:v>1612</c:v>
                </c:pt>
                <c:pt idx="35">
                  <c:v>1463</c:v>
                </c:pt>
                <c:pt idx="36">
                  <c:v>1262</c:v>
                </c:pt>
                <c:pt idx="37">
                  <c:v>1561</c:v>
                </c:pt>
                <c:pt idx="38">
                  <c:v>1599</c:v>
                </c:pt>
                <c:pt idx="39">
                  <c:v>1615</c:v>
                </c:pt>
                <c:pt idx="40">
                  <c:v>1474</c:v>
                </c:pt>
                <c:pt idx="41">
                  <c:v>2031</c:v>
                </c:pt>
                <c:pt idx="42">
                  <c:v>2352</c:v>
                </c:pt>
                <c:pt idx="43">
                  <c:v>2460</c:v>
                </c:pt>
                <c:pt idx="44">
                  <c:v>2276</c:v>
                </c:pt>
                <c:pt idx="45">
                  <c:v>2237</c:v>
                </c:pt>
                <c:pt idx="46">
                  <c:v>5178</c:v>
                </c:pt>
                <c:pt idx="47">
                  <c:v>3859</c:v>
                </c:pt>
                <c:pt idx="48">
                  <c:v>2979</c:v>
                </c:pt>
                <c:pt idx="49">
                  <c:v>2598</c:v>
                </c:pt>
                <c:pt idx="50">
                  <c:v>2780</c:v>
                </c:pt>
                <c:pt idx="51">
                  <c:v>2443</c:v>
                </c:pt>
                <c:pt idx="52">
                  <c:v>2242</c:v>
                </c:pt>
                <c:pt idx="53">
                  <c:v>2244</c:v>
                </c:pt>
                <c:pt idx="54">
                  <c:v>2189</c:v>
                </c:pt>
                <c:pt idx="55">
                  <c:v>2795</c:v>
                </c:pt>
                <c:pt idx="56">
                  <c:v>3005</c:v>
                </c:pt>
                <c:pt idx="57">
                  <c:v>3640</c:v>
                </c:pt>
                <c:pt idx="58">
                  <c:v>4160</c:v>
                </c:pt>
                <c:pt idx="59">
                  <c:v>4331</c:v>
                </c:pt>
                <c:pt idx="60">
                  <c:v>4104</c:v>
                </c:pt>
                <c:pt idx="61">
                  <c:v>3916</c:v>
                </c:pt>
                <c:pt idx="62">
                  <c:v>3642</c:v>
                </c:pt>
                <c:pt idx="63">
                  <c:v>3101</c:v>
                </c:pt>
                <c:pt idx="64">
                  <c:v>2298</c:v>
                </c:pt>
                <c:pt idx="65">
                  <c:v>1873</c:v>
                </c:pt>
                <c:pt idx="66">
                  <c:v>1491</c:v>
                </c:pt>
                <c:pt idx="67">
                  <c:v>1334</c:v>
                </c:pt>
                <c:pt idx="68">
                  <c:v>1064</c:v>
                </c:pt>
                <c:pt idx="69">
                  <c:v>480</c:v>
                </c:pt>
              </c:numCache>
            </c:numRef>
          </c:val>
          <c:extLst>
            <c:ext xmlns:c16="http://schemas.microsoft.com/office/drawing/2014/chart" uri="{C3380CC4-5D6E-409C-BE32-E72D297353CC}">
              <c16:uniqueId val="{00000035-4C10-4EB5-979E-D19FE6BF62A4}"/>
            </c:ext>
          </c:extLst>
        </c:ser>
        <c:dLbls>
          <c:showLegendKey val="0"/>
          <c:showVal val="0"/>
          <c:showCatName val="0"/>
          <c:showSerName val="0"/>
          <c:showPercent val="0"/>
          <c:showBubbleSize val="0"/>
        </c:dLbls>
        <c:gapWidth val="219"/>
        <c:axId val="1979972031"/>
        <c:axId val="1"/>
      </c:barChart>
      <c:lineChart>
        <c:grouping val="standard"/>
        <c:varyColors val="0"/>
        <c:ser>
          <c:idx val="1"/>
          <c:order val="1"/>
          <c:spPr>
            <a:ln w="28575" cap="rnd">
              <a:solidFill>
                <a:srgbClr val="00B0F0"/>
              </a:solidFill>
              <a:prstDash val="sysDot"/>
              <a:round/>
            </a:ln>
            <a:effectLst/>
          </c:spPr>
          <c:marker>
            <c:symbol val="circle"/>
            <c:size val="5"/>
            <c:spPr>
              <a:solidFill>
                <a:srgbClr val="00B0F0"/>
              </a:solidFill>
              <a:ln>
                <a:solidFill>
                  <a:srgbClr val="00B0F0"/>
                </a:solidFill>
              </a:ln>
            </c:spPr>
          </c:marker>
          <c:dLbls>
            <c:dLbl>
              <c:idx val="67"/>
              <c:layout>
                <c:manualLayout>
                  <c:x val="-1.9694777971758056E-2"/>
                  <c:y val="-5.8607379959857958E-2"/>
                </c:manualLayout>
              </c:layout>
              <c:tx>
                <c:rich>
                  <a:bodyPr/>
                  <a:lstStyle/>
                  <a:p>
                    <a:pPr>
                      <a:defRPr sz="1100" b="1" i="0" u="none" strike="noStrike" baseline="0">
                        <a:solidFill>
                          <a:srgbClr val="003366"/>
                        </a:solidFill>
                        <a:latin typeface="Calibri"/>
                        <a:ea typeface="Calibri"/>
                        <a:cs typeface="Calibri"/>
                      </a:defRPr>
                    </a:pPr>
                    <a:r>
                      <a:rPr lang="en-US"/>
                      <a:t>146</a:t>
                    </a:r>
                    <a:r>
                      <a:rPr lang="en-US" baseline="0"/>
                      <a:t> </a:t>
                    </a:r>
                    <a:r>
                      <a:rPr lang="en-US"/>
                      <a:t>668</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6-4C10-4EB5-979E-D19FE6BF6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'Gráfico casos confirmados ( (3)'!$C$7:$BT$7</c:f>
              <c:strCache>
                <c:ptCount val="70"/>
                <c:pt idx="0">
                  <c:v>SE</c:v>
                </c:pt>
                <c:pt idx="1">
                  <c:v>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1</c:v>
                </c:pt>
                <c:pt idx="47">
                  <c:v>2</c:v>
                </c:pt>
                <c:pt idx="48">
                  <c:v>3</c:v>
                </c:pt>
                <c:pt idx="49">
                  <c:v>4</c:v>
                </c:pt>
                <c:pt idx="50">
                  <c:v>5</c:v>
                </c:pt>
                <c:pt idx="51">
                  <c:v>6</c:v>
                </c:pt>
                <c:pt idx="52">
                  <c:v>7</c:v>
                </c:pt>
                <c:pt idx="53">
                  <c:v>8</c:v>
                </c:pt>
                <c:pt idx="54">
                  <c:v>9</c:v>
                </c:pt>
                <c:pt idx="55">
                  <c:v>10</c:v>
                </c:pt>
                <c:pt idx="56">
                  <c:v>11</c:v>
                </c:pt>
                <c:pt idx="57">
                  <c:v>12</c:v>
                </c:pt>
                <c:pt idx="58">
                  <c:v>13</c:v>
                </c:pt>
                <c:pt idx="59">
                  <c:v>14</c:v>
                </c:pt>
                <c:pt idx="60">
                  <c:v>15</c:v>
                </c:pt>
                <c:pt idx="61">
                  <c:v>16</c:v>
                </c:pt>
                <c:pt idx="62">
                  <c:v>17</c:v>
                </c:pt>
                <c:pt idx="63">
                  <c:v>18</c:v>
                </c:pt>
                <c:pt idx="64">
                  <c:v>19</c:v>
                </c:pt>
                <c:pt idx="65">
                  <c:v>20</c:v>
                </c:pt>
                <c:pt idx="66">
                  <c:v>21</c:v>
                </c:pt>
                <c:pt idx="67">
                  <c:v>22</c:v>
                </c:pt>
                <c:pt idx="68">
                  <c:v>23</c:v>
                </c:pt>
                <c:pt idx="69">
                  <c:v>24</c:v>
                </c:pt>
              </c:strCache>
            </c:strRef>
          </c:cat>
          <c:val>
            <c:numRef>
              <c:f>'Gráfico casos confirmados ( (3)'!$C$9:$BT$9</c:f>
              <c:numCache>
                <c:formatCode>General</c:formatCode>
                <c:ptCount val="70"/>
                <c:pt idx="0">
                  <c:v>0</c:v>
                </c:pt>
                <c:pt idx="2">
                  <c:v>21</c:v>
                </c:pt>
                <c:pt idx="3">
                  <c:v>89</c:v>
                </c:pt>
                <c:pt idx="4">
                  <c:v>346</c:v>
                </c:pt>
                <c:pt idx="5">
                  <c:v>636</c:v>
                </c:pt>
                <c:pt idx="6">
                  <c:v>917</c:v>
                </c:pt>
                <c:pt idx="7">
                  <c:v>1312</c:v>
                </c:pt>
                <c:pt idx="8">
                  <c:v>1819</c:v>
                </c:pt>
                <c:pt idx="9">
                  <c:v>2433</c:v>
                </c:pt>
                <c:pt idx="10">
                  <c:v>3234</c:v>
                </c:pt>
                <c:pt idx="11">
                  <c:v>4110</c:v>
                </c:pt>
                <c:pt idx="12">
                  <c:v>5060</c:v>
                </c:pt>
                <c:pt idx="13">
                  <c:v>6005</c:v>
                </c:pt>
                <c:pt idx="14">
                  <c:v>7070</c:v>
                </c:pt>
                <c:pt idx="15">
                  <c:v>8402</c:v>
                </c:pt>
                <c:pt idx="16">
                  <c:v>9876</c:v>
                </c:pt>
                <c:pt idx="17">
                  <c:v>11844</c:v>
                </c:pt>
                <c:pt idx="18">
                  <c:v>14484</c:v>
                </c:pt>
                <c:pt idx="19">
                  <c:v>17650</c:v>
                </c:pt>
                <c:pt idx="20">
                  <c:v>21128</c:v>
                </c:pt>
                <c:pt idx="21">
                  <c:v>24253</c:v>
                </c:pt>
                <c:pt idx="22">
                  <c:v>27489</c:v>
                </c:pt>
                <c:pt idx="23">
                  <c:v>30977</c:v>
                </c:pt>
                <c:pt idx="24">
                  <c:v>34782</c:v>
                </c:pt>
                <c:pt idx="25">
                  <c:v>38054</c:v>
                </c:pt>
                <c:pt idx="26">
                  <c:v>41036</c:v>
                </c:pt>
                <c:pt idx="27">
                  <c:v>44399</c:v>
                </c:pt>
                <c:pt idx="28">
                  <c:v>47582</c:v>
                </c:pt>
                <c:pt idx="29">
                  <c:v>50411</c:v>
                </c:pt>
                <c:pt idx="30">
                  <c:v>52337</c:v>
                </c:pt>
                <c:pt idx="31">
                  <c:v>54020</c:v>
                </c:pt>
                <c:pt idx="32">
                  <c:v>55572</c:v>
                </c:pt>
                <c:pt idx="33">
                  <c:v>56980</c:v>
                </c:pt>
                <c:pt idx="34">
                  <c:v>58592</c:v>
                </c:pt>
                <c:pt idx="35">
                  <c:v>60055</c:v>
                </c:pt>
                <c:pt idx="36">
                  <c:v>61317</c:v>
                </c:pt>
                <c:pt idx="37">
                  <c:v>62878</c:v>
                </c:pt>
                <c:pt idx="38">
                  <c:v>64477</c:v>
                </c:pt>
                <c:pt idx="39">
                  <c:v>66092</c:v>
                </c:pt>
                <c:pt idx="40">
                  <c:v>67566</c:v>
                </c:pt>
                <c:pt idx="41">
                  <c:v>69597</c:v>
                </c:pt>
                <c:pt idx="42">
                  <c:v>71949</c:v>
                </c:pt>
                <c:pt idx="43">
                  <c:v>74409</c:v>
                </c:pt>
                <c:pt idx="44">
                  <c:v>76685</c:v>
                </c:pt>
                <c:pt idx="45">
                  <c:v>78922</c:v>
                </c:pt>
                <c:pt idx="46">
                  <c:v>84100</c:v>
                </c:pt>
                <c:pt idx="47">
                  <c:v>87959</c:v>
                </c:pt>
                <c:pt idx="48">
                  <c:v>90938</c:v>
                </c:pt>
                <c:pt idx="49">
                  <c:v>93536</c:v>
                </c:pt>
                <c:pt idx="50">
                  <c:v>96316</c:v>
                </c:pt>
                <c:pt idx="51">
                  <c:v>98759</c:v>
                </c:pt>
                <c:pt idx="52">
                  <c:v>101001</c:v>
                </c:pt>
                <c:pt idx="53">
                  <c:v>103245</c:v>
                </c:pt>
                <c:pt idx="54">
                  <c:v>105434</c:v>
                </c:pt>
                <c:pt idx="55">
                  <c:v>108229</c:v>
                </c:pt>
                <c:pt idx="56">
                  <c:v>111234</c:v>
                </c:pt>
                <c:pt idx="57">
                  <c:v>114874</c:v>
                </c:pt>
                <c:pt idx="58">
                  <c:v>119034</c:v>
                </c:pt>
                <c:pt idx="59">
                  <c:v>123365</c:v>
                </c:pt>
                <c:pt idx="60">
                  <c:v>127469</c:v>
                </c:pt>
                <c:pt idx="61">
                  <c:v>131385</c:v>
                </c:pt>
                <c:pt idx="62">
                  <c:v>135027</c:v>
                </c:pt>
                <c:pt idx="63">
                  <c:v>138128</c:v>
                </c:pt>
                <c:pt idx="64">
                  <c:v>140426</c:v>
                </c:pt>
                <c:pt idx="65">
                  <c:v>142299</c:v>
                </c:pt>
                <c:pt idx="66">
                  <c:v>143790</c:v>
                </c:pt>
                <c:pt idx="67">
                  <c:v>145124</c:v>
                </c:pt>
                <c:pt idx="68">
                  <c:v>146188</c:v>
                </c:pt>
                <c:pt idx="69">
                  <c:v>146668</c:v>
                </c:pt>
              </c:numCache>
            </c:numRef>
          </c:val>
          <c:smooth val="0"/>
          <c:extLst>
            <c:ext xmlns:c16="http://schemas.microsoft.com/office/drawing/2014/chart" uri="{C3380CC4-5D6E-409C-BE32-E72D297353CC}">
              <c16:uniqueId val="{00000037-4C10-4EB5-979E-D19FE6BF62A4}"/>
            </c:ext>
          </c:extLst>
        </c:ser>
        <c:dLbls>
          <c:showLegendKey val="0"/>
          <c:showVal val="0"/>
          <c:showCatName val="0"/>
          <c:showSerName val="0"/>
          <c:showPercent val="0"/>
          <c:showBubbleSize val="0"/>
        </c:dLbls>
        <c:marker val="1"/>
        <c:smooth val="0"/>
        <c:axId val="3"/>
        <c:axId val="4"/>
      </c:lineChart>
      <c:catAx>
        <c:axId val="197997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1000" b="0" i="0" u="none" strike="noStrike" baseline="0">
                <a:solidFill>
                  <a:srgbClr val="333333"/>
                </a:solidFill>
                <a:latin typeface="Calibri"/>
                <a:ea typeface="Calibri"/>
                <a:cs typeface="Calibri"/>
              </a:defRPr>
            </a:pPr>
            <a:endParaRPr lang="es-EC"/>
          </a:p>
        </c:txPr>
        <c:crossAx val="1"/>
        <c:crosses val="autoZero"/>
        <c:auto val="1"/>
        <c:lblAlgn val="ctr"/>
        <c:lblOffset val="100"/>
        <c:noMultiLvlLbl val="0"/>
      </c:catAx>
      <c:valAx>
        <c:axId val="1"/>
        <c:scaling>
          <c:orientation val="minMax"/>
        </c:scaling>
        <c:delete val="0"/>
        <c:axPos val="l"/>
        <c:numFmt formatCode="General" sourceLinked="1"/>
        <c:majorTickMark val="none"/>
        <c:minorTickMark val="none"/>
        <c:tickLblPos val="nextTo"/>
        <c:spPr>
          <a:ln w="6350">
            <a:noFill/>
          </a:ln>
        </c:spPr>
        <c:txPr>
          <a:bodyPr rot="0" vert="horz"/>
          <a:lstStyle/>
          <a:p>
            <a:pPr>
              <a:defRPr sz="1000" b="0" i="0" u="none" strike="noStrike" baseline="0">
                <a:solidFill>
                  <a:srgbClr val="333333"/>
                </a:solidFill>
                <a:latin typeface="Calibri"/>
                <a:ea typeface="Calibri"/>
                <a:cs typeface="Calibri"/>
              </a:defRPr>
            </a:pPr>
            <a:endParaRPr lang="es-EC"/>
          </a:p>
        </c:txPr>
        <c:crossAx val="1979972031"/>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General" sourceLinked="1"/>
        <c:majorTickMark val="out"/>
        <c:minorTickMark val="none"/>
        <c:tickLblPos val="nextTo"/>
        <c:spPr>
          <a:ln w="6350">
            <a:noFill/>
          </a:ln>
        </c:spPr>
        <c:txPr>
          <a:bodyPr rot="0" vert="horz"/>
          <a:lstStyle/>
          <a:p>
            <a:pPr>
              <a:defRPr sz="1000" b="0" i="0" u="none" strike="noStrike" baseline="0">
                <a:solidFill>
                  <a:srgbClr val="333333"/>
                </a:solidFill>
                <a:latin typeface="Calibri"/>
                <a:ea typeface="Calibri"/>
                <a:cs typeface="Calibri"/>
              </a:defRPr>
            </a:pPr>
            <a:endParaRPr lang="es-EC"/>
          </a:p>
        </c:txPr>
        <c:crossAx val="3"/>
        <c:crosses val="max"/>
        <c:crossBetween val="between"/>
      </c:valAx>
      <c:spPr>
        <a:noFill/>
        <a:ln w="25400">
          <a:noFill/>
        </a:ln>
      </c:spPr>
    </c:plotArea>
    <c:plotVisOnly val="1"/>
    <c:dispBlanksAs val="gap"/>
    <c:showDLblsOverMax val="0"/>
  </c:chart>
  <c:spPr>
    <a:noFill/>
    <a:ln w="6350">
      <a:noFill/>
    </a:ln>
  </c:spPr>
  <c:txPr>
    <a:bodyPr/>
    <a:lstStyle/>
    <a:p>
      <a:pPr>
        <a:defRPr sz="1000" b="0" i="0" u="none" strike="noStrike" baseline="0">
          <a:solidFill>
            <a:srgbClr val="000000"/>
          </a:solidFill>
          <a:latin typeface="Calibri"/>
          <a:ea typeface="Calibri"/>
          <a:cs typeface="Calibri"/>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864838092174955E-2"/>
          <c:y val="0.16639654584894362"/>
          <c:w val="0.90877297263966117"/>
          <c:h val="0.52928867795608803"/>
        </c:manualLayout>
      </c:layout>
      <c:areaChart>
        <c:grouping val="stacked"/>
        <c:varyColors val="0"/>
        <c:ser>
          <c:idx val="0"/>
          <c:order val="0"/>
          <c:tx>
            <c:strRef>
              <c:f>Corte_20210612!$B$2</c:f>
              <c:strCache>
                <c:ptCount val="1"/>
                <c:pt idx="0">
                  <c:v>Con sospecha</c:v>
                </c:pt>
              </c:strCache>
            </c:strRef>
          </c:tx>
          <c:spPr>
            <a:solidFill>
              <a:schemeClr val="bg1">
                <a:lumMod val="85000"/>
              </a:schemeClr>
            </a:solidFill>
            <a:ln cap="flat">
              <a:solidFill>
                <a:schemeClr val="bg1">
                  <a:lumMod val="85000"/>
                  <a:alpha val="9000"/>
                </a:schemeClr>
              </a:solidFill>
            </a:ln>
            <a:effectLst/>
          </c:spPr>
          <c:cat>
            <c:strRef>
              <c:f>Corte_20210612!$A$3:$A$67</c:f>
              <c:strCache>
                <c:ptCount val="65"/>
                <c:pt idx="0">
                  <c:v>IÑAQUITO</c:v>
                </c:pt>
                <c:pt idx="1">
                  <c:v>CHILLOGALLO</c:v>
                </c:pt>
                <c:pt idx="2">
                  <c:v>COTOCOLLAO</c:v>
                </c:pt>
                <c:pt idx="3">
                  <c:v>CALDERON</c:v>
                </c:pt>
                <c:pt idx="4">
                  <c:v>GUAMANI</c:v>
                </c:pt>
                <c:pt idx="5">
                  <c:v>CHIMBACALLE</c:v>
                </c:pt>
                <c:pt idx="6">
                  <c:v>LA MAGDALENA</c:v>
                </c:pt>
                <c:pt idx="7">
                  <c:v>CONOCOTO</c:v>
                </c:pt>
                <c:pt idx="8">
                  <c:v>BELISARIO QUEVEDO</c:v>
                </c:pt>
                <c:pt idx="9">
                  <c:v>QUITUMBE</c:v>
                </c:pt>
                <c:pt idx="10">
                  <c:v>CENTRO HISTORICO</c:v>
                </c:pt>
                <c:pt idx="11">
                  <c:v>SOLANDA</c:v>
                </c:pt>
                <c:pt idx="12">
                  <c:v>SAN BARTOLO</c:v>
                </c:pt>
                <c:pt idx="13">
                  <c:v>CARCELEN</c:v>
                </c:pt>
                <c:pt idx="14">
                  <c:v>EL CONDADO</c:v>
                </c:pt>
                <c:pt idx="15">
                  <c:v>LA ECUATORIANA</c:v>
                </c:pt>
                <c:pt idx="16">
                  <c:v>PUENGAS</c:v>
                </c:pt>
                <c:pt idx="17">
                  <c:v>CUMBAYA</c:v>
                </c:pt>
                <c:pt idx="18">
                  <c:v>TUMBACO</c:v>
                </c:pt>
                <c:pt idx="19">
                  <c:v>SAN ISIDRO DEL INCA</c:v>
                </c:pt>
                <c:pt idx="20">
                  <c:v>COMITE DEL PUEBLO</c:v>
                </c:pt>
                <c:pt idx="21">
                  <c:v>LA ARGELIA</c:v>
                </c:pt>
                <c:pt idx="22">
                  <c:v>ITCHIMBIA</c:v>
                </c:pt>
                <c:pt idx="23">
                  <c:v>LA CONCEPCIÓN</c:v>
                </c:pt>
                <c:pt idx="24">
                  <c:v>KENNEDY</c:v>
                </c:pt>
                <c:pt idx="25">
                  <c:v>SAN JUAN</c:v>
                </c:pt>
                <c:pt idx="26">
                  <c:v>POMASQUI</c:v>
                </c:pt>
                <c:pt idx="27">
                  <c:v>LA FERROVIARIA</c:v>
                </c:pt>
                <c:pt idx="28">
                  <c:v>COCHAPAMBA</c:v>
                </c:pt>
                <c:pt idx="29">
                  <c:v>SAN ANTONIO</c:v>
                </c:pt>
                <c:pt idx="30">
                  <c:v>TURUBAMBA</c:v>
                </c:pt>
                <c:pt idx="31">
                  <c:v>LA MENA</c:v>
                </c:pt>
                <c:pt idx="32">
                  <c:v>AMAGUAÑA</c:v>
                </c:pt>
                <c:pt idx="33">
                  <c:v>JIPIJAPA</c:v>
                </c:pt>
                <c:pt idx="34">
                  <c:v>LA LIBERTAD</c:v>
                </c:pt>
                <c:pt idx="35">
                  <c:v>ALANGASI</c:v>
                </c:pt>
                <c:pt idx="36">
                  <c:v>RUMIPAMBA</c:v>
                </c:pt>
                <c:pt idx="37">
                  <c:v>MARISCAL SUCRE</c:v>
                </c:pt>
                <c:pt idx="38">
                  <c:v>CHILIBULO</c:v>
                </c:pt>
                <c:pt idx="39">
                  <c:v>PONCEANO</c:v>
                </c:pt>
                <c:pt idx="40">
                  <c:v>NAYON</c:v>
                </c:pt>
                <c:pt idx="41">
                  <c:v>GUAYLLABAMBA</c:v>
                </c:pt>
                <c:pt idx="42">
                  <c:v>LLANO CHICO</c:v>
                </c:pt>
                <c:pt idx="43">
                  <c:v>QUITO</c:v>
                </c:pt>
                <c:pt idx="44">
                  <c:v>YARUQUI</c:v>
                </c:pt>
                <c:pt idx="45">
                  <c:v>PIFO</c:v>
                </c:pt>
                <c:pt idx="46">
                  <c:v>PUEMBO</c:v>
                </c:pt>
                <c:pt idx="47">
                  <c:v>PINTAG</c:v>
                </c:pt>
                <c:pt idx="48">
                  <c:v>EL QUINCHE</c:v>
                </c:pt>
                <c:pt idx="49">
                  <c:v>TABABELA</c:v>
                </c:pt>
                <c:pt idx="50">
                  <c:v>ZAMBIZA</c:v>
                </c:pt>
                <c:pt idx="51">
                  <c:v>LA MERCED</c:v>
                </c:pt>
                <c:pt idx="52">
                  <c:v>CALACALI</c:v>
                </c:pt>
                <c:pt idx="53">
                  <c:v>CHECA (CHILPA)</c:v>
                </c:pt>
                <c:pt idx="54">
                  <c:v>ATAHUALPA (HABASPAMBA)</c:v>
                </c:pt>
                <c:pt idx="55">
                  <c:v>GUANGOPOLO</c:v>
                </c:pt>
                <c:pt idx="56">
                  <c:v>SAN JOSE DE MINAS</c:v>
                </c:pt>
                <c:pt idx="57">
                  <c:v>PUELLARO</c:v>
                </c:pt>
                <c:pt idx="58">
                  <c:v>CHAVEZPAMBA</c:v>
                </c:pt>
                <c:pt idx="59">
                  <c:v>LLOA</c:v>
                </c:pt>
                <c:pt idx="60">
                  <c:v>NANEGAL</c:v>
                </c:pt>
                <c:pt idx="61">
                  <c:v>PACTO</c:v>
                </c:pt>
                <c:pt idx="62">
                  <c:v>NANEGALITO</c:v>
                </c:pt>
                <c:pt idx="63">
                  <c:v>GUALEA</c:v>
                </c:pt>
                <c:pt idx="64">
                  <c:v>NONO</c:v>
                </c:pt>
              </c:strCache>
            </c:strRef>
          </c:cat>
          <c:val>
            <c:numRef>
              <c:f>Corte_20210612!$B$3:$B$68</c:f>
              <c:numCache>
                <c:formatCode>General</c:formatCode>
                <c:ptCount val="66"/>
                <c:pt idx="0">
                  <c:v>914</c:v>
                </c:pt>
                <c:pt idx="1">
                  <c:v>1454</c:v>
                </c:pt>
                <c:pt idx="2">
                  <c:v>1260</c:v>
                </c:pt>
                <c:pt idx="3">
                  <c:v>1507</c:v>
                </c:pt>
                <c:pt idx="4">
                  <c:v>825</c:v>
                </c:pt>
                <c:pt idx="5">
                  <c:v>915</c:v>
                </c:pt>
                <c:pt idx="6">
                  <c:v>1092</c:v>
                </c:pt>
                <c:pt idx="7">
                  <c:v>924</c:v>
                </c:pt>
                <c:pt idx="8">
                  <c:v>1167</c:v>
                </c:pt>
                <c:pt idx="9">
                  <c:v>493</c:v>
                </c:pt>
                <c:pt idx="10">
                  <c:v>496</c:v>
                </c:pt>
                <c:pt idx="11">
                  <c:v>461</c:v>
                </c:pt>
                <c:pt idx="12">
                  <c:v>406</c:v>
                </c:pt>
                <c:pt idx="13">
                  <c:v>456</c:v>
                </c:pt>
                <c:pt idx="14">
                  <c:v>358</c:v>
                </c:pt>
                <c:pt idx="15">
                  <c:v>294</c:v>
                </c:pt>
                <c:pt idx="16">
                  <c:v>260</c:v>
                </c:pt>
                <c:pt idx="17">
                  <c:v>885</c:v>
                </c:pt>
                <c:pt idx="18">
                  <c:v>778</c:v>
                </c:pt>
                <c:pt idx="19">
                  <c:v>412</c:v>
                </c:pt>
                <c:pt idx="20">
                  <c:v>237</c:v>
                </c:pt>
                <c:pt idx="21">
                  <c:v>261</c:v>
                </c:pt>
                <c:pt idx="22">
                  <c:v>321</c:v>
                </c:pt>
                <c:pt idx="23">
                  <c:v>298</c:v>
                </c:pt>
                <c:pt idx="24">
                  <c:v>369</c:v>
                </c:pt>
                <c:pt idx="25">
                  <c:v>198</c:v>
                </c:pt>
                <c:pt idx="26">
                  <c:v>246</c:v>
                </c:pt>
                <c:pt idx="27">
                  <c:v>207</c:v>
                </c:pt>
                <c:pt idx="28">
                  <c:v>268</c:v>
                </c:pt>
                <c:pt idx="29">
                  <c:v>260</c:v>
                </c:pt>
                <c:pt idx="30">
                  <c:v>184</c:v>
                </c:pt>
                <c:pt idx="31">
                  <c:v>139</c:v>
                </c:pt>
                <c:pt idx="32">
                  <c:v>183</c:v>
                </c:pt>
                <c:pt idx="33">
                  <c:v>253</c:v>
                </c:pt>
                <c:pt idx="34">
                  <c:v>131</c:v>
                </c:pt>
                <c:pt idx="35">
                  <c:v>187</c:v>
                </c:pt>
                <c:pt idx="36">
                  <c:v>191</c:v>
                </c:pt>
                <c:pt idx="37">
                  <c:v>195</c:v>
                </c:pt>
                <c:pt idx="38">
                  <c:v>138</c:v>
                </c:pt>
                <c:pt idx="39">
                  <c:v>140</c:v>
                </c:pt>
                <c:pt idx="40">
                  <c:v>232</c:v>
                </c:pt>
                <c:pt idx="41">
                  <c:v>101</c:v>
                </c:pt>
                <c:pt idx="42">
                  <c:v>60</c:v>
                </c:pt>
                <c:pt idx="43">
                  <c:v>5</c:v>
                </c:pt>
                <c:pt idx="44">
                  <c:v>145</c:v>
                </c:pt>
                <c:pt idx="45">
                  <c:v>167</c:v>
                </c:pt>
                <c:pt idx="46">
                  <c:v>150</c:v>
                </c:pt>
                <c:pt idx="47">
                  <c:v>557</c:v>
                </c:pt>
                <c:pt idx="48">
                  <c:v>85</c:v>
                </c:pt>
                <c:pt idx="49">
                  <c:v>105</c:v>
                </c:pt>
                <c:pt idx="50">
                  <c:v>56</c:v>
                </c:pt>
                <c:pt idx="51">
                  <c:v>56</c:v>
                </c:pt>
                <c:pt idx="52">
                  <c:v>56</c:v>
                </c:pt>
                <c:pt idx="53">
                  <c:v>42</c:v>
                </c:pt>
                <c:pt idx="54">
                  <c:v>49</c:v>
                </c:pt>
                <c:pt idx="55">
                  <c:v>25</c:v>
                </c:pt>
                <c:pt idx="56">
                  <c:v>74</c:v>
                </c:pt>
                <c:pt idx="57">
                  <c:v>15</c:v>
                </c:pt>
                <c:pt idx="58">
                  <c:v>52</c:v>
                </c:pt>
                <c:pt idx="59">
                  <c:v>5</c:v>
                </c:pt>
                <c:pt idx="60">
                  <c:v>9</c:v>
                </c:pt>
                <c:pt idx="61">
                  <c:v>10</c:v>
                </c:pt>
                <c:pt idx="62">
                  <c:v>6</c:v>
                </c:pt>
                <c:pt idx="63">
                  <c:v>8</c:v>
                </c:pt>
                <c:pt idx="64">
                  <c:v>4</c:v>
                </c:pt>
                <c:pt idx="65">
                  <c:v>1</c:v>
                </c:pt>
              </c:numCache>
            </c:numRef>
          </c:val>
          <c:extLst>
            <c:ext xmlns:c16="http://schemas.microsoft.com/office/drawing/2014/chart" uri="{C3380CC4-5D6E-409C-BE32-E72D297353CC}">
              <c16:uniqueId val="{00000000-B4F0-4072-8FA6-44AF2EDF2BF3}"/>
            </c:ext>
          </c:extLst>
        </c:ser>
        <c:dLbls>
          <c:showLegendKey val="0"/>
          <c:showVal val="0"/>
          <c:showCatName val="0"/>
          <c:showSerName val="0"/>
          <c:showPercent val="0"/>
          <c:showBubbleSize val="0"/>
        </c:dLbls>
        <c:axId val="1608426207"/>
        <c:axId val="1608428287"/>
      </c:areaChart>
      <c:barChart>
        <c:barDir val="col"/>
        <c:grouping val="clustered"/>
        <c:varyColors val="0"/>
        <c:ser>
          <c:idx val="1"/>
          <c:order val="1"/>
          <c:tx>
            <c:strRef>
              <c:f>Corte_20210612!$C$2</c:f>
              <c:strCache>
                <c:ptCount val="1"/>
                <c:pt idx="0">
                  <c:v>Confirmado</c:v>
                </c:pt>
              </c:strCache>
            </c:strRef>
          </c:tx>
          <c:spPr>
            <a:solidFill>
              <a:srgbClr val="002060"/>
            </a:solidFill>
            <a:ln>
              <a:solidFill>
                <a:schemeClr val="accent1">
                  <a:lumMod val="40000"/>
                  <a:lumOff val="60000"/>
                </a:schemeClr>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rgbClr val="002060"/>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Corte_20210612!$A$3:$A$67</c:f>
              <c:strCache>
                <c:ptCount val="65"/>
                <c:pt idx="0">
                  <c:v>IÑAQUITO</c:v>
                </c:pt>
                <c:pt idx="1">
                  <c:v>CHILLOGALLO</c:v>
                </c:pt>
                <c:pt idx="2">
                  <c:v>COTOCOLLAO</c:v>
                </c:pt>
                <c:pt idx="3">
                  <c:v>CALDERON</c:v>
                </c:pt>
                <c:pt idx="4">
                  <c:v>GUAMANI</c:v>
                </c:pt>
                <c:pt idx="5">
                  <c:v>CHIMBACALLE</c:v>
                </c:pt>
                <c:pt idx="6">
                  <c:v>LA MAGDALENA</c:v>
                </c:pt>
                <c:pt idx="7">
                  <c:v>CONOCOTO</c:v>
                </c:pt>
                <c:pt idx="8">
                  <c:v>BELISARIO QUEVEDO</c:v>
                </c:pt>
                <c:pt idx="9">
                  <c:v>QUITUMBE</c:v>
                </c:pt>
                <c:pt idx="10">
                  <c:v>CENTRO HISTORICO</c:v>
                </c:pt>
                <c:pt idx="11">
                  <c:v>SOLANDA</c:v>
                </c:pt>
                <c:pt idx="12">
                  <c:v>SAN BARTOLO</c:v>
                </c:pt>
                <c:pt idx="13">
                  <c:v>CARCELEN</c:v>
                </c:pt>
                <c:pt idx="14">
                  <c:v>EL CONDADO</c:v>
                </c:pt>
                <c:pt idx="15">
                  <c:v>LA ECUATORIANA</c:v>
                </c:pt>
                <c:pt idx="16">
                  <c:v>PUENGAS</c:v>
                </c:pt>
                <c:pt idx="17">
                  <c:v>CUMBAYA</c:v>
                </c:pt>
                <c:pt idx="18">
                  <c:v>TUMBACO</c:v>
                </c:pt>
                <c:pt idx="19">
                  <c:v>SAN ISIDRO DEL INCA</c:v>
                </c:pt>
                <c:pt idx="20">
                  <c:v>COMITE DEL PUEBLO</c:v>
                </c:pt>
                <c:pt idx="21">
                  <c:v>LA ARGELIA</c:v>
                </c:pt>
                <c:pt idx="22">
                  <c:v>ITCHIMBIA</c:v>
                </c:pt>
                <c:pt idx="23">
                  <c:v>LA CONCEPCIÓN</c:v>
                </c:pt>
                <c:pt idx="24">
                  <c:v>KENNEDY</c:v>
                </c:pt>
                <c:pt idx="25">
                  <c:v>SAN JUAN</c:v>
                </c:pt>
                <c:pt idx="26">
                  <c:v>POMASQUI</c:v>
                </c:pt>
                <c:pt idx="27">
                  <c:v>LA FERROVIARIA</c:v>
                </c:pt>
                <c:pt idx="28">
                  <c:v>COCHAPAMBA</c:v>
                </c:pt>
                <c:pt idx="29">
                  <c:v>SAN ANTONIO</c:v>
                </c:pt>
                <c:pt idx="30">
                  <c:v>TURUBAMBA</c:v>
                </c:pt>
                <c:pt idx="31">
                  <c:v>LA MENA</c:v>
                </c:pt>
                <c:pt idx="32">
                  <c:v>AMAGUAÑA</c:v>
                </c:pt>
                <c:pt idx="33">
                  <c:v>JIPIJAPA</c:v>
                </c:pt>
                <c:pt idx="34">
                  <c:v>LA LIBERTAD</c:v>
                </c:pt>
                <c:pt idx="35">
                  <c:v>ALANGASI</c:v>
                </c:pt>
                <c:pt idx="36">
                  <c:v>RUMIPAMBA</c:v>
                </c:pt>
                <c:pt idx="37">
                  <c:v>MARISCAL SUCRE</c:v>
                </c:pt>
                <c:pt idx="38">
                  <c:v>CHILIBULO</c:v>
                </c:pt>
                <c:pt idx="39">
                  <c:v>PONCEANO</c:v>
                </c:pt>
                <c:pt idx="40">
                  <c:v>NAYON</c:v>
                </c:pt>
                <c:pt idx="41">
                  <c:v>GUAYLLABAMBA</c:v>
                </c:pt>
                <c:pt idx="42">
                  <c:v>LLANO CHICO</c:v>
                </c:pt>
                <c:pt idx="43">
                  <c:v>QUITO</c:v>
                </c:pt>
                <c:pt idx="44">
                  <c:v>YARUQUI</c:v>
                </c:pt>
                <c:pt idx="45">
                  <c:v>PIFO</c:v>
                </c:pt>
                <c:pt idx="46">
                  <c:v>PUEMBO</c:v>
                </c:pt>
                <c:pt idx="47">
                  <c:v>PINTAG</c:v>
                </c:pt>
                <c:pt idx="48">
                  <c:v>EL QUINCHE</c:v>
                </c:pt>
                <c:pt idx="49">
                  <c:v>TABABELA</c:v>
                </c:pt>
                <c:pt idx="50">
                  <c:v>ZAMBIZA</c:v>
                </c:pt>
                <c:pt idx="51">
                  <c:v>LA MERCED</c:v>
                </c:pt>
                <c:pt idx="52">
                  <c:v>CALACALI</c:v>
                </c:pt>
                <c:pt idx="53">
                  <c:v>CHECA (CHILPA)</c:v>
                </c:pt>
                <c:pt idx="54">
                  <c:v>ATAHUALPA (HABASPAMBA)</c:v>
                </c:pt>
                <c:pt idx="55">
                  <c:v>GUANGOPOLO</c:v>
                </c:pt>
                <c:pt idx="56">
                  <c:v>SAN JOSE DE MINAS</c:v>
                </c:pt>
                <c:pt idx="57">
                  <c:v>PUELLARO</c:v>
                </c:pt>
                <c:pt idx="58">
                  <c:v>CHAVEZPAMBA</c:v>
                </c:pt>
                <c:pt idx="59">
                  <c:v>LLOA</c:v>
                </c:pt>
                <c:pt idx="60">
                  <c:v>NANEGAL</c:v>
                </c:pt>
                <c:pt idx="61">
                  <c:v>PACTO</c:v>
                </c:pt>
                <c:pt idx="62">
                  <c:v>NANEGALITO</c:v>
                </c:pt>
                <c:pt idx="63">
                  <c:v>GUALEA</c:v>
                </c:pt>
                <c:pt idx="64">
                  <c:v>NONO</c:v>
                </c:pt>
              </c:strCache>
            </c:strRef>
          </c:cat>
          <c:val>
            <c:numRef>
              <c:f>Corte_20210612!$C$3:$C$68</c:f>
              <c:numCache>
                <c:formatCode>General</c:formatCode>
                <c:ptCount val="66"/>
                <c:pt idx="0">
                  <c:v>13610</c:v>
                </c:pt>
                <c:pt idx="1">
                  <c:v>12659</c:v>
                </c:pt>
                <c:pt idx="2">
                  <c:v>10149</c:v>
                </c:pt>
                <c:pt idx="3">
                  <c:v>9039</c:v>
                </c:pt>
                <c:pt idx="4">
                  <c:v>7395</c:v>
                </c:pt>
                <c:pt idx="5">
                  <c:v>6354</c:v>
                </c:pt>
                <c:pt idx="6">
                  <c:v>6172</c:v>
                </c:pt>
                <c:pt idx="7">
                  <c:v>5586</c:v>
                </c:pt>
                <c:pt idx="8">
                  <c:v>4713</c:v>
                </c:pt>
                <c:pt idx="9">
                  <c:v>4047</c:v>
                </c:pt>
                <c:pt idx="10">
                  <c:v>3924</c:v>
                </c:pt>
                <c:pt idx="11">
                  <c:v>3287</c:v>
                </c:pt>
                <c:pt idx="12">
                  <c:v>3040</c:v>
                </c:pt>
                <c:pt idx="13">
                  <c:v>2960</c:v>
                </c:pt>
                <c:pt idx="14">
                  <c:v>2619</c:v>
                </c:pt>
                <c:pt idx="15">
                  <c:v>2605</c:v>
                </c:pt>
                <c:pt idx="16">
                  <c:v>2538</c:v>
                </c:pt>
                <c:pt idx="17">
                  <c:v>2528</c:v>
                </c:pt>
                <c:pt idx="18">
                  <c:v>2512</c:v>
                </c:pt>
                <c:pt idx="19">
                  <c:v>2426</c:v>
                </c:pt>
                <c:pt idx="20">
                  <c:v>2424</c:v>
                </c:pt>
                <c:pt idx="21">
                  <c:v>2176</c:v>
                </c:pt>
                <c:pt idx="22">
                  <c:v>2145</c:v>
                </c:pt>
                <c:pt idx="23">
                  <c:v>2066</c:v>
                </c:pt>
                <c:pt idx="24">
                  <c:v>2053</c:v>
                </c:pt>
                <c:pt idx="25">
                  <c:v>1871</c:v>
                </c:pt>
                <c:pt idx="26">
                  <c:v>1858</c:v>
                </c:pt>
                <c:pt idx="27">
                  <c:v>1776</c:v>
                </c:pt>
                <c:pt idx="28">
                  <c:v>1640</c:v>
                </c:pt>
                <c:pt idx="29">
                  <c:v>1413</c:v>
                </c:pt>
                <c:pt idx="30">
                  <c:v>1386</c:v>
                </c:pt>
                <c:pt idx="31">
                  <c:v>1347</c:v>
                </c:pt>
                <c:pt idx="32">
                  <c:v>1174</c:v>
                </c:pt>
                <c:pt idx="33">
                  <c:v>1163</c:v>
                </c:pt>
                <c:pt idx="34">
                  <c:v>1085</c:v>
                </c:pt>
                <c:pt idx="35">
                  <c:v>1072</c:v>
                </c:pt>
                <c:pt idx="36">
                  <c:v>1059</c:v>
                </c:pt>
                <c:pt idx="37">
                  <c:v>957</c:v>
                </c:pt>
                <c:pt idx="38">
                  <c:v>937</c:v>
                </c:pt>
                <c:pt idx="39">
                  <c:v>875</c:v>
                </c:pt>
                <c:pt idx="40">
                  <c:v>759</c:v>
                </c:pt>
                <c:pt idx="41">
                  <c:v>756</c:v>
                </c:pt>
                <c:pt idx="42">
                  <c:v>731</c:v>
                </c:pt>
                <c:pt idx="43">
                  <c:v>667</c:v>
                </c:pt>
                <c:pt idx="44">
                  <c:v>617</c:v>
                </c:pt>
                <c:pt idx="45">
                  <c:v>580</c:v>
                </c:pt>
                <c:pt idx="46">
                  <c:v>492</c:v>
                </c:pt>
                <c:pt idx="47">
                  <c:v>466</c:v>
                </c:pt>
                <c:pt idx="48">
                  <c:v>428</c:v>
                </c:pt>
                <c:pt idx="49">
                  <c:v>399</c:v>
                </c:pt>
                <c:pt idx="50">
                  <c:v>335</c:v>
                </c:pt>
                <c:pt idx="51">
                  <c:v>245</c:v>
                </c:pt>
                <c:pt idx="52">
                  <c:v>218</c:v>
                </c:pt>
                <c:pt idx="53">
                  <c:v>155</c:v>
                </c:pt>
                <c:pt idx="54">
                  <c:v>153</c:v>
                </c:pt>
                <c:pt idx="55">
                  <c:v>152</c:v>
                </c:pt>
                <c:pt idx="56">
                  <c:v>141</c:v>
                </c:pt>
                <c:pt idx="57">
                  <c:v>127</c:v>
                </c:pt>
                <c:pt idx="58">
                  <c:v>111</c:v>
                </c:pt>
                <c:pt idx="59">
                  <c:v>94</c:v>
                </c:pt>
                <c:pt idx="60">
                  <c:v>93</c:v>
                </c:pt>
                <c:pt idx="61">
                  <c:v>85</c:v>
                </c:pt>
                <c:pt idx="62">
                  <c:v>65</c:v>
                </c:pt>
                <c:pt idx="63">
                  <c:v>58</c:v>
                </c:pt>
                <c:pt idx="64">
                  <c:v>54</c:v>
                </c:pt>
                <c:pt idx="65">
                  <c:v>47</c:v>
                </c:pt>
              </c:numCache>
            </c:numRef>
          </c:val>
          <c:extLst>
            <c:ext xmlns:c16="http://schemas.microsoft.com/office/drawing/2014/chart" uri="{C3380CC4-5D6E-409C-BE32-E72D297353CC}">
              <c16:uniqueId val="{00000001-B4F0-4072-8FA6-44AF2EDF2BF3}"/>
            </c:ext>
          </c:extLst>
        </c:ser>
        <c:dLbls>
          <c:showLegendKey val="0"/>
          <c:showVal val="0"/>
          <c:showCatName val="0"/>
          <c:showSerName val="0"/>
          <c:showPercent val="0"/>
          <c:showBubbleSize val="0"/>
        </c:dLbls>
        <c:gapWidth val="30"/>
        <c:axId val="1744456304"/>
        <c:axId val="1744479920"/>
      </c:barChart>
      <c:lineChart>
        <c:grouping val="standard"/>
        <c:varyColors val="0"/>
        <c:ser>
          <c:idx val="2"/>
          <c:order val="2"/>
          <c:tx>
            <c:strRef>
              <c:f>Corte_20210612!$D$2</c:f>
              <c:strCache>
                <c:ptCount val="1"/>
                <c:pt idx="0">
                  <c:v>Probable</c:v>
                </c:pt>
              </c:strCache>
            </c:strRef>
          </c:tx>
          <c:spPr>
            <a:ln w="38100" cap="rnd">
              <a:solidFill>
                <a:srgbClr val="C00000"/>
              </a:solidFill>
              <a:prstDash val="sysDot"/>
              <a:round/>
            </a:ln>
            <a:effectLst/>
          </c:spPr>
          <c:marker>
            <c:symbol val="none"/>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F0-4072-8FA6-44AF2EDF2BF3}"/>
                </c:ext>
              </c:extLst>
            </c:dLbl>
            <c:dLbl>
              <c:idx val="5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F0-4072-8FA6-44AF2EDF2B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00000"/>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Corte_20210612!$A$3:$A$67</c:f>
              <c:strCache>
                <c:ptCount val="65"/>
                <c:pt idx="0">
                  <c:v>IÑAQUITO</c:v>
                </c:pt>
                <c:pt idx="1">
                  <c:v>CHILLOGALLO</c:v>
                </c:pt>
                <c:pt idx="2">
                  <c:v>COTOCOLLAO</c:v>
                </c:pt>
                <c:pt idx="3">
                  <c:v>CALDERON</c:v>
                </c:pt>
                <c:pt idx="4">
                  <c:v>GUAMANI</c:v>
                </c:pt>
                <c:pt idx="5">
                  <c:v>CHIMBACALLE</c:v>
                </c:pt>
                <c:pt idx="6">
                  <c:v>LA MAGDALENA</c:v>
                </c:pt>
                <c:pt idx="7">
                  <c:v>CONOCOTO</c:v>
                </c:pt>
                <c:pt idx="8">
                  <c:v>BELISARIO QUEVEDO</c:v>
                </c:pt>
                <c:pt idx="9">
                  <c:v>QUITUMBE</c:v>
                </c:pt>
                <c:pt idx="10">
                  <c:v>CENTRO HISTORICO</c:v>
                </c:pt>
                <c:pt idx="11">
                  <c:v>SOLANDA</c:v>
                </c:pt>
                <c:pt idx="12">
                  <c:v>SAN BARTOLO</c:v>
                </c:pt>
                <c:pt idx="13">
                  <c:v>CARCELEN</c:v>
                </c:pt>
                <c:pt idx="14">
                  <c:v>EL CONDADO</c:v>
                </c:pt>
                <c:pt idx="15">
                  <c:v>LA ECUATORIANA</c:v>
                </c:pt>
                <c:pt idx="16">
                  <c:v>PUENGAS</c:v>
                </c:pt>
                <c:pt idx="17">
                  <c:v>CUMBAYA</c:v>
                </c:pt>
                <c:pt idx="18">
                  <c:v>TUMBACO</c:v>
                </c:pt>
                <c:pt idx="19">
                  <c:v>SAN ISIDRO DEL INCA</c:v>
                </c:pt>
                <c:pt idx="20">
                  <c:v>COMITE DEL PUEBLO</c:v>
                </c:pt>
                <c:pt idx="21">
                  <c:v>LA ARGELIA</c:v>
                </c:pt>
                <c:pt idx="22">
                  <c:v>ITCHIMBIA</c:v>
                </c:pt>
                <c:pt idx="23">
                  <c:v>LA CONCEPCIÓN</c:v>
                </c:pt>
                <c:pt idx="24">
                  <c:v>KENNEDY</c:v>
                </c:pt>
                <c:pt idx="25">
                  <c:v>SAN JUAN</c:v>
                </c:pt>
                <c:pt idx="26">
                  <c:v>POMASQUI</c:v>
                </c:pt>
                <c:pt idx="27">
                  <c:v>LA FERROVIARIA</c:v>
                </c:pt>
                <c:pt idx="28">
                  <c:v>COCHAPAMBA</c:v>
                </c:pt>
                <c:pt idx="29">
                  <c:v>SAN ANTONIO</c:v>
                </c:pt>
                <c:pt idx="30">
                  <c:v>TURUBAMBA</c:v>
                </c:pt>
                <c:pt idx="31">
                  <c:v>LA MENA</c:v>
                </c:pt>
                <c:pt idx="32">
                  <c:v>AMAGUAÑA</c:v>
                </c:pt>
                <c:pt idx="33">
                  <c:v>JIPIJAPA</c:v>
                </c:pt>
                <c:pt idx="34">
                  <c:v>LA LIBERTAD</c:v>
                </c:pt>
                <c:pt idx="35">
                  <c:v>ALANGASI</c:v>
                </c:pt>
                <c:pt idx="36">
                  <c:v>RUMIPAMBA</c:v>
                </c:pt>
                <c:pt idx="37">
                  <c:v>MARISCAL SUCRE</c:v>
                </c:pt>
                <c:pt idx="38">
                  <c:v>CHILIBULO</c:v>
                </c:pt>
                <c:pt idx="39">
                  <c:v>PONCEANO</c:v>
                </c:pt>
                <c:pt idx="40">
                  <c:v>NAYON</c:v>
                </c:pt>
                <c:pt idx="41">
                  <c:v>GUAYLLABAMBA</c:v>
                </c:pt>
                <c:pt idx="42">
                  <c:v>LLANO CHICO</c:v>
                </c:pt>
                <c:pt idx="43">
                  <c:v>QUITO</c:v>
                </c:pt>
                <c:pt idx="44">
                  <c:v>YARUQUI</c:v>
                </c:pt>
                <c:pt idx="45">
                  <c:v>PIFO</c:v>
                </c:pt>
                <c:pt idx="46">
                  <c:v>PUEMBO</c:v>
                </c:pt>
                <c:pt idx="47">
                  <c:v>PINTAG</c:v>
                </c:pt>
                <c:pt idx="48">
                  <c:v>EL QUINCHE</c:v>
                </c:pt>
                <c:pt idx="49">
                  <c:v>TABABELA</c:v>
                </c:pt>
                <c:pt idx="50">
                  <c:v>ZAMBIZA</c:v>
                </c:pt>
                <c:pt idx="51">
                  <c:v>LA MERCED</c:v>
                </c:pt>
                <c:pt idx="52">
                  <c:v>CALACALI</c:v>
                </c:pt>
                <c:pt idx="53">
                  <c:v>CHECA (CHILPA)</c:v>
                </c:pt>
                <c:pt idx="54">
                  <c:v>ATAHUALPA (HABASPAMBA)</c:v>
                </c:pt>
                <c:pt idx="55">
                  <c:v>GUANGOPOLO</c:v>
                </c:pt>
                <c:pt idx="56">
                  <c:v>SAN JOSE DE MINAS</c:v>
                </c:pt>
                <c:pt idx="57">
                  <c:v>PUELLARO</c:v>
                </c:pt>
                <c:pt idx="58">
                  <c:v>CHAVEZPAMBA</c:v>
                </c:pt>
                <c:pt idx="59">
                  <c:v>LLOA</c:v>
                </c:pt>
                <c:pt idx="60">
                  <c:v>NANEGAL</c:v>
                </c:pt>
                <c:pt idx="61">
                  <c:v>PACTO</c:v>
                </c:pt>
                <c:pt idx="62">
                  <c:v>NANEGALITO</c:v>
                </c:pt>
                <c:pt idx="63">
                  <c:v>GUALEA</c:v>
                </c:pt>
                <c:pt idx="64">
                  <c:v>NONO</c:v>
                </c:pt>
              </c:strCache>
            </c:strRef>
          </c:cat>
          <c:val>
            <c:numRef>
              <c:f>Corte_20210612!$D$3:$D$68</c:f>
              <c:numCache>
                <c:formatCode>General</c:formatCode>
                <c:ptCount val="66"/>
                <c:pt idx="0">
                  <c:v>485</c:v>
                </c:pt>
                <c:pt idx="1">
                  <c:v>1003</c:v>
                </c:pt>
                <c:pt idx="2">
                  <c:v>881</c:v>
                </c:pt>
                <c:pt idx="3">
                  <c:v>703</c:v>
                </c:pt>
                <c:pt idx="4">
                  <c:v>559</c:v>
                </c:pt>
                <c:pt idx="5">
                  <c:v>436</c:v>
                </c:pt>
                <c:pt idx="6">
                  <c:v>443</c:v>
                </c:pt>
                <c:pt idx="7">
                  <c:v>409</c:v>
                </c:pt>
                <c:pt idx="8">
                  <c:v>1555</c:v>
                </c:pt>
                <c:pt idx="9">
                  <c:v>289</c:v>
                </c:pt>
                <c:pt idx="10">
                  <c:v>274</c:v>
                </c:pt>
                <c:pt idx="11">
                  <c:v>245</c:v>
                </c:pt>
                <c:pt idx="12">
                  <c:v>225</c:v>
                </c:pt>
                <c:pt idx="13">
                  <c:v>301</c:v>
                </c:pt>
                <c:pt idx="14">
                  <c:v>202</c:v>
                </c:pt>
                <c:pt idx="15">
                  <c:v>224</c:v>
                </c:pt>
                <c:pt idx="16">
                  <c:v>181</c:v>
                </c:pt>
                <c:pt idx="17">
                  <c:v>216</c:v>
                </c:pt>
                <c:pt idx="18">
                  <c:v>276</c:v>
                </c:pt>
                <c:pt idx="19">
                  <c:v>188</c:v>
                </c:pt>
                <c:pt idx="20">
                  <c:v>198</c:v>
                </c:pt>
                <c:pt idx="21">
                  <c:v>138</c:v>
                </c:pt>
                <c:pt idx="22">
                  <c:v>142</c:v>
                </c:pt>
                <c:pt idx="23">
                  <c:v>146</c:v>
                </c:pt>
                <c:pt idx="24">
                  <c:v>153</c:v>
                </c:pt>
                <c:pt idx="25">
                  <c:v>162</c:v>
                </c:pt>
                <c:pt idx="26">
                  <c:v>165</c:v>
                </c:pt>
                <c:pt idx="27">
                  <c:v>133</c:v>
                </c:pt>
                <c:pt idx="28">
                  <c:v>166</c:v>
                </c:pt>
                <c:pt idx="29">
                  <c:v>107</c:v>
                </c:pt>
                <c:pt idx="30">
                  <c:v>118</c:v>
                </c:pt>
                <c:pt idx="31">
                  <c:v>109</c:v>
                </c:pt>
                <c:pt idx="32">
                  <c:v>93</c:v>
                </c:pt>
                <c:pt idx="33">
                  <c:v>98</c:v>
                </c:pt>
                <c:pt idx="34">
                  <c:v>70</c:v>
                </c:pt>
                <c:pt idx="35">
                  <c:v>68</c:v>
                </c:pt>
                <c:pt idx="36">
                  <c:v>82</c:v>
                </c:pt>
                <c:pt idx="37">
                  <c:v>104</c:v>
                </c:pt>
                <c:pt idx="38">
                  <c:v>111</c:v>
                </c:pt>
                <c:pt idx="39">
                  <c:v>77</c:v>
                </c:pt>
                <c:pt idx="40">
                  <c:v>82</c:v>
                </c:pt>
                <c:pt idx="41">
                  <c:v>45</c:v>
                </c:pt>
                <c:pt idx="42">
                  <c:v>58</c:v>
                </c:pt>
                <c:pt idx="43">
                  <c:v>19</c:v>
                </c:pt>
                <c:pt idx="44">
                  <c:v>57</c:v>
                </c:pt>
                <c:pt idx="45">
                  <c:v>45</c:v>
                </c:pt>
                <c:pt idx="46">
                  <c:v>59</c:v>
                </c:pt>
                <c:pt idx="47">
                  <c:v>35</c:v>
                </c:pt>
                <c:pt idx="48">
                  <c:v>32</c:v>
                </c:pt>
                <c:pt idx="49">
                  <c:v>9</c:v>
                </c:pt>
                <c:pt idx="50">
                  <c:v>17</c:v>
                </c:pt>
                <c:pt idx="51">
                  <c:v>16</c:v>
                </c:pt>
                <c:pt idx="52">
                  <c:v>26</c:v>
                </c:pt>
                <c:pt idx="53">
                  <c:v>14</c:v>
                </c:pt>
                <c:pt idx="54">
                  <c:v>21</c:v>
                </c:pt>
                <c:pt idx="55">
                  <c:v>15</c:v>
                </c:pt>
                <c:pt idx="56">
                  <c:v>17</c:v>
                </c:pt>
                <c:pt idx="57">
                  <c:v>7</c:v>
                </c:pt>
                <c:pt idx="58">
                  <c:v>7</c:v>
                </c:pt>
                <c:pt idx="59">
                  <c:v>4</c:v>
                </c:pt>
                <c:pt idx="60">
                  <c:v>4</c:v>
                </c:pt>
                <c:pt idx="61">
                  <c:v>7</c:v>
                </c:pt>
                <c:pt idx="62">
                  <c:v>5</c:v>
                </c:pt>
                <c:pt idx="63">
                  <c:v>4</c:v>
                </c:pt>
                <c:pt idx="64">
                  <c:v>6</c:v>
                </c:pt>
                <c:pt idx="65">
                  <c:v>3</c:v>
                </c:pt>
              </c:numCache>
            </c:numRef>
          </c:val>
          <c:smooth val="0"/>
          <c:extLst>
            <c:ext xmlns:c16="http://schemas.microsoft.com/office/drawing/2014/chart" uri="{C3380CC4-5D6E-409C-BE32-E72D297353CC}">
              <c16:uniqueId val="{00000004-B4F0-4072-8FA6-44AF2EDF2BF3}"/>
            </c:ext>
          </c:extLst>
        </c:ser>
        <c:dLbls>
          <c:showLegendKey val="0"/>
          <c:showVal val="0"/>
          <c:showCatName val="0"/>
          <c:showSerName val="0"/>
          <c:showPercent val="0"/>
          <c:showBubbleSize val="0"/>
        </c:dLbls>
        <c:marker val="1"/>
        <c:smooth val="0"/>
        <c:axId val="1608426207"/>
        <c:axId val="1608428287"/>
      </c:lineChart>
      <c:catAx>
        <c:axId val="160842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crossAx val="1608428287"/>
        <c:crosses val="autoZero"/>
        <c:auto val="1"/>
        <c:lblAlgn val="ctr"/>
        <c:lblOffset val="100"/>
        <c:noMultiLvlLbl val="0"/>
      </c:catAx>
      <c:valAx>
        <c:axId val="160842828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1608426207"/>
        <c:crosses val="autoZero"/>
        <c:crossBetween val="between"/>
      </c:valAx>
      <c:valAx>
        <c:axId val="174447992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1744456304"/>
        <c:crosses val="max"/>
        <c:crossBetween val="between"/>
      </c:valAx>
      <c:catAx>
        <c:axId val="1744456304"/>
        <c:scaling>
          <c:orientation val="minMax"/>
        </c:scaling>
        <c:delete val="1"/>
        <c:axPos val="b"/>
        <c:numFmt formatCode="General" sourceLinked="1"/>
        <c:majorTickMark val="out"/>
        <c:minorTickMark val="none"/>
        <c:tickLblPos val="nextTo"/>
        <c:crossAx val="1744479920"/>
        <c:crosses val="autoZero"/>
        <c:auto val="1"/>
        <c:lblAlgn val="ctr"/>
        <c:lblOffset val="100"/>
        <c:noMultiLvlLbl val="0"/>
      </c:catAx>
      <c:spPr>
        <a:noFill/>
        <a:ln>
          <a:noFill/>
        </a:ln>
        <a:effectLst/>
      </c:spPr>
    </c:plotArea>
    <c:legend>
      <c:legendPos val="b"/>
      <c:layout>
        <c:manualLayout>
          <c:xMode val="edge"/>
          <c:yMode val="edge"/>
          <c:x val="0.33375818674024799"/>
          <c:y val="0.94206902116406965"/>
          <c:w val="0.48113558421669167"/>
          <c:h val="5.793097883593031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6468881335617E-2"/>
          <c:y val="2.1280389115471927E-2"/>
          <c:w val="0.9490947683463129"/>
          <c:h val="0.53871239314204744"/>
        </c:manualLayout>
      </c:layout>
      <c:barChart>
        <c:barDir val="col"/>
        <c:grouping val="clustered"/>
        <c:varyColors val="0"/>
        <c:ser>
          <c:idx val="0"/>
          <c:order val="0"/>
          <c:tx>
            <c:strRef>
              <c:f>'FALLEC_PROB+CONFIRM'!$C$2</c:f>
              <c:strCache>
                <c:ptCount val="1"/>
                <c:pt idx="0">
                  <c:v>Confirmado</c:v>
                </c:pt>
              </c:strCache>
            </c:strRef>
          </c:tx>
          <c:spPr>
            <a:solidFill>
              <a:srgbClr val="C00000"/>
            </a:solidFill>
            <a:ln>
              <a:noFill/>
            </a:ln>
            <a:effectLst/>
          </c:spPr>
          <c:invertIfNegative val="0"/>
          <c:cat>
            <c:strRef>
              <c:f>'FALLEC_PROB+CONFIRM'!$B$3:$B$67</c:f>
              <c:strCache>
                <c:ptCount val="64"/>
                <c:pt idx="0">
                  <c:v>CHILLOGALLO</c:v>
                </c:pt>
                <c:pt idx="1">
                  <c:v>BELISARIO QUEVEDO</c:v>
                </c:pt>
                <c:pt idx="2">
                  <c:v>COTOCOLLAO</c:v>
                </c:pt>
                <c:pt idx="3">
                  <c:v>LA MAGDALENA</c:v>
                </c:pt>
                <c:pt idx="4">
                  <c:v>CHIMBACALLE</c:v>
                </c:pt>
                <c:pt idx="5">
                  <c:v>CALDERON</c:v>
                </c:pt>
                <c:pt idx="6">
                  <c:v>GUAMANI</c:v>
                </c:pt>
                <c:pt idx="7">
                  <c:v>CENTRO HISTORICO</c:v>
                </c:pt>
                <c:pt idx="8">
                  <c:v>CONOCOTO</c:v>
                </c:pt>
                <c:pt idx="9">
                  <c:v>SOLANDA</c:v>
                </c:pt>
                <c:pt idx="10">
                  <c:v>IÑAQUITO</c:v>
                </c:pt>
                <c:pt idx="11">
                  <c:v>SAN BARTOLO</c:v>
                </c:pt>
                <c:pt idx="12">
                  <c:v>COMITE DEL PUEBLO</c:v>
                </c:pt>
                <c:pt idx="13">
                  <c:v>ITCHIMBIA</c:v>
                </c:pt>
                <c:pt idx="14">
                  <c:v>QUITUMBE</c:v>
                </c:pt>
                <c:pt idx="15">
                  <c:v>LA ECUATORIANA</c:v>
                </c:pt>
                <c:pt idx="16">
                  <c:v>LA ARGELIA</c:v>
                </c:pt>
                <c:pt idx="17">
                  <c:v>PUENGAS</c:v>
                </c:pt>
                <c:pt idx="18">
                  <c:v>SAN JUAN</c:v>
                </c:pt>
                <c:pt idx="19">
                  <c:v>CARCELEN</c:v>
                </c:pt>
                <c:pt idx="20">
                  <c:v>LA FERROVIARIA</c:v>
                </c:pt>
                <c:pt idx="21">
                  <c:v>TUMBACO</c:v>
                </c:pt>
                <c:pt idx="22">
                  <c:v>COCHAPAMBA</c:v>
                </c:pt>
                <c:pt idx="23">
                  <c:v>SAN ISIDRO DEL INCA</c:v>
                </c:pt>
                <c:pt idx="24">
                  <c:v>CHILIBULO</c:v>
                </c:pt>
                <c:pt idx="25">
                  <c:v>ALANGASI</c:v>
                </c:pt>
                <c:pt idx="26">
                  <c:v>KENNEDY</c:v>
                </c:pt>
                <c:pt idx="27">
                  <c:v>EL CONDADO</c:v>
                </c:pt>
                <c:pt idx="28">
                  <c:v>SAN ANTONIO</c:v>
                </c:pt>
                <c:pt idx="29">
                  <c:v>LA LIBERTAD</c:v>
                </c:pt>
                <c:pt idx="30">
                  <c:v>TURUBAMBA</c:v>
                </c:pt>
                <c:pt idx="31">
                  <c:v>GUAYLLABAMBA</c:v>
                </c:pt>
                <c:pt idx="32">
                  <c:v>POMASQUI</c:v>
                </c:pt>
                <c:pt idx="33">
                  <c:v>CUMBAYA</c:v>
                </c:pt>
                <c:pt idx="34">
                  <c:v>AMAGUAÑA</c:v>
                </c:pt>
                <c:pt idx="35">
                  <c:v>LA MENA</c:v>
                </c:pt>
                <c:pt idx="36">
                  <c:v>MARISCAL SUCRE</c:v>
                </c:pt>
                <c:pt idx="37">
                  <c:v>LA CONCEPCIÓN</c:v>
                </c:pt>
                <c:pt idx="38">
                  <c:v>LLANO CHICO</c:v>
                </c:pt>
                <c:pt idx="39">
                  <c:v>JIPIJAPA</c:v>
                </c:pt>
                <c:pt idx="40">
                  <c:v>RUMIPAMBA</c:v>
                </c:pt>
                <c:pt idx="41">
                  <c:v>PONCEANO</c:v>
                </c:pt>
                <c:pt idx="42">
                  <c:v>YARUQUI</c:v>
                </c:pt>
                <c:pt idx="43">
                  <c:v>PIFO</c:v>
                </c:pt>
                <c:pt idx="44">
                  <c:v>PINTAG</c:v>
                </c:pt>
                <c:pt idx="45">
                  <c:v>PUEMBO</c:v>
                </c:pt>
                <c:pt idx="46">
                  <c:v>NAYON</c:v>
                </c:pt>
                <c:pt idx="47">
                  <c:v>ZAMBIZA</c:v>
                </c:pt>
                <c:pt idx="48">
                  <c:v>LA MERCED</c:v>
                </c:pt>
                <c:pt idx="49">
                  <c:v>NANEGAL</c:v>
                </c:pt>
                <c:pt idx="50">
                  <c:v>EL QUINCHE</c:v>
                </c:pt>
                <c:pt idx="51">
                  <c:v>NANEGALITO</c:v>
                </c:pt>
                <c:pt idx="52">
                  <c:v>TABABELA</c:v>
                </c:pt>
                <c:pt idx="53">
                  <c:v>CHAVEZPAMBA</c:v>
                </c:pt>
                <c:pt idx="54">
                  <c:v>GUALEA</c:v>
                </c:pt>
                <c:pt idx="55">
                  <c:v>NONO</c:v>
                </c:pt>
                <c:pt idx="56">
                  <c:v>ATAHUALPA (HABASPAMBA)</c:v>
                </c:pt>
                <c:pt idx="57">
                  <c:v>GUANGOPOLO</c:v>
                </c:pt>
                <c:pt idx="58">
                  <c:v>LLOA</c:v>
                </c:pt>
                <c:pt idx="59">
                  <c:v>CHECA (CHILPA)</c:v>
                </c:pt>
                <c:pt idx="60">
                  <c:v>PACTO</c:v>
                </c:pt>
                <c:pt idx="61">
                  <c:v>PERUCHO</c:v>
                </c:pt>
                <c:pt idx="62">
                  <c:v>PUELLARO</c:v>
                </c:pt>
                <c:pt idx="63">
                  <c:v>SAN JOSE DE MINAS</c:v>
                </c:pt>
              </c:strCache>
            </c:strRef>
          </c:cat>
          <c:val>
            <c:numRef>
              <c:f>'FALLEC_PROB+CONFIRM'!$C$3:$C$67</c:f>
              <c:numCache>
                <c:formatCode>General</c:formatCode>
                <c:ptCount val="64"/>
                <c:pt idx="0">
                  <c:v>282</c:v>
                </c:pt>
                <c:pt idx="1">
                  <c:v>224</c:v>
                </c:pt>
                <c:pt idx="2">
                  <c:v>210</c:v>
                </c:pt>
                <c:pt idx="3">
                  <c:v>161</c:v>
                </c:pt>
                <c:pt idx="4">
                  <c:v>149</c:v>
                </c:pt>
                <c:pt idx="5">
                  <c:v>143</c:v>
                </c:pt>
                <c:pt idx="6">
                  <c:v>139</c:v>
                </c:pt>
                <c:pt idx="7">
                  <c:v>130</c:v>
                </c:pt>
                <c:pt idx="8">
                  <c:v>82</c:v>
                </c:pt>
                <c:pt idx="9">
                  <c:v>76</c:v>
                </c:pt>
                <c:pt idx="10">
                  <c:v>66</c:v>
                </c:pt>
                <c:pt idx="11">
                  <c:v>64</c:v>
                </c:pt>
                <c:pt idx="12">
                  <c:v>63</c:v>
                </c:pt>
                <c:pt idx="13">
                  <c:v>60</c:v>
                </c:pt>
                <c:pt idx="14">
                  <c:v>55</c:v>
                </c:pt>
                <c:pt idx="15">
                  <c:v>53</c:v>
                </c:pt>
                <c:pt idx="16">
                  <c:v>52</c:v>
                </c:pt>
                <c:pt idx="17">
                  <c:v>51</c:v>
                </c:pt>
                <c:pt idx="18">
                  <c:v>49</c:v>
                </c:pt>
                <c:pt idx="19">
                  <c:v>48</c:v>
                </c:pt>
                <c:pt idx="20">
                  <c:v>48</c:v>
                </c:pt>
                <c:pt idx="21">
                  <c:v>44</c:v>
                </c:pt>
                <c:pt idx="22">
                  <c:v>41</c:v>
                </c:pt>
                <c:pt idx="23">
                  <c:v>37</c:v>
                </c:pt>
                <c:pt idx="24">
                  <c:v>36</c:v>
                </c:pt>
                <c:pt idx="25">
                  <c:v>35</c:v>
                </c:pt>
                <c:pt idx="26">
                  <c:v>35</c:v>
                </c:pt>
                <c:pt idx="27">
                  <c:v>32</c:v>
                </c:pt>
                <c:pt idx="28">
                  <c:v>28</c:v>
                </c:pt>
                <c:pt idx="29">
                  <c:v>25</c:v>
                </c:pt>
                <c:pt idx="30">
                  <c:v>25</c:v>
                </c:pt>
                <c:pt idx="31">
                  <c:v>24</c:v>
                </c:pt>
                <c:pt idx="32">
                  <c:v>23</c:v>
                </c:pt>
                <c:pt idx="33">
                  <c:v>22</c:v>
                </c:pt>
                <c:pt idx="34">
                  <c:v>21</c:v>
                </c:pt>
                <c:pt idx="35">
                  <c:v>20</c:v>
                </c:pt>
                <c:pt idx="36">
                  <c:v>20</c:v>
                </c:pt>
                <c:pt idx="37">
                  <c:v>19</c:v>
                </c:pt>
                <c:pt idx="38">
                  <c:v>18</c:v>
                </c:pt>
                <c:pt idx="39">
                  <c:v>17</c:v>
                </c:pt>
                <c:pt idx="40">
                  <c:v>14</c:v>
                </c:pt>
                <c:pt idx="41">
                  <c:v>11</c:v>
                </c:pt>
                <c:pt idx="42">
                  <c:v>10</c:v>
                </c:pt>
                <c:pt idx="43">
                  <c:v>9</c:v>
                </c:pt>
                <c:pt idx="44">
                  <c:v>8</c:v>
                </c:pt>
                <c:pt idx="45">
                  <c:v>7</c:v>
                </c:pt>
                <c:pt idx="46">
                  <c:v>6</c:v>
                </c:pt>
                <c:pt idx="47">
                  <c:v>6</c:v>
                </c:pt>
                <c:pt idx="48">
                  <c:v>5</c:v>
                </c:pt>
                <c:pt idx="49">
                  <c:v>5</c:v>
                </c:pt>
                <c:pt idx="50">
                  <c:v>4</c:v>
                </c:pt>
                <c:pt idx="51">
                  <c:v>4</c:v>
                </c:pt>
                <c:pt idx="52">
                  <c:v>4</c:v>
                </c:pt>
                <c:pt idx="53">
                  <c:v>3</c:v>
                </c:pt>
                <c:pt idx="54">
                  <c:v>3</c:v>
                </c:pt>
                <c:pt idx="55">
                  <c:v>3</c:v>
                </c:pt>
                <c:pt idx="56">
                  <c:v>2</c:v>
                </c:pt>
                <c:pt idx="57">
                  <c:v>2</c:v>
                </c:pt>
                <c:pt idx="58">
                  <c:v>2</c:v>
                </c:pt>
                <c:pt idx="59">
                  <c:v>1</c:v>
                </c:pt>
                <c:pt idx="60">
                  <c:v>1</c:v>
                </c:pt>
                <c:pt idx="61">
                  <c:v>1</c:v>
                </c:pt>
                <c:pt idx="62">
                  <c:v>1</c:v>
                </c:pt>
                <c:pt idx="63">
                  <c:v>1</c:v>
                </c:pt>
              </c:numCache>
            </c:numRef>
          </c:val>
          <c:extLst>
            <c:ext xmlns:c16="http://schemas.microsoft.com/office/drawing/2014/chart" uri="{C3380CC4-5D6E-409C-BE32-E72D297353CC}">
              <c16:uniqueId val="{00000000-68D6-4F1F-BF1A-64700CA8330D}"/>
            </c:ext>
          </c:extLst>
        </c:ser>
        <c:ser>
          <c:idx val="1"/>
          <c:order val="1"/>
          <c:tx>
            <c:strRef>
              <c:f>'FALLEC_PROB+CONFIRM'!$D$2</c:f>
              <c:strCache>
                <c:ptCount val="1"/>
                <c:pt idx="0">
                  <c:v>Probable</c:v>
                </c:pt>
              </c:strCache>
            </c:strRef>
          </c:tx>
          <c:spPr>
            <a:solidFill>
              <a:schemeClr val="accent2"/>
            </a:solidFill>
            <a:ln>
              <a:noFill/>
            </a:ln>
            <a:effectLst/>
          </c:spPr>
          <c:invertIfNegative val="0"/>
          <c:cat>
            <c:strRef>
              <c:f>'FALLEC_PROB+CONFIRM'!$B$3:$B$67</c:f>
              <c:strCache>
                <c:ptCount val="64"/>
                <c:pt idx="0">
                  <c:v>CHILLOGALLO</c:v>
                </c:pt>
                <c:pt idx="1">
                  <c:v>BELISARIO QUEVEDO</c:v>
                </c:pt>
                <c:pt idx="2">
                  <c:v>COTOCOLLAO</c:v>
                </c:pt>
                <c:pt idx="3">
                  <c:v>LA MAGDALENA</c:v>
                </c:pt>
                <c:pt idx="4">
                  <c:v>CHIMBACALLE</c:v>
                </c:pt>
                <c:pt idx="5">
                  <c:v>CALDERON</c:v>
                </c:pt>
                <c:pt idx="6">
                  <c:v>GUAMANI</c:v>
                </c:pt>
                <c:pt idx="7">
                  <c:v>CENTRO HISTORICO</c:v>
                </c:pt>
                <c:pt idx="8">
                  <c:v>CONOCOTO</c:v>
                </c:pt>
                <c:pt idx="9">
                  <c:v>SOLANDA</c:v>
                </c:pt>
                <c:pt idx="10">
                  <c:v>IÑAQUITO</c:v>
                </c:pt>
                <c:pt idx="11">
                  <c:v>SAN BARTOLO</c:v>
                </c:pt>
                <c:pt idx="12">
                  <c:v>COMITE DEL PUEBLO</c:v>
                </c:pt>
                <c:pt idx="13">
                  <c:v>ITCHIMBIA</c:v>
                </c:pt>
                <c:pt idx="14">
                  <c:v>QUITUMBE</c:v>
                </c:pt>
                <c:pt idx="15">
                  <c:v>LA ECUATORIANA</c:v>
                </c:pt>
                <c:pt idx="16">
                  <c:v>LA ARGELIA</c:v>
                </c:pt>
                <c:pt idx="17">
                  <c:v>PUENGAS</c:v>
                </c:pt>
                <c:pt idx="18">
                  <c:v>SAN JUAN</c:v>
                </c:pt>
                <c:pt idx="19">
                  <c:v>CARCELEN</c:v>
                </c:pt>
                <c:pt idx="20">
                  <c:v>LA FERROVIARIA</c:v>
                </c:pt>
                <c:pt idx="21">
                  <c:v>TUMBACO</c:v>
                </c:pt>
                <c:pt idx="22">
                  <c:v>COCHAPAMBA</c:v>
                </c:pt>
                <c:pt idx="23">
                  <c:v>SAN ISIDRO DEL INCA</c:v>
                </c:pt>
                <c:pt idx="24">
                  <c:v>CHILIBULO</c:v>
                </c:pt>
                <c:pt idx="25">
                  <c:v>ALANGASI</c:v>
                </c:pt>
                <c:pt idx="26">
                  <c:v>KENNEDY</c:v>
                </c:pt>
                <c:pt idx="27">
                  <c:v>EL CONDADO</c:v>
                </c:pt>
                <c:pt idx="28">
                  <c:v>SAN ANTONIO</c:v>
                </c:pt>
                <c:pt idx="29">
                  <c:v>LA LIBERTAD</c:v>
                </c:pt>
                <c:pt idx="30">
                  <c:v>TURUBAMBA</c:v>
                </c:pt>
                <c:pt idx="31">
                  <c:v>GUAYLLABAMBA</c:v>
                </c:pt>
                <c:pt idx="32">
                  <c:v>POMASQUI</c:v>
                </c:pt>
                <c:pt idx="33">
                  <c:v>CUMBAYA</c:v>
                </c:pt>
                <c:pt idx="34">
                  <c:v>AMAGUAÑA</c:v>
                </c:pt>
                <c:pt idx="35">
                  <c:v>LA MENA</c:v>
                </c:pt>
                <c:pt idx="36">
                  <c:v>MARISCAL SUCRE</c:v>
                </c:pt>
                <c:pt idx="37">
                  <c:v>LA CONCEPCIÓN</c:v>
                </c:pt>
                <c:pt idx="38">
                  <c:v>LLANO CHICO</c:v>
                </c:pt>
                <c:pt idx="39">
                  <c:v>JIPIJAPA</c:v>
                </c:pt>
                <c:pt idx="40">
                  <c:v>RUMIPAMBA</c:v>
                </c:pt>
                <c:pt idx="41">
                  <c:v>PONCEANO</c:v>
                </c:pt>
                <c:pt idx="42">
                  <c:v>YARUQUI</c:v>
                </c:pt>
                <c:pt idx="43">
                  <c:v>PIFO</c:v>
                </c:pt>
                <c:pt idx="44">
                  <c:v>PINTAG</c:v>
                </c:pt>
                <c:pt idx="45">
                  <c:v>PUEMBO</c:v>
                </c:pt>
                <c:pt idx="46">
                  <c:v>NAYON</c:v>
                </c:pt>
                <c:pt idx="47">
                  <c:v>ZAMBIZA</c:v>
                </c:pt>
                <c:pt idx="48">
                  <c:v>LA MERCED</c:v>
                </c:pt>
                <c:pt idx="49">
                  <c:v>NANEGAL</c:v>
                </c:pt>
                <c:pt idx="50">
                  <c:v>EL QUINCHE</c:v>
                </c:pt>
                <c:pt idx="51">
                  <c:v>NANEGALITO</c:v>
                </c:pt>
                <c:pt idx="52">
                  <c:v>TABABELA</c:v>
                </c:pt>
                <c:pt idx="53">
                  <c:v>CHAVEZPAMBA</c:v>
                </c:pt>
                <c:pt idx="54">
                  <c:v>GUALEA</c:v>
                </c:pt>
                <c:pt idx="55">
                  <c:v>NONO</c:v>
                </c:pt>
                <c:pt idx="56">
                  <c:v>ATAHUALPA (HABASPAMBA)</c:v>
                </c:pt>
                <c:pt idx="57">
                  <c:v>GUANGOPOLO</c:v>
                </c:pt>
                <c:pt idx="58">
                  <c:v>LLOA</c:v>
                </c:pt>
                <c:pt idx="59">
                  <c:v>CHECA (CHILPA)</c:v>
                </c:pt>
                <c:pt idx="60">
                  <c:v>PACTO</c:v>
                </c:pt>
                <c:pt idx="61">
                  <c:v>PERUCHO</c:v>
                </c:pt>
                <c:pt idx="62">
                  <c:v>PUELLARO</c:v>
                </c:pt>
                <c:pt idx="63">
                  <c:v>SAN JOSE DE MINAS</c:v>
                </c:pt>
              </c:strCache>
            </c:strRef>
          </c:cat>
          <c:val>
            <c:numRef>
              <c:f>'FALLEC_PROB+CONFIRM'!$D$3:$D$67</c:f>
              <c:numCache>
                <c:formatCode>General</c:formatCode>
                <c:ptCount val="64"/>
                <c:pt idx="0">
                  <c:v>19</c:v>
                </c:pt>
                <c:pt idx="1">
                  <c:v>20</c:v>
                </c:pt>
                <c:pt idx="2">
                  <c:v>23</c:v>
                </c:pt>
                <c:pt idx="3">
                  <c:v>18</c:v>
                </c:pt>
                <c:pt idx="4">
                  <c:v>19</c:v>
                </c:pt>
                <c:pt idx="5">
                  <c:v>24</c:v>
                </c:pt>
                <c:pt idx="6">
                  <c:v>22</c:v>
                </c:pt>
                <c:pt idx="7">
                  <c:v>21</c:v>
                </c:pt>
                <c:pt idx="8">
                  <c:v>9</c:v>
                </c:pt>
                <c:pt idx="9">
                  <c:v>8</c:v>
                </c:pt>
                <c:pt idx="10">
                  <c:v>3</c:v>
                </c:pt>
                <c:pt idx="11">
                  <c:v>4</c:v>
                </c:pt>
                <c:pt idx="12">
                  <c:v>3</c:v>
                </c:pt>
                <c:pt idx="13">
                  <c:v>8</c:v>
                </c:pt>
                <c:pt idx="14">
                  <c:v>7</c:v>
                </c:pt>
                <c:pt idx="15">
                  <c:v>8</c:v>
                </c:pt>
                <c:pt idx="16">
                  <c:v>7</c:v>
                </c:pt>
                <c:pt idx="17">
                  <c:v>8</c:v>
                </c:pt>
                <c:pt idx="18">
                  <c:v>10</c:v>
                </c:pt>
                <c:pt idx="19">
                  <c:v>5</c:v>
                </c:pt>
                <c:pt idx="20">
                  <c:v>7</c:v>
                </c:pt>
                <c:pt idx="21">
                  <c:v>5</c:v>
                </c:pt>
                <c:pt idx="22">
                  <c:v>2</c:v>
                </c:pt>
                <c:pt idx="23">
                  <c:v>7</c:v>
                </c:pt>
                <c:pt idx="24">
                  <c:v>5</c:v>
                </c:pt>
                <c:pt idx="25">
                  <c:v>1</c:v>
                </c:pt>
                <c:pt idx="26">
                  <c:v>8</c:v>
                </c:pt>
                <c:pt idx="27">
                  <c:v>7</c:v>
                </c:pt>
                <c:pt idx="28">
                  <c:v>4</c:v>
                </c:pt>
                <c:pt idx="29">
                  <c:v>5</c:v>
                </c:pt>
                <c:pt idx="30">
                  <c:v>4</c:v>
                </c:pt>
                <c:pt idx="32">
                  <c:v>3</c:v>
                </c:pt>
                <c:pt idx="33">
                  <c:v>1</c:v>
                </c:pt>
                <c:pt idx="34">
                  <c:v>2</c:v>
                </c:pt>
                <c:pt idx="35">
                  <c:v>3</c:v>
                </c:pt>
                <c:pt idx="36">
                  <c:v>1</c:v>
                </c:pt>
                <c:pt idx="37">
                  <c:v>2</c:v>
                </c:pt>
                <c:pt idx="38">
                  <c:v>4</c:v>
                </c:pt>
                <c:pt idx="39">
                  <c:v>5</c:v>
                </c:pt>
                <c:pt idx="40">
                  <c:v>3</c:v>
                </c:pt>
                <c:pt idx="41">
                  <c:v>1</c:v>
                </c:pt>
                <c:pt idx="42">
                  <c:v>2</c:v>
                </c:pt>
                <c:pt idx="43">
                  <c:v>1</c:v>
                </c:pt>
                <c:pt idx="44">
                  <c:v>4</c:v>
                </c:pt>
                <c:pt idx="45">
                  <c:v>2</c:v>
                </c:pt>
                <c:pt idx="46">
                  <c:v>2</c:v>
                </c:pt>
                <c:pt idx="51">
                  <c:v>1</c:v>
                </c:pt>
                <c:pt idx="55">
                  <c:v>1</c:v>
                </c:pt>
                <c:pt idx="56">
                  <c:v>1</c:v>
                </c:pt>
                <c:pt idx="59">
                  <c:v>1</c:v>
                </c:pt>
                <c:pt idx="60">
                  <c:v>1</c:v>
                </c:pt>
                <c:pt idx="63">
                  <c:v>2</c:v>
                </c:pt>
              </c:numCache>
            </c:numRef>
          </c:val>
          <c:extLst>
            <c:ext xmlns:c16="http://schemas.microsoft.com/office/drawing/2014/chart" uri="{C3380CC4-5D6E-409C-BE32-E72D297353CC}">
              <c16:uniqueId val="{00000001-68D6-4F1F-BF1A-64700CA8330D}"/>
            </c:ext>
          </c:extLst>
        </c:ser>
        <c:dLbls>
          <c:showLegendKey val="0"/>
          <c:showVal val="0"/>
          <c:showCatName val="0"/>
          <c:showSerName val="0"/>
          <c:showPercent val="0"/>
          <c:showBubbleSize val="0"/>
        </c:dLbls>
        <c:gapWidth val="30"/>
        <c:overlap val="-27"/>
        <c:axId val="1982371855"/>
        <c:axId val="1982374351"/>
      </c:barChart>
      <c:catAx>
        <c:axId val="1982371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crossAx val="1982374351"/>
        <c:crosses val="autoZero"/>
        <c:auto val="1"/>
        <c:lblAlgn val="ctr"/>
        <c:lblOffset val="100"/>
        <c:noMultiLvlLbl val="0"/>
      </c:catAx>
      <c:valAx>
        <c:axId val="1982374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1982371855"/>
        <c:crosses val="autoZero"/>
        <c:crossBetween val="between"/>
      </c:valAx>
      <c:spPr>
        <a:noFill/>
        <a:ln>
          <a:noFill/>
        </a:ln>
        <a:effectLst/>
      </c:spPr>
    </c:plotArea>
    <c:legend>
      <c:legendPos val="b"/>
      <c:layout>
        <c:manualLayout>
          <c:xMode val="edge"/>
          <c:yMode val="edge"/>
          <c:x val="0.74711185002107239"/>
          <c:y val="0.2271331867449804"/>
          <c:w val="0.14903316728817889"/>
          <c:h val="0.143351928228524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25217278463584E-2"/>
          <c:y val="2.157867117203599E-2"/>
          <c:w val="0.7415173436233824"/>
          <c:h val="0.80976845985485546"/>
        </c:manualLayout>
      </c:layout>
      <c:areaChart>
        <c:grouping val="standard"/>
        <c:varyColors val="0"/>
        <c:dLbls>
          <c:showLegendKey val="0"/>
          <c:showVal val="0"/>
          <c:showCatName val="0"/>
          <c:showSerName val="0"/>
          <c:showPercent val="0"/>
          <c:showBubbleSize val="0"/>
        </c:dLbls>
        <c:axId val="2107190192"/>
        <c:axId val="2107195600"/>
        <c:extLst>
          <c:ext xmlns:c15="http://schemas.microsoft.com/office/drawing/2012/chart" uri="{02D57815-91ED-43cb-92C2-25804820EDAC}">
            <c15:filteredAreaSeries>
              <c15:ser>
                <c:idx val="4"/>
                <c:order val="3"/>
                <c:tx>
                  <c:strRef>
                    <c:extLst>
                      <c:ext uri="{02D57815-91ED-43cb-92C2-25804820EDAC}">
                        <c15:formulaRef>
                          <c15:sqref>qto_cvd19_grafica!$V$1</c15:sqref>
                        </c15:formulaRef>
                      </c:ext>
                    </c:extLst>
                    <c:strCache>
                      <c:ptCount val="1"/>
                      <c:pt idx="0">
                        <c:v>Contagiados </c:v>
                      </c:pt>
                    </c:strCache>
                  </c:strRef>
                </c:tx>
                <c:spPr>
                  <a:solidFill>
                    <a:schemeClr val="accent5"/>
                  </a:solidFill>
                  <a:ln>
                    <a:noFill/>
                  </a:ln>
                  <a:effectLst/>
                </c:spPr>
                <c:cat>
                  <c:numRef>
                    <c:extLst>
                      <c:ext uri="{02D57815-91ED-43cb-92C2-25804820EDAC}">
                        <c15:formulaRef>
                          <c15:sqref>qto_cvd19_camas!$A$2:$A$170</c15:sqref>
                        </c15:formulaRef>
                      </c:ext>
                    </c:extLst>
                    <c:numCache>
                      <c:formatCode>yyyy\-mm\-dd</c:formatCode>
                      <c:ptCount val="169"/>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numCache>
                  </c:numRef>
                </c:cat>
                <c:val>
                  <c:numRef>
                    <c:extLst>
                      <c:ext uri="{02D57815-91ED-43cb-92C2-25804820EDAC}">
                        <c15:formulaRef>
                          <c15:sqref>qto_cvd19_grafica!$V$2:$V$172</c15:sqref>
                        </c15:formulaRef>
                      </c:ext>
                    </c:extLst>
                    <c:numCache>
                      <c:formatCode>General</c:formatCode>
                      <c:ptCount val="171"/>
                      <c:pt idx="0">
                        <c:v>4650</c:v>
                      </c:pt>
                      <c:pt idx="1">
                        <c:v>4746</c:v>
                      </c:pt>
                      <c:pt idx="2">
                        <c:v>4792</c:v>
                      </c:pt>
                      <c:pt idx="3">
                        <c:v>4873</c:v>
                      </c:pt>
                      <c:pt idx="4">
                        <c:v>4983</c:v>
                      </c:pt>
                      <c:pt idx="5">
                        <c:v>5062</c:v>
                      </c:pt>
                      <c:pt idx="6">
                        <c:v>5160</c:v>
                      </c:pt>
                      <c:pt idx="7">
                        <c:v>5271</c:v>
                      </c:pt>
                      <c:pt idx="8">
                        <c:v>5400</c:v>
                      </c:pt>
                      <c:pt idx="9">
                        <c:v>5528</c:v>
                      </c:pt>
                      <c:pt idx="10">
                        <c:v>5646</c:v>
                      </c:pt>
                      <c:pt idx="11">
                        <c:v>5747</c:v>
                      </c:pt>
                      <c:pt idx="12">
                        <c:v>5912</c:v>
                      </c:pt>
                      <c:pt idx="13">
                        <c:v>6049</c:v>
                      </c:pt>
                      <c:pt idx="14">
                        <c:v>6171</c:v>
                      </c:pt>
                      <c:pt idx="15">
                        <c:v>6261</c:v>
                      </c:pt>
                      <c:pt idx="16">
                        <c:v>6372</c:v>
                      </c:pt>
                      <c:pt idx="17">
                        <c:v>6453</c:v>
                      </c:pt>
                      <c:pt idx="18">
                        <c:v>6571</c:v>
                      </c:pt>
                      <c:pt idx="19">
                        <c:v>7253</c:v>
                      </c:pt>
                      <c:pt idx="20">
                        <c:v>7542</c:v>
                      </c:pt>
                      <c:pt idx="21">
                        <c:v>7816</c:v>
                      </c:pt>
                      <c:pt idx="22">
                        <c:v>8022</c:v>
                      </c:pt>
                      <c:pt idx="23">
                        <c:v>8132</c:v>
                      </c:pt>
                      <c:pt idx="24">
                        <c:v>8195</c:v>
                      </c:pt>
                      <c:pt idx="25">
                        <c:v>8346</c:v>
                      </c:pt>
                      <c:pt idx="26">
                        <c:v>8581</c:v>
                      </c:pt>
                      <c:pt idx="27">
                        <c:v>8746</c:v>
                      </c:pt>
                      <c:pt idx="28">
                        <c:v>8953</c:v>
                      </c:pt>
                      <c:pt idx="29">
                        <c:v>9450</c:v>
                      </c:pt>
                      <c:pt idx="30">
                        <c:v>9670</c:v>
                      </c:pt>
                      <c:pt idx="31">
                        <c:v>9677</c:v>
                      </c:pt>
                      <c:pt idx="32">
                        <c:v>9839</c:v>
                      </c:pt>
                      <c:pt idx="33">
                        <c:v>10035</c:v>
                      </c:pt>
                      <c:pt idx="34">
                        <c:v>10208</c:v>
                      </c:pt>
                      <c:pt idx="35">
                        <c:v>10386</c:v>
                      </c:pt>
                      <c:pt idx="36">
                        <c:v>10534</c:v>
                      </c:pt>
                      <c:pt idx="37">
                        <c:v>10599</c:v>
                      </c:pt>
                      <c:pt idx="38">
                        <c:v>10967</c:v>
                      </c:pt>
                      <c:pt idx="39">
                        <c:v>11524</c:v>
                      </c:pt>
                      <c:pt idx="40">
                        <c:v>11741</c:v>
                      </c:pt>
                      <c:pt idx="41">
                        <c:v>11900</c:v>
                      </c:pt>
                      <c:pt idx="42">
                        <c:v>12157</c:v>
                      </c:pt>
                      <c:pt idx="43">
                        <c:v>12340</c:v>
                      </c:pt>
                      <c:pt idx="44">
                        <c:v>12459</c:v>
                      </c:pt>
                      <c:pt idx="45">
                        <c:v>12561</c:v>
                      </c:pt>
                      <c:pt idx="46">
                        <c:v>12747</c:v>
                      </c:pt>
                      <c:pt idx="47">
                        <c:v>12947</c:v>
                      </c:pt>
                      <c:pt idx="48">
                        <c:v>13212</c:v>
                      </c:pt>
                      <c:pt idx="49">
                        <c:v>13320</c:v>
                      </c:pt>
                      <c:pt idx="50">
                        <c:v>13438</c:v>
                      </c:pt>
                      <c:pt idx="51">
                        <c:v>13474</c:v>
                      </c:pt>
                      <c:pt idx="52">
                        <c:v>13514</c:v>
                      </c:pt>
                      <c:pt idx="53">
                        <c:v>13651</c:v>
                      </c:pt>
                      <c:pt idx="54">
                        <c:v>13949</c:v>
                      </c:pt>
                      <c:pt idx="55">
                        <c:v>14857</c:v>
                      </c:pt>
                      <c:pt idx="56">
                        <c:v>15597</c:v>
                      </c:pt>
                      <c:pt idx="57">
                        <c:v>16019</c:v>
                      </c:pt>
                      <c:pt idx="58">
                        <c:v>16154</c:v>
                      </c:pt>
                      <c:pt idx="59">
                        <c:v>16210</c:v>
                      </c:pt>
                      <c:pt idx="60">
                        <c:v>16520</c:v>
                      </c:pt>
                      <c:pt idx="61">
                        <c:v>17232</c:v>
                      </c:pt>
                      <c:pt idx="62">
                        <c:v>17685</c:v>
                      </c:pt>
                      <c:pt idx="63">
                        <c:v>17992</c:v>
                      </c:pt>
                      <c:pt idx="64">
                        <c:v>18392</c:v>
                      </c:pt>
                      <c:pt idx="65">
                        <c:v>18571</c:v>
                      </c:pt>
                      <c:pt idx="66">
                        <c:v>18600</c:v>
                      </c:pt>
                      <c:pt idx="67">
                        <c:v>18945</c:v>
                      </c:pt>
                      <c:pt idx="68">
                        <c:v>19550</c:v>
                      </c:pt>
                      <c:pt idx="69">
                        <c:v>19794</c:v>
                      </c:pt>
                      <c:pt idx="70">
                        <c:v>19972</c:v>
                      </c:pt>
                      <c:pt idx="71">
                        <c:v>20085</c:v>
                      </c:pt>
                      <c:pt idx="72">
                        <c:v>20253</c:v>
                      </c:pt>
                      <c:pt idx="73">
                        <c:v>20354</c:v>
                      </c:pt>
                      <c:pt idx="74">
                        <c:v>20498</c:v>
                      </c:pt>
                      <c:pt idx="75">
                        <c:v>20853</c:v>
                      </c:pt>
                      <c:pt idx="76">
                        <c:v>21112</c:v>
                      </c:pt>
                      <c:pt idx="77">
                        <c:v>21238</c:v>
                      </c:pt>
                      <c:pt idx="78">
                        <c:v>21432</c:v>
                      </c:pt>
                      <c:pt idx="79">
                        <c:v>21558</c:v>
                      </c:pt>
                      <c:pt idx="80">
                        <c:v>21589</c:v>
                      </c:pt>
                      <c:pt idx="81">
                        <c:v>21739</c:v>
                      </c:pt>
                      <c:pt idx="82">
                        <c:v>21957</c:v>
                      </c:pt>
                      <c:pt idx="83">
                        <c:v>22158</c:v>
                      </c:pt>
                      <c:pt idx="84">
                        <c:v>22281</c:v>
                      </c:pt>
                      <c:pt idx="85">
                        <c:v>22460</c:v>
                      </c:pt>
                      <c:pt idx="86">
                        <c:v>22600</c:v>
                      </c:pt>
                      <c:pt idx="87">
                        <c:v>22614</c:v>
                      </c:pt>
                      <c:pt idx="88">
                        <c:v>22742</c:v>
                      </c:pt>
                      <c:pt idx="89">
                        <c:v>23217</c:v>
                      </c:pt>
                      <c:pt idx="90">
                        <c:v>23583</c:v>
                      </c:pt>
                      <c:pt idx="91">
                        <c:v>23979</c:v>
                      </c:pt>
                      <c:pt idx="92">
                        <c:v>24978</c:v>
                      </c:pt>
                      <c:pt idx="93">
                        <c:v>26551</c:v>
                      </c:pt>
                      <c:pt idx="94">
                        <c:v>26766</c:v>
                      </c:pt>
                      <c:pt idx="95">
                        <c:v>27104</c:v>
                      </c:pt>
                      <c:pt idx="96">
                        <c:v>27989</c:v>
                      </c:pt>
                      <c:pt idx="97">
                        <c:v>28060</c:v>
                      </c:pt>
                      <c:pt idx="98">
                        <c:v>29416</c:v>
                      </c:pt>
                      <c:pt idx="99">
                        <c:v>30174</c:v>
                      </c:pt>
                      <c:pt idx="100">
                        <c:v>30557</c:v>
                      </c:pt>
                      <c:pt idx="101">
                        <c:v>30723</c:v>
                      </c:pt>
                      <c:pt idx="102">
                        <c:v>31041</c:v>
                      </c:pt>
                      <c:pt idx="103">
                        <c:v>32543</c:v>
                      </c:pt>
                      <c:pt idx="104">
                        <c:v>33269</c:v>
                      </c:pt>
                      <c:pt idx="105">
                        <c:v>34079</c:v>
                      </c:pt>
                      <c:pt idx="106">
                        <c:v>35025</c:v>
                      </c:pt>
                      <c:pt idx="107">
                        <c:v>35457</c:v>
                      </c:pt>
                      <c:pt idx="108">
                        <c:v>35602</c:v>
                      </c:pt>
                      <c:pt idx="109">
                        <c:v>35972</c:v>
                      </c:pt>
                      <c:pt idx="110">
                        <c:v>36629</c:v>
                      </c:pt>
                      <c:pt idx="111">
                        <c:v>37403</c:v>
                      </c:pt>
                      <c:pt idx="112">
                        <c:v>37922</c:v>
                      </c:pt>
                      <c:pt idx="113">
                        <c:v>38245</c:v>
                      </c:pt>
                      <c:pt idx="114">
                        <c:v>38526</c:v>
                      </c:pt>
                      <c:pt idx="115">
                        <c:v>38717</c:v>
                      </c:pt>
                      <c:pt idx="116">
                        <c:v>39102</c:v>
                      </c:pt>
                      <c:pt idx="117">
                        <c:v>40021</c:v>
                      </c:pt>
                      <c:pt idx="118">
                        <c:v>40982</c:v>
                      </c:pt>
                      <c:pt idx="119">
                        <c:v>41441</c:v>
                      </c:pt>
                      <c:pt idx="120">
                        <c:v>42008</c:v>
                      </c:pt>
                      <c:pt idx="121">
                        <c:v>42155</c:v>
                      </c:pt>
                      <c:pt idx="122">
                        <c:v>42339</c:v>
                      </c:pt>
                      <c:pt idx="123">
                        <c:v>42841</c:v>
                      </c:pt>
                      <c:pt idx="124">
                        <c:v>43307</c:v>
                      </c:pt>
                      <c:pt idx="125">
                        <c:v>43977</c:v>
                      </c:pt>
                      <c:pt idx="126">
                        <c:v>44624</c:v>
                      </c:pt>
                      <c:pt idx="127">
                        <c:v>45052</c:v>
                      </c:pt>
                      <c:pt idx="128">
                        <c:v>45448</c:v>
                      </c:pt>
                      <c:pt idx="129">
                        <c:v>45499</c:v>
                      </c:pt>
                      <c:pt idx="130">
                        <c:v>45928</c:v>
                      </c:pt>
                      <c:pt idx="131">
                        <c:v>46712</c:v>
                      </c:pt>
                      <c:pt idx="132">
                        <c:v>47028</c:v>
                      </c:pt>
                      <c:pt idx="133">
                        <c:v>48076</c:v>
                      </c:pt>
                      <c:pt idx="134">
                        <c:v>49085</c:v>
                      </c:pt>
                      <c:pt idx="135">
                        <c:v>50694</c:v>
                      </c:pt>
                      <c:pt idx="136">
                        <c:v>51095</c:v>
                      </c:pt>
                      <c:pt idx="137">
                        <c:v>51666</c:v>
                      </c:pt>
                      <c:pt idx="138">
                        <c:v>52689</c:v>
                      </c:pt>
                      <c:pt idx="139">
                        <c:v>53411</c:v>
                      </c:pt>
                      <c:pt idx="140">
                        <c:v>53812</c:v>
                      </c:pt>
                      <c:pt idx="141">
                        <c:v>54291</c:v>
                      </c:pt>
                      <c:pt idx="142">
                        <c:v>54729</c:v>
                      </c:pt>
                      <c:pt idx="143">
                        <c:v>54852</c:v>
                      </c:pt>
                      <c:pt idx="144">
                        <c:v>55047</c:v>
                      </c:pt>
                      <c:pt idx="145">
                        <c:v>55191</c:v>
                      </c:pt>
                      <c:pt idx="146">
                        <c:v>55379</c:v>
                      </c:pt>
                      <c:pt idx="147">
                        <c:v>55674</c:v>
                      </c:pt>
                      <c:pt idx="148">
                        <c:v>56217</c:v>
                      </c:pt>
                      <c:pt idx="149">
                        <c:v>56871</c:v>
                      </c:pt>
                      <c:pt idx="150">
                        <c:v>57105</c:v>
                      </c:pt>
                      <c:pt idx="151">
                        <c:v>57247</c:v>
                      </c:pt>
                      <c:pt idx="152">
                        <c:v>57680</c:v>
                      </c:pt>
                      <c:pt idx="153">
                        <c:v>58029</c:v>
                      </c:pt>
                      <c:pt idx="154">
                        <c:v>58513</c:v>
                      </c:pt>
                      <c:pt idx="155">
                        <c:v>58922</c:v>
                      </c:pt>
                      <c:pt idx="156">
                        <c:v>59211</c:v>
                      </c:pt>
                      <c:pt idx="157">
                        <c:v>59403</c:v>
                      </c:pt>
                      <c:pt idx="158">
                        <c:v>59579</c:v>
                      </c:pt>
                      <c:pt idx="159">
                        <c:v>60079</c:v>
                      </c:pt>
                      <c:pt idx="160">
                        <c:v>60470</c:v>
                      </c:pt>
                      <c:pt idx="161">
                        <c:v>60760</c:v>
                      </c:pt>
                      <c:pt idx="162">
                        <c:v>61247</c:v>
                      </c:pt>
                      <c:pt idx="163">
                        <c:v>61491</c:v>
                      </c:pt>
                      <c:pt idx="164">
                        <c:v>61639</c:v>
                      </c:pt>
                      <c:pt idx="165">
                        <c:v>61782</c:v>
                      </c:pt>
                      <c:pt idx="166">
                        <c:v>62077</c:v>
                      </c:pt>
                      <c:pt idx="167">
                        <c:v>62305</c:v>
                      </c:pt>
                      <c:pt idx="168">
                        <c:v>62714</c:v>
                      </c:pt>
                      <c:pt idx="169">
                        <c:v>63353</c:v>
                      </c:pt>
                      <c:pt idx="170">
                        <c:v>64020</c:v>
                      </c:pt>
                    </c:numCache>
                  </c:numRef>
                </c:val>
                <c:extLst>
                  <c:ext xmlns:c16="http://schemas.microsoft.com/office/drawing/2014/chart" uri="{C3380CC4-5D6E-409C-BE32-E72D297353CC}">
                    <c16:uniqueId val="{00000003-A84B-41FD-95A6-5925DE7F9E88}"/>
                  </c:ext>
                </c:extLst>
              </c15:ser>
            </c15:filteredAreaSeries>
            <c15:filteredAreaSeries>
              <c15:ser>
                <c:idx val="8"/>
                <c:order val="4"/>
                <c:tx>
                  <c:strRef>
                    <c:extLst xmlns:c15="http://schemas.microsoft.com/office/drawing/2012/chart">
                      <c:ext xmlns:c15="http://schemas.microsoft.com/office/drawing/2012/chart" uri="{02D57815-91ED-43cb-92C2-25804820EDAC}">
                        <c15:formulaRef>
                          <c15:sqref>qto_cvd19_grafica!$W$1</c15:sqref>
                        </c15:formulaRef>
                      </c:ext>
                    </c:extLst>
                    <c:strCache>
                      <c:ptCount val="1"/>
                      <c:pt idx="0">
                        <c:v>Casos diarios</c:v>
                      </c:pt>
                    </c:strCache>
                  </c:strRef>
                </c:tx>
                <c:spPr>
                  <a:solidFill>
                    <a:schemeClr val="accent2">
                      <a:lumMod val="60000"/>
                      <a:lumOff val="40000"/>
                    </a:schemeClr>
                  </a:solidFill>
                  <a:ln>
                    <a:noFill/>
                  </a:ln>
                  <a:effectLst/>
                </c:spPr>
                <c:cat>
                  <c:numRef>
                    <c:extLst xmlns:c15="http://schemas.microsoft.com/office/drawing/2012/chart">
                      <c:ext xmlns:c15="http://schemas.microsoft.com/office/drawing/2012/chart" uri="{02D57815-91ED-43cb-92C2-25804820EDAC}">
                        <c15:formulaRef>
                          <c15:sqref>qto_cvd19_camas!$A$2:$A$170</c15:sqref>
                        </c15:formulaRef>
                      </c:ext>
                    </c:extLst>
                    <c:numCache>
                      <c:formatCode>yyyy\-mm\-dd</c:formatCode>
                      <c:ptCount val="169"/>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numCache>
                  </c:numRef>
                </c:cat>
                <c:val>
                  <c:numRef>
                    <c:extLst xmlns:c15="http://schemas.microsoft.com/office/drawing/2012/chart">
                      <c:ext xmlns:c15="http://schemas.microsoft.com/office/drawing/2012/chart" uri="{02D57815-91ED-43cb-92C2-25804820EDAC}">
                        <c15:formulaRef>
                          <c15:sqref>qto_cvd19_grafica!$W$2:$W$173</c15:sqref>
                        </c15:formulaRef>
                      </c:ext>
                    </c:extLst>
                    <c:numCache>
                      <c:formatCode>General</c:formatCode>
                      <c:ptCount val="172"/>
                      <c:pt idx="0">
                        <c:v>101</c:v>
                      </c:pt>
                      <c:pt idx="1">
                        <c:v>96</c:v>
                      </c:pt>
                      <c:pt idx="2">
                        <c:v>46</c:v>
                      </c:pt>
                      <c:pt idx="3">
                        <c:v>81</c:v>
                      </c:pt>
                      <c:pt idx="4">
                        <c:v>110</c:v>
                      </c:pt>
                      <c:pt idx="5">
                        <c:v>79</c:v>
                      </c:pt>
                      <c:pt idx="6">
                        <c:v>98</c:v>
                      </c:pt>
                      <c:pt idx="7">
                        <c:v>111</c:v>
                      </c:pt>
                      <c:pt idx="8">
                        <c:v>129</c:v>
                      </c:pt>
                      <c:pt idx="9">
                        <c:v>128</c:v>
                      </c:pt>
                      <c:pt idx="10">
                        <c:v>118</c:v>
                      </c:pt>
                      <c:pt idx="11">
                        <c:v>101</c:v>
                      </c:pt>
                      <c:pt idx="12">
                        <c:v>165</c:v>
                      </c:pt>
                      <c:pt idx="13">
                        <c:v>137</c:v>
                      </c:pt>
                      <c:pt idx="14">
                        <c:v>122</c:v>
                      </c:pt>
                      <c:pt idx="15">
                        <c:v>90</c:v>
                      </c:pt>
                      <c:pt idx="16">
                        <c:v>111</c:v>
                      </c:pt>
                      <c:pt idx="17">
                        <c:v>81</c:v>
                      </c:pt>
                      <c:pt idx="18">
                        <c:v>118</c:v>
                      </c:pt>
                      <c:pt idx="19">
                        <c:v>682</c:v>
                      </c:pt>
                      <c:pt idx="20">
                        <c:v>289</c:v>
                      </c:pt>
                      <c:pt idx="21">
                        <c:v>274</c:v>
                      </c:pt>
                      <c:pt idx="22">
                        <c:v>206</c:v>
                      </c:pt>
                      <c:pt idx="23">
                        <c:v>110</c:v>
                      </c:pt>
                      <c:pt idx="24">
                        <c:v>63</c:v>
                      </c:pt>
                      <c:pt idx="25">
                        <c:v>151</c:v>
                      </c:pt>
                      <c:pt idx="26">
                        <c:v>235</c:v>
                      </c:pt>
                      <c:pt idx="27">
                        <c:v>165</c:v>
                      </c:pt>
                      <c:pt idx="28">
                        <c:v>207</c:v>
                      </c:pt>
                      <c:pt idx="29">
                        <c:v>497</c:v>
                      </c:pt>
                      <c:pt idx="30">
                        <c:v>220</c:v>
                      </c:pt>
                      <c:pt idx="31">
                        <c:v>7</c:v>
                      </c:pt>
                      <c:pt idx="32">
                        <c:v>162</c:v>
                      </c:pt>
                      <c:pt idx="33">
                        <c:v>196</c:v>
                      </c:pt>
                      <c:pt idx="34">
                        <c:v>173</c:v>
                      </c:pt>
                      <c:pt idx="35">
                        <c:v>178</c:v>
                      </c:pt>
                      <c:pt idx="36">
                        <c:v>148</c:v>
                      </c:pt>
                      <c:pt idx="37">
                        <c:v>65</c:v>
                      </c:pt>
                      <c:pt idx="38">
                        <c:v>368</c:v>
                      </c:pt>
                      <c:pt idx="39">
                        <c:v>557</c:v>
                      </c:pt>
                      <c:pt idx="40">
                        <c:v>217</c:v>
                      </c:pt>
                      <c:pt idx="41">
                        <c:v>159</c:v>
                      </c:pt>
                      <c:pt idx="42">
                        <c:v>257</c:v>
                      </c:pt>
                      <c:pt idx="43">
                        <c:v>183</c:v>
                      </c:pt>
                      <c:pt idx="44">
                        <c:v>119</c:v>
                      </c:pt>
                      <c:pt idx="45">
                        <c:v>102</c:v>
                      </c:pt>
                      <c:pt idx="46">
                        <c:v>186</c:v>
                      </c:pt>
                      <c:pt idx="47">
                        <c:v>200</c:v>
                      </c:pt>
                      <c:pt idx="48">
                        <c:v>265</c:v>
                      </c:pt>
                      <c:pt idx="49">
                        <c:v>108</c:v>
                      </c:pt>
                      <c:pt idx="50">
                        <c:v>118</c:v>
                      </c:pt>
                      <c:pt idx="51">
                        <c:v>36</c:v>
                      </c:pt>
                      <c:pt idx="52">
                        <c:v>40</c:v>
                      </c:pt>
                      <c:pt idx="53">
                        <c:v>137</c:v>
                      </c:pt>
                      <c:pt idx="54">
                        <c:v>298</c:v>
                      </c:pt>
                      <c:pt idx="55">
                        <c:v>908</c:v>
                      </c:pt>
                      <c:pt idx="56">
                        <c:v>740</c:v>
                      </c:pt>
                      <c:pt idx="57">
                        <c:v>422</c:v>
                      </c:pt>
                      <c:pt idx="58">
                        <c:v>135</c:v>
                      </c:pt>
                      <c:pt idx="59">
                        <c:v>56</c:v>
                      </c:pt>
                      <c:pt idx="60">
                        <c:v>310</c:v>
                      </c:pt>
                      <c:pt idx="61">
                        <c:v>712</c:v>
                      </c:pt>
                      <c:pt idx="62">
                        <c:v>453</c:v>
                      </c:pt>
                      <c:pt idx="63">
                        <c:v>307</c:v>
                      </c:pt>
                      <c:pt idx="64">
                        <c:v>400</c:v>
                      </c:pt>
                      <c:pt idx="65">
                        <c:v>179</c:v>
                      </c:pt>
                      <c:pt idx="66">
                        <c:v>29</c:v>
                      </c:pt>
                      <c:pt idx="67">
                        <c:v>345</c:v>
                      </c:pt>
                      <c:pt idx="68">
                        <c:v>605</c:v>
                      </c:pt>
                      <c:pt idx="69">
                        <c:v>244</c:v>
                      </c:pt>
                      <c:pt idx="70">
                        <c:v>178</c:v>
                      </c:pt>
                      <c:pt idx="71">
                        <c:v>113</c:v>
                      </c:pt>
                      <c:pt idx="72">
                        <c:v>168</c:v>
                      </c:pt>
                      <c:pt idx="73">
                        <c:v>101</c:v>
                      </c:pt>
                      <c:pt idx="74">
                        <c:v>144</c:v>
                      </c:pt>
                      <c:pt idx="75">
                        <c:v>355</c:v>
                      </c:pt>
                      <c:pt idx="76">
                        <c:v>259</c:v>
                      </c:pt>
                      <c:pt idx="77">
                        <c:v>126</c:v>
                      </c:pt>
                      <c:pt idx="78">
                        <c:v>194</c:v>
                      </c:pt>
                      <c:pt idx="79">
                        <c:v>126</c:v>
                      </c:pt>
                      <c:pt idx="80">
                        <c:v>31</c:v>
                      </c:pt>
                      <c:pt idx="81">
                        <c:v>150</c:v>
                      </c:pt>
                      <c:pt idx="82">
                        <c:v>218</c:v>
                      </c:pt>
                      <c:pt idx="83">
                        <c:v>201</c:v>
                      </c:pt>
                      <c:pt idx="84">
                        <c:v>123</c:v>
                      </c:pt>
                      <c:pt idx="85">
                        <c:v>179</c:v>
                      </c:pt>
                      <c:pt idx="86">
                        <c:v>140</c:v>
                      </c:pt>
                      <c:pt idx="87">
                        <c:v>14</c:v>
                      </c:pt>
                      <c:pt idx="88">
                        <c:v>128</c:v>
                      </c:pt>
                      <c:pt idx="89">
                        <c:v>475</c:v>
                      </c:pt>
                      <c:pt idx="90">
                        <c:v>366</c:v>
                      </c:pt>
                      <c:pt idx="91">
                        <c:v>396</c:v>
                      </c:pt>
                      <c:pt idx="92">
                        <c:v>999</c:v>
                      </c:pt>
                      <c:pt idx="93">
                        <c:v>1573</c:v>
                      </c:pt>
                      <c:pt idx="94">
                        <c:v>215</c:v>
                      </c:pt>
                      <c:pt idx="95">
                        <c:v>338</c:v>
                      </c:pt>
                      <c:pt idx="96">
                        <c:v>885</c:v>
                      </c:pt>
                      <c:pt idx="97">
                        <c:v>71</c:v>
                      </c:pt>
                      <c:pt idx="98">
                        <c:v>1356</c:v>
                      </c:pt>
                      <c:pt idx="99">
                        <c:v>758</c:v>
                      </c:pt>
                      <c:pt idx="100">
                        <c:v>383</c:v>
                      </c:pt>
                      <c:pt idx="101">
                        <c:v>166</c:v>
                      </c:pt>
                      <c:pt idx="102">
                        <c:v>318</c:v>
                      </c:pt>
                      <c:pt idx="103">
                        <c:v>1502</c:v>
                      </c:pt>
                      <c:pt idx="104">
                        <c:v>726</c:v>
                      </c:pt>
                      <c:pt idx="105">
                        <c:v>810</c:v>
                      </c:pt>
                      <c:pt idx="106">
                        <c:v>946</c:v>
                      </c:pt>
                      <c:pt idx="107">
                        <c:v>432</c:v>
                      </c:pt>
                      <c:pt idx="108">
                        <c:v>145</c:v>
                      </c:pt>
                      <c:pt idx="109">
                        <c:v>370</c:v>
                      </c:pt>
                      <c:pt idx="110">
                        <c:v>657</c:v>
                      </c:pt>
                      <c:pt idx="111">
                        <c:v>774</c:v>
                      </c:pt>
                      <c:pt idx="112">
                        <c:v>519</c:v>
                      </c:pt>
                      <c:pt idx="113">
                        <c:v>323</c:v>
                      </c:pt>
                      <c:pt idx="114">
                        <c:v>281</c:v>
                      </c:pt>
                      <c:pt idx="115">
                        <c:v>191</c:v>
                      </c:pt>
                      <c:pt idx="116">
                        <c:v>385</c:v>
                      </c:pt>
                      <c:pt idx="117">
                        <c:v>919</c:v>
                      </c:pt>
                      <c:pt idx="118">
                        <c:v>961</c:v>
                      </c:pt>
                      <c:pt idx="119">
                        <c:v>459</c:v>
                      </c:pt>
                      <c:pt idx="120">
                        <c:v>567</c:v>
                      </c:pt>
                      <c:pt idx="121">
                        <c:v>147</c:v>
                      </c:pt>
                      <c:pt idx="122">
                        <c:v>184</c:v>
                      </c:pt>
                      <c:pt idx="123">
                        <c:v>502</c:v>
                      </c:pt>
                      <c:pt idx="124">
                        <c:v>466</c:v>
                      </c:pt>
                      <c:pt idx="125">
                        <c:v>670</c:v>
                      </c:pt>
                      <c:pt idx="126">
                        <c:v>647</c:v>
                      </c:pt>
                      <c:pt idx="127">
                        <c:v>428</c:v>
                      </c:pt>
                      <c:pt idx="128">
                        <c:v>396</c:v>
                      </c:pt>
                      <c:pt idx="129">
                        <c:v>51</c:v>
                      </c:pt>
                      <c:pt idx="130">
                        <c:v>429</c:v>
                      </c:pt>
                      <c:pt idx="131">
                        <c:v>784</c:v>
                      </c:pt>
                      <c:pt idx="132">
                        <c:v>316</c:v>
                      </c:pt>
                      <c:pt idx="133">
                        <c:v>1048</c:v>
                      </c:pt>
                      <c:pt idx="134">
                        <c:v>1009</c:v>
                      </c:pt>
                      <c:pt idx="135">
                        <c:v>1609</c:v>
                      </c:pt>
                      <c:pt idx="136">
                        <c:v>401</c:v>
                      </c:pt>
                      <c:pt idx="137">
                        <c:v>571</c:v>
                      </c:pt>
                      <c:pt idx="138">
                        <c:v>1023</c:v>
                      </c:pt>
                      <c:pt idx="139">
                        <c:v>722</c:v>
                      </c:pt>
                      <c:pt idx="140">
                        <c:v>401</c:v>
                      </c:pt>
                      <c:pt idx="141">
                        <c:v>479</c:v>
                      </c:pt>
                      <c:pt idx="142">
                        <c:v>438</c:v>
                      </c:pt>
                      <c:pt idx="143">
                        <c:v>123</c:v>
                      </c:pt>
                      <c:pt idx="144">
                        <c:v>195</c:v>
                      </c:pt>
                      <c:pt idx="145">
                        <c:v>144</c:v>
                      </c:pt>
                      <c:pt idx="146">
                        <c:v>188</c:v>
                      </c:pt>
                      <c:pt idx="147">
                        <c:v>295</c:v>
                      </c:pt>
                      <c:pt idx="148">
                        <c:v>543</c:v>
                      </c:pt>
                      <c:pt idx="149">
                        <c:v>654</c:v>
                      </c:pt>
                      <c:pt idx="150">
                        <c:v>234</c:v>
                      </c:pt>
                      <c:pt idx="151">
                        <c:v>142</c:v>
                      </c:pt>
                      <c:pt idx="152">
                        <c:v>433</c:v>
                      </c:pt>
                      <c:pt idx="153">
                        <c:v>349</c:v>
                      </c:pt>
                      <c:pt idx="154">
                        <c:v>484</c:v>
                      </c:pt>
                      <c:pt idx="155">
                        <c:v>409</c:v>
                      </c:pt>
                      <c:pt idx="156">
                        <c:v>289</c:v>
                      </c:pt>
                      <c:pt idx="157">
                        <c:v>192</c:v>
                      </c:pt>
                      <c:pt idx="158">
                        <c:v>176</c:v>
                      </c:pt>
                      <c:pt idx="159">
                        <c:v>500</c:v>
                      </c:pt>
                      <c:pt idx="160">
                        <c:v>391</c:v>
                      </c:pt>
                      <c:pt idx="161">
                        <c:v>290</c:v>
                      </c:pt>
                      <c:pt idx="162">
                        <c:v>487</c:v>
                      </c:pt>
                      <c:pt idx="163">
                        <c:v>244</c:v>
                      </c:pt>
                      <c:pt idx="164">
                        <c:v>148</c:v>
                      </c:pt>
                      <c:pt idx="165">
                        <c:v>143</c:v>
                      </c:pt>
                      <c:pt idx="166">
                        <c:v>295</c:v>
                      </c:pt>
                      <c:pt idx="167">
                        <c:v>228</c:v>
                      </c:pt>
                      <c:pt idx="168">
                        <c:v>409</c:v>
                      </c:pt>
                      <c:pt idx="169">
                        <c:v>639</c:v>
                      </c:pt>
                      <c:pt idx="170">
                        <c:v>667</c:v>
                      </c:pt>
                      <c:pt idx="171">
                        <c:v>114</c:v>
                      </c:pt>
                    </c:numCache>
                  </c:numRef>
                </c:val>
                <c:extLst xmlns:c15="http://schemas.microsoft.com/office/drawing/2012/chart">
                  <c:ext xmlns:c16="http://schemas.microsoft.com/office/drawing/2014/chart" uri="{C3380CC4-5D6E-409C-BE32-E72D297353CC}">
                    <c16:uniqueId val="{00000004-A84B-41FD-95A6-5925DE7F9E88}"/>
                  </c:ext>
                </c:extLst>
              </c15:ser>
            </c15:filteredAreaSeries>
          </c:ext>
        </c:extLst>
      </c:areaChart>
      <c:barChart>
        <c:barDir val="col"/>
        <c:grouping val="clustered"/>
        <c:varyColors val="0"/>
        <c:ser>
          <c:idx val="2"/>
          <c:order val="0"/>
          <c:tx>
            <c:strRef>
              <c:f>qto_cvd19_grafica!$Q$143</c:f>
              <c:strCache>
                <c:ptCount val="1"/>
                <c:pt idx="0">
                  <c:v>Nº de pacientes en espera de hospitalización COVID-19 (eje 2)</c:v>
                </c:pt>
              </c:strCache>
            </c:strRef>
          </c:tx>
          <c:spPr>
            <a:solidFill>
              <a:schemeClr val="accent5">
                <a:lumMod val="75000"/>
              </a:schemeClr>
            </a:solidFill>
            <a:ln w="12700" cap="flat">
              <a:solidFill>
                <a:schemeClr val="accent5">
                  <a:lumMod val="75000"/>
                </a:schemeClr>
              </a:solidFill>
              <a:round/>
            </a:ln>
            <a:effectLst/>
          </c:spPr>
          <c:invertIfNegative val="0"/>
          <c:cat>
            <c:numRef>
              <c:f>qto_cvd19_camas!$A$2:$A$375</c:f>
              <c:numCache>
                <c:formatCode>yyyy\-mm\-dd</c:formatCode>
                <c:ptCount val="374"/>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pt idx="169">
                  <c:v>44163</c:v>
                </c:pt>
                <c:pt idx="170">
                  <c:v>44164</c:v>
                </c:pt>
                <c:pt idx="171">
                  <c:v>44165</c:v>
                </c:pt>
                <c:pt idx="172">
                  <c:v>44166</c:v>
                </c:pt>
                <c:pt idx="173">
                  <c:v>44167</c:v>
                </c:pt>
                <c:pt idx="174">
                  <c:v>44168</c:v>
                </c:pt>
                <c:pt idx="175">
                  <c:v>44169</c:v>
                </c:pt>
                <c:pt idx="176">
                  <c:v>44170</c:v>
                </c:pt>
                <c:pt idx="177">
                  <c:v>44171</c:v>
                </c:pt>
                <c:pt idx="178">
                  <c:v>44172</c:v>
                </c:pt>
                <c:pt idx="179">
                  <c:v>44173</c:v>
                </c:pt>
                <c:pt idx="180">
                  <c:v>44174</c:v>
                </c:pt>
                <c:pt idx="181">
                  <c:v>44175</c:v>
                </c:pt>
                <c:pt idx="182">
                  <c:v>44176</c:v>
                </c:pt>
                <c:pt idx="183">
                  <c:v>44177</c:v>
                </c:pt>
                <c:pt idx="184">
                  <c:v>44178</c:v>
                </c:pt>
                <c:pt idx="185">
                  <c:v>44179</c:v>
                </c:pt>
                <c:pt idx="186">
                  <c:v>44180</c:v>
                </c:pt>
                <c:pt idx="187">
                  <c:v>44181</c:v>
                </c:pt>
                <c:pt idx="188">
                  <c:v>44182</c:v>
                </c:pt>
                <c:pt idx="189">
                  <c:v>44183</c:v>
                </c:pt>
                <c:pt idx="190">
                  <c:v>44184</c:v>
                </c:pt>
                <c:pt idx="191">
                  <c:v>44185</c:v>
                </c:pt>
                <c:pt idx="192">
                  <c:v>44186</c:v>
                </c:pt>
                <c:pt idx="193">
                  <c:v>44187</c:v>
                </c:pt>
                <c:pt idx="194">
                  <c:v>44188</c:v>
                </c:pt>
                <c:pt idx="195">
                  <c:v>44189</c:v>
                </c:pt>
                <c:pt idx="196">
                  <c:v>44190</c:v>
                </c:pt>
                <c:pt idx="197">
                  <c:v>44191</c:v>
                </c:pt>
                <c:pt idx="198">
                  <c:v>44192</c:v>
                </c:pt>
                <c:pt idx="199">
                  <c:v>44193</c:v>
                </c:pt>
                <c:pt idx="200">
                  <c:v>44194</c:v>
                </c:pt>
                <c:pt idx="201">
                  <c:v>44195</c:v>
                </c:pt>
                <c:pt idx="202">
                  <c:v>44196</c:v>
                </c:pt>
                <c:pt idx="203">
                  <c:v>44197</c:v>
                </c:pt>
                <c:pt idx="204">
                  <c:v>44198</c:v>
                </c:pt>
                <c:pt idx="205">
                  <c:v>44199</c:v>
                </c:pt>
                <c:pt idx="206">
                  <c:v>44200</c:v>
                </c:pt>
                <c:pt idx="207">
                  <c:v>44201</c:v>
                </c:pt>
                <c:pt idx="208">
                  <c:v>44202</c:v>
                </c:pt>
                <c:pt idx="209">
                  <c:v>44203</c:v>
                </c:pt>
                <c:pt idx="210">
                  <c:v>44204</c:v>
                </c:pt>
                <c:pt idx="211">
                  <c:v>44205</c:v>
                </c:pt>
                <c:pt idx="212">
                  <c:v>44206</c:v>
                </c:pt>
                <c:pt idx="213">
                  <c:v>44207</c:v>
                </c:pt>
                <c:pt idx="214">
                  <c:v>44208</c:v>
                </c:pt>
                <c:pt idx="215">
                  <c:v>44209</c:v>
                </c:pt>
                <c:pt idx="216">
                  <c:v>44210</c:v>
                </c:pt>
                <c:pt idx="217">
                  <c:v>44211</c:v>
                </c:pt>
                <c:pt idx="218">
                  <c:v>44212</c:v>
                </c:pt>
                <c:pt idx="219">
                  <c:v>44213</c:v>
                </c:pt>
                <c:pt idx="220">
                  <c:v>44214</c:v>
                </c:pt>
                <c:pt idx="221">
                  <c:v>44215</c:v>
                </c:pt>
                <c:pt idx="222">
                  <c:v>44216</c:v>
                </c:pt>
                <c:pt idx="223">
                  <c:v>44217</c:v>
                </c:pt>
                <c:pt idx="224">
                  <c:v>44218</c:v>
                </c:pt>
                <c:pt idx="225">
                  <c:v>44219</c:v>
                </c:pt>
                <c:pt idx="226">
                  <c:v>44220</c:v>
                </c:pt>
                <c:pt idx="227">
                  <c:v>44221</c:v>
                </c:pt>
                <c:pt idx="228">
                  <c:v>44222</c:v>
                </c:pt>
                <c:pt idx="229">
                  <c:v>44223</c:v>
                </c:pt>
                <c:pt idx="230">
                  <c:v>44224</c:v>
                </c:pt>
                <c:pt idx="231">
                  <c:v>44225</c:v>
                </c:pt>
                <c:pt idx="232">
                  <c:v>44226</c:v>
                </c:pt>
                <c:pt idx="233">
                  <c:v>44227</c:v>
                </c:pt>
                <c:pt idx="234">
                  <c:v>44228</c:v>
                </c:pt>
                <c:pt idx="235">
                  <c:v>44229</c:v>
                </c:pt>
                <c:pt idx="236">
                  <c:v>44230</c:v>
                </c:pt>
                <c:pt idx="237">
                  <c:v>44231</c:v>
                </c:pt>
                <c:pt idx="238">
                  <c:v>44232</c:v>
                </c:pt>
                <c:pt idx="239">
                  <c:v>44233</c:v>
                </c:pt>
                <c:pt idx="240">
                  <c:v>44234</c:v>
                </c:pt>
                <c:pt idx="241">
                  <c:v>44235</c:v>
                </c:pt>
                <c:pt idx="242">
                  <c:v>44236</c:v>
                </c:pt>
                <c:pt idx="243">
                  <c:v>44237</c:v>
                </c:pt>
                <c:pt idx="244">
                  <c:v>44238</c:v>
                </c:pt>
                <c:pt idx="245">
                  <c:v>44239</c:v>
                </c:pt>
                <c:pt idx="246">
                  <c:v>44240</c:v>
                </c:pt>
                <c:pt idx="247">
                  <c:v>44241</c:v>
                </c:pt>
                <c:pt idx="248">
                  <c:v>44242</c:v>
                </c:pt>
                <c:pt idx="249">
                  <c:v>44243</c:v>
                </c:pt>
                <c:pt idx="250">
                  <c:v>44244</c:v>
                </c:pt>
                <c:pt idx="251">
                  <c:v>44245</c:v>
                </c:pt>
                <c:pt idx="252">
                  <c:v>44246</c:v>
                </c:pt>
                <c:pt idx="253">
                  <c:v>44247</c:v>
                </c:pt>
                <c:pt idx="254">
                  <c:v>44248</c:v>
                </c:pt>
                <c:pt idx="255">
                  <c:v>44249</c:v>
                </c:pt>
                <c:pt idx="256">
                  <c:v>44250</c:v>
                </c:pt>
                <c:pt idx="257">
                  <c:v>44251</c:v>
                </c:pt>
                <c:pt idx="258">
                  <c:v>44252</c:v>
                </c:pt>
                <c:pt idx="259">
                  <c:v>44253</c:v>
                </c:pt>
                <c:pt idx="260">
                  <c:v>44254</c:v>
                </c:pt>
                <c:pt idx="261">
                  <c:v>44255</c:v>
                </c:pt>
                <c:pt idx="262">
                  <c:v>44256</c:v>
                </c:pt>
                <c:pt idx="263">
                  <c:v>44257</c:v>
                </c:pt>
                <c:pt idx="264">
                  <c:v>44258</c:v>
                </c:pt>
                <c:pt idx="265">
                  <c:v>44259</c:v>
                </c:pt>
                <c:pt idx="266">
                  <c:v>44260</c:v>
                </c:pt>
                <c:pt idx="267">
                  <c:v>44261</c:v>
                </c:pt>
                <c:pt idx="268">
                  <c:v>44262</c:v>
                </c:pt>
                <c:pt idx="269">
                  <c:v>44263</c:v>
                </c:pt>
                <c:pt idx="270">
                  <c:v>44264</c:v>
                </c:pt>
                <c:pt idx="271">
                  <c:v>44265</c:v>
                </c:pt>
                <c:pt idx="272">
                  <c:v>44266</c:v>
                </c:pt>
                <c:pt idx="273">
                  <c:v>44267</c:v>
                </c:pt>
                <c:pt idx="274">
                  <c:v>44268</c:v>
                </c:pt>
                <c:pt idx="275">
                  <c:v>44269</c:v>
                </c:pt>
                <c:pt idx="276">
                  <c:v>44270</c:v>
                </c:pt>
                <c:pt idx="277">
                  <c:v>44271</c:v>
                </c:pt>
                <c:pt idx="278">
                  <c:v>44272</c:v>
                </c:pt>
                <c:pt idx="279">
                  <c:v>44273</c:v>
                </c:pt>
                <c:pt idx="280">
                  <c:v>44274</c:v>
                </c:pt>
                <c:pt idx="281">
                  <c:v>44275</c:v>
                </c:pt>
                <c:pt idx="282">
                  <c:v>44276</c:v>
                </c:pt>
                <c:pt idx="283">
                  <c:v>44277</c:v>
                </c:pt>
                <c:pt idx="284">
                  <c:v>44278</c:v>
                </c:pt>
                <c:pt idx="285">
                  <c:v>44279</c:v>
                </c:pt>
                <c:pt idx="286">
                  <c:v>44280</c:v>
                </c:pt>
                <c:pt idx="287">
                  <c:v>44281</c:v>
                </c:pt>
                <c:pt idx="288">
                  <c:v>44282</c:v>
                </c:pt>
                <c:pt idx="289">
                  <c:v>44283</c:v>
                </c:pt>
                <c:pt idx="290">
                  <c:v>44284</c:v>
                </c:pt>
                <c:pt idx="291">
                  <c:v>44285</c:v>
                </c:pt>
                <c:pt idx="292">
                  <c:v>44286</c:v>
                </c:pt>
                <c:pt idx="293">
                  <c:v>44287</c:v>
                </c:pt>
                <c:pt idx="294">
                  <c:v>44288</c:v>
                </c:pt>
                <c:pt idx="295">
                  <c:v>44289</c:v>
                </c:pt>
                <c:pt idx="296">
                  <c:v>44290</c:v>
                </c:pt>
                <c:pt idx="297">
                  <c:v>44291</c:v>
                </c:pt>
                <c:pt idx="298">
                  <c:v>44292</c:v>
                </c:pt>
                <c:pt idx="299">
                  <c:v>44293</c:v>
                </c:pt>
                <c:pt idx="300">
                  <c:v>44294</c:v>
                </c:pt>
                <c:pt idx="301">
                  <c:v>44295</c:v>
                </c:pt>
                <c:pt idx="302">
                  <c:v>44296</c:v>
                </c:pt>
                <c:pt idx="303">
                  <c:v>44297</c:v>
                </c:pt>
                <c:pt idx="304">
                  <c:v>44298</c:v>
                </c:pt>
                <c:pt idx="305">
                  <c:v>44299</c:v>
                </c:pt>
                <c:pt idx="306">
                  <c:v>44300</c:v>
                </c:pt>
                <c:pt idx="307">
                  <c:v>44301</c:v>
                </c:pt>
                <c:pt idx="308">
                  <c:v>44302</c:v>
                </c:pt>
                <c:pt idx="309">
                  <c:v>44303</c:v>
                </c:pt>
                <c:pt idx="310">
                  <c:v>44304</c:v>
                </c:pt>
                <c:pt idx="311">
                  <c:v>44305</c:v>
                </c:pt>
                <c:pt idx="312">
                  <c:v>44306</c:v>
                </c:pt>
                <c:pt idx="313">
                  <c:v>44307</c:v>
                </c:pt>
                <c:pt idx="314">
                  <c:v>44308</c:v>
                </c:pt>
                <c:pt idx="315">
                  <c:v>44309</c:v>
                </c:pt>
                <c:pt idx="316">
                  <c:v>44310</c:v>
                </c:pt>
                <c:pt idx="317">
                  <c:v>44311</c:v>
                </c:pt>
                <c:pt idx="318">
                  <c:v>44312</c:v>
                </c:pt>
                <c:pt idx="319">
                  <c:v>44313</c:v>
                </c:pt>
                <c:pt idx="320">
                  <c:v>44314</c:v>
                </c:pt>
                <c:pt idx="321">
                  <c:v>44315</c:v>
                </c:pt>
                <c:pt idx="322">
                  <c:v>44316</c:v>
                </c:pt>
                <c:pt idx="323">
                  <c:v>44317</c:v>
                </c:pt>
                <c:pt idx="324">
                  <c:v>44318</c:v>
                </c:pt>
                <c:pt idx="325">
                  <c:v>44319</c:v>
                </c:pt>
                <c:pt idx="326">
                  <c:v>44320</c:v>
                </c:pt>
                <c:pt idx="327">
                  <c:v>44321</c:v>
                </c:pt>
                <c:pt idx="328">
                  <c:v>44322</c:v>
                </c:pt>
                <c:pt idx="329">
                  <c:v>44323</c:v>
                </c:pt>
                <c:pt idx="330">
                  <c:v>44324</c:v>
                </c:pt>
                <c:pt idx="331">
                  <c:v>44325</c:v>
                </c:pt>
                <c:pt idx="332">
                  <c:v>44326</c:v>
                </c:pt>
                <c:pt idx="333">
                  <c:v>44327</c:v>
                </c:pt>
                <c:pt idx="334">
                  <c:v>44328</c:v>
                </c:pt>
                <c:pt idx="335">
                  <c:v>44329</c:v>
                </c:pt>
                <c:pt idx="336">
                  <c:v>44330</c:v>
                </c:pt>
                <c:pt idx="337">
                  <c:v>44331</c:v>
                </c:pt>
                <c:pt idx="338">
                  <c:v>44332</c:v>
                </c:pt>
                <c:pt idx="339">
                  <c:v>44333</c:v>
                </c:pt>
                <c:pt idx="340">
                  <c:v>44334</c:v>
                </c:pt>
                <c:pt idx="341">
                  <c:v>44335</c:v>
                </c:pt>
                <c:pt idx="342">
                  <c:v>44336</c:v>
                </c:pt>
                <c:pt idx="343">
                  <c:v>44337</c:v>
                </c:pt>
                <c:pt idx="344">
                  <c:v>44338</c:v>
                </c:pt>
                <c:pt idx="345">
                  <c:v>44339</c:v>
                </c:pt>
                <c:pt idx="346">
                  <c:v>44340</c:v>
                </c:pt>
                <c:pt idx="347">
                  <c:v>44341</c:v>
                </c:pt>
                <c:pt idx="348">
                  <c:v>44342</c:v>
                </c:pt>
                <c:pt idx="349">
                  <c:v>44343</c:v>
                </c:pt>
                <c:pt idx="350">
                  <c:v>44344</c:v>
                </c:pt>
                <c:pt idx="351">
                  <c:v>44345</c:v>
                </c:pt>
                <c:pt idx="352">
                  <c:v>44346</c:v>
                </c:pt>
                <c:pt idx="353">
                  <c:v>44347</c:v>
                </c:pt>
                <c:pt idx="354">
                  <c:v>44348</c:v>
                </c:pt>
                <c:pt idx="355">
                  <c:v>44349</c:v>
                </c:pt>
                <c:pt idx="356">
                  <c:v>44350</c:v>
                </c:pt>
                <c:pt idx="357">
                  <c:v>44351</c:v>
                </c:pt>
                <c:pt idx="358">
                  <c:v>44352</c:v>
                </c:pt>
                <c:pt idx="359">
                  <c:v>44353</c:v>
                </c:pt>
                <c:pt idx="360">
                  <c:v>44354</c:v>
                </c:pt>
                <c:pt idx="361">
                  <c:v>44355</c:v>
                </c:pt>
                <c:pt idx="362">
                  <c:v>44356</c:v>
                </c:pt>
                <c:pt idx="363">
                  <c:v>44357</c:v>
                </c:pt>
                <c:pt idx="364">
                  <c:v>44358</c:v>
                </c:pt>
                <c:pt idx="365">
                  <c:v>44359</c:v>
                </c:pt>
                <c:pt idx="366">
                  <c:v>44360</c:v>
                </c:pt>
                <c:pt idx="367">
                  <c:v>44361</c:v>
                </c:pt>
                <c:pt idx="368">
                  <c:v>44362</c:v>
                </c:pt>
                <c:pt idx="369">
                  <c:v>44363</c:v>
                </c:pt>
                <c:pt idx="370">
                  <c:v>44364</c:v>
                </c:pt>
                <c:pt idx="371">
                  <c:v>44365</c:v>
                </c:pt>
                <c:pt idx="372">
                  <c:v>44366</c:v>
                </c:pt>
                <c:pt idx="373">
                  <c:v>44367</c:v>
                </c:pt>
              </c:numCache>
            </c:numRef>
          </c:cat>
          <c:val>
            <c:numRef>
              <c:f>qto_cvd19_camas!$J$2:$J$400</c:f>
              <c:numCache>
                <c:formatCode>0</c:formatCode>
                <c:ptCount val="399"/>
                <c:pt idx="0">
                  <c:v>55</c:v>
                </c:pt>
                <c:pt idx="1">
                  <c:v>41</c:v>
                </c:pt>
                <c:pt idx="2">
                  <c:v>33</c:v>
                </c:pt>
                <c:pt idx="3">
                  <c:v>57</c:v>
                </c:pt>
                <c:pt idx="4">
                  <c:v>54</c:v>
                </c:pt>
                <c:pt idx="5">
                  <c:v>55</c:v>
                </c:pt>
                <c:pt idx="6">
                  <c:v>63</c:v>
                </c:pt>
                <c:pt idx="7">
                  <c:v>53</c:v>
                </c:pt>
                <c:pt idx="8">
                  <c:v>58</c:v>
                </c:pt>
                <c:pt idx="9">
                  <c:v>62</c:v>
                </c:pt>
                <c:pt idx="10">
                  <c:v>59</c:v>
                </c:pt>
                <c:pt idx="11">
                  <c:v>47</c:v>
                </c:pt>
                <c:pt idx="12">
                  <c:v>55</c:v>
                </c:pt>
                <c:pt idx="13">
                  <c:v>52</c:v>
                </c:pt>
                <c:pt idx="14">
                  <c:v>74</c:v>
                </c:pt>
                <c:pt idx="15">
                  <c:v>63</c:v>
                </c:pt>
                <c:pt idx="16">
                  <c:v>67</c:v>
                </c:pt>
                <c:pt idx="17">
                  <c:v>80</c:v>
                </c:pt>
                <c:pt idx="18">
                  <c:v>85</c:v>
                </c:pt>
                <c:pt idx="19">
                  <c:v>86</c:v>
                </c:pt>
                <c:pt idx="20">
                  <c:v>87</c:v>
                </c:pt>
                <c:pt idx="21">
                  <c:v>90</c:v>
                </c:pt>
                <c:pt idx="22">
                  <c:v>90</c:v>
                </c:pt>
                <c:pt idx="23">
                  <c:v>88</c:v>
                </c:pt>
                <c:pt idx="24">
                  <c:v>88</c:v>
                </c:pt>
                <c:pt idx="25">
                  <c:v>99</c:v>
                </c:pt>
                <c:pt idx="26">
                  <c:v>85</c:v>
                </c:pt>
                <c:pt idx="27">
                  <c:v>90</c:v>
                </c:pt>
                <c:pt idx="28">
                  <c:v>90</c:v>
                </c:pt>
                <c:pt idx="29">
                  <c:v>99</c:v>
                </c:pt>
                <c:pt idx="30">
                  <c:v>93</c:v>
                </c:pt>
                <c:pt idx="31">
                  <c:v>107</c:v>
                </c:pt>
                <c:pt idx="32">
                  <c:v>106</c:v>
                </c:pt>
                <c:pt idx="33">
                  <c:v>97</c:v>
                </c:pt>
                <c:pt idx="34">
                  <c:v>88</c:v>
                </c:pt>
                <c:pt idx="35">
                  <c:v>87</c:v>
                </c:pt>
                <c:pt idx="36">
                  <c:v>88</c:v>
                </c:pt>
                <c:pt idx="37">
                  <c:v>102</c:v>
                </c:pt>
                <c:pt idx="38">
                  <c:v>105</c:v>
                </c:pt>
                <c:pt idx="39">
                  <c:v>100</c:v>
                </c:pt>
                <c:pt idx="40">
                  <c:v>105</c:v>
                </c:pt>
                <c:pt idx="41">
                  <c:v>107</c:v>
                </c:pt>
                <c:pt idx="42">
                  <c:v>94</c:v>
                </c:pt>
                <c:pt idx="43">
                  <c:v>104</c:v>
                </c:pt>
                <c:pt idx="44">
                  <c:v>101</c:v>
                </c:pt>
                <c:pt idx="45">
                  <c:v>116</c:v>
                </c:pt>
                <c:pt idx="46">
                  <c:v>111</c:v>
                </c:pt>
                <c:pt idx="47">
                  <c:v>104</c:v>
                </c:pt>
                <c:pt idx="48">
                  <c:v>93</c:v>
                </c:pt>
                <c:pt idx="49">
                  <c:v>75</c:v>
                </c:pt>
                <c:pt idx="50">
                  <c:v>75</c:v>
                </c:pt>
                <c:pt idx="51">
                  <c:v>88.583333333333343</c:v>
                </c:pt>
                <c:pt idx="52">
                  <c:v>112</c:v>
                </c:pt>
                <c:pt idx="53">
                  <c:v>79.833333333333343</c:v>
                </c:pt>
                <c:pt idx="54">
                  <c:v>96</c:v>
                </c:pt>
                <c:pt idx="55">
                  <c:v>99</c:v>
                </c:pt>
                <c:pt idx="56">
                  <c:v>41</c:v>
                </c:pt>
                <c:pt idx="57">
                  <c:v>56.083333333333343</c:v>
                </c:pt>
                <c:pt idx="58">
                  <c:v>56.083333333333343</c:v>
                </c:pt>
                <c:pt idx="59">
                  <c:v>56.083333333333343</c:v>
                </c:pt>
                <c:pt idx="60">
                  <c:v>56.083333333333343</c:v>
                </c:pt>
                <c:pt idx="61">
                  <c:v>56.083333333333343</c:v>
                </c:pt>
                <c:pt idx="62">
                  <c:v>56.083333333333343</c:v>
                </c:pt>
                <c:pt idx="63">
                  <c:v>19</c:v>
                </c:pt>
                <c:pt idx="64">
                  <c:v>26</c:v>
                </c:pt>
                <c:pt idx="65">
                  <c:v>20</c:v>
                </c:pt>
                <c:pt idx="66">
                  <c:v>30</c:v>
                </c:pt>
                <c:pt idx="67">
                  <c:v>38</c:v>
                </c:pt>
                <c:pt idx="68">
                  <c:v>34</c:v>
                </c:pt>
                <c:pt idx="69">
                  <c:v>44</c:v>
                </c:pt>
                <c:pt idx="70">
                  <c:v>36</c:v>
                </c:pt>
                <c:pt idx="71">
                  <c:v>34</c:v>
                </c:pt>
                <c:pt idx="72">
                  <c:v>34</c:v>
                </c:pt>
                <c:pt idx="73">
                  <c:v>28</c:v>
                </c:pt>
                <c:pt idx="74">
                  <c:v>37</c:v>
                </c:pt>
                <c:pt idx="75">
                  <c:v>28</c:v>
                </c:pt>
                <c:pt idx="76">
                  <c:v>32</c:v>
                </c:pt>
                <c:pt idx="77">
                  <c:v>29</c:v>
                </c:pt>
                <c:pt idx="78">
                  <c:v>30</c:v>
                </c:pt>
                <c:pt idx="79">
                  <c:v>24</c:v>
                </c:pt>
                <c:pt idx="80">
                  <c:v>24</c:v>
                </c:pt>
                <c:pt idx="81">
                  <c:v>26</c:v>
                </c:pt>
                <c:pt idx="82">
                  <c:v>19</c:v>
                </c:pt>
                <c:pt idx="83">
                  <c:v>26</c:v>
                </c:pt>
                <c:pt idx="84">
                  <c:v>18</c:v>
                </c:pt>
                <c:pt idx="85">
                  <c:v>16</c:v>
                </c:pt>
                <c:pt idx="86">
                  <c:v>15</c:v>
                </c:pt>
                <c:pt idx="87">
                  <c:v>17</c:v>
                </c:pt>
                <c:pt idx="88">
                  <c:v>12</c:v>
                </c:pt>
                <c:pt idx="89">
                  <c:v>11</c:v>
                </c:pt>
                <c:pt idx="90">
                  <c:v>20</c:v>
                </c:pt>
                <c:pt idx="91">
                  <c:v>8</c:v>
                </c:pt>
                <c:pt idx="92">
                  <c:v>11</c:v>
                </c:pt>
                <c:pt idx="93">
                  <c:v>12</c:v>
                </c:pt>
                <c:pt idx="94">
                  <c:v>12</c:v>
                </c:pt>
                <c:pt idx="95">
                  <c:v>13</c:v>
                </c:pt>
                <c:pt idx="96">
                  <c:v>13</c:v>
                </c:pt>
                <c:pt idx="97">
                  <c:v>14</c:v>
                </c:pt>
                <c:pt idx="98">
                  <c:v>11</c:v>
                </c:pt>
                <c:pt idx="99">
                  <c:v>10</c:v>
                </c:pt>
                <c:pt idx="100">
                  <c:v>11</c:v>
                </c:pt>
                <c:pt idx="101">
                  <c:v>13</c:v>
                </c:pt>
                <c:pt idx="102">
                  <c:v>6</c:v>
                </c:pt>
                <c:pt idx="103">
                  <c:v>5</c:v>
                </c:pt>
                <c:pt idx="104">
                  <c:v>4</c:v>
                </c:pt>
                <c:pt idx="105">
                  <c:v>4</c:v>
                </c:pt>
                <c:pt idx="106">
                  <c:v>5</c:v>
                </c:pt>
                <c:pt idx="107">
                  <c:v>4</c:v>
                </c:pt>
                <c:pt idx="108">
                  <c:v>3</c:v>
                </c:pt>
                <c:pt idx="109">
                  <c:v>7</c:v>
                </c:pt>
                <c:pt idx="110">
                  <c:v>4</c:v>
                </c:pt>
                <c:pt idx="111">
                  <c:v>8</c:v>
                </c:pt>
                <c:pt idx="112">
                  <c:v>6</c:v>
                </c:pt>
                <c:pt idx="113">
                  <c:v>7</c:v>
                </c:pt>
                <c:pt idx="114">
                  <c:v>5</c:v>
                </c:pt>
                <c:pt idx="115">
                  <c:v>8</c:v>
                </c:pt>
                <c:pt idx="116">
                  <c:v>8</c:v>
                </c:pt>
                <c:pt idx="117">
                  <c:v>10</c:v>
                </c:pt>
                <c:pt idx="118">
                  <c:v>8</c:v>
                </c:pt>
                <c:pt idx="119" formatCode="General">
                  <c:v>4</c:v>
                </c:pt>
                <c:pt idx="120" formatCode="General">
                  <c:v>4</c:v>
                </c:pt>
                <c:pt idx="121" formatCode="General">
                  <c:v>5</c:v>
                </c:pt>
                <c:pt idx="122" formatCode="General">
                  <c:v>4</c:v>
                </c:pt>
                <c:pt idx="123" formatCode="General">
                  <c:v>4</c:v>
                </c:pt>
                <c:pt idx="124" formatCode="General">
                  <c:v>2</c:v>
                </c:pt>
                <c:pt idx="125" formatCode="General">
                  <c:v>6</c:v>
                </c:pt>
                <c:pt idx="126" formatCode="General">
                  <c:v>7</c:v>
                </c:pt>
                <c:pt idx="127" formatCode="General">
                  <c:v>8</c:v>
                </c:pt>
                <c:pt idx="128" formatCode="General">
                  <c:v>2</c:v>
                </c:pt>
                <c:pt idx="129" formatCode="General">
                  <c:v>6</c:v>
                </c:pt>
                <c:pt idx="130" formatCode="General">
                  <c:v>11</c:v>
                </c:pt>
                <c:pt idx="131" formatCode="General">
                  <c:v>2</c:v>
                </c:pt>
                <c:pt idx="132" formatCode="General">
                  <c:v>4</c:v>
                </c:pt>
                <c:pt idx="133" formatCode="General">
                  <c:v>4</c:v>
                </c:pt>
                <c:pt idx="134" formatCode="General">
                  <c:v>6</c:v>
                </c:pt>
                <c:pt idx="135" formatCode="General">
                  <c:v>6</c:v>
                </c:pt>
                <c:pt idx="136" formatCode="General">
                  <c:v>1</c:v>
                </c:pt>
                <c:pt idx="137" formatCode="General">
                  <c:v>4</c:v>
                </c:pt>
                <c:pt idx="138" formatCode="General">
                  <c:v>2</c:v>
                </c:pt>
                <c:pt idx="139" formatCode="General">
                  <c:v>2</c:v>
                </c:pt>
                <c:pt idx="140" formatCode="General">
                  <c:v>3</c:v>
                </c:pt>
                <c:pt idx="141" formatCode="General">
                  <c:v>12</c:v>
                </c:pt>
                <c:pt idx="142" formatCode="General">
                  <c:v>9</c:v>
                </c:pt>
                <c:pt idx="143" formatCode="General">
                  <c:v>4</c:v>
                </c:pt>
                <c:pt idx="144" formatCode="General">
                  <c:v>5</c:v>
                </c:pt>
                <c:pt idx="145" formatCode="General">
                  <c:v>5</c:v>
                </c:pt>
                <c:pt idx="146" formatCode="General">
                  <c:v>6</c:v>
                </c:pt>
                <c:pt idx="147" formatCode="General">
                  <c:v>7</c:v>
                </c:pt>
                <c:pt idx="148" formatCode="General">
                  <c:v>8</c:v>
                </c:pt>
                <c:pt idx="149" formatCode="General">
                  <c:v>10</c:v>
                </c:pt>
                <c:pt idx="150" formatCode="General">
                  <c:v>10</c:v>
                </c:pt>
                <c:pt idx="151" formatCode="General">
                  <c:v>8</c:v>
                </c:pt>
                <c:pt idx="152" formatCode="General">
                  <c:v>7</c:v>
                </c:pt>
                <c:pt idx="153" formatCode="General">
                  <c:v>5</c:v>
                </c:pt>
                <c:pt idx="154" formatCode="General">
                  <c:v>5</c:v>
                </c:pt>
                <c:pt idx="155" formatCode="General">
                  <c:v>3</c:v>
                </c:pt>
                <c:pt idx="156" formatCode="General">
                  <c:v>2</c:v>
                </c:pt>
                <c:pt idx="157" formatCode="General">
                  <c:v>0</c:v>
                </c:pt>
                <c:pt idx="158" formatCode="General">
                  <c:v>0</c:v>
                </c:pt>
                <c:pt idx="159" formatCode="General">
                  <c:v>3</c:v>
                </c:pt>
                <c:pt idx="160" formatCode="General">
                  <c:v>2</c:v>
                </c:pt>
                <c:pt idx="161" formatCode="General">
                  <c:v>5</c:v>
                </c:pt>
                <c:pt idx="162" formatCode="General">
                  <c:v>4</c:v>
                </c:pt>
                <c:pt idx="163" formatCode="General">
                  <c:v>6</c:v>
                </c:pt>
                <c:pt idx="164" formatCode="General">
                  <c:v>9</c:v>
                </c:pt>
                <c:pt idx="165" formatCode="General">
                  <c:v>6</c:v>
                </c:pt>
                <c:pt idx="166" formatCode="General">
                  <c:v>6</c:v>
                </c:pt>
                <c:pt idx="167" formatCode="General">
                  <c:v>9</c:v>
                </c:pt>
                <c:pt idx="168" formatCode="General">
                  <c:v>9</c:v>
                </c:pt>
                <c:pt idx="169" formatCode="General">
                  <c:v>8</c:v>
                </c:pt>
                <c:pt idx="170" formatCode="General">
                  <c:v>9</c:v>
                </c:pt>
                <c:pt idx="171" formatCode="General">
                  <c:v>5</c:v>
                </c:pt>
                <c:pt idx="172" formatCode="General">
                  <c:v>5</c:v>
                </c:pt>
                <c:pt idx="173" formatCode="General">
                  <c:v>5</c:v>
                </c:pt>
                <c:pt idx="174" formatCode="General">
                  <c:v>6</c:v>
                </c:pt>
                <c:pt idx="175" formatCode="General">
                  <c:v>4</c:v>
                </c:pt>
                <c:pt idx="176" formatCode="General">
                  <c:v>4</c:v>
                </c:pt>
                <c:pt idx="177" formatCode="General">
                  <c:v>4</c:v>
                </c:pt>
                <c:pt idx="178" formatCode="General">
                  <c:v>2</c:v>
                </c:pt>
                <c:pt idx="179" formatCode="General">
                  <c:v>2</c:v>
                </c:pt>
                <c:pt idx="180" formatCode="General">
                  <c:v>3</c:v>
                </c:pt>
                <c:pt idx="181" formatCode="General">
                  <c:v>2</c:v>
                </c:pt>
                <c:pt idx="182" formatCode="General">
                  <c:v>3</c:v>
                </c:pt>
                <c:pt idx="183" formatCode="General">
                  <c:v>2</c:v>
                </c:pt>
                <c:pt idx="184" formatCode="General">
                  <c:v>1</c:v>
                </c:pt>
                <c:pt idx="185" formatCode="General">
                  <c:v>8</c:v>
                </c:pt>
                <c:pt idx="186" formatCode="General">
                  <c:v>10</c:v>
                </c:pt>
                <c:pt idx="187" formatCode="General">
                  <c:v>10</c:v>
                </c:pt>
                <c:pt idx="188" formatCode="General">
                  <c:v>5</c:v>
                </c:pt>
                <c:pt idx="189" formatCode="General">
                  <c:v>7</c:v>
                </c:pt>
                <c:pt idx="190" formatCode="General">
                  <c:v>7</c:v>
                </c:pt>
                <c:pt idx="191" formatCode="General">
                  <c:v>5</c:v>
                </c:pt>
                <c:pt idx="192" formatCode="General">
                  <c:v>2</c:v>
                </c:pt>
                <c:pt idx="193" formatCode="General">
                  <c:v>1</c:v>
                </c:pt>
                <c:pt idx="194" formatCode="General">
                  <c:v>2</c:v>
                </c:pt>
                <c:pt idx="195" formatCode="General">
                  <c:v>8</c:v>
                </c:pt>
                <c:pt idx="196" formatCode="General">
                  <c:v>8</c:v>
                </c:pt>
                <c:pt idx="197" formatCode="General">
                  <c:v>6</c:v>
                </c:pt>
                <c:pt idx="198" formatCode="General">
                  <c:v>9</c:v>
                </c:pt>
                <c:pt idx="199" formatCode="General">
                  <c:v>10</c:v>
                </c:pt>
                <c:pt idx="200" formatCode="General">
                  <c:v>4</c:v>
                </c:pt>
                <c:pt idx="201" formatCode="General">
                  <c:v>7</c:v>
                </c:pt>
                <c:pt idx="202" formatCode="General">
                  <c:v>5</c:v>
                </c:pt>
                <c:pt idx="203" formatCode="General">
                  <c:v>6</c:v>
                </c:pt>
                <c:pt idx="204" formatCode="General">
                  <c:v>9</c:v>
                </c:pt>
                <c:pt idx="205" formatCode="General">
                  <c:v>20</c:v>
                </c:pt>
                <c:pt idx="206" formatCode="General">
                  <c:v>17</c:v>
                </c:pt>
                <c:pt idx="207" formatCode="General">
                  <c:v>18</c:v>
                </c:pt>
                <c:pt idx="208" formatCode="General">
                  <c:v>20</c:v>
                </c:pt>
                <c:pt idx="209" formatCode="General">
                  <c:v>22</c:v>
                </c:pt>
                <c:pt idx="210" formatCode="General">
                  <c:v>20</c:v>
                </c:pt>
                <c:pt idx="211">
                  <c:v>20</c:v>
                </c:pt>
                <c:pt idx="212" formatCode="General">
                  <c:v>16</c:v>
                </c:pt>
                <c:pt idx="213" formatCode="General">
                  <c:v>21</c:v>
                </c:pt>
                <c:pt idx="214" formatCode="General">
                  <c:v>23</c:v>
                </c:pt>
                <c:pt idx="215" formatCode="General">
                  <c:v>25</c:v>
                </c:pt>
                <c:pt idx="216" formatCode="General">
                  <c:v>30</c:v>
                </c:pt>
                <c:pt idx="217" formatCode="General">
                  <c:v>32</c:v>
                </c:pt>
                <c:pt idx="218" formatCode="General">
                  <c:v>25</c:v>
                </c:pt>
                <c:pt idx="219" formatCode="General">
                  <c:v>28</c:v>
                </c:pt>
                <c:pt idx="220" formatCode="General">
                  <c:v>30</c:v>
                </c:pt>
                <c:pt idx="221" formatCode="General">
                  <c:v>20</c:v>
                </c:pt>
                <c:pt idx="222" formatCode="General">
                  <c:v>14</c:v>
                </c:pt>
                <c:pt idx="223" formatCode="General">
                  <c:v>26</c:v>
                </c:pt>
                <c:pt idx="224" formatCode="General">
                  <c:v>19</c:v>
                </c:pt>
                <c:pt idx="225" formatCode="General">
                  <c:v>27</c:v>
                </c:pt>
                <c:pt idx="226" formatCode="General">
                  <c:v>18</c:v>
                </c:pt>
                <c:pt idx="227" formatCode="General">
                  <c:v>20</c:v>
                </c:pt>
                <c:pt idx="228" formatCode="General">
                  <c:v>15</c:v>
                </c:pt>
                <c:pt idx="229" formatCode="General">
                  <c:v>16</c:v>
                </c:pt>
                <c:pt idx="230" formatCode="General">
                  <c:v>16</c:v>
                </c:pt>
                <c:pt idx="231" formatCode="General">
                  <c:v>19</c:v>
                </c:pt>
                <c:pt idx="232" formatCode="General">
                  <c:v>21</c:v>
                </c:pt>
                <c:pt idx="233" formatCode="General">
                  <c:v>18</c:v>
                </c:pt>
                <c:pt idx="234" formatCode="General">
                  <c:v>19</c:v>
                </c:pt>
                <c:pt idx="235" formatCode="General">
                  <c:v>18</c:v>
                </c:pt>
                <c:pt idx="236" formatCode="General">
                  <c:v>19</c:v>
                </c:pt>
                <c:pt idx="237" formatCode="General">
                  <c:v>17</c:v>
                </c:pt>
                <c:pt idx="238" formatCode="General">
                  <c:v>12</c:v>
                </c:pt>
                <c:pt idx="239" formatCode="General">
                  <c:v>12</c:v>
                </c:pt>
                <c:pt idx="240" formatCode="General">
                  <c:v>15</c:v>
                </c:pt>
                <c:pt idx="241" formatCode="General">
                  <c:v>12</c:v>
                </c:pt>
                <c:pt idx="242" formatCode="General">
                  <c:v>13</c:v>
                </c:pt>
                <c:pt idx="243" formatCode="General">
                  <c:v>11</c:v>
                </c:pt>
                <c:pt idx="244" formatCode="General">
                  <c:v>20</c:v>
                </c:pt>
                <c:pt idx="245" formatCode="General">
                  <c:v>15</c:v>
                </c:pt>
                <c:pt idx="246" formatCode="General">
                  <c:v>17</c:v>
                </c:pt>
                <c:pt idx="247" formatCode="General">
                  <c:v>24</c:v>
                </c:pt>
                <c:pt idx="248" formatCode="General">
                  <c:v>19</c:v>
                </c:pt>
                <c:pt idx="249" formatCode="General">
                  <c:v>22</c:v>
                </c:pt>
                <c:pt idx="250" formatCode="General">
                  <c:v>22</c:v>
                </c:pt>
                <c:pt idx="251" formatCode="General">
                  <c:v>21</c:v>
                </c:pt>
                <c:pt idx="252" formatCode="General">
                  <c:v>27</c:v>
                </c:pt>
                <c:pt idx="253" formatCode="General">
                  <c:v>28</c:v>
                </c:pt>
                <c:pt idx="254" formatCode="General">
                  <c:v>27</c:v>
                </c:pt>
                <c:pt idx="255" formatCode="General">
                  <c:v>28</c:v>
                </c:pt>
                <c:pt idx="256" formatCode="General">
                  <c:v>29</c:v>
                </c:pt>
                <c:pt idx="257" formatCode="General">
                  <c:v>29</c:v>
                </c:pt>
                <c:pt idx="258" formatCode="General">
                  <c:v>29</c:v>
                </c:pt>
                <c:pt idx="259" formatCode="General">
                  <c:v>32</c:v>
                </c:pt>
                <c:pt idx="260" formatCode="General">
                  <c:v>25</c:v>
                </c:pt>
                <c:pt idx="261" formatCode="General">
                  <c:v>19</c:v>
                </c:pt>
                <c:pt idx="262" formatCode="General">
                  <c:v>21</c:v>
                </c:pt>
                <c:pt idx="263" formatCode="General">
                  <c:v>24</c:v>
                </c:pt>
                <c:pt idx="264" formatCode="General">
                  <c:v>24</c:v>
                </c:pt>
                <c:pt idx="265" formatCode="General">
                  <c:v>20</c:v>
                </c:pt>
                <c:pt idx="266" formatCode="General">
                  <c:v>16</c:v>
                </c:pt>
                <c:pt idx="267" formatCode="General">
                  <c:v>23</c:v>
                </c:pt>
                <c:pt idx="268" formatCode="General">
                  <c:v>19</c:v>
                </c:pt>
                <c:pt idx="269" formatCode="General">
                  <c:v>21</c:v>
                </c:pt>
                <c:pt idx="270" formatCode="General">
                  <c:v>18</c:v>
                </c:pt>
                <c:pt idx="271" formatCode="General">
                  <c:v>25</c:v>
                </c:pt>
                <c:pt idx="272" formatCode="General">
                  <c:v>23</c:v>
                </c:pt>
                <c:pt idx="273" formatCode="General">
                  <c:v>25</c:v>
                </c:pt>
                <c:pt idx="274" formatCode="General">
                  <c:v>23</c:v>
                </c:pt>
                <c:pt idx="275" formatCode="General">
                  <c:v>24</c:v>
                </c:pt>
                <c:pt idx="276" formatCode="General">
                  <c:v>22</c:v>
                </c:pt>
                <c:pt idx="277" formatCode="General">
                  <c:v>27</c:v>
                </c:pt>
                <c:pt idx="278" formatCode="General">
                  <c:v>36</c:v>
                </c:pt>
                <c:pt idx="279" formatCode="General">
                  <c:v>23</c:v>
                </c:pt>
                <c:pt idx="280" formatCode="General">
                  <c:v>28</c:v>
                </c:pt>
                <c:pt idx="281" formatCode="General">
                  <c:v>23</c:v>
                </c:pt>
                <c:pt idx="282" formatCode="General">
                  <c:v>21</c:v>
                </c:pt>
                <c:pt idx="283" formatCode="General">
                  <c:v>24</c:v>
                </c:pt>
                <c:pt idx="284" formatCode="General">
                  <c:v>30</c:v>
                </c:pt>
                <c:pt idx="285" formatCode="General">
                  <c:v>36</c:v>
                </c:pt>
                <c:pt idx="286" formatCode="General">
                  <c:v>28</c:v>
                </c:pt>
                <c:pt idx="287" formatCode="General">
                  <c:v>42</c:v>
                </c:pt>
                <c:pt idx="288" formatCode="General">
                  <c:v>39</c:v>
                </c:pt>
                <c:pt idx="289" formatCode="General">
                  <c:v>36</c:v>
                </c:pt>
                <c:pt idx="290" formatCode="General">
                  <c:v>32</c:v>
                </c:pt>
                <c:pt idx="291" formatCode="General">
                  <c:v>36</c:v>
                </c:pt>
                <c:pt idx="292" formatCode="General">
                  <c:v>35</c:v>
                </c:pt>
                <c:pt idx="293" formatCode="General">
                  <c:v>44</c:v>
                </c:pt>
                <c:pt idx="294" formatCode="General">
                  <c:v>38</c:v>
                </c:pt>
                <c:pt idx="295" formatCode="General">
                  <c:v>38</c:v>
                </c:pt>
                <c:pt idx="296" formatCode="General">
                  <c:v>42</c:v>
                </c:pt>
                <c:pt idx="297" formatCode="General">
                  <c:v>48</c:v>
                </c:pt>
                <c:pt idx="298" formatCode="General">
                  <c:v>53</c:v>
                </c:pt>
                <c:pt idx="299" formatCode="General">
                  <c:v>52</c:v>
                </c:pt>
                <c:pt idx="300" formatCode="General">
                  <c:v>47</c:v>
                </c:pt>
                <c:pt idx="301" formatCode="General">
                  <c:v>48</c:v>
                </c:pt>
                <c:pt idx="302" formatCode="General">
                  <c:v>46</c:v>
                </c:pt>
                <c:pt idx="303" formatCode="General">
                  <c:v>44</c:v>
                </c:pt>
                <c:pt idx="304" formatCode="General">
                  <c:v>45</c:v>
                </c:pt>
                <c:pt idx="305" formatCode="General">
                  <c:v>56</c:v>
                </c:pt>
                <c:pt idx="306" formatCode="General">
                  <c:v>57</c:v>
                </c:pt>
                <c:pt idx="307" formatCode="General">
                  <c:v>56</c:v>
                </c:pt>
                <c:pt idx="308" formatCode="General">
                  <c:v>50</c:v>
                </c:pt>
                <c:pt idx="309" formatCode="General">
                  <c:v>45</c:v>
                </c:pt>
                <c:pt idx="310" formatCode="General">
                  <c:v>51</c:v>
                </c:pt>
                <c:pt idx="311" formatCode="General">
                  <c:v>47</c:v>
                </c:pt>
                <c:pt idx="312" formatCode="General">
                  <c:v>40</c:v>
                </c:pt>
                <c:pt idx="313" formatCode="General">
                  <c:v>52</c:v>
                </c:pt>
                <c:pt idx="314" formatCode="General">
                  <c:v>49</c:v>
                </c:pt>
                <c:pt idx="315" formatCode="General">
                  <c:v>44</c:v>
                </c:pt>
                <c:pt idx="316" formatCode="General">
                  <c:v>40</c:v>
                </c:pt>
                <c:pt idx="317" formatCode="General">
                  <c:v>46</c:v>
                </c:pt>
                <c:pt idx="318" formatCode="General">
                  <c:v>48</c:v>
                </c:pt>
                <c:pt idx="319" formatCode="General">
                  <c:v>48</c:v>
                </c:pt>
                <c:pt idx="320" formatCode="General">
                  <c:v>38</c:v>
                </c:pt>
                <c:pt idx="321" formatCode="General">
                  <c:v>37</c:v>
                </c:pt>
                <c:pt idx="322" formatCode="General">
                  <c:v>43</c:v>
                </c:pt>
                <c:pt idx="323" formatCode="General">
                  <c:v>32</c:v>
                </c:pt>
                <c:pt idx="324" formatCode="General">
                  <c:v>32</c:v>
                </c:pt>
                <c:pt idx="325" formatCode="General">
                  <c:v>26</c:v>
                </c:pt>
                <c:pt idx="326" formatCode="General">
                  <c:v>35</c:v>
                </c:pt>
                <c:pt idx="327" formatCode="General">
                  <c:v>48</c:v>
                </c:pt>
                <c:pt idx="328" formatCode="General">
                  <c:v>44</c:v>
                </c:pt>
                <c:pt idx="329" formatCode="General">
                  <c:v>37</c:v>
                </c:pt>
                <c:pt idx="330" formatCode="General">
                  <c:v>25</c:v>
                </c:pt>
                <c:pt idx="331" formatCode="General">
                  <c:v>31</c:v>
                </c:pt>
                <c:pt idx="332" formatCode="General">
                  <c:v>32</c:v>
                </c:pt>
                <c:pt idx="333" formatCode="General">
                  <c:v>43</c:v>
                </c:pt>
                <c:pt idx="334" formatCode="General">
                  <c:v>40</c:v>
                </c:pt>
                <c:pt idx="335" formatCode="General">
                  <c:v>35</c:v>
                </c:pt>
                <c:pt idx="336" formatCode="General">
                  <c:v>27</c:v>
                </c:pt>
                <c:pt idx="337" formatCode="General">
                  <c:v>23</c:v>
                </c:pt>
                <c:pt idx="338" formatCode="General">
                  <c:v>23</c:v>
                </c:pt>
                <c:pt idx="339" formatCode="General">
                  <c:v>16</c:v>
                </c:pt>
                <c:pt idx="340" formatCode="General">
                  <c:v>18</c:v>
                </c:pt>
                <c:pt idx="341" formatCode="General">
                  <c:v>22</c:v>
                </c:pt>
                <c:pt idx="342" formatCode="General">
                  <c:v>14</c:v>
                </c:pt>
                <c:pt idx="343" formatCode="General">
                  <c:v>25</c:v>
                </c:pt>
                <c:pt idx="344" formatCode="General">
                  <c:v>22</c:v>
                </c:pt>
                <c:pt idx="345" formatCode="General">
                  <c:v>16</c:v>
                </c:pt>
                <c:pt idx="346" formatCode="General">
                  <c:v>15</c:v>
                </c:pt>
                <c:pt idx="347" formatCode="General">
                  <c:v>19</c:v>
                </c:pt>
                <c:pt idx="348" formatCode="General">
                  <c:v>16</c:v>
                </c:pt>
                <c:pt idx="349" formatCode="General">
                  <c:v>17</c:v>
                </c:pt>
                <c:pt idx="350" formatCode="General">
                  <c:v>19</c:v>
                </c:pt>
                <c:pt idx="351" formatCode="General">
                  <c:v>13</c:v>
                </c:pt>
                <c:pt idx="352" formatCode="General">
                  <c:v>9</c:v>
                </c:pt>
                <c:pt idx="353" formatCode="General">
                  <c:v>7</c:v>
                </c:pt>
                <c:pt idx="354" formatCode="General">
                  <c:v>13</c:v>
                </c:pt>
                <c:pt idx="355" formatCode="General">
                  <c:v>5</c:v>
                </c:pt>
                <c:pt idx="356" formatCode="General">
                  <c:v>8</c:v>
                </c:pt>
                <c:pt idx="357" formatCode="General">
                  <c:v>10</c:v>
                </c:pt>
                <c:pt idx="358" formatCode="General">
                  <c:v>11</c:v>
                </c:pt>
                <c:pt idx="359" formatCode="General">
                  <c:v>11</c:v>
                </c:pt>
                <c:pt idx="360" formatCode="General">
                  <c:v>9</c:v>
                </c:pt>
                <c:pt idx="361" formatCode="General">
                  <c:v>5</c:v>
                </c:pt>
                <c:pt idx="362" formatCode="General">
                  <c:v>4</c:v>
                </c:pt>
                <c:pt idx="363" formatCode="General">
                  <c:v>12</c:v>
                </c:pt>
                <c:pt idx="364" formatCode="General">
                  <c:v>11</c:v>
                </c:pt>
                <c:pt idx="365" formatCode="General">
                  <c:v>14</c:v>
                </c:pt>
                <c:pt idx="366" formatCode="General">
                  <c:v>8</c:v>
                </c:pt>
                <c:pt idx="367" formatCode="General">
                  <c:v>10</c:v>
                </c:pt>
                <c:pt idx="368" formatCode="General">
                  <c:v>11</c:v>
                </c:pt>
                <c:pt idx="369" formatCode="General">
                  <c:v>15</c:v>
                </c:pt>
                <c:pt idx="370" formatCode="General">
                  <c:v>12</c:v>
                </c:pt>
                <c:pt idx="371" formatCode="General">
                  <c:v>7</c:v>
                </c:pt>
                <c:pt idx="372" formatCode="General">
                  <c:v>10</c:v>
                </c:pt>
                <c:pt idx="373" formatCode="General">
                  <c:v>10</c:v>
                </c:pt>
              </c:numCache>
            </c:numRef>
          </c:val>
          <c:extLst>
            <c:ext xmlns:c16="http://schemas.microsoft.com/office/drawing/2014/chart" uri="{C3380CC4-5D6E-409C-BE32-E72D297353CC}">
              <c16:uniqueId val="{00000000-A84B-41FD-95A6-5925DE7F9E88}"/>
            </c:ext>
          </c:extLst>
        </c:ser>
        <c:dLbls>
          <c:showLegendKey val="0"/>
          <c:showVal val="0"/>
          <c:showCatName val="0"/>
          <c:showSerName val="0"/>
          <c:showPercent val="0"/>
          <c:showBubbleSize val="0"/>
        </c:dLbls>
        <c:gapWidth val="500"/>
        <c:axId val="136906159"/>
        <c:axId val="136911151"/>
      </c:barChart>
      <c:lineChart>
        <c:grouping val="standard"/>
        <c:varyColors val="0"/>
        <c:ser>
          <c:idx val="0"/>
          <c:order val="1"/>
          <c:tx>
            <c:strRef>
              <c:f>qto_cvd19_grafica!$Q$144</c:f>
              <c:strCache>
                <c:ptCount val="1"/>
                <c:pt idx="0">
                  <c:v>Provisión de camas para hospitalización por COVID-19 (eje 1)</c:v>
                </c:pt>
              </c:strCache>
            </c:strRef>
          </c:tx>
          <c:spPr>
            <a:ln w="12700" cap="rnd">
              <a:solidFill>
                <a:schemeClr val="tx1"/>
              </a:solidFill>
              <a:round/>
            </a:ln>
            <a:effectLst/>
          </c:spPr>
          <c:marker>
            <c:symbol val="none"/>
          </c:marker>
          <c:cat>
            <c:numRef>
              <c:f>qto_cvd19_camas!$A$2:$A$375</c:f>
              <c:numCache>
                <c:formatCode>yyyy\-mm\-dd</c:formatCode>
                <c:ptCount val="374"/>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pt idx="169">
                  <c:v>44163</c:v>
                </c:pt>
                <c:pt idx="170">
                  <c:v>44164</c:v>
                </c:pt>
                <c:pt idx="171">
                  <c:v>44165</c:v>
                </c:pt>
                <c:pt idx="172">
                  <c:v>44166</c:v>
                </c:pt>
                <c:pt idx="173">
                  <c:v>44167</c:v>
                </c:pt>
                <c:pt idx="174">
                  <c:v>44168</c:v>
                </c:pt>
                <c:pt idx="175">
                  <c:v>44169</c:v>
                </c:pt>
                <c:pt idx="176">
                  <c:v>44170</c:v>
                </c:pt>
                <c:pt idx="177">
                  <c:v>44171</c:v>
                </c:pt>
                <c:pt idx="178">
                  <c:v>44172</c:v>
                </c:pt>
                <c:pt idx="179">
                  <c:v>44173</c:v>
                </c:pt>
                <c:pt idx="180">
                  <c:v>44174</c:v>
                </c:pt>
                <c:pt idx="181">
                  <c:v>44175</c:v>
                </c:pt>
                <c:pt idx="182">
                  <c:v>44176</c:v>
                </c:pt>
                <c:pt idx="183">
                  <c:v>44177</c:v>
                </c:pt>
                <c:pt idx="184">
                  <c:v>44178</c:v>
                </c:pt>
                <c:pt idx="185">
                  <c:v>44179</c:v>
                </c:pt>
                <c:pt idx="186">
                  <c:v>44180</c:v>
                </c:pt>
                <c:pt idx="187">
                  <c:v>44181</c:v>
                </c:pt>
                <c:pt idx="188">
                  <c:v>44182</c:v>
                </c:pt>
                <c:pt idx="189">
                  <c:v>44183</c:v>
                </c:pt>
                <c:pt idx="190">
                  <c:v>44184</c:v>
                </c:pt>
                <c:pt idx="191">
                  <c:v>44185</c:v>
                </c:pt>
                <c:pt idx="192">
                  <c:v>44186</c:v>
                </c:pt>
                <c:pt idx="193">
                  <c:v>44187</c:v>
                </c:pt>
                <c:pt idx="194">
                  <c:v>44188</c:v>
                </c:pt>
                <c:pt idx="195">
                  <c:v>44189</c:v>
                </c:pt>
                <c:pt idx="196">
                  <c:v>44190</c:v>
                </c:pt>
                <c:pt idx="197">
                  <c:v>44191</c:v>
                </c:pt>
                <c:pt idx="198">
                  <c:v>44192</c:v>
                </c:pt>
                <c:pt idx="199">
                  <c:v>44193</c:v>
                </c:pt>
                <c:pt idx="200">
                  <c:v>44194</c:v>
                </c:pt>
                <c:pt idx="201">
                  <c:v>44195</c:v>
                </c:pt>
                <c:pt idx="202">
                  <c:v>44196</c:v>
                </c:pt>
                <c:pt idx="203">
                  <c:v>44197</c:v>
                </c:pt>
                <c:pt idx="204">
                  <c:v>44198</c:v>
                </c:pt>
                <c:pt idx="205">
                  <c:v>44199</c:v>
                </c:pt>
                <c:pt idx="206">
                  <c:v>44200</c:v>
                </c:pt>
                <c:pt idx="207">
                  <c:v>44201</c:v>
                </c:pt>
                <c:pt idx="208">
                  <c:v>44202</c:v>
                </c:pt>
                <c:pt idx="209">
                  <c:v>44203</c:v>
                </c:pt>
                <c:pt idx="210">
                  <c:v>44204</c:v>
                </c:pt>
                <c:pt idx="211">
                  <c:v>44205</c:v>
                </c:pt>
                <c:pt idx="212">
                  <c:v>44206</c:v>
                </c:pt>
                <c:pt idx="213">
                  <c:v>44207</c:v>
                </c:pt>
                <c:pt idx="214">
                  <c:v>44208</c:v>
                </c:pt>
                <c:pt idx="215">
                  <c:v>44209</c:v>
                </c:pt>
                <c:pt idx="216">
                  <c:v>44210</c:v>
                </c:pt>
                <c:pt idx="217">
                  <c:v>44211</c:v>
                </c:pt>
                <c:pt idx="218">
                  <c:v>44212</c:v>
                </c:pt>
                <c:pt idx="219">
                  <c:v>44213</c:v>
                </c:pt>
                <c:pt idx="220">
                  <c:v>44214</c:v>
                </c:pt>
                <c:pt idx="221">
                  <c:v>44215</c:v>
                </c:pt>
                <c:pt idx="222">
                  <c:v>44216</c:v>
                </c:pt>
                <c:pt idx="223">
                  <c:v>44217</c:v>
                </c:pt>
                <c:pt idx="224">
                  <c:v>44218</c:v>
                </c:pt>
                <c:pt idx="225">
                  <c:v>44219</c:v>
                </c:pt>
                <c:pt idx="226">
                  <c:v>44220</c:v>
                </c:pt>
                <c:pt idx="227">
                  <c:v>44221</c:v>
                </c:pt>
                <c:pt idx="228">
                  <c:v>44222</c:v>
                </c:pt>
                <c:pt idx="229">
                  <c:v>44223</c:v>
                </c:pt>
                <c:pt idx="230">
                  <c:v>44224</c:v>
                </c:pt>
                <c:pt idx="231">
                  <c:v>44225</c:v>
                </c:pt>
                <c:pt idx="232">
                  <c:v>44226</c:v>
                </c:pt>
                <c:pt idx="233">
                  <c:v>44227</c:v>
                </c:pt>
                <c:pt idx="234">
                  <c:v>44228</c:v>
                </c:pt>
                <c:pt idx="235">
                  <c:v>44229</c:v>
                </c:pt>
                <c:pt idx="236">
                  <c:v>44230</c:v>
                </c:pt>
                <c:pt idx="237">
                  <c:v>44231</c:v>
                </c:pt>
                <c:pt idx="238">
                  <c:v>44232</c:v>
                </c:pt>
                <c:pt idx="239">
                  <c:v>44233</c:v>
                </c:pt>
                <c:pt idx="240">
                  <c:v>44234</c:v>
                </c:pt>
                <c:pt idx="241">
                  <c:v>44235</c:v>
                </c:pt>
                <c:pt idx="242">
                  <c:v>44236</c:v>
                </c:pt>
                <c:pt idx="243">
                  <c:v>44237</c:v>
                </c:pt>
                <c:pt idx="244">
                  <c:v>44238</c:v>
                </c:pt>
                <c:pt idx="245">
                  <c:v>44239</c:v>
                </c:pt>
                <c:pt idx="246">
                  <c:v>44240</c:v>
                </c:pt>
                <c:pt idx="247">
                  <c:v>44241</c:v>
                </c:pt>
                <c:pt idx="248">
                  <c:v>44242</c:v>
                </c:pt>
                <c:pt idx="249">
                  <c:v>44243</c:v>
                </c:pt>
                <c:pt idx="250">
                  <c:v>44244</c:v>
                </c:pt>
                <c:pt idx="251">
                  <c:v>44245</c:v>
                </c:pt>
                <c:pt idx="252">
                  <c:v>44246</c:v>
                </c:pt>
                <c:pt idx="253">
                  <c:v>44247</c:v>
                </c:pt>
                <c:pt idx="254">
                  <c:v>44248</c:v>
                </c:pt>
                <c:pt idx="255">
                  <c:v>44249</c:v>
                </c:pt>
                <c:pt idx="256">
                  <c:v>44250</c:v>
                </c:pt>
                <c:pt idx="257">
                  <c:v>44251</c:v>
                </c:pt>
                <c:pt idx="258">
                  <c:v>44252</c:v>
                </c:pt>
                <c:pt idx="259">
                  <c:v>44253</c:v>
                </c:pt>
                <c:pt idx="260">
                  <c:v>44254</c:v>
                </c:pt>
                <c:pt idx="261">
                  <c:v>44255</c:v>
                </c:pt>
                <c:pt idx="262">
                  <c:v>44256</c:v>
                </c:pt>
                <c:pt idx="263">
                  <c:v>44257</c:v>
                </c:pt>
                <c:pt idx="264">
                  <c:v>44258</c:v>
                </c:pt>
                <c:pt idx="265">
                  <c:v>44259</c:v>
                </c:pt>
                <c:pt idx="266">
                  <c:v>44260</c:v>
                </c:pt>
                <c:pt idx="267">
                  <c:v>44261</c:v>
                </c:pt>
                <c:pt idx="268">
                  <c:v>44262</c:v>
                </c:pt>
                <c:pt idx="269">
                  <c:v>44263</c:v>
                </c:pt>
                <c:pt idx="270">
                  <c:v>44264</c:v>
                </c:pt>
                <c:pt idx="271">
                  <c:v>44265</c:v>
                </c:pt>
                <c:pt idx="272">
                  <c:v>44266</c:v>
                </c:pt>
                <c:pt idx="273">
                  <c:v>44267</c:v>
                </c:pt>
                <c:pt idx="274">
                  <c:v>44268</c:v>
                </c:pt>
                <c:pt idx="275">
                  <c:v>44269</c:v>
                </c:pt>
                <c:pt idx="276">
                  <c:v>44270</c:v>
                </c:pt>
                <c:pt idx="277">
                  <c:v>44271</c:v>
                </c:pt>
                <c:pt idx="278">
                  <c:v>44272</c:v>
                </c:pt>
                <c:pt idx="279">
                  <c:v>44273</c:v>
                </c:pt>
                <c:pt idx="280">
                  <c:v>44274</c:v>
                </c:pt>
                <c:pt idx="281">
                  <c:v>44275</c:v>
                </c:pt>
                <c:pt idx="282">
                  <c:v>44276</c:v>
                </c:pt>
                <c:pt idx="283">
                  <c:v>44277</c:v>
                </c:pt>
                <c:pt idx="284">
                  <c:v>44278</c:v>
                </c:pt>
                <c:pt idx="285">
                  <c:v>44279</c:v>
                </c:pt>
                <c:pt idx="286">
                  <c:v>44280</c:v>
                </c:pt>
                <c:pt idx="287">
                  <c:v>44281</c:v>
                </c:pt>
                <c:pt idx="288">
                  <c:v>44282</c:v>
                </c:pt>
                <c:pt idx="289">
                  <c:v>44283</c:v>
                </c:pt>
                <c:pt idx="290">
                  <c:v>44284</c:v>
                </c:pt>
                <c:pt idx="291">
                  <c:v>44285</c:v>
                </c:pt>
                <c:pt idx="292">
                  <c:v>44286</c:v>
                </c:pt>
                <c:pt idx="293">
                  <c:v>44287</c:v>
                </c:pt>
                <c:pt idx="294">
                  <c:v>44288</c:v>
                </c:pt>
                <c:pt idx="295">
                  <c:v>44289</c:v>
                </c:pt>
                <c:pt idx="296">
                  <c:v>44290</c:v>
                </c:pt>
                <c:pt idx="297">
                  <c:v>44291</c:v>
                </c:pt>
                <c:pt idx="298">
                  <c:v>44292</c:v>
                </c:pt>
                <c:pt idx="299">
                  <c:v>44293</c:v>
                </c:pt>
                <c:pt idx="300">
                  <c:v>44294</c:v>
                </c:pt>
                <c:pt idx="301">
                  <c:v>44295</c:v>
                </c:pt>
                <c:pt idx="302">
                  <c:v>44296</c:v>
                </c:pt>
                <c:pt idx="303">
                  <c:v>44297</c:v>
                </c:pt>
                <c:pt idx="304">
                  <c:v>44298</c:v>
                </c:pt>
                <c:pt idx="305">
                  <c:v>44299</c:v>
                </c:pt>
                <c:pt idx="306">
                  <c:v>44300</c:v>
                </c:pt>
                <c:pt idx="307">
                  <c:v>44301</c:v>
                </c:pt>
                <c:pt idx="308">
                  <c:v>44302</c:v>
                </c:pt>
                <c:pt idx="309">
                  <c:v>44303</c:v>
                </c:pt>
                <c:pt idx="310">
                  <c:v>44304</c:v>
                </c:pt>
                <c:pt idx="311">
                  <c:v>44305</c:v>
                </c:pt>
                <c:pt idx="312">
                  <c:v>44306</c:v>
                </c:pt>
                <c:pt idx="313">
                  <c:v>44307</c:v>
                </c:pt>
                <c:pt idx="314">
                  <c:v>44308</c:v>
                </c:pt>
                <c:pt idx="315">
                  <c:v>44309</c:v>
                </c:pt>
                <c:pt idx="316">
                  <c:v>44310</c:v>
                </c:pt>
                <c:pt idx="317">
                  <c:v>44311</c:v>
                </c:pt>
                <c:pt idx="318">
                  <c:v>44312</c:v>
                </c:pt>
                <c:pt idx="319">
                  <c:v>44313</c:v>
                </c:pt>
                <c:pt idx="320">
                  <c:v>44314</c:v>
                </c:pt>
                <c:pt idx="321">
                  <c:v>44315</c:v>
                </c:pt>
                <c:pt idx="322">
                  <c:v>44316</c:v>
                </c:pt>
                <c:pt idx="323">
                  <c:v>44317</c:v>
                </c:pt>
                <c:pt idx="324">
                  <c:v>44318</c:v>
                </c:pt>
                <c:pt idx="325">
                  <c:v>44319</c:v>
                </c:pt>
                <c:pt idx="326">
                  <c:v>44320</c:v>
                </c:pt>
                <c:pt idx="327">
                  <c:v>44321</c:v>
                </c:pt>
                <c:pt idx="328">
                  <c:v>44322</c:v>
                </c:pt>
                <c:pt idx="329">
                  <c:v>44323</c:v>
                </c:pt>
                <c:pt idx="330">
                  <c:v>44324</c:v>
                </c:pt>
                <c:pt idx="331">
                  <c:v>44325</c:v>
                </c:pt>
                <c:pt idx="332">
                  <c:v>44326</c:v>
                </c:pt>
                <c:pt idx="333">
                  <c:v>44327</c:v>
                </c:pt>
                <c:pt idx="334">
                  <c:v>44328</c:v>
                </c:pt>
                <c:pt idx="335">
                  <c:v>44329</c:v>
                </c:pt>
                <c:pt idx="336">
                  <c:v>44330</c:v>
                </c:pt>
                <c:pt idx="337">
                  <c:v>44331</c:v>
                </c:pt>
                <c:pt idx="338">
                  <c:v>44332</c:v>
                </c:pt>
                <c:pt idx="339">
                  <c:v>44333</c:v>
                </c:pt>
                <c:pt idx="340">
                  <c:v>44334</c:v>
                </c:pt>
                <c:pt idx="341">
                  <c:v>44335</c:v>
                </c:pt>
                <c:pt idx="342">
                  <c:v>44336</c:v>
                </c:pt>
                <c:pt idx="343">
                  <c:v>44337</c:v>
                </c:pt>
                <c:pt idx="344">
                  <c:v>44338</c:v>
                </c:pt>
                <c:pt idx="345">
                  <c:v>44339</c:v>
                </c:pt>
                <c:pt idx="346">
                  <c:v>44340</c:v>
                </c:pt>
                <c:pt idx="347">
                  <c:v>44341</c:v>
                </c:pt>
                <c:pt idx="348">
                  <c:v>44342</c:v>
                </c:pt>
                <c:pt idx="349">
                  <c:v>44343</c:v>
                </c:pt>
                <c:pt idx="350">
                  <c:v>44344</c:v>
                </c:pt>
                <c:pt idx="351">
                  <c:v>44345</c:v>
                </c:pt>
                <c:pt idx="352">
                  <c:v>44346</c:v>
                </c:pt>
                <c:pt idx="353">
                  <c:v>44347</c:v>
                </c:pt>
                <c:pt idx="354">
                  <c:v>44348</c:v>
                </c:pt>
                <c:pt idx="355">
                  <c:v>44349</c:v>
                </c:pt>
                <c:pt idx="356">
                  <c:v>44350</c:v>
                </c:pt>
                <c:pt idx="357">
                  <c:v>44351</c:v>
                </c:pt>
                <c:pt idx="358">
                  <c:v>44352</c:v>
                </c:pt>
                <c:pt idx="359">
                  <c:v>44353</c:v>
                </c:pt>
                <c:pt idx="360">
                  <c:v>44354</c:v>
                </c:pt>
                <c:pt idx="361">
                  <c:v>44355</c:v>
                </c:pt>
                <c:pt idx="362">
                  <c:v>44356</c:v>
                </c:pt>
                <c:pt idx="363">
                  <c:v>44357</c:v>
                </c:pt>
                <c:pt idx="364">
                  <c:v>44358</c:v>
                </c:pt>
                <c:pt idx="365">
                  <c:v>44359</c:v>
                </c:pt>
                <c:pt idx="366">
                  <c:v>44360</c:v>
                </c:pt>
                <c:pt idx="367">
                  <c:v>44361</c:v>
                </c:pt>
                <c:pt idx="368">
                  <c:v>44362</c:v>
                </c:pt>
                <c:pt idx="369">
                  <c:v>44363</c:v>
                </c:pt>
                <c:pt idx="370">
                  <c:v>44364</c:v>
                </c:pt>
                <c:pt idx="371">
                  <c:v>44365</c:v>
                </c:pt>
                <c:pt idx="372">
                  <c:v>44366</c:v>
                </c:pt>
                <c:pt idx="373">
                  <c:v>44367</c:v>
                </c:pt>
              </c:numCache>
            </c:numRef>
          </c:cat>
          <c:val>
            <c:numRef>
              <c:f>qto_cvd19_camas!$C$2:$C$400</c:f>
              <c:numCache>
                <c:formatCode>0</c:formatCode>
                <c:ptCount val="399"/>
                <c:pt idx="0">
                  <c:v>766</c:v>
                </c:pt>
                <c:pt idx="1">
                  <c:v>766</c:v>
                </c:pt>
                <c:pt idx="2">
                  <c:v>762</c:v>
                </c:pt>
                <c:pt idx="3">
                  <c:v>762</c:v>
                </c:pt>
                <c:pt idx="4">
                  <c:v>762</c:v>
                </c:pt>
                <c:pt idx="5">
                  <c:v>762</c:v>
                </c:pt>
                <c:pt idx="6">
                  <c:v>785</c:v>
                </c:pt>
                <c:pt idx="7">
                  <c:v>781</c:v>
                </c:pt>
                <c:pt idx="8">
                  <c:v>778</c:v>
                </c:pt>
                <c:pt idx="9">
                  <c:v>781</c:v>
                </c:pt>
                <c:pt idx="10">
                  <c:v>781</c:v>
                </c:pt>
                <c:pt idx="11">
                  <c:v>812</c:v>
                </c:pt>
                <c:pt idx="12">
                  <c:v>812</c:v>
                </c:pt>
                <c:pt idx="13">
                  <c:v>812</c:v>
                </c:pt>
                <c:pt idx="14">
                  <c:v>806</c:v>
                </c:pt>
                <c:pt idx="15">
                  <c:v>806</c:v>
                </c:pt>
                <c:pt idx="16">
                  <c:v>806</c:v>
                </c:pt>
                <c:pt idx="17">
                  <c:v>826</c:v>
                </c:pt>
                <c:pt idx="18">
                  <c:v>826</c:v>
                </c:pt>
                <c:pt idx="19">
                  <c:v>826</c:v>
                </c:pt>
                <c:pt idx="20">
                  <c:v>826</c:v>
                </c:pt>
                <c:pt idx="21">
                  <c:v>826</c:v>
                </c:pt>
                <c:pt idx="22">
                  <c:v>826</c:v>
                </c:pt>
                <c:pt idx="23">
                  <c:v>826</c:v>
                </c:pt>
                <c:pt idx="24">
                  <c:v>826</c:v>
                </c:pt>
                <c:pt idx="25">
                  <c:v>833</c:v>
                </c:pt>
                <c:pt idx="26">
                  <c:v>873</c:v>
                </c:pt>
                <c:pt idx="27">
                  <c:v>873</c:v>
                </c:pt>
                <c:pt idx="28">
                  <c:v>873</c:v>
                </c:pt>
                <c:pt idx="29">
                  <c:v>873</c:v>
                </c:pt>
                <c:pt idx="30">
                  <c:v>903</c:v>
                </c:pt>
                <c:pt idx="31">
                  <c:v>930</c:v>
                </c:pt>
                <c:pt idx="32">
                  <c:v>927</c:v>
                </c:pt>
                <c:pt idx="33">
                  <c:v>927</c:v>
                </c:pt>
                <c:pt idx="34">
                  <c:v>928</c:v>
                </c:pt>
                <c:pt idx="35">
                  <c:v>928</c:v>
                </c:pt>
                <c:pt idx="36">
                  <c:v>928</c:v>
                </c:pt>
                <c:pt idx="37">
                  <c:v>929</c:v>
                </c:pt>
                <c:pt idx="38">
                  <c:v>930</c:v>
                </c:pt>
                <c:pt idx="39">
                  <c:v>934</c:v>
                </c:pt>
                <c:pt idx="40">
                  <c:v>934</c:v>
                </c:pt>
                <c:pt idx="41">
                  <c:v>934</c:v>
                </c:pt>
                <c:pt idx="42">
                  <c:v>946</c:v>
                </c:pt>
                <c:pt idx="43">
                  <c:v>989</c:v>
                </c:pt>
                <c:pt idx="44">
                  <c:v>1007</c:v>
                </c:pt>
                <c:pt idx="45">
                  <c:v>960</c:v>
                </c:pt>
                <c:pt idx="46">
                  <c:v>971</c:v>
                </c:pt>
                <c:pt idx="47">
                  <c:v>975</c:v>
                </c:pt>
                <c:pt idx="48">
                  <c:v>972</c:v>
                </c:pt>
                <c:pt idx="49">
                  <c:v>994</c:v>
                </c:pt>
                <c:pt idx="50">
                  <c:v>994</c:v>
                </c:pt>
                <c:pt idx="51">
                  <c:v>1006.4166666666667</c:v>
                </c:pt>
                <c:pt idx="52">
                  <c:v>998</c:v>
                </c:pt>
                <c:pt idx="53">
                  <c:v>1017.1666666666667</c:v>
                </c:pt>
                <c:pt idx="54">
                  <c:v>1017</c:v>
                </c:pt>
                <c:pt idx="55">
                  <c:v>1063</c:v>
                </c:pt>
                <c:pt idx="56">
                  <c:v>1063</c:v>
                </c:pt>
                <c:pt idx="57">
                  <c:v>1121.9166666666667</c:v>
                </c:pt>
                <c:pt idx="58">
                  <c:v>1121.9166666666667</c:v>
                </c:pt>
                <c:pt idx="59">
                  <c:v>1121.9166666666667</c:v>
                </c:pt>
                <c:pt idx="60">
                  <c:v>1121.9166666666667</c:v>
                </c:pt>
                <c:pt idx="61">
                  <c:v>1121.9166666666667</c:v>
                </c:pt>
                <c:pt idx="62">
                  <c:v>1121.9166666666667</c:v>
                </c:pt>
                <c:pt idx="63">
                  <c:v>1167</c:v>
                </c:pt>
                <c:pt idx="64">
                  <c:v>1167</c:v>
                </c:pt>
                <c:pt idx="65">
                  <c:v>1229</c:v>
                </c:pt>
                <c:pt idx="66">
                  <c:v>1249</c:v>
                </c:pt>
                <c:pt idx="67">
                  <c:v>1249</c:v>
                </c:pt>
                <c:pt idx="68">
                  <c:v>1249</c:v>
                </c:pt>
                <c:pt idx="69">
                  <c:v>1249</c:v>
                </c:pt>
                <c:pt idx="70">
                  <c:v>1249</c:v>
                </c:pt>
                <c:pt idx="71">
                  <c:v>1249</c:v>
                </c:pt>
                <c:pt idx="72">
                  <c:v>1249</c:v>
                </c:pt>
                <c:pt idx="73">
                  <c:v>1231</c:v>
                </c:pt>
                <c:pt idx="74">
                  <c:v>1240</c:v>
                </c:pt>
                <c:pt idx="75">
                  <c:v>1249</c:v>
                </c:pt>
                <c:pt idx="76">
                  <c:v>1249</c:v>
                </c:pt>
                <c:pt idx="77">
                  <c:v>1249</c:v>
                </c:pt>
                <c:pt idx="78">
                  <c:v>1249</c:v>
                </c:pt>
                <c:pt idx="79">
                  <c:v>1190</c:v>
                </c:pt>
                <c:pt idx="80">
                  <c:v>1190</c:v>
                </c:pt>
                <c:pt idx="81">
                  <c:v>1140</c:v>
                </c:pt>
                <c:pt idx="82">
                  <c:v>1140</c:v>
                </c:pt>
                <c:pt idx="83">
                  <c:v>1143</c:v>
                </c:pt>
                <c:pt idx="84">
                  <c:v>1138</c:v>
                </c:pt>
                <c:pt idx="85">
                  <c:v>1149</c:v>
                </c:pt>
                <c:pt idx="86">
                  <c:v>1139</c:v>
                </c:pt>
                <c:pt idx="87">
                  <c:v>1139</c:v>
                </c:pt>
                <c:pt idx="88">
                  <c:v>1144</c:v>
                </c:pt>
                <c:pt idx="89">
                  <c:v>1024</c:v>
                </c:pt>
                <c:pt idx="90">
                  <c:v>1022</c:v>
                </c:pt>
                <c:pt idx="91">
                  <c:v>1003</c:v>
                </c:pt>
                <c:pt idx="92">
                  <c:v>1004</c:v>
                </c:pt>
                <c:pt idx="93">
                  <c:v>1033</c:v>
                </c:pt>
                <c:pt idx="94">
                  <c:v>1026</c:v>
                </c:pt>
                <c:pt idx="95">
                  <c:v>1008</c:v>
                </c:pt>
                <c:pt idx="96">
                  <c:v>1008</c:v>
                </c:pt>
                <c:pt idx="97">
                  <c:v>1008</c:v>
                </c:pt>
                <c:pt idx="98">
                  <c:v>996</c:v>
                </c:pt>
                <c:pt idx="99">
                  <c:v>982</c:v>
                </c:pt>
                <c:pt idx="100">
                  <c:v>982</c:v>
                </c:pt>
                <c:pt idx="101">
                  <c:v>982</c:v>
                </c:pt>
                <c:pt idx="102">
                  <c:v>1013</c:v>
                </c:pt>
                <c:pt idx="103">
                  <c:v>1013</c:v>
                </c:pt>
                <c:pt idx="104">
                  <c:v>1007</c:v>
                </c:pt>
                <c:pt idx="105">
                  <c:v>1007</c:v>
                </c:pt>
                <c:pt idx="106">
                  <c:v>1007</c:v>
                </c:pt>
                <c:pt idx="107">
                  <c:v>1007</c:v>
                </c:pt>
                <c:pt idx="108">
                  <c:v>1007</c:v>
                </c:pt>
                <c:pt idx="109">
                  <c:v>1007</c:v>
                </c:pt>
                <c:pt idx="110">
                  <c:v>984</c:v>
                </c:pt>
                <c:pt idx="111">
                  <c:v>984</c:v>
                </c:pt>
                <c:pt idx="112">
                  <c:v>984</c:v>
                </c:pt>
                <c:pt idx="113">
                  <c:v>984</c:v>
                </c:pt>
                <c:pt idx="114">
                  <c:v>981</c:v>
                </c:pt>
                <c:pt idx="115">
                  <c:v>981</c:v>
                </c:pt>
                <c:pt idx="116">
                  <c:v>984</c:v>
                </c:pt>
                <c:pt idx="117">
                  <c:v>984</c:v>
                </c:pt>
                <c:pt idx="118">
                  <c:v>983</c:v>
                </c:pt>
                <c:pt idx="119" formatCode="General">
                  <c:v>973</c:v>
                </c:pt>
                <c:pt idx="120" formatCode="General">
                  <c:v>979</c:v>
                </c:pt>
                <c:pt idx="121" formatCode="General">
                  <c:v>971</c:v>
                </c:pt>
                <c:pt idx="122" formatCode="General">
                  <c:v>971</c:v>
                </c:pt>
                <c:pt idx="123" formatCode="General">
                  <c:v>790</c:v>
                </c:pt>
                <c:pt idx="124" formatCode="General">
                  <c:v>784</c:v>
                </c:pt>
                <c:pt idx="125" formatCode="General">
                  <c:v>951</c:v>
                </c:pt>
                <c:pt idx="126" formatCode="General">
                  <c:v>768</c:v>
                </c:pt>
                <c:pt idx="127" formatCode="General">
                  <c:v>762</c:v>
                </c:pt>
                <c:pt idx="128" formatCode="General">
                  <c:v>762</c:v>
                </c:pt>
                <c:pt idx="129" formatCode="General">
                  <c:v>942</c:v>
                </c:pt>
                <c:pt idx="130" formatCode="General">
                  <c:v>762</c:v>
                </c:pt>
                <c:pt idx="131" formatCode="General">
                  <c:v>762</c:v>
                </c:pt>
                <c:pt idx="132" formatCode="General">
                  <c:v>728</c:v>
                </c:pt>
                <c:pt idx="133" formatCode="General">
                  <c:v>728</c:v>
                </c:pt>
                <c:pt idx="134" formatCode="General">
                  <c:v>769</c:v>
                </c:pt>
                <c:pt idx="135" formatCode="General">
                  <c:v>730</c:v>
                </c:pt>
                <c:pt idx="136" formatCode="General">
                  <c:v>694</c:v>
                </c:pt>
                <c:pt idx="137" formatCode="General">
                  <c:v>694</c:v>
                </c:pt>
                <c:pt idx="138" formatCode="General">
                  <c:v>694</c:v>
                </c:pt>
                <c:pt idx="139" formatCode="General">
                  <c:v>684</c:v>
                </c:pt>
                <c:pt idx="140" formatCode="General">
                  <c:v>684</c:v>
                </c:pt>
                <c:pt idx="141" formatCode="General">
                  <c:v>684</c:v>
                </c:pt>
                <c:pt idx="142" formatCode="General">
                  <c:v>631</c:v>
                </c:pt>
                <c:pt idx="143" formatCode="General">
                  <c:v>684</c:v>
                </c:pt>
                <c:pt idx="144" formatCode="General">
                  <c:v>684</c:v>
                </c:pt>
                <c:pt idx="145" formatCode="General">
                  <c:v>684</c:v>
                </c:pt>
                <c:pt idx="146" formatCode="General">
                  <c:v>683</c:v>
                </c:pt>
                <c:pt idx="147" formatCode="General">
                  <c:v>684</c:v>
                </c:pt>
                <c:pt idx="148" formatCode="General">
                  <c:v>681</c:v>
                </c:pt>
                <c:pt idx="149" formatCode="General">
                  <c:v>681</c:v>
                </c:pt>
                <c:pt idx="150" formatCode="General">
                  <c:v>681</c:v>
                </c:pt>
                <c:pt idx="151" formatCode="General">
                  <c:v>681</c:v>
                </c:pt>
                <c:pt idx="152" formatCode="General">
                  <c:v>659</c:v>
                </c:pt>
                <c:pt idx="153" formatCode="General">
                  <c:v>681</c:v>
                </c:pt>
                <c:pt idx="154" formatCode="General">
                  <c:v>680</c:v>
                </c:pt>
                <c:pt idx="155" formatCode="General">
                  <c:v>680</c:v>
                </c:pt>
                <c:pt idx="156" formatCode="General">
                  <c:v>678</c:v>
                </c:pt>
                <c:pt idx="157" formatCode="General">
                  <c:v>678</c:v>
                </c:pt>
                <c:pt idx="158" formatCode="General">
                  <c:v>678</c:v>
                </c:pt>
                <c:pt idx="159" formatCode="General">
                  <c:v>678</c:v>
                </c:pt>
                <c:pt idx="160" formatCode="General">
                  <c:v>678</c:v>
                </c:pt>
                <c:pt idx="161" formatCode="General">
                  <c:v>678</c:v>
                </c:pt>
                <c:pt idx="162" formatCode="General">
                  <c:v>714</c:v>
                </c:pt>
                <c:pt idx="163" formatCode="General">
                  <c:v>678</c:v>
                </c:pt>
                <c:pt idx="164" formatCode="General">
                  <c:v>678</c:v>
                </c:pt>
                <c:pt idx="165" formatCode="General">
                  <c:v>678</c:v>
                </c:pt>
                <c:pt idx="166" formatCode="General">
                  <c:v>678</c:v>
                </c:pt>
                <c:pt idx="167" formatCode="General">
                  <c:v>678</c:v>
                </c:pt>
                <c:pt idx="168" formatCode="General">
                  <c:v>678</c:v>
                </c:pt>
                <c:pt idx="169" formatCode="General">
                  <c:v>688</c:v>
                </c:pt>
                <c:pt idx="170" formatCode="General">
                  <c:v>689</c:v>
                </c:pt>
                <c:pt idx="171" formatCode="General">
                  <c:v>689</c:v>
                </c:pt>
                <c:pt idx="172" formatCode="General">
                  <c:v>684</c:v>
                </c:pt>
                <c:pt idx="173" formatCode="General">
                  <c:v>661</c:v>
                </c:pt>
                <c:pt idx="174" formatCode="General">
                  <c:v>698</c:v>
                </c:pt>
                <c:pt idx="175" formatCode="General">
                  <c:v>698</c:v>
                </c:pt>
                <c:pt idx="176" formatCode="General">
                  <c:v>698</c:v>
                </c:pt>
                <c:pt idx="177" formatCode="General">
                  <c:v>698</c:v>
                </c:pt>
                <c:pt idx="178" formatCode="General">
                  <c:v>701</c:v>
                </c:pt>
                <c:pt idx="179" formatCode="General">
                  <c:v>701</c:v>
                </c:pt>
                <c:pt idx="180" formatCode="General">
                  <c:v>701</c:v>
                </c:pt>
                <c:pt idx="181" formatCode="General">
                  <c:v>693</c:v>
                </c:pt>
                <c:pt idx="182" formatCode="General">
                  <c:v>671</c:v>
                </c:pt>
                <c:pt idx="183" formatCode="General">
                  <c:v>671</c:v>
                </c:pt>
                <c:pt idx="184" formatCode="General">
                  <c:v>671</c:v>
                </c:pt>
                <c:pt idx="185" formatCode="General">
                  <c:v>671</c:v>
                </c:pt>
                <c:pt idx="186" formatCode="General">
                  <c:v>688</c:v>
                </c:pt>
                <c:pt idx="187" formatCode="General">
                  <c:v>680</c:v>
                </c:pt>
                <c:pt idx="188" formatCode="General">
                  <c:v>680</c:v>
                </c:pt>
                <c:pt idx="189" formatCode="General">
                  <c:v>679</c:v>
                </c:pt>
                <c:pt idx="190" formatCode="General">
                  <c:v>689</c:v>
                </c:pt>
                <c:pt idx="191" formatCode="General">
                  <c:v>689</c:v>
                </c:pt>
                <c:pt idx="192" formatCode="General">
                  <c:v>689</c:v>
                </c:pt>
                <c:pt idx="193" formatCode="General">
                  <c:v>661</c:v>
                </c:pt>
                <c:pt idx="194" formatCode="General">
                  <c:v>693</c:v>
                </c:pt>
                <c:pt idx="195" formatCode="General">
                  <c:v>693</c:v>
                </c:pt>
                <c:pt idx="196" formatCode="General">
                  <c:v>705</c:v>
                </c:pt>
                <c:pt idx="197" formatCode="General">
                  <c:v>705</c:v>
                </c:pt>
                <c:pt idx="198" formatCode="General">
                  <c:v>705</c:v>
                </c:pt>
                <c:pt idx="199" formatCode="General">
                  <c:v>705</c:v>
                </c:pt>
                <c:pt idx="200" formatCode="General">
                  <c:v>705</c:v>
                </c:pt>
                <c:pt idx="201" formatCode="General">
                  <c:v>706</c:v>
                </c:pt>
                <c:pt idx="202" formatCode="General">
                  <c:v>713</c:v>
                </c:pt>
                <c:pt idx="203" formatCode="General">
                  <c:v>717</c:v>
                </c:pt>
                <c:pt idx="204" formatCode="General">
                  <c:v>717</c:v>
                </c:pt>
                <c:pt idx="205" formatCode="General">
                  <c:v>716</c:v>
                </c:pt>
                <c:pt idx="206" formatCode="General">
                  <c:v>716</c:v>
                </c:pt>
                <c:pt idx="207" formatCode="General">
                  <c:v>692</c:v>
                </c:pt>
                <c:pt idx="208" formatCode="General">
                  <c:v>730</c:v>
                </c:pt>
                <c:pt idx="209" formatCode="General">
                  <c:v>730</c:v>
                </c:pt>
                <c:pt idx="210" formatCode="General">
                  <c:v>737</c:v>
                </c:pt>
                <c:pt idx="211">
                  <c:v>732.125</c:v>
                </c:pt>
                <c:pt idx="212" formatCode="General">
                  <c:v>738</c:v>
                </c:pt>
                <c:pt idx="213" formatCode="General">
                  <c:v>744</c:v>
                </c:pt>
                <c:pt idx="214" formatCode="General">
                  <c:v>744</c:v>
                </c:pt>
                <c:pt idx="215" formatCode="General">
                  <c:v>744</c:v>
                </c:pt>
                <c:pt idx="216" formatCode="General">
                  <c:v>743</c:v>
                </c:pt>
                <c:pt idx="217" formatCode="General">
                  <c:v>738</c:v>
                </c:pt>
                <c:pt idx="218" formatCode="General">
                  <c:v>732</c:v>
                </c:pt>
                <c:pt idx="219" formatCode="General">
                  <c:v>732</c:v>
                </c:pt>
                <c:pt idx="220" formatCode="General">
                  <c:v>781</c:v>
                </c:pt>
                <c:pt idx="221" formatCode="General">
                  <c:v>783</c:v>
                </c:pt>
                <c:pt idx="222" formatCode="General">
                  <c:v>781</c:v>
                </c:pt>
                <c:pt idx="223" formatCode="General">
                  <c:v>823</c:v>
                </c:pt>
                <c:pt idx="224" formatCode="General">
                  <c:v>822</c:v>
                </c:pt>
                <c:pt idx="225" formatCode="General">
                  <c:v>822</c:v>
                </c:pt>
                <c:pt idx="226" formatCode="General">
                  <c:v>822</c:v>
                </c:pt>
                <c:pt idx="227" formatCode="General">
                  <c:v>825</c:v>
                </c:pt>
                <c:pt idx="228" formatCode="General">
                  <c:v>825</c:v>
                </c:pt>
                <c:pt idx="229" formatCode="General">
                  <c:v>848</c:v>
                </c:pt>
                <c:pt idx="230" formatCode="General">
                  <c:v>894</c:v>
                </c:pt>
                <c:pt idx="231" formatCode="General">
                  <c:v>894</c:v>
                </c:pt>
                <c:pt idx="232" formatCode="General">
                  <c:v>894</c:v>
                </c:pt>
                <c:pt idx="233" formatCode="General">
                  <c:v>894</c:v>
                </c:pt>
                <c:pt idx="234" formatCode="General">
                  <c:v>894</c:v>
                </c:pt>
                <c:pt idx="235" formatCode="General">
                  <c:v>894</c:v>
                </c:pt>
                <c:pt idx="236" formatCode="General">
                  <c:v>894</c:v>
                </c:pt>
                <c:pt idx="237" formatCode="General">
                  <c:v>881</c:v>
                </c:pt>
                <c:pt idx="238" formatCode="General">
                  <c:v>881</c:v>
                </c:pt>
                <c:pt idx="239" formatCode="General">
                  <c:v>881</c:v>
                </c:pt>
                <c:pt idx="240" formatCode="General">
                  <c:v>885</c:v>
                </c:pt>
                <c:pt idx="241" formatCode="General">
                  <c:v>861</c:v>
                </c:pt>
                <c:pt idx="242" formatCode="General">
                  <c:v>857</c:v>
                </c:pt>
                <c:pt idx="243" formatCode="General">
                  <c:v>857</c:v>
                </c:pt>
                <c:pt idx="244" formatCode="General">
                  <c:v>833</c:v>
                </c:pt>
                <c:pt idx="245" formatCode="General">
                  <c:v>833</c:v>
                </c:pt>
                <c:pt idx="246" formatCode="General">
                  <c:v>827</c:v>
                </c:pt>
                <c:pt idx="247" formatCode="General">
                  <c:v>824</c:v>
                </c:pt>
                <c:pt idx="248" formatCode="General">
                  <c:v>829</c:v>
                </c:pt>
                <c:pt idx="249" formatCode="General">
                  <c:v>829</c:v>
                </c:pt>
                <c:pt idx="250" formatCode="General">
                  <c:v>829</c:v>
                </c:pt>
                <c:pt idx="251" formatCode="General">
                  <c:v>829</c:v>
                </c:pt>
                <c:pt idx="252" formatCode="General">
                  <c:v>820</c:v>
                </c:pt>
                <c:pt idx="253" formatCode="General">
                  <c:v>818</c:v>
                </c:pt>
                <c:pt idx="254" formatCode="General">
                  <c:v>821</c:v>
                </c:pt>
                <c:pt idx="255" formatCode="General">
                  <c:v>824</c:v>
                </c:pt>
                <c:pt idx="256" formatCode="General">
                  <c:v>824</c:v>
                </c:pt>
                <c:pt idx="257" formatCode="General">
                  <c:v>824</c:v>
                </c:pt>
                <c:pt idx="258" formatCode="General">
                  <c:v>825</c:v>
                </c:pt>
                <c:pt idx="259" formatCode="General">
                  <c:v>831</c:v>
                </c:pt>
                <c:pt idx="260" formatCode="General">
                  <c:v>825</c:v>
                </c:pt>
                <c:pt idx="261" formatCode="General">
                  <c:v>827</c:v>
                </c:pt>
                <c:pt idx="262" formatCode="General">
                  <c:v>831</c:v>
                </c:pt>
                <c:pt idx="263" formatCode="General">
                  <c:v>831</c:v>
                </c:pt>
                <c:pt idx="264" formatCode="General">
                  <c:v>835</c:v>
                </c:pt>
                <c:pt idx="265" formatCode="General">
                  <c:v>842</c:v>
                </c:pt>
                <c:pt idx="266" formatCode="General">
                  <c:v>846</c:v>
                </c:pt>
                <c:pt idx="267" formatCode="General">
                  <c:v>846</c:v>
                </c:pt>
                <c:pt idx="268" formatCode="General">
                  <c:v>846</c:v>
                </c:pt>
                <c:pt idx="269" formatCode="General">
                  <c:v>846</c:v>
                </c:pt>
                <c:pt idx="270" formatCode="General">
                  <c:v>846</c:v>
                </c:pt>
                <c:pt idx="271" formatCode="General">
                  <c:v>846</c:v>
                </c:pt>
                <c:pt idx="272" formatCode="General">
                  <c:v>849</c:v>
                </c:pt>
                <c:pt idx="273" formatCode="General">
                  <c:v>849</c:v>
                </c:pt>
                <c:pt idx="274" formatCode="General">
                  <c:v>849</c:v>
                </c:pt>
                <c:pt idx="275" formatCode="General">
                  <c:v>846</c:v>
                </c:pt>
                <c:pt idx="276" formatCode="General">
                  <c:v>846</c:v>
                </c:pt>
                <c:pt idx="277" formatCode="General">
                  <c:v>846</c:v>
                </c:pt>
                <c:pt idx="278" formatCode="General">
                  <c:v>846</c:v>
                </c:pt>
                <c:pt idx="279" formatCode="General">
                  <c:v>846</c:v>
                </c:pt>
                <c:pt idx="280" formatCode="General">
                  <c:v>846</c:v>
                </c:pt>
                <c:pt idx="281" formatCode="General">
                  <c:v>843</c:v>
                </c:pt>
                <c:pt idx="282" formatCode="General">
                  <c:v>850</c:v>
                </c:pt>
                <c:pt idx="283" formatCode="General">
                  <c:v>850</c:v>
                </c:pt>
                <c:pt idx="284" formatCode="General">
                  <c:v>863</c:v>
                </c:pt>
                <c:pt idx="285" formatCode="General">
                  <c:v>864</c:v>
                </c:pt>
                <c:pt idx="286" formatCode="General">
                  <c:v>864</c:v>
                </c:pt>
                <c:pt idx="287" formatCode="General">
                  <c:v>861</c:v>
                </c:pt>
                <c:pt idx="288" formatCode="General">
                  <c:v>861</c:v>
                </c:pt>
                <c:pt idx="289" formatCode="General">
                  <c:v>865</c:v>
                </c:pt>
                <c:pt idx="290" formatCode="General">
                  <c:v>868</c:v>
                </c:pt>
                <c:pt idx="291" formatCode="General">
                  <c:v>869</c:v>
                </c:pt>
                <c:pt idx="292" formatCode="General">
                  <c:v>871</c:v>
                </c:pt>
                <c:pt idx="293" formatCode="General">
                  <c:v>873</c:v>
                </c:pt>
                <c:pt idx="294" formatCode="General">
                  <c:v>869</c:v>
                </c:pt>
                <c:pt idx="295" formatCode="General">
                  <c:v>884</c:v>
                </c:pt>
                <c:pt idx="296" formatCode="General">
                  <c:v>880</c:v>
                </c:pt>
                <c:pt idx="297" formatCode="General">
                  <c:v>874</c:v>
                </c:pt>
                <c:pt idx="298" formatCode="General">
                  <c:v>874</c:v>
                </c:pt>
                <c:pt idx="299" formatCode="General">
                  <c:v>874</c:v>
                </c:pt>
                <c:pt idx="300" formatCode="General">
                  <c:v>877</c:v>
                </c:pt>
                <c:pt idx="301" formatCode="General">
                  <c:v>875</c:v>
                </c:pt>
                <c:pt idx="302" formatCode="General">
                  <c:v>875</c:v>
                </c:pt>
                <c:pt idx="303" formatCode="General">
                  <c:v>873</c:v>
                </c:pt>
                <c:pt idx="304" formatCode="General">
                  <c:v>876</c:v>
                </c:pt>
                <c:pt idx="305" formatCode="General">
                  <c:v>883</c:v>
                </c:pt>
                <c:pt idx="306" formatCode="General">
                  <c:v>883</c:v>
                </c:pt>
                <c:pt idx="307" formatCode="General">
                  <c:v>886</c:v>
                </c:pt>
                <c:pt idx="308" formatCode="General">
                  <c:v>886</c:v>
                </c:pt>
                <c:pt idx="309" formatCode="General">
                  <c:v>886</c:v>
                </c:pt>
                <c:pt idx="310" formatCode="General">
                  <c:v>886</c:v>
                </c:pt>
                <c:pt idx="311" formatCode="General">
                  <c:v>886</c:v>
                </c:pt>
                <c:pt idx="312" formatCode="General">
                  <c:v>886</c:v>
                </c:pt>
                <c:pt idx="313" formatCode="General">
                  <c:v>900</c:v>
                </c:pt>
                <c:pt idx="314" formatCode="General">
                  <c:v>909</c:v>
                </c:pt>
                <c:pt idx="315" formatCode="General">
                  <c:v>913</c:v>
                </c:pt>
                <c:pt idx="316" formatCode="General">
                  <c:v>913</c:v>
                </c:pt>
                <c:pt idx="317" formatCode="General">
                  <c:v>913</c:v>
                </c:pt>
                <c:pt idx="318" formatCode="General">
                  <c:v>913</c:v>
                </c:pt>
                <c:pt idx="319" formatCode="General">
                  <c:v>913</c:v>
                </c:pt>
                <c:pt idx="320" formatCode="General">
                  <c:v>922</c:v>
                </c:pt>
                <c:pt idx="321" formatCode="General">
                  <c:v>922</c:v>
                </c:pt>
                <c:pt idx="322" formatCode="General">
                  <c:v>923</c:v>
                </c:pt>
                <c:pt idx="323" formatCode="General">
                  <c:v>935</c:v>
                </c:pt>
                <c:pt idx="324" formatCode="General">
                  <c:v>935</c:v>
                </c:pt>
                <c:pt idx="325" formatCode="General">
                  <c:v>934</c:v>
                </c:pt>
                <c:pt idx="326" formatCode="General">
                  <c:v>935</c:v>
                </c:pt>
                <c:pt idx="327" formatCode="General">
                  <c:v>934</c:v>
                </c:pt>
                <c:pt idx="328" formatCode="General">
                  <c:v>916</c:v>
                </c:pt>
                <c:pt idx="329" formatCode="General">
                  <c:v>920</c:v>
                </c:pt>
                <c:pt idx="330" formatCode="General">
                  <c:v>925</c:v>
                </c:pt>
                <c:pt idx="331" formatCode="General">
                  <c:v>925</c:v>
                </c:pt>
                <c:pt idx="332" formatCode="General">
                  <c:v>925</c:v>
                </c:pt>
                <c:pt idx="333" formatCode="General">
                  <c:v>910</c:v>
                </c:pt>
                <c:pt idx="334" formatCode="General">
                  <c:v>909</c:v>
                </c:pt>
                <c:pt idx="335" formatCode="General">
                  <c:v>914</c:v>
                </c:pt>
                <c:pt idx="336" formatCode="General">
                  <c:v>915</c:v>
                </c:pt>
                <c:pt idx="337" formatCode="General">
                  <c:v>913</c:v>
                </c:pt>
                <c:pt idx="338" formatCode="General">
                  <c:v>913</c:v>
                </c:pt>
                <c:pt idx="339" formatCode="General">
                  <c:v>912</c:v>
                </c:pt>
                <c:pt idx="340" formatCode="General">
                  <c:v>905</c:v>
                </c:pt>
                <c:pt idx="341" formatCode="General">
                  <c:v>913</c:v>
                </c:pt>
                <c:pt idx="342" formatCode="General">
                  <c:v>911</c:v>
                </c:pt>
                <c:pt idx="343" formatCode="General">
                  <c:v>905</c:v>
                </c:pt>
                <c:pt idx="344" formatCode="General">
                  <c:v>905</c:v>
                </c:pt>
                <c:pt idx="345" formatCode="General">
                  <c:v>902</c:v>
                </c:pt>
                <c:pt idx="346" formatCode="General">
                  <c:v>903</c:v>
                </c:pt>
                <c:pt idx="347" formatCode="General">
                  <c:v>903</c:v>
                </c:pt>
                <c:pt idx="348" formatCode="General">
                  <c:v>903</c:v>
                </c:pt>
                <c:pt idx="349" formatCode="General">
                  <c:v>904</c:v>
                </c:pt>
                <c:pt idx="350" formatCode="General">
                  <c:v>900</c:v>
                </c:pt>
                <c:pt idx="351" formatCode="General">
                  <c:v>891</c:v>
                </c:pt>
                <c:pt idx="352" formatCode="General">
                  <c:v>896</c:v>
                </c:pt>
                <c:pt idx="353" formatCode="General">
                  <c:v>896</c:v>
                </c:pt>
                <c:pt idx="354" formatCode="General">
                  <c:v>896</c:v>
                </c:pt>
                <c:pt idx="355" formatCode="General">
                  <c:v>882</c:v>
                </c:pt>
                <c:pt idx="356" formatCode="General">
                  <c:v>882</c:v>
                </c:pt>
                <c:pt idx="357" formatCode="General">
                  <c:v>882</c:v>
                </c:pt>
                <c:pt idx="358" formatCode="General">
                  <c:v>882</c:v>
                </c:pt>
                <c:pt idx="359" formatCode="General">
                  <c:v>882</c:v>
                </c:pt>
                <c:pt idx="360" formatCode="General">
                  <c:v>882</c:v>
                </c:pt>
                <c:pt idx="361" formatCode="General">
                  <c:v>874</c:v>
                </c:pt>
                <c:pt idx="362" formatCode="General">
                  <c:v>874</c:v>
                </c:pt>
                <c:pt idx="363" formatCode="General">
                  <c:v>871</c:v>
                </c:pt>
                <c:pt idx="364" formatCode="General">
                  <c:v>872</c:v>
                </c:pt>
                <c:pt idx="365" formatCode="General">
                  <c:v>850</c:v>
                </c:pt>
                <c:pt idx="366" formatCode="General">
                  <c:v>840</c:v>
                </c:pt>
                <c:pt idx="367" formatCode="General">
                  <c:v>839</c:v>
                </c:pt>
                <c:pt idx="368" formatCode="General">
                  <c:v>838</c:v>
                </c:pt>
                <c:pt idx="369" formatCode="General">
                  <c:v>838</c:v>
                </c:pt>
                <c:pt idx="370" formatCode="General">
                  <c:v>838</c:v>
                </c:pt>
                <c:pt idx="371" formatCode="General">
                  <c:v>840</c:v>
                </c:pt>
                <c:pt idx="372" formatCode="General">
                  <c:v>840</c:v>
                </c:pt>
                <c:pt idx="373" formatCode="General">
                  <c:v>845</c:v>
                </c:pt>
              </c:numCache>
            </c:numRef>
          </c:val>
          <c:smooth val="0"/>
          <c:extLst>
            <c:ext xmlns:c16="http://schemas.microsoft.com/office/drawing/2014/chart" uri="{C3380CC4-5D6E-409C-BE32-E72D297353CC}">
              <c16:uniqueId val="{00000001-A84B-41FD-95A6-5925DE7F9E88}"/>
            </c:ext>
          </c:extLst>
        </c:ser>
        <c:ser>
          <c:idx val="1"/>
          <c:order val="2"/>
          <c:tx>
            <c:strRef>
              <c:f>qto_cvd19_grafica!$Q$145</c:f>
              <c:strCache>
                <c:ptCount val="1"/>
                <c:pt idx="0">
                  <c:v>Ocupación de camas de hospitalización para COVID-19 (eje 1)</c:v>
                </c:pt>
              </c:strCache>
            </c:strRef>
          </c:tx>
          <c:spPr>
            <a:ln w="12700" cap="rnd">
              <a:solidFill>
                <a:srgbClr val="FF0000"/>
              </a:solidFill>
              <a:round/>
            </a:ln>
            <a:effectLst/>
          </c:spPr>
          <c:marker>
            <c:symbol val="none"/>
          </c:marker>
          <c:cat>
            <c:numRef>
              <c:f>qto_cvd19_camas!$A$2:$A$375</c:f>
              <c:numCache>
                <c:formatCode>yyyy\-mm\-dd</c:formatCode>
                <c:ptCount val="374"/>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pt idx="169">
                  <c:v>44163</c:v>
                </c:pt>
                <c:pt idx="170">
                  <c:v>44164</c:v>
                </c:pt>
                <c:pt idx="171">
                  <c:v>44165</c:v>
                </c:pt>
                <c:pt idx="172">
                  <c:v>44166</c:v>
                </c:pt>
                <c:pt idx="173">
                  <c:v>44167</c:v>
                </c:pt>
                <c:pt idx="174">
                  <c:v>44168</c:v>
                </c:pt>
                <c:pt idx="175">
                  <c:v>44169</c:v>
                </c:pt>
                <c:pt idx="176">
                  <c:v>44170</c:v>
                </c:pt>
                <c:pt idx="177">
                  <c:v>44171</c:v>
                </c:pt>
                <c:pt idx="178">
                  <c:v>44172</c:v>
                </c:pt>
                <c:pt idx="179">
                  <c:v>44173</c:v>
                </c:pt>
                <c:pt idx="180">
                  <c:v>44174</c:v>
                </c:pt>
                <c:pt idx="181">
                  <c:v>44175</c:v>
                </c:pt>
                <c:pt idx="182">
                  <c:v>44176</c:v>
                </c:pt>
                <c:pt idx="183">
                  <c:v>44177</c:v>
                </c:pt>
                <c:pt idx="184">
                  <c:v>44178</c:v>
                </c:pt>
                <c:pt idx="185">
                  <c:v>44179</c:v>
                </c:pt>
                <c:pt idx="186">
                  <c:v>44180</c:v>
                </c:pt>
                <c:pt idx="187">
                  <c:v>44181</c:v>
                </c:pt>
                <c:pt idx="188">
                  <c:v>44182</c:v>
                </c:pt>
                <c:pt idx="189">
                  <c:v>44183</c:v>
                </c:pt>
                <c:pt idx="190">
                  <c:v>44184</c:v>
                </c:pt>
                <c:pt idx="191">
                  <c:v>44185</c:v>
                </c:pt>
                <c:pt idx="192">
                  <c:v>44186</c:v>
                </c:pt>
                <c:pt idx="193">
                  <c:v>44187</c:v>
                </c:pt>
                <c:pt idx="194">
                  <c:v>44188</c:v>
                </c:pt>
                <c:pt idx="195">
                  <c:v>44189</c:v>
                </c:pt>
                <c:pt idx="196">
                  <c:v>44190</c:v>
                </c:pt>
                <c:pt idx="197">
                  <c:v>44191</c:v>
                </c:pt>
                <c:pt idx="198">
                  <c:v>44192</c:v>
                </c:pt>
                <c:pt idx="199">
                  <c:v>44193</c:v>
                </c:pt>
                <c:pt idx="200">
                  <c:v>44194</c:v>
                </c:pt>
                <c:pt idx="201">
                  <c:v>44195</c:v>
                </c:pt>
                <c:pt idx="202">
                  <c:v>44196</c:v>
                </c:pt>
                <c:pt idx="203">
                  <c:v>44197</c:v>
                </c:pt>
                <c:pt idx="204">
                  <c:v>44198</c:v>
                </c:pt>
                <c:pt idx="205">
                  <c:v>44199</c:v>
                </c:pt>
                <c:pt idx="206">
                  <c:v>44200</c:v>
                </c:pt>
                <c:pt idx="207">
                  <c:v>44201</c:v>
                </c:pt>
                <c:pt idx="208">
                  <c:v>44202</c:v>
                </c:pt>
                <c:pt idx="209">
                  <c:v>44203</c:v>
                </c:pt>
                <c:pt idx="210">
                  <c:v>44204</c:v>
                </c:pt>
                <c:pt idx="211">
                  <c:v>44205</c:v>
                </c:pt>
                <c:pt idx="212">
                  <c:v>44206</c:v>
                </c:pt>
                <c:pt idx="213">
                  <c:v>44207</c:v>
                </c:pt>
                <c:pt idx="214">
                  <c:v>44208</c:v>
                </c:pt>
                <c:pt idx="215">
                  <c:v>44209</c:v>
                </c:pt>
                <c:pt idx="216">
                  <c:v>44210</c:v>
                </c:pt>
                <c:pt idx="217">
                  <c:v>44211</c:v>
                </c:pt>
                <c:pt idx="218">
                  <c:v>44212</c:v>
                </c:pt>
                <c:pt idx="219">
                  <c:v>44213</c:v>
                </c:pt>
                <c:pt idx="220">
                  <c:v>44214</c:v>
                </c:pt>
                <c:pt idx="221">
                  <c:v>44215</c:v>
                </c:pt>
                <c:pt idx="222">
                  <c:v>44216</c:v>
                </c:pt>
                <c:pt idx="223">
                  <c:v>44217</c:v>
                </c:pt>
                <c:pt idx="224">
                  <c:v>44218</c:v>
                </c:pt>
                <c:pt idx="225">
                  <c:v>44219</c:v>
                </c:pt>
                <c:pt idx="226">
                  <c:v>44220</c:v>
                </c:pt>
                <c:pt idx="227">
                  <c:v>44221</c:v>
                </c:pt>
                <c:pt idx="228">
                  <c:v>44222</c:v>
                </c:pt>
                <c:pt idx="229">
                  <c:v>44223</c:v>
                </c:pt>
                <c:pt idx="230">
                  <c:v>44224</c:v>
                </c:pt>
                <c:pt idx="231">
                  <c:v>44225</c:v>
                </c:pt>
                <c:pt idx="232">
                  <c:v>44226</c:v>
                </c:pt>
                <c:pt idx="233">
                  <c:v>44227</c:v>
                </c:pt>
                <c:pt idx="234">
                  <c:v>44228</c:v>
                </c:pt>
                <c:pt idx="235">
                  <c:v>44229</c:v>
                </c:pt>
                <c:pt idx="236">
                  <c:v>44230</c:v>
                </c:pt>
                <c:pt idx="237">
                  <c:v>44231</c:v>
                </c:pt>
                <c:pt idx="238">
                  <c:v>44232</c:v>
                </c:pt>
                <c:pt idx="239">
                  <c:v>44233</c:v>
                </c:pt>
                <c:pt idx="240">
                  <c:v>44234</c:v>
                </c:pt>
                <c:pt idx="241">
                  <c:v>44235</c:v>
                </c:pt>
                <c:pt idx="242">
                  <c:v>44236</c:v>
                </c:pt>
                <c:pt idx="243">
                  <c:v>44237</c:v>
                </c:pt>
                <c:pt idx="244">
                  <c:v>44238</c:v>
                </c:pt>
                <c:pt idx="245">
                  <c:v>44239</c:v>
                </c:pt>
                <c:pt idx="246">
                  <c:v>44240</c:v>
                </c:pt>
                <c:pt idx="247">
                  <c:v>44241</c:v>
                </c:pt>
                <c:pt idx="248">
                  <c:v>44242</c:v>
                </c:pt>
                <c:pt idx="249">
                  <c:v>44243</c:v>
                </c:pt>
                <c:pt idx="250">
                  <c:v>44244</c:v>
                </c:pt>
                <c:pt idx="251">
                  <c:v>44245</c:v>
                </c:pt>
                <c:pt idx="252">
                  <c:v>44246</c:v>
                </c:pt>
                <c:pt idx="253">
                  <c:v>44247</c:v>
                </c:pt>
                <c:pt idx="254">
                  <c:v>44248</c:v>
                </c:pt>
                <c:pt idx="255">
                  <c:v>44249</c:v>
                </c:pt>
                <c:pt idx="256">
                  <c:v>44250</c:v>
                </c:pt>
                <c:pt idx="257">
                  <c:v>44251</c:v>
                </c:pt>
                <c:pt idx="258">
                  <c:v>44252</c:v>
                </c:pt>
                <c:pt idx="259">
                  <c:v>44253</c:v>
                </c:pt>
                <c:pt idx="260">
                  <c:v>44254</c:v>
                </c:pt>
                <c:pt idx="261">
                  <c:v>44255</c:v>
                </c:pt>
                <c:pt idx="262">
                  <c:v>44256</c:v>
                </c:pt>
                <c:pt idx="263">
                  <c:v>44257</c:v>
                </c:pt>
                <c:pt idx="264">
                  <c:v>44258</c:v>
                </c:pt>
                <c:pt idx="265">
                  <c:v>44259</c:v>
                </c:pt>
                <c:pt idx="266">
                  <c:v>44260</c:v>
                </c:pt>
                <c:pt idx="267">
                  <c:v>44261</c:v>
                </c:pt>
                <c:pt idx="268">
                  <c:v>44262</c:v>
                </c:pt>
                <c:pt idx="269">
                  <c:v>44263</c:v>
                </c:pt>
                <c:pt idx="270">
                  <c:v>44264</c:v>
                </c:pt>
                <c:pt idx="271">
                  <c:v>44265</c:v>
                </c:pt>
                <c:pt idx="272">
                  <c:v>44266</c:v>
                </c:pt>
                <c:pt idx="273">
                  <c:v>44267</c:v>
                </c:pt>
                <c:pt idx="274">
                  <c:v>44268</c:v>
                </c:pt>
                <c:pt idx="275">
                  <c:v>44269</c:v>
                </c:pt>
                <c:pt idx="276">
                  <c:v>44270</c:v>
                </c:pt>
                <c:pt idx="277">
                  <c:v>44271</c:v>
                </c:pt>
                <c:pt idx="278">
                  <c:v>44272</c:v>
                </c:pt>
                <c:pt idx="279">
                  <c:v>44273</c:v>
                </c:pt>
                <c:pt idx="280">
                  <c:v>44274</c:v>
                </c:pt>
                <c:pt idx="281">
                  <c:v>44275</c:v>
                </c:pt>
                <c:pt idx="282">
                  <c:v>44276</c:v>
                </c:pt>
                <c:pt idx="283">
                  <c:v>44277</c:v>
                </c:pt>
                <c:pt idx="284">
                  <c:v>44278</c:v>
                </c:pt>
                <c:pt idx="285">
                  <c:v>44279</c:v>
                </c:pt>
                <c:pt idx="286">
                  <c:v>44280</c:v>
                </c:pt>
                <c:pt idx="287">
                  <c:v>44281</c:v>
                </c:pt>
                <c:pt idx="288">
                  <c:v>44282</c:v>
                </c:pt>
                <c:pt idx="289">
                  <c:v>44283</c:v>
                </c:pt>
                <c:pt idx="290">
                  <c:v>44284</c:v>
                </c:pt>
                <c:pt idx="291">
                  <c:v>44285</c:v>
                </c:pt>
                <c:pt idx="292">
                  <c:v>44286</c:v>
                </c:pt>
                <c:pt idx="293">
                  <c:v>44287</c:v>
                </c:pt>
                <c:pt idx="294">
                  <c:v>44288</c:v>
                </c:pt>
                <c:pt idx="295">
                  <c:v>44289</c:v>
                </c:pt>
                <c:pt idx="296">
                  <c:v>44290</c:v>
                </c:pt>
                <c:pt idx="297">
                  <c:v>44291</c:v>
                </c:pt>
                <c:pt idx="298">
                  <c:v>44292</c:v>
                </c:pt>
                <c:pt idx="299">
                  <c:v>44293</c:v>
                </c:pt>
                <c:pt idx="300">
                  <c:v>44294</c:v>
                </c:pt>
                <c:pt idx="301">
                  <c:v>44295</c:v>
                </c:pt>
                <c:pt idx="302">
                  <c:v>44296</c:v>
                </c:pt>
                <c:pt idx="303">
                  <c:v>44297</c:v>
                </c:pt>
                <c:pt idx="304">
                  <c:v>44298</c:v>
                </c:pt>
                <c:pt idx="305">
                  <c:v>44299</c:v>
                </c:pt>
                <c:pt idx="306">
                  <c:v>44300</c:v>
                </c:pt>
                <c:pt idx="307">
                  <c:v>44301</c:v>
                </c:pt>
                <c:pt idx="308">
                  <c:v>44302</c:v>
                </c:pt>
                <c:pt idx="309">
                  <c:v>44303</c:v>
                </c:pt>
                <c:pt idx="310">
                  <c:v>44304</c:v>
                </c:pt>
                <c:pt idx="311">
                  <c:v>44305</c:v>
                </c:pt>
                <c:pt idx="312">
                  <c:v>44306</c:v>
                </c:pt>
                <c:pt idx="313">
                  <c:v>44307</c:v>
                </c:pt>
                <c:pt idx="314">
                  <c:v>44308</c:v>
                </c:pt>
                <c:pt idx="315">
                  <c:v>44309</c:v>
                </c:pt>
                <c:pt idx="316">
                  <c:v>44310</c:v>
                </c:pt>
                <c:pt idx="317">
                  <c:v>44311</c:v>
                </c:pt>
                <c:pt idx="318">
                  <c:v>44312</c:v>
                </c:pt>
                <c:pt idx="319">
                  <c:v>44313</c:v>
                </c:pt>
                <c:pt idx="320">
                  <c:v>44314</c:v>
                </c:pt>
                <c:pt idx="321">
                  <c:v>44315</c:v>
                </c:pt>
                <c:pt idx="322">
                  <c:v>44316</c:v>
                </c:pt>
                <c:pt idx="323">
                  <c:v>44317</c:v>
                </c:pt>
                <c:pt idx="324">
                  <c:v>44318</c:v>
                </c:pt>
                <c:pt idx="325">
                  <c:v>44319</c:v>
                </c:pt>
                <c:pt idx="326">
                  <c:v>44320</c:v>
                </c:pt>
                <c:pt idx="327">
                  <c:v>44321</c:v>
                </c:pt>
                <c:pt idx="328">
                  <c:v>44322</c:v>
                </c:pt>
                <c:pt idx="329">
                  <c:v>44323</c:v>
                </c:pt>
                <c:pt idx="330">
                  <c:v>44324</c:v>
                </c:pt>
                <c:pt idx="331">
                  <c:v>44325</c:v>
                </c:pt>
                <c:pt idx="332">
                  <c:v>44326</c:v>
                </c:pt>
                <c:pt idx="333">
                  <c:v>44327</c:v>
                </c:pt>
                <c:pt idx="334">
                  <c:v>44328</c:v>
                </c:pt>
                <c:pt idx="335">
                  <c:v>44329</c:v>
                </c:pt>
                <c:pt idx="336">
                  <c:v>44330</c:v>
                </c:pt>
                <c:pt idx="337">
                  <c:v>44331</c:v>
                </c:pt>
                <c:pt idx="338">
                  <c:v>44332</c:v>
                </c:pt>
                <c:pt idx="339">
                  <c:v>44333</c:v>
                </c:pt>
                <c:pt idx="340">
                  <c:v>44334</c:v>
                </c:pt>
                <c:pt idx="341">
                  <c:v>44335</c:v>
                </c:pt>
                <c:pt idx="342">
                  <c:v>44336</c:v>
                </c:pt>
                <c:pt idx="343">
                  <c:v>44337</c:v>
                </c:pt>
                <c:pt idx="344">
                  <c:v>44338</c:v>
                </c:pt>
                <c:pt idx="345">
                  <c:v>44339</c:v>
                </c:pt>
                <c:pt idx="346">
                  <c:v>44340</c:v>
                </c:pt>
                <c:pt idx="347">
                  <c:v>44341</c:v>
                </c:pt>
                <c:pt idx="348">
                  <c:v>44342</c:v>
                </c:pt>
                <c:pt idx="349">
                  <c:v>44343</c:v>
                </c:pt>
                <c:pt idx="350">
                  <c:v>44344</c:v>
                </c:pt>
                <c:pt idx="351">
                  <c:v>44345</c:v>
                </c:pt>
                <c:pt idx="352">
                  <c:v>44346</c:v>
                </c:pt>
                <c:pt idx="353">
                  <c:v>44347</c:v>
                </c:pt>
                <c:pt idx="354">
                  <c:v>44348</c:v>
                </c:pt>
                <c:pt idx="355">
                  <c:v>44349</c:v>
                </c:pt>
                <c:pt idx="356">
                  <c:v>44350</c:v>
                </c:pt>
                <c:pt idx="357">
                  <c:v>44351</c:v>
                </c:pt>
                <c:pt idx="358">
                  <c:v>44352</c:v>
                </c:pt>
                <c:pt idx="359">
                  <c:v>44353</c:v>
                </c:pt>
                <c:pt idx="360">
                  <c:v>44354</c:v>
                </c:pt>
                <c:pt idx="361">
                  <c:v>44355</c:v>
                </c:pt>
                <c:pt idx="362">
                  <c:v>44356</c:v>
                </c:pt>
                <c:pt idx="363">
                  <c:v>44357</c:v>
                </c:pt>
                <c:pt idx="364">
                  <c:v>44358</c:v>
                </c:pt>
                <c:pt idx="365">
                  <c:v>44359</c:v>
                </c:pt>
                <c:pt idx="366">
                  <c:v>44360</c:v>
                </c:pt>
                <c:pt idx="367">
                  <c:v>44361</c:v>
                </c:pt>
                <c:pt idx="368">
                  <c:v>44362</c:v>
                </c:pt>
                <c:pt idx="369">
                  <c:v>44363</c:v>
                </c:pt>
                <c:pt idx="370">
                  <c:v>44364</c:v>
                </c:pt>
                <c:pt idx="371">
                  <c:v>44365</c:v>
                </c:pt>
                <c:pt idx="372">
                  <c:v>44366</c:v>
                </c:pt>
                <c:pt idx="373">
                  <c:v>44367</c:v>
                </c:pt>
              </c:numCache>
            </c:numRef>
          </c:cat>
          <c:val>
            <c:numRef>
              <c:f>qto_cvd19_camas!$D$2:$D$400</c:f>
              <c:numCache>
                <c:formatCode>0</c:formatCode>
                <c:ptCount val="399"/>
                <c:pt idx="0">
                  <c:v>749</c:v>
                </c:pt>
                <c:pt idx="1">
                  <c:v>742</c:v>
                </c:pt>
                <c:pt idx="2">
                  <c:v>724</c:v>
                </c:pt>
                <c:pt idx="3">
                  <c:v>728</c:v>
                </c:pt>
                <c:pt idx="4">
                  <c:v>742</c:v>
                </c:pt>
                <c:pt idx="5">
                  <c:v>743</c:v>
                </c:pt>
                <c:pt idx="6">
                  <c:v>758</c:v>
                </c:pt>
                <c:pt idx="7">
                  <c:v>741</c:v>
                </c:pt>
                <c:pt idx="8">
                  <c:v>735</c:v>
                </c:pt>
                <c:pt idx="9">
                  <c:v>757</c:v>
                </c:pt>
                <c:pt idx="10">
                  <c:v>771</c:v>
                </c:pt>
                <c:pt idx="11">
                  <c:v>772</c:v>
                </c:pt>
                <c:pt idx="12">
                  <c:v>795</c:v>
                </c:pt>
                <c:pt idx="13">
                  <c:v>807</c:v>
                </c:pt>
                <c:pt idx="14">
                  <c:v>796</c:v>
                </c:pt>
                <c:pt idx="15">
                  <c:v>790</c:v>
                </c:pt>
                <c:pt idx="16">
                  <c:v>800</c:v>
                </c:pt>
                <c:pt idx="17">
                  <c:v>808</c:v>
                </c:pt>
                <c:pt idx="18">
                  <c:v>782</c:v>
                </c:pt>
                <c:pt idx="19">
                  <c:v>815</c:v>
                </c:pt>
                <c:pt idx="20">
                  <c:v>817</c:v>
                </c:pt>
                <c:pt idx="21">
                  <c:v>827</c:v>
                </c:pt>
                <c:pt idx="22">
                  <c:v>820</c:v>
                </c:pt>
                <c:pt idx="23">
                  <c:v>835</c:v>
                </c:pt>
                <c:pt idx="24">
                  <c:v>835</c:v>
                </c:pt>
                <c:pt idx="25">
                  <c:v>839</c:v>
                </c:pt>
                <c:pt idx="26">
                  <c:v>846</c:v>
                </c:pt>
                <c:pt idx="27">
                  <c:v>855</c:v>
                </c:pt>
                <c:pt idx="28">
                  <c:v>855</c:v>
                </c:pt>
                <c:pt idx="29">
                  <c:v>861</c:v>
                </c:pt>
                <c:pt idx="30">
                  <c:v>861</c:v>
                </c:pt>
                <c:pt idx="31">
                  <c:v>857</c:v>
                </c:pt>
                <c:pt idx="32">
                  <c:v>875</c:v>
                </c:pt>
                <c:pt idx="33">
                  <c:v>885</c:v>
                </c:pt>
                <c:pt idx="34">
                  <c:v>875</c:v>
                </c:pt>
                <c:pt idx="35">
                  <c:v>874</c:v>
                </c:pt>
                <c:pt idx="36">
                  <c:v>875</c:v>
                </c:pt>
                <c:pt idx="37">
                  <c:v>866</c:v>
                </c:pt>
                <c:pt idx="38">
                  <c:v>883</c:v>
                </c:pt>
                <c:pt idx="39">
                  <c:v>886</c:v>
                </c:pt>
                <c:pt idx="40">
                  <c:v>884</c:v>
                </c:pt>
                <c:pt idx="41">
                  <c:v>879</c:v>
                </c:pt>
                <c:pt idx="42">
                  <c:v>890</c:v>
                </c:pt>
                <c:pt idx="43">
                  <c:v>912</c:v>
                </c:pt>
                <c:pt idx="44">
                  <c:v>937</c:v>
                </c:pt>
                <c:pt idx="45">
                  <c:v>943</c:v>
                </c:pt>
                <c:pt idx="46">
                  <c:v>952</c:v>
                </c:pt>
                <c:pt idx="47">
                  <c:v>920</c:v>
                </c:pt>
                <c:pt idx="48">
                  <c:v>959</c:v>
                </c:pt>
                <c:pt idx="49">
                  <c:v>987</c:v>
                </c:pt>
                <c:pt idx="50">
                  <c:v>987</c:v>
                </c:pt>
                <c:pt idx="51">
                  <c:v>994.16666666666674</c:v>
                </c:pt>
                <c:pt idx="52">
                  <c:v>1030</c:v>
                </c:pt>
                <c:pt idx="53">
                  <c:v>1005.6666666666667</c:v>
                </c:pt>
                <c:pt idx="54">
                  <c:v>1038</c:v>
                </c:pt>
                <c:pt idx="55">
                  <c:v>1036</c:v>
                </c:pt>
                <c:pt idx="56">
                  <c:v>1027</c:v>
                </c:pt>
                <c:pt idx="57">
                  <c:v>1075.1666666666667</c:v>
                </c:pt>
                <c:pt idx="58">
                  <c:v>1075.1666666666667</c:v>
                </c:pt>
                <c:pt idx="59">
                  <c:v>1075.1666666666667</c:v>
                </c:pt>
                <c:pt idx="60">
                  <c:v>1075.1666666666667</c:v>
                </c:pt>
                <c:pt idx="61">
                  <c:v>1075.1666666666667</c:v>
                </c:pt>
                <c:pt idx="62">
                  <c:v>1075.1666666666667</c:v>
                </c:pt>
                <c:pt idx="63">
                  <c:v>1053</c:v>
                </c:pt>
                <c:pt idx="64">
                  <c:v>1097</c:v>
                </c:pt>
                <c:pt idx="65">
                  <c:v>1162</c:v>
                </c:pt>
                <c:pt idx="66">
                  <c:v>1148</c:v>
                </c:pt>
                <c:pt idx="67">
                  <c:v>1155</c:v>
                </c:pt>
                <c:pt idx="68">
                  <c:v>1161</c:v>
                </c:pt>
                <c:pt idx="69">
                  <c:v>1154</c:v>
                </c:pt>
                <c:pt idx="70">
                  <c:v>1138</c:v>
                </c:pt>
                <c:pt idx="71">
                  <c:v>1135</c:v>
                </c:pt>
                <c:pt idx="72">
                  <c:v>1134</c:v>
                </c:pt>
                <c:pt idx="73">
                  <c:v>1114</c:v>
                </c:pt>
                <c:pt idx="74">
                  <c:v>1112</c:v>
                </c:pt>
                <c:pt idx="75">
                  <c:v>1123</c:v>
                </c:pt>
                <c:pt idx="76">
                  <c:v>1122</c:v>
                </c:pt>
                <c:pt idx="77">
                  <c:v>1119</c:v>
                </c:pt>
                <c:pt idx="78">
                  <c:v>1116</c:v>
                </c:pt>
                <c:pt idx="79">
                  <c:v>1038</c:v>
                </c:pt>
                <c:pt idx="80">
                  <c:v>1038</c:v>
                </c:pt>
                <c:pt idx="81">
                  <c:v>1067</c:v>
                </c:pt>
                <c:pt idx="82">
                  <c:v>1067</c:v>
                </c:pt>
                <c:pt idx="83">
                  <c:v>1062</c:v>
                </c:pt>
                <c:pt idx="84">
                  <c:v>1053</c:v>
                </c:pt>
                <c:pt idx="85">
                  <c:v>1051</c:v>
                </c:pt>
                <c:pt idx="86">
                  <c:v>1038</c:v>
                </c:pt>
                <c:pt idx="87">
                  <c:v>1060</c:v>
                </c:pt>
                <c:pt idx="88">
                  <c:v>1059</c:v>
                </c:pt>
                <c:pt idx="89">
                  <c:v>959</c:v>
                </c:pt>
                <c:pt idx="90">
                  <c:v>958</c:v>
                </c:pt>
                <c:pt idx="91">
                  <c:v>941</c:v>
                </c:pt>
                <c:pt idx="92">
                  <c:v>953</c:v>
                </c:pt>
                <c:pt idx="93">
                  <c:v>985</c:v>
                </c:pt>
                <c:pt idx="94">
                  <c:v>977</c:v>
                </c:pt>
                <c:pt idx="95">
                  <c:v>945</c:v>
                </c:pt>
                <c:pt idx="96">
                  <c:v>947</c:v>
                </c:pt>
                <c:pt idx="97">
                  <c:v>940</c:v>
                </c:pt>
                <c:pt idx="98">
                  <c:v>918</c:v>
                </c:pt>
                <c:pt idx="99">
                  <c:v>879</c:v>
                </c:pt>
                <c:pt idx="100">
                  <c:v>891</c:v>
                </c:pt>
                <c:pt idx="101">
                  <c:v>889</c:v>
                </c:pt>
                <c:pt idx="102">
                  <c:v>925</c:v>
                </c:pt>
                <c:pt idx="103">
                  <c:v>885</c:v>
                </c:pt>
                <c:pt idx="104">
                  <c:v>866</c:v>
                </c:pt>
                <c:pt idx="105">
                  <c:v>866</c:v>
                </c:pt>
                <c:pt idx="106">
                  <c:v>871</c:v>
                </c:pt>
                <c:pt idx="107">
                  <c:v>868</c:v>
                </c:pt>
                <c:pt idx="108">
                  <c:v>864</c:v>
                </c:pt>
                <c:pt idx="109">
                  <c:v>868</c:v>
                </c:pt>
                <c:pt idx="110">
                  <c:v>833</c:v>
                </c:pt>
                <c:pt idx="111">
                  <c:v>825</c:v>
                </c:pt>
                <c:pt idx="112">
                  <c:v>839</c:v>
                </c:pt>
                <c:pt idx="113">
                  <c:v>816</c:v>
                </c:pt>
                <c:pt idx="114">
                  <c:v>844</c:v>
                </c:pt>
                <c:pt idx="115">
                  <c:v>842</c:v>
                </c:pt>
                <c:pt idx="116">
                  <c:v>859</c:v>
                </c:pt>
                <c:pt idx="117">
                  <c:v>847</c:v>
                </c:pt>
                <c:pt idx="118">
                  <c:v>829</c:v>
                </c:pt>
                <c:pt idx="119" formatCode="General">
                  <c:v>816</c:v>
                </c:pt>
                <c:pt idx="120" formatCode="General">
                  <c:v>807</c:v>
                </c:pt>
                <c:pt idx="121" formatCode="General">
                  <c:v>811</c:v>
                </c:pt>
                <c:pt idx="122" formatCode="General">
                  <c:v>807</c:v>
                </c:pt>
                <c:pt idx="123" formatCode="General">
                  <c:v>621</c:v>
                </c:pt>
                <c:pt idx="124" formatCode="General">
                  <c:v>597</c:v>
                </c:pt>
                <c:pt idx="125" formatCode="General">
                  <c:v>800</c:v>
                </c:pt>
                <c:pt idx="126" formatCode="General">
                  <c:v>598</c:v>
                </c:pt>
                <c:pt idx="127" formatCode="General">
                  <c:v>581</c:v>
                </c:pt>
                <c:pt idx="128" formatCode="General">
                  <c:v>564</c:v>
                </c:pt>
                <c:pt idx="129" formatCode="General">
                  <c:v>764</c:v>
                </c:pt>
                <c:pt idx="130" formatCode="General">
                  <c:v>574</c:v>
                </c:pt>
                <c:pt idx="131" formatCode="General">
                  <c:v>581</c:v>
                </c:pt>
                <c:pt idx="132" formatCode="General">
                  <c:v>537</c:v>
                </c:pt>
                <c:pt idx="133" formatCode="General">
                  <c:v>537</c:v>
                </c:pt>
                <c:pt idx="134" formatCode="General">
                  <c:v>576</c:v>
                </c:pt>
                <c:pt idx="135" formatCode="General">
                  <c:v>555</c:v>
                </c:pt>
                <c:pt idx="136" formatCode="General">
                  <c:v>542</c:v>
                </c:pt>
                <c:pt idx="137" formatCode="General">
                  <c:v>554</c:v>
                </c:pt>
                <c:pt idx="138" formatCode="General">
                  <c:v>530</c:v>
                </c:pt>
                <c:pt idx="139" formatCode="General">
                  <c:v>511</c:v>
                </c:pt>
                <c:pt idx="140" formatCode="General">
                  <c:v>517</c:v>
                </c:pt>
                <c:pt idx="141" formatCode="General">
                  <c:v>527</c:v>
                </c:pt>
                <c:pt idx="142" formatCode="General">
                  <c:v>472</c:v>
                </c:pt>
                <c:pt idx="143" formatCode="General">
                  <c:v>540</c:v>
                </c:pt>
                <c:pt idx="144" formatCode="General">
                  <c:v>542</c:v>
                </c:pt>
                <c:pt idx="145" formatCode="General">
                  <c:v>535</c:v>
                </c:pt>
                <c:pt idx="146" formatCode="General">
                  <c:v>547</c:v>
                </c:pt>
                <c:pt idx="147" formatCode="General">
                  <c:v>543</c:v>
                </c:pt>
                <c:pt idx="148" formatCode="General">
                  <c:v>548</c:v>
                </c:pt>
                <c:pt idx="149" formatCode="General">
                  <c:v>513</c:v>
                </c:pt>
                <c:pt idx="150" formatCode="General">
                  <c:v>491</c:v>
                </c:pt>
                <c:pt idx="151" formatCode="General">
                  <c:v>493</c:v>
                </c:pt>
                <c:pt idx="152" formatCode="General">
                  <c:v>438</c:v>
                </c:pt>
                <c:pt idx="153" formatCode="General">
                  <c:v>463</c:v>
                </c:pt>
                <c:pt idx="154" formatCode="General">
                  <c:v>476</c:v>
                </c:pt>
                <c:pt idx="155" formatCode="General">
                  <c:v>467</c:v>
                </c:pt>
                <c:pt idx="156" formatCode="General">
                  <c:v>465</c:v>
                </c:pt>
                <c:pt idx="157" formatCode="General">
                  <c:v>470</c:v>
                </c:pt>
                <c:pt idx="158" formatCode="General">
                  <c:v>492</c:v>
                </c:pt>
                <c:pt idx="159" formatCode="General">
                  <c:v>495</c:v>
                </c:pt>
                <c:pt idx="160" formatCode="General">
                  <c:v>520</c:v>
                </c:pt>
                <c:pt idx="161" formatCode="General">
                  <c:v>509</c:v>
                </c:pt>
                <c:pt idx="162" formatCode="General">
                  <c:v>503</c:v>
                </c:pt>
                <c:pt idx="163" formatCode="General">
                  <c:v>485</c:v>
                </c:pt>
                <c:pt idx="164" formatCode="General">
                  <c:v>473</c:v>
                </c:pt>
                <c:pt idx="165" formatCode="General">
                  <c:v>458</c:v>
                </c:pt>
                <c:pt idx="166" formatCode="General">
                  <c:v>457</c:v>
                </c:pt>
                <c:pt idx="167" formatCode="General">
                  <c:v>440</c:v>
                </c:pt>
                <c:pt idx="168" formatCode="General">
                  <c:v>425</c:v>
                </c:pt>
                <c:pt idx="169" formatCode="General">
                  <c:v>459</c:v>
                </c:pt>
                <c:pt idx="170" formatCode="General">
                  <c:v>450</c:v>
                </c:pt>
                <c:pt idx="171" formatCode="General">
                  <c:v>474</c:v>
                </c:pt>
                <c:pt idx="172" formatCode="General">
                  <c:v>457</c:v>
                </c:pt>
                <c:pt idx="173" formatCode="General">
                  <c:v>446</c:v>
                </c:pt>
                <c:pt idx="174" formatCode="General">
                  <c:v>429</c:v>
                </c:pt>
                <c:pt idx="175" formatCode="General">
                  <c:v>448</c:v>
                </c:pt>
                <c:pt idx="176" formatCode="General">
                  <c:v>503</c:v>
                </c:pt>
                <c:pt idx="177" formatCode="General">
                  <c:v>501</c:v>
                </c:pt>
                <c:pt idx="178" formatCode="General">
                  <c:v>515</c:v>
                </c:pt>
                <c:pt idx="179" formatCode="General">
                  <c:v>521</c:v>
                </c:pt>
                <c:pt idx="180" formatCode="General">
                  <c:v>516</c:v>
                </c:pt>
                <c:pt idx="181" formatCode="General">
                  <c:v>501</c:v>
                </c:pt>
                <c:pt idx="182" formatCode="General">
                  <c:v>469</c:v>
                </c:pt>
                <c:pt idx="183" formatCode="General">
                  <c:v>459</c:v>
                </c:pt>
                <c:pt idx="184" formatCode="General">
                  <c:v>442</c:v>
                </c:pt>
                <c:pt idx="185" formatCode="General">
                  <c:v>465</c:v>
                </c:pt>
                <c:pt idx="186" formatCode="General">
                  <c:v>502</c:v>
                </c:pt>
                <c:pt idx="187" formatCode="General">
                  <c:v>472</c:v>
                </c:pt>
                <c:pt idx="188" formatCode="General">
                  <c:v>468</c:v>
                </c:pt>
                <c:pt idx="189" formatCode="General">
                  <c:v>472</c:v>
                </c:pt>
                <c:pt idx="190" formatCode="General">
                  <c:v>449</c:v>
                </c:pt>
                <c:pt idx="191" formatCode="General">
                  <c:v>464</c:v>
                </c:pt>
                <c:pt idx="192" formatCode="General">
                  <c:v>453</c:v>
                </c:pt>
                <c:pt idx="193" formatCode="General">
                  <c:v>458</c:v>
                </c:pt>
                <c:pt idx="194" formatCode="General">
                  <c:v>499</c:v>
                </c:pt>
                <c:pt idx="195" formatCode="General">
                  <c:v>505</c:v>
                </c:pt>
                <c:pt idx="196" formatCode="General">
                  <c:v>510</c:v>
                </c:pt>
                <c:pt idx="197" formatCode="General">
                  <c:v>510</c:v>
                </c:pt>
                <c:pt idx="198" formatCode="General">
                  <c:v>491</c:v>
                </c:pt>
                <c:pt idx="199" formatCode="General">
                  <c:v>499</c:v>
                </c:pt>
                <c:pt idx="200" formatCode="General">
                  <c:v>504</c:v>
                </c:pt>
                <c:pt idx="201" formatCode="General">
                  <c:v>535</c:v>
                </c:pt>
                <c:pt idx="202" formatCode="General">
                  <c:v>511</c:v>
                </c:pt>
                <c:pt idx="203" formatCode="General">
                  <c:v>534</c:v>
                </c:pt>
                <c:pt idx="204" formatCode="General">
                  <c:v>525</c:v>
                </c:pt>
                <c:pt idx="205" formatCode="General">
                  <c:v>529</c:v>
                </c:pt>
                <c:pt idx="206" formatCode="General">
                  <c:v>546</c:v>
                </c:pt>
                <c:pt idx="207" formatCode="General">
                  <c:v>575</c:v>
                </c:pt>
                <c:pt idx="208" formatCode="General">
                  <c:v>594</c:v>
                </c:pt>
                <c:pt idx="209" formatCode="General">
                  <c:v>589</c:v>
                </c:pt>
                <c:pt idx="210" formatCode="General">
                  <c:v>595</c:v>
                </c:pt>
                <c:pt idx="211">
                  <c:v>604.79166666666674</c:v>
                </c:pt>
                <c:pt idx="212" formatCode="General">
                  <c:v>604</c:v>
                </c:pt>
                <c:pt idx="213" formatCode="General">
                  <c:v>622</c:v>
                </c:pt>
                <c:pt idx="214" formatCode="General">
                  <c:v>638</c:v>
                </c:pt>
                <c:pt idx="215" formatCode="General">
                  <c:v>639</c:v>
                </c:pt>
                <c:pt idx="216" formatCode="General">
                  <c:v>656</c:v>
                </c:pt>
                <c:pt idx="217" formatCode="General">
                  <c:v>659</c:v>
                </c:pt>
                <c:pt idx="218" formatCode="General">
                  <c:v>664</c:v>
                </c:pt>
                <c:pt idx="219" formatCode="General">
                  <c:v>660</c:v>
                </c:pt>
                <c:pt idx="220" formatCode="General">
                  <c:v>706</c:v>
                </c:pt>
                <c:pt idx="221" formatCode="General">
                  <c:v>719</c:v>
                </c:pt>
                <c:pt idx="222" formatCode="General">
                  <c:v>723</c:v>
                </c:pt>
                <c:pt idx="223" formatCode="General">
                  <c:v>764</c:v>
                </c:pt>
                <c:pt idx="224" formatCode="General">
                  <c:v>754</c:v>
                </c:pt>
                <c:pt idx="225" formatCode="General">
                  <c:v>750</c:v>
                </c:pt>
                <c:pt idx="226" formatCode="General">
                  <c:v>751</c:v>
                </c:pt>
                <c:pt idx="227" formatCode="General">
                  <c:v>741</c:v>
                </c:pt>
                <c:pt idx="228" formatCode="General">
                  <c:v>753</c:v>
                </c:pt>
                <c:pt idx="229" formatCode="General">
                  <c:v>764</c:v>
                </c:pt>
                <c:pt idx="230" formatCode="General">
                  <c:v>807</c:v>
                </c:pt>
                <c:pt idx="231" formatCode="General">
                  <c:v>814</c:v>
                </c:pt>
                <c:pt idx="232" formatCode="General">
                  <c:v>800</c:v>
                </c:pt>
                <c:pt idx="233" formatCode="General">
                  <c:v>810</c:v>
                </c:pt>
                <c:pt idx="234" formatCode="General">
                  <c:v>803</c:v>
                </c:pt>
                <c:pt idx="235" formatCode="General">
                  <c:v>813</c:v>
                </c:pt>
                <c:pt idx="236" formatCode="General">
                  <c:v>812</c:v>
                </c:pt>
                <c:pt idx="237" formatCode="General">
                  <c:v>777</c:v>
                </c:pt>
                <c:pt idx="238" formatCode="General">
                  <c:v>767</c:v>
                </c:pt>
                <c:pt idx="239" formatCode="General">
                  <c:v>779</c:v>
                </c:pt>
                <c:pt idx="240" formatCode="General">
                  <c:v>768</c:v>
                </c:pt>
                <c:pt idx="241" formatCode="General">
                  <c:v>735</c:v>
                </c:pt>
                <c:pt idx="242" formatCode="General">
                  <c:v>757</c:v>
                </c:pt>
                <c:pt idx="243" formatCode="General">
                  <c:v>752</c:v>
                </c:pt>
                <c:pt idx="244" formatCode="General">
                  <c:v>723</c:v>
                </c:pt>
                <c:pt idx="245" formatCode="General">
                  <c:v>713</c:v>
                </c:pt>
                <c:pt idx="246" formatCode="General">
                  <c:v>695</c:v>
                </c:pt>
                <c:pt idx="247" formatCode="General">
                  <c:v>697</c:v>
                </c:pt>
                <c:pt idx="248" formatCode="General">
                  <c:v>690</c:v>
                </c:pt>
                <c:pt idx="249" formatCode="General">
                  <c:v>698</c:v>
                </c:pt>
                <c:pt idx="250" formatCode="General">
                  <c:v>696</c:v>
                </c:pt>
                <c:pt idx="251" formatCode="General">
                  <c:v>701</c:v>
                </c:pt>
                <c:pt idx="252" formatCode="General">
                  <c:v>698</c:v>
                </c:pt>
                <c:pt idx="253" formatCode="General">
                  <c:v>698</c:v>
                </c:pt>
                <c:pt idx="254" formatCode="General">
                  <c:v>706</c:v>
                </c:pt>
                <c:pt idx="255" formatCode="General">
                  <c:v>697</c:v>
                </c:pt>
                <c:pt idx="256" formatCode="General">
                  <c:v>698</c:v>
                </c:pt>
                <c:pt idx="257" formatCode="General">
                  <c:v>700</c:v>
                </c:pt>
                <c:pt idx="258" formatCode="General">
                  <c:v>703</c:v>
                </c:pt>
                <c:pt idx="259" formatCode="General">
                  <c:v>711</c:v>
                </c:pt>
                <c:pt idx="260" formatCode="General">
                  <c:v>709</c:v>
                </c:pt>
                <c:pt idx="261" formatCode="General">
                  <c:v>702</c:v>
                </c:pt>
                <c:pt idx="262" formatCode="General">
                  <c:v>707</c:v>
                </c:pt>
                <c:pt idx="263" formatCode="General">
                  <c:v>705</c:v>
                </c:pt>
                <c:pt idx="264" formatCode="General">
                  <c:v>706</c:v>
                </c:pt>
                <c:pt idx="265" formatCode="General">
                  <c:v>731</c:v>
                </c:pt>
                <c:pt idx="266" formatCode="General">
                  <c:v>696</c:v>
                </c:pt>
                <c:pt idx="267" formatCode="General">
                  <c:v>695</c:v>
                </c:pt>
                <c:pt idx="268" formatCode="General">
                  <c:v>709</c:v>
                </c:pt>
                <c:pt idx="269" formatCode="General">
                  <c:v>701</c:v>
                </c:pt>
                <c:pt idx="270" formatCode="General">
                  <c:v>702</c:v>
                </c:pt>
                <c:pt idx="271" formatCode="General">
                  <c:v>713</c:v>
                </c:pt>
                <c:pt idx="272" formatCode="General">
                  <c:v>725</c:v>
                </c:pt>
                <c:pt idx="273" formatCode="General">
                  <c:v>714</c:v>
                </c:pt>
                <c:pt idx="274" formatCode="General">
                  <c:v>716</c:v>
                </c:pt>
                <c:pt idx="275" formatCode="General">
                  <c:v>709</c:v>
                </c:pt>
                <c:pt idx="276" formatCode="General">
                  <c:v>704</c:v>
                </c:pt>
                <c:pt idx="277" formatCode="General">
                  <c:v>703</c:v>
                </c:pt>
                <c:pt idx="278" formatCode="General">
                  <c:v>694</c:v>
                </c:pt>
                <c:pt idx="279" formatCode="General">
                  <c:v>708</c:v>
                </c:pt>
                <c:pt idx="280" formatCode="General">
                  <c:v>703</c:v>
                </c:pt>
                <c:pt idx="281" formatCode="General">
                  <c:v>699</c:v>
                </c:pt>
                <c:pt idx="282" formatCode="General">
                  <c:v>703</c:v>
                </c:pt>
                <c:pt idx="283" formatCode="General">
                  <c:v>704</c:v>
                </c:pt>
                <c:pt idx="284" formatCode="General">
                  <c:v>723</c:v>
                </c:pt>
                <c:pt idx="285" formatCode="General">
                  <c:v>709</c:v>
                </c:pt>
                <c:pt idx="286" formatCode="General">
                  <c:v>715</c:v>
                </c:pt>
                <c:pt idx="287" formatCode="General">
                  <c:v>723</c:v>
                </c:pt>
                <c:pt idx="288" formatCode="General">
                  <c:v>722</c:v>
                </c:pt>
                <c:pt idx="289" formatCode="General">
                  <c:v>741</c:v>
                </c:pt>
                <c:pt idx="290" formatCode="General">
                  <c:v>734</c:v>
                </c:pt>
                <c:pt idx="291" formatCode="General">
                  <c:v>727</c:v>
                </c:pt>
                <c:pt idx="292" formatCode="General">
                  <c:v>748</c:v>
                </c:pt>
                <c:pt idx="293" formatCode="General">
                  <c:v>754</c:v>
                </c:pt>
                <c:pt idx="294" formatCode="General">
                  <c:v>754</c:v>
                </c:pt>
                <c:pt idx="295" formatCode="General">
                  <c:v>775</c:v>
                </c:pt>
                <c:pt idx="296" formatCode="General">
                  <c:v>779</c:v>
                </c:pt>
                <c:pt idx="297" formatCode="General">
                  <c:v>768</c:v>
                </c:pt>
                <c:pt idx="298" formatCode="General">
                  <c:v>778</c:v>
                </c:pt>
                <c:pt idx="299" formatCode="General">
                  <c:v>771</c:v>
                </c:pt>
                <c:pt idx="300" formatCode="General">
                  <c:v>766</c:v>
                </c:pt>
                <c:pt idx="301" formatCode="General">
                  <c:v>763</c:v>
                </c:pt>
                <c:pt idx="302" formatCode="General">
                  <c:v>767</c:v>
                </c:pt>
                <c:pt idx="303" formatCode="General">
                  <c:v>765</c:v>
                </c:pt>
                <c:pt idx="304" formatCode="General">
                  <c:v>776</c:v>
                </c:pt>
                <c:pt idx="305" formatCode="General">
                  <c:v>792</c:v>
                </c:pt>
                <c:pt idx="306" formatCode="General">
                  <c:v>803</c:v>
                </c:pt>
                <c:pt idx="307" formatCode="General">
                  <c:v>804</c:v>
                </c:pt>
                <c:pt idx="308" formatCode="General">
                  <c:v>810</c:v>
                </c:pt>
                <c:pt idx="309" formatCode="General">
                  <c:v>814</c:v>
                </c:pt>
                <c:pt idx="310" formatCode="General">
                  <c:v>826</c:v>
                </c:pt>
                <c:pt idx="311" formatCode="General">
                  <c:v>820</c:v>
                </c:pt>
                <c:pt idx="312" formatCode="General">
                  <c:v>828</c:v>
                </c:pt>
                <c:pt idx="313" formatCode="General">
                  <c:v>854</c:v>
                </c:pt>
                <c:pt idx="314" formatCode="General">
                  <c:v>863</c:v>
                </c:pt>
                <c:pt idx="315" formatCode="General">
                  <c:v>862</c:v>
                </c:pt>
                <c:pt idx="316" formatCode="General">
                  <c:v>854</c:v>
                </c:pt>
                <c:pt idx="317" formatCode="General">
                  <c:v>851</c:v>
                </c:pt>
                <c:pt idx="318" formatCode="General">
                  <c:v>848</c:v>
                </c:pt>
                <c:pt idx="319" formatCode="General">
                  <c:v>848</c:v>
                </c:pt>
                <c:pt idx="320" formatCode="General">
                  <c:v>832</c:v>
                </c:pt>
                <c:pt idx="321" formatCode="General">
                  <c:v>846</c:v>
                </c:pt>
                <c:pt idx="322" formatCode="General">
                  <c:v>851</c:v>
                </c:pt>
                <c:pt idx="323" formatCode="General">
                  <c:v>864</c:v>
                </c:pt>
                <c:pt idx="324" formatCode="General">
                  <c:v>865</c:v>
                </c:pt>
                <c:pt idx="325" formatCode="General">
                  <c:v>851</c:v>
                </c:pt>
                <c:pt idx="326" formatCode="General">
                  <c:v>855</c:v>
                </c:pt>
                <c:pt idx="327" formatCode="General">
                  <c:v>861</c:v>
                </c:pt>
                <c:pt idx="328" formatCode="General">
                  <c:v>818</c:v>
                </c:pt>
                <c:pt idx="329" formatCode="General">
                  <c:v>825</c:v>
                </c:pt>
                <c:pt idx="330" formatCode="General">
                  <c:v>834</c:v>
                </c:pt>
                <c:pt idx="331" formatCode="General">
                  <c:v>833</c:v>
                </c:pt>
                <c:pt idx="332" formatCode="General">
                  <c:v>856</c:v>
                </c:pt>
                <c:pt idx="333" formatCode="General">
                  <c:v>826</c:v>
                </c:pt>
                <c:pt idx="334" formatCode="General">
                  <c:v>839</c:v>
                </c:pt>
                <c:pt idx="335" formatCode="General">
                  <c:v>826</c:v>
                </c:pt>
                <c:pt idx="336" formatCode="General">
                  <c:v>832</c:v>
                </c:pt>
                <c:pt idx="337" formatCode="General">
                  <c:v>817</c:v>
                </c:pt>
                <c:pt idx="338" formatCode="General">
                  <c:v>817</c:v>
                </c:pt>
                <c:pt idx="339" formatCode="General">
                  <c:v>805</c:v>
                </c:pt>
                <c:pt idx="340" formatCode="General">
                  <c:v>810</c:v>
                </c:pt>
                <c:pt idx="341" formatCode="General">
                  <c:v>808</c:v>
                </c:pt>
                <c:pt idx="342" formatCode="General">
                  <c:v>791</c:v>
                </c:pt>
                <c:pt idx="343" formatCode="General">
                  <c:v>791</c:v>
                </c:pt>
                <c:pt idx="344" formatCode="General">
                  <c:v>786</c:v>
                </c:pt>
                <c:pt idx="345" formatCode="General">
                  <c:v>773</c:v>
                </c:pt>
                <c:pt idx="346" formatCode="General">
                  <c:v>795</c:v>
                </c:pt>
                <c:pt idx="347" formatCode="General">
                  <c:v>804</c:v>
                </c:pt>
                <c:pt idx="348" formatCode="General">
                  <c:v>801</c:v>
                </c:pt>
                <c:pt idx="349" formatCode="General">
                  <c:v>789</c:v>
                </c:pt>
                <c:pt idx="350" formatCode="General">
                  <c:v>765</c:v>
                </c:pt>
                <c:pt idx="351" formatCode="General">
                  <c:v>765</c:v>
                </c:pt>
                <c:pt idx="352" formatCode="General">
                  <c:v>769</c:v>
                </c:pt>
                <c:pt idx="353" formatCode="General">
                  <c:v>770</c:v>
                </c:pt>
                <c:pt idx="354" formatCode="General">
                  <c:v>769</c:v>
                </c:pt>
                <c:pt idx="355" formatCode="General">
                  <c:v>774</c:v>
                </c:pt>
                <c:pt idx="356" formatCode="General">
                  <c:v>757</c:v>
                </c:pt>
                <c:pt idx="357" formatCode="General">
                  <c:v>729</c:v>
                </c:pt>
                <c:pt idx="358" formatCode="General">
                  <c:v>742</c:v>
                </c:pt>
                <c:pt idx="359" formatCode="General">
                  <c:v>735</c:v>
                </c:pt>
                <c:pt idx="360" formatCode="General">
                  <c:v>736</c:v>
                </c:pt>
                <c:pt idx="361" formatCode="General">
                  <c:v>717</c:v>
                </c:pt>
                <c:pt idx="362" formatCode="General">
                  <c:v>709</c:v>
                </c:pt>
                <c:pt idx="363" formatCode="General">
                  <c:v>712</c:v>
                </c:pt>
                <c:pt idx="364" formatCode="General">
                  <c:v>714</c:v>
                </c:pt>
                <c:pt idx="365" formatCode="General">
                  <c:v>692</c:v>
                </c:pt>
                <c:pt idx="366" formatCode="General">
                  <c:v>684</c:v>
                </c:pt>
                <c:pt idx="367" formatCode="General">
                  <c:v>687</c:v>
                </c:pt>
                <c:pt idx="368" formatCode="General">
                  <c:v>677</c:v>
                </c:pt>
                <c:pt idx="369" formatCode="General">
                  <c:v>663</c:v>
                </c:pt>
                <c:pt idx="370" formatCode="General">
                  <c:v>687</c:v>
                </c:pt>
                <c:pt idx="371" formatCode="General">
                  <c:v>681</c:v>
                </c:pt>
                <c:pt idx="372" formatCode="General">
                  <c:v>698</c:v>
                </c:pt>
                <c:pt idx="373" formatCode="General">
                  <c:v>722</c:v>
                </c:pt>
              </c:numCache>
            </c:numRef>
          </c:val>
          <c:smooth val="0"/>
          <c:extLst>
            <c:ext xmlns:c16="http://schemas.microsoft.com/office/drawing/2014/chart" uri="{C3380CC4-5D6E-409C-BE32-E72D297353CC}">
              <c16:uniqueId val="{00000002-A84B-41FD-95A6-5925DE7F9E88}"/>
            </c:ext>
          </c:extLst>
        </c:ser>
        <c:dLbls>
          <c:showLegendKey val="0"/>
          <c:showVal val="0"/>
          <c:showCatName val="0"/>
          <c:showSerName val="0"/>
          <c:showPercent val="0"/>
          <c:showBubbleSize val="0"/>
        </c:dLbls>
        <c:marker val="1"/>
        <c:smooth val="0"/>
        <c:axId val="2107190192"/>
        <c:axId val="2107195600"/>
      </c:lineChart>
      <c:lineChart>
        <c:grouping val="standard"/>
        <c:varyColors val="0"/>
        <c:dLbls>
          <c:showLegendKey val="0"/>
          <c:showVal val="0"/>
          <c:showCatName val="0"/>
          <c:showSerName val="0"/>
          <c:showPercent val="0"/>
          <c:showBubbleSize val="0"/>
        </c:dLbls>
        <c:marker val="1"/>
        <c:smooth val="0"/>
        <c:axId val="136906159"/>
        <c:axId val="136911151"/>
        <c:extLst>
          <c:ext xmlns:c15="http://schemas.microsoft.com/office/drawing/2012/chart" uri="{02D57815-91ED-43cb-92C2-25804820EDAC}">
            <c15:filteredLineSeries>
              <c15:ser>
                <c:idx val="9"/>
                <c:order val="5"/>
                <c:tx>
                  <c:strRef>
                    <c:extLst>
                      <c:ext uri="{02D57815-91ED-43cb-92C2-25804820EDAC}">
                        <c15:formulaRef>
                          <c15:sqref>qto_cvd19_grafica!$X$1</c15:sqref>
                        </c15:formulaRef>
                      </c:ext>
                    </c:extLst>
                    <c:strCache>
                      <c:ptCount val="1"/>
                      <c:pt idx="0">
                        <c:v>Muertes generales (eje 2)</c:v>
                      </c:pt>
                    </c:strCache>
                  </c:strRef>
                </c:tx>
                <c:spPr>
                  <a:ln w="12700" cap="rnd">
                    <a:solidFill>
                      <a:schemeClr val="accent2">
                        <a:lumMod val="75000"/>
                      </a:schemeClr>
                    </a:solidFill>
                    <a:round/>
                  </a:ln>
                  <a:effectLst/>
                </c:spPr>
                <c:marker>
                  <c:symbol val="circle"/>
                  <c:size val="4"/>
                  <c:spPr>
                    <a:solidFill>
                      <a:schemeClr val="accent2">
                        <a:lumMod val="75000"/>
                      </a:schemeClr>
                    </a:solidFill>
                    <a:ln w="9525">
                      <a:solidFill>
                        <a:schemeClr val="accent2">
                          <a:lumMod val="75000"/>
                        </a:schemeClr>
                      </a:solidFill>
                    </a:ln>
                    <a:effectLst/>
                  </c:spPr>
                </c:marker>
                <c:cat>
                  <c:numRef>
                    <c:extLst>
                      <c:ext uri="{02D57815-91ED-43cb-92C2-25804820EDAC}">
                        <c15:formulaRef>
                          <c15:sqref>qto_cvd19_camas!$A$2:$A$208</c15:sqref>
                        </c15:formulaRef>
                      </c:ext>
                    </c:extLst>
                    <c:numCache>
                      <c:formatCode>yyyy\-mm\-dd</c:formatCode>
                      <c:ptCount val="207"/>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pt idx="169">
                        <c:v>44163</c:v>
                      </c:pt>
                      <c:pt idx="170">
                        <c:v>44164</c:v>
                      </c:pt>
                      <c:pt idx="171">
                        <c:v>44165</c:v>
                      </c:pt>
                      <c:pt idx="172">
                        <c:v>44166</c:v>
                      </c:pt>
                      <c:pt idx="173">
                        <c:v>44167</c:v>
                      </c:pt>
                      <c:pt idx="174">
                        <c:v>44168</c:v>
                      </c:pt>
                      <c:pt idx="175">
                        <c:v>44169</c:v>
                      </c:pt>
                      <c:pt idx="176">
                        <c:v>44170</c:v>
                      </c:pt>
                      <c:pt idx="177">
                        <c:v>44171</c:v>
                      </c:pt>
                      <c:pt idx="178">
                        <c:v>44172</c:v>
                      </c:pt>
                      <c:pt idx="179">
                        <c:v>44173</c:v>
                      </c:pt>
                      <c:pt idx="180">
                        <c:v>44174</c:v>
                      </c:pt>
                      <c:pt idx="181">
                        <c:v>44175</c:v>
                      </c:pt>
                      <c:pt idx="182">
                        <c:v>44176</c:v>
                      </c:pt>
                      <c:pt idx="183">
                        <c:v>44177</c:v>
                      </c:pt>
                      <c:pt idx="184">
                        <c:v>44178</c:v>
                      </c:pt>
                      <c:pt idx="185">
                        <c:v>44179</c:v>
                      </c:pt>
                      <c:pt idx="186">
                        <c:v>44180</c:v>
                      </c:pt>
                      <c:pt idx="187">
                        <c:v>44181</c:v>
                      </c:pt>
                      <c:pt idx="188">
                        <c:v>44182</c:v>
                      </c:pt>
                      <c:pt idx="189">
                        <c:v>44183</c:v>
                      </c:pt>
                      <c:pt idx="190">
                        <c:v>44184</c:v>
                      </c:pt>
                      <c:pt idx="191">
                        <c:v>44185</c:v>
                      </c:pt>
                      <c:pt idx="192">
                        <c:v>44186</c:v>
                      </c:pt>
                      <c:pt idx="193">
                        <c:v>44187</c:v>
                      </c:pt>
                      <c:pt idx="194">
                        <c:v>44188</c:v>
                      </c:pt>
                      <c:pt idx="195">
                        <c:v>44189</c:v>
                      </c:pt>
                      <c:pt idx="196">
                        <c:v>44190</c:v>
                      </c:pt>
                      <c:pt idx="197">
                        <c:v>44191</c:v>
                      </c:pt>
                      <c:pt idx="198">
                        <c:v>44192</c:v>
                      </c:pt>
                      <c:pt idx="199">
                        <c:v>44193</c:v>
                      </c:pt>
                      <c:pt idx="200">
                        <c:v>44194</c:v>
                      </c:pt>
                      <c:pt idx="201">
                        <c:v>44195</c:v>
                      </c:pt>
                      <c:pt idx="202">
                        <c:v>44196</c:v>
                      </c:pt>
                      <c:pt idx="203">
                        <c:v>44197</c:v>
                      </c:pt>
                      <c:pt idx="204">
                        <c:v>44198</c:v>
                      </c:pt>
                      <c:pt idx="205">
                        <c:v>44199</c:v>
                      </c:pt>
                      <c:pt idx="206">
                        <c:v>44200</c:v>
                      </c:pt>
                    </c:numCache>
                  </c:numRef>
                </c:cat>
                <c:val>
                  <c:numRef>
                    <c:extLst>
                      <c:ext uri="{02D57815-91ED-43cb-92C2-25804820EDAC}">
                        <c15:formulaRef>
                          <c15:sqref>qto_cvd19_grafica!$X$2:$X$230</c15:sqref>
                        </c15:formulaRef>
                      </c:ext>
                    </c:extLst>
                    <c:numCache>
                      <c:formatCode>General</c:formatCode>
                      <c:ptCount val="229"/>
                      <c:pt idx="0">
                        <c:v>57</c:v>
                      </c:pt>
                      <c:pt idx="1">
                        <c:v>56</c:v>
                      </c:pt>
                      <c:pt idx="2">
                        <c:v>50</c:v>
                      </c:pt>
                      <c:pt idx="3">
                        <c:v>56</c:v>
                      </c:pt>
                      <c:pt idx="4">
                        <c:v>45</c:v>
                      </c:pt>
                      <c:pt idx="5">
                        <c:v>55</c:v>
                      </c:pt>
                      <c:pt idx="6">
                        <c:v>66</c:v>
                      </c:pt>
                      <c:pt idx="7">
                        <c:v>52</c:v>
                      </c:pt>
                      <c:pt idx="8">
                        <c:v>70</c:v>
                      </c:pt>
                      <c:pt idx="9">
                        <c:v>45</c:v>
                      </c:pt>
                      <c:pt idx="10">
                        <c:v>72</c:v>
                      </c:pt>
                      <c:pt idx="11">
                        <c:v>59</c:v>
                      </c:pt>
                      <c:pt idx="12">
                        <c:v>65</c:v>
                      </c:pt>
                      <c:pt idx="13">
                        <c:v>42</c:v>
                      </c:pt>
                      <c:pt idx="14">
                        <c:v>78</c:v>
                      </c:pt>
                      <c:pt idx="15">
                        <c:v>64</c:v>
                      </c:pt>
                      <c:pt idx="16">
                        <c:v>78</c:v>
                      </c:pt>
                      <c:pt idx="17">
                        <c:v>57</c:v>
                      </c:pt>
                      <c:pt idx="18">
                        <c:v>64</c:v>
                      </c:pt>
                      <c:pt idx="19">
                        <c:v>66</c:v>
                      </c:pt>
                      <c:pt idx="20">
                        <c:v>62</c:v>
                      </c:pt>
                      <c:pt idx="21">
                        <c:v>66</c:v>
                      </c:pt>
                      <c:pt idx="22">
                        <c:v>89</c:v>
                      </c:pt>
                      <c:pt idx="23">
                        <c:v>78</c:v>
                      </c:pt>
                      <c:pt idx="24">
                        <c:v>69</c:v>
                      </c:pt>
                      <c:pt idx="25">
                        <c:v>82</c:v>
                      </c:pt>
                      <c:pt idx="26">
                        <c:v>92</c:v>
                      </c:pt>
                      <c:pt idx="27">
                        <c:v>79</c:v>
                      </c:pt>
                      <c:pt idx="28">
                        <c:v>94</c:v>
                      </c:pt>
                      <c:pt idx="29">
                        <c:v>81</c:v>
                      </c:pt>
                      <c:pt idx="30">
                        <c:v>85</c:v>
                      </c:pt>
                      <c:pt idx="31">
                        <c:v>92</c:v>
                      </c:pt>
                      <c:pt idx="32">
                        <c:v>87</c:v>
                      </c:pt>
                      <c:pt idx="33">
                        <c:v>92</c:v>
                      </c:pt>
                      <c:pt idx="34">
                        <c:v>60</c:v>
                      </c:pt>
                      <c:pt idx="35">
                        <c:v>98</c:v>
                      </c:pt>
                      <c:pt idx="36">
                        <c:v>89</c:v>
                      </c:pt>
                      <c:pt idx="37">
                        <c:v>89</c:v>
                      </c:pt>
                      <c:pt idx="38">
                        <c:v>98</c:v>
                      </c:pt>
                      <c:pt idx="39">
                        <c:v>85</c:v>
                      </c:pt>
                      <c:pt idx="40">
                        <c:v>82</c:v>
                      </c:pt>
                      <c:pt idx="41">
                        <c:v>86</c:v>
                      </c:pt>
                      <c:pt idx="42">
                        <c:v>88</c:v>
                      </c:pt>
                      <c:pt idx="43">
                        <c:v>83</c:v>
                      </c:pt>
                      <c:pt idx="44">
                        <c:v>85</c:v>
                      </c:pt>
                      <c:pt idx="45">
                        <c:v>89</c:v>
                      </c:pt>
                      <c:pt idx="46">
                        <c:v>91</c:v>
                      </c:pt>
                      <c:pt idx="47">
                        <c:v>82</c:v>
                      </c:pt>
                      <c:pt idx="48">
                        <c:v>83</c:v>
                      </c:pt>
                      <c:pt idx="49">
                        <c:v>98</c:v>
                      </c:pt>
                      <c:pt idx="50">
                        <c:v>87</c:v>
                      </c:pt>
                      <c:pt idx="51">
                        <c:v>81</c:v>
                      </c:pt>
                      <c:pt idx="52">
                        <c:v>91</c:v>
                      </c:pt>
                      <c:pt idx="53">
                        <c:v>92</c:v>
                      </c:pt>
                      <c:pt idx="54">
                        <c:v>91</c:v>
                      </c:pt>
                      <c:pt idx="55">
                        <c:v>84</c:v>
                      </c:pt>
                      <c:pt idx="56">
                        <c:v>86</c:v>
                      </c:pt>
                      <c:pt idx="57">
                        <c:v>79</c:v>
                      </c:pt>
                      <c:pt idx="58">
                        <c:v>85</c:v>
                      </c:pt>
                      <c:pt idx="59">
                        <c:v>73</c:v>
                      </c:pt>
                      <c:pt idx="60">
                        <c:v>81</c:v>
                      </c:pt>
                      <c:pt idx="61">
                        <c:v>96</c:v>
                      </c:pt>
                      <c:pt idx="62">
                        <c:v>78</c:v>
                      </c:pt>
                      <c:pt idx="63">
                        <c:v>67</c:v>
                      </c:pt>
                      <c:pt idx="64">
                        <c:v>89</c:v>
                      </c:pt>
                      <c:pt idx="65">
                        <c:v>57</c:v>
                      </c:pt>
                      <c:pt idx="66">
                        <c:v>63</c:v>
                      </c:pt>
                      <c:pt idx="67">
                        <c:v>66</c:v>
                      </c:pt>
                      <c:pt idx="68">
                        <c:v>75</c:v>
                      </c:pt>
                      <c:pt idx="69">
                        <c:v>59</c:v>
                      </c:pt>
                      <c:pt idx="70">
                        <c:v>66</c:v>
                      </c:pt>
                      <c:pt idx="71">
                        <c:v>69</c:v>
                      </c:pt>
                      <c:pt idx="72">
                        <c:v>70</c:v>
                      </c:pt>
                      <c:pt idx="73">
                        <c:v>72</c:v>
                      </c:pt>
                      <c:pt idx="74">
                        <c:v>71</c:v>
                      </c:pt>
                      <c:pt idx="75">
                        <c:v>46</c:v>
                      </c:pt>
                      <c:pt idx="76">
                        <c:v>57</c:v>
                      </c:pt>
                      <c:pt idx="77">
                        <c:v>70</c:v>
                      </c:pt>
                      <c:pt idx="78">
                        <c:v>60</c:v>
                      </c:pt>
                      <c:pt idx="79">
                        <c:v>53</c:v>
                      </c:pt>
                      <c:pt idx="80">
                        <c:v>52</c:v>
                      </c:pt>
                      <c:pt idx="81">
                        <c:v>53</c:v>
                      </c:pt>
                      <c:pt idx="82">
                        <c:v>70</c:v>
                      </c:pt>
                      <c:pt idx="83">
                        <c:v>70</c:v>
                      </c:pt>
                      <c:pt idx="84">
                        <c:v>49</c:v>
                      </c:pt>
                      <c:pt idx="85">
                        <c:v>59</c:v>
                      </c:pt>
                      <c:pt idx="86">
                        <c:v>58</c:v>
                      </c:pt>
                      <c:pt idx="87">
                        <c:v>52</c:v>
                      </c:pt>
                      <c:pt idx="88">
                        <c:v>57</c:v>
                      </c:pt>
                      <c:pt idx="89">
                        <c:v>68</c:v>
                      </c:pt>
                      <c:pt idx="90">
                        <c:v>51</c:v>
                      </c:pt>
                      <c:pt idx="91">
                        <c:v>54</c:v>
                      </c:pt>
                      <c:pt idx="92">
                        <c:v>49</c:v>
                      </c:pt>
                      <c:pt idx="93">
                        <c:v>60</c:v>
                      </c:pt>
                      <c:pt idx="94">
                        <c:v>84</c:v>
                      </c:pt>
                      <c:pt idx="95">
                        <c:v>45</c:v>
                      </c:pt>
                      <c:pt idx="96">
                        <c:v>50</c:v>
                      </c:pt>
                      <c:pt idx="97">
                        <c:v>54</c:v>
                      </c:pt>
                      <c:pt idx="98">
                        <c:v>63</c:v>
                      </c:pt>
                      <c:pt idx="99">
                        <c:v>48</c:v>
                      </c:pt>
                      <c:pt idx="100">
                        <c:v>56</c:v>
                      </c:pt>
                      <c:pt idx="101">
                        <c:v>52</c:v>
                      </c:pt>
                      <c:pt idx="102">
                        <c:v>48</c:v>
                      </c:pt>
                      <c:pt idx="103">
                        <c:v>51</c:v>
                      </c:pt>
                      <c:pt idx="104">
                        <c:v>40</c:v>
                      </c:pt>
                      <c:pt idx="105">
                        <c:v>43</c:v>
                      </c:pt>
                      <c:pt idx="106">
                        <c:v>52</c:v>
                      </c:pt>
                      <c:pt idx="107">
                        <c:v>49</c:v>
                      </c:pt>
                      <c:pt idx="108">
                        <c:v>41</c:v>
                      </c:pt>
                      <c:pt idx="109">
                        <c:v>51</c:v>
                      </c:pt>
                      <c:pt idx="110">
                        <c:v>48</c:v>
                      </c:pt>
                      <c:pt idx="111">
                        <c:v>43</c:v>
                      </c:pt>
                      <c:pt idx="112">
                        <c:v>46</c:v>
                      </c:pt>
                      <c:pt idx="113">
                        <c:v>36</c:v>
                      </c:pt>
                      <c:pt idx="114">
                        <c:v>40</c:v>
                      </c:pt>
                      <c:pt idx="115">
                        <c:v>43</c:v>
                      </c:pt>
                      <c:pt idx="116">
                        <c:v>46</c:v>
                      </c:pt>
                      <c:pt idx="117">
                        <c:v>40</c:v>
                      </c:pt>
                      <c:pt idx="118">
                        <c:v>44</c:v>
                      </c:pt>
                      <c:pt idx="119">
                        <c:v>40</c:v>
                      </c:pt>
                      <c:pt idx="120">
                        <c:v>40</c:v>
                      </c:pt>
                      <c:pt idx="121">
                        <c:v>39</c:v>
                      </c:pt>
                      <c:pt idx="122">
                        <c:v>45</c:v>
                      </c:pt>
                      <c:pt idx="123">
                        <c:v>43</c:v>
                      </c:pt>
                      <c:pt idx="124">
                        <c:v>45</c:v>
                      </c:pt>
                      <c:pt idx="125">
                        <c:v>34</c:v>
                      </c:pt>
                      <c:pt idx="126">
                        <c:v>41</c:v>
                      </c:pt>
                      <c:pt idx="127">
                        <c:v>43</c:v>
                      </c:pt>
                      <c:pt idx="128">
                        <c:v>37</c:v>
                      </c:pt>
                      <c:pt idx="129">
                        <c:v>34</c:v>
                      </c:pt>
                      <c:pt idx="130">
                        <c:v>53</c:v>
                      </c:pt>
                      <c:pt idx="131">
                        <c:v>39</c:v>
                      </c:pt>
                      <c:pt idx="132">
                        <c:v>42</c:v>
                      </c:pt>
                      <c:pt idx="133">
                        <c:v>40</c:v>
                      </c:pt>
                      <c:pt idx="134">
                        <c:v>42</c:v>
                      </c:pt>
                      <c:pt idx="135">
                        <c:v>52</c:v>
                      </c:pt>
                      <c:pt idx="136">
                        <c:v>37</c:v>
                      </c:pt>
                      <c:pt idx="137">
                        <c:v>39</c:v>
                      </c:pt>
                      <c:pt idx="138">
                        <c:v>41</c:v>
                      </c:pt>
                      <c:pt idx="139">
                        <c:v>39</c:v>
                      </c:pt>
                      <c:pt idx="140">
                        <c:v>48</c:v>
                      </c:pt>
                      <c:pt idx="141">
                        <c:v>46</c:v>
                      </c:pt>
                      <c:pt idx="142">
                        <c:v>52</c:v>
                      </c:pt>
                      <c:pt idx="143">
                        <c:v>49</c:v>
                      </c:pt>
                      <c:pt idx="144">
                        <c:v>32</c:v>
                      </c:pt>
                      <c:pt idx="145">
                        <c:v>29</c:v>
                      </c:pt>
                      <c:pt idx="146">
                        <c:v>41</c:v>
                      </c:pt>
                      <c:pt idx="147">
                        <c:v>34</c:v>
                      </c:pt>
                      <c:pt idx="148">
                        <c:v>36</c:v>
                      </c:pt>
                      <c:pt idx="149">
                        <c:v>38</c:v>
                      </c:pt>
                      <c:pt idx="150">
                        <c:v>43</c:v>
                      </c:pt>
                      <c:pt idx="151">
                        <c:v>41</c:v>
                      </c:pt>
                      <c:pt idx="152">
                        <c:v>33</c:v>
                      </c:pt>
                      <c:pt idx="153">
                        <c:v>43</c:v>
                      </c:pt>
                      <c:pt idx="154">
                        <c:v>53</c:v>
                      </c:pt>
                      <c:pt idx="155">
                        <c:v>33</c:v>
                      </c:pt>
                      <c:pt idx="156">
                        <c:v>42</c:v>
                      </c:pt>
                      <c:pt idx="157">
                        <c:v>41</c:v>
                      </c:pt>
                      <c:pt idx="158">
                        <c:v>49</c:v>
                      </c:pt>
                      <c:pt idx="159">
                        <c:v>43</c:v>
                      </c:pt>
                      <c:pt idx="160">
                        <c:v>50</c:v>
                      </c:pt>
                      <c:pt idx="161">
                        <c:v>45</c:v>
                      </c:pt>
                      <c:pt idx="162">
                        <c:v>45</c:v>
                      </c:pt>
                      <c:pt idx="163">
                        <c:v>39</c:v>
                      </c:pt>
                      <c:pt idx="164">
                        <c:v>34</c:v>
                      </c:pt>
                      <c:pt idx="165">
                        <c:v>59</c:v>
                      </c:pt>
                      <c:pt idx="166">
                        <c:v>35</c:v>
                      </c:pt>
                      <c:pt idx="167">
                        <c:v>30</c:v>
                      </c:pt>
                      <c:pt idx="168">
                        <c:v>31</c:v>
                      </c:pt>
                      <c:pt idx="169">
                        <c:v>25</c:v>
                      </c:pt>
                      <c:pt idx="170">
                        <c:v>30</c:v>
                      </c:pt>
                      <c:pt idx="171">
                        <c:v>13</c:v>
                      </c:pt>
                      <c:pt idx="172">
                        <c:v>46</c:v>
                      </c:pt>
                      <c:pt idx="173">
                        <c:v>34</c:v>
                      </c:pt>
                      <c:pt idx="174">
                        <c:v>55</c:v>
                      </c:pt>
                      <c:pt idx="175">
                        <c:v>43</c:v>
                      </c:pt>
                      <c:pt idx="176">
                        <c:v>36</c:v>
                      </c:pt>
                      <c:pt idx="177">
                        <c:v>51</c:v>
                      </c:pt>
                      <c:pt idx="178">
                        <c:v>31</c:v>
                      </c:pt>
                      <c:pt idx="179">
                        <c:v>44</c:v>
                      </c:pt>
                      <c:pt idx="180">
                        <c:v>38</c:v>
                      </c:pt>
                      <c:pt idx="181">
                        <c:v>37</c:v>
                      </c:pt>
                      <c:pt idx="182">
                        <c:v>47</c:v>
                      </c:pt>
                      <c:pt idx="183">
                        <c:v>43</c:v>
                      </c:pt>
                      <c:pt idx="184">
                        <c:v>47</c:v>
                      </c:pt>
                      <c:pt idx="185">
                        <c:v>53</c:v>
                      </c:pt>
                      <c:pt idx="186">
                        <c:v>39</c:v>
                      </c:pt>
                      <c:pt idx="187">
                        <c:v>41</c:v>
                      </c:pt>
                      <c:pt idx="188">
                        <c:v>47</c:v>
                      </c:pt>
                      <c:pt idx="189">
                        <c:v>53</c:v>
                      </c:pt>
                      <c:pt idx="190">
                        <c:v>47</c:v>
                      </c:pt>
                      <c:pt idx="191">
                        <c:v>59</c:v>
                      </c:pt>
                      <c:pt idx="192">
                        <c:v>43</c:v>
                      </c:pt>
                      <c:pt idx="193">
                        <c:v>38</c:v>
                      </c:pt>
                      <c:pt idx="194">
                        <c:v>62</c:v>
                      </c:pt>
                      <c:pt idx="195">
                        <c:v>41</c:v>
                      </c:pt>
                      <c:pt idx="196">
                        <c:v>49</c:v>
                      </c:pt>
                      <c:pt idx="197">
                        <c:v>40</c:v>
                      </c:pt>
                      <c:pt idx="198">
                        <c:v>40</c:v>
                      </c:pt>
                      <c:pt idx="199">
                        <c:v>45</c:v>
                      </c:pt>
                      <c:pt idx="200">
                        <c:v>41</c:v>
                      </c:pt>
                      <c:pt idx="201">
                        <c:v>42</c:v>
                      </c:pt>
                      <c:pt idx="202">
                        <c:v>22</c:v>
                      </c:pt>
                      <c:pt idx="203">
                        <c:v>52</c:v>
                      </c:pt>
                      <c:pt idx="204">
                        <c:v>40</c:v>
                      </c:pt>
                      <c:pt idx="205">
                        <c:v>49</c:v>
                      </c:pt>
                      <c:pt idx="206">
                        <c:v>49</c:v>
                      </c:pt>
                      <c:pt idx="207">
                        <c:v>46</c:v>
                      </c:pt>
                      <c:pt idx="208">
                        <c:v>48</c:v>
                      </c:pt>
                      <c:pt idx="209">
                        <c:v>50</c:v>
                      </c:pt>
                      <c:pt idx="210">
                        <c:v>50</c:v>
                      </c:pt>
                      <c:pt idx="211">
                        <c:v>46</c:v>
                      </c:pt>
                      <c:pt idx="212">
                        <c:v>48</c:v>
                      </c:pt>
                      <c:pt idx="213">
                        <c:v>42</c:v>
                      </c:pt>
                      <c:pt idx="214">
                        <c:v>46</c:v>
                      </c:pt>
                      <c:pt idx="215">
                        <c:v>45</c:v>
                      </c:pt>
                      <c:pt idx="216">
                        <c:v>42</c:v>
                      </c:pt>
                      <c:pt idx="217">
                        <c:v>55</c:v>
                      </c:pt>
                      <c:pt idx="218">
                        <c:v>72</c:v>
                      </c:pt>
                      <c:pt idx="219">
                        <c:v>50</c:v>
                      </c:pt>
                      <c:pt idx="220">
                        <c:v>57</c:v>
                      </c:pt>
                      <c:pt idx="221">
                        <c:v>78</c:v>
                      </c:pt>
                      <c:pt idx="222">
                        <c:v>48</c:v>
                      </c:pt>
                      <c:pt idx="223">
                        <c:v>55</c:v>
                      </c:pt>
                      <c:pt idx="224">
                        <c:v>69</c:v>
                      </c:pt>
                      <c:pt idx="225">
                        <c:v>70</c:v>
                      </c:pt>
                      <c:pt idx="226">
                        <c:v>49</c:v>
                      </c:pt>
                      <c:pt idx="227">
                        <c:v>41</c:v>
                      </c:pt>
                      <c:pt idx="228">
                        <c:v>62</c:v>
                      </c:pt>
                    </c:numCache>
                  </c:numRef>
                </c:val>
                <c:smooth val="0"/>
                <c:extLst>
                  <c:ext xmlns:c16="http://schemas.microsoft.com/office/drawing/2014/chart" uri="{C3380CC4-5D6E-409C-BE32-E72D297353CC}">
                    <c16:uniqueId val="{00000005-A84B-41FD-95A6-5925DE7F9E88}"/>
                  </c:ext>
                </c:extLst>
              </c15:ser>
            </c15:filteredLineSeries>
          </c:ext>
        </c:extLst>
      </c:lineChart>
      <c:dateAx>
        <c:axId val="2107190192"/>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s-EC" sz="1200" b="0" i="0" baseline="0">
                    <a:solidFill>
                      <a:sysClr val="windowText" lastClr="000000"/>
                    </a:solidFill>
                    <a:effectLst/>
                  </a:rPr>
                  <a:t>Fecha de reporte</a:t>
                </a:r>
                <a:endParaRPr lang="es-EC" sz="1200">
                  <a:solidFill>
                    <a:sysClr val="windowText" lastClr="000000"/>
                  </a:solidFill>
                  <a:effectLst/>
                </a:endParaRPr>
              </a:p>
            </c:rich>
          </c:tx>
          <c:layout>
            <c:manualLayout>
              <c:xMode val="edge"/>
              <c:yMode val="edge"/>
              <c:x val="0.36734046446760643"/>
              <c:y val="0.9261694542679490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title>
        <c:numFmt formatCode="yyyy\-mm\-dd"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ysClr val="windowText" lastClr="000000"/>
                </a:solidFill>
                <a:latin typeface="Arial" panose="020B0604020202020204" pitchFamily="34" charset="0"/>
                <a:ea typeface="Tahoma" panose="020B0604030504040204" pitchFamily="34" charset="0"/>
                <a:cs typeface="Arial" panose="020B0604020202020204" pitchFamily="34" charset="0"/>
              </a:defRPr>
            </a:pPr>
            <a:endParaRPr lang="es-EC"/>
          </a:p>
        </c:txPr>
        <c:crossAx val="2107195600"/>
        <c:crosses val="autoZero"/>
        <c:auto val="0"/>
        <c:lblOffset val="100"/>
        <c:baseTimeUnit val="days"/>
        <c:majorUnit val="2"/>
        <c:majorTimeUnit val="days"/>
      </c:dateAx>
      <c:valAx>
        <c:axId val="2107195600"/>
        <c:scaling>
          <c:orientation val="minMax"/>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solidFill>
                      <a:schemeClr val="bg1">
                        <a:lumMod val="50000"/>
                      </a:schemeClr>
                    </a:solidFill>
                  </a:rPr>
                  <a:t># camas (eje 1)</a:t>
                </a:r>
              </a:p>
            </c:rich>
          </c:tx>
          <c:layout>
            <c:manualLayout>
              <c:xMode val="edge"/>
              <c:yMode val="edge"/>
              <c:x val="1.0880073640084089E-2"/>
              <c:y val="0.4101290393363208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EC"/>
          </a:p>
        </c:txPr>
        <c:crossAx val="2107190192"/>
        <c:crossesAt val="43994"/>
        <c:crossBetween val="between"/>
      </c:valAx>
      <c:valAx>
        <c:axId val="136911151"/>
        <c:scaling>
          <c:orientation val="minMax"/>
        </c:scaling>
        <c:delete val="0"/>
        <c:axPos val="r"/>
        <c:title>
          <c:tx>
            <c:rich>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solidFill>
                      <a:schemeClr val="bg1">
                        <a:lumMod val="50000"/>
                      </a:schemeClr>
                    </a:solidFill>
                  </a:rPr>
                  <a:t># personas (eje 2)</a:t>
                </a:r>
              </a:p>
            </c:rich>
          </c:tx>
          <c:layout>
            <c:manualLayout>
              <c:xMode val="edge"/>
              <c:yMode val="edge"/>
              <c:x val="0.84156646074253305"/>
              <c:y val="0.41569755898745303"/>
            </c:manualLayout>
          </c:layout>
          <c:overlay val="0"/>
          <c:spPr>
            <a:noFill/>
            <a:ln>
              <a:noFill/>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EC"/>
          </a:p>
        </c:txPr>
        <c:crossAx val="136906159"/>
        <c:crosses val="max"/>
        <c:crossBetween val="between"/>
      </c:valAx>
      <c:dateAx>
        <c:axId val="136906159"/>
        <c:scaling>
          <c:orientation val="minMax"/>
        </c:scaling>
        <c:delete val="1"/>
        <c:axPos val="b"/>
        <c:numFmt formatCode="yyyy\-mm\-dd" sourceLinked="1"/>
        <c:majorTickMark val="out"/>
        <c:minorTickMark val="none"/>
        <c:tickLblPos val="nextTo"/>
        <c:crossAx val="136911151"/>
        <c:crosses val="autoZero"/>
        <c:auto val="0"/>
        <c:lblOffset val="100"/>
        <c:baseTimeUnit val="days"/>
      </c:dateAx>
      <c:spPr>
        <a:noFill/>
        <a:ln>
          <a:solidFill>
            <a:schemeClr val="bg1">
              <a:lumMod val="95000"/>
            </a:schemeClr>
          </a:solidFill>
        </a:ln>
        <a:effectLst/>
      </c:spPr>
    </c:plotArea>
    <c:legend>
      <c:legendPos val="r"/>
      <c:layout>
        <c:manualLayout>
          <c:xMode val="edge"/>
          <c:yMode val="edge"/>
          <c:x val="0.85658799606100244"/>
          <c:y val="0.12290056766160044"/>
          <c:w val="0.12445460409307571"/>
          <c:h val="0.30841795938298411"/>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25217278463584E-2"/>
          <c:y val="0.11653456108684086"/>
          <c:w val="0.73027399547119232"/>
          <c:h val="0.69273131556229883"/>
        </c:manualLayout>
      </c:layout>
      <c:areaChart>
        <c:grouping val="standard"/>
        <c:varyColors val="0"/>
        <c:dLbls>
          <c:showLegendKey val="0"/>
          <c:showVal val="0"/>
          <c:showCatName val="0"/>
          <c:showSerName val="0"/>
          <c:showPercent val="0"/>
          <c:showBubbleSize val="0"/>
        </c:dLbls>
        <c:axId val="2107190192"/>
        <c:axId val="2107195600"/>
        <c:extLst>
          <c:ext xmlns:c15="http://schemas.microsoft.com/office/drawing/2012/chart" uri="{02D57815-91ED-43cb-92C2-25804820EDAC}">
            <c15:filteredAreaSeries>
              <c15:ser>
                <c:idx val="4"/>
                <c:order val="3"/>
                <c:tx>
                  <c:strRef>
                    <c:extLst>
                      <c:ext uri="{02D57815-91ED-43cb-92C2-25804820EDAC}">
                        <c15:formulaRef>
                          <c15:sqref>qto_cvd19_grafica!$V$1</c15:sqref>
                        </c15:formulaRef>
                      </c:ext>
                    </c:extLst>
                    <c:strCache>
                      <c:ptCount val="1"/>
                      <c:pt idx="0">
                        <c:v>Contagiados </c:v>
                      </c:pt>
                    </c:strCache>
                  </c:strRef>
                </c:tx>
                <c:spPr>
                  <a:solidFill>
                    <a:schemeClr val="accent5"/>
                  </a:solidFill>
                  <a:ln>
                    <a:noFill/>
                  </a:ln>
                  <a:effectLst/>
                </c:spPr>
                <c:cat>
                  <c:numRef>
                    <c:extLst>
                      <c:ext uri="{02D57815-91ED-43cb-92C2-25804820EDAC}">
                        <c15:formulaRef>
                          <c15:sqref>qto_cvd19_camas!$A$2:$A$170</c15:sqref>
                        </c15:formulaRef>
                      </c:ext>
                    </c:extLst>
                    <c:numCache>
                      <c:formatCode>yyyy\-mm\-dd</c:formatCode>
                      <c:ptCount val="169"/>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numCache>
                  </c:numRef>
                </c:cat>
                <c:val>
                  <c:numRef>
                    <c:extLst>
                      <c:ext uri="{02D57815-91ED-43cb-92C2-25804820EDAC}">
                        <c15:formulaRef>
                          <c15:sqref>qto_cvd19_grafica!$V$2:$V$172</c15:sqref>
                        </c15:formulaRef>
                      </c:ext>
                    </c:extLst>
                    <c:numCache>
                      <c:formatCode>General</c:formatCode>
                      <c:ptCount val="171"/>
                      <c:pt idx="0">
                        <c:v>4650</c:v>
                      </c:pt>
                      <c:pt idx="1">
                        <c:v>4746</c:v>
                      </c:pt>
                      <c:pt idx="2">
                        <c:v>4792</c:v>
                      </c:pt>
                      <c:pt idx="3">
                        <c:v>4873</c:v>
                      </c:pt>
                      <c:pt idx="4">
                        <c:v>4983</c:v>
                      </c:pt>
                      <c:pt idx="5">
                        <c:v>5062</c:v>
                      </c:pt>
                      <c:pt idx="6">
                        <c:v>5160</c:v>
                      </c:pt>
                      <c:pt idx="7">
                        <c:v>5271</c:v>
                      </c:pt>
                      <c:pt idx="8">
                        <c:v>5400</c:v>
                      </c:pt>
                      <c:pt idx="9">
                        <c:v>5528</c:v>
                      </c:pt>
                      <c:pt idx="10">
                        <c:v>5646</c:v>
                      </c:pt>
                      <c:pt idx="11">
                        <c:v>5747</c:v>
                      </c:pt>
                      <c:pt idx="12">
                        <c:v>5912</c:v>
                      </c:pt>
                      <c:pt idx="13">
                        <c:v>6049</c:v>
                      </c:pt>
                      <c:pt idx="14">
                        <c:v>6171</c:v>
                      </c:pt>
                      <c:pt idx="15">
                        <c:v>6261</c:v>
                      </c:pt>
                      <c:pt idx="16">
                        <c:v>6372</c:v>
                      </c:pt>
                      <c:pt idx="17">
                        <c:v>6453</c:v>
                      </c:pt>
                      <c:pt idx="18">
                        <c:v>6571</c:v>
                      </c:pt>
                      <c:pt idx="19">
                        <c:v>7253</c:v>
                      </c:pt>
                      <c:pt idx="20">
                        <c:v>7542</c:v>
                      </c:pt>
                      <c:pt idx="21">
                        <c:v>7816</c:v>
                      </c:pt>
                      <c:pt idx="22">
                        <c:v>8022</c:v>
                      </c:pt>
                      <c:pt idx="23">
                        <c:v>8132</c:v>
                      </c:pt>
                      <c:pt idx="24">
                        <c:v>8195</c:v>
                      </c:pt>
                      <c:pt idx="25">
                        <c:v>8346</c:v>
                      </c:pt>
                      <c:pt idx="26">
                        <c:v>8581</c:v>
                      </c:pt>
                      <c:pt idx="27">
                        <c:v>8746</c:v>
                      </c:pt>
                      <c:pt idx="28">
                        <c:v>8953</c:v>
                      </c:pt>
                      <c:pt idx="29">
                        <c:v>9450</c:v>
                      </c:pt>
                      <c:pt idx="30">
                        <c:v>9670</c:v>
                      </c:pt>
                      <c:pt idx="31">
                        <c:v>9677</c:v>
                      </c:pt>
                      <c:pt idx="32">
                        <c:v>9839</c:v>
                      </c:pt>
                      <c:pt idx="33">
                        <c:v>10035</c:v>
                      </c:pt>
                      <c:pt idx="34">
                        <c:v>10208</c:v>
                      </c:pt>
                      <c:pt idx="35">
                        <c:v>10386</c:v>
                      </c:pt>
                      <c:pt idx="36">
                        <c:v>10534</c:v>
                      </c:pt>
                      <c:pt idx="37">
                        <c:v>10599</c:v>
                      </c:pt>
                      <c:pt idx="38">
                        <c:v>10967</c:v>
                      </c:pt>
                      <c:pt idx="39">
                        <c:v>11524</c:v>
                      </c:pt>
                      <c:pt idx="40">
                        <c:v>11741</c:v>
                      </c:pt>
                      <c:pt idx="41">
                        <c:v>11900</c:v>
                      </c:pt>
                      <c:pt idx="42">
                        <c:v>12157</c:v>
                      </c:pt>
                      <c:pt idx="43">
                        <c:v>12340</c:v>
                      </c:pt>
                      <c:pt idx="44">
                        <c:v>12459</c:v>
                      </c:pt>
                      <c:pt idx="45">
                        <c:v>12561</c:v>
                      </c:pt>
                      <c:pt idx="46">
                        <c:v>12747</c:v>
                      </c:pt>
                      <c:pt idx="47">
                        <c:v>12947</c:v>
                      </c:pt>
                      <c:pt idx="48">
                        <c:v>13212</c:v>
                      </c:pt>
                      <c:pt idx="49">
                        <c:v>13320</c:v>
                      </c:pt>
                      <c:pt idx="50">
                        <c:v>13438</c:v>
                      </c:pt>
                      <c:pt idx="51">
                        <c:v>13474</c:v>
                      </c:pt>
                      <c:pt idx="52">
                        <c:v>13514</c:v>
                      </c:pt>
                      <c:pt idx="53">
                        <c:v>13651</c:v>
                      </c:pt>
                      <c:pt idx="54">
                        <c:v>13949</c:v>
                      </c:pt>
                      <c:pt idx="55">
                        <c:v>14857</c:v>
                      </c:pt>
                      <c:pt idx="56">
                        <c:v>15597</c:v>
                      </c:pt>
                      <c:pt idx="57">
                        <c:v>16019</c:v>
                      </c:pt>
                      <c:pt idx="58">
                        <c:v>16154</c:v>
                      </c:pt>
                      <c:pt idx="59">
                        <c:v>16210</c:v>
                      </c:pt>
                      <c:pt idx="60">
                        <c:v>16520</c:v>
                      </c:pt>
                      <c:pt idx="61">
                        <c:v>17232</c:v>
                      </c:pt>
                      <c:pt idx="62">
                        <c:v>17685</c:v>
                      </c:pt>
                      <c:pt idx="63">
                        <c:v>17992</c:v>
                      </c:pt>
                      <c:pt idx="64">
                        <c:v>18392</c:v>
                      </c:pt>
                      <c:pt idx="65">
                        <c:v>18571</c:v>
                      </c:pt>
                      <c:pt idx="66">
                        <c:v>18600</c:v>
                      </c:pt>
                      <c:pt idx="67">
                        <c:v>18945</c:v>
                      </c:pt>
                      <c:pt idx="68">
                        <c:v>19550</c:v>
                      </c:pt>
                      <c:pt idx="69">
                        <c:v>19794</c:v>
                      </c:pt>
                      <c:pt idx="70">
                        <c:v>19972</c:v>
                      </c:pt>
                      <c:pt idx="71">
                        <c:v>20085</c:v>
                      </c:pt>
                      <c:pt idx="72">
                        <c:v>20253</c:v>
                      </c:pt>
                      <c:pt idx="73">
                        <c:v>20354</c:v>
                      </c:pt>
                      <c:pt idx="74">
                        <c:v>20498</c:v>
                      </c:pt>
                      <c:pt idx="75">
                        <c:v>20853</c:v>
                      </c:pt>
                      <c:pt idx="76">
                        <c:v>21112</c:v>
                      </c:pt>
                      <c:pt idx="77">
                        <c:v>21238</c:v>
                      </c:pt>
                      <c:pt idx="78">
                        <c:v>21432</c:v>
                      </c:pt>
                      <c:pt idx="79">
                        <c:v>21558</c:v>
                      </c:pt>
                      <c:pt idx="80">
                        <c:v>21589</c:v>
                      </c:pt>
                      <c:pt idx="81">
                        <c:v>21739</c:v>
                      </c:pt>
                      <c:pt idx="82">
                        <c:v>21957</c:v>
                      </c:pt>
                      <c:pt idx="83">
                        <c:v>22158</c:v>
                      </c:pt>
                      <c:pt idx="84">
                        <c:v>22281</c:v>
                      </c:pt>
                      <c:pt idx="85">
                        <c:v>22460</c:v>
                      </c:pt>
                      <c:pt idx="86">
                        <c:v>22600</c:v>
                      </c:pt>
                      <c:pt idx="87">
                        <c:v>22614</c:v>
                      </c:pt>
                      <c:pt idx="88">
                        <c:v>22742</c:v>
                      </c:pt>
                      <c:pt idx="89">
                        <c:v>23217</c:v>
                      </c:pt>
                      <c:pt idx="90">
                        <c:v>23583</c:v>
                      </c:pt>
                      <c:pt idx="91">
                        <c:v>23979</c:v>
                      </c:pt>
                      <c:pt idx="92">
                        <c:v>24978</c:v>
                      </c:pt>
                      <c:pt idx="93">
                        <c:v>26551</c:v>
                      </c:pt>
                      <c:pt idx="94">
                        <c:v>26766</c:v>
                      </c:pt>
                      <c:pt idx="95">
                        <c:v>27104</c:v>
                      </c:pt>
                      <c:pt idx="96">
                        <c:v>27989</c:v>
                      </c:pt>
                      <c:pt idx="97">
                        <c:v>28060</c:v>
                      </c:pt>
                      <c:pt idx="98">
                        <c:v>29416</c:v>
                      </c:pt>
                      <c:pt idx="99">
                        <c:v>30174</c:v>
                      </c:pt>
                      <c:pt idx="100">
                        <c:v>30557</c:v>
                      </c:pt>
                      <c:pt idx="101">
                        <c:v>30723</c:v>
                      </c:pt>
                      <c:pt idx="102">
                        <c:v>31041</c:v>
                      </c:pt>
                      <c:pt idx="103">
                        <c:v>32543</c:v>
                      </c:pt>
                      <c:pt idx="104">
                        <c:v>33269</c:v>
                      </c:pt>
                      <c:pt idx="105">
                        <c:v>34079</c:v>
                      </c:pt>
                      <c:pt idx="106">
                        <c:v>35025</c:v>
                      </c:pt>
                      <c:pt idx="107">
                        <c:v>35457</c:v>
                      </c:pt>
                      <c:pt idx="108">
                        <c:v>35602</c:v>
                      </c:pt>
                      <c:pt idx="109">
                        <c:v>35972</c:v>
                      </c:pt>
                      <c:pt idx="110">
                        <c:v>36629</c:v>
                      </c:pt>
                      <c:pt idx="111">
                        <c:v>37403</c:v>
                      </c:pt>
                      <c:pt idx="112">
                        <c:v>37922</c:v>
                      </c:pt>
                      <c:pt idx="113">
                        <c:v>38245</c:v>
                      </c:pt>
                      <c:pt idx="114">
                        <c:v>38526</c:v>
                      </c:pt>
                      <c:pt idx="115">
                        <c:v>38717</c:v>
                      </c:pt>
                      <c:pt idx="116">
                        <c:v>39102</c:v>
                      </c:pt>
                      <c:pt idx="117">
                        <c:v>40021</c:v>
                      </c:pt>
                      <c:pt idx="118">
                        <c:v>40982</c:v>
                      </c:pt>
                      <c:pt idx="119">
                        <c:v>41441</c:v>
                      </c:pt>
                      <c:pt idx="120">
                        <c:v>42008</c:v>
                      </c:pt>
                      <c:pt idx="121">
                        <c:v>42155</c:v>
                      </c:pt>
                      <c:pt idx="122">
                        <c:v>42339</c:v>
                      </c:pt>
                      <c:pt idx="123">
                        <c:v>42841</c:v>
                      </c:pt>
                      <c:pt idx="124">
                        <c:v>43307</c:v>
                      </c:pt>
                      <c:pt idx="125">
                        <c:v>43977</c:v>
                      </c:pt>
                      <c:pt idx="126">
                        <c:v>44624</c:v>
                      </c:pt>
                      <c:pt idx="127">
                        <c:v>45052</c:v>
                      </c:pt>
                      <c:pt idx="128">
                        <c:v>45448</c:v>
                      </c:pt>
                      <c:pt idx="129">
                        <c:v>45499</c:v>
                      </c:pt>
                      <c:pt idx="130">
                        <c:v>45928</c:v>
                      </c:pt>
                      <c:pt idx="131">
                        <c:v>46712</c:v>
                      </c:pt>
                      <c:pt idx="132">
                        <c:v>47028</c:v>
                      </c:pt>
                      <c:pt idx="133">
                        <c:v>48076</c:v>
                      </c:pt>
                      <c:pt idx="134">
                        <c:v>49085</c:v>
                      </c:pt>
                      <c:pt idx="135">
                        <c:v>50694</c:v>
                      </c:pt>
                      <c:pt idx="136">
                        <c:v>51095</c:v>
                      </c:pt>
                      <c:pt idx="137">
                        <c:v>51666</c:v>
                      </c:pt>
                      <c:pt idx="138">
                        <c:v>52689</c:v>
                      </c:pt>
                      <c:pt idx="139">
                        <c:v>53411</c:v>
                      </c:pt>
                      <c:pt idx="140">
                        <c:v>53812</c:v>
                      </c:pt>
                      <c:pt idx="141">
                        <c:v>54291</c:v>
                      </c:pt>
                      <c:pt idx="142">
                        <c:v>54729</c:v>
                      </c:pt>
                      <c:pt idx="143">
                        <c:v>54852</c:v>
                      </c:pt>
                      <c:pt idx="144">
                        <c:v>55047</c:v>
                      </c:pt>
                      <c:pt idx="145">
                        <c:v>55191</c:v>
                      </c:pt>
                      <c:pt idx="146">
                        <c:v>55379</c:v>
                      </c:pt>
                      <c:pt idx="147">
                        <c:v>55674</c:v>
                      </c:pt>
                      <c:pt idx="148">
                        <c:v>56217</c:v>
                      </c:pt>
                      <c:pt idx="149">
                        <c:v>56871</c:v>
                      </c:pt>
                      <c:pt idx="150">
                        <c:v>57105</c:v>
                      </c:pt>
                      <c:pt idx="151">
                        <c:v>57247</c:v>
                      </c:pt>
                      <c:pt idx="152">
                        <c:v>57680</c:v>
                      </c:pt>
                      <c:pt idx="153">
                        <c:v>58029</c:v>
                      </c:pt>
                      <c:pt idx="154">
                        <c:v>58513</c:v>
                      </c:pt>
                      <c:pt idx="155">
                        <c:v>58922</c:v>
                      </c:pt>
                      <c:pt idx="156">
                        <c:v>59211</c:v>
                      </c:pt>
                      <c:pt idx="157">
                        <c:v>59403</c:v>
                      </c:pt>
                      <c:pt idx="158">
                        <c:v>59579</c:v>
                      </c:pt>
                      <c:pt idx="159">
                        <c:v>60079</c:v>
                      </c:pt>
                      <c:pt idx="160">
                        <c:v>60470</c:v>
                      </c:pt>
                      <c:pt idx="161">
                        <c:v>60760</c:v>
                      </c:pt>
                      <c:pt idx="162">
                        <c:v>61247</c:v>
                      </c:pt>
                      <c:pt idx="163">
                        <c:v>61491</c:v>
                      </c:pt>
                      <c:pt idx="164">
                        <c:v>61639</c:v>
                      </c:pt>
                      <c:pt idx="165">
                        <c:v>61782</c:v>
                      </c:pt>
                      <c:pt idx="166">
                        <c:v>62077</c:v>
                      </c:pt>
                      <c:pt idx="167">
                        <c:v>62305</c:v>
                      </c:pt>
                      <c:pt idx="168">
                        <c:v>62714</c:v>
                      </c:pt>
                      <c:pt idx="169">
                        <c:v>63353</c:v>
                      </c:pt>
                      <c:pt idx="170">
                        <c:v>64020</c:v>
                      </c:pt>
                    </c:numCache>
                  </c:numRef>
                </c:val>
                <c:extLst>
                  <c:ext xmlns:c16="http://schemas.microsoft.com/office/drawing/2014/chart" uri="{C3380CC4-5D6E-409C-BE32-E72D297353CC}">
                    <c16:uniqueId val="{00000003-7B10-49A4-95D8-5C07778DF83A}"/>
                  </c:ext>
                </c:extLst>
              </c15:ser>
            </c15:filteredAreaSeries>
            <c15:filteredAreaSeries>
              <c15:ser>
                <c:idx val="8"/>
                <c:order val="4"/>
                <c:tx>
                  <c:strRef>
                    <c:extLst xmlns:c15="http://schemas.microsoft.com/office/drawing/2012/chart">
                      <c:ext xmlns:c15="http://schemas.microsoft.com/office/drawing/2012/chart" uri="{02D57815-91ED-43cb-92C2-25804820EDAC}">
                        <c15:formulaRef>
                          <c15:sqref>qto_cvd19_grafica!$W$1</c15:sqref>
                        </c15:formulaRef>
                      </c:ext>
                    </c:extLst>
                    <c:strCache>
                      <c:ptCount val="1"/>
                      <c:pt idx="0">
                        <c:v>Casos diarios</c:v>
                      </c:pt>
                    </c:strCache>
                  </c:strRef>
                </c:tx>
                <c:spPr>
                  <a:solidFill>
                    <a:schemeClr val="accent2">
                      <a:lumMod val="60000"/>
                      <a:lumOff val="40000"/>
                    </a:schemeClr>
                  </a:solidFill>
                  <a:ln>
                    <a:noFill/>
                  </a:ln>
                  <a:effectLst/>
                </c:spPr>
                <c:cat>
                  <c:numRef>
                    <c:extLst xmlns:c15="http://schemas.microsoft.com/office/drawing/2012/chart">
                      <c:ext xmlns:c15="http://schemas.microsoft.com/office/drawing/2012/chart" uri="{02D57815-91ED-43cb-92C2-25804820EDAC}">
                        <c15:formulaRef>
                          <c15:sqref>qto_cvd19_camas!$A$2:$A$170</c15:sqref>
                        </c15:formulaRef>
                      </c:ext>
                    </c:extLst>
                    <c:numCache>
                      <c:formatCode>yyyy\-mm\-dd</c:formatCode>
                      <c:ptCount val="169"/>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numCache>
                  </c:numRef>
                </c:cat>
                <c:val>
                  <c:numRef>
                    <c:extLst xmlns:c15="http://schemas.microsoft.com/office/drawing/2012/chart">
                      <c:ext xmlns:c15="http://schemas.microsoft.com/office/drawing/2012/chart" uri="{02D57815-91ED-43cb-92C2-25804820EDAC}">
                        <c15:formulaRef>
                          <c15:sqref>qto_cvd19_grafica!$W$2:$W$173</c15:sqref>
                        </c15:formulaRef>
                      </c:ext>
                    </c:extLst>
                    <c:numCache>
                      <c:formatCode>General</c:formatCode>
                      <c:ptCount val="172"/>
                      <c:pt idx="0">
                        <c:v>101</c:v>
                      </c:pt>
                      <c:pt idx="1">
                        <c:v>96</c:v>
                      </c:pt>
                      <c:pt idx="2">
                        <c:v>46</c:v>
                      </c:pt>
                      <c:pt idx="3">
                        <c:v>81</c:v>
                      </c:pt>
                      <c:pt idx="4">
                        <c:v>110</c:v>
                      </c:pt>
                      <c:pt idx="5">
                        <c:v>79</c:v>
                      </c:pt>
                      <c:pt idx="6">
                        <c:v>98</c:v>
                      </c:pt>
                      <c:pt idx="7">
                        <c:v>111</c:v>
                      </c:pt>
                      <c:pt idx="8">
                        <c:v>129</c:v>
                      </c:pt>
                      <c:pt idx="9">
                        <c:v>128</c:v>
                      </c:pt>
                      <c:pt idx="10">
                        <c:v>118</c:v>
                      </c:pt>
                      <c:pt idx="11">
                        <c:v>101</c:v>
                      </c:pt>
                      <c:pt idx="12">
                        <c:v>165</c:v>
                      </c:pt>
                      <c:pt idx="13">
                        <c:v>137</c:v>
                      </c:pt>
                      <c:pt idx="14">
                        <c:v>122</c:v>
                      </c:pt>
                      <c:pt idx="15">
                        <c:v>90</c:v>
                      </c:pt>
                      <c:pt idx="16">
                        <c:v>111</c:v>
                      </c:pt>
                      <c:pt idx="17">
                        <c:v>81</c:v>
                      </c:pt>
                      <c:pt idx="18">
                        <c:v>118</c:v>
                      </c:pt>
                      <c:pt idx="19">
                        <c:v>682</c:v>
                      </c:pt>
                      <c:pt idx="20">
                        <c:v>289</c:v>
                      </c:pt>
                      <c:pt idx="21">
                        <c:v>274</c:v>
                      </c:pt>
                      <c:pt idx="22">
                        <c:v>206</c:v>
                      </c:pt>
                      <c:pt idx="23">
                        <c:v>110</c:v>
                      </c:pt>
                      <c:pt idx="24">
                        <c:v>63</c:v>
                      </c:pt>
                      <c:pt idx="25">
                        <c:v>151</c:v>
                      </c:pt>
                      <c:pt idx="26">
                        <c:v>235</c:v>
                      </c:pt>
                      <c:pt idx="27">
                        <c:v>165</c:v>
                      </c:pt>
                      <c:pt idx="28">
                        <c:v>207</c:v>
                      </c:pt>
                      <c:pt idx="29">
                        <c:v>497</c:v>
                      </c:pt>
                      <c:pt idx="30">
                        <c:v>220</c:v>
                      </c:pt>
                      <c:pt idx="31">
                        <c:v>7</c:v>
                      </c:pt>
                      <c:pt idx="32">
                        <c:v>162</c:v>
                      </c:pt>
                      <c:pt idx="33">
                        <c:v>196</c:v>
                      </c:pt>
                      <c:pt idx="34">
                        <c:v>173</c:v>
                      </c:pt>
                      <c:pt idx="35">
                        <c:v>178</c:v>
                      </c:pt>
                      <c:pt idx="36">
                        <c:v>148</c:v>
                      </c:pt>
                      <c:pt idx="37">
                        <c:v>65</c:v>
                      </c:pt>
                      <c:pt idx="38">
                        <c:v>368</c:v>
                      </c:pt>
                      <c:pt idx="39">
                        <c:v>557</c:v>
                      </c:pt>
                      <c:pt idx="40">
                        <c:v>217</c:v>
                      </c:pt>
                      <c:pt idx="41">
                        <c:v>159</c:v>
                      </c:pt>
                      <c:pt idx="42">
                        <c:v>257</c:v>
                      </c:pt>
                      <c:pt idx="43">
                        <c:v>183</c:v>
                      </c:pt>
                      <c:pt idx="44">
                        <c:v>119</c:v>
                      </c:pt>
                      <c:pt idx="45">
                        <c:v>102</c:v>
                      </c:pt>
                      <c:pt idx="46">
                        <c:v>186</c:v>
                      </c:pt>
                      <c:pt idx="47">
                        <c:v>200</c:v>
                      </c:pt>
                      <c:pt idx="48">
                        <c:v>265</c:v>
                      </c:pt>
                      <c:pt idx="49">
                        <c:v>108</c:v>
                      </c:pt>
                      <c:pt idx="50">
                        <c:v>118</c:v>
                      </c:pt>
                      <c:pt idx="51">
                        <c:v>36</c:v>
                      </c:pt>
                      <c:pt idx="52">
                        <c:v>40</c:v>
                      </c:pt>
                      <c:pt idx="53">
                        <c:v>137</c:v>
                      </c:pt>
                      <c:pt idx="54">
                        <c:v>298</c:v>
                      </c:pt>
                      <c:pt idx="55">
                        <c:v>908</c:v>
                      </c:pt>
                      <c:pt idx="56">
                        <c:v>740</c:v>
                      </c:pt>
                      <c:pt idx="57">
                        <c:v>422</c:v>
                      </c:pt>
                      <c:pt idx="58">
                        <c:v>135</c:v>
                      </c:pt>
                      <c:pt idx="59">
                        <c:v>56</c:v>
                      </c:pt>
                      <c:pt idx="60">
                        <c:v>310</c:v>
                      </c:pt>
                      <c:pt idx="61">
                        <c:v>712</c:v>
                      </c:pt>
                      <c:pt idx="62">
                        <c:v>453</c:v>
                      </c:pt>
                      <c:pt idx="63">
                        <c:v>307</c:v>
                      </c:pt>
                      <c:pt idx="64">
                        <c:v>400</c:v>
                      </c:pt>
                      <c:pt idx="65">
                        <c:v>179</c:v>
                      </c:pt>
                      <c:pt idx="66">
                        <c:v>29</c:v>
                      </c:pt>
                      <c:pt idx="67">
                        <c:v>345</c:v>
                      </c:pt>
                      <c:pt idx="68">
                        <c:v>605</c:v>
                      </c:pt>
                      <c:pt idx="69">
                        <c:v>244</c:v>
                      </c:pt>
                      <c:pt idx="70">
                        <c:v>178</c:v>
                      </c:pt>
                      <c:pt idx="71">
                        <c:v>113</c:v>
                      </c:pt>
                      <c:pt idx="72">
                        <c:v>168</c:v>
                      </c:pt>
                      <c:pt idx="73">
                        <c:v>101</c:v>
                      </c:pt>
                      <c:pt idx="74">
                        <c:v>144</c:v>
                      </c:pt>
                      <c:pt idx="75">
                        <c:v>355</c:v>
                      </c:pt>
                      <c:pt idx="76">
                        <c:v>259</c:v>
                      </c:pt>
                      <c:pt idx="77">
                        <c:v>126</c:v>
                      </c:pt>
                      <c:pt idx="78">
                        <c:v>194</c:v>
                      </c:pt>
                      <c:pt idx="79">
                        <c:v>126</c:v>
                      </c:pt>
                      <c:pt idx="80">
                        <c:v>31</c:v>
                      </c:pt>
                      <c:pt idx="81">
                        <c:v>150</c:v>
                      </c:pt>
                      <c:pt idx="82">
                        <c:v>218</c:v>
                      </c:pt>
                      <c:pt idx="83">
                        <c:v>201</c:v>
                      </c:pt>
                      <c:pt idx="84">
                        <c:v>123</c:v>
                      </c:pt>
                      <c:pt idx="85">
                        <c:v>179</c:v>
                      </c:pt>
                      <c:pt idx="86">
                        <c:v>140</c:v>
                      </c:pt>
                      <c:pt idx="87">
                        <c:v>14</c:v>
                      </c:pt>
                      <c:pt idx="88">
                        <c:v>128</c:v>
                      </c:pt>
                      <c:pt idx="89">
                        <c:v>475</c:v>
                      </c:pt>
                      <c:pt idx="90">
                        <c:v>366</c:v>
                      </c:pt>
                      <c:pt idx="91">
                        <c:v>396</c:v>
                      </c:pt>
                      <c:pt idx="92">
                        <c:v>999</c:v>
                      </c:pt>
                      <c:pt idx="93">
                        <c:v>1573</c:v>
                      </c:pt>
                      <c:pt idx="94">
                        <c:v>215</c:v>
                      </c:pt>
                      <c:pt idx="95">
                        <c:v>338</c:v>
                      </c:pt>
                      <c:pt idx="96">
                        <c:v>885</c:v>
                      </c:pt>
                      <c:pt idx="97">
                        <c:v>71</c:v>
                      </c:pt>
                      <c:pt idx="98">
                        <c:v>1356</c:v>
                      </c:pt>
                      <c:pt idx="99">
                        <c:v>758</c:v>
                      </c:pt>
                      <c:pt idx="100">
                        <c:v>383</c:v>
                      </c:pt>
                      <c:pt idx="101">
                        <c:v>166</c:v>
                      </c:pt>
                      <c:pt idx="102">
                        <c:v>318</c:v>
                      </c:pt>
                      <c:pt idx="103">
                        <c:v>1502</c:v>
                      </c:pt>
                      <c:pt idx="104">
                        <c:v>726</c:v>
                      </c:pt>
                      <c:pt idx="105">
                        <c:v>810</c:v>
                      </c:pt>
                      <c:pt idx="106">
                        <c:v>946</c:v>
                      </c:pt>
                      <c:pt idx="107">
                        <c:v>432</c:v>
                      </c:pt>
                      <c:pt idx="108">
                        <c:v>145</c:v>
                      </c:pt>
                      <c:pt idx="109">
                        <c:v>370</c:v>
                      </c:pt>
                      <c:pt idx="110">
                        <c:v>657</c:v>
                      </c:pt>
                      <c:pt idx="111">
                        <c:v>774</c:v>
                      </c:pt>
                      <c:pt idx="112">
                        <c:v>519</c:v>
                      </c:pt>
                      <c:pt idx="113">
                        <c:v>323</c:v>
                      </c:pt>
                      <c:pt idx="114">
                        <c:v>281</c:v>
                      </c:pt>
                      <c:pt idx="115">
                        <c:v>191</c:v>
                      </c:pt>
                      <c:pt idx="116">
                        <c:v>385</c:v>
                      </c:pt>
                      <c:pt idx="117">
                        <c:v>919</c:v>
                      </c:pt>
                      <c:pt idx="118">
                        <c:v>961</c:v>
                      </c:pt>
                      <c:pt idx="119">
                        <c:v>459</c:v>
                      </c:pt>
                      <c:pt idx="120">
                        <c:v>567</c:v>
                      </c:pt>
                      <c:pt idx="121">
                        <c:v>147</c:v>
                      </c:pt>
                      <c:pt idx="122">
                        <c:v>184</c:v>
                      </c:pt>
                      <c:pt idx="123">
                        <c:v>502</c:v>
                      </c:pt>
                      <c:pt idx="124">
                        <c:v>466</c:v>
                      </c:pt>
                      <c:pt idx="125">
                        <c:v>670</c:v>
                      </c:pt>
                      <c:pt idx="126">
                        <c:v>647</c:v>
                      </c:pt>
                      <c:pt idx="127">
                        <c:v>428</c:v>
                      </c:pt>
                      <c:pt idx="128">
                        <c:v>396</c:v>
                      </c:pt>
                      <c:pt idx="129">
                        <c:v>51</c:v>
                      </c:pt>
                      <c:pt idx="130">
                        <c:v>429</c:v>
                      </c:pt>
                      <c:pt idx="131">
                        <c:v>784</c:v>
                      </c:pt>
                      <c:pt idx="132">
                        <c:v>316</c:v>
                      </c:pt>
                      <c:pt idx="133">
                        <c:v>1048</c:v>
                      </c:pt>
                      <c:pt idx="134">
                        <c:v>1009</c:v>
                      </c:pt>
                      <c:pt idx="135">
                        <c:v>1609</c:v>
                      </c:pt>
                      <c:pt idx="136">
                        <c:v>401</c:v>
                      </c:pt>
                      <c:pt idx="137">
                        <c:v>571</c:v>
                      </c:pt>
                      <c:pt idx="138">
                        <c:v>1023</c:v>
                      </c:pt>
                      <c:pt idx="139">
                        <c:v>722</c:v>
                      </c:pt>
                      <c:pt idx="140">
                        <c:v>401</c:v>
                      </c:pt>
                      <c:pt idx="141">
                        <c:v>479</c:v>
                      </c:pt>
                      <c:pt idx="142">
                        <c:v>438</c:v>
                      </c:pt>
                      <c:pt idx="143">
                        <c:v>123</c:v>
                      </c:pt>
                      <c:pt idx="144">
                        <c:v>195</c:v>
                      </c:pt>
                      <c:pt idx="145">
                        <c:v>144</c:v>
                      </c:pt>
                      <c:pt idx="146">
                        <c:v>188</c:v>
                      </c:pt>
                      <c:pt idx="147">
                        <c:v>295</c:v>
                      </c:pt>
                      <c:pt idx="148">
                        <c:v>543</c:v>
                      </c:pt>
                      <c:pt idx="149">
                        <c:v>654</c:v>
                      </c:pt>
                      <c:pt idx="150">
                        <c:v>234</c:v>
                      </c:pt>
                      <c:pt idx="151">
                        <c:v>142</c:v>
                      </c:pt>
                      <c:pt idx="152">
                        <c:v>433</c:v>
                      </c:pt>
                      <c:pt idx="153">
                        <c:v>349</c:v>
                      </c:pt>
                      <c:pt idx="154">
                        <c:v>484</c:v>
                      </c:pt>
                      <c:pt idx="155">
                        <c:v>409</c:v>
                      </c:pt>
                      <c:pt idx="156">
                        <c:v>289</c:v>
                      </c:pt>
                      <c:pt idx="157">
                        <c:v>192</c:v>
                      </c:pt>
                      <c:pt idx="158">
                        <c:v>176</c:v>
                      </c:pt>
                      <c:pt idx="159">
                        <c:v>500</c:v>
                      </c:pt>
                      <c:pt idx="160">
                        <c:v>391</c:v>
                      </c:pt>
                      <c:pt idx="161">
                        <c:v>290</c:v>
                      </c:pt>
                      <c:pt idx="162">
                        <c:v>487</c:v>
                      </c:pt>
                      <c:pt idx="163">
                        <c:v>244</c:v>
                      </c:pt>
                      <c:pt idx="164">
                        <c:v>148</c:v>
                      </c:pt>
                      <c:pt idx="165">
                        <c:v>143</c:v>
                      </c:pt>
                      <c:pt idx="166">
                        <c:v>295</c:v>
                      </c:pt>
                      <c:pt idx="167">
                        <c:v>228</c:v>
                      </c:pt>
                      <c:pt idx="168">
                        <c:v>409</c:v>
                      </c:pt>
                      <c:pt idx="169">
                        <c:v>639</c:v>
                      </c:pt>
                      <c:pt idx="170">
                        <c:v>667</c:v>
                      </c:pt>
                      <c:pt idx="171">
                        <c:v>114</c:v>
                      </c:pt>
                    </c:numCache>
                  </c:numRef>
                </c:val>
                <c:extLst xmlns:c15="http://schemas.microsoft.com/office/drawing/2012/chart">
                  <c:ext xmlns:c16="http://schemas.microsoft.com/office/drawing/2014/chart" uri="{C3380CC4-5D6E-409C-BE32-E72D297353CC}">
                    <c16:uniqueId val="{00000004-7B10-49A4-95D8-5C07778DF83A}"/>
                  </c:ext>
                </c:extLst>
              </c15:ser>
            </c15:filteredAreaSeries>
          </c:ext>
        </c:extLst>
      </c:areaChart>
      <c:barChart>
        <c:barDir val="col"/>
        <c:grouping val="clustered"/>
        <c:varyColors val="0"/>
        <c:ser>
          <c:idx val="3"/>
          <c:order val="0"/>
          <c:tx>
            <c:strRef>
              <c:f>qto_cvd19_grafica!$Q$148</c:f>
              <c:strCache>
                <c:ptCount val="1"/>
                <c:pt idx="0">
                  <c:v>Nº de pacientes en pre-UCI/UCIN COVID-19 (eje 2)</c:v>
                </c:pt>
              </c:strCache>
            </c:strRef>
          </c:tx>
          <c:spPr>
            <a:solidFill>
              <a:srgbClr val="AD2994"/>
            </a:solidFill>
            <a:ln>
              <a:solidFill>
                <a:srgbClr val="A828A8"/>
              </a:solidFill>
            </a:ln>
            <a:effectLst/>
          </c:spPr>
          <c:invertIfNegative val="0"/>
          <c:cat>
            <c:numRef>
              <c:f>qto_cvd19_camas!$A$2:$A$375</c:f>
              <c:numCache>
                <c:formatCode>yyyy\-mm\-dd</c:formatCode>
                <c:ptCount val="374"/>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pt idx="169">
                  <c:v>44163</c:v>
                </c:pt>
                <c:pt idx="170">
                  <c:v>44164</c:v>
                </c:pt>
                <c:pt idx="171">
                  <c:v>44165</c:v>
                </c:pt>
                <c:pt idx="172">
                  <c:v>44166</c:v>
                </c:pt>
                <c:pt idx="173">
                  <c:v>44167</c:v>
                </c:pt>
                <c:pt idx="174">
                  <c:v>44168</c:v>
                </c:pt>
                <c:pt idx="175">
                  <c:v>44169</c:v>
                </c:pt>
                <c:pt idx="176">
                  <c:v>44170</c:v>
                </c:pt>
                <c:pt idx="177">
                  <c:v>44171</c:v>
                </c:pt>
                <c:pt idx="178">
                  <c:v>44172</c:v>
                </c:pt>
                <c:pt idx="179">
                  <c:v>44173</c:v>
                </c:pt>
                <c:pt idx="180">
                  <c:v>44174</c:v>
                </c:pt>
                <c:pt idx="181">
                  <c:v>44175</c:v>
                </c:pt>
                <c:pt idx="182">
                  <c:v>44176</c:v>
                </c:pt>
                <c:pt idx="183">
                  <c:v>44177</c:v>
                </c:pt>
                <c:pt idx="184">
                  <c:v>44178</c:v>
                </c:pt>
                <c:pt idx="185">
                  <c:v>44179</c:v>
                </c:pt>
                <c:pt idx="186">
                  <c:v>44180</c:v>
                </c:pt>
                <c:pt idx="187">
                  <c:v>44181</c:v>
                </c:pt>
                <c:pt idx="188">
                  <c:v>44182</c:v>
                </c:pt>
                <c:pt idx="189">
                  <c:v>44183</c:v>
                </c:pt>
                <c:pt idx="190">
                  <c:v>44184</c:v>
                </c:pt>
                <c:pt idx="191">
                  <c:v>44185</c:v>
                </c:pt>
                <c:pt idx="192">
                  <c:v>44186</c:v>
                </c:pt>
                <c:pt idx="193">
                  <c:v>44187</c:v>
                </c:pt>
                <c:pt idx="194">
                  <c:v>44188</c:v>
                </c:pt>
                <c:pt idx="195">
                  <c:v>44189</c:v>
                </c:pt>
                <c:pt idx="196">
                  <c:v>44190</c:v>
                </c:pt>
                <c:pt idx="197">
                  <c:v>44191</c:v>
                </c:pt>
                <c:pt idx="198">
                  <c:v>44192</c:v>
                </c:pt>
                <c:pt idx="199">
                  <c:v>44193</c:v>
                </c:pt>
                <c:pt idx="200">
                  <c:v>44194</c:v>
                </c:pt>
                <c:pt idx="201">
                  <c:v>44195</c:v>
                </c:pt>
                <c:pt idx="202">
                  <c:v>44196</c:v>
                </c:pt>
                <c:pt idx="203">
                  <c:v>44197</c:v>
                </c:pt>
                <c:pt idx="204">
                  <c:v>44198</c:v>
                </c:pt>
                <c:pt idx="205">
                  <c:v>44199</c:v>
                </c:pt>
                <c:pt idx="206">
                  <c:v>44200</c:v>
                </c:pt>
                <c:pt idx="207">
                  <c:v>44201</c:v>
                </c:pt>
                <c:pt idx="208">
                  <c:v>44202</c:v>
                </c:pt>
                <c:pt idx="209">
                  <c:v>44203</c:v>
                </c:pt>
                <c:pt idx="210">
                  <c:v>44204</c:v>
                </c:pt>
                <c:pt idx="211">
                  <c:v>44205</c:v>
                </c:pt>
                <c:pt idx="212">
                  <c:v>44206</c:v>
                </c:pt>
                <c:pt idx="213">
                  <c:v>44207</c:v>
                </c:pt>
                <c:pt idx="214">
                  <c:v>44208</c:v>
                </c:pt>
                <c:pt idx="215">
                  <c:v>44209</c:v>
                </c:pt>
                <c:pt idx="216">
                  <c:v>44210</c:v>
                </c:pt>
                <c:pt idx="217">
                  <c:v>44211</c:v>
                </c:pt>
                <c:pt idx="218">
                  <c:v>44212</c:v>
                </c:pt>
                <c:pt idx="219">
                  <c:v>44213</c:v>
                </c:pt>
                <c:pt idx="220">
                  <c:v>44214</c:v>
                </c:pt>
                <c:pt idx="221">
                  <c:v>44215</c:v>
                </c:pt>
                <c:pt idx="222">
                  <c:v>44216</c:v>
                </c:pt>
                <c:pt idx="223">
                  <c:v>44217</c:v>
                </c:pt>
                <c:pt idx="224">
                  <c:v>44218</c:v>
                </c:pt>
                <c:pt idx="225">
                  <c:v>44219</c:v>
                </c:pt>
                <c:pt idx="226">
                  <c:v>44220</c:v>
                </c:pt>
                <c:pt idx="227">
                  <c:v>44221</c:v>
                </c:pt>
                <c:pt idx="228">
                  <c:v>44222</c:v>
                </c:pt>
                <c:pt idx="229">
                  <c:v>44223</c:v>
                </c:pt>
                <c:pt idx="230">
                  <c:v>44224</c:v>
                </c:pt>
                <c:pt idx="231">
                  <c:v>44225</c:v>
                </c:pt>
                <c:pt idx="232">
                  <c:v>44226</c:v>
                </c:pt>
                <c:pt idx="233">
                  <c:v>44227</c:v>
                </c:pt>
                <c:pt idx="234">
                  <c:v>44228</c:v>
                </c:pt>
                <c:pt idx="235">
                  <c:v>44229</c:v>
                </c:pt>
                <c:pt idx="236">
                  <c:v>44230</c:v>
                </c:pt>
                <c:pt idx="237">
                  <c:v>44231</c:v>
                </c:pt>
                <c:pt idx="238">
                  <c:v>44232</c:v>
                </c:pt>
                <c:pt idx="239">
                  <c:v>44233</c:v>
                </c:pt>
                <c:pt idx="240">
                  <c:v>44234</c:v>
                </c:pt>
                <c:pt idx="241">
                  <c:v>44235</c:v>
                </c:pt>
                <c:pt idx="242">
                  <c:v>44236</c:v>
                </c:pt>
                <c:pt idx="243">
                  <c:v>44237</c:v>
                </c:pt>
                <c:pt idx="244">
                  <c:v>44238</c:v>
                </c:pt>
                <c:pt idx="245">
                  <c:v>44239</c:v>
                </c:pt>
                <c:pt idx="246">
                  <c:v>44240</c:v>
                </c:pt>
                <c:pt idx="247">
                  <c:v>44241</c:v>
                </c:pt>
                <c:pt idx="248">
                  <c:v>44242</c:v>
                </c:pt>
                <c:pt idx="249">
                  <c:v>44243</c:v>
                </c:pt>
                <c:pt idx="250">
                  <c:v>44244</c:v>
                </c:pt>
                <c:pt idx="251">
                  <c:v>44245</c:v>
                </c:pt>
                <c:pt idx="252">
                  <c:v>44246</c:v>
                </c:pt>
                <c:pt idx="253">
                  <c:v>44247</c:v>
                </c:pt>
                <c:pt idx="254">
                  <c:v>44248</c:v>
                </c:pt>
                <c:pt idx="255">
                  <c:v>44249</c:v>
                </c:pt>
                <c:pt idx="256">
                  <c:v>44250</c:v>
                </c:pt>
                <c:pt idx="257">
                  <c:v>44251</c:v>
                </c:pt>
                <c:pt idx="258">
                  <c:v>44252</c:v>
                </c:pt>
                <c:pt idx="259">
                  <c:v>44253</c:v>
                </c:pt>
                <c:pt idx="260">
                  <c:v>44254</c:v>
                </c:pt>
                <c:pt idx="261">
                  <c:v>44255</c:v>
                </c:pt>
                <c:pt idx="262">
                  <c:v>44256</c:v>
                </c:pt>
                <c:pt idx="263">
                  <c:v>44257</c:v>
                </c:pt>
                <c:pt idx="264">
                  <c:v>44258</c:v>
                </c:pt>
                <c:pt idx="265">
                  <c:v>44259</c:v>
                </c:pt>
                <c:pt idx="266">
                  <c:v>44260</c:v>
                </c:pt>
                <c:pt idx="267">
                  <c:v>44261</c:v>
                </c:pt>
                <c:pt idx="268">
                  <c:v>44262</c:v>
                </c:pt>
                <c:pt idx="269">
                  <c:v>44263</c:v>
                </c:pt>
                <c:pt idx="270">
                  <c:v>44264</c:v>
                </c:pt>
                <c:pt idx="271">
                  <c:v>44265</c:v>
                </c:pt>
                <c:pt idx="272">
                  <c:v>44266</c:v>
                </c:pt>
                <c:pt idx="273">
                  <c:v>44267</c:v>
                </c:pt>
                <c:pt idx="274">
                  <c:v>44268</c:v>
                </c:pt>
                <c:pt idx="275">
                  <c:v>44269</c:v>
                </c:pt>
                <c:pt idx="276">
                  <c:v>44270</c:v>
                </c:pt>
                <c:pt idx="277">
                  <c:v>44271</c:v>
                </c:pt>
                <c:pt idx="278">
                  <c:v>44272</c:v>
                </c:pt>
                <c:pt idx="279">
                  <c:v>44273</c:v>
                </c:pt>
                <c:pt idx="280">
                  <c:v>44274</c:v>
                </c:pt>
                <c:pt idx="281">
                  <c:v>44275</c:v>
                </c:pt>
                <c:pt idx="282">
                  <c:v>44276</c:v>
                </c:pt>
                <c:pt idx="283">
                  <c:v>44277</c:v>
                </c:pt>
                <c:pt idx="284">
                  <c:v>44278</c:v>
                </c:pt>
                <c:pt idx="285">
                  <c:v>44279</c:v>
                </c:pt>
                <c:pt idx="286">
                  <c:v>44280</c:v>
                </c:pt>
                <c:pt idx="287">
                  <c:v>44281</c:v>
                </c:pt>
                <c:pt idx="288">
                  <c:v>44282</c:v>
                </c:pt>
                <c:pt idx="289">
                  <c:v>44283</c:v>
                </c:pt>
                <c:pt idx="290">
                  <c:v>44284</c:v>
                </c:pt>
                <c:pt idx="291">
                  <c:v>44285</c:v>
                </c:pt>
                <c:pt idx="292">
                  <c:v>44286</c:v>
                </c:pt>
                <c:pt idx="293">
                  <c:v>44287</c:v>
                </c:pt>
                <c:pt idx="294">
                  <c:v>44288</c:v>
                </c:pt>
                <c:pt idx="295">
                  <c:v>44289</c:v>
                </c:pt>
                <c:pt idx="296">
                  <c:v>44290</c:v>
                </c:pt>
                <c:pt idx="297">
                  <c:v>44291</c:v>
                </c:pt>
                <c:pt idx="298">
                  <c:v>44292</c:v>
                </c:pt>
                <c:pt idx="299">
                  <c:v>44293</c:v>
                </c:pt>
                <c:pt idx="300">
                  <c:v>44294</c:v>
                </c:pt>
                <c:pt idx="301">
                  <c:v>44295</c:v>
                </c:pt>
                <c:pt idx="302">
                  <c:v>44296</c:v>
                </c:pt>
                <c:pt idx="303">
                  <c:v>44297</c:v>
                </c:pt>
                <c:pt idx="304">
                  <c:v>44298</c:v>
                </c:pt>
                <c:pt idx="305">
                  <c:v>44299</c:v>
                </c:pt>
                <c:pt idx="306">
                  <c:v>44300</c:v>
                </c:pt>
                <c:pt idx="307">
                  <c:v>44301</c:v>
                </c:pt>
                <c:pt idx="308">
                  <c:v>44302</c:v>
                </c:pt>
                <c:pt idx="309">
                  <c:v>44303</c:v>
                </c:pt>
                <c:pt idx="310">
                  <c:v>44304</c:v>
                </c:pt>
                <c:pt idx="311">
                  <c:v>44305</c:v>
                </c:pt>
                <c:pt idx="312">
                  <c:v>44306</c:v>
                </c:pt>
                <c:pt idx="313">
                  <c:v>44307</c:v>
                </c:pt>
                <c:pt idx="314">
                  <c:v>44308</c:v>
                </c:pt>
                <c:pt idx="315">
                  <c:v>44309</c:v>
                </c:pt>
                <c:pt idx="316">
                  <c:v>44310</c:v>
                </c:pt>
                <c:pt idx="317">
                  <c:v>44311</c:v>
                </c:pt>
                <c:pt idx="318">
                  <c:v>44312</c:v>
                </c:pt>
                <c:pt idx="319">
                  <c:v>44313</c:v>
                </c:pt>
                <c:pt idx="320">
                  <c:v>44314</c:v>
                </c:pt>
                <c:pt idx="321">
                  <c:v>44315</c:v>
                </c:pt>
                <c:pt idx="322">
                  <c:v>44316</c:v>
                </c:pt>
                <c:pt idx="323">
                  <c:v>44317</c:v>
                </c:pt>
                <c:pt idx="324">
                  <c:v>44318</c:v>
                </c:pt>
                <c:pt idx="325">
                  <c:v>44319</c:v>
                </c:pt>
                <c:pt idx="326">
                  <c:v>44320</c:v>
                </c:pt>
                <c:pt idx="327">
                  <c:v>44321</c:v>
                </c:pt>
                <c:pt idx="328">
                  <c:v>44322</c:v>
                </c:pt>
                <c:pt idx="329">
                  <c:v>44323</c:v>
                </c:pt>
                <c:pt idx="330">
                  <c:v>44324</c:v>
                </c:pt>
                <c:pt idx="331">
                  <c:v>44325</c:v>
                </c:pt>
                <c:pt idx="332">
                  <c:v>44326</c:v>
                </c:pt>
                <c:pt idx="333">
                  <c:v>44327</c:v>
                </c:pt>
                <c:pt idx="334">
                  <c:v>44328</c:v>
                </c:pt>
                <c:pt idx="335">
                  <c:v>44329</c:v>
                </c:pt>
                <c:pt idx="336">
                  <c:v>44330</c:v>
                </c:pt>
                <c:pt idx="337">
                  <c:v>44331</c:v>
                </c:pt>
                <c:pt idx="338">
                  <c:v>44332</c:v>
                </c:pt>
                <c:pt idx="339">
                  <c:v>44333</c:v>
                </c:pt>
                <c:pt idx="340">
                  <c:v>44334</c:v>
                </c:pt>
                <c:pt idx="341">
                  <c:v>44335</c:v>
                </c:pt>
                <c:pt idx="342">
                  <c:v>44336</c:v>
                </c:pt>
                <c:pt idx="343">
                  <c:v>44337</c:v>
                </c:pt>
                <c:pt idx="344">
                  <c:v>44338</c:v>
                </c:pt>
                <c:pt idx="345">
                  <c:v>44339</c:v>
                </c:pt>
                <c:pt idx="346">
                  <c:v>44340</c:v>
                </c:pt>
                <c:pt idx="347">
                  <c:v>44341</c:v>
                </c:pt>
                <c:pt idx="348">
                  <c:v>44342</c:v>
                </c:pt>
                <c:pt idx="349">
                  <c:v>44343</c:v>
                </c:pt>
                <c:pt idx="350">
                  <c:v>44344</c:v>
                </c:pt>
                <c:pt idx="351">
                  <c:v>44345</c:v>
                </c:pt>
                <c:pt idx="352">
                  <c:v>44346</c:v>
                </c:pt>
                <c:pt idx="353">
                  <c:v>44347</c:v>
                </c:pt>
                <c:pt idx="354">
                  <c:v>44348</c:v>
                </c:pt>
                <c:pt idx="355">
                  <c:v>44349</c:v>
                </c:pt>
                <c:pt idx="356">
                  <c:v>44350</c:v>
                </c:pt>
                <c:pt idx="357">
                  <c:v>44351</c:v>
                </c:pt>
                <c:pt idx="358">
                  <c:v>44352</c:v>
                </c:pt>
                <c:pt idx="359">
                  <c:v>44353</c:v>
                </c:pt>
                <c:pt idx="360">
                  <c:v>44354</c:v>
                </c:pt>
                <c:pt idx="361">
                  <c:v>44355</c:v>
                </c:pt>
                <c:pt idx="362">
                  <c:v>44356</c:v>
                </c:pt>
                <c:pt idx="363">
                  <c:v>44357</c:v>
                </c:pt>
                <c:pt idx="364">
                  <c:v>44358</c:v>
                </c:pt>
                <c:pt idx="365">
                  <c:v>44359</c:v>
                </c:pt>
                <c:pt idx="366">
                  <c:v>44360</c:v>
                </c:pt>
                <c:pt idx="367">
                  <c:v>44361</c:v>
                </c:pt>
                <c:pt idx="368">
                  <c:v>44362</c:v>
                </c:pt>
                <c:pt idx="369">
                  <c:v>44363</c:v>
                </c:pt>
                <c:pt idx="370">
                  <c:v>44364</c:v>
                </c:pt>
                <c:pt idx="371">
                  <c:v>44365</c:v>
                </c:pt>
                <c:pt idx="372">
                  <c:v>44366</c:v>
                </c:pt>
                <c:pt idx="373">
                  <c:v>44367</c:v>
                </c:pt>
              </c:numCache>
            </c:numRef>
          </c:cat>
          <c:val>
            <c:numRef>
              <c:f>qto_cvd19_camas!$K$2:$K$400</c:f>
              <c:numCache>
                <c:formatCode>0</c:formatCode>
                <c:ptCount val="399"/>
                <c:pt idx="0">
                  <c:v>28</c:v>
                </c:pt>
                <c:pt idx="1">
                  <c:v>30</c:v>
                </c:pt>
                <c:pt idx="2">
                  <c:v>32</c:v>
                </c:pt>
                <c:pt idx="3">
                  <c:v>17</c:v>
                </c:pt>
                <c:pt idx="4">
                  <c:v>18</c:v>
                </c:pt>
                <c:pt idx="5">
                  <c:v>25</c:v>
                </c:pt>
                <c:pt idx="6">
                  <c:v>38</c:v>
                </c:pt>
                <c:pt idx="7">
                  <c:v>41</c:v>
                </c:pt>
                <c:pt idx="8">
                  <c:v>47</c:v>
                </c:pt>
                <c:pt idx="9">
                  <c:v>50</c:v>
                </c:pt>
                <c:pt idx="10">
                  <c:v>42</c:v>
                </c:pt>
                <c:pt idx="11">
                  <c:v>48</c:v>
                </c:pt>
                <c:pt idx="12">
                  <c:v>50</c:v>
                </c:pt>
                <c:pt idx="13">
                  <c:v>57</c:v>
                </c:pt>
                <c:pt idx="14">
                  <c:v>45</c:v>
                </c:pt>
                <c:pt idx="15">
                  <c:v>40</c:v>
                </c:pt>
                <c:pt idx="16">
                  <c:v>34</c:v>
                </c:pt>
                <c:pt idx="17">
                  <c:v>43</c:v>
                </c:pt>
                <c:pt idx="18">
                  <c:v>33</c:v>
                </c:pt>
                <c:pt idx="19">
                  <c:v>41</c:v>
                </c:pt>
                <c:pt idx="20">
                  <c:v>39</c:v>
                </c:pt>
                <c:pt idx="21">
                  <c:v>42</c:v>
                </c:pt>
                <c:pt idx="22">
                  <c:v>48</c:v>
                </c:pt>
                <c:pt idx="23">
                  <c:v>43</c:v>
                </c:pt>
                <c:pt idx="24">
                  <c:v>43</c:v>
                </c:pt>
                <c:pt idx="25">
                  <c:v>30</c:v>
                </c:pt>
                <c:pt idx="26">
                  <c:v>52</c:v>
                </c:pt>
                <c:pt idx="27">
                  <c:v>53</c:v>
                </c:pt>
                <c:pt idx="28">
                  <c:v>53</c:v>
                </c:pt>
                <c:pt idx="29">
                  <c:v>52</c:v>
                </c:pt>
                <c:pt idx="30">
                  <c:v>54</c:v>
                </c:pt>
                <c:pt idx="31">
                  <c:v>50</c:v>
                </c:pt>
                <c:pt idx="32">
                  <c:v>49</c:v>
                </c:pt>
                <c:pt idx="33">
                  <c:v>70</c:v>
                </c:pt>
                <c:pt idx="34">
                  <c:v>63</c:v>
                </c:pt>
                <c:pt idx="35">
                  <c:v>64</c:v>
                </c:pt>
                <c:pt idx="36">
                  <c:v>63</c:v>
                </c:pt>
                <c:pt idx="37">
                  <c:v>70</c:v>
                </c:pt>
                <c:pt idx="38">
                  <c:v>59</c:v>
                </c:pt>
                <c:pt idx="39">
                  <c:v>50</c:v>
                </c:pt>
                <c:pt idx="40">
                  <c:v>64</c:v>
                </c:pt>
                <c:pt idx="41">
                  <c:v>63</c:v>
                </c:pt>
                <c:pt idx="42">
                  <c:v>65</c:v>
                </c:pt>
                <c:pt idx="43">
                  <c:v>68</c:v>
                </c:pt>
                <c:pt idx="44">
                  <c:v>68</c:v>
                </c:pt>
                <c:pt idx="45">
                  <c:v>63</c:v>
                </c:pt>
                <c:pt idx="46">
                  <c:v>58</c:v>
                </c:pt>
                <c:pt idx="47">
                  <c:v>58</c:v>
                </c:pt>
                <c:pt idx="48">
                  <c:v>63</c:v>
                </c:pt>
                <c:pt idx="49">
                  <c:v>56</c:v>
                </c:pt>
                <c:pt idx="50">
                  <c:v>56</c:v>
                </c:pt>
                <c:pt idx="51">
                  <c:v>56.266666666666666</c:v>
                </c:pt>
                <c:pt idx="52">
                  <c:v>64</c:v>
                </c:pt>
                <c:pt idx="53">
                  <c:v>54.666666666666671</c:v>
                </c:pt>
                <c:pt idx="54">
                  <c:v>66</c:v>
                </c:pt>
                <c:pt idx="55">
                  <c:v>41</c:v>
                </c:pt>
                <c:pt idx="56">
                  <c:v>46</c:v>
                </c:pt>
                <c:pt idx="57">
                  <c:v>50.266666666666666</c:v>
                </c:pt>
                <c:pt idx="58">
                  <c:v>50.266666666666666</c:v>
                </c:pt>
                <c:pt idx="59">
                  <c:v>50.266666666666666</c:v>
                </c:pt>
                <c:pt idx="60">
                  <c:v>50.266666666666666</c:v>
                </c:pt>
                <c:pt idx="61">
                  <c:v>50.266666666666666</c:v>
                </c:pt>
                <c:pt idx="62">
                  <c:v>50.266666666666666</c:v>
                </c:pt>
                <c:pt idx="63">
                  <c:v>47</c:v>
                </c:pt>
                <c:pt idx="64">
                  <c:v>49</c:v>
                </c:pt>
                <c:pt idx="65">
                  <c:v>45</c:v>
                </c:pt>
                <c:pt idx="66">
                  <c:v>41</c:v>
                </c:pt>
                <c:pt idx="67">
                  <c:v>49</c:v>
                </c:pt>
                <c:pt idx="68">
                  <c:v>39</c:v>
                </c:pt>
                <c:pt idx="69">
                  <c:v>44</c:v>
                </c:pt>
                <c:pt idx="70">
                  <c:v>45</c:v>
                </c:pt>
                <c:pt idx="71">
                  <c:v>46</c:v>
                </c:pt>
                <c:pt idx="72">
                  <c:v>51</c:v>
                </c:pt>
                <c:pt idx="73">
                  <c:v>51</c:v>
                </c:pt>
                <c:pt idx="74">
                  <c:v>48</c:v>
                </c:pt>
                <c:pt idx="75">
                  <c:v>41</c:v>
                </c:pt>
                <c:pt idx="76">
                  <c:v>43</c:v>
                </c:pt>
                <c:pt idx="77">
                  <c:v>49</c:v>
                </c:pt>
                <c:pt idx="78">
                  <c:v>52</c:v>
                </c:pt>
                <c:pt idx="79">
                  <c:v>40</c:v>
                </c:pt>
                <c:pt idx="80">
                  <c:v>40</c:v>
                </c:pt>
                <c:pt idx="81">
                  <c:v>36</c:v>
                </c:pt>
                <c:pt idx="82">
                  <c:v>38</c:v>
                </c:pt>
                <c:pt idx="83">
                  <c:v>42</c:v>
                </c:pt>
                <c:pt idx="84">
                  <c:v>44</c:v>
                </c:pt>
                <c:pt idx="85">
                  <c:v>31</c:v>
                </c:pt>
                <c:pt idx="86">
                  <c:v>26</c:v>
                </c:pt>
                <c:pt idx="87">
                  <c:v>32</c:v>
                </c:pt>
                <c:pt idx="88">
                  <c:v>32</c:v>
                </c:pt>
                <c:pt idx="89">
                  <c:v>36</c:v>
                </c:pt>
                <c:pt idx="90">
                  <c:v>27</c:v>
                </c:pt>
                <c:pt idx="91">
                  <c:v>29</c:v>
                </c:pt>
                <c:pt idx="92">
                  <c:v>29</c:v>
                </c:pt>
                <c:pt idx="93">
                  <c:v>32</c:v>
                </c:pt>
                <c:pt idx="94">
                  <c:v>33</c:v>
                </c:pt>
                <c:pt idx="95">
                  <c:v>18</c:v>
                </c:pt>
                <c:pt idx="96">
                  <c:v>22</c:v>
                </c:pt>
                <c:pt idx="97">
                  <c:v>25</c:v>
                </c:pt>
                <c:pt idx="98">
                  <c:v>33</c:v>
                </c:pt>
                <c:pt idx="99">
                  <c:v>24</c:v>
                </c:pt>
                <c:pt idx="100">
                  <c:v>21</c:v>
                </c:pt>
                <c:pt idx="101">
                  <c:v>16</c:v>
                </c:pt>
                <c:pt idx="102">
                  <c:v>10</c:v>
                </c:pt>
                <c:pt idx="103">
                  <c:v>14</c:v>
                </c:pt>
                <c:pt idx="104">
                  <c:v>17</c:v>
                </c:pt>
                <c:pt idx="105">
                  <c:v>11</c:v>
                </c:pt>
                <c:pt idx="106">
                  <c:v>4</c:v>
                </c:pt>
                <c:pt idx="107">
                  <c:v>12</c:v>
                </c:pt>
                <c:pt idx="108">
                  <c:v>11</c:v>
                </c:pt>
                <c:pt idx="109">
                  <c:v>12</c:v>
                </c:pt>
                <c:pt idx="110">
                  <c:v>16</c:v>
                </c:pt>
                <c:pt idx="111">
                  <c:v>13</c:v>
                </c:pt>
                <c:pt idx="112">
                  <c:v>10</c:v>
                </c:pt>
                <c:pt idx="113">
                  <c:v>10</c:v>
                </c:pt>
                <c:pt idx="114">
                  <c:v>7</c:v>
                </c:pt>
                <c:pt idx="115">
                  <c:v>9</c:v>
                </c:pt>
                <c:pt idx="116">
                  <c:v>7</c:v>
                </c:pt>
                <c:pt idx="117">
                  <c:v>3</c:v>
                </c:pt>
                <c:pt idx="118">
                  <c:v>3</c:v>
                </c:pt>
                <c:pt idx="119" formatCode="General">
                  <c:v>2</c:v>
                </c:pt>
                <c:pt idx="120" formatCode="General">
                  <c:v>1</c:v>
                </c:pt>
                <c:pt idx="121" formatCode="General">
                  <c:v>2</c:v>
                </c:pt>
                <c:pt idx="122" formatCode="General">
                  <c:v>5</c:v>
                </c:pt>
                <c:pt idx="123" formatCode="General">
                  <c:v>5</c:v>
                </c:pt>
                <c:pt idx="124" formatCode="General">
                  <c:v>5</c:v>
                </c:pt>
                <c:pt idx="125" formatCode="General">
                  <c:v>9</c:v>
                </c:pt>
                <c:pt idx="126" formatCode="General">
                  <c:v>6</c:v>
                </c:pt>
                <c:pt idx="127" formatCode="General">
                  <c:v>9</c:v>
                </c:pt>
                <c:pt idx="128" formatCode="General">
                  <c:v>7</c:v>
                </c:pt>
                <c:pt idx="129" formatCode="General">
                  <c:v>9</c:v>
                </c:pt>
                <c:pt idx="130" formatCode="General">
                  <c:v>11</c:v>
                </c:pt>
                <c:pt idx="131" formatCode="General">
                  <c:v>7</c:v>
                </c:pt>
                <c:pt idx="132" formatCode="General">
                  <c:v>5</c:v>
                </c:pt>
                <c:pt idx="133" formatCode="General">
                  <c:v>5</c:v>
                </c:pt>
                <c:pt idx="134" formatCode="General">
                  <c:v>6</c:v>
                </c:pt>
                <c:pt idx="135" formatCode="General">
                  <c:v>8</c:v>
                </c:pt>
                <c:pt idx="136" formatCode="General">
                  <c:v>8</c:v>
                </c:pt>
                <c:pt idx="137" formatCode="General">
                  <c:v>11</c:v>
                </c:pt>
                <c:pt idx="138" formatCode="General">
                  <c:v>8</c:v>
                </c:pt>
                <c:pt idx="139" formatCode="General">
                  <c:v>13</c:v>
                </c:pt>
                <c:pt idx="140" formatCode="General">
                  <c:v>19</c:v>
                </c:pt>
                <c:pt idx="141" formatCode="General">
                  <c:v>20</c:v>
                </c:pt>
                <c:pt idx="142" formatCode="General">
                  <c:v>24</c:v>
                </c:pt>
                <c:pt idx="143" formatCode="General">
                  <c:v>18</c:v>
                </c:pt>
                <c:pt idx="144" formatCode="General">
                  <c:v>13</c:v>
                </c:pt>
                <c:pt idx="145" formatCode="General">
                  <c:v>14</c:v>
                </c:pt>
                <c:pt idx="146" formatCode="General">
                  <c:v>17</c:v>
                </c:pt>
                <c:pt idx="147" formatCode="General">
                  <c:v>20</c:v>
                </c:pt>
                <c:pt idx="148" formatCode="General">
                  <c:v>14</c:v>
                </c:pt>
                <c:pt idx="149" formatCode="General">
                  <c:v>19</c:v>
                </c:pt>
                <c:pt idx="150" formatCode="General">
                  <c:v>19</c:v>
                </c:pt>
                <c:pt idx="151" formatCode="General">
                  <c:v>17</c:v>
                </c:pt>
                <c:pt idx="152" formatCode="General">
                  <c:v>19</c:v>
                </c:pt>
                <c:pt idx="153" formatCode="General">
                  <c:v>18</c:v>
                </c:pt>
                <c:pt idx="154" formatCode="General">
                  <c:v>12</c:v>
                </c:pt>
                <c:pt idx="155" formatCode="General">
                  <c:v>12</c:v>
                </c:pt>
                <c:pt idx="156" formatCode="General">
                  <c:v>14</c:v>
                </c:pt>
                <c:pt idx="157" formatCode="General">
                  <c:v>14</c:v>
                </c:pt>
                <c:pt idx="158" formatCode="General">
                  <c:v>15</c:v>
                </c:pt>
                <c:pt idx="159" formatCode="General">
                  <c:v>13</c:v>
                </c:pt>
                <c:pt idx="160" formatCode="General">
                  <c:v>9</c:v>
                </c:pt>
                <c:pt idx="161" formatCode="General">
                  <c:v>16</c:v>
                </c:pt>
                <c:pt idx="162" formatCode="General">
                  <c:v>13</c:v>
                </c:pt>
                <c:pt idx="163" formatCode="General">
                  <c:v>12</c:v>
                </c:pt>
                <c:pt idx="164" formatCode="General">
                  <c:v>11</c:v>
                </c:pt>
                <c:pt idx="165" formatCode="General">
                  <c:v>17</c:v>
                </c:pt>
                <c:pt idx="166" formatCode="General">
                  <c:v>11</c:v>
                </c:pt>
                <c:pt idx="167" formatCode="General">
                  <c:v>14</c:v>
                </c:pt>
                <c:pt idx="168" formatCode="General">
                  <c:v>13</c:v>
                </c:pt>
                <c:pt idx="169" formatCode="General">
                  <c:v>14</c:v>
                </c:pt>
                <c:pt idx="170" formatCode="General">
                  <c:v>15</c:v>
                </c:pt>
                <c:pt idx="171" formatCode="General">
                  <c:v>17</c:v>
                </c:pt>
                <c:pt idx="172" formatCode="General">
                  <c:v>19</c:v>
                </c:pt>
                <c:pt idx="173" formatCode="General">
                  <c:v>20</c:v>
                </c:pt>
                <c:pt idx="174" formatCode="General">
                  <c:v>17</c:v>
                </c:pt>
                <c:pt idx="175" formatCode="General">
                  <c:v>19</c:v>
                </c:pt>
                <c:pt idx="176" formatCode="General">
                  <c:v>20</c:v>
                </c:pt>
                <c:pt idx="177" formatCode="General">
                  <c:v>20</c:v>
                </c:pt>
                <c:pt idx="178" formatCode="General">
                  <c:v>20</c:v>
                </c:pt>
                <c:pt idx="179" formatCode="General">
                  <c:v>19</c:v>
                </c:pt>
                <c:pt idx="180" formatCode="General">
                  <c:v>15</c:v>
                </c:pt>
                <c:pt idx="181" formatCode="General">
                  <c:v>16</c:v>
                </c:pt>
                <c:pt idx="182" formatCode="General">
                  <c:v>19</c:v>
                </c:pt>
                <c:pt idx="183" formatCode="General">
                  <c:v>19</c:v>
                </c:pt>
                <c:pt idx="184" formatCode="General">
                  <c:v>18</c:v>
                </c:pt>
                <c:pt idx="185" formatCode="General">
                  <c:v>26</c:v>
                </c:pt>
                <c:pt idx="186" formatCode="General">
                  <c:v>28</c:v>
                </c:pt>
                <c:pt idx="187" formatCode="General">
                  <c:v>19</c:v>
                </c:pt>
                <c:pt idx="188" formatCode="General">
                  <c:v>21</c:v>
                </c:pt>
                <c:pt idx="189" formatCode="General">
                  <c:v>26</c:v>
                </c:pt>
                <c:pt idx="190" formatCode="General">
                  <c:v>28</c:v>
                </c:pt>
                <c:pt idx="191" formatCode="General">
                  <c:v>26</c:v>
                </c:pt>
                <c:pt idx="192" formatCode="General">
                  <c:v>30</c:v>
                </c:pt>
                <c:pt idx="193" formatCode="General">
                  <c:v>23</c:v>
                </c:pt>
                <c:pt idx="194" formatCode="General">
                  <c:v>31</c:v>
                </c:pt>
                <c:pt idx="195" formatCode="General">
                  <c:v>28</c:v>
                </c:pt>
                <c:pt idx="196" formatCode="General">
                  <c:v>24</c:v>
                </c:pt>
                <c:pt idx="197" formatCode="General">
                  <c:v>25</c:v>
                </c:pt>
                <c:pt idx="198" formatCode="General">
                  <c:v>28</c:v>
                </c:pt>
                <c:pt idx="199" formatCode="General">
                  <c:v>30</c:v>
                </c:pt>
                <c:pt idx="200" formatCode="General">
                  <c:v>31</c:v>
                </c:pt>
                <c:pt idx="201" formatCode="General">
                  <c:v>27</c:v>
                </c:pt>
                <c:pt idx="202" formatCode="General">
                  <c:v>34</c:v>
                </c:pt>
                <c:pt idx="203" formatCode="General">
                  <c:v>33</c:v>
                </c:pt>
                <c:pt idx="204" formatCode="General">
                  <c:v>33</c:v>
                </c:pt>
                <c:pt idx="205" formatCode="General">
                  <c:v>44</c:v>
                </c:pt>
                <c:pt idx="206" formatCode="General">
                  <c:v>50</c:v>
                </c:pt>
                <c:pt idx="207" formatCode="General">
                  <c:v>49</c:v>
                </c:pt>
                <c:pt idx="208" formatCode="General">
                  <c:v>41</c:v>
                </c:pt>
                <c:pt idx="209" formatCode="General">
                  <c:v>42</c:v>
                </c:pt>
                <c:pt idx="210" formatCode="General">
                  <c:v>37</c:v>
                </c:pt>
                <c:pt idx="211">
                  <c:v>44.958333333333329</c:v>
                </c:pt>
                <c:pt idx="212" formatCode="General">
                  <c:v>41</c:v>
                </c:pt>
                <c:pt idx="213" formatCode="General">
                  <c:v>45</c:v>
                </c:pt>
                <c:pt idx="214" formatCode="General">
                  <c:v>57</c:v>
                </c:pt>
                <c:pt idx="215" formatCode="General">
                  <c:v>57</c:v>
                </c:pt>
                <c:pt idx="216" formatCode="General">
                  <c:v>54</c:v>
                </c:pt>
                <c:pt idx="217" formatCode="General">
                  <c:v>59</c:v>
                </c:pt>
                <c:pt idx="218" formatCode="General">
                  <c:v>68</c:v>
                </c:pt>
                <c:pt idx="219" formatCode="General">
                  <c:v>69</c:v>
                </c:pt>
                <c:pt idx="220" formatCode="General">
                  <c:v>61</c:v>
                </c:pt>
                <c:pt idx="221" formatCode="General">
                  <c:v>72</c:v>
                </c:pt>
                <c:pt idx="222" formatCode="General">
                  <c:v>76</c:v>
                </c:pt>
                <c:pt idx="223" formatCode="General">
                  <c:v>72</c:v>
                </c:pt>
                <c:pt idx="224" formatCode="General">
                  <c:v>78</c:v>
                </c:pt>
                <c:pt idx="225" formatCode="General">
                  <c:v>65</c:v>
                </c:pt>
                <c:pt idx="226" formatCode="General">
                  <c:v>74</c:v>
                </c:pt>
                <c:pt idx="227" formatCode="General">
                  <c:v>88</c:v>
                </c:pt>
                <c:pt idx="228" formatCode="General">
                  <c:v>71</c:v>
                </c:pt>
                <c:pt idx="229" formatCode="General">
                  <c:v>76</c:v>
                </c:pt>
                <c:pt idx="230" formatCode="General">
                  <c:v>84</c:v>
                </c:pt>
                <c:pt idx="231" formatCode="General">
                  <c:v>81</c:v>
                </c:pt>
                <c:pt idx="232" formatCode="General">
                  <c:v>89</c:v>
                </c:pt>
                <c:pt idx="233" formatCode="General">
                  <c:v>77</c:v>
                </c:pt>
                <c:pt idx="234" formatCode="General">
                  <c:v>64</c:v>
                </c:pt>
                <c:pt idx="235" formatCode="General">
                  <c:v>66</c:v>
                </c:pt>
                <c:pt idx="236" formatCode="General">
                  <c:v>64</c:v>
                </c:pt>
                <c:pt idx="237" formatCode="General">
                  <c:v>53</c:v>
                </c:pt>
                <c:pt idx="238" formatCode="General">
                  <c:v>47</c:v>
                </c:pt>
                <c:pt idx="239" formatCode="General">
                  <c:v>41</c:v>
                </c:pt>
                <c:pt idx="240" formatCode="General">
                  <c:v>39</c:v>
                </c:pt>
                <c:pt idx="241" formatCode="General">
                  <c:v>40</c:v>
                </c:pt>
                <c:pt idx="242" formatCode="General">
                  <c:v>47</c:v>
                </c:pt>
                <c:pt idx="243" formatCode="General">
                  <c:v>54</c:v>
                </c:pt>
                <c:pt idx="244" formatCode="General">
                  <c:v>62</c:v>
                </c:pt>
                <c:pt idx="245" formatCode="General">
                  <c:v>55</c:v>
                </c:pt>
                <c:pt idx="246" formatCode="General">
                  <c:v>57</c:v>
                </c:pt>
                <c:pt idx="247" formatCode="General">
                  <c:v>53</c:v>
                </c:pt>
                <c:pt idx="248" formatCode="General">
                  <c:v>66</c:v>
                </c:pt>
                <c:pt idx="249" formatCode="General">
                  <c:v>65</c:v>
                </c:pt>
                <c:pt idx="250" formatCode="General">
                  <c:v>65</c:v>
                </c:pt>
                <c:pt idx="251" formatCode="General">
                  <c:v>65</c:v>
                </c:pt>
                <c:pt idx="252" formatCode="General">
                  <c:v>66</c:v>
                </c:pt>
                <c:pt idx="253" formatCode="General">
                  <c:v>68</c:v>
                </c:pt>
                <c:pt idx="254" formatCode="General">
                  <c:v>57</c:v>
                </c:pt>
                <c:pt idx="255" formatCode="General">
                  <c:v>59</c:v>
                </c:pt>
                <c:pt idx="256" formatCode="General">
                  <c:v>50</c:v>
                </c:pt>
                <c:pt idx="257" formatCode="General">
                  <c:v>49</c:v>
                </c:pt>
                <c:pt idx="258" formatCode="General">
                  <c:v>50</c:v>
                </c:pt>
                <c:pt idx="259" formatCode="General">
                  <c:v>43</c:v>
                </c:pt>
                <c:pt idx="260" formatCode="General">
                  <c:v>46</c:v>
                </c:pt>
                <c:pt idx="261" formatCode="General">
                  <c:v>42</c:v>
                </c:pt>
                <c:pt idx="262" formatCode="General">
                  <c:v>56</c:v>
                </c:pt>
                <c:pt idx="263" formatCode="General">
                  <c:v>49</c:v>
                </c:pt>
                <c:pt idx="264" formatCode="General">
                  <c:v>53</c:v>
                </c:pt>
                <c:pt idx="265" formatCode="General">
                  <c:v>52</c:v>
                </c:pt>
                <c:pt idx="266" formatCode="General">
                  <c:v>50</c:v>
                </c:pt>
                <c:pt idx="267" formatCode="General">
                  <c:v>67</c:v>
                </c:pt>
                <c:pt idx="268" formatCode="General">
                  <c:v>71</c:v>
                </c:pt>
                <c:pt idx="269" formatCode="General">
                  <c:v>58</c:v>
                </c:pt>
                <c:pt idx="270" formatCode="General">
                  <c:v>61</c:v>
                </c:pt>
                <c:pt idx="271" formatCode="General">
                  <c:v>65</c:v>
                </c:pt>
                <c:pt idx="272" formatCode="General">
                  <c:v>70</c:v>
                </c:pt>
                <c:pt idx="273" formatCode="General">
                  <c:v>59</c:v>
                </c:pt>
                <c:pt idx="274" formatCode="General">
                  <c:v>58</c:v>
                </c:pt>
                <c:pt idx="275" formatCode="General">
                  <c:v>55</c:v>
                </c:pt>
                <c:pt idx="276" formatCode="General">
                  <c:v>50</c:v>
                </c:pt>
                <c:pt idx="277" formatCode="General">
                  <c:v>52</c:v>
                </c:pt>
                <c:pt idx="278" formatCode="General">
                  <c:v>52</c:v>
                </c:pt>
                <c:pt idx="279" formatCode="General">
                  <c:v>66</c:v>
                </c:pt>
                <c:pt idx="280" formatCode="General">
                  <c:v>57</c:v>
                </c:pt>
                <c:pt idx="281" formatCode="General">
                  <c:v>65</c:v>
                </c:pt>
                <c:pt idx="282" formatCode="General">
                  <c:v>54</c:v>
                </c:pt>
                <c:pt idx="283" formatCode="General">
                  <c:v>61</c:v>
                </c:pt>
                <c:pt idx="284" formatCode="General">
                  <c:v>71</c:v>
                </c:pt>
                <c:pt idx="285" formatCode="General">
                  <c:v>64</c:v>
                </c:pt>
                <c:pt idx="286" formatCode="General">
                  <c:v>73</c:v>
                </c:pt>
                <c:pt idx="287" formatCode="General">
                  <c:v>63</c:v>
                </c:pt>
                <c:pt idx="288" formatCode="General">
                  <c:v>74</c:v>
                </c:pt>
                <c:pt idx="289" formatCode="General">
                  <c:v>79</c:v>
                </c:pt>
                <c:pt idx="290" formatCode="General">
                  <c:v>101</c:v>
                </c:pt>
                <c:pt idx="291" formatCode="General">
                  <c:v>96</c:v>
                </c:pt>
                <c:pt idx="292" formatCode="General">
                  <c:v>106</c:v>
                </c:pt>
                <c:pt idx="293" formatCode="General">
                  <c:v>84</c:v>
                </c:pt>
                <c:pt idx="294" formatCode="General">
                  <c:v>95</c:v>
                </c:pt>
                <c:pt idx="295" formatCode="General">
                  <c:v>90</c:v>
                </c:pt>
                <c:pt idx="296" formatCode="General">
                  <c:v>98</c:v>
                </c:pt>
                <c:pt idx="297" formatCode="General">
                  <c:v>95</c:v>
                </c:pt>
                <c:pt idx="298" formatCode="General">
                  <c:v>90</c:v>
                </c:pt>
                <c:pt idx="299" formatCode="General">
                  <c:v>108</c:v>
                </c:pt>
                <c:pt idx="300" formatCode="General">
                  <c:v>112</c:v>
                </c:pt>
                <c:pt idx="301" formatCode="General">
                  <c:v>93</c:v>
                </c:pt>
                <c:pt idx="302" formatCode="General">
                  <c:v>89</c:v>
                </c:pt>
                <c:pt idx="303" formatCode="General">
                  <c:v>92</c:v>
                </c:pt>
                <c:pt idx="304" formatCode="General">
                  <c:v>102</c:v>
                </c:pt>
                <c:pt idx="305" formatCode="General">
                  <c:v>107</c:v>
                </c:pt>
                <c:pt idx="306" formatCode="General">
                  <c:v>119</c:v>
                </c:pt>
                <c:pt idx="307" formatCode="General">
                  <c:v>130</c:v>
                </c:pt>
                <c:pt idx="308" formatCode="General">
                  <c:v>140</c:v>
                </c:pt>
                <c:pt idx="309" formatCode="General">
                  <c:v>118</c:v>
                </c:pt>
                <c:pt idx="310" formatCode="General">
                  <c:v>120</c:v>
                </c:pt>
                <c:pt idx="311" formatCode="General">
                  <c:v>148</c:v>
                </c:pt>
                <c:pt idx="312" formatCode="General">
                  <c:v>154</c:v>
                </c:pt>
                <c:pt idx="313" formatCode="General">
                  <c:v>167</c:v>
                </c:pt>
                <c:pt idx="314" formatCode="General">
                  <c:v>168</c:v>
                </c:pt>
                <c:pt idx="315" formatCode="General">
                  <c:v>161</c:v>
                </c:pt>
                <c:pt idx="316" formatCode="General">
                  <c:v>148</c:v>
                </c:pt>
                <c:pt idx="317" formatCode="General">
                  <c:v>142</c:v>
                </c:pt>
                <c:pt idx="318" formatCode="General">
                  <c:v>126</c:v>
                </c:pt>
                <c:pt idx="319" formatCode="General">
                  <c:v>126</c:v>
                </c:pt>
                <c:pt idx="320" formatCode="General">
                  <c:v>113</c:v>
                </c:pt>
                <c:pt idx="321" formatCode="General">
                  <c:v>134</c:v>
                </c:pt>
                <c:pt idx="322" formatCode="General">
                  <c:v>117</c:v>
                </c:pt>
                <c:pt idx="323" formatCode="General">
                  <c:v>116</c:v>
                </c:pt>
                <c:pt idx="324" formatCode="General">
                  <c:v>105</c:v>
                </c:pt>
                <c:pt idx="325" formatCode="General">
                  <c:v>118</c:v>
                </c:pt>
                <c:pt idx="326" formatCode="General">
                  <c:v>103</c:v>
                </c:pt>
                <c:pt idx="327" formatCode="General">
                  <c:v>117</c:v>
                </c:pt>
                <c:pt idx="328" formatCode="General">
                  <c:v>135</c:v>
                </c:pt>
                <c:pt idx="329" formatCode="General">
                  <c:v>135</c:v>
                </c:pt>
                <c:pt idx="330" formatCode="General">
                  <c:v>134</c:v>
                </c:pt>
                <c:pt idx="331" formatCode="General">
                  <c:v>142</c:v>
                </c:pt>
                <c:pt idx="332" formatCode="General">
                  <c:v>128</c:v>
                </c:pt>
                <c:pt idx="333" formatCode="General">
                  <c:v>157</c:v>
                </c:pt>
                <c:pt idx="334" formatCode="General">
                  <c:v>132</c:v>
                </c:pt>
                <c:pt idx="335" formatCode="General">
                  <c:v>128</c:v>
                </c:pt>
                <c:pt idx="336" formatCode="General">
                  <c:v>132</c:v>
                </c:pt>
                <c:pt idx="337" formatCode="General">
                  <c:v>143</c:v>
                </c:pt>
                <c:pt idx="338" formatCode="General">
                  <c:v>125</c:v>
                </c:pt>
                <c:pt idx="339" formatCode="General">
                  <c:v>137</c:v>
                </c:pt>
                <c:pt idx="340" formatCode="General">
                  <c:v>123</c:v>
                </c:pt>
                <c:pt idx="341" formatCode="General">
                  <c:v>125</c:v>
                </c:pt>
                <c:pt idx="342" formatCode="General">
                  <c:v>139</c:v>
                </c:pt>
                <c:pt idx="343" formatCode="General">
                  <c:v>124</c:v>
                </c:pt>
                <c:pt idx="344" formatCode="General">
                  <c:v>128</c:v>
                </c:pt>
                <c:pt idx="345" formatCode="General">
                  <c:v>113</c:v>
                </c:pt>
                <c:pt idx="346" formatCode="General">
                  <c:v>74</c:v>
                </c:pt>
                <c:pt idx="347" formatCode="General">
                  <c:v>74</c:v>
                </c:pt>
                <c:pt idx="348" formatCode="General">
                  <c:v>83</c:v>
                </c:pt>
                <c:pt idx="349" formatCode="General">
                  <c:v>78</c:v>
                </c:pt>
                <c:pt idx="350" formatCode="General">
                  <c:v>71</c:v>
                </c:pt>
                <c:pt idx="351" formatCode="General">
                  <c:v>67</c:v>
                </c:pt>
                <c:pt idx="352" formatCode="General">
                  <c:v>80</c:v>
                </c:pt>
                <c:pt idx="353" formatCode="General">
                  <c:v>76</c:v>
                </c:pt>
                <c:pt idx="354" formatCode="General">
                  <c:v>84</c:v>
                </c:pt>
                <c:pt idx="355" formatCode="General">
                  <c:v>68</c:v>
                </c:pt>
                <c:pt idx="356" formatCode="General">
                  <c:v>64</c:v>
                </c:pt>
                <c:pt idx="357" formatCode="General">
                  <c:v>82</c:v>
                </c:pt>
                <c:pt idx="358" formatCode="General">
                  <c:v>89</c:v>
                </c:pt>
                <c:pt idx="359" formatCode="General">
                  <c:v>80</c:v>
                </c:pt>
                <c:pt idx="360" formatCode="General">
                  <c:v>65</c:v>
                </c:pt>
                <c:pt idx="361" formatCode="General">
                  <c:v>68</c:v>
                </c:pt>
                <c:pt idx="362" formatCode="General">
                  <c:v>71</c:v>
                </c:pt>
                <c:pt idx="363" formatCode="General">
                  <c:v>83</c:v>
                </c:pt>
                <c:pt idx="364" formatCode="General">
                  <c:v>89</c:v>
                </c:pt>
                <c:pt idx="365" formatCode="General">
                  <c:v>77</c:v>
                </c:pt>
                <c:pt idx="366" formatCode="General">
                  <c:v>76</c:v>
                </c:pt>
                <c:pt idx="367" formatCode="General">
                  <c:v>66</c:v>
                </c:pt>
                <c:pt idx="368" formatCode="General">
                  <c:v>49</c:v>
                </c:pt>
                <c:pt idx="369" formatCode="General">
                  <c:v>42</c:v>
                </c:pt>
                <c:pt idx="370" formatCode="General">
                  <c:v>32</c:v>
                </c:pt>
                <c:pt idx="371" formatCode="General">
                  <c:v>39</c:v>
                </c:pt>
                <c:pt idx="372" formatCode="General">
                  <c:v>45</c:v>
                </c:pt>
                <c:pt idx="373" formatCode="General">
                  <c:v>47</c:v>
                </c:pt>
              </c:numCache>
            </c:numRef>
          </c:val>
          <c:extLst>
            <c:ext xmlns:c16="http://schemas.microsoft.com/office/drawing/2014/chart" uri="{C3380CC4-5D6E-409C-BE32-E72D297353CC}">
              <c16:uniqueId val="{00000000-7B10-49A4-95D8-5C07778DF83A}"/>
            </c:ext>
          </c:extLst>
        </c:ser>
        <c:dLbls>
          <c:showLegendKey val="0"/>
          <c:showVal val="0"/>
          <c:showCatName val="0"/>
          <c:showSerName val="0"/>
          <c:showPercent val="0"/>
          <c:showBubbleSize val="0"/>
        </c:dLbls>
        <c:gapWidth val="500"/>
        <c:axId val="136906159"/>
        <c:axId val="136911151"/>
      </c:barChart>
      <c:lineChart>
        <c:grouping val="standard"/>
        <c:varyColors val="0"/>
        <c:ser>
          <c:idx val="5"/>
          <c:order val="1"/>
          <c:tx>
            <c:strRef>
              <c:f>qto_cvd19_grafica!$Q$149</c:f>
              <c:strCache>
                <c:ptCount val="1"/>
                <c:pt idx="0">
                  <c:v>Provisión de camas para UCI/UCIN para COVID-19 (eje 1)</c:v>
                </c:pt>
              </c:strCache>
            </c:strRef>
          </c:tx>
          <c:spPr>
            <a:ln w="19050" cap="rnd">
              <a:solidFill>
                <a:schemeClr val="accent6"/>
              </a:solidFill>
              <a:round/>
            </a:ln>
            <a:effectLst/>
          </c:spPr>
          <c:marker>
            <c:symbol val="none"/>
          </c:marker>
          <c:cat>
            <c:numRef>
              <c:f>qto_cvd19_camas!$A$2:$A$375</c:f>
              <c:numCache>
                <c:formatCode>yyyy\-mm\-dd</c:formatCode>
                <c:ptCount val="374"/>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pt idx="169">
                  <c:v>44163</c:v>
                </c:pt>
                <c:pt idx="170">
                  <c:v>44164</c:v>
                </c:pt>
                <c:pt idx="171">
                  <c:v>44165</c:v>
                </c:pt>
                <c:pt idx="172">
                  <c:v>44166</c:v>
                </c:pt>
                <c:pt idx="173">
                  <c:v>44167</c:v>
                </c:pt>
                <c:pt idx="174">
                  <c:v>44168</c:v>
                </c:pt>
                <c:pt idx="175">
                  <c:v>44169</c:v>
                </c:pt>
                <c:pt idx="176">
                  <c:v>44170</c:v>
                </c:pt>
                <c:pt idx="177">
                  <c:v>44171</c:v>
                </c:pt>
                <c:pt idx="178">
                  <c:v>44172</c:v>
                </c:pt>
                <c:pt idx="179">
                  <c:v>44173</c:v>
                </c:pt>
                <c:pt idx="180">
                  <c:v>44174</c:v>
                </c:pt>
                <c:pt idx="181">
                  <c:v>44175</c:v>
                </c:pt>
                <c:pt idx="182">
                  <c:v>44176</c:v>
                </c:pt>
                <c:pt idx="183">
                  <c:v>44177</c:v>
                </c:pt>
                <c:pt idx="184">
                  <c:v>44178</c:v>
                </c:pt>
                <c:pt idx="185">
                  <c:v>44179</c:v>
                </c:pt>
                <c:pt idx="186">
                  <c:v>44180</c:v>
                </c:pt>
                <c:pt idx="187">
                  <c:v>44181</c:v>
                </c:pt>
                <c:pt idx="188">
                  <c:v>44182</c:v>
                </c:pt>
                <c:pt idx="189">
                  <c:v>44183</c:v>
                </c:pt>
                <c:pt idx="190">
                  <c:v>44184</c:v>
                </c:pt>
                <c:pt idx="191">
                  <c:v>44185</c:v>
                </c:pt>
                <c:pt idx="192">
                  <c:v>44186</c:v>
                </c:pt>
                <c:pt idx="193">
                  <c:v>44187</c:v>
                </c:pt>
                <c:pt idx="194">
                  <c:v>44188</c:v>
                </c:pt>
                <c:pt idx="195">
                  <c:v>44189</c:v>
                </c:pt>
                <c:pt idx="196">
                  <c:v>44190</c:v>
                </c:pt>
                <c:pt idx="197">
                  <c:v>44191</c:v>
                </c:pt>
                <c:pt idx="198">
                  <c:v>44192</c:v>
                </c:pt>
                <c:pt idx="199">
                  <c:v>44193</c:v>
                </c:pt>
                <c:pt idx="200">
                  <c:v>44194</c:v>
                </c:pt>
                <c:pt idx="201">
                  <c:v>44195</c:v>
                </c:pt>
                <c:pt idx="202">
                  <c:v>44196</c:v>
                </c:pt>
                <c:pt idx="203">
                  <c:v>44197</c:v>
                </c:pt>
                <c:pt idx="204">
                  <c:v>44198</c:v>
                </c:pt>
                <c:pt idx="205">
                  <c:v>44199</c:v>
                </c:pt>
                <c:pt idx="206">
                  <c:v>44200</c:v>
                </c:pt>
                <c:pt idx="207">
                  <c:v>44201</c:v>
                </c:pt>
                <c:pt idx="208">
                  <c:v>44202</c:v>
                </c:pt>
                <c:pt idx="209">
                  <c:v>44203</c:v>
                </c:pt>
                <c:pt idx="210">
                  <c:v>44204</c:v>
                </c:pt>
                <c:pt idx="211">
                  <c:v>44205</c:v>
                </c:pt>
                <c:pt idx="212">
                  <c:v>44206</c:v>
                </c:pt>
                <c:pt idx="213">
                  <c:v>44207</c:v>
                </c:pt>
                <c:pt idx="214">
                  <c:v>44208</c:v>
                </c:pt>
                <c:pt idx="215">
                  <c:v>44209</c:v>
                </c:pt>
                <c:pt idx="216">
                  <c:v>44210</c:v>
                </c:pt>
                <c:pt idx="217">
                  <c:v>44211</c:v>
                </c:pt>
                <c:pt idx="218">
                  <c:v>44212</c:v>
                </c:pt>
                <c:pt idx="219">
                  <c:v>44213</c:v>
                </c:pt>
                <c:pt idx="220">
                  <c:v>44214</c:v>
                </c:pt>
                <c:pt idx="221">
                  <c:v>44215</c:v>
                </c:pt>
                <c:pt idx="222">
                  <c:v>44216</c:v>
                </c:pt>
                <c:pt idx="223">
                  <c:v>44217</c:v>
                </c:pt>
                <c:pt idx="224">
                  <c:v>44218</c:v>
                </c:pt>
                <c:pt idx="225">
                  <c:v>44219</c:v>
                </c:pt>
                <c:pt idx="226">
                  <c:v>44220</c:v>
                </c:pt>
                <c:pt idx="227">
                  <c:v>44221</c:v>
                </c:pt>
                <c:pt idx="228">
                  <c:v>44222</c:v>
                </c:pt>
                <c:pt idx="229">
                  <c:v>44223</c:v>
                </c:pt>
                <c:pt idx="230">
                  <c:v>44224</c:v>
                </c:pt>
                <c:pt idx="231">
                  <c:v>44225</c:v>
                </c:pt>
                <c:pt idx="232">
                  <c:v>44226</c:v>
                </c:pt>
                <c:pt idx="233">
                  <c:v>44227</c:v>
                </c:pt>
                <c:pt idx="234">
                  <c:v>44228</c:v>
                </c:pt>
                <c:pt idx="235">
                  <c:v>44229</c:v>
                </c:pt>
                <c:pt idx="236">
                  <c:v>44230</c:v>
                </c:pt>
                <c:pt idx="237">
                  <c:v>44231</c:v>
                </c:pt>
                <c:pt idx="238">
                  <c:v>44232</c:v>
                </c:pt>
                <c:pt idx="239">
                  <c:v>44233</c:v>
                </c:pt>
                <c:pt idx="240">
                  <c:v>44234</c:v>
                </c:pt>
                <c:pt idx="241">
                  <c:v>44235</c:v>
                </c:pt>
                <c:pt idx="242">
                  <c:v>44236</c:v>
                </c:pt>
                <c:pt idx="243">
                  <c:v>44237</c:v>
                </c:pt>
                <c:pt idx="244">
                  <c:v>44238</c:v>
                </c:pt>
                <c:pt idx="245">
                  <c:v>44239</c:v>
                </c:pt>
                <c:pt idx="246">
                  <c:v>44240</c:v>
                </c:pt>
                <c:pt idx="247">
                  <c:v>44241</c:v>
                </c:pt>
                <c:pt idx="248">
                  <c:v>44242</c:v>
                </c:pt>
                <c:pt idx="249">
                  <c:v>44243</c:v>
                </c:pt>
                <c:pt idx="250">
                  <c:v>44244</c:v>
                </c:pt>
                <c:pt idx="251">
                  <c:v>44245</c:v>
                </c:pt>
                <c:pt idx="252">
                  <c:v>44246</c:v>
                </c:pt>
                <c:pt idx="253">
                  <c:v>44247</c:v>
                </c:pt>
                <c:pt idx="254">
                  <c:v>44248</c:v>
                </c:pt>
                <c:pt idx="255">
                  <c:v>44249</c:v>
                </c:pt>
                <c:pt idx="256">
                  <c:v>44250</c:v>
                </c:pt>
                <c:pt idx="257">
                  <c:v>44251</c:v>
                </c:pt>
                <c:pt idx="258">
                  <c:v>44252</c:v>
                </c:pt>
                <c:pt idx="259">
                  <c:v>44253</c:v>
                </c:pt>
                <c:pt idx="260">
                  <c:v>44254</c:v>
                </c:pt>
                <c:pt idx="261">
                  <c:v>44255</c:v>
                </c:pt>
                <c:pt idx="262">
                  <c:v>44256</c:v>
                </c:pt>
                <c:pt idx="263">
                  <c:v>44257</c:v>
                </c:pt>
                <c:pt idx="264">
                  <c:v>44258</c:v>
                </c:pt>
                <c:pt idx="265">
                  <c:v>44259</c:v>
                </c:pt>
                <c:pt idx="266">
                  <c:v>44260</c:v>
                </c:pt>
                <c:pt idx="267">
                  <c:v>44261</c:v>
                </c:pt>
                <c:pt idx="268">
                  <c:v>44262</c:v>
                </c:pt>
                <c:pt idx="269">
                  <c:v>44263</c:v>
                </c:pt>
                <c:pt idx="270">
                  <c:v>44264</c:v>
                </c:pt>
                <c:pt idx="271">
                  <c:v>44265</c:v>
                </c:pt>
                <c:pt idx="272">
                  <c:v>44266</c:v>
                </c:pt>
                <c:pt idx="273">
                  <c:v>44267</c:v>
                </c:pt>
                <c:pt idx="274">
                  <c:v>44268</c:v>
                </c:pt>
                <c:pt idx="275">
                  <c:v>44269</c:v>
                </c:pt>
                <c:pt idx="276">
                  <c:v>44270</c:v>
                </c:pt>
                <c:pt idx="277">
                  <c:v>44271</c:v>
                </c:pt>
                <c:pt idx="278">
                  <c:v>44272</c:v>
                </c:pt>
                <c:pt idx="279">
                  <c:v>44273</c:v>
                </c:pt>
                <c:pt idx="280">
                  <c:v>44274</c:v>
                </c:pt>
                <c:pt idx="281">
                  <c:v>44275</c:v>
                </c:pt>
                <c:pt idx="282">
                  <c:v>44276</c:v>
                </c:pt>
                <c:pt idx="283">
                  <c:v>44277</c:v>
                </c:pt>
                <c:pt idx="284">
                  <c:v>44278</c:v>
                </c:pt>
                <c:pt idx="285">
                  <c:v>44279</c:v>
                </c:pt>
                <c:pt idx="286">
                  <c:v>44280</c:v>
                </c:pt>
                <c:pt idx="287">
                  <c:v>44281</c:v>
                </c:pt>
                <c:pt idx="288">
                  <c:v>44282</c:v>
                </c:pt>
                <c:pt idx="289">
                  <c:v>44283</c:v>
                </c:pt>
                <c:pt idx="290">
                  <c:v>44284</c:v>
                </c:pt>
                <c:pt idx="291">
                  <c:v>44285</c:v>
                </c:pt>
                <c:pt idx="292">
                  <c:v>44286</c:v>
                </c:pt>
                <c:pt idx="293">
                  <c:v>44287</c:v>
                </c:pt>
                <c:pt idx="294">
                  <c:v>44288</c:v>
                </c:pt>
                <c:pt idx="295">
                  <c:v>44289</c:v>
                </c:pt>
                <c:pt idx="296">
                  <c:v>44290</c:v>
                </c:pt>
                <c:pt idx="297">
                  <c:v>44291</c:v>
                </c:pt>
                <c:pt idx="298">
                  <c:v>44292</c:v>
                </c:pt>
                <c:pt idx="299">
                  <c:v>44293</c:v>
                </c:pt>
                <c:pt idx="300">
                  <c:v>44294</c:v>
                </c:pt>
                <c:pt idx="301">
                  <c:v>44295</c:v>
                </c:pt>
                <c:pt idx="302">
                  <c:v>44296</c:v>
                </c:pt>
                <c:pt idx="303">
                  <c:v>44297</c:v>
                </c:pt>
                <c:pt idx="304">
                  <c:v>44298</c:v>
                </c:pt>
                <c:pt idx="305">
                  <c:v>44299</c:v>
                </c:pt>
                <c:pt idx="306">
                  <c:v>44300</c:v>
                </c:pt>
                <c:pt idx="307">
                  <c:v>44301</c:v>
                </c:pt>
                <c:pt idx="308">
                  <c:v>44302</c:v>
                </c:pt>
                <c:pt idx="309">
                  <c:v>44303</c:v>
                </c:pt>
                <c:pt idx="310">
                  <c:v>44304</c:v>
                </c:pt>
                <c:pt idx="311">
                  <c:v>44305</c:v>
                </c:pt>
                <c:pt idx="312">
                  <c:v>44306</c:v>
                </c:pt>
                <c:pt idx="313">
                  <c:v>44307</c:v>
                </c:pt>
                <c:pt idx="314">
                  <c:v>44308</c:v>
                </c:pt>
                <c:pt idx="315">
                  <c:v>44309</c:v>
                </c:pt>
                <c:pt idx="316">
                  <c:v>44310</c:v>
                </c:pt>
                <c:pt idx="317">
                  <c:v>44311</c:v>
                </c:pt>
                <c:pt idx="318">
                  <c:v>44312</c:v>
                </c:pt>
                <c:pt idx="319">
                  <c:v>44313</c:v>
                </c:pt>
                <c:pt idx="320">
                  <c:v>44314</c:v>
                </c:pt>
                <c:pt idx="321">
                  <c:v>44315</c:v>
                </c:pt>
                <c:pt idx="322">
                  <c:v>44316</c:v>
                </c:pt>
                <c:pt idx="323">
                  <c:v>44317</c:v>
                </c:pt>
                <c:pt idx="324">
                  <c:v>44318</c:v>
                </c:pt>
                <c:pt idx="325">
                  <c:v>44319</c:v>
                </c:pt>
                <c:pt idx="326">
                  <c:v>44320</c:v>
                </c:pt>
                <c:pt idx="327">
                  <c:v>44321</c:v>
                </c:pt>
                <c:pt idx="328">
                  <c:v>44322</c:v>
                </c:pt>
                <c:pt idx="329">
                  <c:v>44323</c:v>
                </c:pt>
                <c:pt idx="330">
                  <c:v>44324</c:v>
                </c:pt>
                <c:pt idx="331">
                  <c:v>44325</c:v>
                </c:pt>
                <c:pt idx="332">
                  <c:v>44326</c:v>
                </c:pt>
                <c:pt idx="333">
                  <c:v>44327</c:v>
                </c:pt>
                <c:pt idx="334">
                  <c:v>44328</c:v>
                </c:pt>
                <c:pt idx="335">
                  <c:v>44329</c:v>
                </c:pt>
                <c:pt idx="336">
                  <c:v>44330</c:v>
                </c:pt>
                <c:pt idx="337">
                  <c:v>44331</c:v>
                </c:pt>
                <c:pt idx="338">
                  <c:v>44332</c:v>
                </c:pt>
                <c:pt idx="339">
                  <c:v>44333</c:v>
                </c:pt>
                <c:pt idx="340">
                  <c:v>44334</c:v>
                </c:pt>
                <c:pt idx="341">
                  <c:v>44335</c:v>
                </c:pt>
                <c:pt idx="342">
                  <c:v>44336</c:v>
                </c:pt>
                <c:pt idx="343">
                  <c:v>44337</c:v>
                </c:pt>
                <c:pt idx="344">
                  <c:v>44338</c:v>
                </c:pt>
                <c:pt idx="345">
                  <c:v>44339</c:v>
                </c:pt>
                <c:pt idx="346">
                  <c:v>44340</c:v>
                </c:pt>
                <c:pt idx="347">
                  <c:v>44341</c:v>
                </c:pt>
                <c:pt idx="348">
                  <c:v>44342</c:v>
                </c:pt>
                <c:pt idx="349">
                  <c:v>44343</c:v>
                </c:pt>
                <c:pt idx="350">
                  <c:v>44344</c:v>
                </c:pt>
                <c:pt idx="351">
                  <c:v>44345</c:v>
                </c:pt>
                <c:pt idx="352">
                  <c:v>44346</c:v>
                </c:pt>
                <c:pt idx="353">
                  <c:v>44347</c:v>
                </c:pt>
                <c:pt idx="354">
                  <c:v>44348</c:v>
                </c:pt>
                <c:pt idx="355">
                  <c:v>44349</c:v>
                </c:pt>
                <c:pt idx="356">
                  <c:v>44350</c:v>
                </c:pt>
                <c:pt idx="357">
                  <c:v>44351</c:v>
                </c:pt>
                <c:pt idx="358">
                  <c:v>44352</c:v>
                </c:pt>
                <c:pt idx="359">
                  <c:v>44353</c:v>
                </c:pt>
                <c:pt idx="360">
                  <c:v>44354</c:v>
                </c:pt>
                <c:pt idx="361">
                  <c:v>44355</c:v>
                </c:pt>
                <c:pt idx="362">
                  <c:v>44356</c:v>
                </c:pt>
                <c:pt idx="363">
                  <c:v>44357</c:v>
                </c:pt>
                <c:pt idx="364">
                  <c:v>44358</c:v>
                </c:pt>
                <c:pt idx="365">
                  <c:v>44359</c:v>
                </c:pt>
                <c:pt idx="366">
                  <c:v>44360</c:v>
                </c:pt>
                <c:pt idx="367">
                  <c:v>44361</c:v>
                </c:pt>
                <c:pt idx="368">
                  <c:v>44362</c:v>
                </c:pt>
                <c:pt idx="369">
                  <c:v>44363</c:v>
                </c:pt>
                <c:pt idx="370">
                  <c:v>44364</c:v>
                </c:pt>
                <c:pt idx="371">
                  <c:v>44365</c:v>
                </c:pt>
                <c:pt idx="372">
                  <c:v>44366</c:v>
                </c:pt>
                <c:pt idx="373">
                  <c:v>44367</c:v>
                </c:pt>
              </c:numCache>
            </c:numRef>
          </c:cat>
          <c:val>
            <c:numRef>
              <c:f>qto_cvd19_camas!$G$2:$G$400</c:f>
              <c:numCache>
                <c:formatCode>0</c:formatCode>
                <c:ptCount val="399"/>
                <c:pt idx="0">
                  <c:v>233</c:v>
                </c:pt>
                <c:pt idx="1">
                  <c:v>231</c:v>
                </c:pt>
                <c:pt idx="2">
                  <c:v>241</c:v>
                </c:pt>
                <c:pt idx="3">
                  <c:v>241</c:v>
                </c:pt>
                <c:pt idx="4">
                  <c:v>241</c:v>
                </c:pt>
                <c:pt idx="5">
                  <c:v>241</c:v>
                </c:pt>
                <c:pt idx="6">
                  <c:v>241</c:v>
                </c:pt>
                <c:pt idx="7">
                  <c:v>245</c:v>
                </c:pt>
                <c:pt idx="8">
                  <c:v>245</c:v>
                </c:pt>
                <c:pt idx="9">
                  <c:v>253</c:v>
                </c:pt>
                <c:pt idx="10">
                  <c:v>255</c:v>
                </c:pt>
                <c:pt idx="11">
                  <c:v>257</c:v>
                </c:pt>
                <c:pt idx="12">
                  <c:v>257</c:v>
                </c:pt>
                <c:pt idx="13">
                  <c:v>257</c:v>
                </c:pt>
                <c:pt idx="14">
                  <c:v>261</c:v>
                </c:pt>
                <c:pt idx="15">
                  <c:v>261</c:v>
                </c:pt>
                <c:pt idx="16">
                  <c:v>266</c:v>
                </c:pt>
                <c:pt idx="17">
                  <c:v>268</c:v>
                </c:pt>
                <c:pt idx="18">
                  <c:v>263</c:v>
                </c:pt>
                <c:pt idx="19">
                  <c:v>265</c:v>
                </c:pt>
                <c:pt idx="20">
                  <c:v>266</c:v>
                </c:pt>
                <c:pt idx="21">
                  <c:v>266</c:v>
                </c:pt>
                <c:pt idx="22">
                  <c:v>266</c:v>
                </c:pt>
                <c:pt idx="23">
                  <c:v>266</c:v>
                </c:pt>
                <c:pt idx="24">
                  <c:v>266</c:v>
                </c:pt>
                <c:pt idx="25">
                  <c:v>266</c:v>
                </c:pt>
                <c:pt idx="26">
                  <c:v>266</c:v>
                </c:pt>
                <c:pt idx="27">
                  <c:v>266</c:v>
                </c:pt>
                <c:pt idx="28">
                  <c:v>266</c:v>
                </c:pt>
                <c:pt idx="29">
                  <c:v>266</c:v>
                </c:pt>
                <c:pt idx="30">
                  <c:v>266</c:v>
                </c:pt>
                <c:pt idx="31">
                  <c:v>269</c:v>
                </c:pt>
                <c:pt idx="32">
                  <c:v>271</c:v>
                </c:pt>
                <c:pt idx="33">
                  <c:v>271</c:v>
                </c:pt>
                <c:pt idx="34">
                  <c:v>271</c:v>
                </c:pt>
                <c:pt idx="35">
                  <c:v>274</c:v>
                </c:pt>
                <c:pt idx="36">
                  <c:v>271</c:v>
                </c:pt>
                <c:pt idx="37">
                  <c:v>274</c:v>
                </c:pt>
                <c:pt idx="38">
                  <c:v>271</c:v>
                </c:pt>
                <c:pt idx="39">
                  <c:v>271</c:v>
                </c:pt>
                <c:pt idx="40">
                  <c:v>271</c:v>
                </c:pt>
                <c:pt idx="41">
                  <c:v>279</c:v>
                </c:pt>
                <c:pt idx="42">
                  <c:v>269</c:v>
                </c:pt>
                <c:pt idx="43">
                  <c:v>277</c:v>
                </c:pt>
                <c:pt idx="44">
                  <c:v>279</c:v>
                </c:pt>
                <c:pt idx="45">
                  <c:v>271</c:v>
                </c:pt>
                <c:pt idx="46">
                  <c:v>271</c:v>
                </c:pt>
                <c:pt idx="47">
                  <c:v>271</c:v>
                </c:pt>
                <c:pt idx="48">
                  <c:v>273</c:v>
                </c:pt>
                <c:pt idx="49">
                  <c:v>281</c:v>
                </c:pt>
                <c:pt idx="50">
                  <c:v>281</c:v>
                </c:pt>
                <c:pt idx="51">
                  <c:v>276.29999999999995</c:v>
                </c:pt>
                <c:pt idx="52">
                  <c:v>275</c:v>
                </c:pt>
                <c:pt idx="53">
                  <c:v>278</c:v>
                </c:pt>
                <c:pt idx="54">
                  <c:v>275</c:v>
                </c:pt>
                <c:pt idx="55">
                  <c:v>278</c:v>
                </c:pt>
                <c:pt idx="56">
                  <c:v>280</c:v>
                </c:pt>
                <c:pt idx="57">
                  <c:v>287.2</c:v>
                </c:pt>
                <c:pt idx="58">
                  <c:v>287.2</c:v>
                </c:pt>
                <c:pt idx="59">
                  <c:v>287.2</c:v>
                </c:pt>
                <c:pt idx="60">
                  <c:v>287.2</c:v>
                </c:pt>
                <c:pt idx="61">
                  <c:v>287.2</c:v>
                </c:pt>
                <c:pt idx="62">
                  <c:v>287.2</c:v>
                </c:pt>
                <c:pt idx="63">
                  <c:v>298</c:v>
                </c:pt>
                <c:pt idx="64">
                  <c:v>298</c:v>
                </c:pt>
                <c:pt idx="65">
                  <c:v>298</c:v>
                </c:pt>
                <c:pt idx="66">
                  <c:v>296</c:v>
                </c:pt>
                <c:pt idx="67">
                  <c:v>296</c:v>
                </c:pt>
                <c:pt idx="68">
                  <c:v>296</c:v>
                </c:pt>
                <c:pt idx="69">
                  <c:v>296</c:v>
                </c:pt>
                <c:pt idx="70">
                  <c:v>296</c:v>
                </c:pt>
                <c:pt idx="71">
                  <c:v>296</c:v>
                </c:pt>
                <c:pt idx="72">
                  <c:v>296</c:v>
                </c:pt>
                <c:pt idx="73">
                  <c:v>296</c:v>
                </c:pt>
                <c:pt idx="74">
                  <c:v>296</c:v>
                </c:pt>
                <c:pt idx="75">
                  <c:v>296</c:v>
                </c:pt>
                <c:pt idx="76">
                  <c:v>296</c:v>
                </c:pt>
                <c:pt idx="77">
                  <c:v>296</c:v>
                </c:pt>
                <c:pt idx="78">
                  <c:v>296</c:v>
                </c:pt>
                <c:pt idx="79">
                  <c:v>296</c:v>
                </c:pt>
                <c:pt idx="80">
                  <c:v>296</c:v>
                </c:pt>
                <c:pt idx="81">
                  <c:v>296</c:v>
                </c:pt>
                <c:pt idx="82">
                  <c:v>296</c:v>
                </c:pt>
                <c:pt idx="83">
                  <c:v>296</c:v>
                </c:pt>
                <c:pt idx="84">
                  <c:v>284</c:v>
                </c:pt>
                <c:pt idx="85">
                  <c:v>284</c:v>
                </c:pt>
                <c:pt idx="86">
                  <c:v>284</c:v>
                </c:pt>
                <c:pt idx="87">
                  <c:v>286</c:v>
                </c:pt>
                <c:pt idx="88">
                  <c:v>292</c:v>
                </c:pt>
                <c:pt idx="89">
                  <c:v>280</c:v>
                </c:pt>
                <c:pt idx="90">
                  <c:v>286</c:v>
                </c:pt>
                <c:pt idx="91">
                  <c:v>286</c:v>
                </c:pt>
                <c:pt idx="92">
                  <c:v>280</c:v>
                </c:pt>
                <c:pt idx="93">
                  <c:v>280</c:v>
                </c:pt>
                <c:pt idx="94">
                  <c:v>280</c:v>
                </c:pt>
                <c:pt idx="95">
                  <c:v>280</c:v>
                </c:pt>
                <c:pt idx="96">
                  <c:v>255</c:v>
                </c:pt>
                <c:pt idx="97">
                  <c:v>255</c:v>
                </c:pt>
                <c:pt idx="98">
                  <c:v>255</c:v>
                </c:pt>
                <c:pt idx="99">
                  <c:v>255</c:v>
                </c:pt>
                <c:pt idx="100">
                  <c:v>255</c:v>
                </c:pt>
                <c:pt idx="101">
                  <c:v>255</c:v>
                </c:pt>
                <c:pt idx="102">
                  <c:v>255</c:v>
                </c:pt>
                <c:pt idx="103">
                  <c:v>248</c:v>
                </c:pt>
                <c:pt idx="104">
                  <c:v>248</c:v>
                </c:pt>
                <c:pt idx="105">
                  <c:v>248</c:v>
                </c:pt>
                <c:pt idx="106">
                  <c:v>248</c:v>
                </c:pt>
                <c:pt idx="107">
                  <c:v>252</c:v>
                </c:pt>
                <c:pt idx="108">
                  <c:v>249</c:v>
                </c:pt>
                <c:pt idx="109">
                  <c:v>249</c:v>
                </c:pt>
                <c:pt idx="110">
                  <c:v>248</c:v>
                </c:pt>
                <c:pt idx="111">
                  <c:v>247</c:v>
                </c:pt>
                <c:pt idx="112">
                  <c:v>253</c:v>
                </c:pt>
                <c:pt idx="113">
                  <c:v>253</c:v>
                </c:pt>
                <c:pt idx="114">
                  <c:v>253</c:v>
                </c:pt>
                <c:pt idx="115">
                  <c:v>250</c:v>
                </c:pt>
                <c:pt idx="116">
                  <c:v>250</c:v>
                </c:pt>
                <c:pt idx="117">
                  <c:v>250</c:v>
                </c:pt>
                <c:pt idx="118">
                  <c:v>250</c:v>
                </c:pt>
                <c:pt idx="119" formatCode="General">
                  <c:v>250</c:v>
                </c:pt>
                <c:pt idx="120" formatCode="General">
                  <c:v>253</c:v>
                </c:pt>
                <c:pt idx="121" formatCode="General">
                  <c:v>253</c:v>
                </c:pt>
                <c:pt idx="122" formatCode="General">
                  <c:v>253</c:v>
                </c:pt>
                <c:pt idx="123" formatCode="General">
                  <c:v>246</c:v>
                </c:pt>
                <c:pt idx="124" formatCode="General">
                  <c:v>244</c:v>
                </c:pt>
                <c:pt idx="125" formatCode="General">
                  <c:v>251</c:v>
                </c:pt>
                <c:pt idx="126" formatCode="General">
                  <c:v>240</c:v>
                </c:pt>
                <c:pt idx="127" formatCode="General">
                  <c:v>240</c:v>
                </c:pt>
                <c:pt idx="128" formatCode="General">
                  <c:v>240</c:v>
                </c:pt>
                <c:pt idx="129" formatCode="General">
                  <c:v>251</c:v>
                </c:pt>
                <c:pt idx="130" formatCode="General">
                  <c:v>244</c:v>
                </c:pt>
                <c:pt idx="131" formatCode="General">
                  <c:v>240</c:v>
                </c:pt>
                <c:pt idx="132" formatCode="General">
                  <c:v>241</c:v>
                </c:pt>
                <c:pt idx="133" formatCode="General">
                  <c:v>241</c:v>
                </c:pt>
                <c:pt idx="134" formatCode="General">
                  <c:v>242</c:v>
                </c:pt>
                <c:pt idx="135" formatCode="General">
                  <c:v>242</c:v>
                </c:pt>
                <c:pt idx="136" formatCode="General">
                  <c:v>242</c:v>
                </c:pt>
                <c:pt idx="137" formatCode="General">
                  <c:v>238</c:v>
                </c:pt>
                <c:pt idx="138" formatCode="General">
                  <c:v>238</c:v>
                </c:pt>
                <c:pt idx="139" formatCode="General">
                  <c:v>238</c:v>
                </c:pt>
                <c:pt idx="140" formatCode="General">
                  <c:v>231</c:v>
                </c:pt>
                <c:pt idx="141" formatCode="General">
                  <c:v>231</c:v>
                </c:pt>
                <c:pt idx="142" formatCode="General">
                  <c:v>197</c:v>
                </c:pt>
                <c:pt idx="143" formatCode="General">
                  <c:v>230</c:v>
                </c:pt>
                <c:pt idx="144" formatCode="General">
                  <c:v>234</c:v>
                </c:pt>
                <c:pt idx="145" formatCode="General">
                  <c:v>235</c:v>
                </c:pt>
                <c:pt idx="146" formatCode="General">
                  <c:v>235</c:v>
                </c:pt>
                <c:pt idx="147" formatCode="General">
                  <c:v>233</c:v>
                </c:pt>
                <c:pt idx="148" formatCode="General">
                  <c:v>234</c:v>
                </c:pt>
                <c:pt idx="149" formatCode="General">
                  <c:v>234</c:v>
                </c:pt>
                <c:pt idx="150" formatCode="General">
                  <c:v>233</c:v>
                </c:pt>
                <c:pt idx="151" formatCode="General">
                  <c:v>233</c:v>
                </c:pt>
                <c:pt idx="152" formatCode="General">
                  <c:v>233</c:v>
                </c:pt>
                <c:pt idx="153" formatCode="General">
                  <c:v>240</c:v>
                </c:pt>
                <c:pt idx="154" formatCode="General">
                  <c:v>242</c:v>
                </c:pt>
                <c:pt idx="155" formatCode="General">
                  <c:v>242</c:v>
                </c:pt>
                <c:pt idx="156" formatCode="General">
                  <c:v>242</c:v>
                </c:pt>
                <c:pt idx="157" formatCode="General">
                  <c:v>242</c:v>
                </c:pt>
                <c:pt idx="158" formatCode="General">
                  <c:v>238</c:v>
                </c:pt>
                <c:pt idx="159" formatCode="General">
                  <c:v>238</c:v>
                </c:pt>
                <c:pt idx="160" formatCode="General">
                  <c:v>236</c:v>
                </c:pt>
                <c:pt idx="161" formatCode="General">
                  <c:v>240</c:v>
                </c:pt>
                <c:pt idx="162" formatCode="General">
                  <c:v>242</c:v>
                </c:pt>
                <c:pt idx="163" formatCode="General">
                  <c:v>242</c:v>
                </c:pt>
                <c:pt idx="164" formatCode="General">
                  <c:v>240</c:v>
                </c:pt>
                <c:pt idx="165" formatCode="General">
                  <c:v>240</c:v>
                </c:pt>
                <c:pt idx="166" formatCode="General">
                  <c:v>238</c:v>
                </c:pt>
                <c:pt idx="167" formatCode="General">
                  <c:v>238</c:v>
                </c:pt>
                <c:pt idx="168" formatCode="General">
                  <c:v>239</c:v>
                </c:pt>
                <c:pt idx="169" formatCode="General">
                  <c:v>241</c:v>
                </c:pt>
                <c:pt idx="170" formatCode="General">
                  <c:v>241</c:v>
                </c:pt>
                <c:pt idx="171" formatCode="General">
                  <c:v>239</c:v>
                </c:pt>
                <c:pt idx="172" formatCode="General">
                  <c:v>235</c:v>
                </c:pt>
                <c:pt idx="173" formatCode="General">
                  <c:v>235</c:v>
                </c:pt>
                <c:pt idx="174" formatCode="General">
                  <c:v>235</c:v>
                </c:pt>
                <c:pt idx="175" formatCode="General">
                  <c:v>224</c:v>
                </c:pt>
                <c:pt idx="176" formatCode="General">
                  <c:v>233</c:v>
                </c:pt>
                <c:pt idx="177" formatCode="General">
                  <c:v>240</c:v>
                </c:pt>
                <c:pt idx="178" formatCode="General">
                  <c:v>240</c:v>
                </c:pt>
                <c:pt idx="179" formatCode="General">
                  <c:v>240</c:v>
                </c:pt>
                <c:pt idx="180" formatCode="General">
                  <c:v>240</c:v>
                </c:pt>
                <c:pt idx="181" formatCode="General">
                  <c:v>240</c:v>
                </c:pt>
                <c:pt idx="182" formatCode="General">
                  <c:v>211</c:v>
                </c:pt>
                <c:pt idx="183" formatCode="General">
                  <c:v>229</c:v>
                </c:pt>
                <c:pt idx="184" formatCode="General">
                  <c:v>229</c:v>
                </c:pt>
                <c:pt idx="185" formatCode="General">
                  <c:v>229</c:v>
                </c:pt>
                <c:pt idx="186" formatCode="General">
                  <c:v>227</c:v>
                </c:pt>
                <c:pt idx="187" formatCode="General">
                  <c:v>227</c:v>
                </c:pt>
                <c:pt idx="188" formatCode="General">
                  <c:v>227</c:v>
                </c:pt>
                <c:pt idx="189" formatCode="General">
                  <c:v>227</c:v>
                </c:pt>
                <c:pt idx="190" formatCode="General">
                  <c:v>227</c:v>
                </c:pt>
                <c:pt idx="191" formatCode="General">
                  <c:v>227</c:v>
                </c:pt>
                <c:pt idx="192" formatCode="General">
                  <c:v>227</c:v>
                </c:pt>
                <c:pt idx="193" formatCode="General">
                  <c:v>231</c:v>
                </c:pt>
                <c:pt idx="194" formatCode="General">
                  <c:v>225</c:v>
                </c:pt>
                <c:pt idx="195" formatCode="General">
                  <c:v>225</c:v>
                </c:pt>
                <c:pt idx="196" formatCode="General">
                  <c:v>225</c:v>
                </c:pt>
                <c:pt idx="197" formatCode="General">
                  <c:v>225</c:v>
                </c:pt>
                <c:pt idx="198" formatCode="General">
                  <c:v>225</c:v>
                </c:pt>
                <c:pt idx="199" formatCode="General">
                  <c:v>227</c:v>
                </c:pt>
                <c:pt idx="200" formatCode="General">
                  <c:v>225</c:v>
                </c:pt>
                <c:pt idx="201" formatCode="General">
                  <c:v>230</c:v>
                </c:pt>
                <c:pt idx="202" formatCode="General">
                  <c:v>228</c:v>
                </c:pt>
                <c:pt idx="203" formatCode="General">
                  <c:v>233</c:v>
                </c:pt>
                <c:pt idx="204" formatCode="General">
                  <c:v>233</c:v>
                </c:pt>
                <c:pt idx="205" formatCode="General">
                  <c:v>233</c:v>
                </c:pt>
                <c:pt idx="206" formatCode="General">
                  <c:v>233</c:v>
                </c:pt>
                <c:pt idx="207" formatCode="General">
                  <c:v>233</c:v>
                </c:pt>
                <c:pt idx="208" formatCode="General">
                  <c:v>245</c:v>
                </c:pt>
                <c:pt idx="209" formatCode="General">
                  <c:v>245</c:v>
                </c:pt>
                <c:pt idx="210" formatCode="General">
                  <c:v>246</c:v>
                </c:pt>
                <c:pt idx="211">
                  <c:v>244.125</c:v>
                </c:pt>
                <c:pt idx="212" formatCode="General">
                  <c:v>246</c:v>
                </c:pt>
                <c:pt idx="213" formatCode="General">
                  <c:v>246</c:v>
                </c:pt>
                <c:pt idx="214" formatCode="General">
                  <c:v>246</c:v>
                </c:pt>
                <c:pt idx="215" formatCode="General">
                  <c:v>246</c:v>
                </c:pt>
                <c:pt idx="216" formatCode="General">
                  <c:v>246</c:v>
                </c:pt>
                <c:pt idx="217" formatCode="General">
                  <c:v>246</c:v>
                </c:pt>
                <c:pt idx="218" formatCode="General">
                  <c:v>246</c:v>
                </c:pt>
                <c:pt idx="219" formatCode="General">
                  <c:v>246</c:v>
                </c:pt>
                <c:pt idx="220" formatCode="General">
                  <c:v>246</c:v>
                </c:pt>
                <c:pt idx="221" formatCode="General">
                  <c:v>254</c:v>
                </c:pt>
                <c:pt idx="222" formatCode="General">
                  <c:v>264</c:v>
                </c:pt>
                <c:pt idx="223" formatCode="General">
                  <c:v>264</c:v>
                </c:pt>
                <c:pt idx="224" formatCode="General">
                  <c:v>264</c:v>
                </c:pt>
                <c:pt idx="225" formatCode="General">
                  <c:v>264</c:v>
                </c:pt>
                <c:pt idx="226" formatCode="General">
                  <c:v>264</c:v>
                </c:pt>
                <c:pt idx="227" formatCode="General">
                  <c:v>264</c:v>
                </c:pt>
                <c:pt idx="228" formatCode="General">
                  <c:v>266</c:v>
                </c:pt>
                <c:pt idx="229" formatCode="General">
                  <c:v>266</c:v>
                </c:pt>
                <c:pt idx="230" formatCode="General">
                  <c:v>227</c:v>
                </c:pt>
                <c:pt idx="231" formatCode="General">
                  <c:v>227</c:v>
                </c:pt>
                <c:pt idx="232" formatCode="General">
                  <c:v>227</c:v>
                </c:pt>
                <c:pt idx="233" formatCode="General">
                  <c:v>227</c:v>
                </c:pt>
                <c:pt idx="234" formatCode="General">
                  <c:v>227</c:v>
                </c:pt>
                <c:pt idx="235" formatCode="General">
                  <c:v>231</c:v>
                </c:pt>
                <c:pt idx="236" formatCode="General">
                  <c:v>231</c:v>
                </c:pt>
                <c:pt idx="237" formatCode="General">
                  <c:v>231</c:v>
                </c:pt>
                <c:pt idx="238" formatCode="General">
                  <c:v>231</c:v>
                </c:pt>
                <c:pt idx="239" formatCode="General">
                  <c:v>231</c:v>
                </c:pt>
                <c:pt idx="240" formatCode="General">
                  <c:v>231</c:v>
                </c:pt>
                <c:pt idx="241" formatCode="General">
                  <c:v>231</c:v>
                </c:pt>
                <c:pt idx="242" formatCode="General">
                  <c:v>231</c:v>
                </c:pt>
                <c:pt idx="243" formatCode="General">
                  <c:v>231</c:v>
                </c:pt>
                <c:pt idx="244" formatCode="General">
                  <c:v>231</c:v>
                </c:pt>
                <c:pt idx="245" formatCode="General">
                  <c:v>231</c:v>
                </c:pt>
                <c:pt idx="246" formatCode="General">
                  <c:v>229</c:v>
                </c:pt>
                <c:pt idx="247" formatCode="General">
                  <c:v>227</c:v>
                </c:pt>
                <c:pt idx="248" formatCode="General">
                  <c:v>228</c:v>
                </c:pt>
                <c:pt idx="249" formatCode="General">
                  <c:v>228</c:v>
                </c:pt>
                <c:pt idx="250" formatCode="General">
                  <c:v>228</c:v>
                </c:pt>
                <c:pt idx="251" formatCode="General">
                  <c:v>228</c:v>
                </c:pt>
                <c:pt idx="252" formatCode="General">
                  <c:v>228</c:v>
                </c:pt>
                <c:pt idx="253" formatCode="General">
                  <c:v>228</c:v>
                </c:pt>
                <c:pt idx="254" formatCode="General">
                  <c:v>232</c:v>
                </c:pt>
                <c:pt idx="255" formatCode="General">
                  <c:v>231</c:v>
                </c:pt>
                <c:pt idx="256" formatCode="General">
                  <c:v>231</c:v>
                </c:pt>
                <c:pt idx="257" formatCode="General">
                  <c:v>230</c:v>
                </c:pt>
                <c:pt idx="258" formatCode="General">
                  <c:v>225</c:v>
                </c:pt>
                <c:pt idx="259" formatCode="General">
                  <c:v>226</c:v>
                </c:pt>
                <c:pt idx="260" formatCode="General">
                  <c:v>225</c:v>
                </c:pt>
                <c:pt idx="261" formatCode="General">
                  <c:v>227</c:v>
                </c:pt>
                <c:pt idx="262" formatCode="General">
                  <c:v>229</c:v>
                </c:pt>
                <c:pt idx="263" formatCode="General">
                  <c:v>229</c:v>
                </c:pt>
                <c:pt idx="264" formatCode="General">
                  <c:v>227</c:v>
                </c:pt>
                <c:pt idx="265" formatCode="General">
                  <c:v>227</c:v>
                </c:pt>
                <c:pt idx="266" formatCode="General">
                  <c:v>228</c:v>
                </c:pt>
                <c:pt idx="267" formatCode="General">
                  <c:v>227</c:v>
                </c:pt>
                <c:pt idx="268" formatCode="General">
                  <c:v>227</c:v>
                </c:pt>
                <c:pt idx="269" formatCode="General">
                  <c:v>227</c:v>
                </c:pt>
                <c:pt idx="270" formatCode="General">
                  <c:v>227</c:v>
                </c:pt>
                <c:pt idx="271" formatCode="General">
                  <c:v>226</c:v>
                </c:pt>
                <c:pt idx="272" formatCode="General">
                  <c:v>224</c:v>
                </c:pt>
                <c:pt idx="273" formatCode="General">
                  <c:v>226</c:v>
                </c:pt>
                <c:pt idx="274" formatCode="General">
                  <c:v>226</c:v>
                </c:pt>
                <c:pt idx="275" formatCode="General">
                  <c:v>226</c:v>
                </c:pt>
                <c:pt idx="276" formatCode="General">
                  <c:v>226</c:v>
                </c:pt>
                <c:pt idx="277" formatCode="General">
                  <c:v>230</c:v>
                </c:pt>
                <c:pt idx="278" formatCode="General">
                  <c:v>230</c:v>
                </c:pt>
                <c:pt idx="279" formatCode="General">
                  <c:v>227</c:v>
                </c:pt>
                <c:pt idx="280" formatCode="General">
                  <c:v>230</c:v>
                </c:pt>
                <c:pt idx="281" formatCode="General">
                  <c:v>229</c:v>
                </c:pt>
                <c:pt idx="282" formatCode="General">
                  <c:v>230</c:v>
                </c:pt>
                <c:pt idx="283" formatCode="General">
                  <c:v>227</c:v>
                </c:pt>
                <c:pt idx="284" formatCode="General">
                  <c:v>230</c:v>
                </c:pt>
                <c:pt idx="285" formatCode="General">
                  <c:v>231</c:v>
                </c:pt>
                <c:pt idx="286" formatCode="General">
                  <c:v>237</c:v>
                </c:pt>
                <c:pt idx="287" formatCode="General">
                  <c:v>231</c:v>
                </c:pt>
                <c:pt idx="288" formatCode="General">
                  <c:v>232</c:v>
                </c:pt>
                <c:pt idx="289" formatCode="General">
                  <c:v>233</c:v>
                </c:pt>
                <c:pt idx="290" formatCode="General">
                  <c:v>237</c:v>
                </c:pt>
                <c:pt idx="291" formatCode="General">
                  <c:v>237</c:v>
                </c:pt>
                <c:pt idx="292" formatCode="General">
                  <c:v>237</c:v>
                </c:pt>
                <c:pt idx="293" formatCode="General">
                  <c:v>233</c:v>
                </c:pt>
                <c:pt idx="294" formatCode="General">
                  <c:v>233</c:v>
                </c:pt>
                <c:pt idx="295" formatCode="General">
                  <c:v>238</c:v>
                </c:pt>
                <c:pt idx="296" formatCode="General">
                  <c:v>233</c:v>
                </c:pt>
                <c:pt idx="297" formatCode="General">
                  <c:v>233</c:v>
                </c:pt>
                <c:pt idx="298" formatCode="General">
                  <c:v>233</c:v>
                </c:pt>
                <c:pt idx="299" formatCode="General">
                  <c:v>233</c:v>
                </c:pt>
                <c:pt idx="300" formatCode="General">
                  <c:v>233</c:v>
                </c:pt>
                <c:pt idx="301" formatCode="General">
                  <c:v>233</c:v>
                </c:pt>
                <c:pt idx="302" formatCode="General">
                  <c:v>233</c:v>
                </c:pt>
                <c:pt idx="303" formatCode="General">
                  <c:v>233</c:v>
                </c:pt>
                <c:pt idx="304" formatCode="General">
                  <c:v>233</c:v>
                </c:pt>
                <c:pt idx="305" formatCode="General">
                  <c:v>233</c:v>
                </c:pt>
                <c:pt idx="306" formatCode="General">
                  <c:v>233</c:v>
                </c:pt>
                <c:pt idx="307" formatCode="General">
                  <c:v>233</c:v>
                </c:pt>
                <c:pt idx="308" formatCode="General">
                  <c:v>233</c:v>
                </c:pt>
                <c:pt idx="309" formatCode="General">
                  <c:v>233</c:v>
                </c:pt>
                <c:pt idx="310" formatCode="General">
                  <c:v>233</c:v>
                </c:pt>
                <c:pt idx="311" formatCode="General">
                  <c:v>233</c:v>
                </c:pt>
                <c:pt idx="312" formatCode="General">
                  <c:v>233</c:v>
                </c:pt>
                <c:pt idx="313" formatCode="General">
                  <c:v>234</c:v>
                </c:pt>
                <c:pt idx="314" formatCode="General">
                  <c:v>234</c:v>
                </c:pt>
                <c:pt idx="315" formatCode="General">
                  <c:v>234</c:v>
                </c:pt>
                <c:pt idx="316" formatCode="General">
                  <c:v>234</c:v>
                </c:pt>
                <c:pt idx="317" formatCode="General">
                  <c:v>234</c:v>
                </c:pt>
                <c:pt idx="318" formatCode="General">
                  <c:v>234</c:v>
                </c:pt>
                <c:pt idx="319" formatCode="General">
                  <c:v>234</c:v>
                </c:pt>
                <c:pt idx="320" formatCode="General">
                  <c:v>234</c:v>
                </c:pt>
                <c:pt idx="321" formatCode="General">
                  <c:v>234</c:v>
                </c:pt>
                <c:pt idx="322" formatCode="General">
                  <c:v>234</c:v>
                </c:pt>
                <c:pt idx="323" formatCode="General">
                  <c:v>234</c:v>
                </c:pt>
                <c:pt idx="324" formatCode="General">
                  <c:v>234</c:v>
                </c:pt>
                <c:pt idx="325" formatCode="General">
                  <c:v>234</c:v>
                </c:pt>
                <c:pt idx="326" formatCode="General">
                  <c:v>234</c:v>
                </c:pt>
                <c:pt idx="327" formatCode="General">
                  <c:v>234</c:v>
                </c:pt>
                <c:pt idx="328" formatCode="General">
                  <c:v>234</c:v>
                </c:pt>
                <c:pt idx="329" formatCode="General">
                  <c:v>234</c:v>
                </c:pt>
                <c:pt idx="330" formatCode="General">
                  <c:v>234</c:v>
                </c:pt>
                <c:pt idx="331" formatCode="General">
                  <c:v>234</c:v>
                </c:pt>
                <c:pt idx="332" formatCode="General">
                  <c:v>234</c:v>
                </c:pt>
                <c:pt idx="333" formatCode="General">
                  <c:v>234</c:v>
                </c:pt>
                <c:pt idx="334" formatCode="General">
                  <c:v>234</c:v>
                </c:pt>
                <c:pt idx="335" formatCode="General">
                  <c:v>234</c:v>
                </c:pt>
                <c:pt idx="336" formatCode="General">
                  <c:v>234</c:v>
                </c:pt>
                <c:pt idx="337" formatCode="General">
                  <c:v>234</c:v>
                </c:pt>
                <c:pt idx="338" formatCode="General">
                  <c:v>234</c:v>
                </c:pt>
                <c:pt idx="339" formatCode="General">
                  <c:v>234</c:v>
                </c:pt>
                <c:pt idx="340" formatCode="General">
                  <c:v>234</c:v>
                </c:pt>
                <c:pt idx="341" formatCode="General">
                  <c:v>234</c:v>
                </c:pt>
                <c:pt idx="342" formatCode="General">
                  <c:v>234</c:v>
                </c:pt>
                <c:pt idx="343" formatCode="General">
                  <c:v>234</c:v>
                </c:pt>
                <c:pt idx="344" formatCode="General">
                  <c:v>234</c:v>
                </c:pt>
                <c:pt idx="345" formatCode="General">
                  <c:v>234</c:v>
                </c:pt>
                <c:pt idx="346" formatCode="General">
                  <c:v>234</c:v>
                </c:pt>
                <c:pt idx="347" formatCode="General">
                  <c:v>234</c:v>
                </c:pt>
                <c:pt idx="348" formatCode="General">
                  <c:v>234</c:v>
                </c:pt>
                <c:pt idx="349" formatCode="General">
                  <c:v>234</c:v>
                </c:pt>
                <c:pt idx="350" formatCode="General">
                  <c:v>234</c:v>
                </c:pt>
                <c:pt idx="351" formatCode="General">
                  <c:v>234</c:v>
                </c:pt>
                <c:pt idx="352" formatCode="General">
                  <c:v>234</c:v>
                </c:pt>
                <c:pt idx="353" formatCode="General">
                  <c:v>234</c:v>
                </c:pt>
                <c:pt idx="354" formatCode="General">
                  <c:v>227</c:v>
                </c:pt>
                <c:pt idx="355" formatCode="General">
                  <c:v>227</c:v>
                </c:pt>
                <c:pt idx="356" formatCode="General">
                  <c:v>227</c:v>
                </c:pt>
                <c:pt idx="357" formatCode="General">
                  <c:v>227</c:v>
                </c:pt>
                <c:pt idx="358" formatCode="General">
                  <c:v>227</c:v>
                </c:pt>
                <c:pt idx="359" formatCode="General">
                  <c:v>227</c:v>
                </c:pt>
                <c:pt idx="360" formatCode="General">
                  <c:v>227</c:v>
                </c:pt>
                <c:pt idx="361" formatCode="General">
                  <c:v>227</c:v>
                </c:pt>
                <c:pt idx="362" formatCode="General">
                  <c:v>227</c:v>
                </c:pt>
                <c:pt idx="363" formatCode="General">
                  <c:v>227</c:v>
                </c:pt>
                <c:pt idx="364" formatCode="General">
                  <c:v>227</c:v>
                </c:pt>
                <c:pt idx="365" formatCode="General">
                  <c:v>227</c:v>
                </c:pt>
                <c:pt idx="366" formatCode="General">
                  <c:v>227</c:v>
                </c:pt>
                <c:pt idx="367" formatCode="General">
                  <c:v>227</c:v>
                </c:pt>
                <c:pt idx="368" formatCode="General">
                  <c:v>227</c:v>
                </c:pt>
                <c:pt idx="369" formatCode="General">
                  <c:v>227</c:v>
                </c:pt>
                <c:pt idx="370" formatCode="General">
                  <c:v>223</c:v>
                </c:pt>
                <c:pt idx="371" formatCode="General">
                  <c:v>226</c:v>
                </c:pt>
                <c:pt idx="372" formatCode="General">
                  <c:v>224</c:v>
                </c:pt>
                <c:pt idx="373" formatCode="General">
                  <c:v>224</c:v>
                </c:pt>
              </c:numCache>
            </c:numRef>
          </c:val>
          <c:smooth val="0"/>
          <c:extLst>
            <c:ext xmlns:c16="http://schemas.microsoft.com/office/drawing/2014/chart" uri="{C3380CC4-5D6E-409C-BE32-E72D297353CC}">
              <c16:uniqueId val="{00000001-7B10-49A4-95D8-5C07778DF83A}"/>
            </c:ext>
          </c:extLst>
        </c:ser>
        <c:ser>
          <c:idx val="6"/>
          <c:order val="2"/>
          <c:tx>
            <c:strRef>
              <c:f>qto_cvd19_grafica!$Q$150</c:f>
              <c:strCache>
                <c:ptCount val="1"/>
                <c:pt idx="0">
                  <c:v>Ocupación de camas de UCI/UCIN para COVID-19 (eje 1)</c:v>
                </c:pt>
              </c:strCache>
            </c:strRef>
          </c:tx>
          <c:spPr>
            <a:ln w="19050" cap="rnd">
              <a:solidFill>
                <a:schemeClr val="accent4">
                  <a:lumMod val="50000"/>
                </a:schemeClr>
              </a:solidFill>
              <a:round/>
            </a:ln>
            <a:effectLst/>
          </c:spPr>
          <c:marker>
            <c:symbol val="none"/>
          </c:marker>
          <c:cat>
            <c:numRef>
              <c:f>qto_cvd19_camas!$A$2:$A$375</c:f>
              <c:numCache>
                <c:formatCode>yyyy\-mm\-dd</c:formatCode>
                <c:ptCount val="374"/>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pt idx="169">
                  <c:v>44163</c:v>
                </c:pt>
                <c:pt idx="170">
                  <c:v>44164</c:v>
                </c:pt>
                <c:pt idx="171">
                  <c:v>44165</c:v>
                </c:pt>
                <c:pt idx="172">
                  <c:v>44166</c:v>
                </c:pt>
                <c:pt idx="173">
                  <c:v>44167</c:v>
                </c:pt>
                <c:pt idx="174">
                  <c:v>44168</c:v>
                </c:pt>
                <c:pt idx="175">
                  <c:v>44169</c:v>
                </c:pt>
                <c:pt idx="176">
                  <c:v>44170</c:v>
                </c:pt>
                <c:pt idx="177">
                  <c:v>44171</c:v>
                </c:pt>
                <c:pt idx="178">
                  <c:v>44172</c:v>
                </c:pt>
                <c:pt idx="179">
                  <c:v>44173</c:v>
                </c:pt>
                <c:pt idx="180">
                  <c:v>44174</c:v>
                </c:pt>
                <c:pt idx="181">
                  <c:v>44175</c:v>
                </c:pt>
                <c:pt idx="182">
                  <c:v>44176</c:v>
                </c:pt>
                <c:pt idx="183">
                  <c:v>44177</c:v>
                </c:pt>
                <c:pt idx="184">
                  <c:v>44178</c:v>
                </c:pt>
                <c:pt idx="185">
                  <c:v>44179</c:v>
                </c:pt>
                <c:pt idx="186">
                  <c:v>44180</c:v>
                </c:pt>
                <c:pt idx="187">
                  <c:v>44181</c:v>
                </c:pt>
                <c:pt idx="188">
                  <c:v>44182</c:v>
                </c:pt>
                <c:pt idx="189">
                  <c:v>44183</c:v>
                </c:pt>
                <c:pt idx="190">
                  <c:v>44184</c:v>
                </c:pt>
                <c:pt idx="191">
                  <c:v>44185</c:v>
                </c:pt>
                <c:pt idx="192">
                  <c:v>44186</c:v>
                </c:pt>
                <c:pt idx="193">
                  <c:v>44187</c:v>
                </c:pt>
                <c:pt idx="194">
                  <c:v>44188</c:v>
                </c:pt>
                <c:pt idx="195">
                  <c:v>44189</c:v>
                </c:pt>
                <c:pt idx="196">
                  <c:v>44190</c:v>
                </c:pt>
                <c:pt idx="197">
                  <c:v>44191</c:v>
                </c:pt>
                <c:pt idx="198">
                  <c:v>44192</c:v>
                </c:pt>
                <c:pt idx="199">
                  <c:v>44193</c:v>
                </c:pt>
                <c:pt idx="200">
                  <c:v>44194</c:v>
                </c:pt>
                <c:pt idx="201">
                  <c:v>44195</c:v>
                </c:pt>
                <c:pt idx="202">
                  <c:v>44196</c:v>
                </c:pt>
                <c:pt idx="203">
                  <c:v>44197</c:v>
                </c:pt>
                <c:pt idx="204">
                  <c:v>44198</c:v>
                </c:pt>
                <c:pt idx="205">
                  <c:v>44199</c:v>
                </c:pt>
                <c:pt idx="206">
                  <c:v>44200</c:v>
                </c:pt>
                <c:pt idx="207">
                  <c:v>44201</c:v>
                </c:pt>
                <c:pt idx="208">
                  <c:v>44202</c:v>
                </c:pt>
                <c:pt idx="209">
                  <c:v>44203</c:v>
                </c:pt>
                <c:pt idx="210">
                  <c:v>44204</c:v>
                </c:pt>
                <c:pt idx="211">
                  <c:v>44205</c:v>
                </c:pt>
                <c:pt idx="212">
                  <c:v>44206</c:v>
                </c:pt>
                <c:pt idx="213">
                  <c:v>44207</c:v>
                </c:pt>
                <c:pt idx="214">
                  <c:v>44208</c:v>
                </c:pt>
                <c:pt idx="215">
                  <c:v>44209</c:v>
                </c:pt>
                <c:pt idx="216">
                  <c:v>44210</c:v>
                </c:pt>
                <c:pt idx="217">
                  <c:v>44211</c:v>
                </c:pt>
                <c:pt idx="218">
                  <c:v>44212</c:v>
                </c:pt>
                <c:pt idx="219">
                  <c:v>44213</c:v>
                </c:pt>
                <c:pt idx="220">
                  <c:v>44214</c:v>
                </c:pt>
                <c:pt idx="221">
                  <c:v>44215</c:v>
                </c:pt>
                <c:pt idx="222">
                  <c:v>44216</c:v>
                </c:pt>
                <c:pt idx="223">
                  <c:v>44217</c:v>
                </c:pt>
                <c:pt idx="224">
                  <c:v>44218</c:v>
                </c:pt>
                <c:pt idx="225">
                  <c:v>44219</c:v>
                </c:pt>
                <c:pt idx="226">
                  <c:v>44220</c:v>
                </c:pt>
                <c:pt idx="227">
                  <c:v>44221</c:v>
                </c:pt>
                <c:pt idx="228">
                  <c:v>44222</c:v>
                </c:pt>
                <c:pt idx="229">
                  <c:v>44223</c:v>
                </c:pt>
                <c:pt idx="230">
                  <c:v>44224</c:v>
                </c:pt>
                <c:pt idx="231">
                  <c:v>44225</c:v>
                </c:pt>
                <c:pt idx="232">
                  <c:v>44226</c:v>
                </c:pt>
                <c:pt idx="233">
                  <c:v>44227</c:v>
                </c:pt>
                <c:pt idx="234">
                  <c:v>44228</c:v>
                </c:pt>
                <c:pt idx="235">
                  <c:v>44229</c:v>
                </c:pt>
                <c:pt idx="236">
                  <c:v>44230</c:v>
                </c:pt>
                <c:pt idx="237">
                  <c:v>44231</c:v>
                </c:pt>
                <c:pt idx="238">
                  <c:v>44232</c:v>
                </c:pt>
                <c:pt idx="239">
                  <c:v>44233</c:v>
                </c:pt>
                <c:pt idx="240">
                  <c:v>44234</c:v>
                </c:pt>
                <c:pt idx="241">
                  <c:v>44235</c:v>
                </c:pt>
                <c:pt idx="242">
                  <c:v>44236</c:v>
                </c:pt>
                <c:pt idx="243">
                  <c:v>44237</c:v>
                </c:pt>
                <c:pt idx="244">
                  <c:v>44238</c:v>
                </c:pt>
                <c:pt idx="245">
                  <c:v>44239</c:v>
                </c:pt>
                <c:pt idx="246">
                  <c:v>44240</c:v>
                </c:pt>
                <c:pt idx="247">
                  <c:v>44241</c:v>
                </c:pt>
                <c:pt idx="248">
                  <c:v>44242</c:v>
                </c:pt>
                <c:pt idx="249">
                  <c:v>44243</c:v>
                </c:pt>
                <c:pt idx="250">
                  <c:v>44244</c:v>
                </c:pt>
                <c:pt idx="251">
                  <c:v>44245</c:v>
                </c:pt>
                <c:pt idx="252">
                  <c:v>44246</c:v>
                </c:pt>
                <c:pt idx="253">
                  <c:v>44247</c:v>
                </c:pt>
                <c:pt idx="254">
                  <c:v>44248</c:v>
                </c:pt>
                <c:pt idx="255">
                  <c:v>44249</c:v>
                </c:pt>
                <c:pt idx="256">
                  <c:v>44250</c:v>
                </c:pt>
                <c:pt idx="257">
                  <c:v>44251</c:v>
                </c:pt>
                <c:pt idx="258">
                  <c:v>44252</c:v>
                </c:pt>
                <c:pt idx="259">
                  <c:v>44253</c:v>
                </c:pt>
                <c:pt idx="260">
                  <c:v>44254</c:v>
                </c:pt>
                <c:pt idx="261">
                  <c:v>44255</c:v>
                </c:pt>
                <c:pt idx="262">
                  <c:v>44256</c:v>
                </c:pt>
                <c:pt idx="263">
                  <c:v>44257</c:v>
                </c:pt>
                <c:pt idx="264">
                  <c:v>44258</c:v>
                </c:pt>
                <c:pt idx="265">
                  <c:v>44259</c:v>
                </c:pt>
                <c:pt idx="266">
                  <c:v>44260</c:v>
                </c:pt>
                <c:pt idx="267">
                  <c:v>44261</c:v>
                </c:pt>
                <c:pt idx="268">
                  <c:v>44262</c:v>
                </c:pt>
                <c:pt idx="269">
                  <c:v>44263</c:v>
                </c:pt>
                <c:pt idx="270">
                  <c:v>44264</c:v>
                </c:pt>
                <c:pt idx="271">
                  <c:v>44265</c:v>
                </c:pt>
                <c:pt idx="272">
                  <c:v>44266</c:v>
                </c:pt>
                <c:pt idx="273">
                  <c:v>44267</c:v>
                </c:pt>
                <c:pt idx="274">
                  <c:v>44268</c:v>
                </c:pt>
                <c:pt idx="275">
                  <c:v>44269</c:v>
                </c:pt>
                <c:pt idx="276">
                  <c:v>44270</c:v>
                </c:pt>
                <c:pt idx="277">
                  <c:v>44271</c:v>
                </c:pt>
                <c:pt idx="278">
                  <c:v>44272</c:v>
                </c:pt>
                <c:pt idx="279">
                  <c:v>44273</c:v>
                </c:pt>
                <c:pt idx="280">
                  <c:v>44274</c:v>
                </c:pt>
                <c:pt idx="281">
                  <c:v>44275</c:v>
                </c:pt>
                <c:pt idx="282">
                  <c:v>44276</c:v>
                </c:pt>
                <c:pt idx="283">
                  <c:v>44277</c:v>
                </c:pt>
                <c:pt idx="284">
                  <c:v>44278</c:v>
                </c:pt>
                <c:pt idx="285">
                  <c:v>44279</c:v>
                </c:pt>
                <c:pt idx="286">
                  <c:v>44280</c:v>
                </c:pt>
                <c:pt idx="287">
                  <c:v>44281</c:v>
                </c:pt>
                <c:pt idx="288">
                  <c:v>44282</c:v>
                </c:pt>
                <c:pt idx="289">
                  <c:v>44283</c:v>
                </c:pt>
                <c:pt idx="290">
                  <c:v>44284</c:v>
                </c:pt>
                <c:pt idx="291">
                  <c:v>44285</c:v>
                </c:pt>
                <c:pt idx="292">
                  <c:v>44286</c:v>
                </c:pt>
                <c:pt idx="293">
                  <c:v>44287</c:v>
                </c:pt>
                <c:pt idx="294">
                  <c:v>44288</c:v>
                </c:pt>
                <c:pt idx="295">
                  <c:v>44289</c:v>
                </c:pt>
                <c:pt idx="296">
                  <c:v>44290</c:v>
                </c:pt>
                <c:pt idx="297">
                  <c:v>44291</c:v>
                </c:pt>
                <c:pt idx="298">
                  <c:v>44292</c:v>
                </c:pt>
                <c:pt idx="299">
                  <c:v>44293</c:v>
                </c:pt>
                <c:pt idx="300">
                  <c:v>44294</c:v>
                </c:pt>
                <c:pt idx="301">
                  <c:v>44295</c:v>
                </c:pt>
                <c:pt idx="302">
                  <c:v>44296</c:v>
                </c:pt>
                <c:pt idx="303">
                  <c:v>44297</c:v>
                </c:pt>
                <c:pt idx="304">
                  <c:v>44298</c:v>
                </c:pt>
                <c:pt idx="305">
                  <c:v>44299</c:v>
                </c:pt>
                <c:pt idx="306">
                  <c:v>44300</c:v>
                </c:pt>
                <c:pt idx="307">
                  <c:v>44301</c:v>
                </c:pt>
                <c:pt idx="308">
                  <c:v>44302</c:v>
                </c:pt>
                <c:pt idx="309">
                  <c:v>44303</c:v>
                </c:pt>
                <c:pt idx="310">
                  <c:v>44304</c:v>
                </c:pt>
                <c:pt idx="311">
                  <c:v>44305</c:v>
                </c:pt>
                <c:pt idx="312">
                  <c:v>44306</c:v>
                </c:pt>
                <c:pt idx="313">
                  <c:v>44307</c:v>
                </c:pt>
                <c:pt idx="314">
                  <c:v>44308</c:v>
                </c:pt>
                <c:pt idx="315">
                  <c:v>44309</c:v>
                </c:pt>
                <c:pt idx="316">
                  <c:v>44310</c:v>
                </c:pt>
                <c:pt idx="317">
                  <c:v>44311</c:v>
                </c:pt>
                <c:pt idx="318">
                  <c:v>44312</c:v>
                </c:pt>
                <c:pt idx="319">
                  <c:v>44313</c:v>
                </c:pt>
                <c:pt idx="320">
                  <c:v>44314</c:v>
                </c:pt>
                <c:pt idx="321">
                  <c:v>44315</c:v>
                </c:pt>
                <c:pt idx="322">
                  <c:v>44316</c:v>
                </c:pt>
                <c:pt idx="323">
                  <c:v>44317</c:v>
                </c:pt>
                <c:pt idx="324">
                  <c:v>44318</c:v>
                </c:pt>
                <c:pt idx="325">
                  <c:v>44319</c:v>
                </c:pt>
                <c:pt idx="326">
                  <c:v>44320</c:v>
                </c:pt>
                <c:pt idx="327">
                  <c:v>44321</c:v>
                </c:pt>
                <c:pt idx="328">
                  <c:v>44322</c:v>
                </c:pt>
                <c:pt idx="329">
                  <c:v>44323</c:v>
                </c:pt>
                <c:pt idx="330">
                  <c:v>44324</c:v>
                </c:pt>
                <c:pt idx="331">
                  <c:v>44325</c:v>
                </c:pt>
                <c:pt idx="332">
                  <c:v>44326</c:v>
                </c:pt>
                <c:pt idx="333">
                  <c:v>44327</c:v>
                </c:pt>
                <c:pt idx="334">
                  <c:v>44328</c:v>
                </c:pt>
                <c:pt idx="335">
                  <c:v>44329</c:v>
                </c:pt>
                <c:pt idx="336">
                  <c:v>44330</c:v>
                </c:pt>
                <c:pt idx="337">
                  <c:v>44331</c:v>
                </c:pt>
                <c:pt idx="338">
                  <c:v>44332</c:v>
                </c:pt>
                <c:pt idx="339">
                  <c:v>44333</c:v>
                </c:pt>
                <c:pt idx="340">
                  <c:v>44334</c:v>
                </c:pt>
                <c:pt idx="341">
                  <c:v>44335</c:v>
                </c:pt>
                <c:pt idx="342">
                  <c:v>44336</c:v>
                </c:pt>
                <c:pt idx="343">
                  <c:v>44337</c:v>
                </c:pt>
                <c:pt idx="344">
                  <c:v>44338</c:v>
                </c:pt>
                <c:pt idx="345">
                  <c:v>44339</c:v>
                </c:pt>
                <c:pt idx="346">
                  <c:v>44340</c:v>
                </c:pt>
                <c:pt idx="347">
                  <c:v>44341</c:v>
                </c:pt>
                <c:pt idx="348">
                  <c:v>44342</c:v>
                </c:pt>
                <c:pt idx="349">
                  <c:v>44343</c:v>
                </c:pt>
                <c:pt idx="350">
                  <c:v>44344</c:v>
                </c:pt>
                <c:pt idx="351">
                  <c:v>44345</c:v>
                </c:pt>
                <c:pt idx="352">
                  <c:v>44346</c:v>
                </c:pt>
                <c:pt idx="353">
                  <c:v>44347</c:v>
                </c:pt>
                <c:pt idx="354">
                  <c:v>44348</c:v>
                </c:pt>
                <c:pt idx="355">
                  <c:v>44349</c:v>
                </c:pt>
                <c:pt idx="356">
                  <c:v>44350</c:v>
                </c:pt>
                <c:pt idx="357">
                  <c:v>44351</c:v>
                </c:pt>
                <c:pt idx="358">
                  <c:v>44352</c:v>
                </c:pt>
                <c:pt idx="359">
                  <c:v>44353</c:v>
                </c:pt>
                <c:pt idx="360">
                  <c:v>44354</c:v>
                </c:pt>
                <c:pt idx="361">
                  <c:v>44355</c:v>
                </c:pt>
                <c:pt idx="362">
                  <c:v>44356</c:v>
                </c:pt>
                <c:pt idx="363">
                  <c:v>44357</c:v>
                </c:pt>
                <c:pt idx="364">
                  <c:v>44358</c:v>
                </c:pt>
                <c:pt idx="365">
                  <c:v>44359</c:v>
                </c:pt>
                <c:pt idx="366">
                  <c:v>44360</c:v>
                </c:pt>
                <c:pt idx="367">
                  <c:v>44361</c:v>
                </c:pt>
                <c:pt idx="368">
                  <c:v>44362</c:v>
                </c:pt>
                <c:pt idx="369">
                  <c:v>44363</c:v>
                </c:pt>
                <c:pt idx="370">
                  <c:v>44364</c:v>
                </c:pt>
                <c:pt idx="371">
                  <c:v>44365</c:v>
                </c:pt>
                <c:pt idx="372">
                  <c:v>44366</c:v>
                </c:pt>
                <c:pt idx="373">
                  <c:v>44367</c:v>
                </c:pt>
              </c:numCache>
            </c:numRef>
          </c:cat>
          <c:val>
            <c:numRef>
              <c:f>qto_cvd19_camas!$H$2:$H$400</c:f>
              <c:numCache>
                <c:formatCode>0</c:formatCode>
                <c:ptCount val="399"/>
                <c:pt idx="0">
                  <c:v>224</c:v>
                </c:pt>
                <c:pt idx="1">
                  <c:v>223</c:v>
                </c:pt>
                <c:pt idx="2">
                  <c:v>233</c:v>
                </c:pt>
                <c:pt idx="3">
                  <c:v>237</c:v>
                </c:pt>
                <c:pt idx="4">
                  <c:v>234</c:v>
                </c:pt>
                <c:pt idx="5">
                  <c:v>237</c:v>
                </c:pt>
                <c:pt idx="6">
                  <c:v>236</c:v>
                </c:pt>
                <c:pt idx="7">
                  <c:v>233</c:v>
                </c:pt>
                <c:pt idx="8">
                  <c:v>235</c:v>
                </c:pt>
                <c:pt idx="9">
                  <c:v>245</c:v>
                </c:pt>
                <c:pt idx="10">
                  <c:v>249</c:v>
                </c:pt>
                <c:pt idx="11">
                  <c:v>251</c:v>
                </c:pt>
                <c:pt idx="12">
                  <c:v>251</c:v>
                </c:pt>
                <c:pt idx="13">
                  <c:v>253</c:v>
                </c:pt>
                <c:pt idx="14">
                  <c:v>254</c:v>
                </c:pt>
                <c:pt idx="15">
                  <c:v>254</c:v>
                </c:pt>
                <c:pt idx="16">
                  <c:v>264</c:v>
                </c:pt>
                <c:pt idx="17">
                  <c:v>265</c:v>
                </c:pt>
                <c:pt idx="18">
                  <c:v>257</c:v>
                </c:pt>
                <c:pt idx="19">
                  <c:v>265</c:v>
                </c:pt>
                <c:pt idx="20">
                  <c:v>261</c:v>
                </c:pt>
                <c:pt idx="21">
                  <c:v>268</c:v>
                </c:pt>
                <c:pt idx="22">
                  <c:v>264</c:v>
                </c:pt>
                <c:pt idx="23">
                  <c:v>266</c:v>
                </c:pt>
                <c:pt idx="24">
                  <c:v>266</c:v>
                </c:pt>
                <c:pt idx="25">
                  <c:v>263</c:v>
                </c:pt>
                <c:pt idx="26">
                  <c:v>265</c:v>
                </c:pt>
                <c:pt idx="27">
                  <c:v>266</c:v>
                </c:pt>
                <c:pt idx="28">
                  <c:v>266</c:v>
                </c:pt>
                <c:pt idx="29">
                  <c:v>264</c:v>
                </c:pt>
                <c:pt idx="30">
                  <c:v>264</c:v>
                </c:pt>
                <c:pt idx="31">
                  <c:v>265</c:v>
                </c:pt>
                <c:pt idx="32">
                  <c:v>272</c:v>
                </c:pt>
                <c:pt idx="33">
                  <c:v>272</c:v>
                </c:pt>
                <c:pt idx="34">
                  <c:v>270</c:v>
                </c:pt>
                <c:pt idx="35">
                  <c:v>269</c:v>
                </c:pt>
                <c:pt idx="36">
                  <c:v>270</c:v>
                </c:pt>
                <c:pt idx="37">
                  <c:v>269</c:v>
                </c:pt>
                <c:pt idx="38">
                  <c:v>268</c:v>
                </c:pt>
                <c:pt idx="39">
                  <c:v>265</c:v>
                </c:pt>
                <c:pt idx="40">
                  <c:v>269</c:v>
                </c:pt>
                <c:pt idx="41">
                  <c:v>274</c:v>
                </c:pt>
                <c:pt idx="42">
                  <c:v>273</c:v>
                </c:pt>
                <c:pt idx="43">
                  <c:v>273</c:v>
                </c:pt>
                <c:pt idx="44">
                  <c:v>276</c:v>
                </c:pt>
                <c:pt idx="45">
                  <c:v>275</c:v>
                </c:pt>
                <c:pt idx="46">
                  <c:v>275</c:v>
                </c:pt>
                <c:pt idx="47">
                  <c:v>268</c:v>
                </c:pt>
                <c:pt idx="48">
                  <c:v>276</c:v>
                </c:pt>
                <c:pt idx="49">
                  <c:v>285</c:v>
                </c:pt>
                <c:pt idx="50">
                  <c:v>285</c:v>
                </c:pt>
                <c:pt idx="51">
                  <c:v>278.86666666666667</c:v>
                </c:pt>
                <c:pt idx="52">
                  <c:v>281</c:v>
                </c:pt>
                <c:pt idx="53">
                  <c:v>280.66666666666663</c:v>
                </c:pt>
                <c:pt idx="54">
                  <c:v>281</c:v>
                </c:pt>
                <c:pt idx="55">
                  <c:v>278</c:v>
                </c:pt>
                <c:pt idx="56">
                  <c:v>279</c:v>
                </c:pt>
                <c:pt idx="57">
                  <c:v>283.86666666666667</c:v>
                </c:pt>
                <c:pt idx="58">
                  <c:v>283.86666666666667</c:v>
                </c:pt>
                <c:pt idx="59">
                  <c:v>283.86666666666667</c:v>
                </c:pt>
                <c:pt idx="60">
                  <c:v>283.86666666666667</c:v>
                </c:pt>
                <c:pt idx="61">
                  <c:v>283.86666666666667</c:v>
                </c:pt>
                <c:pt idx="62">
                  <c:v>283.86666666666667</c:v>
                </c:pt>
                <c:pt idx="63">
                  <c:v>290</c:v>
                </c:pt>
                <c:pt idx="64">
                  <c:v>289</c:v>
                </c:pt>
                <c:pt idx="65">
                  <c:v>287</c:v>
                </c:pt>
                <c:pt idx="66">
                  <c:v>287</c:v>
                </c:pt>
                <c:pt idx="67">
                  <c:v>286</c:v>
                </c:pt>
                <c:pt idx="68">
                  <c:v>294</c:v>
                </c:pt>
                <c:pt idx="69">
                  <c:v>290</c:v>
                </c:pt>
                <c:pt idx="70">
                  <c:v>287</c:v>
                </c:pt>
                <c:pt idx="71">
                  <c:v>287</c:v>
                </c:pt>
                <c:pt idx="72">
                  <c:v>287</c:v>
                </c:pt>
                <c:pt idx="73">
                  <c:v>288</c:v>
                </c:pt>
                <c:pt idx="74">
                  <c:v>290</c:v>
                </c:pt>
                <c:pt idx="75">
                  <c:v>290</c:v>
                </c:pt>
                <c:pt idx="76">
                  <c:v>288</c:v>
                </c:pt>
                <c:pt idx="77">
                  <c:v>290</c:v>
                </c:pt>
                <c:pt idx="78">
                  <c:v>290</c:v>
                </c:pt>
                <c:pt idx="79">
                  <c:v>289</c:v>
                </c:pt>
                <c:pt idx="80">
                  <c:v>289</c:v>
                </c:pt>
                <c:pt idx="81">
                  <c:v>289</c:v>
                </c:pt>
                <c:pt idx="82">
                  <c:v>289</c:v>
                </c:pt>
                <c:pt idx="83">
                  <c:v>290</c:v>
                </c:pt>
                <c:pt idx="84">
                  <c:v>277</c:v>
                </c:pt>
                <c:pt idx="85">
                  <c:v>279</c:v>
                </c:pt>
                <c:pt idx="86">
                  <c:v>280</c:v>
                </c:pt>
                <c:pt idx="87">
                  <c:v>281</c:v>
                </c:pt>
                <c:pt idx="88">
                  <c:v>287</c:v>
                </c:pt>
                <c:pt idx="89">
                  <c:v>275</c:v>
                </c:pt>
                <c:pt idx="90">
                  <c:v>281</c:v>
                </c:pt>
                <c:pt idx="91">
                  <c:v>281</c:v>
                </c:pt>
                <c:pt idx="92">
                  <c:v>278</c:v>
                </c:pt>
                <c:pt idx="93">
                  <c:v>274</c:v>
                </c:pt>
                <c:pt idx="94">
                  <c:v>274</c:v>
                </c:pt>
                <c:pt idx="95">
                  <c:v>275</c:v>
                </c:pt>
                <c:pt idx="96">
                  <c:v>250</c:v>
                </c:pt>
                <c:pt idx="97">
                  <c:v>251</c:v>
                </c:pt>
                <c:pt idx="98">
                  <c:v>246</c:v>
                </c:pt>
                <c:pt idx="99">
                  <c:v>237</c:v>
                </c:pt>
                <c:pt idx="100">
                  <c:v>248</c:v>
                </c:pt>
                <c:pt idx="101">
                  <c:v>248</c:v>
                </c:pt>
                <c:pt idx="102">
                  <c:v>238</c:v>
                </c:pt>
                <c:pt idx="103">
                  <c:v>229</c:v>
                </c:pt>
                <c:pt idx="104">
                  <c:v>225</c:v>
                </c:pt>
                <c:pt idx="105">
                  <c:v>227</c:v>
                </c:pt>
                <c:pt idx="106">
                  <c:v>222</c:v>
                </c:pt>
                <c:pt idx="107">
                  <c:v>224</c:v>
                </c:pt>
                <c:pt idx="108">
                  <c:v>231</c:v>
                </c:pt>
                <c:pt idx="109">
                  <c:v>242</c:v>
                </c:pt>
                <c:pt idx="110">
                  <c:v>240</c:v>
                </c:pt>
                <c:pt idx="111">
                  <c:v>242</c:v>
                </c:pt>
                <c:pt idx="112">
                  <c:v>238</c:v>
                </c:pt>
                <c:pt idx="113">
                  <c:v>232</c:v>
                </c:pt>
                <c:pt idx="114">
                  <c:v>233</c:v>
                </c:pt>
                <c:pt idx="115">
                  <c:v>231</c:v>
                </c:pt>
                <c:pt idx="116">
                  <c:v>236</c:v>
                </c:pt>
                <c:pt idx="117">
                  <c:v>235</c:v>
                </c:pt>
                <c:pt idx="118">
                  <c:v>233</c:v>
                </c:pt>
                <c:pt idx="119" formatCode="General">
                  <c:v>231</c:v>
                </c:pt>
                <c:pt idx="120" formatCode="General">
                  <c:v>238</c:v>
                </c:pt>
                <c:pt idx="121" formatCode="General">
                  <c:v>240</c:v>
                </c:pt>
                <c:pt idx="122" formatCode="General">
                  <c:v>240</c:v>
                </c:pt>
                <c:pt idx="123" formatCode="General">
                  <c:v>232</c:v>
                </c:pt>
                <c:pt idx="124" formatCode="General">
                  <c:v>229</c:v>
                </c:pt>
                <c:pt idx="125" formatCode="General">
                  <c:v>236</c:v>
                </c:pt>
                <c:pt idx="126" formatCode="General">
                  <c:v>225</c:v>
                </c:pt>
                <c:pt idx="127" formatCode="General">
                  <c:v>226</c:v>
                </c:pt>
                <c:pt idx="128" formatCode="General">
                  <c:v>221</c:v>
                </c:pt>
                <c:pt idx="129" formatCode="General">
                  <c:v>232</c:v>
                </c:pt>
                <c:pt idx="130" formatCode="General">
                  <c:v>222</c:v>
                </c:pt>
                <c:pt idx="131" formatCode="General">
                  <c:v>219</c:v>
                </c:pt>
                <c:pt idx="132" formatCode="General">
                  <c:v>218</c:v>
                </c:pt>
                <c:pt idx="133" formatCode="General">
                  <c:v>218</c:v>
                </c:pt>
                <c:pt idx="134" formatCode="General">
                  <c:v>213</c:v>
                </c:pt>
                <c:pt idx="135" formatCode="General">
                  <c:v>214</c:v>
                </c:pt>
                <c:pt idx="136" formatCode="General">
                  <c:v>218</c:v>
                </c:pt>
                <c:pt idx="137" formatCode="General">
                  <c:v>217</c:v>
                </c:pt>
                <c:pt idx="138" formatCode="General">
                  <c:v>216</c:v>
                </c:pt>
                <c:pt idx="139" formatCode="General">
                  <c:v>224</c:v>
                </c:pt>
                <c:pt idx="140" formatCode="General">
                  <c:v>219</c:v>
                </c:pt>
                <c:pt idx="141" formatCode="General">
                  <c:v>208</c:v>
                </c:pt>
                <c:pt idx="142" formatCode="General">
                  <c:v>177</c:v>
                </c:pt>
                <c:pt idx="143" formatCode="General">
                  <c:v>207</c:v>
                </c:pt>
                <c:pt idx="144" formatCode="General">
                  <c:v>214</c:v>
                </c:pt>
                <c:pt idx="145" formatCode="General">
                  <c:v>220</c:v>
                </c:pt>
                <c:pt idx="146" formatCode="General">
                  <c:v>215</c:v>
                </c:pt>
                <c:pt idx="147" formatCode="General">
                  <c:v>216</c:v>
                </c:pt>
                <c:pt idx="148" formatCode="General">
                  <c:v>213</c:v>
                </c:pt>
                <c:pt idx="149" formatCode="General">
                  <c:v>215</c:v>
                </c:pt>
                <c:pt idx="150" formatCode="General">
                  <c:v>221</c:v>
                </c:pt>
                <c:pt idx="151" formatCode="General">
                  <c:v>221</c:v>
                </c:pt>
                <c:pt idx="152" formatCode="General">
                  <c:v>202</c:v>
                </c:pt>
                <c:pt idx="153" formatCode="General">
                  <c:v>203</c:v>
                </c:pt>
                <c:pt idx="154" formatCode="General">
                  <c:v>209</c:v>
                </c:pt>
                <c:pt idx="155" formatCode="General">
                  <c:v>209</c:v>
                </c:pt>
                <c:pt idx="156" formatCode="General">
                  <c:v>216</c:v>
                </c:pt>
                <c:pt idx="157" formatCode="General">
                  <c:v>216</c:v>
                </c:pt>
                <c:pt idx="158" formatCode="General">
                  <c:v>220</c:v>
                </c:pt>
                <c:pt idx="159" formatCode="General">
                  <c:v>222</c:v>
                </c:pt>
                <c:pt idx="160" formatCode="General">
                  <c:v>211</c:v>
                </c:pt>
                <c:pt idx="161" formatCode="General">
                  <c:v>215</c:v>
                </c:pt>
                <c:pt idx="162" formatCode="General">
                  <c:v>211</c:v>
                </c:pt>
                <c:pt idx="163" formatCode="General">
                  <c:v>210</c:v>
                </c:pt>
                <c:pt idx="164" formatCode="General">
                  <c:v>216</c:v>
                </c:pt>
                <c:pt idx="165" formatCode="General">
                  <c:v>220</c:v>
                </c:pt>
                <c:pt idx="166" formatCode="General">
                  <c:v>216</c:v>
                </c:pt>
                <c:pt idx="167" formatCode="General">
                  <c:v>212</c:v>
                </c:pt>
                <c:pt idx="168" formatCode="General">
                  <c:v>220</c:v>
                </c:pt>
                <c:pt idx="169" formatCode="General">
                  <c:v>221</c:v>
                </c:pt>
                <c:pt idx="170" formatCode="General">
                  <c:v>223</c:v>
                </c:pt>
                <c:pt idx="171" formatCode="General">
                  <c:v>220</c:v>
                </c:pt>
                <c:pt idx="172" formatCode="General">
                  <c:v>218</c:v>
                </c:pt>
                <c:pt idx="173" formatCode="General">
                  <c:v>216</c:v>
                </c:pt>
                <c:pt idx="174" formatCode="General">
                  <c:v>209</c:v>
                </c:pt>
                <c:pt idx="175" formatCode="General">
                  <c:v>205</c:v>
                </c:pt>
                <c:pt idx="176" formatCode="General">
                  <c:v>205</c:v>
                </c:pt>
                <c:pt idx="177" formatCode="General">
                  <c:v>212</c:v>
                </c:pt>
                <c:pt idx="178" formatCode="General">
                  <c:v>212</c:v>
                </c:pt>
                <c:pt idx="179" formatCode="General">
                  <c:v>216</c:v>
                </c:pt>
                <c:pt idx="180" formatCode="General">
                  <c:v>218</c:v>
                </c:pt>
                <c:pt idx="181" formatCode="General">
                  <c:v>216</c:v>
                </c:pt>
                <c:pt idx="182" formatCode="General">
                  <c:v>180</c:v>
                </c:pt>
                <c:pt idx="183" formatCode="General">
                  <c:v>196</c:v>
                </c:pt>
                <c:pt idx="184" formatCode="General">
                  <c:v>199</c:v>
                </c:pt>
                <c:pt idx="185" formatCode="General">
                  <c:v>204</c:v>
                </c:pt>
                <c:pt idx="186" formatCode="General">
                  <c:v>199</c:v>
                </c:pt>
                <c:pt idx="187" formatCode="General">
                  <c:v>202</c:v>
                </c:pt>
                <c:pt idx="188" formatCode="General">
                  <c:v>200</c:v>
                </c:pt>
                <c:pt idx="189" formatCode="General">
                  <c:v>205</c:v>
                </c:pt>
                <c:pt idx="190" formatCode="General">
                  <c:v>209</c:v>
                </c:pt>
                <c:pt idx="191" formatCode="General">
                  <c:v>206</c:v>
                </c:pt>
                <c:pt idx="192" formatCode="General">
                  <c:v>203</c:v>
                </c:pt>
                <c:pt idx="193" formatCode="General">
                  <c:v>209</c:v>
                </c:pt>
                <c:pt idx="194" formatCode="General">
                  <c:v>212</c:v>
                </c:pt>
                <c:pt idx="195" formatCode="General">
                  <c:v>207</c:v>
                </c:pt>
                <c:pt idx="196" formatCode="General">
                  <c:v>210</c:v>
                </c:pt>
                <c:pt idx="197" formatCode="General">
                  <c:v>205</c:v>
                </c:pt>
                <c:pt idx="198" formatCode="General">
                  <c:v>207</c:v>
                </c:pt>
                <c:pt idx="199" formatCode="General">
                  <c:v>205</c:v>
                </c:pt>
                <c:pt idx="200" formatCode="General">
                  <c:v>206</c:v>
                </c:pt>
                <c:pt idx="201" formatCode="General">
                  <c:v>213</c:v>
                </c:pt>
                <c:pt idx="202" formatCode="General">
                  <c:v>207</c:v>
                </c:pt>
                <c:pt idx="203" formatCode="General">
                  <c:v>215</c:v>
                </c:pt>
                <c:pt idx="204" formatCode="General">
                  <c:v>211</c:v>
                </c:pt>
                <c:pt idx="205" formatCode="General">
                  <c:v>212</c:v>
                </c:pt>
                <c:pt idx="206" formatCode="General">
                  <c:v>211</c:v>
                </c:pt>
                <c:pt idx="207" formatCode="General">
                  <c:v>216</c:v>
                </c:pt>
                <c:pt idx="208" formatCode="General">
                  <c:v>230</c:v>
                </c:pt>
                <c:pt idx="209" formatCode="General">
                  <c:v>227</c:v>
                </c:pt>
                <c:pt idx="210" formatCode="General">
                  <c:v>232</c:v>
                </c:pt>
                <c:pt idx="211">
                  <c:v>232.125</c:v>
                </c:pt>
                <c:pt idx="212" formatCode="General">
                  <c:v>234</c:v>
                </c:pt>
                <c:pt idx="213" formatCode="General">
                  <c:v>239</c:v>
                </c:pt>
                <c:pt idx="214" formatCode="General">
                  <c:v>241</c:v>
                </c:pt>
                <c:pt idx="215" formatCode="General">
                  <c:v>240</c:v>
                </c:pt>
                <c:pt idx="216" formatCode="General">
                  <c:v>240</c:v>
                </c:pt>
                <c:pt idx="217" formatCode="General">
                  <c:v>235</c:v>
                </c:pt>
                <c:pt idx="218" formatCode="General">
                  <c:v>235</c:v>
                </c:pt>
                <c:pt idx="219" formatCode="General">
                  <c:v>235</c:v>
                </c:pt>
                <c:pt idx="220" formatCode="General">
                  <c:v>237</c:v>
                </c:pt>
                <c:pt idx="221" formatCode="General">
                  <c:v>247</c:v>
                </c:pt>
                <c:pt idx="222" formatCode="General">
                  <c:v>258</c:v>
                </c:pt>
                <c:pt idx="223" formatCode="General">
                  <c:v>257</c:v>
                </c:pt>
                <c:pt idx="224" formatCode="General">
                  <c:v>255</c:v>
                </c:pt>
                <c:pt idx="225" formatCode="General">
                  <c:v>258</c:v>
                </c:pt>
                <c:pt idx="226" formatCode="General">
                  <c:v>253</c:v>
                </c:pt>
                <c:pt idx="227" formatCode="General">
                  <c:v>255</c:v>
                </c:pt>
                <c:pt idx="228" formatCode="General">
                  <c:v>256</c:v>
                </c:pt>
                <c:pt idx="229" formatCode="General">
                  <c:v>257</c:v>
                </c:pt>
                <c:pt idx="230" formatCode="General">
                  <c:v>219</c:v>
                </c:pt>
                <c:pt idx="231" formatCode="General">
                  <c:v>216</c:v>
                </c:pt>
                <c:pt idx="232" formatCode="General">
                  <c:v>218</c:v>
                </c:pt>
                <c:pt idx="233" formatCode="General">
                  <c:v>217</c:v>
                </c:pt>
                <c:pt idx="234" formatCode="General">
                  <c:v>222</c:v>
                </c:pt>
                <c:pt idx="235" formatCode="General">
                  <c:v>219</c:v>
                </c:pt>
                <c:pt idx="236" formatCode="General">
                  <c:v>220</c:v>
                </c:pt>
                <c:pt idx="237" formatCode="General">
                  <c:v>222</c:v>
                </c:pt>
                <c:pt idx="238" formatCode="General">
                  <c:v>216</c:v>
                </c:pt>
                <c:pt idx="239" formatCode="General">
                  <c:v>216</c:v>
                </c:pt>
                <c:pt idx="240" formatCode="General">
                  <c:v>217</c:v>
                </c:pt>
                <c:pt idx="241" formatCode="General">
                  <c:v>220</c:v>
                </c:pt>
                <c:pt idx="242" formatCode="General">
                  <c:v>222</c:v>
                </c:pt>
                <c:pt idx="243" formatCode="General">
                  <c:v>221</c:v>
                </c:pt>
                <c:pt idx="244" formatCode="General">
                  <c:v>222</c:v>
                </c:pt>
                <c:pt idx="245" formatCode="General">
                  <c:v>221</c:v>
                </c:pt>
                <c:pt idx="246" formatCode="General">
                  <c:v>221</c:v>
                </c:pt>
                <c:pt idx="247" formatCode="General">
                  <c:v>219</c:v>
                </c:pt>
                <c:pt idx="248" formatCode="General">
                  <c:v>219</c:v>
                </c:pt>
                <c:pt idx="249" formatCode="General">
                  <c:v>218</c:v>
                </c:pt>
                <c:pt idx="250" formatCode="General">
                  <c:v>222</c:v>
                </c:pt>
                <c:pt idx="251" formatCode="General">
                  <c:v>222</c:v>
                </c:pt>
                <c:pt idx="252" formatCode="General">
                  <c:v>219</c:v>
                </c:pt>
                <c:pt idx="253" formatCode="General">
                  <c:v>220</c:v>
                </c:pt>
                <c:pt idx="254" formatCode="General">
                  <c:v>221</c:v>
                </c:pt>
                <c:pt idx="255" formatCode="General">
                  <c:v>223</c:v>
                </c:pt>
                <c:pt idx="256" formatCode="General">
                  <c:v>225</c:v>
                </c:pt>
                <c:pt idx="257" formatCode="General">
                  <c:v>226</c:v>
                </c:pt>
                <c:pt idx="258" formatCode="General">
                  <c:v>213</c:v>
                </c:pt>
                <c:pt idx="259" formatCode="General">
                  <c:v>216</c:v>
                </c:pt>
                <c:pt idx="260" formatCode="General">
                  <c:v>216</c:v>
                </c:pt>
                <c:pt idx="261" formatCode="General">
                  <c:v>217</c:v>
                </c:pt>
                <c:pt idx="262" formatCode="General">
                  <c:v>219</c:v>
                </c:pt>
                <c:pt idx="263" formatCode="General">
                  <c:v>218</c:v>
                </c:pt>
                <c:pt idx="264" formatCode="General">
                  <c:v>217</c:v>
                </c:pt>
                <c:pt idx="265" formatCode="General">
                  <c:v>219</c:v>
                </c:pt>
                <c:pt idx="266" formatCode="General">
                  <c:v>220</c:v>
                </c:pt>
                <c:pt idx="267" formatCode="General">
                  <c:v>218</c:v>
                </c:pt>
                <c:pt idx="268" formatCode="General">
                  <c:v>219</c:v>
                </c:pt>
                <c:pt idx="269" formatCode="General">
                  <c:v>219</c:v>
                </c:pt>
                <c:pt idx="270" formatCode="General">
                  <c:v>221</c:v>
                </c:pt>
                <c:pt idx="271" formatCode="General">
                  <c:v>216</c:v>
                </c:pt>
                <c:pt idx="272" formatCode="General">
                  <c:v>213</c:v>
                </c:pt>
                <c:pt idx="273" formatCode="General">
                  <c:v>216</c:v>
                </c:pt>
                <c:pt idx="274" formatCode="General">
                  <c:v>215</c:v>
                </c:pt>
                <c:pt idx="275" formatCode="General">
                  <c:v>217</c:v>
                </c:pt>
                <c:pt idx="276" formatCode="General">
                  <c:v>217</c:v>
                </c:pt>
                <c:pt idx="277" formatCode="General">
                  <c:v>223</c:v>
                </c:pt>
                <c:pt idx="278" formatCode="General">
                  <c:v>222</c:v>
                </c:pt>
                <c:pt idx="279" formatCode="General">
                  <c:v>218</c:v>
                </c:pt>
                <c:pt idx="280" formatCode="General">
                  <c:v>224</c:v>
                </c:pt>
                <c:pt idx="281" formatCode="General">
                  <c:v>220</c:v>
                </c:pt>
                <c:pt idx="282" formatCode="General">
                  <c:v>220</c:v>
                </c:pt>
                <c:pt idx="283" formatCode="General">
                  <c:v>217</c:v>
                </c:pt>
                <c:pt idx="284" formatCode="General">
                  <c:v>218</c:v>
                </c:pt>
                <c:pt idx="285" formatCode="General">
                  <c:v>222</c:v>
                </c:pt>
                <c:pt idx="286" formatCode="General">
                  <c:v>228</c:v>
                </c:pt>
                <c:pt idx="287" formatCode="General">
                  <c:v>221</c:v>
                </c:pt>
                <c:pt idx="288" formatCode="General">
                  <c:v>221</c:v>
                </c:pt>
                <c:pt idx="289" formatCode="General">
                  <c:v>223</c:v>
                </c:pt>
                <c:pt idx="290" formatCode="General">
                  <c:v>226</c:v>
                </c:pt>
                <c:pt idx="291" formatCode="General">
                  <c:v>224</c:v>
                </c:pt>
                <c:pt idx="292" formatCode="General">
                  <c:v>230</c:v>
                </c:pt>
                <c:pt idx="293" formatCode="General">
                  <c:v>224</c:v>
                </c:pt>
                <c:pt idx="294" formatCode="General">
                  <c:v>227</c:v>
                </c:pt>
                <c:pt idx="295" formatCode="General">
                  <c:v>232</c:v>
                </c:pt>
                <c:pt idx="296" formatCode="General">
                  <c:v>225</c:v>
                </c:pt>
                <c:pt idx="297" formatCode="General">
                  <c:v>224</c:v>
                </c:pt>
                <c:pt idx="298" formatCode="General">
                  <c:v>223</c:v>
                </c:pt>
                <c:pt idx="299" formatCode="General">
                  <c:v>221</c:v>
                </c:pt>
                <c:pt idx="300" formatCode="General">
                  <c:v>223</c:v>
                </c:pt>
                <c:pt idx="301" formatCode="General">
                  <c:v>222</c:v>
                </c:pt>
                <c:pt idx="302" formatCode="General">
                  <c:v>224</c:v>
                </c:pt>
                <c:pt idx="303" formatCode="General">
                  <c:v>226</c:v>
                </c:pt>
                <c:pt idx="304" formatCode="General">
                  <c:v>223</c:v>
                </c:pt>
                <c:pt idx="305" formatCode="General">
                  <c:v>224</c:v>
                </c:pt>
                <c:pt idx="306" formatCode="General">
                  <c:v>225</c:v>
                </c:pt>
                <c:pt idx="307" formatCode="General">
                  <c:v>221</c:v>
                </c:pt>
                <c:pt idx="308" formatCode="General">
                  <c:v>221</c:v>
                </c:pt>
                <c:pt idx="309" formatCode="General">
                  <c:v>223</c:v>
                </c:pt>
                <c:pt idx="310" formatCode="General">
                  <c:v>226</c:v>
                </c:pt>
                <c:pt idx="311" formatCode="General">
                  <c:v>225</c:v>
                </c:pt>
                <c:pt idx="312" formatCode="General">
                  <c:v>224</c:v>
                </c:pt>
                <c:pt idx="313" formatCode="General">
                  <c:v>224</c:v>
                </c:pt>
                <c:pt idx="314" formatCode="General">
                  <c:v>223</c:v>
                </c:pt>
                <c:pt idx="315" formatCode="General">
                  <c:v>223</c:v>
                </c:pt>
                <c:pt idx="316" formatCode="General">
                  <c:v>224</c:v>
                </c:pt>
                <c:pt idx="317" formatCode="General">
                  <c:v>224</c:v>
                </c:pt>
                <c:pt idx="318" formatCode="General">
                  <c:v>224</c:v>
                </c:pt>
                <c:pt idx="319" formatCode="General">
                  <c:v>224</c:v>
                </c:pt>
                <c:pt idx="320" formatCode="General">
                  <c:v>226</c:v>
                </c:pt>
                <c:pt idx="321" formatCode="General">
                  <c:v>228</c:v>
                </c:pt>
                <c:pt idx="322" formatCode="General">
                  <c:v>227</c:v>
                </c:pt>
                <c:pt idx="323" formatCode="General">
                  <c:v>228</c:v>
                </c:pt>
                <c:pt idx="324" formatCode="General">
                  <c:v>228</c:v>
                </c:pt>
                <c:pt idx="325" formatCode="General">
                  <c:v>218</c:v>
                </c:pt>
                <c:pt idx="326" formatCode="General">
                  <c:v>230</c:v>
                </c:pt>
                <c:pt idx="327" formatCode="General">
                  <c:v>230</c:v>
                </c:pt>
                <c:pt idx="328" formatCode="General">
                  <c:v>226</c:v>
                </c:pt>
                <c:pt idx="329" formatCode="General">
                  <c:v>226</c:v>
                </c:pt>
                <c:pt idx="330" formatCode="General">
                  <c:v>227</c:v>
                </c:pt>
                <c:pt idx="331" formatCode="General">
                  <c:v>227</c:v>
                </c:pt>
                <c:pt idx="332" formatCode="General">
                  <c:v>225</c:v>
                </c:pt>
                <c:pt idx="333" formatCode="General">
                  <c:v>224</c:v>
                </c:pt>
                <c:pt idx="334" formatCode="General">
                  <c:v>225</c:v>
                </c:pt>
                <c:pt idx="335" formatCode="General">
                  <c:v>226</c:v>
                </c:pt>
                <c:pt idx="336" formatCode="General">
                  <c:v>225</c:v>
                </c:pt>
                <c:pt idx="337" formatCode="General">
                  <c:v>226</c:v>
                </c:pt>
                <c:pt idx="338" formatCode="General">
                  <c:v>227</c:v>
                </c:pt>
                <c:pt idx="339" formatCode="General">
                  <c:v>228</c:v>
                </c:pt>
                <c:pt idx="340" formatCode="General">
                  <c:v>225</c:v>
                </c:pt>
                <c:pt idx="341" formatCode="General">
                  <c:v>225</c:v>
                </c:pt>
                <c:pt idx="342" formatCode="General">
                  <c:v>226</c:v>
                </c:pt>
                <c:pt idx="343" formatCode="General">
                  <c:v>227</c:v>
                </c:pt>
                <c:pt idx="344" formatCode="General">
                  <c:v>227</c:v>
                </c:pt>
                <c:pt idx="345" formatCode="General">
                  <c:v>228</c:v>
                </c:pt>
                <c:pt idx="346" formatCode="General">
                  <c:v>227</c:v>
                </c:pt>
                <c:pt idx="347" formatCode="General">
                  <c:v>227</c:v>
                </c:pt>
                <c:pt idx="348" formatCode="General">
                  <c:v>226</c:v>
                </c:pt>
                <c:pt idx="349" formatCode="General">
                  <c:v>229</c:v>
                </c:pt>
                <c:pt idx="350" formatCode="General">
                  <c:v>225</c:v>
                </c:pt>
                <c:pt idx="351" formatCode="General">
                  <c:v>221</c:v>
                </c:pt>
                <c:pt idx="352" formatCode="General">
                  <c:v>223</c:v>
                </c:pt>
                <c:pt idx="353" formatCode="General">
                  <c:v>224</c:v>
                </c:pt>
                <c:pt idx="354" formatCode="General">
                  <c:v>218</c:v>
                </c:pt>
                <c:pt idx="355" formatCode="General">
                  <c:v>218</c:v>
                </c:pt>
                <c:pt idx="356" formatCode="General">
                  <c:v>219</c:v>
                </c:pt>
                <c:pt idx="357" formatCode="General">
                  <c:v>216</c:v>
                </c:pt>
                <c:pt idx="358" formatCode="General">
                  <c:v>219</c:v>
                </c:pt>
                <c:pt idx="359" formatCode="General">
                  <c:v>214</c:v>
                </c:pt>
                <c:pt idx="360" formatCode="General">
                  <c:v>214</c:v>
                </c:pt>
                <c:pt idx="361" formatCode="General">
                  <c:v>213</c:v>
                </c:pt>
                <c:pt idx="362" formatCode="General">
                  <c:v>212</c:v>
                </c:pt>
                <c:pt idx="363" formatCode="General">
                  <c:v>212</c:v>
                </c:pt>
                <c:pt idx="364" formatCode="General">
                  <c:v>212</c:v>
                </c:pt>
                <c:pt idx="365" formatCode="General">
                  <c:v>215</c:v>
                </c:pt>
                <c:pt idx="366" formatCode="General">
                  <c:v>215</c:v>
                </c:pt>
                <c:pt idx="367" formatCode="General">
                  <c:v>213</c:v>
                </c:pt>
                <c:pt idx="368" formatCode="General">
                  <c:v>215</c:v>
                </c:pt>
                <c:pt idx="369" formatCode="General">
                  <c:v>209</c:v>
                </c:pt>
                <c:pt idx="370" formatCode="General">
                  <c:v>204</c:v>
                </c:pt>
                <c:pt idx="371" formatCode="General">
                  <c:v>210</c:v>
                </c:pt>
                <c:pt idx="372" formatCode="General">
                  <c:v>211</c:v>
                </c:pt>
                <c:pt idx="373" formatCode="General">
                  <c:v>209</c:v>
                </c:pt>
              </c:numCache>
            </c:numRef>
          </c:val>
          <c:smooth val="0"/>
          <c:extLst>
            <c:ext xmlns:c16="http://schemas.microsoft.com/office/drawing/2014/chart" uri="{C3380CC4-5D6E-409C-BE32-E72D297353CC}">
              <c16:uniqueId val="{00000002-7B10-49A4-95D8-5C07778DF83A}"/>
            </c:ext>
          </c:extLst>
        </c:ser>
        <c:dLbls>
          <c:showLegendKey val="0"/>
          <c:showVal val="0"/>
          <c:showCatName val="0"/>
          <c:showSerName val="0"/>
          <c:showPercent val="0"/>
          <c:showBubbleSize val="0"/>
        </c:dLbls>
        <c:marker val="1"/>
        <c:smooth val="0"/>
        <c:axId val="2107190192"/>
        <c:axId val="2107195600"/>
      </c:lineChart>
      <c:lineChart>
        <c:grouping val="standard"/>
        <c:varyColors val="0"/>
        <c:dLbls>
          <c:showLegendKey val="0"/>
          <c:showVal val="0"/>
          <c:showCatName val="0"/>
          <c:showSerName val="0"/>
          <c:showPercent val="0"/>
          <c:showBubbleSize val="0"/>
        </c:dLbls>
        <c:marker val="1"/>
        <c:smooth val="0"/>
        <c:axId val="136906159"/>
        <c:axId val="136911151"/>
        <c:extLst>
          <c:ext xmlns:c15="http://schemas.microsoft.com/office/drawing/2012/chart" uri="{02D57815-91ED-43cb-92C2-25804820EDAC}">
            <c15:filteredLineSeries>
              <c15:ser>
                <c:idx val="9"/>
                <c:order val="5"/>
                <c:tx>
                  <c:strRef>
                    <c:extLst>
                      <c:ext uri="{02D57815-91ED-43cb-92C2-25804820EDAC}">
                        <c15:formulaRef>
                          <c15:sqref>qto_cvd19_grafica!$X$1</c15:sqref>
                        </c15:formulaRef>
                      </c:ext>
                    </c:extLst>
                    <c:strCache>
                      <c:ptCount val="1"/>
                      <c:pt idx="0">
                        <c:v>Muertes generales (eje 2)</c:v>
                      </c:pt>
                    </c:strCache>
                  </c:strRef>
                </c:tx>
                <c:spPr>
                  <a:ln w="12700" cap="rnd">
                    <a:solidFill>
                      <a:schemeClr val="accent2">
                        <a:lumMod val="75000"/>
                      </a:schemeClr>
                    </a:solidFill>
                    <a:round/>
                  </a:ln>
                  <a:effectLst/>
                </c:spPr>
                <c:marker>
                  <c:symbol val="circle"/>
                  <c:size val="4"/>
                  <c:spPr>
                    <a:solidFill>
                      <a:schemeClr val="accent2">
                        <a:lumMod val="75000"/>
                      </a:schemeClr>
                    </a:solidFill>
                    <a:ln w="9525">
                      <a:solidFill>
                        <a:schemeClr val="accent2">
                          <a:lumMod val="75000"/>
                        </a:schemeClr>
                      </a:solidFill>
                    </a:ln>
                    <a:effectLst/>
                  </c:spPr>
                </c:marker>
                <c:cat>
                  <c:numRef>
                    <c:extLst>
                      <c:ext uri="{02D57815-91ED-43cb-92C2-25804820EDAC}">
                        <c15:formulaRef>
                          <c15:sqref>qto_cvd19_camas!$A$2:$A$208</c15:sqref>
                        </c15:formulaRef>
                      </c:ext>
                    </c:extLst>
                    <c:numCache>
                      <c:formatCode>yyyy\-mm\-dd</c:formatCode>
                      <c:ptCount val="207"/>
                      <c:pt idx="0">
                        <c:v>43994</c:v>
                      </c:pt>
                      <c:pt idx="1">
                        <c:v>43995</c:v>
                      </c:pt>
                      <c:pt idx="2">
                        <c:v>43996</c:v>
                      </c:pt>
                      <c:pt idx="3">
                        <c:v>43997</c:v>
                      </c:pt>
                      <c:pt idx="4">
                        <c:v>43998</c:v>
                      </c:pt>
                      <c:pt idx="5">
                        <c:v>43999</c:v>
                      </c:pt>
                      <c:pt idx="6">
                        <c:v>44000</c:v>
                      </c:pt>
                      <c:pt idx="7">
                        <c:v>44001</c:v>
                      </c:pt>
                      <c:pt idx="8">
                        <c:v>44002</c:v>
                      </c:pt>
                      <c:pt idx="9">
                        <c:v>44003</c:v>
                      </c:pt>
                      <c:pt idx="10">
                        <c:v>44004</c:v>
                      </c:pt>
                      <c:pt idx="11">
                        <c:v>44005</c:v>
                      </c:pt>
                      <c:pt idx="12">
                        <c:v>44006</c:v>
                      </c:pt>
                      <c:pt idx="13">
                        <c:v>44007</c:v>
                      </c:pt>
                      <c:pt idx="14">
                        <c:v>44008</c:v>
                      </c:pt>
                      <c:pt idx="15">
                        <c:v>44009</c:v>
                      </c:pt>
                      <c:pt idx="16">
                        <c:v>44010</c:v>
                      </c:pt>
                      <c:pt idx="17">
                        <c:v>44011</c:v>
                      </c:pt>
                      <c:pt idx="18">
                        <c:v>44012</c:v>
                      </c:pt>
                      <c:pt idx="19">
                        <c:v>44013</c:v>
                      </c:pt>
                      <c:pt idx="20">
                        <c:v>44014</c:v>
                      </c:pt>
                      <c:pt idx="21">
                        <c:v>44015</c:v>
                      </c:pt>
                      <c:pt idx="22">
                        <c:v>44016</c:v>
                      </c:pt>
                      <c:pt idx="23">
                        <c:v>44017</c:v>
                      </c:pt>
                      <c:pt idx="24">
                        <c:v>44018</c:v>
                      </c:pt>
                      <c:pt idx="25">
                        <c:v>44019</c:v>
                      </c:pt>
                      <c:pt idx="26">
                        <c:v>44020</c:v>
                      </c:pt>
                      <c:pt idx="27">
                        <c:v>44021</c:v>
                      </c:pt>
                      <c:pt idx="28">
                        <c:v>44022</c:v>
                      </c:pt>
                      <c:pt idx="29">
                        <c:v>44023</c:v>
                      </c:pt>
                      <c:pt idx="30">
                        <c:v>44024</c:v>
                      </c:pt>
                      <c:pt idx="31">
                        <c:v>44025</c:v>
                      </c:pt>
                      <c:pt idx="32">
                        <c:v>44026</c:v>
                      </c:pt>
                      <c:pt idx="33">
                        <c:v>44027</c:v>
                      </c:pt>
                      <c:pt idx="34">
                        <c:v>44028</c:v>
                      </c:pt>
                      <c:pt idx="35">
                        <c:v>44029</c:v>
                      </c:pt>
                      <c:pt idx="36">
                        <c:v>44030</c:v>
                      </c:pt>
                      <c:pt idx="37">
                        <c:v>44031</c:v>
                      </c:pt>
                      <c:pt idx="38">
                        <c:v>44032</c:v>
                      </c:pt>
                      <c:pt idx="39">
                        <c:v>44033</c:v>
                      </c:pt>
                      <c:pt idx="40">
                        <c:v>44034</c:v>
                      </c:pt>
                      <c:pt idx="41">
                        <c:v>44035</c:v>
                      </c:pt>
                      <c:pt idx="42">
                        <c:v>44036</c:v>
                      </c:pt>
                      <c:pt idx="43">
                        <c:v>44037</c:v>
                      </c:pt>
                      <c:pt idx="44">
                        <c:v>44038</c:v>
                      </c:pt>
                      <c:pt idx="45">
                        <c:v>44039</c:v>
                      </c:pt>
                      <c:pt idx="46">
                        <c:v>44040</c:v>
                      </c:pt>
                      <c:pt idx="47">
                        <c:v>44041</c:v>
                      </c:pt>
                      <c:pt idx="48">
                        <c:v>44042</c:v>
                      </c:pt>
                      <c:pt idx="49">
                        <c:v>44043</c:v>
                      </c:pt>
                      <c:pt idx="50">
                        <c:v>44044</c:v>
                      </c:pt>
                      <c:pt idx="51">
                        <c:v>44045</c:v>
                      </c:pt>
                      <c:pt idx="52">
                        <c:v>44046</c:v>
                      </c:pt>
                      <c:pt idx="53">
                        <c:v>44047</c:v>
                      </c:pt>
                      <c:pt idx="54">
                        <c:v>44048</c:v>
                      </c:pt>
                      <c:pt idx="55">
                        <c:v>44049</c:v>
                      </c:pt>
                      <c:pt idx="56">
                        <c:v>44050</c:v>
                      </c:pt>
                      <c:pt idx="57">
                        <c:v>44051</c:v>
                      </c:pt>
                      <c:pt idx="58">
                        <c:v>44052</c:v>
                      </c:pt>
                      <c:pt idx="59">
                        <c:v>44053</c:v>
                      </c:pt>
                      <c:pt idx="60">
                        <c:v>44054</c:v>
                      </c:pt>
                      <c:pt idx="61">
                        <c:v>44055</c:v>
                      </c:pt>
                      <c:pt idx="62">
                        <c:v>44056</c:v>
                      </c:pt>
                      <c:pt idx="63">
                        <c:v>44057</c:v>
                      </c:pt>
                      <c:pt idx="64">
                        <c:v>44058</c:v>
                      </c:pt>
                      <c:pt idx="65">
                        <c:v>44059</c:v>
                      </c:pt>
                      <c:pt idx="66">
                        <c:v>44060</c:v>
                      </c:pt>
                      <c:pt idx="67">
                        <c:v>44061</c:v>
                      </c:pt>
                      <c:pt idx="68">
                        <c:v>44062</c:v>
                      </c:pt>
                      <c:pt idx="69">
                        <c:v>44063</c:v>
                      </c:pt>
                      <c:pt idx="70">
                        <c:v>44064</c:v>
                      </c:pt>
                      <c:pt idx="71">
                        <c:v>44065</c:v>
                      </c:pt>
                      <c:pt idx="72">
                        <c:v>44066</c:v>
                      </c:pt>
                      <c:pt idx="73">
                        <c:v>44067</c:v>
                      </c:pt>
                      <c:pt idx="74">
                        <c:v>44068</c:v>
                      </c:pt>
                      <c:pt idx="75">
                        <c:v>44069</c:v>
                      </c:pt>
                      <c:pt idx="76">
                        <c:v>44070</c:v>
                      </c:pt>
                      <c:pt idx="77">
                        <c:v>44071</c:v>
                      </c:pt>
                      <c:pt idx="78">
                        <c:v>44072</c:v>
                      </c:pt>
                      <c:pt idx="79">
                        <c:v>44073</c:v>
                      </c:pt>
                      <c:pt idx="80">
                        <c:v>44074</c:v>
                      </c:pt>
                      <c:pt idx="81">
                        <c:v>44075</c:v>
                      </c:pt>
                      <c:pt idx="82">
                        <c:v>44076</c:v>
                      </c:pt>
                      <c:pt idx="83">
                        <c:v>44077</c:v>
                      </c:pt>
                      <c:pt idx="84">
                        <c:v>44078</c:v>
                      </c:pt>
                      <c:pt idx="85">
                        <c:v>44079</c:v>
                      </c:pt>
                      <c:pt idx="86">
                        <c:v>44080</c:v>
                      </c:pt>
                      <c:pt idx="87">
                        <c:v>44081</c:v>
                      </c:pt>
                      <c:pt idx="88">
                        <c:v>44082</c:v>
                      </c:pt>
                      <c:pt idx="89">
                        <c:v>44083</c:v>
                      </c:pt>
                      <c:pt idx="90">
                        <c:v>44084</c:v>
                      </c:pt>
                      <c:pt idx="91">
                        <c:v>44085</c:v>
                      </c:pt>
                      <c:pt idx="92">
                        <c:v>44086</c:v>
                      </c:pt>
                      <c:pt idx="93">
                        <c:v>44087</c:v>
                      </c:pt>
                      <c:pt idx="94">
                        <c:v>44088</c:v>
                      </c:pt>
                      <c:pt idx="95">
                        <c:v>44089</c:v>
                      </c:pt>
                      <c:pt idx="96">
                        <c:v>44090</c:v>
                      </c:pt>
                      <c:pt idx="97">
                        <c:v>44091</c:v>
                      </c:pt>
                      <c:pt idx="98">
                        <c:v>44092</c:v>
                      </c:pt>
                      <c:pt idx="99">
                        <c:v>44093</c:v>
                      </c:pt>
                      <c:pt idx="100">
                        <c:v>44094</c:v>
                      </c:pt>
                      <c:pt idx="101">
                        <c:v>44095</c:v>
                      </c:pt>
                      <c:pt idx="102">
                        <c:v>44096</c:v>
                      </c:pt>
                      <c:pt idx="103">
                        <c:v>44097</c:v>
                      </c:pt>
                      <c:pt idx="104">
                        <c:v>44098</c:v>
                      </c:pt>
                      <c:pt idx="105">
                        <c:v>44099</c:v>
                      </c:pt>
                      <c:pt idx="106">
                        <c:v>44100</c:v>
                      </c:pt>
                      <c:pt idx="107">
                        <c:v>44101</c:v>
                      </c:pt>
                      <c:pt idx="108">
                        <c:v>44102</c:v>
                      </c:pt>
                      <c:pt idx="109">
                        <c:v>44103</c:v>
                      </c:pt>
                      <c:pt idx="110">
                        <c:v>44104</c:v>
                      </c:pt>
                      <c:pt idx="111">
                        <c:v>44105</c:v>
                      </c:pt>
                      <c:pt idx="112">
                        <c:v>44106</c:v>
                      </c:pt>
                      <c:pt idx="113">
                        <c:v>44107</c:v>
                      </c:pt>
                      <c:pt idx="114">
                        <c:v>44108</c:v>
                      </c:pt>
                      <c:pt idx="115">
                        <c:v>44109</c:v>
                      </c:pt>
                      <c:pt idx="116">
                        <c:v>44110</c:v>
                      </c:pt>
                      <c:pt idx="117">
                        <c:v>44111</c:v>
                      </c:pt>
                      <c:pt idx="118">
                        <c:v>44112</c:v>
                      </c:pt>
                      <c:pt idx="119">
                        <c:v>44113</c:v>
                      </c:pt>
                      <c:pt idx="120">
                        <c:v>44114</c:v>
                      </c:pt>
                      <c:pt idx="121">
                        <c:v>44115</c:v>
                      </c:pt>
                      <c:pt idx="122">
                        <c:v>44116</c:v>
                      </c:pt>
                      <c:pt idx="123">
                        <c:v>44117</c:v>
                      </c:pt>
                      <c:pt idx="124">
                        <c:v>44118</c:v>
                      </c:pt>
                      <c:pt idx="125">
                        <c:v>44119</c:v>
                      </c:pt>
                      <c:pt idx="126">
                        <c:v>44120</c:v>
                      </c:pt>
                      <c:pt idx="127">
                        <c:v>44121</c:v>
                      </c:pt>
                      <c:pt idx="128">
                        <c:v>44122</c:v>
                      </c:pt>
                      <c:pt idx="129">
                        <c:v>44123</c:v>
                      </c:pt>
                      <c:pt idx="130">
                        <c:v>44124</c:v>
                      </c:pt>
                      <c:pt idx="131">
                        <c:v>44125</c:v>
                      </c:pt>
                      <c:pt idx="132">
                        <c:v>44126</c:v>
                      </c:pt>
                      <c:pt idx="133">
                        <c:v>44127</c:v>
                      </c:pt>
                      <c:pt idx="134">
                        <c:v>44128</c:v>
                      </c:pt>
                      <c:pt idx="135">
                        <c:v>44129</c:v>
                      </c:pt>
                      <c:pt idx="136">
                        <c:v>44130</c:v>
                      </c:pt>
                      <c:pt idx="137">
                        <c:v>44131</c:v>
                      </c:pt>
                      <c:pt idx="138">
                        <c:v>44132</c:v>
                      </c:pt>
                      <c:pt idx="139">
                        <c:v>44133</c:v>
                      </c:pt>
                      <c:pt idx="140">
                        <c:v>44134</c:v>
                      </c:pt>
                      <c:pt idx="141">
                        <c:v>44135</c:v>
                      </c:pt>
                      <c:pt idx="142">
                        <c:v>44136</c:v>
                      </c:pt>
                      <c:pt idx="143">
                        <c:v>44137</c:v>
                      </c:pt>
                      <c:pt idx="144">
                        <c:v>44138</c:v>
                      </c:pt>
                      <c:pt idx="145">
                        <c:v>44139</c:v>
                      </c:pt>
                      <c:pt idx="146">
                        <c:v>44140</c:v>
                      </c:pt>
                      <c:pt idx="147">
                        <c:v>44141</c:v>
                      </c:pt>
                      <c:pt idx="148">
                        <c:v>44142</c:v>
                      </c:pt>
                      <c:pt idx="149">
                        <c:v>44143</c:v>
                      </c:pt>
                      <c:pt idx="150">
                        <c:v>44144</c:v>
                      </c:pt>
                      <c:pt idx="151">
                        <c:v>44145</c:v>
                      </c:pt>
                      <c:pt idx="152">
                        <c:v>44146</c:v>
                      </c:pt>
                      <c:pt idx="153">
                        <c:v>44147</c:v>
                      </c:pt>
                      <c:pt idx="154">
                        <c:v>44148</c:v>
                      </c:pt>
                      <c:pt idx="155">
                        <c:v>44149</c:v>
                      </c:pt>
                      <c:pt idx="156">
                        <c:v>44150</c:v>
                      </c:pt>
                      <c:pt idx="157">
                        <c:v>44151</c:v>
                      </c:pt>
                      <c:pt idx="158">
                        <c:v>44152</c:v>
                      </c:pt>
                      <c:pt idx="159">
                        <c:v>44153</c:v>
                      </c:pt>
                      <c:pt idx="160">
                        <c:v>44154</c:v>
                      </c:pt>
                      <c:pt idx="161">
                        <c:v>44155</c:v>
                      </c:pt>
                      <c:pt idx="162">
                        <c:v>44156</c:v>
                      </c:pt>
                      <c:pt idx="163">
                        <c:v>44157</c:v>
                      </c:pt>
                      <c:pt idx="164">
                        <c:v>44158</c:v>
                      </c:pt>
                      <c:pt idx="165">
                        <c:v>44159</c:v>
                      </c:pt>
                      <c:pt idx="166">
                        <c:v>44160</c:v>
                      </c:pt>
                      <c:pt idx="167">
                        <c:v>44161</c:v>
                      </c:pt>
                      <c:pt idx="168">
                        <c:v>44162</c:v>
                      </c:pt>
                      <c:pt idx="169">
                        <c:v>44163</c:v>
                      </c:pt>
                      <c:pt idx="170">
                        <c:v>44164</c:v>
                      </c:pt>
                      <c:pt idx="171">
                        <c:v>44165</c:v>
                      </c:pt>
                      <c:pt idx="172">
                        <c:v>44166</c:v>
                      </c:pt>
                      <c:pt idx="173">
                        <c:v>44167</c:v>
                      </c:pt>
                      <c:pt idx="174">
                        <c:v>44168</c:v>
                      </c:pt>
                      <c:pt idx="175">
                        <c:v>44169</c:v>
                      </c:pt>
                      <c:pt idx="176">
                        <c:v>44170</c:v>
                      </c:pt>
                      <c:pt idx="177">
                        <c:v>44171</c:v>
                      </c:pt>
                      <c:pt idx="178">
                        <c:v>44172</c:v>
                      </c:pt>
                      <c:pt idx="179">
                        <c:v>44173</c:v>
                      </c:pt>
                      <c:pt idx="180">
                        <c:v>44174</c:v>
                      </c:pt>
                      <c:pt idx="181">
                        <c:v>44175</c:v>
                      </c:pt>
                      <c:pt idx="182">
                        <c:v>44176</c:v>
                      </c:pt>
                      <c:pt idx="183">
                        <c:v>44177</c:v>
                      </c:pt>
                      <c:pt idx="184">
                        <c:v>44178</c:v>
                      </c:pt>
                      <c:pt idx="185">
                        <c:v>44179</c:v>
                      </c:pt>
                      <c:pt idx="186">
                        <c:v>44180</c:v>
                      </c:pt>
                      <c:pt idx="187">
                        <c:v>44181</c:v>
                      </c:pt>
                      <c:pt idx="188">
                        <c:v>44182</c:v>
                      </c:pt>
                      <c:pt idx="189">
                        <c:v>44183</c:v>
                      </c:pt>
                      <c:pt idx="190">
                        <c:v>44184</c:v>
                      </c:pt>
                      <c:pt idx="191">
                        <c:v>44185</c:v>
                      </c:pt>
                      <c:pt idx="192">
                        <c:v>44186</c:v>
                      </c:pt>
                      <c:pt idx="193">
                        <c:v>44187</c:v>
                      </c:pt>
                      <c:pt idx="194">
                        <c:v>44188</c:v>
                      </c:pt>
                      <c:pt idx="195">
                        <c:v>44189</c:v>
                      </c:pt>
                      <c:pt idx="196">
                        <c:v>44190</c:v>
                      </c:pt>
                      <c:pt idx="197">
                        <c:v>44191</c:v>
                      </c:pt>
                      <c:pt idx="198">
                        <c:v>44192</c:v>
                      </c:pt>
                      <c:pt idx="199">
                        <c:v>44193</c:v>
                      </c:pt>
                      <c:pt idx="200">
                        <c:v>44194</c:v>
                      </c:pt>
                      <c:pt idx="201">
                        <c:v>44195</c:v>
                      </c:pt>
                      <c:pt idx="202">
                        <c:v>44196</c:v>
                      </c:pt>
                      <c:pt idx="203">
                        <c:v>44197</c:v>
                      </c:pt>
                      <c:pt idx="204">
                        <c:v>44198</c:v>
                      </c:pt>
                      <c:pt idx="205">
                        <c:v>44199</c:v>
                      </c:pt>
                      <c:pt idx="206">
                        <c:v>44200</c:v>
                      </c:pt>
                    </c:numCache>
                  </c:numRef>
                </c:cat>
                <c:val>
                  <c:numRef>
                    <c:extLst>
                      <c:ext uri="{02D57815-91ED-43cb-92C2-25804820EDAC}">
                        <c15:formulaRef>
                          <c15:sqref>qto_cvd19_grafica!$X$2:$X$230</c15:sqref>
                        </c15:formulaRef>
                      </c:ext>
                    </c:extLst>
                    <c:numCache>
                      <c:formatCode>General</c:formatCode>
                      <c:ptCount val="229"/>
                      <c:pt idx="0">
                        <c:v>57</c:v>
                      </c:pt>
                      <c:pt idx="1">
                        <c:v>56</c:v>
                      </c:pt>
                      <c:pt idx="2">
                        <c:v>50</c:v>
                      </c:pt>
                      <c:pt idx="3">
                        <c:v>56</c:v>
                      </c:pt>
                      <c:pt idx="4">
                        <c:v>45</c:v>
                      </c:pt>
                      <c:pt idx="5">
                        <c:v>55</c:v>
                      </c:pt>
                      <c:pt idx="6">
                        <c:v>66</c:v>
                      </c:pt>
                      <c:pt idx="7">
                        <c:v>52</c:v>
                      </c:pt>
                      <c:pt idx="8">
                        <c:v>70</c:v>
                      </c:pt>
                      <c:pt idx="9">
                        <c:v>45</c:v>
                      </c:pt>
                      <c:pt idx="10">
                        <c:v>72</c:v>
                      </c:pt>
                      <c:pt idx="11">
                        <c:v>59</c:v>
                      </c:pt>
                      <c:pt idx="12">
                        <c:v>65</c:v>
                      </c:pt>
                      <c:pt idx="13">
                        <c:v>42</c:v>
                      </c:pt>
                      <c:pt idx="14">
                        <c:v>78</c:v>
                      </c:pt>
                      <c:pt idx="15">
                        <c:v>64</c:v>
                      </c:pt>
                      <c:pt idx="16">
                        <c:v>78</c:v>
                      </c:pt>
                      <c:pt idx="17">
                        <c:v>57</c:v>
                      </c:pt>
                      <c:pt idx="18">
                        <c:v>64</c:v>
                      </c:pt>
                      <c:pt idx="19">
                        <c:v>66</c:v>
                      </c:pt>
                      <c:pt idx="20">
                        <c:v>62</c:v>
                      </c:pt>
                      <c:pt idx="21">
                        <c:v>66</c:v>
                      </c:pt>
                      <c:pt idx="22">
                        <c:v>89</c:v>
                      </c:pt>
                      <c:pt idx="23">
                        <c:v>78</c:v>
                      </c:pt>
                      <c:pt idx="24">
                        <c:v>69</c:v>
                      </c:pt>
                      <c:pt idx="25">
                        <c:v>82</c:v>
                      </c:pt>
                      <c:pt idx="26">
                        <c:v>92</c:v>
                      </c:pt>
                      <c:pt idx="27">
                        <c:v>79</c:v>
                      </c:pt>
                      <c:pt idx="28">
                        <c:v>94</c:v>
                      </c:pt>
                      <c:pt idx="29">
                        <c:v>81</c:v>
                      </c:pt>
                      <c:pt idx="30">
                        <c:v>85</c:v>
                      </c:pt>
                      <c:pt idx="31">
                        <c:v>92</c:v>
                      </c:pt>
                      <c:pt idx="32">
                        <c:v>87</c:v>
                      </c:pt>
                      <c:pt idx="33">
                        <c:v>92</c:v>
                      </c:pt>
                      <c:pt idx="34">
                        <c:v>60</c:v>
                      </c:pt>
                      <c:pt idx="35">
                        <c:v>98</c:v>
                      </c:pt>
                      <c:pt idx="36">
                        <c:v>89</c:v>
                      </c:pt>
                      <c:pt idx="37">
                        <c:v>89</c:v>
                      </c:pt>
                      <c:pt idx="38">
                        <c:v>98</c:v>
                      </c:pt>
                      <c:pt idx="39">
                        <c:v>85</c:v>
                      </c:pt>
                      <c:pt idx="40">
                        <c:v>82</c:v>
                      </c:pt>
                      <c:pt idx="41">
                        <c:v>86</c:v>
                      </c:pt>
                      <c:pt idx="42">
                        <c:v>88</c:v>
                      </c:pt>
                      <c:pt idx="43">
                        <c:v>83</c:v>
                      </c:pt>
                      <c:pt idx="44">
                        <c:v>85</c:v>
                      </c:pt>
                      <c:pt idx="45">
                        <c:v>89</c:v>
                      </c:pt>
                      <c:pt idx="46">
                        <c:v>91</c:v>
                      </c:pt>
                      <c:pt idx="47">
                        <c:v>82</c:v>
                      </c:pt>
                      <c:pt idx="48">
                        <c:v>83</c:v>
                      </c:pt>
                      <c:pt idx="49">
                        <c:v>98</c:v>
                      </c:pt>
                      <c:pt idx="50">
                        <c:v>87</c:v>
                      </c:pt>
                      <c:pt idx="51">
                        <c:v>81</c:v>
                      </c:pt>
                      <c:pt idx="52">
                        <c:v>91</c:v>
                      </c:pt>
                      <c:pt idx="53">
                        <c:v>92</c:v>
                      </c:pt>
                      <c:pt idx="54">
                        <c:v>91</c:v>
                      </c:pt>
                      <c:pt idx="55">
                        <c:v>84</c:v>
                      </c:pt>
                      <c:pt idx="56">
                        <c:v>86</c:v>
                      </c:pt>
                      <c:pt idx="57">
                        <c:v>79</c:v>
                      </c:pt>
                      <c:pt idx="58">
                        <c:v>85</c:v>
                      </c:pt>
                      <c:pt idx="59">
                        <c:v>73</c:v>
                      </c:pt>
                      <c:pt idx="60">
                        <c:v>81</c:v>
                      </c:pt>
                      <c:pt idx="61">
                        <c:v>96</c:v>
                      </c:pt>
                      <c:pt idx="62">
                        <c:v>78</c:v>
                      </c:pt>
                      <c:pt idx="63">
                        <c:v>67</c:v>
                      </c:pt>
                      <c:pt idx="64">
                        <c:v>89</c:v>
                      </c:pt>
                      <c:pt idx="65">
                        <c:v>57</c:v>
                      </c:pt>
                      <c:pt idx="66">
                        <c:v>63</c:v>
                      </c:pt>
                      <c:pt idx="67">
                        <c:v>66</c:v>
                      </c:pt>
                      <c:pt idx="68">
                        <c:v>75</c:v>
                      </c:pt>
                      <c:pt idx="69">
                        <c:v>59</c:v>
                      </c:pt>
                      <c:pt idx="70">
                        <c:v>66</c:v>
                      </c:pt>
                      <c:pt idx="71">
                        <c:v>69</c:v>
                      </c:pt>
                      <c:pt idx="72">
                        <c:v>70</c:v>
                      </c:pt>
                      <c:pt idx="73">
                        <c:v>72</c:v>
                      </c:pt>
                      <c:pt idx="74">
                        <c:v>71</c:v>
                      </c:pt>
                      <c:pt idx="75">
                        <c:v>46</c:v>
                      </c:pt>
                      <c:pt idx="76">
                        <c:v>57</c:v>
                      </c:pt>
                      <c:pt idx="77">
                        <c:v>70</c:v>
                      </c:pt>
                      <c:pt idx="78">
                        <c:v>60</c:v>
                      </c:pt>
                      <c:pt idx="79">
                        <c:v>53</c:v>
                      </c:pt>
                      <c:pt idx="80">
                        <c:v>52</c:v>
                      </c:pt>
                      <c:pt idx="81">
                        <c:v>53</c:v>
                      </c:pt>
                      <c:pt idx="82">
                        <c:v>70</c:v>
                      </c:pt>
                      <c:pt idx="83">
                        <c:v>70</c:v>
                      </c:pt>
                      <c:pt idx="84">
                        <c:v>49</c:v>
                      </c:pt>
                      <c:pt idx="85">
                        <c:v>59</c:v>
                      </c:pt>
                      <c:pt idx="86">
                        <c:v>58</c:v>
                      </c:pt>
                      <c:pt idx="87">
                        <c:v>52</c:v>
                      </c:pt>
                      <c:pt idx="88">
                        <c:v>57</c:v>
                      </c:pt>
                      <c:pt idx="89">
                        <c:v>68</c:v>
                      </c:pt>
                      <c:pt idx="90">
                        <c:v>51</c:v>
                      </c:pt>
                      <c:pt idx="91">
                        <c:v>54</c:v>
                      </c:pt>
                      <c:pt idx="92">
                        <c:v>49</c:v>
                      </c:pt>
                      <c:pt idx="93">
                        <c:v>60</c:v>
                      </c:pt>
                      <c:pt idx="94">
                        <c:v>84</c:v>
                      </c:pt>
                      <c:pt idx="95">
                        <c:v>45</c:v>
                      </c:pt>
                      <c:pt idx="96">
                        <c:v>50</c:v>
                      </c:pt>
                      <c:pt idx="97">
                        <c:v>54</c:v>
                      </c:pt>
                      <c:pt idx="98">
                        <c:v>63</c:v>
                      </c:pt>
                      <c:pt idx="99">
                        <c:v>48</c:v>
                      </c:pt>
                      <c:pt idx="100">
                        <c:v>56</c:v>
                      </c:pt>
                      <c:pt idx="101">
                        <c:v>52</c:v>
                      </c:pt>
                      <c:pt idx="102">
                        <c:v>48</c:v>
                      </c:pt>
                      <c:pt idx="103">
                        <c:v>51</c:v>
                      </c:pt>
                      <c:pt idx="104">
                        <c:v>40</c:v>
                      </c:pt>
                      <c:pt idx="105">
                        <c:v>43</c:v>
                      </c:pt>
                      <c:pt idx="106">
                        <c:v>52</c:v>
                      </c:pt>
                      <c:pt idx="107">
                        <c:v>49</c:v>
                      </c:pt>
                      <c:pt idx="108">
                        <c:v>41</c:v>
                      </c:pt>
                      <c:pt idx="109">
                        <c:v>51</c:v>
                      </c:pt>
                      <c:pt idx="110">
                        <c:v>48</c:v>
                      </c:pt>
                      <c:pt idx="111">
                        <c:v>43</c:v>
                      </c:pt>
                      <c:pt idx="112">
                        <c:v>46</c:v>
                      </c:pt>
                      <c:pt idx="113">
                        <c:v>36</c:v>
                      </c:pt>
                      <c:pt idx="114">
                        <c:v>40</c:v>
                      </c:pt>
                      <c:pt idx="115">
                        <c:v>43</c:v>
                      </c:pt>
                      <c:pt idx="116">
                        <c:v>46</c:v>
                      </c:pt>
                      <c:pt idx="117">
                        <c:v>40</c:v>
                      </c:pt>
                      <c:pt idx="118">
                        <c:v>44</c:v>
                      </c:pt>
                      <c:pt idx="119">
                        <c:v>40</c:v>
                      </c:pt>
                      <c:pt idx="120">
                        <c:v>40</c:v>
                      </c:pt>
                      <c:pt idx="121">
                        <c:v>39</c:v>
                      </c:pt>
                      <c:pt idx="122">
                        <c:v>45</c:v>
                      </c:pt>
                      <c:pt idx="123">
                        <c:v>43</c:v>
                      </c:pt>
                      <c:pt idx="124">
                        <c:v>45</c:v>
                      </c:pt>
                      <c:pt idx="125">
                        <c:v>34</c:v>
                      </c:pt>
                      <c:pt idx="126">
                        <c:v>41</c:v>
                      </c:pt>
                      <c:pt idx="127">
                        <c:v>43</c:v>
                      </c:pt>
                      <c:pt idx="128">
                        <c:v>37</c:v>
                      </c:pt>
                      <c:pt idx="129">
                        <c:v>34</c:v>
                      </c:pt>
                      <c:pt idx="130">
                        <c:v>53</c:v>
                      </c:pt>
                      <c:pt idx="131">
                        <c:v>39</c:v>
                      </c:pt>
                      <c:pt idx="132">
                        <c:v>42</c:v>
                      </c:pt>
                      <c:pt idx="133">
                        <c:v>40</c:v>
                      </c:pt>
                      <c:pt idx="134">
                        <c:v>42</c:v>
                      </c:pt>
                      <c:pt idx="135">
                        <c:v>52</c:v>
                      </c:pt>
                      <c:pt idx="136">
                        <c:v>37</c:v>
                      </c:pt>
                      <c:pt idx="137">
                        <c:v>39</c:v>
                      </c:pt>
                      <c:pt idx="138">
                        <c:v>41</c:v>
                      </c:pt>
                      <c:pt idx="139">
                        <c:v>39</c:v>
                      </c:pt>
                      <c:pt idx="140">
                        <c:v>48</c:v>
                      </c:pt>
                      <c:pt idx="141">
                        <c:v>46</c:v>
                      </c:pt>
                      <c:pt idx="142">
                        <c:v>52</c:v>
                      </c:pt>
                      <c:pt idx="143">
                        <c:v>49</c:v>
                      </c:pt>
                      <c:pt idx="144">
                        <c:v>32</c:v>
                      </c:pt>
                      <c:pt idx="145">
                        <c:v>29</c:v>
                      </c:pt>
                      <c:pt idx="146">
                        <c:v>41</c:v>
                      </c:pt>
                      <c:pt idx="147">
                        <c:v>34</c:v>
                      </c:pt>
                      <c:pt idx="148">
                        <c:v>36</c:v>
                      </c:pt>
                      <c:pt idx="149">
                        <c:v>38</c:v>
                      </c:pt>
                      <c:pt idx="150">
                        <c:v>43</c:v>
                      </c:pt>
                      <c:pt idx="151">
                        <c:v>41</c:v>
                      </c:pt>
                      <c:pt idx="152">
                        <c:v>33</c:v>
                      </c:pt>
                      <c:pt idx="153">
                        <c:v>43</c:v>
                      </c:pt>
                      <c:pt idx="154">
                        <c:v>53</c:v>
                      </c:pt>
                      <c:pt idx="155">
                        <c:v>33</c:v>
                      </c:pt>
                      <c:pt idx="156">
                        <c:v>42</c:v>
                      </c:pt>
                      <c:pt idx="157">
                        <c:v>41</c:v>
                      </c:pt>
                      <c:pt idx="158">
                        <c:v>49</c:v>
                      </c:pt>
                      <c:pt idx="159">
                        <c:v>43</c:v>
                      </c:pt>
                      <c:pt idx="160">
                        <c:v>50</c:v>
                      </c:pt>
                      <c:pt idx="161">
                        <c:v>45</c:v>
                      </c:pt>
                      <c:pt idx="162">
                        <c:v>45</c:v>
                      </c:pt>
                      <c:pt idx="163">
                        <c:v>39</c:v>
                      </c:pt>
                      <c:pt idx="164">
                        <c:v>34</c:v>
                      </c:pt>
                      <c:pt idx="165">
                        <c:v>59</c:v>
                      </c:pt>
                      <c:pt idx="166">
                        <c:v>35</c:v>
                      </c:pt>
                      <c:pt idx="167">
                        <c:v>30</c:v>
                      </c:pt>
                      <c:pt idx="168">
                        <c:v>31</c:v>
                      </c:pt>
                      <c:pt idx="169">
                        <c:v>25</c:v>
                      </c:pt>
                      <c:pt idx="170">
                        <c:v>30</c:v>
                      </c:pt>
                      <c:pt idx="171">
                        <c:v>13</c:v>
                      </c:pt>
                      <c:pt idx="172">
                        <c:v>46</c:v>
                      </c:pt>
                      <c:pt idx="173">
                        <c:v>34</c:v>
                      </c:pt>
                      <c:pt idx="174">
                        <c:v>55</c:v>
                      </c:pt>
                      <c:pt idx="175">
                        <c:v>43</c:v>
                      </c:pt>
                      <c:pt idx="176">
                        <c:v>36</c:v>
                      </c:pt>
                      <c:pt idx="177">
                        <c:v>51</c:v>
                      </c:pt>
                      <c:pt idx="178">
                        <c:v>31</c:v>
                      </c:pt>
                      <c:pt idx="179">
                        <c:v>44</c:v>
                      </c:pt>
                      <c:pt idx="180">
                        <c:v>38</c:v>
                      </c:pt>
                      <c:pt idx="181">
                        <c:v>37</c:v>
                      </c:pt>
                      <c:pt idx="182">
                        <c:v>47</c:v>
                      </c:pt>
                      <c:pt idx="183">
                        <c:v>43</c:v>
                      </c:pt>
                      <c:pt idx="184">
                        <c:v>47</c:v>
                      </c:pt>
                      <c:pt idx="185">
                        <c:v>53</c:v>
                      </c:pt>
                      <c:pt idx="186">
                        <c:v>39</c:v>
                      </c:pt>
                      <c:pt idx="187">
                        <c:v>41</c:v>
                      </c:pt>
                      <c:pt idx="188">
                        <c:v>47</c:v>
                      </c:pt>
                      <c:pt idx="189">
                        <c:v>53</c:v>
                      </c:pt>
                      <c:pt idx="190">
                        <c:v>47</c:v>
                      </c:pt>
                      <c:pt idx="191">
                        <c:v>59</c:v>
                      </c:pt>
                      <c:pt idx="192">
                        <c:v>43</c:v>
                      </c:pt>
                      <c:pt idx="193">
                        <c:v>38</c:v>
                      </c:pt>
                      <c:pt idx="194">
                        <c:v>62</c:v>
                      </c:pt>
                      <c:pt idx="195">
                        <c:v>41</c:v>
                      </c:pt>
                      <c:pt idx="196">
                        <c:v>49</c:v>
                      </c:pt>
                      <c:pt idx="197">
                        <c:v>40</c:v>
                      </c:pt>
                      <c:pt idx="198">
                        <c:v>40</c:v>
                      </c:pt>
                      <c:pt idx="199">
                        <c:v>45</c:v>
                      </c:pt>
                      <c:pt idx="200">
                        <c:v>41</c:v>
                      </c:pt>
                      <c:pt idx="201">
                        <c:v>42</c:v>
                      </c:pt>
                      <c:pt idx="202">
                        <c:v>22</c:v>
                      </c:pt>
                      <c:pt idx="203">
                        <c:v>52</c:v>
                      </c:pt>
                      <c:pt idx="204">
                        <c:v>40</c:v>
                      </c:pt>
                      <c:pt idx="205">
                        <c:v>49</c:v>
                      </c:pt>
                      <c:pt idx="206">
                        <c:v>49</c:v>
                      </c:pt>
                      <c:pt idx="207">
                        <c:v>46</c:v>
                      </c:pt>
                      <c:pt idx="208">
                        <c:v>48</c:v>
                      </c:pt>
                      <c:pt idx="209">
                        <c:v>50</c:v>
                      </c:pt>
                      <c:pt idx="210">
                        <c:v>50</c:v>
                      </c:pt>
                      <c:pt idx="211">
                        <c:v>46</c:v>
                      </c:pt>
                      <c:pt idx="212">
                        <c:v>48</c:v>
                      </c:pt>
                      <c:pt idx="213">
                        <c:v>42</c:v>
                      </c:pt>
                      <c:pt idx="214">
                        <c:v>46</c:v>
                      </c:pt>
                      <c:pt idx="215">
                        <c:v>45</c:v>
                      </c:pt>
                      <c:pt idx="216">
                        <c:v>42</c:v>
                      </c:pt>
                      <c:pt idx="217">
                        <c:v>55</c:v>
                      </c:pt>
                      <c:pt idx="218">
                        <c:v>72</c:v>
                      </c:pt>
                      <c:pt idx="219">
                        <c:v>50</c:v>
                      </c:pt>
                      <c:pt idx="220">
                        <c:v>57</c:v>
                      </c:pt>
                      <c:pt idx="221">
                        <c:v>78</c:v>
                      </c:pt>
                      <c:pt idx="222">
                        <c:v>48</c:v>
                      </c:pt>
                      <c:pt idx="223">
                        <c:v>55</c:v>
                      </c:pt>
                      <c:pt idx="224">
                        <c:v>69</c:v>
                      </c:pt>
                      <c:pt idx="225">
                        <c:v>70</c:v>
                      </c:pt>
                      <c:pt idx="226">
                        <c:v>49</c:v>
                      </c:pt>
                      <c:pt idx="227">
                        <c:v>41</c:v>
                      </c:pt>
                      <c:pt idx="228">
                        <c:v>62</c:v>
                      </c:pt>
                    </c:numCache>
                  </c:numRef>
                </c:val>
                <c:smooth val="0"/>
                <c:extLst>
                  <c:ext xmlns:c16="http://schemas.microsoft.com/office/drawing/2014/chart" uri="{C3380CC4-5D6E-409C-BE32-E72D297353CC}">
                    <c16:uniqueId val="{00000005-7B10-49A4-95D8-5C07778DF83A}"/>
                  </c:ext>
                </c:extLst>
              </c15:ser>
            </c15:filteredLineSeries>
          </c:ext>
        </c:extLst>
      </c:lineChart>
      <c:dateAx>
        <c:axId val="2107190192"/>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s-EC" sz="1200" b="0" i="0" baseline="0">
                    <a:solidFill>
                      <a:sysClr val="windowText" lastClr="000000"/>
                    </a:solidFill>
                    <a:effectLst/>
                  </a:rPr>
                  <a:t>Fecha de reporte</a:t>
                </a:r>
                <a:endParaRPr lang="es-EC" sz="1200">
                  <a:solidFill>
                    <a:sysClr val="windowText" lastClr="000000"/>
                  </a:solidFill>
                  <a:effectLst/>
                </a:endParaRPr>
              </a:p>
            </c:rich>
          </c:tx>
          <c:layout>
            <c:manualLayout>
              <c:xMode val="edge"/>
              <c:yMode val="edge"/>
              <c:x val="0.36746059378568574"/>
              <c:y val="0.86723973456806269"/>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title>
        <c:numFmt formatCode="yyyy\-mm\-dd"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ysClr val="windowText" lastClr="000000"/>
                </a:solidFill>
                <a:latin typeface="Arial" panose="020B0604020202020204" pitchFamily="34" charset="0"/>
                <a:ea typeface="Tahoma" panose="020B0604030504040204" pitchFamily="34" charset="0"/>
                <a:cs typeface="Arial" panose="020B0604020202020204" pitchFamily="34" charset="0"/>
              </a:defRPr>
            </a:pPr>
            <a:endParaRPr lang="es-EC"/>
          </a:p>
        </c:txPr>
        <c:crossAx val="2107195600"/>
        <c:crosses val="autoZero"/>
        <c:auto val="0"/>
        <c:lblOffset val="100"/>
        <c:baseTimeUnit val="days"/>
        <c:majorUnit val="2"/>
        <c:majorTimeUnit val="days"/>
      </c:dateAx>
      <c:valAx>
        <c:axId val="2107195600"/>
        <c:scaling>
          <c:orientation val="minMax"/>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solidFill>
                      <a:schemeClr val="bg1">
                        <a:lumMod val="50000"/>
                      </a:schemeClr>
                    </a:solidFill>
                  </a:rPr>
                  <a:t># camas (eje 1)</a:t>
                </a:r>
              </a:p>
            </c:rich>
          </c:tx>
          <c:layout>
            <c:manualLayout>
              <c:xMode val="edge"/>
              <c:yMode val="edge"/>
              <c:x val="1.0880073640084089E-2"/>
              <c:y val="0.4101290393363208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EC"/>
          </a:p>
        </c:txPr>
        <c:crossAx val="2107190192"/>
        <c:crossesAt val="43994"/>
        <c:crossBetween val="between"/>
      </c:valAx>
      <c:valAx>
        <c:axId val="136911151"/>
        <c:scaling>
          <c:orientation val="minMax"/>
        </c:scaling>
        <c:delete val="0"/>
        <c:axPos val="r"/>
        <c:title>
          <c:tx>
            <c:rich>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solidFill>
                      <a:schemeClr val="bg1">
                        <a:lumMod val="50000"/>
                      </a:schemeClr>
                    </a:solidFill>
                  </a:rPr>
                  <a:t># personas (eje 2)</a:t>
                </a:r>
              </a:p>
            </c:rich>
          </c:tx>
          <c:layout>
            <c:manualLayout>
              <c:xMode val="edge"/>
              <c:yMode val="edge"/>
              <c:x val="0.81877964478868814"/>
              <c:y val="0.42488468011266034"/>
            </c:manualLayout>
          </c:layout>
          <c:overlay val="0"/>
          <c:spPr>
            <a:noFill/>
            <a:ln>
              <a:noFill/>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EC"/>
          </a:p>
        </c:txPr>
        <c:crossAx val="136906159"/>
        <c:crosses val="max"/>
        <c:crossBetween val="between"/>
      </c:valAx>
      <c:dateAx>
        <c:axId val="136906159"/>
        <c:scaling>
          <c:orientation val="minMax"/>
        </c:scaling>
        <c:delete val="1"/>
        <c:axPos val="b"/>
        <c:numFmt formatCode="yyyy\-mm\-dd" sourceLinked="1"/>
        <c:majorTickMark val="out"/>
        <c:minorTickMark val="none"/>
        <c:tickLblPos val="nextTo"/>
        <c:crossAx val="136911151"/>
        <c:crosses val="autoZero"/>
        <c:auto val="0"/>
        <c:lblOffset val="100"/>
        <c:baseTimeUnit val="days"/>
      </c:dateAx>
      <c:spPr>
        <a:noFill/>
        <a:ln>
          <a:solidFill>
            <a:schemeClr val="bg1">
              <a:lumMod val="95000"/>
            </a:schemeClr>
          </a:solidFill>
        </a:ln>
        <a:effectLst/>
      </c:spPr>
    </c:plotArea>
    <c:legend>
      <c:legendPos val="r"/>
      <c:layout>
        <c:manualLayout>
          <c:xMode val="edge"/>
          <c:yMode val="edge"/>
          <c:x val="0.8534944149900161"/>
          <c:y val="0.12290056766160044"/>
          <c:w val="0.12754818516406211"/>
          <c:h val="0.62956967588353785"/>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Hoja1!$O$2</c:f>
              <c:strCache>
                <c:ptCount val="1"/>
                <c:pt idx="0">
                  <c:v>% ocupacion hospitalizacion</c:v>
                </c:pt>
              </c:strCache>
            </c:strRef>
          </c:tx>
          <c:spPr>
            <a:solidFill>
              <a:srgbClr val="002060"/>
            </a:solidFill>
            <a:ln>
              <a:noFill/>
            </a:ln>
            <a:effectLst/>
          </c:spPr>
          <c:invertIfNegative val="0"/>
          <c:dLbls>
            <c:dLbl>
              <c:idx val="5"/>
              <c:layout>
                <c:manualLayout>
                  <c:x val="-8.5319937394060687E-17"/>
                  <c:y val="1.0403122356555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57-45E9-A726-B1DB38472B1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Hoja1!$A$3:$A$14</c:f>
              <c:strCache>
                <c:ptCount val="12"/>
                <c:pt idx="0">
                  <c:v>HOSPITAL DE ESPECIALIDADES EUGENIO ESPEJO</c:v>
                </c:pt>
                <c:pt idx="1">
                  <c:v>HOSPITAL GENERAL ENRIQUE GARCES</c:v>
                </c:pt>
                <c:pt idx="2">
                  <c:v>HOSPITAL GENERAL PABLO ARTURO SUAREZ</c:v>
                </c:pt>
                <c:pt idx="3">
                  <c:v>HOSPITAL PEDIATRICO BACA ORTIZ</c:v>
                </c:pt>
                <c:pt idx="4">
                  <c:v>HOSPITAL GINECO- OBSTETRICO NUEVA AURORA - LUZ ELENA ARISMENDI</c:v>
                </c:pt>
                <c:pt idx="5">
                  <c:v>HOSPITAL DOCENTE DE CALDERON </c:v>
                </c:pt>
                <c:pt idx="6">
                  <c:v>HOSPITAL IESS QUITO SUR </c:v>
                </c:pt>
                <c:pt idx="7">
                  <c:v>HOSPITAL IESS SAN FRANCISCO</c:v>
                </c:pt>
                <c:pt idx="8">
                  <c:v>HOSPITAL DE ESPECIALIDADES CARLOS ANDRADE MARIN</c:v>
                </c:pt>
                <c:pt idx="9">
                  <c:v>HOSPITAL DE ESPECIALIDADES FF. AA. N 1</c:v>
                </c:pt>
                <c:pt idx="10">
                  <c:v>HOSPITAL DE LA POLICIA QUITO N1</c:v>
                </c:pt>
                <c:pt idx="11">
                  <c:v>CENTRO DE ATENCIÓN TEMPORAL " QUITO SOLIDARIO "</c:v>
                </c:pt>
              </c:strCache>
            </c:strRef>
          </c:cat>
          <c:val>
            <c:numRef>
              <c:f>Hoja1!$O$3:$O$14</c:f>
              <c:numCache>
                <c:formatCode>0%</c:formatCode>
                <c:ptCount val="12"/>
                <c:pt idx="0">
                  <c:v>0.4375</c:v>
                </c:pt>
                <c:pt idx="1">
                  <c:v>0.84375</c:v>
                </c:pt>
                <c:pt idx="2">
                  <c:v>0.83333333333333337</c:v>
                </c:pt>
                <c:pt idx="3">
                  <c:v>0.25</c:v>
                </c:pt>
                <c:pt idx="4">
                  <c:v>0.2608695652173913</c:v>
                </c:pt>
                <c:pt idx="5">
                  <c:v>0.56000000000000005</c:v>
                </c:pt>
                <c:pt idx="6">
                  <c:v>1</c:v>
                </c:pt>
                <c:pt idx="7">
                  <c:v>1</c:v>
                </c:pt>
                <c:pt idx="8">
                  <c:v>1</c:v>
                </c:pt>
                <c:pt idx="9">
                  <c:v>1</c:v>
                </c:pt>
                <c:pt idx="10">
                  <c:v>1</c:v>
                </c:pt>
                <c:pt idx="11">
                  <c:v>0.69</c:v>
                </c:pt>
              </c:numCache>
            </c:numRef>
          </c:val>
          <c:extLst>
            <c:ext xmlns:c16="http://schemas.microsoft.com/office/drawing/2014/chart" uri="{C3380CC4-5D6E-409C-BE32-E72D297353CC}">
              <c16:uniqueId val="{00000001-1057-45E9-A726-B1DB38472B12}"/>
            </c:ext>
          </c:extLst>
        </c:ser>
        <c:ser>
          <c:idx val="1"/>
          <c:order val="1"/>
          <c:tx>
            <c:strRef>
              <c:f>Hoja1!$P$2</c:f>
              <c:strCache>
                <c:ptCount val="1"/>
                <c:pt idx="0">
                  <c:v>% ocupacion UCI</c:v>
                </c:pt>
              </c:strCache>
            </c:strRef>
          </c:tx>
          <c:spPr>
            <a:solidFill>
              <a:srgbClr val="C00000"/>
            </a:solidFill>
            <a:ln>
              <a:noFill/>
            </a:ln>
            <a:effectLst/>
          </c:spPr>
          <c:invertIfNegative val="0"/>
          <c:dLbls>
            <c:dLbl>
              <c:idx val="11"/>
              <c:delete val="1"/>
              <c:extLst>
                <c:ext xmlns:c15="http://schemas.microsoft.com/office/drawing/2012/chart" uri="{CE6537A1-D6FC-4f65-9D91-7224C49458BB}"/>
                <c:ext xmlns:c16="http://schemas.microsoft.com/office/drawing/2014/chart" uri="{C3380CC4-5D6E-409C-BE32-E72D297353CC}">
                  <c16:uniqueId val="{00000002-1057-45E9-A726-B1DB38472B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Hoja1!$A$3:$A$14</c:f>
              <c:strCache>
                <c:ptCount val="12"/>
                <c:pt idx="0">
                  <c:v>HOSPITAL DE ESPECIALIDADES EUGENIO ESPEJO</c:v>
                </c:pt>
                <c:pt idx="1">
                  <c:v>HOSPITAL GENERAL ENRIQUE GARCES</c:v>
                </c:pt>
                <c:pt idx="2">
                  <c:v>HOSPITAL GENERAL PABLO ARTURO SUAREZ</c:v>
                </c:pt>
                <c:pt idx="3">
                  <c:v>HOSPITAL PEDIATRICO BACA ORTIZ</c:v>
                </c:pt>
                <c:pt idx="4">
                  <c:v>HOSPITAL GINECO- OBSTETRICO NUEVA AURORA - LUZ ELENA ARISMENDI</c:v>
                </c:pt>
                <c:pt idx="5">
                  <c:v>HOSPITAL DOCENTE DE CALDERON </c:v>
                </c:pt>
                <c:pt idx="6">
                  <c:v>HOSPITAL IESS QUITO SUR </c:v>
                </c:pt>
                <c:pt idx="7">
                  <c:v>HOSPITAL IESS SAN FRANCISCO</c:v>
                </c:pt>
                <c:pt idx="8">
                  <c:v>HOSPITAL DE ESPECIALIDADES CARLOS ANDRADE MARIN</c:v>
                </c:pt>
                <c:pt idx="9">
                  <c:v>HOSPITAL DE ESPECIALIDADES FF. AA. N 1</c:v>
                </c:pt>
                <c:pt idx="10">
                  <c:v>HOSPITAL DE LA POLICIA QUITO N1</c:v>
                </c:pt>
                <c:pt idx="11">
                  <c:v>CENTRO DE ATENCIÓN TEMPORAL " QUITO SOLIDARIO "</c:v>
                </c:pt>
              </c:strCache>
            </c:strRef>
          </c:cat>
          <c:val>
            <c:numRef>
              <c:f>Hoja1!$P$3:$P$14</c:f>
              <c:numCache>
                <c:formatCode>0%</c:formatCode>
                <c:ptCount val="12"/>
                <c:pt idx="0">
                  <c:v>0.96153846153846156</c:v>
                </c:pt>
                <c:pt idx="1">
                  <c:v>1</c:v>
                </c:pt>
                <c:pt idx="2">
                  <c:v>0.95</c:v>
                </c:pt>
                <c:pt idx="3">
                  <c:v>0.2</c:v>
                </c:pt>
                <c:pt idx="4">
                  <c:v>0.2</c:v>
                </c:pt>
                <c:pt idx="5">
                  <c:v>1</c:v>
                </c:pt>
                <c:pt idx="6">
                  <c:v>1</c:v>
                </c:pt>
                <c:pt idx="7">
                  <c:v>1</c:v>
                </c:pt>
                <c:pt idx="8">
                  <c:v>1</c:v>
                </c:pt>
                <c:pt idx="9">
                  <c:v>1</c:v>
                </c:pt>
                <c:pt idx="10">
                  <c:v>1</c:v>
                </c:pt>
                <c:pt idx="11">
                  <c:v>0</c:v>
                </c:pt>
              </c:numCache>
            </c:numRef>
          </c:val>
          <c:extLst>
            <c:ext xmlns:c16="http://schemas.microsoft.com/office/drawing/2014/chart" uri="{C3380CC4-5D6E-409C-BE32-E72D297353CC}">
              <c16:uniqueId val="{00000003-1057-45E9-A726-B1DB38472B12}"/>
            </c:ext>
          </c:extLst>
        </c:ser>
        <c:dLbls>
          <c:showLegendKey val="0"/>
          <c:showVal val="0"/>
          <c:showCatName val="0"/>
          <c:showSerName val="0"/>
          <c:showPercent val="0"/>
          <c:showBubbleSize val="0"/>
        </c:dLbls>
        <c:gapWidth val="60"/>
        <c:axId val="1850558815"/>
        <c:axId val="1850560063"/>
      </c:barChart>
      <c:catAx>
        <c:axId val="18505588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crossAx val="1850560063"/>
        <c:crosses val="autoZero"/>
        <c:auto val="1"/>
        <c:lblAlgn val="ctr"/>
        <c:lblOffset val="100"/>
        <c:noMultiLvlLbl val="0"/>
      </c:catAx>
      <c:valAx>
        <c:axId val="1850560063"/>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crossAx val="1850558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352977281194938E-2"/>
          <c:y val="0"/>
          <c:w val="0.9632940454376101"/>
          <c:h val="0.89100938623474579"/>
        </c:manualLayout>
      </c:layout>
      <c:lineChart>
        <c:grouping val="standard"/>
        <c:varyColors val="0"/>
        <c:ser>
          <c:idx val="0"/>
          <c:order val="0"/>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lt1"/>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Hoja2!$B$51:$C$66</c:f>
              <c:multiLvlStrCache>
                <c:ptCount val="16"/>
                <c:lvl>
                  <c:pt idx="0">
                    <c:v>mar</c:v>
                  </c:pt>
                  <c:pt idx="1">
                    <c:v>abr</c:v>
                  </c:pt>
                  <c:pt idx="2">
                    <c:v>may</c:v>
                  </c:pt>
                  <c:pt idx="3">
                    <c:v>jun</c:v>
                  </c:pt>
                  <c:pt idx="4">
                    <c:v>jul</c:v>
                  </c:pt>
                  <c:pt idx="5">
                    <c:v>ago</c:v>
                  </c:pt>
                  <c:pt idx="6">
                    <c:v>sep</c:v>
                  </c:pt>
                  <c:pt idx="7">
                    <c:v>oct</c:v>
                  </c:pt>
                  <c:pt idx="8">
                    <c:v>nov</c:v>
                  </c:pt>
                  <c:pt idx="9">
                    <c:v>dic</c:v>
                  </c:pt>
                  <c:pt idx="10">
                    <c:v>ene</c:v>
                  </c:pt>
                  <c:pt idx="11">
                    <c:v>feb</c:v>
                  </c:pt>
                  <c:pt idx="12">
                    <c:v>mar</c:v>
                  </c:pt>
                  <c:pt idx="13">
                    <c:v>abr</c:v>
                  </c:pt>
                  <c:pt idx="14">
                    <c:v>may</c:v>
                  </c:pt>
                  <c:pt idx="15">
                    <c:v>jun</c:v>
                  </c:pt>
                </c:lvl>
                <c:lvl>
                  <c:pt idx="0">
                    <c:v>2020</c:v>
                  </c:pt>
                  <c:pt idx="10">
                    <c:v>2021</c:v>
                  </c:pt>
                </c:lvl>
              </c:multiLvlStrCache>
            </c:multiLvlStrRef>
          </c:cat>
          <c:val>
            <c:numRef>
              <c:f>Hoja2!$D$51:$D$66</c:f>
              <c:numCache>
                <c:formatCode>General</c:formatCode>
                <c:ptCount val="16"/>
                <c:pt idx="0">
                  <c:v>5</c:v>
                </c:pt>
                <c:pt idx="1">
                  <c:v>18</c:v>
                </c:pt>
                <c:pt idx="2">
                  <c:v>34</c:v>
                </c:pt>
                <c:pt idx="3">
                  <c:v>56</c:v>
                </c:pt>
                <c:pt idx="4">
                  <c:v>98</c:v>
                </c:pt>
                <c:pt idx="5">
                  <c:v>56</c:v>
                </c:pt>
                <c:pt idx="6">
                  <c:v>21</c:v>
                </c:pt>
                <c:pt idx="7">
                  <c:v>11</c:v>
                </c:pt>
                <c:pt idx="8">
                  <c:v>8</c:v>
                </c:pt>
                <c:pt idx="9">
                  <c:v>13</c:v>
                </c:pt>
                <c:pt idx="10">
                  <c:v>25</c:v>
                </c:pt>
                <c:pt idx="11">
                  <c:v>32</c:v>
                </c:pt>
                <c:pt idx="12">
                  <c:v>30</c:v>
                </c:pt>
                <c:pt idx="13">
                  <c:v>54</c:v>
                </c:pt>
                <c:pt idx="14">
                  <c:v>38</c:v>
                </c:pt>
                <c:pt idx="15">
                  <c:v>17</c:v>
                </c:pt>
              </c:numCache>
            </c:numRef>
          </c:val>
          <c:smooth val="0"/>
          <c:extLst>
            <c:ext xmlns:c16="http://schemas.microsoft.com/office/drawing/2014/chart" uri="{C3380CC4-5D6E-409C-BE32-E72D297353CC}">
              <c16:uniqueId val="{00000000-D3B4-4822-A6C1-C6664C5BBC86}"/>
            </c:ext>
          </c:extLst>
        </c:ser>
        <c:dLbls>
          <c:dLblPos val="ctr"/>
          <c:showLegendKey val="0"/>
          <c:showVal val="1"/>
          <c:showCatName val="0"/>
          <c:showSerName val="0"/>
          <c:showPercent val="0"/>
          <c:showBubbleSize val="0"/>
        </c:dLbls>
        <c:marker val="1"/>
        <c:smooth val="0"/>
        <c:axId val="110981120"/>
        <c:axId val="110983808"/>
      </c:lineChart>
      <c:catAx>
        <c:axId val="1109811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110983808"/>
        <c:crosses val="autoZero"/>
        <c:auto val="1"/>
        <c:lblAlgn val="ctr"/>
        <c:lblOffset val="100"/>
        <c:noMultiLvlLbl val="0"/>
      </c:catAx>
      <c:valAx>
        <c:axId val="110983808"/>
        <c:scaling>
          <c:orientation val="minMax"/>
        </c:scaling>
        <c:delete val="1"/>
        <c:axPos val="l"/>
        <c:numFmt formatCode="General" sourceLinked="1"/>
        <c:majorTickMark val="none"/>
        <c:minorTickMark val="none"/>
        <c:tickLblPos val="nextTo"/>
        <c:crossAx val="110981120"/>
        <c:crosses val="autoZero"/>
        <c:crossBetween val="between"/>
      </c:valAx>
      <c:spPr>
        <a:solidFill>
          <a:schemeClr val="bg1"/>
        </a:solid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0.39173</cdr:x>
      <cdr:y>0.20763</cdr:y>
    </cdr:from>
    <cdr:to>
      <cdr:x>0.46337</cdr:x>
      <cdr:y>0.27091</cdr:y>
    </cdr:to>
    <cdr:sp macro="" textlink="">
      <cdr:nvSpPr>
        <cdr:cNvPr id="9" name="CuadroTexto 8">
          <a:extLst xmlns:a="http://schemas.openxmlformats.org/drawingml/2006/main">
            <a:ext uri="{FF2B5EF4-FFF2-40B4-BE49-F238E27FC236}">
              <a16:creationId xmlns:a16="http://schemas.microsoft.com/office/drawing/2014/main" id="{2562C40C-A0E0-4B0C-9A47-DAEC74AA55EE}"/>
            </a:ext>
          </a:extLst>
        </cdr:cNvPr>
        <cdr:cNvSpPr txBox="1"/>
      </cdr:nvSpPr>
      <cdr:spPr>
        <a:xfrm xmlns:a="http://schemas.openxmlformats.org/drawingml/2006/main">
          <a:off x="4230749" y="941507"/>
          <a:ext cx="773723" cy="2869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C"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135"/>
          </a:xfrm>
          <a:prstGeom prst="rect">
            <a:avLst/>
          </a:prstGeom>
        </p:spPr>
        <p:txBody>
          <a:bodyPr vert="horz" lIns="91440" tIns="45720" rIns="91440" bIns="45720" rtlCol="0"/>
          <a:lstStyle>
            <a:lvl1pPr algn="l">
              <a:defRPr sz="1200"/>
            </a:lvl1pPr>
          </a:lstStyle>
          <a:p>
            <a:endParaRPr lang="es-EC" dirty="0"/>
          </a:p>
        </p:txBody>
      </p:sp>
      <p:sp>
        <p:nvSpPr>
          <p:cNvPr id="3" name="Date Placeholder 2"/>
          <p:cNvSpPr>
            <a:spLocks noGrp="1"/>
          </p:cNvSpPr>
          <p:nvPr>
            <p:ph type="dt" sz="quarter" idx="1"/>
          </p:nvPr>
        </p:nvSpPr>
        <p:spPr>
          <a:xfrm>
            <a:off x="3850443" y="1"/>
            <a:ext cx="2945659" cy="498135"/>
          </a:xfrm>
          <a:prstGeom prst="rect">
            <a:avLst/>
          </a:prstGeom>
        </p:spPr>
        <p:txBody>
          <a:bodyPr vert="horz" lIns="91440" tIns="45720" rIns="91440" bIns="45720" rtlCol="0"/>
          <a:lstStyle>
            <a:lvl1pPr algn="r">
              <a:defRPr sz="1200"/>
            </a:lvl1pPr>
          </a:lstStyle>
          <a:p>
            <a:fld id="{50D44AFF-BA62-4346-877E-C503B6DD0EF6}" type="datetimeFigureOut">
              <a:rPr lang="es-EC" smtClean="0"/>
              <a:t>22/6/2021</a:t>
            </a:fld>
            <a:endParaRPr lang="es-EC" dirty="0"/>
          </a:p>
        </p:txBody>
      </p:sp>
      <p:sp>
        <p:nvSpPr>
          <p:cNvPr id="4" name="Footer Placeholder 3"/>
          <p:cNvSpPr>
            <a:spLocks noGrp="1"/>
          </p:cNvSpPr>
          <p:nvPr>
            <p:ph type="ftr" sz="quarter" idx="2"/>
          </p:nvPr>
        </p:nvSpPr>
        <p:spPr>
          <a:xfrm>
            <a:off x="1" y="9430092"/>
            <a:ext cx="2945659" cy="498134"/>
          </a:xfrm>
          <a:prstGeom prst="rect">
            <a:avLst/>
          </a:prstGeom>
        </p:spPr>
        <p:txBody>
          <a:bodyPr vert="horz" lIns="91440" tIns="45720" rIns="91440" bIns="45720" rtlCol="0" anchor="b"/>
          <a:lstStyle>
            <a:lvl1pPr algn="l">
              <a:defRPr sz="1200"/>
            </a:lvl1pPr>
          </a:lstStyle>
          <a:p>
            <a:endParaRPr lang="es-EC" dirty="0"/>
          </a:p>
        </p:txBody>
      </p:sp>
      <p:sp>
        <p:nvSpPr>
          <p:cNvPr id="5" name="Slide Number Placeholder 4"/>
          <p:cNvSpPr>
            <a:spLocks noGrp="1"/>
          </p:cNvSpPr>
          <p:nvPr>
            <p:ph type="sldNum" sz="quarter" idx="3"/>
          </p:nvPr>
        </p:nvSpPr>
        <p:spPr>
          <a:xfrm>
            <a:off x="3850443" y="9430092"/>
            <a:ext cx="2945659" cy="498134"/>
          </a:xfrm>
          <a:prstGeom prst="rect">
            <a:avLst/>
          </a:prstGeom>
        </p:spPr>
        <p:txBody>
          <a:bodyPr vert="horz" lIns="91440" tIns="45720" rIns="91440" bIns="45720" rtlCol="0" anchor="b"/>
          <a:lstStyle>
            <a:lvl1pPr algn="r">
              <a:defRPr sz="1200"/>
            </a:lvl1pPr>
          </a:lstStyle>
          <a:p>
            <a:fld id="{2CFD665A-358A-4E49-8F9F-AFE86A6D9AEA}" type="slidenum">
              <a:rPr lang="es-EC" smtClean="0"/>
              <a:t>‹Nº›</a:t>
            </a:fld>
            <a:endParaRPr lang="es-EC" dirty="0"/>
          </a:p>
        </p:txBody>
      </p:sp>
    </p:spTree>
    <p:extLst>
      <p:ext uri="{BB962C8B-B14F-4D97-AF65-F5344CB8AC3E}">
        <p14:creationId xmlns:p14="http://schemas.microsoft.com/office/powerpoint/2010/main" val="1679374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293" cy="497885"/>
          </a:xfrm>
          <a:prstGeom prst="rect">
            <a:avLst/>
          </a:prstGeom>
        </p:spPr>
        <p:txBody>
          <a:bodyPr vert="horz" lIns="91440" tIns="45720" rIns="91440" bIns="45720" rtlCol="0"/>
          <a:lstStyle>
            <a:lvl1pPr algn="l">
              <a:defRPr sz="1200"/>
            </a:lvl1pPr>
          </a:lstStyle>
          <a:p>
            <a:endParaRPr lang="es-EC" dirty="0"/>
          </a:p>
        </p:txBody>
      </p:sp>
      <p:sp>
        <p:nvSpPr>
          <p:cNvPr id="3" name="Date Placeholder 2"/>
          <p:cNvSpPr>
            <a:spLocks noGrp="1"/>
          </p:cNvSpPr>
          <p:nvPr>
            <p:ph type="dt" idx="1"/>
          </p:nvPr>
        </p:nvSpPr>
        <p:spPr>
          <a:xfrm>
            <a:off x="3850815" y="0"/>
            <a:ext cx="2945293" cy="497885"/>
          </a:xfrm>
          <a:prstGeom prst="rect">
            <a:avLst/>
          </a:prstGeom>
        </p:spPr>
        <p:txBody>
          <a:bodyPr vert="horz" lIns="91440" tIns="45720" rIns="91440" bIns="45720" rtlCol="0"/>
          <a:lstStyle>
            <a:lvl1pPr algn="r">
              <a:defRPr sz="1200"/>
            </a:lvl1pPr>
          </a:lstStyle>
          <a:p>
            <a:fld id="{9088A9EA-BD99-485E-9AAE-376D746F691C}" type="datetimeFigureOut">
              <a:rPr lang="es-EC" smtClean="0"/>
              <a:t>22/6/2021</a:t>
            </a:fld>
            <a:endParaRPr lang="es-EC" dirty="0"/>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s-EC" dirty="0"/>
          </a:p>
        </p:txBody>
      </p:sp>
      <p:sp>
        <p:nvSpPr>
          <p:cNvPr id="5" name="Notes Placeholder 4"/>
          <p:cNvSpPr>
            <a:spLocks noGrp="1"/>
          </p:cNvSpPr>
          <p:nvPr>
            <p:ph type="body" sz="quarter" idx="3"/>
          </p:nvPr>
        </p:nvSpPr>
        <p:spPr>
          <a:xfrm>
            <a:off x="679924" y="4777406"/>
            <a:ext cx="5437827" cy="390938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6" name="Footer Placeholder 5"/>
          <p:cNvSpPr>
            <a:spLocks noGrp="1"/>
          </p:cNvSpPr>
          <p:nvPr>
            <p:ph type="ftr" sz="quarter" idx="4"/>
          </p:nvPr>
        </p:nvSpPr>
        <p:spPr>
          <a:xfrm>
            <a:off x="0" y="9430340"/>
            <a:ext cx="2945293" cy="497885"/>
          </a:xfrm>
          <a:prstGeom prst="rect">
            <a:avLst/>
          </a:prstGeom>
        </p:spPr>
        <p:txBody>
          <a:bodyPr vert="horz" lIns="91440" tIns="45720" rIns="91440" bIns="45720" rtlCol="0" anchor="b"/>
          <a:lstStyle>
            <a:lvl1pPr algn="l">
              <a:defRPr sz="1200"/>
            </a:lvl1pPr>
          </a:lstStyle>
          <a:p>
            <a:endParaRPr lang="es-EC" dirty="0"/>
          </a:p>
        </p:txBody>
      </p:sp>
      <p:sp>
        <p:nvSpPr>
          <p:cNvPr id="7" name="Slide Number Placeholder 6"/>
          <p:cNvSpPr>
            <a:spLocks noGrp="1"/>
          </p:cNvSpPr>
          <p:nvPr>
            <p:ph type="sldNum" sz="quarter" idx="5"/>
          </p:nvPr>
        </p:nvSpPr>
        <p:spPr>
          <a:xfrm>
            <a:off x="3850815" y="9430340"/>
            <a:ext cx="2945293" cy="497885"/>
          </a:xfrm>
          <a:prstGeom prst="rect">
            <a:avLst/>
          </a:prstGeom>
        </p:spPr>
        <p:txBody>
          <a:bodyPr vert="horz" lIns="91440" tIns="45720" rIns="91440" bIns="45720" rtlCol="0" anchor="b"/>
          <a:lstStyle>
            <a:lvl1pPr algn="r">
              <a:defRPr sz="1200"/>
            </a:lvl1pPr>
          </a:lstStyle>
          <a:p>
            <a:fld id="{A0D8BE70-1337-4CC2-9350-C261B762F412}" type="slidenum">
              <a:rPr lang="es-EC" smtClean="0"/>
              <a:t>‹Nº›</a:t>
            </a:fld>
            <a:endParaRPr lang="es-EC" dirty="0"/>
          </a:p>
        </p:txBody>
      </p:sp>
    </p:spTree>
    <p:extLst>
      <p:ext uri="{BB962C8B-B14F-4D97-AF65-F5344CB8AC3E}">
        <p14:creationId xmlns:p14="http://schemas.microsoft.com/office/powerpoint/2010/main" val="300134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NÚMERO DE MUESTRAS=CASOS CONFIRMADO+CASOS DESCARTADOS. POR ESA RAZÓN SE OBSERVA DISMINUCIÓN CON RESPECTO A LO REPORTADO EN LA PRESENTACIÓN DEL 14 DE JUNIO. </a:t>
            </a:r>
            <a:r>
              <a:rPr lang="es-EC" dirty="0" err="1"/>
              <a:t>Rt</a:t>
            </a:r>
            <a:r>
              <a:rPr lang="es-EC" dirty="0"/>
              <a:t> CON DATOS FECHA DE PUBLICACIÓN INFOGRAFÍA.</a:t>
            </a:r>
          </a:p>
        </p:txBody>
      </p:sp>
      <p:sp>
        <p:nvSpPr>
          <p:cNvPr id="4" name="Marcador de número de diapositiva 3"/>
          <p:cNvSpPr>
            <a:spLocks noGrp="1"/>
          </p:cNvSpPr>
          <p:nvPr>
            <p:ph type="sldNum" sz="quarter" idx="10"/>
          </p:nvPr>
        </p:nvSpPr>
        <p:spPr/>
        <p:txBody>
          <a:bodyPr/>
          <a:lstStyle/>
          <a:p>
            <a:fld id="{A0D8BE70-1337-4CC2-9350-C261B762F412}" type="slidenum">
              <a:rPr lang="es-EC" smtClean="0"/>
              <a:t>3</a:t>
            </a:fld>
            <a:endParaRPr lang="es-EC" dirty="0"/>
          </a:p>
        </p:txBody>
      </p:sp>
    </p:spTree>
    <p:extLst>
      <p:ext uri="{BB962C8B-B14F-4D97-AF65-F5344CB8AC3E}">
        <p14:creationId xmlns:p14="http://schemas.microsoft.com/office/powerpoint/2010/main" val="2230408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MANTIENE EL MISMO DE PRESENTACIÓN ANTERIOR</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12</a:t>
            </a:fld>
            <a:endParaRPr lang="es-EC" dirty="0"/>
          </a:p>
        </p:txBody>
      </p:sp>
    </p:spTree>
    <p:extLst>
      <p:ext uri="{BB962C8B-B14F-4D97-AF65-F5344CB8AC3E}">
        <p14:creationId xmlns:p14="http://schemas.microsoft.com/office/powerpoint/2010/main" val="4291460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ACTUALIZAR</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13</a:t>
            </a:fld>
            <a:endParaRPr lang="es-EC" dirty="0"/>
          </a:p>
        </p:txBody>
      </p:sp>
    </p:spTree>
    <p:extLst>
      <p:ext uri="{BB962C8B-B14F-4D97-AF65-F5344CB8AC3E}">
        <p14:creationId xmlns:p14="http://schemas.microsoft.com/office/powerpoint/2010/main" val="48783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0D8BE70-1337-4CC2-9350-C261B762F412}" type="slidenum">
              <a:rPr lang="es-EC" smtClean="0"/>
              <a:t>14</a:t>
            </a:fld>
            <a:endParaRPr lang="es-EC" dirty="0"/>
          </a:p>
        </p:txBody>
      </p:sp>
    </p:spTree>
    <p:extLst>
      <p:ext uri="{BB962C8B-B14F-4D97-AF65-F5344CB8AC3E}">
        <p14:creationId xmlns:p14="http://schemas.microsoft.com/office/powerpoint/2010/main" val="1292476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MANTIENE EL GRÁFICO REALIZADO CON CORTE AL 12 DE JUNIO DE 2021. PUBLICACIÓN TABLEAU MSP NO PRESENTE DESAGREGACIÓN A ESTE NIVEL </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15</a:t>
            </a:fld>
            <a:endParaRPr lang="es-EC" dirty="0"/>
          </a:p>
        </p:txBody>
      </p:sp>
    </p:spTree>
    <p:extLst>
      <p:ext uri="{BB962C8B-B14F-4D97-AF65-F5344CB8AC3E}">
        <p14:creationId xmlns:p14="http://schemas.microsoft.com/office/powerpoint/2010/main" val="1007103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ACTUALIZAR</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16</a:t>
            </a:fld>
            <a:endParaRPr lang="es-EC" dirty="0"/>
          </a:p>
        </p:txBody>
      </p:sp>
    </p:spTree>
    <p:extLst>
      <p:ext uri="{BB962C8B-B14F-4D97-AF65-F5344CB8AC3E}">
        <p14:creationId xmlns:p14="http://schemas.microsoft.com/office/powerpoint/2010/main" val="1501800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ACTUALIZAR</a:t>
            </a:r>
          </a:p>
          <a:p>
            <a:endParaRPr lang="es-EC" dirty="0"/>
          </a:p>
        </p:txBody>
      </p:sp>
      <p:sp>
        <p:nvSpPr>
          <p:cNvPr id="4" name="Marcador de número de diapositiva 3"/>
          <p:cNvSpPr>
            <a:spLocks noGrp="1"/>
          </p:cNvSpPr>
          <p:nvPr>
            <p:ph type="sldNum" sz="quarter" idx="5"/>
          </p:nvPr>
        </p:nvSpPr>
        <p:spPr/>
        <p:txBody>
          <a:bodyPr/>
          <a:lstStyle/>
          <a:p>
            <a:fld id="{A0D8BE70-1337-4CC2-9350-C261B762F412}" type="slidenum">
              <a:rPr lang="es-EC" smtClean="0"/>
              <a:t>17</a:t>
            </a:fld>
            <a:endParaRPr lang="es-EC" dirty="0"/>
          </a:p>
        </p:txBody>
      </p:sp>
    </p:spTree>
    <p:extLst>
      <p:ext uri="{BB962C8B-B14F-4D97-AF65-F5344CB8AC3E}">
        <p14:creationId xmlns:p14="http://schemas.microsoft.com/office/powerpoint/2010/main" val="857390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ACTUALIZAR</a:t>
            </a:r>
            <a:endParaRPr lang="es-EC" sz="1200" b="1" dirty="0">
              <a:latin typeface="Bambino-Bold ☞"/>
            </a:endParaRPr>
          </a:p>
          <a:p>
            <a:endParaRPr lang="es-EC" dirty="0"/>
          </a:p>
        </p:txBody>
      </p:sp>
      <p:sp>
        <p:nvSpPr>
          <p:cNvPr id="4" name="Marcador de número de diapositiva 3"/>
          <p:cNvSpPr>
            <a:spLocks noGrp="1"/>
          </p:cNvSpPr>
          <p:nvPr>
            <p:ph type="sldNum" sz="quarter" idx="10"/>
          </p:nvPr>
        </p:nvSpPr>
        <p:spPr/>
        <p:txBody>
          <a:bodyPr/>
          <a:lstStyle/>
          <a:p>
            <a:fld id="{A0D8BE70-1337-4CC2-9350-C261B762F412}" type="slidenum">
              <a:rPr lang="es-EC" smtClean="0"/>
              <a:t>18</a:t>
            </a:fld>
            <a:endParaRPr lang="es-EC" dirty="0"/>
          </a:p>
        </p:txBody>
      </p:sp>
    </p:spTree>
    <p:extLst>
      <p:ext uri="{BB962C8B-B14F-4D97-AF65-F5344CB8AC3E}">
        <p14:creationId xmlns:p14="http://schemas.microsoft.com/office/powerpoint/2010/main" val="429392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ACTUALIZAR</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19</a:t>
            </a:fld>
            <a:endParaRPr lang="es-EC" dirty="0"/>
          </a:p>
        </p:txBody>
      </p:sp>
    </p:spTree>
    <p:extLst>
      <p:ext uri="{BB962C8B-B14F-4D97-AF65-F5344CB8AC3E}">
        <p14:creationId xmlns:p14="http://schemas.microsoft.com/office/powerpoint/2010/main" val="2492158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ACTUALIZADO</a:t>
            </a:r>
          </a:p>
        </p:txBody>
      </p:sp>
      <p:sp>
        <p:nvSpPr>
          <p:cNvPr id="4" name="Slide Number Placeholder 3"/>
          <p:cNvSpPr>
            <a:spLocks noGrp="1"/>
          </p:cNvSpPr>
          <p:nvPr>
            <p:ph type="sldNum" sz="quarter" idx="10"/>
          </p:nvPr>
        </p:nvSpPr>
        <p:spPr/>
        <p:txBody>
          <a:bodyPr/>
          <a:lstStyle/>
          <a:p>
            <a:fld id="{A0D8BE70-1337-4CC2-9350-C261B762F412}" type="slidenum">
              <a:rPr lang="es-EC" smtClean="0"/>
              <a:t>20</a:t>
            </a:fld>
            <a:endParaRPr lang="es-EC" dirty="0"/>
          </a:p>
        </p:txBody>
      </p:sp>
    </p:spTree>
    <p:extLst>
      <p:ext uri="{BB962C8B-B14F-4D97-AF65-F5344CB8AC3E}">
        <p14:creationId xmlns:p14="http://schemas.microsoft.com/office/powerpoint/2010/main" val="4036565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ACTUALIZADO</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21</a:t>
            </a:fld>
            <a:endParaRPr lang="es-EC" dirty="0"/>
          </a:p>
        </p:txBody>
      </p:sp>
    </p:spTree>
    <p:extLst>
      <p:ext uri="{BB962C8B-B14F-4D97-AF65-F5344CB8AC3E}">
        <p14:creationId xmlns:p14="http://schemas.microsoft.com/office/powerpoint/2010/main" val="287228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MANTIENE METODOLOGÍA, FUENTES ANTERIORES</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4</a:t>
            </a:fld>
            <a:endParaRPr lang="es-EC" dirty="0"/>
          </a:p>
        </p:txBody>
      </p:sp>
    </p:spTree>
    <p:extLst>
      <p:ext uri="{BB962C8B-B14F-4D97-AF65-F5344CB8AC3E}">
        <p14:creationId xmlns:p14="http://schemas.microsoft.com/office/powerpoint/2010/main" val="319551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TANTO LOS VALORES COMO EL PORCENTAJE INCLUYEN DATOS AL 17 DE JUNIO</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22</a:t>
            </a:fld>
            <a:endParaRPr lang="es-EC" dirty="0"/>
          </a:p>
        </p:txBody>
      </p:sp>
    </p:spTree>
    <p:extLst>
      <p:ext uri="{BB962C8B-B14F-4D97-AF65-F5344CB8AC3E}">
        <p14:creationId xmlns:p14="http://schemas.microsoft.com/office/powerpoint/2010/main" val="60173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ACTUALIZADO</a:t>
            </a:r>
          </a:p>
        </p:txBody>
      </p:sp>
      <p:sp>
        <p:nvSpPr>
          <p:cNvPr id="4" name="Slide Number Placeholder 3"/>
          <p:cNvSpPr>
            <a:spLocks noGrp="1"/>
          </p:cNvSpPr>
          <p:nvPr>
            <p:ph type="sldNum" sz="quarter" idx="10"/>
          </p:nvPr>
        </p:nvSpPr>
        <p:spPr/>
        <p:txBody>
          <a:bodyPr/>
          <a:lstStyle/>
          <a:p>
            <a:fld id="{A0D8BE70-1337-4CC2-9350-C261B762F412}" type="slidenum">
              <a:rPr lang="es-EC" smtClean="0"/>
              <a:t>23</a:t>
            </a:fld>
            <a:endParaRPr lang="es-EC" dirty="0"/>
          </a:p>
        </p:txBody>
      </p:sp>
    </p:spTree>
    <p:extLst>
      <p:ext uri="{BB962C8B-B14F-4D97-AF65-F5344CB8AC3E}">
        <p14:creationId xmlns:p14="http://schemas.microsoft.com/office/powerpoint/2010/main" val="492137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ACTUALIZADO</a:t>
            </a:r>
          </a:p>
          <a:p>
            <a:endParaRPr lang="es-EC" dirty="0"/>
          </a:p>
        </p:txBody>
      </p:sp>
      <p:sp>
        <p:nvSpPr>
          <p:cNvPr id="4" name="Marcador de número de diapositiva 3"/>
          <p:cNvSpPr>
            <a:spLocks noGrp="1"/>
          </p:cNvSpPr>
          <p:nvPr>
            <p:ph type="sldNum" sz="quarter" idx="5"/>
          </p:nvPr>
        </p:nvSpPr>
        <p:spPr/>
        <p:txBody>
          <a:bodyPr/>
          <a:lstStyle/>
          <a:p>
            <a:fld id="{A0D8BE70-1337-4CC2-9350-C261B762F412}" type="slidenum">
              <a:rPr lang="es-EC" smtClean="0"/>
              <a:t>24</a:t>
            </a:fld>
            <a:endParaRPr lang="es-EC" dirty="0"/>
          </a:p>
        </p:txBody>
      </p:sp>
    </p:spTree>
    <p:extLst>
      <p:ext uri="{BB962C8B-B14F-4D97-AF65-F5344CB8AC3E}">
        <p14:creationId xmlns:p14="http://schemas.microsoft.com/office/powerpoint/2010/main" val="2927613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ACTUALIZADO CORTE AL 19 DE JUNIO DE 2021. </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25</a:t>
            </a:fld>
            <a:endParaRPr lang="es-EC" dirty="0"/>
          </a:p>
        </p:txBody>
      </p:sp>
    </p:spTree>
    <p:extLst>
      <p:ext uri="{BB962C8B-B14F-4D97-AF65-F5344CB8AC3E}">
        <p14:creationId xmlns:p14="http://schemas.microsoft.com/office/powerpoint/2010/main" val="1553992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ACTUALIZAR FALLECIDOS: PARA ESTA DIAPOSITIVA SE SOLICITÓ POR PARTE DE LAS AUTORIDADES QUE SE INCLUYA CONFIRMADOS  + PROBABLES. EN PRUEBAS REALIZADAS CONSTAN CONFIRMADOS + DESCARTADOS.</a:t>
            </a:r>
          </a:p>
        </p:txBody>
      </p:sp>
      <p:sp>
        <p:nvSpPr>
          <p:cNvPr id="4" name="Slide Number Placeholder 3"/>
          <p:cNvSpPr>
            <a:spLocks noGrp="1"/>
          </p:cNvSpPr>
          <p:nvPr>
            <p:ph type="sldNum" sz="quarter" idx="10"/>
          </p:nvPr>
        </p:nvSpPr>
        <p:spPr/>
        <p:txBody>
          <a:bodyPr/>
          <a:lstStyle/>
          <a:p>
            <a:fld id="{A0D8BE70-1337-4CC2-9350-C261B762F412}" type="slidenum">
              <a:rPr lang="es-EC" smtClean="0"/>
              <a:t>26</a:t>
            </a:fld>
            <a:endParaRPr lang="es-EC" dirty="0"/>
          </a:p>
        </p:txBody>
      </p:sp>
    </p:spTree>
    <p:extLst>
      <p:ext uri="{BB962C8B-B14F-4D97-AF65-F5344CB8AC3E}">
        <p14:creationId xmlns:p14="http://schemas.microsoft.com/office/powerpoint/2010/main" val="1229597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IGUAL</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27</a:t>
            </a:fld>
            <a:endParaRPr lang="es-EC" dirty="0"/>
          </a:p>
        </p:txBody>
      </p:sp>
    </p:spTree>
    <p:extLst>
      <p:ext uri="{BB962C8B-B14F-4D97-AF65-F5344CB8AC3E}">
        <p14:creationId xmlns:p14="http://schemas.microsoft.com/office/powerpoint/2010/main" val="907675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0D8BE70-1337-4CC2-9350-C261B762F412}" type="slidenum">
              <a:rPr lang="es-EC" smtClean="0"/>
              <a:t>28</a:t>
            </a:fld>
            <a:endParaRPr lang="es-EC" dirty="0"/>
          </a:p>
        </p:txBody>
      </p:sp>
    </p:spTree>
    <p:extLst>
      <p:ext uri="{BB962C8B-B14F-4D97-AF65-F5344CB8AC3E}">
        <p14:creationId xmlns:p14="http://schemas.microsoft.com/office/powerpoint/2010/main" val="1270811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0D8BE70-1337-4CC2-9350-C261B762F412}" type="slidenum">
              <a:rPr lang="es-EC" smtClean="0"/>
              <a:t>29</a:t>
            </a:fld>
            <a:endParaRPr lang="es-EC" dirty="0"/>
          </a:p>
        </p:txBody>
      </p:sp>
    </p:spTree>
    <p:extLst>
      <p:ext uri="{BB962C8B-B14F-4D97-AF65-F5344CB8AC3E}">
        <p14:creationId xmlns:p14="http://schemas.microsoft.com/office/powerpoint/2010/main" val="1816248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0D8BE70-1337-4CC2-9350-C261B762F412}" type="slidenum">
              <a:rPr lang="es-EC" smtClean="0"/>
              <a:t>30</a:t>
            </a:fld>
            <a:endParaRPr lang="es-EC" dirty="0"/>
          </a:p>
        </p:txBody>
      </p:sp>
    </p:spTree>
    <p:extLst>
      <p:ext uri="{BB962C8B-B14F-4D97-AF65-F5344CB8AC3E}">
        <p14:creationId xmlns:p14="http://schemas.microsoft.com/office/powerpoint/2010/main" val="3642775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0D8BE70-1337-4CC2-9350-C261B762F412}" type="slidenum">
              <a:rPr lang="es-EC" smtClean="0"/>
              <a:t>31</a:t>
            </a:fld>
            <a:endParaRPr lang="es-EC" dirty="0"/>
          </a:p>
        </p:txBody>
      </p:sp>
    </p:spTree>
    <p:extLst>
      <p:ext uri="{BB962C8B-B14F-4D97-AF65-F5344CB8AC3E}">
        <p14:creationId xmlns:p14="http://schemas.microsoft.com/office/powerpoint/2010/main" val="4021425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ACTUALIZADO. VARIACIPON ENTRE LA SEMANA 18 Y SEMANA 23 = ((3101-1064)/3101)*-100= -66% Disminución del 62%	</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5</a:t>
            </a:fld>
            <a:endParaRPr lang="es-EC" dirty="0"/>
          </a:p>
        </p:txBody>
      </p:sp>
    </p:spTree>
    <p:extLst>
      <p:ext uri="{BB962C8B-B14F-4D97-AF65-F5344CB8AC3E}">
        <p14:creationId xmlns:p14="http://schemas.microsoft.com/office/powerpoint/2010/main" val="1951353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ACTUALIZADO</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32</a:t>
            </a:fld>
            <a:endParaRPr lang="es-EC" dirty="0"/>
          </a:p>
        </p:txBody>
      </p:sp>
    </p:spTree>
    <p:extLst>
      <p:ext uri="{BB962C8B-B14F-4D97-AF65-F5344CB8AC3E}">
        <p14:creationId xmlns:p14="http://schemas.microsoft.com/office/powerpoint/2010/main" val="2742906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ACTUALIZAR.</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33</a:t>
            </a:fld>
            <a:endParaRPr lang="es-EC" dirty="0"/>
          </a:p>
        </p:txBody>
      </p:sp>
    </p:spTree>
    <p:extLst>
      <p:ext uri="{BB962C8B-B14F-4D97-AF65-F5344CB8AC3E}">
        <p14:creationId xmlns:p14="http://schemas.microsoft.com/office/powerpoint/2010/main" val="2446810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Corregida última conclusión.</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34</a:t>
            </a:fld>
            <a:endParaRPr lang="es-EC" dirty="0"/>
          </a:p>
        </p:txBody>
      </p:sp>
    </p:spTree>
    <p:extLst>
      <p:ext uri="{BB962C8B-B14F-4D97-AF65-F5344CB8AC3E}">
        <p14:creationId xmlns:p14="http://schemas.microsoft.com/office/powerpoint/2010/main" val="47345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ACTUALIZADO</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6</a:t>
            </a:fld>
            <a:endParaRPr lang="es-EC" dirty="0"/>
          </a:p>
        </p:txBody>
      </p:sp>
    </p:spTree>
    <p:extLst>
      <p:ext uri="{BB962C8B-B14F-4D97-AF65-F5344CB8AC3E}">
        <p14:creationId xmlns:p14="http://schemas.microsoft.com/office/powerpoint/2010/main" val="2153657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ACTUALIZADO</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7</a:t>
            </a:fld>
            <a:endParaRPr lang="es-EC" dirty="0"/>
          </a:p>
        </p:txBody>
      </p:sp>
    </p:spTree>
    <p:extLst>
      <p:ext uri="{BB962C8B-B14F-4D97-AF65-F5344CB8AC3E}">
        <p14:creationId xmlns:p14="http://schemas.microsoft.com/office/powerpoint/2010/main" val="350895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MANTIENE EL GRÁFICO REALIZADO CON CORTE AL 12 DE JUNIO DE 2021. PUBLICACIÓN TABLEAU MSP NO PRESENTE DESAGREGACIÓN A ESTE NIVEL </a:t>
            </a:r>
          </a:p>
          <a:p>
            <a:endParaRPr lang="es-EC" dirty="0"/>
          </a:p>
        </p:txBody>
      </p:sp>
      <p:sp>
        <p:nvSpPr>
          <p:cNvPr id="4" name="Marcador de número de diapositiva 3"/>
          <p:cNvSpPr>
            <a:spLocks noGrp="1"/>
          </p:cNvSpPr>
          <p:nvPr>
            <p:ph type="sldNum" sz="quarter" idx="5"/>
          </p:nvPr>
        </p:nvSpPr>
        <p:spPr/>
        <p:txBody>
          <a:bodyPr/>
          <a:lstStyle/>
          <a:p>
            <a:fld id="{A0D8BE70-1337-4CC2-9350-C261B762F412}" type="slidenum">
              <a:rPr lang="es-EC" smtClean="0"/>
              <a:t>8</a:t>
            </a:fld>
            <a:endParaRPr lang="es-EC" dirty="0"/>
          </a:p>
        </p:txBody>
      </p:sp>
    </p:spTree>
    <p:extLst>
      <p:ext uri="{BB962C8B-B14F-4D97-AF65-F5344CB8AC3E}">
        <p14:creationId xmlns:p14="http://schemas.microsoft.com/office/powerpoint/2010/main" val="2934188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MANTIENE EL MISMO MAPA. SE MANTIENE EL MISMO DE PRESENTACIÓN ANTERIOR</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9</a:t>
            </a:fld>
            <a:endParaRPr lang="es-EC" dirty="0"/>
          </a:p>
        </p:txBody>
      </p:sp>
    </p:spTree>
    <p:extLst>
      <p:ext uri="{BB962C8B-B14F-4D97-AF65-F5344CB8AC3E}">
        <p14:creationId xmlns:p14="http://schemas.microsoft.com/office/powerpoint/2010/main" val="162571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CARTOGRAFIA 2019. SE MANTIENE EL MISMO DE PRESENTACIÓN ANTERIOR</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10</a:t>
            </a:fld>
            <a:endParaRPr lang="es-EC" dirty="0"/>
          </a:p>
        </p:txBody>
      </p:sp>
    </p:spTree>
    <p:extLst>
      <p:ext uri="{BB962C8B-B14F-4D97-AF65-F5344CB8AC3E}">
        <p14:creationId xmlns:p14="http://schemas.microsoft.com/office/powerpoint/2010/main" val="76000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MANTIENE EL MISMO DE PRESENTACIÓN ANTERIOR</a:t>
            </a:r>
          </a:p>
        </p:txBody>
      </p:sp>
      <p:sp>
        <p:nvSpPr>
          <p:cNvPr id="4" name="Marcador de número de diapositiva 3"/>
          <p:cNvSpPr>
            <a:spLocks noGrp="1"/>
          </p:cNvSpPr>
          <p:nvPr>
            <p:ph type="sldNum" sz="quarter" idx="5"/>
          </p:nvPr>
        </p:nvSpPr>
        <p:spPr/>
        <p:txBody>
          <a:bodyPr/>
          <a:lstStyle/>
          <a:p>
            <a:fld id="{A0D8BE70-1337-4CC2-9350-C261B762F412}" type="slidenum">
              <a:rPr lang="es-EC" smtClean="0"/>
              <a:t>11</a:t>
            </a:fld>
            <a:endParaRPr lang="es-EC" dirty="0"/>
          </a:p>
        </p:txBody>
      </p:sp>
    </p:spTree>
    <p:extLst>
      <p:ext uri="{BB962C8B-B14F-4D97-AF65-F5344CB8AC3E}">
        <p14:creationId xmlns:p14="http://schemas.microsoft.com/office/powerpoint/2010/main" val="3562302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3175" y="0"/>
            <a:ext cx="12185650" cy="6858000"/>
          </a:xfrm>
          <a:prstGeom prst="rect">
            <a:avLst/>
          </a:prstGeom>
        </p:spPr>
      </p:pic>
    </p:spTree>
    <p:extLst>
      <p:ext uri="{BB962C8B-B14F-4D97-AF65-F5344CB8AC3E}">
        <p14:creationId xmlns:p14="http://schemas.microsoft.com/office/powerpoint/2010/main" val="94848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272BD15-FD4E-8A41-A803-E99675C883C6}" type="datetimeFigureOut">
              <a:rPr lang="es-ES_tradnl" smtClean="0"/>
              <a:t>22/06/2021</a:t>
            </a:fld>
            <a:endParaRPr lang="es-ES_tradnl" dirty="0"/>
          </a:p>
        </p:txBody>
      </p:sp>
      <p:sp>
        <p:nvSpPr>
          <p:cNvPr id="3" name="Marcador de pie de página 2"/>
          <p:cNvSpPr>
            <a:spLocks noGrp="1"/>
          </p:cNvSpPr>
          <p:nvPr>
            <p:ph type="ftr" sz="quarter" idx="11"/>
          </p:nvPr>
        </p:nvSpPr>
        <p:spPr/>
        <p:txBody>
          <a:bodyPr/>
          <a:lstStyle/>
          <a:p>
            <a:endParaRPr lang="es-ES_tradnl" dirty="0"/>
          </a:p>
        </p:txBody>
      </p:sp>
      <p:sp>
        <p:nvSpPr>
          <p:cNvPr id="4" name="Marcador de número de diapositiva 3"/>
          <p:cNvSpPr>
            <a:spLocks noGrp="1"/>
          </p:cNvSpPr>
          <p:nvPr>
            <p:ph type="sldNum" sz="quarter" idx="12"/>
          </p:nvPr>
        </p:nvSpPr>
        <p:spPr/>
        <p:txBody>
          <a:bodyPr/>
          <a:lstStyle/>
          <a:p>
            <a:fld id="{13BD83F8-617C-8F47-82CA-06DFAE4A2F3F}" type="slidenum">
              <a:rPr lang="es-ES_tradnl" smtClean="0"/>
              <a:t>‹Nº›</a:t>
            </a:fld>
            <a:endParaRPr lang="es-ES_tradnl" dirty="0"/>
          </a:p>
        </p:txBody>
      </p:sp>
    </p:spTree>
    <p:extLst>
      <p:ext uri="{BB962C8B-B14F-4D97-AF65-F5344CB8AC3E}">
        <p14:creationId xmlns:p14="http://schemas.microsoft.com/office/powerpoint/2010/main" val="150906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D272BD15-FD4E-8A41-A803-E99675C883C6}" type="datetimeFigureOut">
              <a:rPr lang="es-ES_tradnl" smtClean="0"/>
              <a:t>22/06/2021</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13BD83F8-617C-8F47-82CA-06DFAE4A2F3F}" type="slidenum">
              <a:rPr lang="es-ES_tradnl" smtClean="0"/>
              <a:t>‹Nº›</a:t>
            </a:fld>
            <a:endParaRPr lang="es-ES_tradnl" dirty="0"/>
          </a:p>
        </p:txBody>
      </p:sp>
    </p:spTree>
    <p:extLst>
      <p:ext uri="{BB962C8B-B14F-4D97-AF65-F5344CB8AC3E}">
        <p14:creationId xmlns:p14="http://schemas.microsoft.com/office/powerpoint/2010/main" val="10537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D272BD15-FD4E-8A41-A803-E99675C883C6}" type="datetimeFigureOut">
              <a:rPr lang="es-ES_tradnl" smtClean="0"/>
              <a:t>22/06/2021</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13BD83F8-617C-8F47-82CA-06DFAE4A2F3F}" type="slidenum">
              <a:rPr lang="es-ES_tradnl" smtClean="0"/>
              <a:t>‹Nº›</a:t>
            </a:fld>
            <a:endParaRPr lang="es-ES_tradnl" dirty="0"/>
          </a:p>
        </p:txBody>
      </p:sp>
    </p:spTree>
    <p:extLst>
      <p:ext uri="{BB962C8B-B14F-4D97-AF65-F5344CB8AC3E}">
        <p14:creationId xmlns:p14="http://schemas.microsoft.com/office/powerpoint/2010/main" val="1513906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272BD15-FD4E-8A41-A803-E99675C883C6}" type="datetimeFigureOut">
              <a:rPr lang="es-ES_tradnl" smtClean="0"/>
              <a:t>22/06/2021</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13BD83F8-617C-8F47-82CA-06DFAE4A2F3F}" type="slidenum">
              <a:rPr lang="es-ES_tradnl" smtClean="0"/>
              <a:t>‹Nº›</a:t>
            </a:fld>
            <a:endParaRPr lang="es-ES_tradnl" dirty="0"/>
          </a:p>
        </p:txBody>
      </p:sp>
    </p:spTree>
    <p:extLst>
      <p:ext uri="{BB962C8B-B14F-4D97-AF65-F5344CB8AC3E}">
        <p14:creationId xmlns:p14="http://schemas.microsoft.com/office/powerpoint/2010/main" val="842665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272BD15-FD4E-8A41-A803-E99675C883C6}" type="datetimeFigureOut">
              <a:rPr lang="es-ES_tradnl" smtClean="0"/>
              <a:t>22/06/2021</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13BD83F8-617C-8F47-82CA-06DFAE4A2F3F}" type="slidenum">
              <a:rPr lang="es-ES_tradnl" smtClean="0"/>
              <a:t>‹Nº›</a:t>
            </a:fld>
            <a:endParaRPr lang="es-ES_tradnl" dirty="0"/>
          </a:p>
        </p:txBody>
      </p:sp>
    </p:spTree>
    <p:extLst>
      <p:ext uri="{BB962C8B-B14F-4D97-AF65-F5344CB8AC3E}">
        <p14:creationId xmlns:p14="http://schemas.microsoft.com/office/powerpoint/2010/main" val="26608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ectángulo redondeado 9"/>
          <p:cNvSpPr/>
          <p:nvPr userDrawn="1"/>
        </p:nvSpPr>
        <p:spPr>
          <a:xfrm rot="2700000">
            <a:off x="4326828" y="2657681"/>
            <a:ext cx="1453896" cy="1453896"/>
          </a:xfrm>
          <a:prstGeom prst="roundRect">
            <a:avLst>
              <a:gd name="adj" fmla="val 7862"/>
            </a:avLst>
          </a:prstGeom>
          <a:solidFill>
            <a:srgbClr val="0070C0">
              <a:alpha val="10000"/>
            </a:srgbClr>
          </a:solidFill>
          <a:ln w="38100">
            <a:solidFill>
              <a:srgbClr val="002060">
                <a:alpha val="30000"/>
              </a:srgb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redondeado 10"/>
          <p:cNvSpPr/>
          <p:nvPr userDrawn="1"/>
        </p:nvSpPr>
        <p:spPr>
          <a:xfrm rot="18900000">
            <a:off x="5373958" y="1612724"/>
            <a:ext cx="1453896" cy="1453896"/>
          </a:xfrm>
          <a:prstGeom prst="roundRect">
            <a:avLst>
              <a:gd name="adj" fmla="val 7862"/>
            </a:avLst>
          </a:prstGeom>
          <a:solidFill>
            <a:srgbClr val="C45003">
              <a:alpha val="10000"/>
            </a:srgbClr>
          </a:solidFill>
          <a:ln w="38100">
            <a:solidFill>
              <a:schemeClr val="accent2">
                <a:lumMod val="50000"/>
                <a:alpha val="3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ángulo redondeado 11"/>
          <p:cNvSpPr/>
          <p:nvPr userDrawn="1"/>
        </p:nvSpPr>
        <p:spPr>
          <a:xfrm rot="2700000">
            <a:off x="6434026" y="2664030"/>
            <a:ext cx="1453896" cy="1453896"/>
          </a:xfrm>
          <a:prstGeom prst="roundRect">
            <a:avLst>
              <a:gd name="adj" fmla="val 7862"/>
            </a:avLst>
          </a:prstGeom>
          <a:solidFill>
            <a:srgbClr val="00B050">
              <a:alpha val="10000"/>
            </a:srgbClr>
          </a:solidFill>
          <a:ln w="38100">
            <a:solidFill>
              <a:schemeClr val="accent6">
                <a:lumMod val="50000"/>
                <a:alpha val="3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ángulo redondeado 12"/>
          <p:cNvSpPr/>
          <p:nvPr userDrawn="1"/>
        </p:nvSpPr>
        <p:spPr>
          <a:xfrm rot="2700000">
            <a:off x="5370242" y="3721686"/>
            <a:ext cx="1453896" cy="1453896"/>
          </a:xfrm>
          <a:prstGeom prst="roundRect">
            <a:avLst>
              <a:gd name="adj" fmla="val 7862"/>
            </a:avLst>
          </a:prstGeom>
          <a:solidFill>
            <a:schemeClr val="accent4">
              <a:lumMod val="60000"/>
              <a:lumOff val="40000"/>
              <a:alpha val="10000"/>
            </a:schemeClr>
          </a:solidFill>
          <a:ln w="38100">
            <a:solidFill>
              <a:schemeClr val="accent4">
                <a:lumMod val="50000"/>
                <a:alpha val="3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ángulo 14"/>
          <p:cNvSpPr/>
          <p:nvPr userDrawn="1"/>
        </p:nvSpPr>
        <p:spPr>
          <a:xfrm>
            <a:off x="3866885" y="1120758"/>
            <a:ext cx="4508277" cy="448683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ángulo 6"/>
          <p:cNvSpPr/>
          <p:nvPr userDrawn="1"/>
        </p:nvSpPr>
        <p:spPr>
          <a:xfrm rot="16200000">
            <a:off x="4599730" y="1897626"/>
            <a:ext cx="2981670" cy="2987529"/>
          </a:xfrm>
          <a:prstGeom prst="rect">
            <a:avLst/>
          </a:prstGeom>
          <a:noFill/>
          <a:ln>
            <a:solidFill>
              <a:schemeClr val="accent1">
                <a:shade val="50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userDrawn="1"/>
        </p:nvPicPr>
        <p:blipFill rotWithShape="1">
          <a:blip r:embed="rId3"/>
          <a:srcRect t="2" r="16755" b="-179058"/>
          <a:stretch/>
        </p:blipFill>
        <p:spPr>
          <a:xfrm>
            <a:off x="350876" y="6419439"/>
            <a:ext cx="10092536" cy="446582"/>
          </a:xfrm>
          <a:prstGeom prst="rect">
            <a:avLst/>
          </a:prstGeom>
        </p:spPr>
      </p:pic>
      <p:pic>
        <p:nvPicPr>
          <p:cNvPr id="14" name="Imagen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60778" y="185306"/>
            <a:ext cx="1751581" cy="560305"/>
          </a:xfrm>
          <a:prstGeom prst="rect">
            <a:avLst/>
          </a:prstGeom>
        </p:spPr>
      </p:pic>
    </p:spTree>
    <p:extLst>
      <p:ext uri="{BB962C8B-B14F-4D97-AF65-F5344CB8AC3E}">
        <p14:creationId xmlns:p14="http://schemas.microsoft.com/office/powerpoint/2010/main" val="308278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upo 6"/>
          <p:cNvGrpSpPr/>
          <p:nvPr userDrawn="1"/>
        </p:nvGrpSpPr>
        <p:grpSpPr>
          <a:xfrm>
            <a:off x="-380808" y="1648458"/>
            <a:ext cx="4150689" cy="4126737"/>
            <a:chOff x="-359807" y="1629888"/>
            <a:chExt cx="4150689" cy="4126737"/>
          </a:xfrm>
        </p:grpSpPr>
        <p:sp>
          <p:nvSpPr>
            <p:cNvPr id="8" name="Rectángulo redondeado 7"/>
            <p:cNvSpPr/>
            <p:nvPr/>
          </p:nvSpPr>
          <p:spPr>
            <a:xfrm rot="18900000">
              <a:off x="1954303" y="1629888"/>
              <a:ext cx="1060208" cy="1060208"/>
            </a:xfrm>
            <a:prstGeom prst="roundRect">
              <a:avLst>
                <a:gd name="adj" fmla="val 7862"/>
              </a:avLst>
            </a:prstGeom>
            <a:solidFill>
              <a:schemeClr val="accent6">
                <a:lumMod val="60000"/>
                <a:lumOff val="40000"/>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ángulo redondeado 8"/>
            <p:cNvSpPr/>
            <p:nvPr/>
          </p:nvSpPr>
          <p:spPr>
            <a:xfrm rot="18900000">
              <a:off x="1190624" y="2396520"/>
              <a:ext cx="1060208" cy="1060208"/>
            </a:xfrm>
            <a:prstGeom prst="roundRect">
              <a:avLst>
                <a:gd name="adj" fmla="val 7862"/>
              </a:avLst>
            </a:prstGeom>
            <a:solidFill>
              <a:schemeClr val="accent5">
                <a:lumMod val="20000"/>
                <a:lumOff val="80000"/>
                <a:alpha val="4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redondeado 9"/>
            <p:cNvSpPr/>
            <p:nvPr/>
          </p:nvSpPr>
          <p:spPr>
            <a:xfrm rot="18900000">
              <a:off x="-359807" y="3930586"/>
              <a:ext cx="1060208" cy="1060208"/>
            </a:xfrm>
            <a:prstGeom prst="roundRect">
              <a:avLst>
                <a:gd name="adj" fmla="val 7862"/>
              </a:avLst>
            </a:prstGeom>
            <a:solidFill>
              <a:srgbClr val="0070C0">
                <a:alpha val="10000"/>
              </a:srgbClr>
            </a:solidFill>
            <a:ln w="381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redondeado 10"/>
            <p:cNvSpPr/>
            <p:nvPr/>
          </p:nvSpPr>
          <p:spPr>
            <a:xfrm rot="18900000">
              <a:off x="1952232" y="3167783"/>
              <a:ext cx="1060208" cy="1060208"/>
            </a:xfrm>
            <a:prstGeom prst="roundRect">
              <a:avLst>
                <a:gd name="adj" fmla="val 7862"/>
              </a:avLst>
            </a:prstGeom>
            <a:solidFill>
              <a:schemeClr val="accent4">
                <a:lumMod val="40000"/>
                <a:lumOff val="60000"/>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ángulo redondeado 11"/>
            <p:cNvSpPr/>
            <p:nvPr/>
          </p:nvSpPr>
          <p:spPr>
            <a:xfrm rot="18900000">
              <a:off x="1181363" y="3929785"/>
              <a:ext cx="1060208" cy="1060208"/>
            </a:xfrm>
            <a:prstGeom prst="roundRect">
              <a:avLst>
                <a:gd name="adj" fmla="val 7862"/>
              </a:avLst>
            </a:prstGeom>
            <a:solidFill>
              <a:schemeClr val="accent2">
                <a:lumMod val="60000"/>
                <a:lumOff val="40000"/>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ángulo redondeado 12"/>
            <p:cNvSpPr/>
            <p:nvPr/>
          </p:nvSpPr>
          <p:spPr>
            <a:xfrm rot="18900000">
              <a:off x="1954384" y="4696417"/>
              <a:ext cx="1060208" cy="1060208"/>
            </a:xfrm>
            <a:prstGeom prst="roundRect">
              <a:avLst>
                <a:gd name="adj" fmla="val 7862"/>
              </a:avLst>
            </a:prstGeom>
            <a:solidFill>
              <a:srgbClr val="00B050">
                <a:alpha val="10000"/>
              </a:srgbClr>
            </a:solidFill>
            <a:ln w="381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ángulo redondeado 13"/>
            <p:cNvSpPr/>
            <p:nvPr/>
          </p:nvSpPr>
          <p:spPr>
            <a:xfrm rot="18900000">
              <a:off x="414752" y="4695814"/>
              <a:ext cx="1060208" cy="1060208"/>
            </a:xfrm>
            <a:prstGeom prst="roundRect">
              <a:avLst>
                <a:gd name="adj" fmla="val 7862"/>
              </a:avLst>
            </a:prstGeom>
            <a:solidFill>
              <a:schemeClr val="accent6">
                <a:lumMod val="60000"/>
                <a:lumOff val="40000"/>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ángulo redondeado 14"/>
            <p:cNvSpPr/>
            <p:nvPr/>
          </p:nvSpPr>
          <p:spPr>
            <a:xfrm rot="18900000">
              <a:off x="2730674" y="2400796"/>
              <a:ext cx="1060208" cy="1060208"/>
            </a:xfrm>
            <a:prstGeom prst="roundRect">
              <a:avLst>
                <a:gd name="adj" fmla="val 7862"/>
              </a:avLst>
            </a:prstGeom>
            <a:solidFill>
              <a:schemeClr val="accent4">
                <a:lumMod val="60000"/>
                <a:lumOff val="40000"/>
                <a:alpha val="10000"/>
              </a:schemeClr>
            </a:solidFill>
            <a:ln w="381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ángulo redondeado 15"/>
            <p:cNvSpPr/>
            <p:nvPr/>
          </p:nvSpPr>
          <p:spPr>
            <a:xfrm rot="18900000">
              <a:off x="392842" y="1629888"/>
              <a:ext cx="1060208" cy="1060208"/>
            </a:xfrm>
            <a:prstGeom prst="roundRect">
              <a:avLst>
                <a:gd name="adj" fmla="val 7862"/>
              </a:avLst>
            </a:prstGeom>
            <a:solidFill>
              <a:srgbClr val="C45003">
                <a:alpha val="5000"/>
              </a:srgbClr>
            </a:solidFill>
            <a:ln w="381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Imagen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18" name="Imagen 17"/>
          <p:cNvPicPr>
            <a:picLocks noChangeAspect="1"/>
          </p:cNvPicPr>
          <p:nvPr userDrawn="1"/>
        </p:nvPicPr>
        <p:blipFill rotWithShape="1">
          <a:blip r:embed="rId3"/>
          <a:srcRect t="2" r="16755" b="-179058"/>
          <a:stretch/>
        </p:blipFill>
        <p:spPr>
          <a:xfrm>
            <a:off x="350876" y="6419439"/>
            <a:ext cx="10092536" cy="446582"/>
          </a:xfrm>
          <a:prstGeom prst="rect">
            <a:avLst/>
          </a:prstGeom>
        </p:spPr>
      </p:pic>
      <p:pic>
        <p:nvPicPr>
          <p:cNvPr id="19" name="Imagen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76426" y="546976"/>
            <a:ext cx="1751581" cy="560305"/>
          </a:xfrm>
          <a:prstGeom prst="rect">
            <a:avLst/>
          </a:prstGeom>
        </p:spPr>
      </p:pic>
    </p:spTree>
    <p:extLst>
      <p:ext uri="{BB962C8B-B14F-4D97-AF65-F5344CB8AC3E}">
        <p14:creationId xmlns:p14="http://schemas.microsoft.com/office/powerpoint/2010/main" val="41070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89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34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5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IFRAS">
    <p:spTree>
      <p:nvGrpSpPr>
        <p:cNvPr id="1" name=""/>
        <p:cNvGrpSpPr/>
        <p:nvPr/>
      </p:nvGrpSpPr>
      <p:grpSpPr>
        <a:xfrm>
          <a:off x="0" y="0"/>
          <a:ext cx="0" cy="0"/>
          <a:chOff x="0" y="0"/>
          <a:chExt cx="0" cy="0"/>
        </a:xfrm>
      </p:grpSpPr>
      <p:pic>
        <p:nvPicPr>
          <p:cNvPr id="67" name="Imagen 66"/>
          <p:cNvPicPr>
            <a:picLocks noChangeAspect="1"/>
          </p:cNvPicPr>
          <p:nvPr userDrawn="1"/>
        </p:nvPicPr>
        <p:blipFill>
          <a:blip r:embed="rId2"/>
          <a:stretch>
            <a:fillRect/>
          </a:stretch>
        </p:blipFill>
        <p:spPr>
          <a:xfrm>
            <a:off x="4675157" y="2852436"/>
            <a:ext cx="1269748" cy="1347381"/>
          </a:xfrm>
          <a:prstGeom prst="rect">
            <a:avLst/>
          </a:prstGeom>
        </p:spPr>
      </p:pic>
      <p:pic>
        <p:nvPicPr>
          <p:cNvPr id="6" name="Imagen 5"/>
          <p:cNvPicPr>
            <a:picLocks noChangeAspect="1"/>
          </p:cNvPicPr>
          <p:nvPr userDrawn="1"/>
        </p:nvPicPr>
        <p:blipFill>
          <a:blip r:embed="rId3"/>
          <a:stretch>
            <a:fillRect/>
          </a:stretch>
        </p:blipFill>
        <p:spPr>
          <a:xfrm>
            <a:off x="9399766" y="558800"/>
            <a:ext cx="2252484" cy="558800"/>
          </a:xfrm>
          <a:prstGeom prst="rect">
            <a:avLst/>
          </a:prstGeom>
        </p:spPr>
      </p:pic>
      <p:sp>
        <p:nvSpPr>
          <p:cNvPr id="12" name="Marcador de texto 11"/>
          <p:cNvSpPr>
            <a:spLocks noGrp="1"/>
          </p:cNvSpPr>
          <p:nvPr>
            <p:ph type="body" sz="quarter" idx="12" hasCustomPrompt="1"/>
          </p:nvPr>
        </p:nvSpPr>
        <p:spPr>
          <a:xfrm>
            <a:off x="336420" y="548249"/>
            <a:ext cx="8952723" cy="524506"/>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600" baseline="0">
                <a:solidFill>
                  <a:srgbClr val="095DA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 sz="2800" dirty="0">
                <a:solidFill>
                  <a:schemeClr val="bg1">
                    <a:lumMod val="50000"/>
                  </a:schemeClr>
                </a:solidFill>
                <a:latin typeface="Bambino-Regular" panose="00000500000000000000" pitchFamily="2" charset="0"/>
              </a:rPr>
              <a:t>Información de casos corresponde a pruebas PCR</a:t>
            </a:r>
            <a:endParaRPr lang="es-EC" sz="2800" dirty="0">
              <a:solidFill>
                <a:schemeClr val="bg1">
                  <a:lumMod val="50000"/>
                </a:schemeClr>
              </a:solidFill>
              <a:latin typeface="Bambino-Regular" panose="00000500000000000000"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pic>
        <p:nvPicPr>
          <p:cNvPr id="13" name="Imagen 12"/>
          <p:cNvPicPr>
            <a:picLocks noChangeAspect="1"/>
          </p:cNvPicPr>
          <p:nvPr userDrawn="1"/>
        </p:nvPicPr>
        <p:blipFill>
          <a:blip r:embed="rId4"/>
          <a:stretch>
            <a:fillRect/>
          </a:stretch>
        </p:blipFill>
        <p:spPr>
          <a:xfrm>
            <a:off x="577862" y="1463512"/>
            <a:ext cx="2300255" cy="3573812"/>
          </a:xfrm>
          <a:prstGeom prst="rect">
            <a:avLst/>
          </a:prstGeom>
        </p:spPr>
      </p:pic>
      <p:sp>
        <p:nvSpPr>
          <p:cNvPr id="14" name="Marcador de texto 11"/>
          <p:cNvSpPr>
            <a:spLocks noGrp="1"/>
          </p:cNvSpPr>
          <p:nvPr>
            <p:ph type="body" sz="quarter" idx="13"/>
          </p:nvPr>
        </p:nvSpPr>
        <p:spPr>
          <a:xfrm>
            <a:off x="1385593" y="1704525"/>
            <a:ext cx="1299285" cy="366851"/>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E73122"/>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18" name="Marcador de texto 11"/>
          <p:cNvSpPr>
            <a:spLocks noGrp="1"/>
          </p:cNvSpPr>
          <p:nvPr>
            <p:ph type="body" sz="quarter" idx="14"/>
          </p:nvPr>
        </p:nvSpPr>
        <p:spPr>
          <a:xfrm>
            <a:off x="1396428" y="2571005"/>
            <a:ext cx="1288450" cy="366851"/>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1599D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19" name="Marcador de texto 11"/>
          <p:cNvSpPr>
            <a:spLocks noGrp="1"/>
          </p:cNvSpPr>
          <p:nvPr>
            <p:ph type="body" sz="quarter" idx="15"/>
          </p:nvPr>
        </p:nvSpPr>
        <p:spPr>
          <a:xfrm>
            <a:off x="1396428" y="3485405"/>
            <a:ext cx="1288450" cy="366851"/>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EF5B3F"/>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20" name="Marcador de texto 11"/>
          <p:cNvSpPr>
            <a:spLocks noGrp="1"/>
          </p:cNvSpPr>
          <p:nvPr>
            <p:ph type="body" sz="quarter" idx="16"/>
          </p:nvPr>
        </p:nvSpPr>
        <p:spPr>
          <a:xfrm>
            <a:off x="1396428" y="4450605"/>
            <a:ext cx="1288450" cy="366851"/>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095DA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22" name="Rectángulo 21"/>
          <p:cNvSpPr/>
          <p:nvPr userDrawn="1"/>
        </p:nvSpPr>
        <p:spPr>
          <a:xfrm>
            <a:off x="1205202" y="1303163"/>
            <a:ext cx="1672915" cy="246221"/>
          </a:xfrm>
          <a:prstGeom prst="rect">
            <a:avLst/>
          </a:prstGeom>
        </p:spPr>
        <p:txBody>
          <a:bodyPr wrap="square">
            <a:spAutoFit/>
          </a:bodyPr>
          <a:lstStyle/>
          <a:p>
            <a:r>
              <a:rPr lang="es-ES_tradnl" sz="1000" dirty="0">
                <a:solidFill>
                  <a:srgbClr val="E73122"/>
                </a:solidFill>
                <a:latin typeface="Bambino-Regular ☞" charset="0"/>
                <a:ea typeface="Bambino-Regular ☞" charset="0"/>
                <a:cs typeface="Bambino-Regular ☞" charset="0"/>
              </a:rPr>
              <a:t>CASOS CONFIRMADOS</a:t>
            </a:r>
          </a:p>
        </p:txBody>
      </p:sp>
      <p:sp>
        <p:nvSpPr>
          <p:cNvPr id="26" name="Rectángulo 25"/>
          <p:cNvSpPr/>
          <p:nvPr userDrawn="1"/>
        </p:nvSpPr>
        <p:spPr>
          <a:xfrm>
            <a:off x="1203289" y="2199303"/>
            <a:ext cx="1674827" cy="246221"/>
          </a:xfrm>
          <a:prstGeom prst="rect">
            <a:avLst/>
          </a:prstGeom>
        </p:spPr>
        <p:txBody>
          <a:bodyPr wrap="square">
            <a:spAutoFit/>
          </a:bodyPr>
          <a:lstStyle/>
          <a:p>
            <a:r>
              <a:rPr lang="es-ES_tradnl" sz="1000" dirty="0">
                <a:solidFill>
                  <a:srgbClr val="1599D6"/>
                </a:solidFill>
                <a:latin typeface="Bambino-Regular ☞" charset="0"/>
                <a:ea typeface="Bambino-Regular ☞" charset="0"/>
                <a:cs typeface="Bambino-Regular ☞" charset="0"/>
              </a:rPr>
              <a:t>CASOS DESCARTADOS</a:t>
            </a:r>
          </a:p>
        </p:txBody>
      </p:sp>
      <p:sp>
        <p:nvSpPr>
          <p:cNvPr id="27" name="Rectángulo 26"/>
          <p:cNvSpPr/>
          <p:nvPr userDrawn="1"/>
        </p:nvSpPr>
        <p:spPr>
          <a:xfrm>
            <a:off x="1205202" y="3175156"/>
            <a:ext cx="1735630" cy="246221"/>
          </a:xfrm>
          <a:prstGeom prst="rect">
            <a:avLst/>
          </a:prstGeom>
        </p:spPr>
        <p:txBody>
          <a:bodyPr wrap="square">
            <a:spAutoFit/>
          </a:bodyPr>
          <a:lstStyle/>
          <a:p>
            <a:r>
              <a:rPr lang="es-ES_tradnl" sz="1000" dirty="0">
                <a:solidFill>
                  <a:srgbClr val="EF5B3F"/>
                </a:solidFill>
                <a:latin typeface="Bambino-Regular ☞" charset="0"/>
                <a:ea typeface="Bambino-Regular ☞" charset="0"/>
                <a:cs typeface="Bambino-Regular ☞" charset="0"/>
              </a:rPr>
              <a:t>CASOS CON SOSPECHA</a:t>
            </a:r>
          </a:p>
        </p:txBody>
      </p:sp>
      <p:sp>
        <p:nvSpPr>
          <p:cNvPr id="28" name="Rectángulo 27"/>
          <p:cNvSpPr/>
          <p:nvPr userDrawn="1"/>
        </p:nvSpPr>
        <p:spPr>
          <a:xfrm>
            <a:off x="1201574" y="4108109"/>
            <a:ext cx="1676542" cy="246221"/>
          </a:xfrm>
          <a:prstGeom prst="rect">
            <a:avLst/>
          </a:prstGeom>
        </p:spPr>
        <p:txBody>
          <a:bodyPr wrap="square">
            <a:spAutoFit/>
          </a:bodyPr>
          <a:lstStyle/>
          <a:p>
            <a:r>
              <a:rPr lang="es-ES_tradnl" sz="1000" dirty="0">
                <a:solidFill>
                  <a:srgbClr val="095DA6"/>
                </a:solidFill>
                <a:latin typeface="Bambino-Regular ☞" charset="0"/>
                <a:ea typeface="Bambino-Regular ☞" charset="0"/>
                <a:cs typeface="Bambino-Regular ☞" charset="0"/>
              </a:rPr>
              <a:t>MUESTRAS TOMADAS</a:t>
            </a:r>
          </a:p>
        </p:txBody>
      </p:sp>
      <p:sp>
        <p:nvSpPr>
          <p:cNvPr id="32" name="Rectángulo 31"/>
          <p:cNvSpPr/>
          <p:nvPr userDrawn="1"/>
        </p:nvSpPr>
        <p:spPr>
          <a:xfrm>
            <a:off x="0" y="6350000"/>
            <a:ext cx="1219200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50" dirty="0">
              <a:solidFill>
                <a:srgbClr val="095DA6"/>
              </a:solidFill>
            </a:endParaRPr>
          </a:p>
        </p:txBody>
      </p:sp>
      <p:sp>
        <p:nvSpPr>
          <p:cNvPr id="30" name="Marcador de texto 11"/>
          <p:cNvSpPr>
            <a:spLocks noGrp="1"/>
          </p:cNvSpPr>
          <p:nvPr>
            <p:ph type="body" sz="quarter" idx="18" hasCustomPrompt="1"/>
          </p:nvPr>
        </p:nvSpPr>
        <p:spPr>
          <a:xfrm>
            <a:off x="125387" y="6403364"/>
            <a:ext cx="3949700" cy="370116"/>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Fuente:</a:t>
            </a:r>
          </a:p>
        </p:txBody>
      </p:sp>
      <p:sp>
        <p:nvSpPr>
          <p:cNvPr id="31" name="Marcador de texto 11"/>
          <p:cNvSpPr>
            <a:spLocks noGrp="1"/>
          </p:cNvSpPr>
          <p:nvPr>
            <p:ph type="body" sz="quarter" idx="19" hasCustomPrompt="1"/>
          </p:nvPr>
        </p:nvSpPr>
        <p:spPr>
          <a:xfrm>
            <a:off x="8491263" y="6403364"/>
            <a:ext cx="3557637" cy="363841"/>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Fecha de última actualización:</a:t>
            </a:r>
          </a:p>
        </p:txBody>
      </p:sp>
      <p:sp>
        <p:nvSpPr>
          <p:cNvPr id="38" name="Rectángulo 37"/>
          <p:cNvSpPr/>
          <p:nvPr userDrawn="1"/>
        </p:nvSpPr>
        <p:spPr>
          <a:xfrm>
            <a:off x="7300135" y="1653430"/>
            <a:ext cx="2331087" cy="246221"/>
          </a:xfrm>
          <a:prstGeom prst="rect">
            <a:avLst/>
          </a:prstGeom>
        </p:spPr>
        <p:txBody>
          <a:bodyPr wrap="none">
            <a:spAutoFit/>
          </a:bodyPr>
          <a:lstStyle/>
          <a:p>
            <a:r>
              <a:rPr lang="es-ES_tradnl" sz="1000" dirty="0">
                <a:solidFill>
                  <a:srgbClr val="E73122"/>
                </a:solidFill>
                <a:latin typeface="Bambino-Regular ☞" charset="0"/>
                <a:ea typeface="Bambino-Regular ☞" charset="0"/>
                <a:cs typeface="Bambino-Regular ☞" charset="0"/>
              </a:rPr>
              <a:t>CASOS CONFIRMADOS POR</a:t>
            </a:r>
            <a:r>
              <a:rPr lang="es-ES_tradnl" sz="1000" baseline="0" dirty="0">
                <a:solidFill>
                  <a:srgbClr val="E73122"/>
                </a:solidFill>
                <a:latin typeface="Bambino-Regular ☞" charset="0"/>
                <a:ea typeface="Bambino-Regular ☞" charset="0"/>
                <a:cs typeface="Bambino-Regular ☞" charset="0"/>
              </a:rPr>
              <a:t> SEXO</a:t>
            </a:r>
            <a:endParaRPr lang="es-ES_tradnl" sz="1000" dirty="0">
              <a:solidFill>
                <a:srgbClr val="E73122"/>
              </a:solidFill>
              <a:latin typeface="Bambino-Regular ☞" charset="0"/>
              <a:ea typeface="Bambino-Regular ☞" charset="0"/>
              <a:cs typeface="Bambino-Regular ☞" charset="0"/>
            </a:endParaRPr>
          </a:p>
        </p:txBody>
      </p:sp>
      <p:pic>
        <p:nvPicPr>
          <p:cNvPr id="39" name="Imagen 38"/>
          <p:cNvPicPr>
            <a:picLocks noChangeAspect="1"/>
          </p:cNvPicPr>
          <p:nvPr userDrawn="1"/>
        </p:nvPicPr>
        <p:blipFill>
          <a:blip r:embed="rId5"/>
          <a:stretch>
            <a:fillRect/>
          </a:stretch>
        </p:blipFill>
        <p:spPr>
          <a:xfrm>
            <a:off x="7369525" y="1979857"/>
            <a:ext cx="3690179" cy="1221619"/>
          </a:xfrm>
          <a:prstGeom prst="rect">
            <a:avLst/>
          </a:prstGeom>
        </p:spPr>
      </p:pic>
      <p:sp>
        <p:nvSpPr>
          <p:cNvPr id="40" name="Marcador de texto 11"/>
          <p:cNvSpPr>
            <a:spLocks noGrp="1"/>
          </p:cNvSpPr>
          <p:nvPr>
            <p:ph type="body" sz="quarter" idx="22"/>
          </p:nvPr>
        </p:nvSpPr>
        <p:spPr>
          <a:xfrm>
            <a:off x="7908734" y="2138614"/>
            <a:ext cx="1213309" cy="382587"/>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E73122"/>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41" name="Marcador de texto 11"/>
          <p:cNvSpPr>
            <a:spLocks noGrp="1"/>
          </p:cNvSpPr>
          <p:nvPr>
            <p:ph type="body" sz="quarter" idx="23"/>
          </p:nvPr>
        </p:nvSpPr>
        <p:spPr>
          <a:xfrm>
            <a:off x="10118534" y="2140670"/>
            <a:ext cx="1264109" cy="382587"/>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E73122"/>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42" name="Marcador de texto 11"/>
          <p:cNvSpPr>
            <a:spLocks noGrp="1"/>
          </p:cNvSpPr>
          <p:nvPr>
            <p:ph type="body" sz="quarter" idx="24"/>
          </p:nvPr>
        </p:nvSpPr>
        <p:spPr>
          <a:xfrm>
            <a:off x="7501092" y="2750245"/>
            <a:ext cx="1227252" cy="382587"/>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solidFill>
                  <a:schemeClr val="bg1">
                    <a:lumMod val="50000"/>
                  </a:schemeClr>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43" name="Marcador de texto 11"/>
          <p:cNvSpPr>
            <a:spLocks noGrp="1"/>
          </p:cNvSpPr>
          <p:nvPr>
            <p:ph type="body" sz="quarter" idx="25"/>
          </p:nvPr>
        </p:nvSpPr>
        <p:spPr>
          <a:xfrm>
            <a:off x="9604184" y="2733356"/>
            <a:ext cx="1333959" cy="382587"/>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solidFill>
                  <a:schemeClr val="bg1">
                    <a:lumMod val="50000"/>
                  </a:schemeClr>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52" name="Rectángulo 37"/>
          <p:cNvSpPr/>
          <p:nvPr userDrawn="1"/>
        </p:nvSpPr>
        <p:spPr>
          <a:xfrm>
            <a:off x="7300135" y="3440508"/>
            <a:ext cx="4082508" cy="400110"/>
          </a:xfrm>
          <a:prstGeom prst="rect">
            <a:avLst/>
          </a:prstGeom>
        </p:spPr>
        <p:txBody>
          <a:bodyPr wrap="square">
            <a:spAutoFit/>
          </a:bodyPr>
          <a:lstStyle/>
          <a:p>
            <a:pPr algn="l"/>
            <a:r>
              <a:rPr lang="es-ES_tradnl" sz="1000" dirty="0">
                <a:solidFill>
                  <a:srgbClr val="FF0000"/>
                </a:solidFill>
                <a:latin typeface="Bambino-Regular ☞" charset="0"/>
                <a:ea typeface="Bambino-Regular ☞" charset="0"/>
                <a:cs typeface="Bambino-Regular ☞" charset="0"/>
              </a:rPr>
              <a:t>PORCENTAJE</a:t>
            </a:r>
            <a:r>
              <a:rPr lang="es-ES_tradnl" sz="1000" baseline="0" dirty="0">
                <a:solidFill>
                  <a:srgbClr val="FF0000"/>
                </a:solidFill>
                <a:latin typeface="Bambino-Regular ☞" charset="0"/>
                <a:ea typeface="Bambino-Regular ☞" charset="0"/>
                <a:cs typeface="Bambino-Regular ☞" charset="0"/>
              </a:rPr>
              <a:t> DE CASOS CONFIRMADOS POR GRUPO ETARIO CON RESPECTO AL TOTAL DE CASOS CONFIRMADOS</a:t>
            </a:r>
            <a:endParaRPr lang="es-ES_tradnl" sz="1000" dirty="0">
              <a:solidFill>
                <a:srgbClr val="FF0000"/>
              </a:solidFill>
              <a:latin typeface="Bambino-Regular ☞" charset="0"/>
              <a:ea typeface="Bambino-Regular ☞" charset="0"/>
              <a:cs typeface="Bambino-Regular ☞" charset="0"/>
            </a:endParaRPr>
          </a:p>
        </p:txBody>
      </p:sp>
      <p:pic>
        <p:nvPicPr>
          <p:cNvPr id="53" name="Imagen 52"/>
          <p:cNvPicPr>
            <a:picLocks noChangeAspect="1"/>
          </p:cNvPicPr>
          <p:nvPr userDrawn="1"/>
        </p:nvPicPr>
        <p:blipFill>
          <a:blip r:embed="rId2"/>
          <a:stretch>
            <a:fillRect/>
          </a:stretch>
        </p:blipFill>
        <p:spPr>
          <a:xfrm>
            <a:off x="4634194" y="4317824"/>
            <a:ext cx="1421861" cy="1508794"/>
          </a:xfrm>
          <a:prstGeom prst="rect">
            <a:avLst/>
          </a:prstGeom>
        </p:spPr>
      </p:pic>
      <p:sp>
        <p:nvSpPr>
          <p:cNvPr id="34" name="Rectángulo 33"/>
          <p:cNvSpPr/>
          <p:nvPr userDrawn="1"/>
        </p:nvSpPr>
        <p:spPr>
          <a:xfrm>
            <a:off x="4687883" y="3202577"/>
            <a:ext cx="1257522" cy="400110"/>
          </a:xfrm>
          <a:prstGeom prst="rect">
            <a:avLst/>
          </a:prstGeom>
        </p:spPr>
        <p:txBody>
          <a:bodyPr wrap="square">
            <a:spAutoFit/>
          </a:bodyPr>
          <a:lstStyle/>
          <a:p>
            <a:pPr algn="ctr"/>
            <a:r>
              <a:rPr lang="es-ES_tradnl" sz="1000" dirty="0">
                <a:solidFill>
                  <a:schemeClr val="bg1"/>
                </a:solidFill>
                <a:latin typeface="Bambino-Regular ☞" charset="0"/>
                <a:ea typeface="Bambino-Regular ☞" charset="0"/>
                <a:cs typeface="Bambino-Regular ☞" charset="0"/>
              </a:rPr>
              <a:t>TASA DE</a:t>
            </a:r>
          </a:p>
          <a:p>
            <a:pPr algn="ctr"/>
            <a:r>
              <a:rPr lang="es-ES_tradnl" sz="1000" dirty="0">
                <a:solidFill>
                  <a:schemeClr val="bg1"/>
                </a:solidFill>
                <a:latin typeface="Bambino-Regular ☞" charset="0"/>
                <a:ea typeface="Bambino-Regular ☞" charset="0"/>
                <a:cs typeface="Bambino-Regular ☞" charset="0"/>
              </a:rPr>
              <a:t> POSITIVIDAD</a:t>
            </a:r>
          </a:p>
        </p:txBody>
      </p:sp>
      <p:sp>
        <p:nvSpPr>
          <p:cNvPr id="54" name="Rectángulo 53"/>
          <p:cNvSpPr/>
          <p:nvPr userDrawn="1"/>
        </p:nvSpPr>
        <p:spPr>
          <a:xfrm>
            <a:off x="4534435" y="4587005"/>
            <a:ext cx="1621377" cy="6232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50" dirty="0">
                <a:solidFill>
                  <a:schemeClr val="bg1"/>
                </a:solidFill>
                <a:latin typeface="Bambino-Regular ☞" charset="0"/>
                <a:ea typeface="Bambino-Regular ☞" charset="0"/>
                <a:cs typeface="Bambino-Regular ☞" charset="0"/>
              </a:rPr>
              <a:t>Velocidad de contagio</a:t>
            </a:r>
            <a:endParaRPr lang="es-ES_tradnl" sz="800" dirty="0">
              <a:solidFill>
                <a:schemeClr val="bg1"/>
              </a:solidFill>
              <a:latin typeface="Bambino-Regular ☞" charset="0"/>
              <a:ea typeface="Bambino-Regular ☞" charset="0"/>
              <a:cs typeface="Bambino-Regular ☞" charset="0"/>
            </a:endParaRPr>
          </a:p>
          <a:p>
            <a:pPr algn="ctr"/>
            <a:r>
              <a:rPr lang="es-ES_tradnl" sz="800" dirty="0">
                <a:solidFill>
                  <a:schemeClr val="bg1"/>
                </a:solidFill>
                <a:latin typeface="Bambino-Regular ☞" charset="0"/>
                <a:ea typeface="Bambino-Regular ☞" charset="0"/>
                <a:cs typeface="Bambino-Regular ☞" charset="0"/>
              </a:rPr>
              <a:t>NÚMERO</a:t>
            </a:r>
          </a:p>
          <a:p>
            <a:pPr algn="ctr"/>
            <a:r>
              <a:rPr lang="es-ES_tradnl" sz="800" dirty="0">
                <a:solidFill>
                  <a:schemeClr val="bg1"/>
                </a:solidFill>
                <a:latin typeface="Bambino-Regular ☞" charset="0"/>
                <a:ea typeface="Bambino-Regular ☞" charset="0"/>
                <a:cs typeface="Bambino-Regular ☞" charset="0"/>
              </a:rPr>
              <a:t> REPRODUCTIVO</a:t>
            </a:r>
          </a:p>
          <a:p>
            <a:pPr algn="ctr"/>
            <a:r>
              <a:rPr lang="es-ES_tradnl" sz="800" dirty="0">
                <a:solidFill>
                  <a:schemeClr val="bg1"/>
                </a:solidFill>
                <a:latin typeface="Bambino-Regular ☞" charset="0"/>
                <a:ea typeface="Bambino-Regular ☞" charset="0"/>
                <a:cs typeface="Bambino-Regular ☞" charset="0"/>
              </a:rPr>
              <a:t>EFECTIVO (Rt)</a:t>
            </a:r>
          </a:p>
        </p:txBody>
      </p:sp>
      <p:sp>
        <p:nvSpPr>
          <p:cNvPr id="56" name="Marcador de texto 11"/>
          <p:cNvSpPr>
            <a:spLocks noGrp="1"/>
          </p:cNvSpPr>
          <p:nvPr>
            <p:ph type="body" sz="quarter" idx="27"/>
          </p:nvPr>
        </p:nvSpPr>
        <p:spPr>
          <a:xfrm>
            <a:off x="4855831" y="5337406"/>
            <a:ext cx="1024700" cy="360058"/>
          </a:xfrm>
        </p:spPr>
        <p:txBody>
          <a:bodyPr>
            <a:no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1800" baseline="0">
                <a:solidFill>
                  <a:srgbClr val="E73122"/>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44" name="Marcador de texto 11"/>
          <p:cNvSpPr>
            <a:spLocks noGrp="1"/>
          </p:cNvSpPr>
          <p:nvPr>
            <p:ph type="body" sz="quarter" idx="28" hasCustomPrompt="1"/>
          </p:nvPr>
        </p:nvSpPr>
        <p:spPr>
          <a:xfrm>
            <a:off x="4379875" y="6403365"/>
            <a:ext cx="3949700" cy="363842"/>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Elaborado por:</a:t>
            </a:r>
          </a:p>
        </p:txBody>
      </p:sp>
      <p:grpSp>
        <p:nvGrpSpPr>
          <p:cNvPr id="47" name="Group 46"/>
          <p:cNvGrpSpPr/>
          <p:nvPr userDrawn="1"/>
        </p:nvGrpSpPr>
        <p:grpSpPr>
          <a:xfrm>
            <a:off x="4066193" y="1567762"/>
            <a:ext cx="2539703" cy="1221047"/>
            <a:chOff x="446616" y="201572"/>
            <a:chExt cx="2489312" cy="1196820"/>
          </a:xfrm>
        </p:grpSpPr>
        <p:pic>
          <p:nvPicPr>
            <p:cNvPr id="49" name="Imagen 14"/>
            <p:cNvPicPr>
              <a:picLocks noChangeAspect="1"/>
            </p:cNvPicPr>
            <p:nvPr userDrawn="1"/>
          </p:nvPicPr>
          <p:blipFill rotWithShape="1">
            <a:blip r:embed="rId6"/>
            <a:srcRect b="386"/>
            <a:stretch/>
          </p:blipFill>
          <p:spPr>
            <a:xfrm>
              <a:off x="446616" y="201572"/>
              <a:ext cx="2402930" cy="1196820"/>
            </a:xfrm>
            <a:prstGeom prst="rect">
              <a:avLst/>
            </a:prstGeom>
          </p:spPr>
        </p:pic>
        <p:sp>
          <p:nvSpPr>
            <p:cNvPr id="50" name="Rectángulo 15"/>
            <p:cNvSpPr/>
            <p:nvPr userDrawn="1"/>
          </p:nvSpPr>
          <p:spPr>
            <a:xfrm>
              <a:off x="1151465" y="329163"/>
              <a:ext cx="1784463" cy="430887"/>
            </a:xfrm>
            <a:prstGeom prst="rect">
              <a:avLst/>
            </a:prstGeom>
          </p:spPr>
          <p:txBody>
            <a:bodyPr wrap="none">
              <a:spAutoFit/>
            </a:bodyPr>
            <a:lstStyle/>
            <a:p>
              <a:r>
                <a:rPr lang="es-ES_tradnl" sz="1100" dirty="0">
                  <a:solidFill>
                    <a:srgbClr val="E73122"/>
                  </a:solidFill>
                  <a:latin typeface="Bambino-Regular ☞" charset="0"/>
                  <a:ea typeface="Bambino-Regular ☞" charset="0"/>
                  <a:cs typeface="Bambino-Regular ☞" charset="0"/>
                </a:rPr>
                <a:t>TASA DE LETALIDAD / </a:t>
              </a:r>
            </a:p>
            <a:p>
              <a:r>
                <a:rPr lang="es-ES_tradnl" sz="1100" dirty="0">
                  <a:solidFill>
                    <a:srgbClr val="E73122"/>
                  </a:solidFill>
                  <a:latin typeface="Bambino-Regular ☞" charset="0"/>
                  <a:ea typeface="Bambino-Regular ☞" charset="0"/>
                  <a:cs typeface="Bambino-Regular ☞" charset="0"/>
                </a:rPr>
                <a:t>LETALIDAD CONTEXTO</a:t>
              </a:r>
            </a:p>
          </p:txBody>
        </p:sp>
      </p:grpSp>
      <p:sp>
        <p:nvSpPr>
          <p:cNvPr id="51" name="Marcador de texto 11"/>
          <p:cNvSpPr>
            <a:spLocks noGrp="1"/>
          </p:cNvSpPr>
          <p:nvPr>
            <p:ph type="body" sz="quarter" idx="29"/>
          </p:nvPr>
        </p:nvSpPr>
        <p:spPr>
          <a:xfrm>
            <a:off x="4205085" y="2390134"/>
            <a:ext cx="987782" cy="333426"/>
          </a:xfrm>
        </p:spPr>
        <p:txBody>
          <a:bodyPr>
            <a:no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1800" baseline="0">
                <a:solidFill>
                  <a:schemeClr val="bg1"/>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57" name="Marcador de texto 11"/>
          <p:cNvSpPr>
            <a:spLocks noGrp="1"/>
          </p:cNvSpPr>
          <p:nvPr>
            <p:ph type="body" sz="quarter" idx="30"/>
          </p:nvPr>
        </p:nvSpPr>
        <p:spPr>
          <a:xfrm>
            <a:off x="5380363" y="2416645"/>
            <a:ext cx="1073189" cy="333426"/>
          </a:xfrm>
        </p:spPr>
        <p:txBody>
          <a:bodyPr>
            <a:no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1800" baseline="0">
                <a:solidFill>
                  <a:schemeClr val="bg1"/>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36" name="Marcador de texto 11"/>
          <p:cNvSpPr>
            <a:spLocks noGrp="1"/>
          </p:cNvSpPr>
          <p:nvPr>
            <p:ph type="body" sz="quarter" idx="20"/>
          </p:nvPr>
        </p:nvSpPr>
        <p:spPr>
          <a:xfrm>
            <a:off x="4785424" y="3738009"/>
            <a:ext cx="1061691" cy="360058"/>
          </a:xfrm>
        </p:spPr>
        <p:txBody>
          <a:bodyPr>
            <a:no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1800" baseline="0">
                <a:solidFill>
                  <a:srgbClr val="E73122"/>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45" name="Rectángulo 27"/>
          <p:cNvSpPr/>
          <p:nvPr userDrawn="1"/>
        </p:nvSpPr>
        <p:spPr>
          <a:xfrm>
            <a:off x="632513" y="5125519"/>
            <a:ext cx="2322815" cy="307777"/>
          </a:xfrm>
          <a:prstGeom prst="rect">
            <a:avLst/>
          </a:prstGeom>
        </p:spPr>
        <p:txBody>
          <a:bodyPr wrap="none">
            <a:spAutoFit/>
          </a:bodyPr>
          <a:lstStyle/>
          <a:p>
            <a:r>
              <a:rPr lang="es-ES_tradnl" sz="1400" dirty="0">
                <a:solidFill>
                  <a:schemeClr val="tx1"/>
                </a:solidFill>
                <a:latin typeface="Bambino-Regular ☞" charset="0"/>
                <a:ea typeface="Bambino-Regular ☞" charset="0"/>
                <a:cs typeface="Bambino-Regular ☞" charset="0"/>
              </a:rPr>
              <a:t>PERSONAS</a:t>
            </a:r>
            <a:r>
              <a:rPr lang="es-ES_tradnl" sz="1400" baseline="0" dirty="0">
                <a:solidFill>
                  <a:schemeClr val="tx1"/>
                </a:solidFill>
                <a:latin typeface="Bambino-Regular ☞" charset="0"/>
                <a:ea typeface="Bambino-Regular ☞" charset="0"/>
                <a:cs typeface="Bambino-Regular ☞" charset="0"/>
              </a:rPr>
              <a:t> FALLECIDAS</a:t>
            </a:r>
            <a:endParaRPr lang="es-ES_tradnl" sz="1400" dirty="0">
              <a:solidFill>
                <a:schemeClr val="tx1"/>
              </a:solidFill>
              <a:latin typeface="Bambino-Regular ☞" charset="0"/>
              <a:ea typeface="Bambino-Regular ☞" charset="0"/>
              <a:cs typeface="Bambino-Regular ☞" charset="0"/>
            </a:endParaRPr>
          </a:p>
        </p:txBody>
      </p:sp>
      <p:sp>
        <p:nvSpPr>
          <p:cNvPr id="63" name="Marcador de texto 11"/>
          <p:cNvSpPr>
            <a:spLocks noGrp="1"/>
          </p:cNvSpPr>
          <p:nvPr>
            <p:ph type="body" sz="quarter" idx="31"/>
          </p:nvPr>
        </p:nvSpPr>
        <p:spPr>
          <a:xfrm>
            <a:off x="2895165" y="5426520"/>
            <a:ext cx="1418449" cy="366851"/>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095DA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64" name="Marcador de texto 11"/>
          <p:cNvSpPr>
            <a:spLocks noGrp="1"/>
          </p:cNvSpPr>
          <p:nvPr>
            <p:ph type="body" sz="quarter" idx="32"/>
          </p:nvPr>
        </p:nvSpPr>
        <p:spPr>
          <a:xfrm>
            <a:off x="2892131" y="5891573"/>
            <a:ext cx="1421484" cy="366851"/>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095DA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65" name="Rectángulo 64"/>
          <p:cNvSpPr/>
          <p:nvPr userDrawn="1"/>
        </p:nvSpPr>
        <p:spPr>
          <a:xfrm>
            <a:off x="1903005" y="5460767"/>
            <a:ext cx="989125" cy="251932"/>
          </a:xfrm>
          <a:prstGeom prst="rect">
            <a:avLst/>
          </a:prstGeom>
        </p:spPr>
        <p:txBody>
          <a:bodyPr wrap="square">
            <a:spAutoFit/>
          </a:bodyPr>
          <a:lstStyle/>
          <a:p>
            <a:r>
              <a:rPr lang="es-ES_tradnl" sz="1000" dirty="0">
                <a:solidFill>
                  <a:srgbClr val="E73122"/>
                </a:solidFill>
                <a:latin typeface="Bambino-Regular ☞" charset="0"/>
                <a:ea typeface="Bambino-Regular ☞" charset="0"/>
                <a:cs typeface="Bambino-Regular ☞" charset="0"/>
              </a:rPr>
              <a:t>PROBABLES</a:t>
            </a:r>
          </a:p>
        </p:txBody>
      </p:sp>
      <p:sp>
        <p:nvSpPr>
          <p:cNvPr id="66" name="Rectángulo 65"/>
          <p:cNvSpPr/>
          <p:nvPr userDrawn="1"/>
        </p:nvSpPr>
        <p:spPr>
          <a:xfrm>
            <a:off x="1670557" y="5805881"/>
            <a:ext cx="1221574" cy="246221"/>
          </a:xfrm>
          <a:prstGeom prst="rect">
            <a:avLst/>
          </a:prstGeom>
        </p:spPr>
        <p:txBody>
          <a:bodyPr wrap="square">
            <a:spAutoFit/>
          </a:bodyPr>
          <a:lstStyle/>
          <a:p>
            <a:r>
              <a:rPr lang="es-ES_tradnl" sz="1000" dirty="0">
                <a:solidFill>
                  <a:srgbClr val="E73122"/>
                </a:solidFill>
                <a:latin typeface="Bambino-Regular ☞" charset="0"/>
                <a:ea typeface="Bambino-Regular ☞" charset="0"/>
                <a:cs typeface="Bambino-Regular ☞" charset="0"/>
              </a:rPr>
              <a:t>CON</a:t>
            </a:r>
            <a:r>
              <a:rPr lang="es-ES_tradnl" sz="1000" baseline="0" dirty="0">
                <a:solidFill>
                  <a:srgbClr val="E73122"/>
                </a:solidFill>
                <a:latin typeface="Bambino-Regular ☞" charset="0"/>
                <a:ea typeface="Bambino-Regular ☞" charset="0"/>
                <a:cs typeface="Bambino-Regular ☞" charset="0"/>
              </a:rPr>
              <a:t> SOSPECHA</a:t>
            </a:r>
            <a:endParaRPr lang="es-ES_tradnl" sz="1000" dirty="0">
              <a:solidFill>
                <a:srgbClr val="E73122"/>
              </a:solidFill>
              <a:latin typeface="Bambino-Regular ☞" charset="0"/>
              <a:ea typeface="Bambino-Regular ☞" charset="0"/>
              <a:cs typeface="Bambino-Regular ☞" charset="0"/>
            </a:endParaRPr>
          </a:p>
        </p:txBody>
      </p:sp>
      <p:sp>
        <p:nvSpPr>
          <p:cNvPr id="5" name="Rectángulo redondeado 4"/>
          <p:cNvSpPr/>
          <p:nvPr userDrawn="1"/>
        </p:nvSpPr>
        <p:spPr>
          <a:xfrm>
            <a:off x="652935" y="5105443"/>
            <a:ext cx="2239195" cy="285383"/>
          </a:xfrm>
          <a:prstGeom prst="roundRect">
            <a:avLst/>
          </a:prstGeom>
          <a:noFill/>
          <a:ln>
            <a:solidFill>
              <a:srgbClr val="E73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ctángulo redondeado 6"/>
          <p:cNvSpPr/>
          <p:nvPr userDrawn="1"/>
        </p:nvSpPr>
        <p:spPr>
          <a:xfrm>
            <a:off x="3725452" y="1344965"/>
            <a:ext cx="3251743" cy="4606097"/>
          </a:xfrm>
          <a:prstGeom prst="roundRect">
            <a:avLst/>
          </a:prstGeom>
          <a:noFill/>
          <a:ln>
            <a:solidFill>
              <a:srgbClr val="E73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466429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64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80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35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5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0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35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A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9399766" y="438891"/>
            <a:ext cx="2252484" cy="558800"/>
          </a:xfrm>
          <a:prstGeom prst="rect">
            <a:avLst/>
          </a:prstGeom>
        </p:spPr>
      </p:pic>
      <p:sp>
        <p:nvSpPr>
          <p:cNvPr id="10" name="Rectángulo 9"/>
          <p:cNvSpPr/>
          <p:nvPr userDrawn="1"/>
        </p:nvSpPr>
        <p:spPr>
          <a:xfrm>
            <a:off x="0" y="6350000"/>
            <a:ext cx="1219200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dirty="0">
              <a:solidFill>
                <a:srgbClr val="095DA6"/>
              </a:solidFill>
            </a:endParaRPr>
          </a:p>
        </p:txBody>
      </p:sp>
      <p:sp>
        <p:nvSpPr>
          <p:cNvPr id="13" name="Marcador de texto 11"/>
          <p:cNvSpPr>
            <a:spLocks noGrp="1"/>
          </p:cNvSpPr>
          <p:nvPr>
            <p:ph type="body" sz="quarter" idx="12"/>
          </p:nvPr>
        </p:nvSpPr>
        <p:spPr>
          <a:xfrm>
            <a:off x="838200" y="558800"/>
            <a:ext cx="7734300" cy="524506"/>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solidFill>
                  <a:srgbClr val="095DA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9" name="Marcador de texto 11"/>
          <p:cNvSpPr>
            <a:spLocks noGrp="1"/>
          </p:cNvSpPr>
          <p:nvPr>
            <p:ph type="body" sz="quarter" idx="18" hasCustomPrompt="1"/>
          </p:nvPr>
        </p:nvSpPr>
        <p:spPr>
          <a:xfrm>
            <a:off x="125387" y="6403364"/>
            <a:ext cx="3949700" cy="370116"/>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Fuente:</a:t>
            </a:r>
          </a:p>
        </p:txBody>
      </p:sp>
      <p:sp>
        <p:nvSpPr>
          <p:cNvPr id="11" name="Marcador de texto 11"/>
          <p:cNvSpPr>
            <a:spLocks noGrp="1"/>
          </p:cNvSpPr>
          <p:nvPr>
            <p:ph type="body" sz="quarter" idx="19" hasCustomPrompt="1"/>
          </p:nvPr>
        </p:nvSpPr>
        <p:spPr>
          <a:xfrm>
            <a:off x="8491263" y="6403364"/>
            <a:ext cx="3557637" cy="363841"/>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Fecha de última actualización:</a:t>
            </a:r>
          </a:p>
        </p:txBody>
      </p:sp>
      <p:sp>
        <p:nvSpPr>
          <p:cNvPr id="12" name="Marcador de texto 11"/>
          <p:cNvSpPr>
            <a:spLocks noGrp="1"/>
          </p:cNvSpPr>
          <p:nvPr>
            <p:ph type="body" sz="quarter" idx="28" hasCustomPrompt="1"/>
          </p:nvPr>
        </p:nvSpPr>
        <p:spPr>
          <a:xfrm>
            <a:off x="4379875" y="6403365"/>
            <a:ext cx="3949700" cy="363842"/>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Elaborado por:</a:t>
            </a:r>
          </a:p>
        </p:txBody>
      </p:sp>
    </p:spTree>
    <p:extLst>
      <p:ext uri="{BB962C8B-B14F-4D97-AF65-F5344CB8AC3E}">
        <p14:creationId xmlns:p14="http://schemas.microsoft.com/office/powerpoint/2010/main" val="38421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S GENERALE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9399766" y="558800"/>
            <a:ext cx="2252484" cy="558800"/>
          </a:xfrm>
          <a:prstGeom prst="rect">
            <a:avLst/>
          </a:prstGeom>
        </p:spPr>
      </p:pic>
      <p:sp>
        <p:nvSpPr>
          <p:cNvPr id="8" name="Título 7"/>
          <p:cNvSpPr>
            <a:spLocks noGrp="1"/>
          </p:cNvSpPr>
          <p:nvPr>
            <p:ph type="title"/>
          </p:nvPr>
        </p:nvSpPr>
        <p:spPr>
          <a:xfrm>
            <a:off x="1576742" y="2566458"/>
            <a:ext cx="8949266" cy="1325563"/>
          </a:xfrm>
        </p:spPr>
        <p:txBody>
          <a:bodyPr>
            <a:noAutofit/>
          </a:bodyPr>
          <a:lstStyle>
            <a:lvl1pPr algn="ctr">
              <a:defRPr sz="4800">
                <a:solidFill>
                  <a:srgbClr val="095DA6"/>
                </a:solidFill>
                <a:latin typeface="Bambino-Bold ☞" charset="0"/>
                <a:ea typeface="Bambino-Bold ☞" charset="0"/>
                <a:cs typeface="Bambino-Bold ☞" charset="0"/>
              </a:defRPr>
            </a:lvl1pPr>
          </a:lstStyle>
          <a:p>
            <a:r>
              <a:rPr lang="es-ES_tradnl" dirty="0"/>
              <a:t>Haga clic para modificar el estilo de título del patrón</a:t>
            </a:r>
          </a:p>
        </p:txBody>
      </p:sp>
    </p:spTree>
    <p:extLst>
      <p:ext uri="{BB962C8B-B14F-4D97-AF65-F5344CB8AC3E}">
        <p14:creationId xmlns:p14="http://schemas.microsoft.com/office/powerpoint/2010/main" val="2764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RTALIDAD">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9399766" y="558800"/>
            <a:ext cx="2252484" cy="558800"/>
          </a:xfrm>
          <a:prstGeom prst="rect">
            <a:avLst/>
          </a:prstGeom>
        </p:spPr>
      </p:pic>
      <p:sp>
        <p:nvSpPr>
          <p:cNvPr id="9" name="Rectángulo 8"/>
          <p:cNvSpPr/>
          <p:nvPr userDrawn="1"/>
        </p:nvSpPr>
        <p:spPr>
          <a:xfrm>
            <a:off x="0" y="6350000"/>
            <a:ext cx="1219200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dirty="0">
              <a:solidFill>
                <a:srgbClr val="095DA6"/>
              </a:solidFill>
            </a:endParaRPr>
          </a:p>
        </p:txBody>
      </p:sp>
      <p:sp>
        <p:nvSpPr>
          <p:cNvPr id="12" name="Marcador de texto 11"/>
          <p:cNvSpPr>
            <a:spLocks noGrp="1"/>
          </p:cNvSpPr>
          <p:nvPr>
            <p:ph type="body" sz="quarter" idx="12"/>
          </p:nvPr>
        </p:nvSpPr>
        <p:spPr>
          <a:xfrm>
            <a:off x="323197" y="429351"/>
            <a:ext cx="7734300" cy="408849"/>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solidFill>
                  <a:srgbClr val="095DA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14" name="Rectángulo 37"/>
          <p:cNvSpPr/>
          <p:nvPr userDrawn="1"/>
        </p:nvSpPr>
        <p:spPr>
          <a:xfrm>
            <a:off x="323197" y="986795"/>
            <a:ext cx="5401585" cy="261610"/>
          </a:xfrm>
          <a:prstGeom prst="rect">
            <a:avLst/>
          </a:prstGeom>
        </p:spPr>
        <p:txBody>
          <a:bodyPr wrap="square">
            <a:spAutoFit/>
          </a:bodyPr>
          <a:lstStyle/>
          <a:p>
            <a:pPr algn="l"/>
            <a:r>
              <a:rPr lang="es-ES" sz="1100" kern="1200" baseline="0" dirty="0">
                <a:solidFill>
                  <a:srgbClr val="FF0000"/>
                </a:solidFill>
                <a:latin typeface="Bambino-Regular ☞" charset="0"/>
                <a:ea typeface="Bambino-Regular ☞" charset="0"/>
                <a:cs typeface="Bambino-Regular ☞" charset="0"/>
              </a:rPr>
              <a:t>VALORES ABSOLUTOS</a:t>
            </a:r>
            <a:endParaRPr lang="es-ES_tradnl" sz="1100" kern="1200" baseline="0" dirty="0">
              <a:solidFill>
                <a:srgbClr val="FF0000"/>
              </a:solidFill>
              <a:latin typeface="Bambino-Regular ☞" charset="0"/>
              <a:ea typeface="Bambino-Regular ☞" charset="0"/>
              <a:cs typeface="Bambino-Regular ☞" charset="0"/>
            </a:endParaRPr>
          </a:p>
        </p:txBody>
      </p:sp>
      <p:sp>
        <p:nvSpPr>
          <p:cNvPr id="19" name="Rectángulo 37"/>
          <p:cNvSpPr/>
          <p:nvPr userDrawn="1"/>
        </p:nvSpPr>
        <p:spPr>
          <a:xfrm>
            <a:off x="6250665" y="986795"/>
            <a:ext cx="5401585" cy="26161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a:solidFill>
                  <a:srgbClr val="FF0000"/>
                </a:solidFill>
                <a:latin typeface="Bambino-Regular ☞" charset="0"/>
                <a:ea typeface="Bambino-Regular ☞" charset="0"/>
                <a:cs typeface="Bambino-Regular ☞" charset="0"/>
              </a:rPr>
              <a:t>PORCENTAJE</a:t>
            </a:r>
          </a:p>
        </p:txBody>
      </p:sp>
      <p:sp>
        <p:nvSpPr>
          <p:cNvPr id="10" name="Marcador de texto 11"/>
          <p:cNvSpPr>
            <a:spLocks noGrp="1"/>
          </p:cNvSpPr>
          <p:nvPr>
            <p:ph type="body" sz="quarter" idx="18" hasCustomPrompt="1"/>
          </p:nvPr>
        </p:nvSpPr>
        <p:spPr>
          <a:xfrm>
            <a:off x="125387" y="6403364"/>
            <a:ext cx="3949700" cy="370116"/>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Fuente:</a:t>
            </a:r>
          </a:p>
        </p:txBody>
      </p:sp>
      <p:sp>
        <p:nvSpPr>
          <p:cNvPr id="11" name="Marcador de texto 11"/>
          <p:cNvSpPr>
            <a:spLocks noGrp="1"/>
          </p:cNvSpPr>
          <p:nvPr>
            <p:ph type="body" sz="quarter" idx="19" hasCustomPrompt="1"/>
          </p:nvPr>
        </p:nvSpPr>
        <p:spPr>
          <a:xfrm>
            <a:off x="8491263" y="6403364"/>
            <a:ext cx="3557637" cy="363841"/>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Fecha de última actualización:</a:t>
            </a:r>
          </a:p>
        </p:txBody>
      </p:sp>
      <p:sp>
        <p:nvSpPr>
          <p:cNvPr id="13" name="Marcador de texto 11"/>
          <p:cNvSpPr>
            <a:spLocks noGrp="1"/>
          </p:cNvSpPr>
          <p:nvPr>
            <p:ph type="body" sz="quarter" idx="28" hasCustomPrompt="1"/>
          </p:nvPr>
        </p:nvSpPr>
        <p:spPr>
          <a:xfrm>
            <a:off x="4379875" y="6403365"/>
            <a:ext cx="3949700" cy="363842"/>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Elaborado por:</a:t>
            </a:r>
          </a:p>
        </p:txBody>
      </p:sp>
    </p:spTree>
    <p:extLst>
      <p:ext uri="{BB962C8B-B14F-4D97-AF65-F5344CB8AC3E}">
        <p14:creationId xmlns:p14="http://schemas.microsoft.com/office/powerpoint/2010/main" val="702659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PA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9399766" y="558800"/>
            <a:ext cx="2252484" cy="558800"/>
          </a:xfrm>
          <a:prstGeom prst="rect">
            <a:avLst/>
          </a:prstGeom>
        </p:spPr>
      </p:pic>
      <p:sp>
        <p:nvSpPr>
          <p:cNvPr id="10" name="Rectángulo 9"/>
          <p:cNvSpPr/>
          <p:nvPr userDrawn="1"/>
        </p:nvSpPr>
        <p:spPr>
          <a:xfrm>
            <a:off x="0" y="6350000"/>
            <a:ext cx="1219200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095DA6"/>
              </a:solidFill>
            </a:endParaRPr>
          </a:p>
        </p:txBody>
      </p:sp>
      <p:sp>
        <p:nvSpPr>
          <p:cNvPr id="6" name="Marcador de texto 11"/>
          <p:cNvSpPr>
            <a:spLocks noGrp="1"/>
          </p:cNvSpPr>
          <p:nvPr>
            <p:ph type="body" sz="quarter" idx="12"/>
          </p:nvPr>
        </p:nvSpPr>
        <p:spPr>
          <a:xfrm>
            <a:off x="838200" y="558800"/>
            <a:ext cx="7734300" cy="431800"/>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solidFill>
                  <a:srgbClr val="095DA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8" name="Marcador de texto 11"/>
          <p:cNvSpPr>
            <a:spLocks noGrp="1"/>
          </p:cNvSpPr>
          <p:nvPr>
            <p:ph type="body" sz="quarter" idx="17"/>
          </p:nvPr>
        </p:nvSpPr>
        <p:spPr>
          <a:xfrm>
            <a:off x="838200" y="1117600"/>
            <a:ext cx="7734300" cy="308046"/>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chemeClr val="bg1">
                    <a:lumMod val="65000"/>
                  </a:schemeClr>
                </a:solidFill>
                <a:latin typeface="Bambino-Regular ☞" charset="0"/>
                <a:ea typeface="Bambino-Regular ☞" charset="0"/>
                <a:cs typeface="Bambino-Regular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9" name="Marcador de texto 11"/>
          <p:cNvSpPr>
            <a:spLocks noGrp="1"/>
          </p:cNvSpPr>
          <p:nvPr>
            <p:ph type="body" sz="quarter" idx="18" hasCustomPrompt="1"/>
          </p:nvPr>
        </p:nvSpPr>
        <p:spPr>
          <a:xfrm>
            <a:off x="125387" y="6403364"/>
            <a:ext cx="3949700" cy="370116"/>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Fuente:</a:t>
            </a:r>
          </a:p>
        </p:txBody>
      </p:sp>
      <p:sp>
        <p:nvSpPr>
          <p:cNvPr id="11" name="Marcador de texto 11"/>
          <p:cNvSpPr>
            <a:spLocks noGrp="1"/>
          </p:cNvSpPr>
          <p:nvPr>
            <p:ph type="body" sz="quarter" idx="19" hasCustomPrompt="1"/>
          </p:nvPr>
        </p:nvSpPr>
        <p:spPr>
          <a:xfrm>
            <a:off x="8491263" y="6403364"/>
            <a:ext cx="3557637" cy="363841"/>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Fecha de última actualización:</a:t>
            </a:r>
          </a:p>
        </p:txBody>
      </p:sp>
      <p:sp>
        <p:nvSpPr>
          <p:cNvPr id="12" name="Marcador de texto 11"/>
          <p:cNvSpPr>
            <a:spLocks noGrp="1"/>
          </p:cNvSpPr>
          <p:nvPr>
            <p:ph type="body" sz="quarter" idx="28" hasCustomPrompt="1"/>
          </p:nvPr>
        </p:nvSpPr>
        <p:spPr>
          <a:xfrm>
            <a:off x="4379875" y="6403365"/>
            <a:ext cx="3949700" cy="363842"/>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Elaborado por:</a:t>
            </a:r>
          </a:p>
        </p:txBody>
      </p:sp>
    </p:spTree>
    <p:extLst>
      <p:ext uri="{BB962C8B-B14F-4D97-AF65-F5344CB8AC3E}">
        <p14:creationId xmlns:p14="http://schemas.microsoft.com/office/powerpoint/2010/main" val="43601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PA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9399766" y="558800"/>
            <a:ext cx="2252484" cy="558800"/>
          </a:xfrm>
          <a:prstGeom prst="rect">
            <a:avLst/>
          </a:prstGeom>
        </p:spPr>
      </p:pic>
      <p:sp>
        <p:nvSpPr>
          <p:cNvPr id="10" name="Rectángulo 9"/>
          <p:cNvSpPr/>
          <p:nvPr userDrawn="1"/>
        </p:nvSpPr>
        <p:spPr>
          <a:xfrm>
            <a:off x="0" y="6350000"/>
            <a:ext cx="1219200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dirty="0">
              <a:solidFill>
                <a:srgbClr val="095DA6"/>
              </a:solidFill>
            </a:endParaRPr>
          </a:p>
        </p:txBody>
      </p:sp>
      <p:sp>
        <p:nvSpPr>
          <p:cNvPr id="6" name="Marcador de texto 11"/>
          <p:cNvSpPr>
            <a:spLocks noGrp="1"/>
          </p:cNvSpPr>
          <p:nvPr>
            <p:ph type="body" sz="quarter" idx="12" hasCustomPrompt="1"/>
          </p:nvPr>
        </p:nvSpPr>
        <p:spPr>
          <a:xfrm>
            <a:off x="838200" y="558800"/>
            <a:ext cx="7734300" cy="431800"/>
          </a:xfr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800" baseline="0">
                <a:solidFill>
                  <a:srgbClr val="095DA6"/>
                </a:solidFill>
                <a:latin typeface="Bambino-Bold ☞" charset="0"/>
                <a:ea typeface="Bambino-Bold ☞" charset="0"/>
                <a:cs typeface="Bambino-Bold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Conclusiones</a:t>
            </a:r>
          </a:p>
        </p:txBody>
      </p:sp>
      <p:sp>
        <p:nvSpPr>
          <p:cNvPr id="8" name="Marcador de texto 11"/>
          <p:cNvSpPr>
            <a:spLocks noGrp="1"/>
          </p:cNvSpPr>
          <p:nvPr>
            <p:ph type="body" sz="quarter" idx="17"/>
          </p:nvPr>
        </p:nvSpPr>
        <p:spPr>
          <a:xfrm>
            <a:off x="838200" y="1286932"/>
            <a:ext cx="10608733" cy="4120445"/>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sz="1800" baseline="0">
                <a:solidFill>
                  <a:schemeClr val="bg1">
                    <a:lumMod val="65000"/>
                  </a:schemeClr>
                </a:solidFill>
                <a:latin typeface="Bambino-Regular ☞" charset="0"/>
                <a:ea typeface="Bambino-Regular ☞" charset="0"/>
                <a:cs typeface="Bambino-Regular ☞"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s-ES_tradnl" dirty="0"/>
          </a:p>
        </p:txBody>
      </p:sp>
      <p:sp>
        <p:nvSpPr>
          <p:cNvPr id="9" name="Marcador de texto 11"/>
          <p:cNvSpPr>
            <a:spLocks noGrp="1"/>
          </p:cNvSpPr>
          <p:nvPr>
            <p:ph type="body" sz="quarter" idx="18" hasCustomPrompt="1"/>
          </p:nvPr>
        </p:nvSpPr>
        <p:spPr>
          <a:xfrm>
            <a:off x="125387" y="6403364"/>
            <a:ext cx="3949700" cy="370116"/>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Fuente:</a:t>
            </a:r>
          </a:p>
        </p:txBody>
      </p:sp>
      <p:sp>
        <p:nvSpPr>
          <p:cNvPr id="11" name="Marcador de texto 11"/>
          <p:cNvSpPr>
            <a:spLocks noGrp="1"/>
          </p:cNvSpPr>
          <p:nvPr>
            <p:ph type="body" sz="quarter" idx="19" hasCustomPrompt="1"/>
          </p:nvPr>
        </p:nvSpPr>
        <p:spPr>
          <a:xfrm>
            <a:off x="8491263" y="6403364"/>
            <a:ext cx="3557637" cy="363841"/>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Fecha de última actualización:</a:t>
            </a:r>
          </a:p>
        </p:txBody>
      </p:sp>
      <p:sp>
        <p:nvSpPr>
          <p:cNvPr id="12" name="Marcador de texto 11"/>
          <p:cNvSpPr>
            <a:spLocks noGrp="1"/>
          </p:cNvSpPr>
          <p:nvPr>
            <p:ph type="body" sz="quarter" idx="28" hasCustomPrompt="1"/>
          </p:nvPr>
        </p:nvSpPr>
        <p:spPr>
          <a:xfrm>
            <a:off x="4379875" y="6403365"/>
            <a:ext cx="3949700" cy="363842"/>
          </a:xfr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000" baseline="0">
                <a:solidFill>
                  <a:schemeClr val="accent4">
                    <a:lumMod val="60000"/>
                    <a:lumOff val="40000"/>
                  </a:schemeClr>
                </a:solidFill>
                <a:latin typeface="Bambino-Light" panose="00000400000000000000" pitchFamily="2" charset="0"/>
                <a:ea typeface="Bambino-Light" panose="00000400000000000000" pitchFamily="2" charset="0"/>
                <a:cs typeface="Bambino-Light" panose="000004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s-ES_tradnl" dirty="0"/>
              <a:t>Elaborado por:</a:t>
            </a:r>
          </a:p>
        </p:txBody>
      </p:sp>
    </p:spTree>
    <p:extLst>
      <p:ext uri="{BB962C8B-B14F-4D97-AF65-F5344CB8AC3E}">
        <p14:creationId xmlns:p14="http://schemas.microsoft.com/office/powerpoint/2010/main" val="173226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D272BD15-FD4E-8A41-A803-E99675C883C6}" type="datetimeFigureOut">
              <a:rPr lang="es-ES_tradnl" smtClean="0"/>
              <a:t>22/06/2021</a:t>
            </a:fld>
            <a:endParaRPr lang="es-ES_tradnl" dirty="0"/>
          </a:p>
        </p:txBody>
      </p:sp>
      <p:sp>
        <p:nvSpPr>
          <p:cNvPr id="8" name="Marcador de pie de página 7"/>
          <p:cNvSpPr>
            <a:spLocks noGrp="1"/>
          </p:cNvSpPr>
          <p:nvPr>
            <p:ph type="ftr" sz="quarter" idx="11"/>
          </p:nvPr>
        </p:nvSpPr>
        <p:spPr/>
        <p:txBody>
          <a:bodyPr/>
          <a:lstStyle/>
          <a:p>
            <a:endParaRPr lang="es-ES_tradnl" dirty="0"/>
          </a:p>
        </p:txBody>
      </p:sp>
      <p:sp>
        <p:nvSpPr>
          <p:cNvPr id="9" name="Marcador de número de diapositiva 8"/>
          <p:cNvSpPr>
            <a:spLocks noGrp="1"/>
          </p:cNvSpPr>
          <p:nvPr>
            <p:ph type="sldNum" sz="quarter" idx="12"/>
          </p:nvPr>
        </p:nvSpPr>
        <p:spPr/>
        <p:txBody>
          <a:bodyPr/>
          <a:lstStyle/>
          <a:p>
            <a:fld id="{13BD83F8-617C-8F47-82CA-06DFAE4A2F3F}" type="slidenum">
              <a:rPr lang="es-ES_tradnl" smtClean="0"/>
              <a:t>‹Nº›</a:t>
            </a:fld>
            <a:endParaRPr lang="es-ES_tradnl" dirty="0"/>
          </a:p>
        </p:txBody>
      </p:sp>
    </p:spTree>
    <p:extLst>
      <p:ext uri="{BB962C8B-B14F-4D97-AF65-F5344CB8AC3E}">
        <p14:creationId xmlns:p14="http://schemas.microsoft.com/office/powerpoint/2010/main" val="58617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fecha 2"/>
          <p:cNvSpPr>
            <a:spLocks noGrp="1"/>
          </p:cNvSpPr>
          <p:nvPr>
            <p:ph type="dt" sz="half" idx="10"/>
          </p:nvPr>
        </p:nvSpPr>
        <p:spPr/>
        <p:txBody>
          <a:bodyPr/>
          <a:lstStyle/>
          <a:p>
            <a:fld id="{D272BD15-FD4E-8A41-A803-E99675C883C6}" type="datetimeFigureOut">
              <a:rPr lang="es-ES_tradnl" smtClean="0"/>
              <a:t>22/06/2021</a:t>
            </a:fld>
            <a:endParaRPr lang="es-ES_tradnl" dirty="0"/>
          </a:p>
        </p:txBody>
      </p:sp>
      <p:sp>
        <p:nvSpPr>
          <p:cNvPr id="4" name="Marcador de pie de página 3"/>
          <p:cNvSpPr>
            <a:spLocks noGrp="1"/>
          </p:cNvSpPr>
          <p:nvPr>
            <p:ph type="ftr" sz="quarter" idx="11"/>
          </p:nvPr>
        </p:nvSpPr>
        <p:spPr/>
        <p:txBody>
          <a:bodyPr/>
          <a:lstStyle/>
          <a:p>
            <a:endParaRPr lang="es-ES_tradnl" dirty="0"/>
          </a:p>
        </p:txBody>
      </p:sp>
      <p:sp>
        <p:nvSpPr>
          <p:cNvPr id="5" name="Marcador de número de diapositiva 4"/>
          <p:cNvSpPr>
            <a:spLocks noGrp="1"/>
          </p:cNvSpPr>
          <p:nvPr>
            <p:ph type="sldNum" sz="quarter" idx="12"/>
          </p:nvPr>
        </p:nvSpPr>
        <p:spPr/>
        <p:txBody>
          <a:bodyPr/>
          <a:lstStyle/>
          <a:p>
            <a:fld id="{13BD83F8-617C-8F47-82CA-06DFAE4A2F3F}" type="slidenum">
              <a:rPr lang="es-ES_tradnl" smtClean="0"/>
              <a:t>‹Nº›</a:t>
            </a:fld>
            <a:endParaRPr lang="es-ES_tradnl" dirty="0"/>
          </a:p>
        </p:txBody>
      </p:sp>
    </p:spTree>
    <p:extLst>
      <p:ext uri="{BB962C8B-B14F-4D97-AF65-F5344CB8AC3E}">
        <p14:creationId xmlns:p14="http://schemas.microsoft.com/office/powerpoint/2010/main" val="1410880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2BD15-FD4E-8A41-A803-E99675C883C6}" type="datetimeFigureOut">
              <a:rPr lang="es-ES_tradnl" smtClean="0"/>
              <a:t>22/06/2021</a:t>
            </a:fld>
            <a:endParaRPr lang="es-ES_tradnl"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D83F8-617C-8F47-82CA-06DFAE4A2F3F}" type="slidenum">
              <a:rPr lang="es-ES_tradnl" smtClean="0"/>
              <a:t>‹Nº›</a:t>
            </a:fld>
            <a:endParaRPr lang="es-ES_tradnl" dirty="0"/>
          </a:p>
        </p:txBody>
      </p:sp>
    </p:spTree>
    <p:extLst>
      <p:ext uri="{BB962C8B-B14F-4D97-AF65-F5344CB8AC3E}">
        <p14:creationId xmlns:p14="http://schemas.microsoft.com/office/powerpoint/2010/main" val="17069781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38E9CB-C5E4-D447-87EB-F9BE3040ECD0}"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23825F-3E91-9148-B63E-ED6A1E11E9D3}"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8" name="Imagen 7"/>
          <p:cNvPicPr>
            <a:picLocks noChangeAspect="1"/>
          </p:cNvPicPr>
          <p:nvPr userDrawn="1"/>
        </p:nvPicPr>
        <p:blipFill rotWithShape="1">
          <a:blip r:embed="rId14"/>
          <a:srcRect t="2" r="16755" b="-179058"/>
          <a:stretch/>
        </p:blipFill>
        <p:spPr>
          <a:xfrm>
            <a:off x="350876" y="6419439"/>
            <a:ext cx="10092536" cy="446582"/>
          </a:xfrm>
          <a:prstGeom prst="rect">
            <a:avLst/>
          </a:prstGeom>
        </p:spPr>
      </p:pic>
    </p:spTree>
    <p:extLst>
      <p:ext uri="{BB962C8B-B14F-4D97-AF65-F5344CB8AC3E}">
        <p14:creationId xmlns:p14="http://schemas.microsoft.com/office/powerpoint/2010/main" val="275838030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chart" Target="../charts/char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hart" Target="../charts/chart16.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chart" Target="../charts/chart22.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chart" Target="../charts/chart27.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65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ECF2A8-836E-4598-A0F2-6C848447CB73}"/>
              </a:ext>
            </a:extLst>
          </p:cNvPr>
          <p:cNvSpPr>
            <a:spLocks noGrp="1"/>
          </p:cNvSpPr>
          <p:nvPr>
            <p:ph type="body" sz="quarter" idx="12"/>
          </p:nvPr>
        </p:nvSpPr>
        <p:spPr>
          <a:xfrm>
            <a:off x="595275" y="350134"/>
            <a:ext cx="7734300" cy="524506"/>
          </a:xfrm>
        </p:spPr>
        <p:txBody>
          <a:bodyPr/>
          <a:lstStyle/>
          <a:p>
            <a:r>
              <a:rPr lang="es-ES" sz="2000" b="1" dirty="0">
                <a:solidFill>
                  <a:schemeClr val="accent5">
                    <a:lumMod val="75000"/>
                  </a:schemeClr>
                </a:solidFill>
                <a:latin typeface="Arial Narrow" panose="020B0606020202030204" pitchFamily="34" charset="0"/>
              </a:rPr>
              <a:t>Determinantes que incrementan el contagio: Presencia </a:t>
            </a:r>
            <a:r>
              <a:rPr lang="es-ES" b="1" dirty="0">
                <a:solidFill>
                  <a:schemeClr val="accent5">
                    <a:lumMod val="75000"/>
                  </a:schemeClr>
                </a:solidFill>
                <a:latin typeface="Arial Narrow" panose="020B0606020202030204" pitchFamily="34" charset="0"/>
              </a:rPr>
              <a:t>de parques</a:t>
            </a:r>
            <a:endParaRPr lang="es-EC" dirty="0">
              <a:solidFill>
                <a:schemeClr val="accent5">
                  <a:lumMod val="75000"/>
                </a:schemeClr>
              </a:solidFill>
            </a:endParaRPr>
          </a:p>
        </p:txBody>
      </p:sp>
      <p:sp>
        <p:nvSpPr>
          <p:cNvPr id="3" name="Marcador de texto 2">
            <a:extLst>
              <a:ext uri="{FF2B5EF4-FFF2-40B4-BE49-F238E27FC236}">
                <a16:creationId xmlns:a16="http://schemas.microsoft.com/office/drawing/2014/main" id="{C2B516FE-5495-4EB3-A9A4-05027BA2B61B}"/>
              </a:ext>
            </a:extLst>
          </p:cNvPr>
          <p:cNvSpPr>
            <a:spLocks noGrp="1"/>
          </p:cNvSpPr>
          <p:nvPr>
            <p:ph type="body" sz="quarter" idx="18"/>
          </p:nvPr>
        </p:nvSpPr>
        <p:spPr/>
        <p:txBody>
          <a:bodyPr/>
          <a:lstStyle/>
          <a:p>
            <a:r>
              <a:rPr lang="es-EC" dirty="0"/>
              <a:t>Fuente</a:t>
            </a:r>
            <a:r>
              <a:rPr lang="es-EC" dirty="0">
                <a:solidFill>
                  <a:schemeClr val="bg1"/>
                </a:solidFill>
              </a:rPr>
              <a:t>:  MSP-CZS9-MDMQ</a:t>
            </a:r>
          </a:p>
        </p:txBody>
      </p:sp>
      <p:sp>
        <p:nvSpPr>
          <p:cNvPr id="4" name="Marcador de texto 3">
            <a:extLst>
              <a:ext uri="{FF2B5EF4-FFF2-40B4-BE49-F238E27FC236}">
                <a16:creationId xmlns:a16="http://schemas.microsoft.com/office/drawing/2014/main" id="{8930AB94-25F1-46A9-A45F-7C449C87BEA6}"/>
              </a:ext>
            </a:extLst>
          </p:cNvPr>
          <p:cNvSpPr>
            <a:spLocks noGrp="1"/>
          </p:cNvSpPr>
          <p:nvPr>
            <p:ph type="body" sz="quarter" idx="19"/>
          </p:nvPr>
        </p:nvSpPr>
        <p:spPr/>
        <p:txBody>
          <a:bodyPr/>
          <a:lstStyle/>
          <a:p>
            <a:r>
              <a:rPr lang="es-EC" dirty="0"/>
              <a:t>Fecha de actualización</a:t>
            </a:r>
            <a:r>
              <a:rPr lang="es-EC" dirty="0">
                <a:solidFill>
                  <a:schemeClr val="bg1"/>
                </a:solidFill>
              </a:rPr>
              <a:t>:  06 de junio de 2021</a:t>
            </a:r>
          </a:p>
        </p:txBody>
      </p:sp>
      <p:sp>
        <p:nvSpPr>
          <p:cNvPr id="5" name="Marcador de texto 4">
            <a:extLst>
              <a:ext uri="{FF2B5EF4-FFF2-40B4-BE49-F238E27FC236}">
                <a16:creationId xmlns:a16="http://schemas.microsoft.com/office/drawing/2014/main" id="{513644B2-782A-43BB-91CF-9FF1F7260791}"/>
              </a:ext>
            </a:extLst>
          </p:cNvPr>
          <p:cNvSpPr>
            <a:spLocks noGrp="1"/>
          </p:cNvSpPr>
          <p:nvPr>
            <p:ph type="body" sz="quarter" idx="28"/>
          </p:nvPr>
        </p:nvSpPr>
        <p:spPr/>
        <p:txBody>
          <a:bodyPr/>
          <a:lstStyle/>
          <a:p>
            <a:r>
              <a:rPr lang="es-EC" dirty="0"/>
              <a:t>Elaborado por</a:t>
            </a:r>
            <a:r>
              <a:rPr lang="es-EC" dirty="0">
                <a:solidFill>
                  <a:schemeClr val="bg1"/>
                </a:solidFill>
              </a:rPr>
              <a:t>: MSP-CZ9</a:t>
            </a:r>
          </a:p>
        </p:txBody>
      </p:sp>
      <p:sp>
        <p:nvSpPr>
          <p:cNvPr id="7" name="CuadroTexto 6">
            <a:extLst>
              <a:ext uri="{FF2B5EF4-FFF2-40B4-BE49-F238E27FC236}">
                <a16:creationId xmlns:a16="http://schemas.microsoft.com/office/drawing/2014/main" id="{6DE766A5-2BE4-4999-8B0D-879F5C5EADF7}"/>
              </a:ext>
            </a:extLst>
          </p:cNvPr>
          <p:cNvSpPr txBox="1"/>
          <p:nvPr/>
        </p:nvSpPr>
        <p:spPr>
          <a:xfrm>
            <a:off x="3249637" y="929417"/>
            <a:ext cx="1738034" cy="307777"/>
          </a:xfrm>
          <a:prstGeom prst="rect">
            <a:avLst/>
          </a:prstGeom>
          <a:noFill/>
        </p:spPr>
        <p:txBody>
          <a:bodyPr wrap="square" rtlCol="0">
            <a:spAutoFit/>
          </a:bodyPr>
          <a:lstStyle/>
          <a:p>
            <a:r>
              <a:rPr lang="es-EC" sz="1400" dirty="0"/>
              <a:t>Parroquias rurales</a:t>
            </a:r>
          </a:p>
        </p:txBody>
      </p:sp>
      <p:sp>
        <p:nvSpPr>
          <p:cNvPr id="8" name="CuadroTexto 7">
            <a:extLst>
              <a:ext uri="{FF2B5EF4-FFF2-40B4-BE49-F238E27FC236}">
                <a16:creationId xmlns:a16="http://schemas.microsoft.com/office/drawing/2014/main" id="{AF2AAF32-6E19-4247-BB3E-895770FBC44F}"/>
              </a:ext>
            </a:extLst>
          </p:cNvPr>
          <p:cNvSpPr txBox="1"/>
          <p:nvPr/>
        </p:nvSpPr>
        <p:spPr>
          <a:xfrm>
            <a:off x="7204331" y="842572"/>
            <a:ext cx="1967804" cy="307777"/>
          </a:xfrm>
          <a:prstGeom prst="rect">
            <a:avLst/>
          </a:prstGeom>
          <a:noFill/>
        </p:spPr>
        <p:txBody>
          <a:bodyPr wrap="square" rtlCol="0">
            <a:spAutoFit/>
          </a:bodyPr>
          <a:lstStyle/>
          <a:p>
            <a:r>
              <a:rPr lang="es-EC" sz="1400" dirty="0"/>
              <a:t>Parroquias urbanas</a:t>
            </a:r>
          </a:p>
        </p:txBody>
      </p:sp>
      <p:pic>
        <p:nvPicPr>
          <p:cNvPr id="9" name="Imagen 8">
            <a:extLst>
              <a:ext uri="{FF2B5EF4-FFF2-40B4-BE49-F238E27FC236}">
                <a16:creationId xmlns:a16="http://schemas.microsoft.com/office/drawing/2014/main" id="{482DE5B6-54D3-4331-B9DE-80C05FA7C00C}"/>
              </a:ext>
            </a:extLst>
          </p:cNvPr>
          <p:cNvPicPr>
            <a:picLocks noChangeAspect="1"/>
          </p:cNvPicPr>
          <p:nvPr/>
        </p:nvPicPr>
        <p:blipFill>
          <a:blip r:embed="rId3"/>
          <a:stretch>
            <a:fillRect/>
          </a:stretch>
        </p:blipFill>
        <p:spPr>
          <a:xfrm>
            <a:off x="350470" y="915354"/>
            <a:ext cx="11452324" cy="5212301"/>
          </a:xfrm>
          <a:prstGeom prst="rect">
            <a:avLst/>
          </a:prstGeom>
        </p:spPr>
      </p:pic>
      <p:sp>
        <p:nvSpPr>
          <p:cNvPr id="10" name="CuadroTexto 9">
            <a:extLst>
              <a:ext uri="{FF2B5EF4-FFF2-40B4-BE49-F238E27FC236}">
                <a16:creationId xmlns:a16="http://schemas.microsoft.com/office/drawing/2014/main" id="{41529928-AB30-4946-95AB-8A2DDA839490}"/>
              </a:ext>
            </a:extLst>
          </p:cNvPr>
          <p:cNvSpPr txBox="1"/>
          <p:nvPr/>
        </p:nvSpPr>
        <p:spPr>
          <a:xfrm>
            <a:off x="11598742" y="6449046"/>
            <a:ext cx="440834" cy="276999"/>
          </a:xfrm>
          <a:prstGeom prst="rect">
            <a:avLst/>
          </a:prstGeom>
          <a:noFill/>
        </p:spPr>
        <p:txBody>
          <a:bodyPr wrap="square" rtlCol="0">
            <a:spAutoFit/>
          </a:bodyPr>
          <a:lstStyle/>
          <a:p>
            <a:r>
              <a:rPr lang="es-EC" sz="1200" dirty="0"/>
              <a:t>-8-</a:t>
            </a:r>
          </a:p>
        </p:txBody>
      </p:sp>
    </p:spTree>
    <p:extLst>
      <p:ext uri="{BB962C8B-B14F-4D97-AF65-F5344CB8AC3E}">
        <p14:creationId xmlns:p14="http://schemas.microsoft.com/office/powerpoint/2010/main" val="290606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AD9C8AB-6ECD-430B-A757-3EF9B0195945}"/>
              </a:ext>
            </a:extLst>
          </p:cNvPr>
          <p:cNvSpPr>
            <a:spLocks noGrp="1"/>
          </p:cNvSpPr>
          <p:nvPr>
            <p:ph type="body" sz="quarter" idx="18"/>
          </p:nvPr>
        </p:nvSpPr>
        <p:spPr/>
        <p:txBody>
          <a:bodyPr/>
          <a:lstStyle/>
          <a:p>
            <a:r>
              <a:rPr lang="es-EC" dirty="0"/>
              <a:t>Fuente: </a:t>
            </a:r>
            <a:r>
              <a:rPr lang="es-EC" dirty="0">
                <a:solidFill>
                  <a:schemeClr val="bg1"/>
                </a:solidFill>
              </a:rPr>
              <a:t>Observatorio Metropolitano de Seguridad Ciudadana</a:t>
            </a:r>
          </a:p>
        </p:txBody>
      </p:sp>
      <p:sp>
        <p:nvSpPr>
          <p:cNvPr id="4" name="Marcador de texto 3">
            <a:extLst>
              <a:ext uri="{FF2B5EF4-FFF2-40B4-BE49-F238E27FC236}">
                <a16:creationId xmlns:a16="http://schemas.microsoft.com/office/drawing/2014/main" id="{827C0C93-BE15-40CD-9A8E-40D03E2A13AD}"/>
              </a:ext>
            </a:extLst>
          </p:cNvPr>
          <p:cNvSpPr>
            <a:spLocks noGrp="1"/>
          </p:cNvSpPr>
          <p:nvPr>
            <p:ph type="body" sz="quarter" idx="19"/>
          </p:nvPr>
        </p:nvSpPr>
        <p:spPr/>
        <p:txBody>
          <a:bodyPr/>
          <a:lstStyle/>
          <a:p>
            <a:r>
              <a:rPr lang="es-EC" dirty="0"/>
              <a:t>Fecha de actualización:  </a:t>
            </a:r>
            <a:r>
              <a:rPr lang="es-EC" dirty="0">
                <a:solidFill>
                  <a:schemeClr val="bg1"/>
                </a:solidFill>
              </a:rPr>
              <a:t>10 de junio de 2021</a:t>
            </a:r>
          </a:p>
        </p:txBody>
      </p:sp>
      <p:sp>
        <p:nvSpPr>
          <p:cNvPr id="9" name="Marcador de texto 1">
            <a:extLst>
              <a:ext uri="{FF2B5EF4-FFF2-40B4-BE49-F238E27FC236}">
                <a16:creationId xmlns:a16="http://schemas.microsoft.com/office/drawing/2014/main" id="{6B8C3034-531B-434B-8D66-3D1F04CF458D}"/>
              </a:ext>
            </a:extLst>
          </p:cNvPr>
          <p:cNvSpPr>
            <a:spLocks noGrp="1"/>
          </p:cNvSpPr>
          <p:nvPr>
            <p:ph type="body" sz="quarter" idx="12"/>
          </p:nvPr>
        </p:nvSpPr>
        <p:spPr>
          <a:xfrm>
            <a:off x="486507" y="171645"/>
            <a:ext cx="8544951" cy="554963"/>
          </a:xfrm>
        </p:spPr>
        <p:txBody>
          <a:bodyPr/>
          <a:lstStyle/>
          <a:p>
            <a:r>
              <a:rPr lang="es-ES" sz="2000" b="1" dirty="0">
                <a:solidFill>
                  <a:schemeClr val="accent5">
                    <a:lumMod val="75000"/>
                  </a:schemeClr>
                </a:solidFill>
                <a:latin typeface="Bambino-Bold ☞"/>
              </a:rPr>
              <a:t>Determinantes que incrementan el contagio: Fiestas </a:t>
            </a:r>
          </a:p>
          <a:p>
            <a:r>
              <a:rPr lang="es-EC" b="1" dirty="0">
                <a:solidFill>
                  <a:schemeClr val="accent5">
                    <a:lumMod val="75000"/>
                  </a:schemeClr>
                </a:solidFill>
                <a:latin typeface="Bambino-Bold ☞"/>
              </a:rPr>
              <a:t>Incidencia Acumulada de COVID 19. Parroquias Rurales 2020-2021</a:t>
            </a:r>
          </a:p>
          <a:p>
            <a:endParaRPr lang="es-EC" dirty="0">
              <a:solidFill>
                <a:schemeClr val="accent5">
                  <a:lumMod val="75000"/>
                </a:schemeClr>
              </a:solidFill>
              <a:latin typeface="Bambino-Bold ☞"/>
            </a:endParaRPr>
          </a:p>
          <a:p>
            <a:endParaRPr lang="es-EC" dirty="0"/>
          </a:p>
        </p:txBody>
      </p:sp>
      <p:sp>
        <p:nvSpPr>
          <p:cNvPr id="12" name="Text Placeholder 4">
            <a:extLst>
              <a:ext uri="{FF2B5EF4-FFF2-40B4-BE49-F238E27FC236}">
                <a16:creationId xmlns:a16="http://schemas.microsoft.com/office/drawing/2014/main" id="{6ABC2BCE-10FE-423E-944B-33E4ED10C138}"/>
              </a:ext>
            </a:extLst>
          </p:cNvPr>
          <p:cNvSpPr txBox="1">
            <a:spLocks/>
          </p:cNvSpPr>
          <p:nvPr/>
        </p:nvSpPr>
        <p:spPr>
          <a:xfrm>
            <a:off x="4394338" y="6367511"/>
            <a:ext cx="3949700" cy="513088"/>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pic>
        <p:nvPicPr>
          <p:cNvPr id="5" name="Imagen 4">
            <a:extLst>
              <a:ext uri="{FF2B5EF4-FFF2-40B4-BE49-F238E27FC236}">
                <a16:creationId xmlns:a16="http://schemas.microsoft.com/office/drawing/2014/main" id="{1FAE9F72-88D8-430C-9B7C-66789D6D92DE}"/>
              </a:ext>
            </a:extLst>
          </p:cNvPr>
          <p:cNvPicPr>
            <a:picLocks noChangeAspect="1"/>
          </p:cNvPicPr>
          <p:nvPr/>
        </p:nvPicPr>
        <p:blipFill>
          <a:blip r:embed="rId3"/>
          <a:stretch>
            <a:fillRect/>
          </a:stretch>
        </p:blipFill>
        <p:spPr>
          <a:xfrm>
            <a:off x="379828" y="1062306"/>
            <a:ext cx="11479237" cy="5099343"/>
          </a:xfrm>
          <a:prstGeom prst="rect">
            <a:avLst/>
          </a:prstGeom>
        </p:spPr>
      </p:pic>
      <p:sp>
        <p:nvSpPr>
          <p:cNvPr id="7" name="CuadroTexto 6">
            <a:extLst>
              <a:ext uri="{FF2B5EF4-FFF2-40B4-BE49-F238E27FC236}">
                <a16:creationId xmlns:a16="http://schemas.microsoft.com/office/drawing/2014/main" id="{F8773013-040A-3F4B-AE55-29C3A8ED10E8}"/>
              </a:ext>
            </a:extLst>
          </p:cNvPr>
          <p:cNvSpPr txBox="1"/>
          <p:nvPr/>
        </p:nvSpPr>
        <p:spPr>
          <a:xfrm>
            <a:off x="11598742" y="6449046"/>
            <a:ext cx="440834" cy="276999"/>
          </a:xfrm>
          <a:prstGeom prst="rect">
            <a:avLst/>
          </a:prstGeom>
          <a:noFill/>
        </p:spPr>
        <p:txBody>
          <a:bodyPr wrap="square" rtlCol="0">
            <a:spAutoFit/>
          </a:bodyPr>
          <a:lstStyle/>
          <a:p>
            <a:r>
              <a:rPr lang="es-EC" sz="1200" dirty="0"/>
              <a:t>-9-</a:t>
            </a:r>
          </a:p>
        </p:txBody>
      </p:sp>
    </p:spTree>
    <p:extLst>
      <p:ext uri="{BB962C8B-B14F-4D97-AF65-F5344CB8AC3E}">
        <p14:creationId xmlns:p14="http://schemas.microsoft.com/office/powerpoint/2010/main" val="3534269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CBEA613-F399-49CA-B123-A1DA3CD91547}"/>
              </a:ext>
            </a:extLst>
          </p:cNvPr>
          <p:cNvSpPr>
            <a:spLocks noGrp="1"/>
          </p:cNvSpPr>
          <p:nvPr>
            <p:ph type="body" sz="quarter" idx="12"/>
          </p:nvPr>
        </p:nvSpPr>
        <p:spPr>
          <a:xfrm>
            <a:off x="388033" y="296546"/>
            <a:ext cx="8544951" cy="554963"/>
          </a:xfrm>
        </p:spPr>
        <p:txBody>
          <a:bodyPr/>
          <a:lstStyle/>
          <a:p>
            <a:r>
              <a:rPr lang="es-ES" sz="2000" b="1" dirty="0">
                <a:solidFill>
                  <a:schemeClr val="accent5">
                    <a:lumMod val="75000"/>
                  </a:schemeClr>
                </a:solidFill>
                <a:latin typeface="Arial Narrow" panose="020B0606020202030204" pitchFamily="34" charset="0"/>
              </a:rPr>
              <a:t>Determinantes que incrementan el contagio: Fiestas </a:t>
            </a:r>
          </a:p>
          <a:p>
            <a:r>
              <a:rPr lang="es-EC" b="1" dirty="0">
                <a:solidFill>
                  <a:schemeClr val="accent5">
                    <a:lumMod val="75000"/>
                  </a:schemeClr>
                </a:solidFill>
                <a:latin typeface="Arial Narrow" panose="020B0606020202030204" pitchFamily="34" charset="0"/>
              </a:rPr>
              <a:t>Incidencia Acumulada de COVID 19. Parroquias Urbanas 2020-2021</a:t>
            </a:r>
          </a:p>
          <a:p>
            <a:endParaRPr lang="es-EC" dirty="0">
              <a:solidFill>
                <a:schemeClr val="accent5">
                  <a:lumMod val="75000"/>
                </a:schemeClr>
              </a:solidFill>
            </a:endParaRPr>
          </a:p>
          <a:p>
            <a:endParaRPr lang="es-EC" dirty="0"/>
          </a:p>
        </p:txBody>
      </p:sp>
      <p:sp>
        <p:nvSpPr>
          <p:cNvPr id="3" name="Marcador de texto 2">
            <a:extLst>
              <a:ext uri="{FF2B5EF4-FFF2-40B4-BE49-F238E27FC236}">
                <a16:creationId xmlns:a16="http://schemas.microsoft.com/office/drawing/2014/main" id="{DAD9C8AB-6ECD-430B-A757-3EF9B0195945}"/>
              </a:ext>
            </a:extLst>
          </p:cNvPr>
          <p:cNvSpPr>
            <a:spLocks noGrp="1"/>
          </p:cNvSpPr>
          <p:nvPr>
            <p:ph type="body" sz="quarter" idx="18"/>
          </p:nvPr>
        </p:nvSpPr>
        <p:spPr/>
        <p:txBody>
          <a:bodyPr/>
          <a:lstStyle/>
          <a:p>
            <a:r>
              <a:rPr lang="es-EC" dirty="0"/>
              <a:t>Fuente: </a:t>
            </a:r>
            <a:r>
              <a:rPr lang="es-EC" dirty="0">
                <a:solidFill>
                  <a:schemeClr val="bg1"/>
                </a:solidFill>
              </a:rPr>
              <a:t>Observatorio Metropolitano de Seguridad Ciudadana</a:t>
            </a:r>
          </a:p>
        </p:txBody>
      </p:sp>
      <p:sp>
        <p:nvSpPr>
          <p:cNvPr id="4" name="Marcador de texto 3">
            <a:extLst>
              <a:ext uri="{FF2B5EF4-FFF2-40B4-BE49-F238E27FC236}">
                <a16:creationId xmlns:a16="http://schemas.microsoft.com/office/drawing/2014/main" id="{827C0C93-BE15-40CD-9A8E-40D03E2A13AD}"/>
              </a:ext>
            </a:extLst>
          </p:cNvPr>
          <p:cNvSpPr>
            <a:spLocks noGrp="1"/>
          </p:cNvSpPr>
          <p:nvPr>
            <p:ph type="body" sz="quarter" idx="19"/>
          </p:nvPr>
        </p:nvSpPr>
        <p:spPr/>
        <p:txBody>
          <a:bodyPr/>
          <a:lstStyle/>
          <a:p>
            <a:r>
              <a:rPr lang="es-EC" dirty="0"/>
              <a:t>Fecha de  actualización:  </a:t>
            </a:r>
            <a:r>
              <a:rPr lang="es-EC" dirty="0">
                <a:solidFill>
                  <a:schemeClr val="bg1"/>
                </a:solidFill>
              </a:rPr>
              <a:t>10 de junio de 2021</a:t>
            </a:r>
          </a:p>
        </p:txBody>
      </p:sp>
      <p:sp>
        <p:nvSpPr>
          <p:cNvPr id="14" name="Text Placeholder 4">
            <a:extLst>
              <a:ext uri="{FF2B5EF4-FFF2-40B4-BE49-F238E27FC236}">
                <a16:creationId xmlns:a16="http://schemas.microsoft.com/office/drawing/2014/main" id="{1DEC167D-1C71-4FEA-AB18-BA35819561C8}"/>
              </a:ext>
            </a:extLst>
          </p:cNvPr>
          <p:cNvSpPr txBox="1">
            <a:spLocks/>
          </p:cNvSpPr>
          <p:nvPr/>
        </p:nvSpPr>
        <p:spPr>
          <a:xfrm>
            <a:off x="4394338" y="6367511"/>
            <a:ext cx="3949700" cy="513088"/>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pic>
        <p:nvPicPr>
          <p:cNvPr id="6" name="Imagen 5">
            <a:extLst>
              <a:ext uri="{FF2B5EF4-FFF2-40B4-BE49-F238E27FC236}">
                <a16:creationId xmlns:a16="http://schemas.microsoft.com/office/drawing/2014/main" id="{4997CD0C-E0A4-482A-9F9C-881E8E126DCA}"/>
              </a:ext>
            </a:extLst>
          </p:cNvPr>
          <p:cNvPicPr>
            <a:picLocks noChangeAspect="1"/>
          </p:cNvPicPr>
          <p:nvPr/>
        </p:nvPicPr>
        <p:blipFill>
          <a:blip r:embed="rId3"/>
          <a:stretch>
            <a:fillRect/>
          </a:stretch>
        </p:blipFill>
        <p:spPr>
          <a:xfrm>
            <a:off x="528710" y="1061577"/>
            <a:ext cx="10852053" cy="5156343"/>
          </a:xfrm>
          <a:prstGeom prst="rect">
            <a:avLst/>
          </a:prstGeom>
        </p:spPr>
      </p:pic>
      <p:sp>
        <p:nvSpPr>
          <p:cNvPr id="7" name="CuadroTexto 6">
            <a:extLst>
              <a:ext uri="{FF2B5EF4-FFF2-40B4-BE49-F238E27FC236}">
                <a16:creationId xmlns:a16="http://schemas.microsoft.com/office/drawing/2014/main" id="{B1747ECF-6F2A-8B43-9311-6E7AC3C8CFC5}"/>
              </a:ext>
            </a:extLst>
          </p:cNvPr>
          <p:cNvSpPr txBox="1"/>
          <p:nvPr/>
        </p:nvSpPr>
        <p:spPr>
          <a:xfrm>
            <a:off x="11598742" y="6449046"/>
            <a:ext cx="593258" cy="276999"/>
          </a:xfrm>
          <a:prstGeom prst="rect">
            <a:avLst/>
          </a:prstGeom>
          <a:noFill/>
        </p:spPr>
        <p:txBody>
          <a:bodyPr wrap="square" rtlCol="0">
            <a:spAutoFit/>
          </a:bodyPr>
          <a:lstStyle/>
          <a:p>
            <a:r>
              <a:rPr lang="es-EC" sz="1200" dirty="0"/>
              <a:t>-10-</a:t>
            </a:r>
          </a:p>
        </p:txBody>
      </p:sp>
    </p:spTree>
    <p:extLst>
      <p:ext uri="{BB962C8B-B14F-4D97-AF65-F5344CB8AC3E}">
        <p14:creationId xmlns:p14="http://schemas.microsoft.com/office/powerpoint/2010/main" val="902517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4294967295"/>
          </p:nvPr>
        </p:nvSpPr>
        <p:spPr>
          <a:xfrm>
            <a:off x="125387" y="6411817"/>
            <a:ext cx="4600849" cy="435165"/>
          </a:xfrm>
        </p:spPr>
        <p:txBody>
          <a:bodyPr vert="horz" lIns="91440" tIns="45720" rIns="91440" bIns="45720" rtlCol="0" anchor="ctr">
            <a:noAutofit/>
          </a:bodyPr>
          <a:lstStyle/>
          <a:p>
            <a:pPr>
              <a:buNone/>
            </a:pP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Fuente:</a:t>
            </a:r>
            <a:r>
              <a:rPr lang="es-ES_tradnl" sz="1000" dirty="0">
                <a:solidFill>
                  <a:schemeClr val="bg1"/>
                </a:solidFill>
                <a:latin typeface="Arial" panose="020B0604020202020204" pitchFamily="34" charset="0"/>
                <a:ea typeface="Bambino-ThinItalic ☞" charset="0"/>
                <a:cs typeface="Arial" panose="020B0604020202020204" pitchFamily="34" charset="0"/>
              </a:rPr>
              <a:t> MSP – CZ9</a:t>
            </a:r>
          </a:p>
        </p:txBody>
      </p:sp>
      <p:sp>
        <p:nvSpPr>
          <p:cNvPr id="9" name="Marcador de texto 8"/>
          <p:cNvSpPr>
            <a:spLocks noGrp="1"/>
          </p:cNvSpPr>
          <p:nvPr>
            <p:ph type="body" sz="quarter" idx="4294967295"/>
          </p:nvPr>
        </p:nvSpPr>
        <p:spPr>
          <a:xfrm>
            <a:off x="8824511" y="6333460"/>
            <a:ext cx="3242102" cy="502505"/>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C" sz="1000" dirty="0">
                <a:solidFill>
                  <a:schemeClr val="bg1"/>
                </a:solidFill>
                <a:latin typeface="Arial" panose="020B0604020202020204" pitchFamily="34" charset="0"/>
                <a:cs typeface="Arial" panose="020B0604020202020204" pitchFamily="34" charset="0"/>
              </a:rPr>
              <a:t> 19 de junio de 2021</a:t>
            </a:r>
          </a:p>
        </p:txBody>
      </p:sp>
      <p:sp>
        <p:nvSpPr>
          <p:cNvPr id="10" name="Text Placeholder 4"/>
          <p:cNvSpPr>
            <a:spLocks noGrp="1"/>
          </p:cNvSpPr>
          <p:nvPr>
            <p:ph type="body" sz="quarter" idx="4294967295"/>
          </p:nvPr>
        </p:nvSpPr>
        <p:spPr>
          <a:xfrm>
            <a:off x="4987671" y="6435042"/>
            <a:ext cx="4197266" cy="389231"/>
          </a:xfrm>
        </p:spPr>
        <p:txBody>
          <a:bodyPr anchor="ctr">
            <a:normAutofit/>
          </a:bodyPr>
          <a:lstStyle/>
          <a:p>
            <a:pPr marL="0" indent="0">
              <a:buNone/>
            </a:pPr>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solidFill>
                  <a:schemeClr val="bg1"/>
                </a:solidFill>
                <a:latin typeface="Arial" panose="020B0604020202020204" pitchFamily="34" charset="0"/>
                <a:cs typeface="Arial" panose="020B0604020202020204" pitchFamily="34" charset="0"/>
              </a:rPr>
              <a:t>MSP – CZ9</a:t>
            </a:r>
          </a:p>
        </p:txBody>
      </p:sp>
      <p:sp>
        <p:nvSpPr>
          <p:cNvPr id="2" name="Marcador de texto 1"/>
          <p:cNvSpPr>
            <a:spLocks noGrp="1"/>
          </p:cNvSpPr>
          <p:nvPr>
            <p:ph type="body" sz="quarter" idx="12"/>
          </p:nvPr>
        </p:nvSpPr>
        <p:spPr>
          <a:xfrm>
            <a:off x="358521" y="143359"/>
            <a:ext cx="9462246" cy="502505"/>
          </a:xfrm>
        </p:spPr>
        <p:txBody>
          <a:bodyPr/>
          <a:lstStyle/>
          <a:p>
            <a:pPr>
              <a:lnSpc>
                <a:spcPct val="100000"/>
              </a:lnSpc>
              <a:spcBef>
                <a:spcPts val="0"/>
              </a:spcBef>
            </a:pPr>
            <a:r>
              <a:rPr lang="es-ES" sz="2400" b="1" dirty="0">
                <a:latin typeface="Bambino-Bold ☞"/>
              </a:rPr>
              <a:t>Fallecidos (acumulado) confirmados, probables y sospechosos por COVID-19. DMQ al 19-06-2021 </a:t>
            </a:r>
            <a:endParaRPr lang="es-EC" sz="2400" b="1" dirty="0">
              <a:latin typeface="Bambino-Bold ☞"/>
            </a:endParaRPr>
          </a:p>
        </p:txBody>
      </p:sp>
      <p:pic>
        <p:nvPicPr>
          <p:cNvPr id="4" name="Imagen 3">
            <a:extLst>
              <a:ext uri="{FF2B5EF4-FFF2-40B4-BE49-F238E27FC236}">
                <a16:creationId xmlns:a16="http://schemas.microsoft.com/office/drawing/2014/main" id="{400425F0-3F8F-400F-BBD6-AEC9E3EA7465}"/>
              </a:ext>
            </a:extLst>
          </p:cNvPr>
          <p:cNvPicPr>
            <a:picLocks noChangeAspect="1"/>
          </p:cNvPicPr>
          <p:nvPr/>
        </p:nvPicPr>
        <p:blipFill>
          <a:blip r:embed="rId3"/>
          <a:stretch>
            <a:fillRect/>
          </a:stretch>
        </p:blipFill>
        <p:spPr>
          <a:xfrm>
            <a:off x="5508975" y="867994"/>
            <a:ext cx="3958582" cy="5414675"/>
          </a:xfrm>
          <a:prstGeom prst="rect">
            <a:avLst/>
          </a:prstGeom>
        </p:spPr>
      </p:pic>
      <p:pic>
        <p:nvPicPr>
          <p:cNvPr id="7" name="Imagen 6">
            <a:extLst>
              <a:ext uri="{FF2B5EF4-FFF2-40B4-BE49-F238E27FC236}">
                <a16:creationId xmlns:a16="http://schemas.microsoft.com/office/drawing/2014/main" id="{DF382854-7EBA-49D2-BFFD-0E1B79AB4948}"/>
              </a:ext>
            </a:extLst>
          </p:cNvPr>
          <p:cNvPicPr>
            <a:picLocks noChangeAspect="1"/>
          </p:cNvPicPr>
          <p:nvPr/>
        </p:nvPicPr>
        <p:blipFill>
          <a:blip r:embed="rId4"/>
          <a:stretch>
            <a:fillRect/>
          </a:stretch>
        </p:blipFill>
        <p:spPr>
          <a:xfrm>
            <a:off x="358521" y="909783"/>
            <a:ext cx="4629150" cy="5057775"/>
          </a:xfrm>
          <a:prstGeom prst="rect">
            <a:avLst/>
          </a:prstGeom>
        </p:spPr>
      </p:pic>
      <p:sp>
        <p:nvSpPr>
          <p:cNvPr id="11" name="CuadroTexto 10">
            <a:extLst>
              <a:ext uri="{FF2B5EF4-FFF2-40B4-BE49-F238E27FC236}">
                <a16:creationId xmlns:a16="http://schemas.microsoft.com/office/drawing/2014/main" id="{A4AF03CA-140B-5C48-AD40-BB3A3F31478A}"/>
              </a:ext>
            </a:extLst>
          </p:cNvPr>
          <p:cNvSpPr txBox="1"/>
          <p:nvPr/>
        </p:nvSpPr>
        <p:spPr>
          <a:xfrm>
            <a:off x="11598742" y="6449046"/>
            <a:ext cx="593258" cy="276999"/>
          </a:xfrm>
          <a:prstGeom prst="rect">
            <a:avLst/>
          </a:prstGeom>
          <a:noFill/>
        </p:spPr>
        <p:txBody>
          <a:bodyPr wrap="square" rtlCol="0">
            <a:spAutoFit/>
          </a:bodyPr>
          <a:lstStyle/>
          <a:p>
            <a:r>
              <a:rPr lang="es-EC" sz="1200" dirty="0"/>
              <a:t>-11-</a:t>
            </a:r>
          </a:p>
        </p:txBody>
      </p:sp>
    </p:spTree>
    <p:extLst>
      <p:ext uri="{BB962C8B-B14F-4D97-AF65-F5344CB8AC3E}">
        <p14:creationId xmlns:p14="http://schemas.microsoft.com/office/powerpoint/2010/main" val="2404260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8"/>
          </p:nvPr>
        </p:nvSpPr>
        <p:spPr/>
        <p:txBody>
          <a:bodyPr/>
          <a:lstStyle/>
          <a:p>
            <a:r>
              <a:rPr lang="es-ES" sz="1050" dirty="0">
                <a:latin typeface="Arial" panose="020B0604020202020204" pitchFamily="34" charset="0"/>
                <a:cs typeface="Arial" panose="020B0604020202020204" pitchFamily="34" charset="0"/>
              </a:rPr>
              <a:t>Fuente: </a:t>
            </a:r>
            <a:r>
              <a:rPr lang="es-ES" sz="1050" dirty="0">
                <a:solidFill>
                  <a:schemeClr val="bg1"/>
                </a:solidFill>
                <a:latin typeface="Arial" panose="020B0604020202020204" pitchFamily="34" charset="0"/>
                <a:cs typeface="Arial" panose="020B0604020202020204" pitchFamily="34" charset="0"/>
              </a:rPr>
              <a:t>Ministerio de Salud</a:t>
            </a:r>
            <a:endParaRPr lang="es-EC" sz="1050" dirty="0">
              <a:solidFill>
                <a:schemeClr val="bg1"/>
              </a:solidFill>
              <a:latin typeface="Arial" panose="020B0604020202020204" pitchFamily="34" charset="0"/>
              <a:cs typeface="Arial" panose="020B0604020202020204" pitchFamily="34" charset="0"/>
            </a:endParaRPr>
          </a:p>
        </p:txBody>
      </p:sp>
      <p:sp>
        <p:nvSpPr>
          <p:cNvPr id="5" name="Marcador de texto 4"/>
          <p:cNvSpPr>
            <a:spLocks noGrp="1"/>
          </p:cNvSpPr>
          <p:nvPr>
            <p:ph type="body" sz="quarter" idx="19"/>
          </p:nvPr>
        </p:nvSpPr>
        <p:spPr/>
        <p:txBody>
          <a:bodyPr/>
          <a:lstStyle/>
          <a:p>
            <a:r>
              <a:rPr lang="es-ES" sz="1050" dirty="0">
                <a:latin typeface="Arial" panose="020B0604020202020204" pitchFamily="34" charset="0"/>
                <a:cs typeface="Arial" panose="020B0604020202020204" pitchFamily="34" charset="0"/>
              </a:rPr>
              <a:t>Fecha- de actualización: </a:t>
            </a:r>
            <a:r>
              <a:rPr lang="es-ES" sz="1050" dirty="0">
                <a:solidFill>
                  <a:schemeClr val="bg1"/>
                </a:solidFill>
                <a:latin typeface="Arial" panose="020B0604020202020204" pitchFamily="34" charset="0"/>
                <a:cs typeface="Arial" panose="020B0604020202020204" pitchFamily="34" charset="0"/>
              </a:rPr>
              <a:t>19 junio de 2021</a:t>
            </a:r>
            <a:endParaRPr lang="es-EC" sz="1050" dirty="0">
              <a:solidFill>
                <a:schemeClr val="bg1"/>
              </a:solidFill>
              <a:latin typeface="Arial" panose="020B0604020202020204" pitchFamily="34" charset="0"/>
              <a:cs typeface="Arial" panose="020B0604020202020204" pitchFamily="34" charset="0"/>
            </a:endParaRPr>
          </a:p>
        </p:txBody>
      </p:sp>
      <p:sp>
        <p:nvSpPr>
          <p:cNvPr id="7" name="6 Rectángulo"/>
          <p:cNvSpPr/>
          <p:nvPr/>
        </p:nvSpPr>
        <p:spPr>
          <a:xfrm>
            <a:off x="219434" y="255058"/>
            <a:ext cx="9153166" cy="707886"/>
          </a:xfrm>
          <a:prstGeom prst="rect">
            <a:avLst/>
          </a:prstGeom>
        </p:spPr>
        <p:txBody>
          <a:bodyPr wrap="square">
            <a:spAutoFit/>
          </a:bodyPr>
          <a:lstStyle/>
          <a:p>
            <a:r>
              <a:rPr lang="es-MX" sz="2000" b="1" dirty="0">
                <a:solidFill>
                  <a:srgbClr val="095DA6"/>
                </a:solidFill>
                <a:ea typeface="Bambino-Bold ☞" charset="0"/>
                <a:cs typeface="Bambino-Bold ☞" charset="0"/>
              </a:rPr>
              <a:t>Defunciones*, según fecha de fallecimiento. Ministerio de Salud.</a:t>
            </a:r>
          </a:p>
          <a:p>
            <a:r>
              <a:rPr lang="es-MX" sz="2000" b="1" dirty="0">
                <a:solidFill>
                  <a:srgbClr val="095DA6"/>
                </a:solidFill>
                <a:ea typeface="Bambino-Bold ☞" charset="0"/>
                <a:cs typeface="Bambino-Bold ☞" charset="0"/>
              </a:rPr>
              <a:t>Covid-19. Quito 19-06-2021</a:t>
            </a:r>
          </a:p>
        </p:txBody>
      </p:sp>
      <p:sp>
        <p:nvSpPr>
          <p:cNvPr id="10" name="Text Placeholder 4">
            <a:extLst>
              <a:ext uri="{FF2B5EF4-FFF2-40B4-BE49-F238E27FC236}">
                <a16:creationId xmlns:a16="http://schemas.microsoft.com/office/drawing/2014/main" id="{AAE03151-73DB-4805-A08B-4AE5084868D5}"/>
              </a:ext>
            </a:extLst>
          </p:cNvPr>
          <p:cNvSpPr txBox="1">
            <a:spLocks/>
          </p:cNvSpPr>
          <p:nvPr/>
        </p:nvSpPr>
        <p:spPr>
          <a:xfrm>
            <a:off x="4394338" y="6433670"/>
            <a:ext cx="3949700" cy="363842"/>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a:t>
            </a:r>
          </a:p>
        </p:txBody>
      </p:sp>
      <p:pic>
        <p:nvPicPr>
          <p:cNvPr id="23" name="Imagen 22"/>
          <p:cNvPicPr>
            <a:picLocks noChangeAspect="1"/>
          </p:cNvPicPr>
          <p:nvPr/>
        </p:nvPicPr>
        <p:blipFill rotWithShape="1">
          <a:blip r:embed="rId3"/>
          <a:srcRect l="1491" b="4094"/>
          <a:stretch/>
        </p:blipFill>
        <p:spPr>
          <a:xfrm>
            <a:off x="400050" y="1214079"/>
            <a:ext cx="11296788" cy="5072421"/>
          </a:xfrm>
          <a:prstGeom prst="rect">
            <a:avLst/>
          </a:prstGeom>
        </p:spPr>
      </p:pic>
      <p:sp>
        <p:nvSpPr>
          <p:cNvPr id="22" name="CuadroTexto 21"/>
          <p:cNvSpPr txBox="1"/>
          <p:nvPr/>
        </p:nvSpPr>
        <p:spPr>
          <a:xfrm>
            <a:off x="8820150" y="1214164"/>
            <a:ext cx="2876689" cy="923330"/>
          </a:xfrm>
          <a:prstGeom prst="rect">
            <a:avLst/>
          </a:prstGeom>
          <a:noFill/>
        </p:spPr>
        <p:txBody>
          <a:bodyPr wrap="square" rtlCol="0">
            <a:spAutoFit/>
          </a:bodyPr>
          <a:lstStyle/>
          <a:p>
            <a:r>
              <a:rPr lang="es-ES" dirty="0"/>
              <a:t>33% (1060) Mujer</a:t>
            </a:r>
          </a:p>
          <a:p>
            <a:r>
              <a:rPr lang="es-ES" dirty="0"/>
              <a:t>67% (2125) Hombre</a:t>
            </a:r>
          </a:p>
          <a:p>
            <a:r>
              <a:rPr lang="es-ES" dirty="0"/>
              <a:t>3185 Total</a:t>
            </a:r>
            <a:endParaRPr lang="es-EC" dirty="0"/>
          </a:p>
        </p:txBody>
      </p:sp>
      <p:sp>
        <p:nvSpPr>
          <p:cNvPr id="24" name="CuadroTexto 23"/>
          <p:cNvSpPr txBox="1"/>
          <p:nvPr/>
        </p:nvSpPr>
        <p:spPr>
          <a:xfrm>
            <a:off x="685800" y="5990753"/>
            <a:ext cx="3800475" cy="276999"/>
          </a:xfrm>
          <a:prstGeom prst="rect">
            <a:avLst/>
          </a:prstGeom>
          <a:noFill/>
        </p:spPr>
        <p:txBody>
          <a:bodyPr wrap="square" rtlCol="0">
            <a:spAutoFit/>
          </a:bodyPr>
          <a:lstStyle/>
          <a:p>
            <a:r>
              <a:rPr lang="es-ES" sz="1200" dirty="0"/>
              <a:t>*Confirmadas + Probables</a:t>
            </a:r>
            <a:endParaRPr lang="es-EC" sz="1200" dirty="0"/>
          </a:p>
        </p:txBody>
      </p:sp>
      <p:sp>
        <p:nvSpPr>
          <p:cNvPr id="9" name="CuadroTexto 8">
            <a:extLst>
              <a:ext uri="{FF2B5EF4-FFF2-40B4-BE49-F238E27FC236}">
                <a16:creationId xmlns:a16="http://schemas.microsoft.com/office/drawing/2014/main" id="{8C87BA14-6A1A-834E-939C-485F6F5C1A73}"/>
              </a:ext>
            </a:extLst>
          </p:cNvPr>
          <p:cNvSpPr txBox="1"/>
          <p:nvPr/>
        </p:nvSpPr>
        <p:spPr>
          <a:xfrm>
            <a:off x="11598742" y="6449046"/>
            <a:ext cx="593258" cy="276999"/>
          </a:xfrm>
          <a:prstGeom prst="rect">
            <a:avLst/>
          </a:prstGeom>
          <a:noFill/>
        </p:spPr>
        <p:txBody>
          <a:bodyPr wrap="square" rtlCol="0">
            <a:spAutoFit/>
          </a:bodyPr>
          <a:lstStyle/>
          <a:p>
            <a:r>
              <a:rPr lang="es-EC" sz="1200" dirty="0"/>
              <a:t>-12-</a:t>
            </a:r>
          </a:p>
        </p:txBody>
      </p:sp>
    </p:spTree>
    <p:extLst>
      <p:ext uri="{BB962C8B-B14F-4D97-AF65-F5344CB8AC3E}">
        <p14:creationId xmlns:p14="http://schemas.microsoft.com/office/powerpoint/2010/main" val="393349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0B825E8-F324-4C10-B357-0F6924039F01}"/>
              </a:ext>
            </a:extLst>
          </p:cNvPr>
          <p:cNvSpPr>
            <a:spLocks noGrp="1"/>
          </p:cNvSpPr>
          <p:nvPr>
            <p:ph type="body" sz="quarter" idx="12"/>
          </p:nvPr>
        </p:nvSpPr>
        <p:spPr>
          <a:xfrm>
            <a:off x="393895" y="286483"/>
            <a:ext cx="8430615" cy="524506"/>
          </a:xfrm>
        </p:spPr>
        <p:txBody>
          <a:bodyPr/>
          <a:lstStyle/>
          <a:p>
            <a:pPr>
              <a:lnSpc>
                <a:spcPct val="100000"/>
              </a:lnSpc>
              <a:spcBef>
                <a:spcPts val="0"/>
              </a:spcBef>
            </a:pPr>
            <a:r>
              <a:rPr lang="es-MX" sz="2400" b="1" dirty="0">
                <a:latin typeface="Bambino-Bold ☞"/>
              </a:rPr>
              <a:t>Distribución de fallecidos confirmados y probables por Covid-19, según parroquias del DMQ</a:t>
            </a:r>
            <a:endParaRPr lang="es-MX" sz="2400" b="1" dirty="0">
              <a:latin typeface="Bambino-Bold ☞"/>
              <a:sym typeface="Arial"/>
            </a:endParaRPr>
          </a:p>
          <a:p>
            <a:endParaRPr lang="es-EC" dirty="0"/>
          </a:p>
        </p:txBody>
      </p:sp>
      <p:sp>
        <p:nvSpPr>
          <p:cNvPr id="7" name="Marcador de texto 7">
            <a:extLst>
              <a:ext uri="{FF2B5EF4-FFF2-40B4-BE49-F238E27FC236}">
                <a16:creationId xmlns:a16="http://schemas.microsoft.com/office/drawing/2014/main" id="{13DC1511-859A-4568-896E-F16A913447F6}"/>
              </a:ext>
            </a:extLst>
          </p:cNvPr>
          <p:cNvSpPr txBox="1">
            <a:spLocks/>
          </p:cNvSpPr>
          <p:nvPr/>
        </p:nvSpPr>
        <p:spPr>
          <a:xfrm>
            <a:off x="125387" y="6411817"/>
            <a:ext cx="4600849" cy="43516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Fuente:</a:t>
            </a:r>
            <a:r>
              <a:rPr lang="es-ES_tradnl" sz="1000" dirty="0">
                <a:solidFill>
                  <a:schemeClr val="bg1"/>
                </a:solidFill>
                <a:latin typeface="Arial" panose="020B0604020202020204" pitchFamily="34" charset="0"/>
                <a:ea typeface="Bambino-ThinItalic ☞" charset="0"/>
                <a:cs typeface="Arial" panose="020B0604020202020204" pitchFamily="34" charset="0"/>
              </a:rPr>
              <a:t> MSP – CZ9</a:t>
            </a:r>
          </a:p>
        </p:txBody>
      </p:sp>
      <p:sp>
        <p:nvSpPr>
          <p:cNvPr id="8" name="Marcador de texto 8">
            <a:extLst>
              <a:ext uri="{FF2B5EF4-FFF2-40B4-BE49-F238E27FC236}">
                <a16:creationId xmlns:a16="http://schemas.microsoft.com/office/drawing/2014/main" id="{219F7FA0-784F-43C2-A0A6-EC3651E038B0}"/>
              </a:ext>
            </a:extLst>
          </p:cNvPr>
          <p:cNvSpPr txBox="1">
            <a:spLocks/>
          </p:cNvSpPr>
          <p:nvPr/>
        </p:nvSpPr>
        <p:spPr>
          <a:xfrm>
            <a:off x="8824511" y="6333460"/>
            <a:ext cx="3242102" cy="5025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buFont typeface="Arial"/>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C" sz="1000" dirty="0">
                <a:solidFill>
                  <a:schemeClr val="bg1"/>
                </a:solidFill>
                <a:latin typeface="Arial" panose="020B0604020202020204" pitchFamily="34" charset="0"/>
                <a:cs typeface="Arial" panose="020B0604020202020204" pitchFamily="34" charset="0"/>
              </a:rPr>
              <a:t>:</a:t>
            </a:r>
            <a:r>
              <a:rPr lang="es-ES_tradnl" sz="1000" dirty="0">
                <a:solidFill>
                  <a:schemeClr val="bg1"/>
                </a:solidFill>
                <a:latin typeface="Arial" panose="020B0604020202020204" pitchFamily="34" charset="0"/>
                <a:ea typeface="Bambino-ThinItalic ☞" charset="0"/>
                <a:cs typeface="Arial" panose="020B0604020202020204" pitchFamily="34" charset="0"/>
              </a:rPr>
              <a:t> </a:t>
            </a:r>
            <a:r>
              <a:rPr lang="es-EC" sz="1000" dirty="0">
                <a:solidFill>
                  <a:schemeClr val="bg1"/>
                </a:solidFill>
                <a:latin typeface="Arial" panose="020B0604020202020204" pitchFamily="34" charset="0"/>
                <a:ea typeface="Bambino-ThinItalic ☞" charset="0"/>
                <a:cs typeface="Arial" panose="020B0604020202020204" pitchFamily="34" charset="0"/>
              </a:rPr>
              <a:t> 19 </a:t>
            </a:r>
            <a:r>
              <a:rPr lang="es-EC" sz="1000" dirty="0">
                <a:solidFill>
                  <a:schemeClr val="bg1"/>
                </a:solidFill>
                <a:latin typeface="Arial" panose="020B0604020202020204" pitchFamily="34" charset="0"/>
                <a:cs typeface="Arial" panose="020B0604020202020204" pitchFamily="34" charset="0"/>
              </a:rPr>
              <a:t>de junio de 2021</a:t>
            </a:r>
          </a:p>
        </p:txBody>
      </p:sp>
      <p:sp>
        <p:nvSpPr>
          <p:cNvPr id="12" name="Text Placeholder 4">
            <a:extLst>
              <a:ext uri="{FF2B5EF4-FFF2-40B4-BE49-F238E27FC236}">
                <a16:creationId xmlns:a16="http://schemas.microsoft.com/office/drawing/2014/main" id="{F565E6BE-BCD5-41BB-BD28-B3817FDB29FA}"/>
              </a:ext>
            </a:extLst>
          </p:cNvPr>
          <p:cNvSpPr txBox="1">
            <a:spLocks/>
          </p:cNvSpPr>
          <p:nvPr/>
        </p:nvSpPr>
        <p:spPr>
          <a:xfrm>
            <a:off x="4394338" y="6367511"/>
            <a:ext cx="3949700" cy="513088"/>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graphicFrame>
        <p:nvGraphicFramePr>
          <p:cNvPr id="9" name="Gráfico 8">
            <a:extLst>
              <a:ext uri="{FF2B5EF4-FFF2-40B4-BE49-F238E27FC236}">
                <a16:creationId xmlns:a16="http://schemas.microsoft.com/office/drawing/2014/main" id="{7E5CFA04-E85A-443E-81FA-C835FC796F69}"/>
              </a:ext>
            </a:extLst>
          </p:cNvPr>
          <p:cNvGraphicFramePr>
            <a:graphicFrameLocks/>
          </p:cNvGraphicFramePr>
          <p:nvPr>
            <p:extLst>
              <p:ext uri="{D42A27DB-BD31-4B8C-83A1-F6EECF244321}">
                <p14:modId xmlns:p14="http://schemas.microsoft.com/office/powerpoint/2010/main" val="2588917914"/>
              </p:ext>
            </p:extLst>
          </p:nvPr>
        </p:nvGraphicFramePr>
        <p:xfrm>
          <a:off x="393896" y="1195753"/>
          <a:ext cx="11451102" cy="5104089"/>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F3D2E2E5-CA3F-254F-95D4-171017DB8BC7}"/>
              </a:ext>
            </a:extLst>
          </p:cNvPr>
          <p:cNvSpPr txBox="1"/>
          <p:nvPr/>
        </p:nvSpPr>
        <p:spPr>
          <a:xfrm>
            <a:off x="11769984" y="6446212"/>
            <a:ext cx="593258" cy="276999"/>
          </a:xfrm>
          <a:prstGeom prst="rect">
            <a:avLst/>
          </a:prstGeom>
          <a:noFill/>
        </p:spPr>
        <p:txBody>
          <a:bodyPr wrap="square" rtlCol="0">
            <a:spAutoFit/>
          </a:bodyPr>
          <a:lstStyle/>
          <a:p>
            <a:r>
              <a:rPr lang="es-EC" sz="1200" dirty="0"/>
              <a:t>-13-</a:t>
            </a:r>
          </a:p>
        </p:txBody>
      </p:sp>
    </p:spTree>
    <p:extLst>
      <p:ext uri="{BB962C8B-B14F-4D97-AF65-F5344CB8AC3E}">
        <p14:creationId xmlns:p14="http://schemas.microsoft.com/office/powerpoint/2010/main" val="4083008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25387" y="497281"/>
            <a:ext cx="8788400" cy="524506"/>
          </a:xfrm>
        </p:spPr>
        <p:txBody>
          <a:bodyPr/>
          <a:lstStyle/>
          <a:p>
            <a:pPr>
              <a:lnSpc>
                <a:spcPct val="100000"/>
              </a:lnSpc>
              <a:spcBef>
                <a:spcPts val="0"/>
              </a:spcBef>
            </a:pPr>
            <a:r>
              <a:rPr lang="es-EC" sz="2600" b="1" dirty="0">
                <a:latin typeface="Bambino-Bold ☞"/>
              </a:rPr>
              <a:t>Ocupación</a:t>
            </a:r>
            <a:r>
              <a:rPr lang="es-EC" sz="2600" b="1" dirty="0"/>
              <a:t> de camas destinadas para COVID-19</a:t>
            </a:r>
          </a:p>
          <a:p>
            <a:pPr>
              <a:lnSpc>
                <a:spcPct val="100000"/>
              </a:lnSpc>
              <a:spcBef>
                <a:spcPts val="0"/>
              </a:spcBef>
            </a:pPr>
            <a:r>
              <a:rPr lang="es-EC" sz="2600" b="1" dirty="0"/>
              <a:t>Número de pacientes en espera de hospitalización</a:t>
            </a:r>
          </a:p>
        </p:txBody>
      </p:sp>
      <p:sp>
        <p:nvSpPr>
          <p:cNvPr id="3" name="Text Placeholder 2"/>
          <p:cNvSpPr>
            <a:spLocks noGrp="1"/>
          </p:cNvSpPr>
          <p:nvPr>
            <p:ph type="body" sz="quarter" idx="4294967295"/>
          </p:nvPr>
        </p:nvSpPr>
        <p:spPr>
          <a:xfrm>
            <a:off x="125387" y="6336064"/>
            <a:ext cx="3949700" cy="521936"/>
          </a:xfrm>
        </p:spPr>
        <p:txBody>
          <a:bodyPr anchor="ctr"/>
          <a:lstStyle/>
          <a:p>
            <a:pPr marL="0" indent="0">
              <a:buNone/>
            </a:pPr>
            <a:r>
              <a:rPr lang="es-EC" sz="1000" dirty="0">
                <a:solidFill>
                  <a:schemeClr val="accent4">
                    <a:lumMod val="60000"/>
                    <a:lumOff val="40000"/>
                  </a:schemeClr>
                </a:solidFill>
                <a:latin typeface="Arial" panose="020B0604020202020204" pitchFamily="34" charset="0"/>
                <a:ea typeface="Tahoma" panose="020B0604030504040204" pitchFamily="34" charset="0"/>
                <a:cs typeface="Arial" panose="020B0604020202020204" pitchFamily="34" charset="0"/>
              </a:rPr>
              <a:t>Fuente</a:t>
            </a:r>
            <a:r>
              <a:rPr lang="es-EC" sz="1000" dirty="0">
                <a:solidFill>
                  <a:schemeClr val="bg1"/>
                </a:solidFill>
                <a:latin typeface="Arial" panose="020B0604020202020204" pitchFamily="34" charset="0"/>
                <a:ea typeface="Tahoma" panose="020B0604030504040204" pitchFamily="34" charset="0"/>
                <a:cs typeface="Arial" panose="020B0604020202020204" pitchFamily="34" charset="0"/>
              </a:rPr>
              <a:t>: Red pública hospitalaria</a:t>
            </a:r>
          </a:p>
        </p:txBody>
      </p:sp>
      <p:sp>
        <p:nvSpPr>
          <p:cNvPr id="7" name="Marcador de texto 8"/>
          <p:cNvSpPr>
            <a:spLocks noGrp="1"/>
          </p:cNvSpPr>
          <p:nvPr>
            <p:ph type="body" sz="quarter" idx="4294967295"/>
          </p:nvPr>
        </p:nvSpPr>
        <p:spPr>
          <a:xfrm>
            <a:off x="8482989" y="6367511"/>
            <a:ext cx="3419174" cy="490490"/>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C" sz="1000" dirty="0">
                <a:solidFill>
                  <a:schemeClr val="bg1"/>
                </a:solidFill>
                <a:latin typeface="Arial" panose="020B0604020202020204" pitchFamily="34" charset="0"/>
                <a:ea typeface="Bambino-ThinItalic ☞" charset="0"/>
                <a:cs typeface="Arial" panose="020B0604020202020204" pitchFamily="34" charset="0"/>
              </a:rPr>
              <a:t>20 </a:t>
            </a:r>
            <a:r>
              <a:rPr lang="es-EC" sz="1000" dirty="0">
                <a:solidFill>
                  <a:schemeClr val="bg1"/>
                </a:solidFill>
                <a:latin typeface="Arial" panose="020B0604020202020204" pitchFamily="34" charset="0"/>
                <a:cs typeface="Arial" panose="020B0604020202020204" pitchFamily="34" charset="0"/>
              </a:rPr>
              <a:t>de junio de 2021</a:t>
            </a:r>
            <a:endParaRPr lang="es-ES_tradnl" sz="1000" dirty="0">
              <a:solidFill>
                <a:schemeClr val="bg1"/>
              </a:solidFill>
              <a:latin typeface="Arial" panose="020B0604020202020204" pitchFamily="34" charset="0"/>
              <a:ea typeface="Bambino-ThinItalic ☞" charset="0"/>
              <a:cs typeface="Arial" panose="020B0604020202020204" pitchFamily="34" charset="0"/>
            </a:endParaRPr>
          </a:p>
        </p:txBody>
      </p:sp>
      <p:sp>
        <p:nvSpPr>
          <p:cNvPr id="9" name="Text Placeholder 4"/>
          <p:cNvSpPr txBox="1">
            <a:spLocks/>
          </p:cNvSpPr>
          <p:nvPr/>
        </p:nvSpPr>
        <p:spPr>
          <a:xfrm>
            <a:off x="4394338" y="6367511"/>
            <a:ext cx="3949700" cy="513088"/>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sp>
        <p:nvSpPr>
          <p:cNvPr id="4" name="Rectángulo 3"/>
          <p:cNvSpPr/>
          <p:nvPr/>
        </p:nvSpPr>
        <p:spPr>
          <a:xfrm>
            <a:off x="1" y="0"/>
            <a:ext cx="12191999" cy="461665"/>
          </a:xfrm>
          <a:prstGeom prst="rect">
            <a:avLst/>
          </a:prstGeom>
          <a:solidFill>
            <a:schemeClr val="accent3">
              <a:lumMod val="20000"/>
              <a:lumOff val="80000"/>
            </a:schemeClr>
          </a:solidFill>
        </p:spPr>
        <p:txBody>
          <a:bodyPr wrap="square">
            <a:spAutoFit/>
          </a:bodyPr>
          <a:lstStyle/>
          <a:p>
            <a:pPr algn="ctr"/>
            <a:r>
              <a:rPr lang="es-ES" sz="2400" b="1" dirty="0">
                <a:latin typeface="Bambino-Bold ☞" charset="0"/>
                <a:ea typeface="Bambino-Bold ☞" charset="0"/>
                <a:cs typeface="Bambino-Bold ☞" charset="0"/>
              </a:rPr>
              <a:t>Situación de camas hospitalarias de COVID-19</a:t>
            </a:r>
            <a:endParaRPr lang="es-EC" sz="2400" b="1" dirty="0">
              <a:latin typeface="Bambino-Bold ☞" charset="0"/>
              <a:ea typeface="Bambino-Bold ☞" charset="0"/>
              <a:cs typeface="Bambino-Bold ☞" charset="0"/>
            </a:endParaRPr>
          </a:p>
        </p:txBody>
      </p:sp>
      <p:sp>
        <p:nvSpPr>
          <p:cNvPr id="5" name="CuadroTexto 4">
            <a:extLst>
              <a:ext uri="{FF2B5EF4-FFF2-40B4-BE49-F238E27FC236}">
                <a16:creationId xmlns:a16="http://schemas.microsoft.com/office/drawing/2014/main" id="{94250116-15E6-47D7-9219-A127E19F7C5A}"/>
              </a:ext>
            </a:extLst>
          </p:cNvPr>
          <p:cNvSpPr txBox="1"/>
          <p:nvPr/>
        </p:nvSpPr>
        <p:spPr>
          <a:xfrm>
            <a:off x="3362180" y="1577773"/>
            <a:ext cx="2518116" cy="646331"/>
          </a:xfrm>
          <a:prstGeom prst="rect">
            <a:avLst/>
          </a:prstGeom>
          <a:noFill/>
        </p:spPr>
        <p:txBody>
          <a:bodyPr wrap="square" rtlCol="0">
            <a:spAutoFit/>
          </a:bodyPr>
          <a:lstStyle/>
          <a:p>
            <a:r>
              <a:rPr lang="es-EC" dirty="0"/>
              <a:t>% de ocupación hospitalización  </a:t>
            </a:r>
            <a:r>
              <a:rPr lang="es-EC" b="1" dirty="0"/>
              <a:t>85%</a:t>
            </a:r>
          </a:p>
        </p:txBody>
      </p:sp>
      <p:sp>
        <p:nvSpPr>
          <p:cNvPr id="10" name="CuadroTexto 9">
            <a:extLst>
              <a:ext uri="{FF2B5EF4-FFF2-40B4-BE49-F238E27FC236}">
                <a16:creationId xmlns:a16="http://schemas.microsoft.com/office/drawing/2014/main" id="{CD309F63-A798-4525-96C9-E7FCF1A89C66}"/>
              </a:ext>
            </a:extLst>
          </p:cNvPr>
          <p:cNvSpPr txBox="1"/>
          <p:nvPr/>
        </p:nvSpPr>
        <p:spPr>
          <a:xfrm>
            <a:off x="6311706" y="1647405"/>
            <a:ext cx="2888565" cy="646331"/>
          </a:xfrm>
          <a:prstGeom prst="rect">
            <a:avLst/>
          </a:prstGeom>
          <a:noFill/>
        </p:spPr>
        <p:txBody>
          <a:bodyPr wrap="square" rtlCol="0">
            <a:spAutoFit/>
          </a:bodyPr>
          <a:lstStyle/>
          <a:p>
            <a:r>
              <a:rPr lang="es-EC" dirty="0"/>
              <a:t>Número de pacientes en espera </a:t>
            </a:r>
            <a:r>
              <a:rPr lang="es-EC" b="1" dirty="0"/>
              <a:t>10 </a:t>
            </a:r>
          </a:p>
        </p:txBody>
      </p:sp>
      <p:graphicFrame>
        <p:nvGraphicFramePr>
          <p:cNvPr id="11" name="Gráfico 10">
            <a:extLst>
              <a:ext uri="{FF2B5EF4-FFF2-40B4-BE49-F238E27FC236}">
                <a16:creationId xmlns:a16="http://schemas.microsoft.com/office/drawing/2014/main" id="{00000000-0008-0000-0100-000011000000}"/>
              </a:ext>
            </a:extLst>
          </p:cNvPr>
          <p:cNvGraphicFramePr>
            <a:graphicFrameLocks/>
          </p:cNvGraphicFramePr>
          <p:nvPr>
            <p:extLst>
              <p:ext uri="{D42A27DB-BD31-4B8C-83A1-F6EECF244321}">
                <p14:modId xmlns:p14="http://schemas.microsoft.com/office/powerpoint/2010/main" val="350045374"/>
              </p:ext>
            </p:extLst>
          </p:nvPr>
        </p:nvGraphicFramePr>
        <p:xfrm>
          <a:off x="168331" y="2224104"/>
          <a:ext cx="11855337" cy="4143407"/>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0662FA4A-DDEF-1F40-8164-FE50192CC26C}"/>
              </a:ext>
            </a:extLst>
          </p:cNvPr>
          <p:cNvSpPr txBox="1"/>
          <p:nvPr/>
        </p:nvSpPr>
        <p:spPr>
          <a:xfrm>
            <a:off x="11598742" y="6449046"/>
            <a:ext cx="593258" cy="276999"/>
          </a:xfrm>
          <a:prstGeom prst="rect">
            <a:avLst/>
          </a:prstGeom>
          <a:noFill/>
        </p:spPr>
        <p:txBody>
          <a:bodyPr wrap="square" rtlCol="0">
            <a:spAutoFit/>
          </a:bodyPr>
          <a:lstStyle/>
          <a:p>
            <a:r>
              <a:rPr lang="es-EC" sz="1200" dirty="0"/>
              <a:t>-14-</a:t>
            </a:r>
          </a:p>
        </p:txBody>
      </p:sp>
    </p:spTree>
    <p:extLst>
      <p:ext uri="{BB962C8B-B14F-4D97-AF65-F5344CB8AC3E}">
        <p14:creationId xmlns:p14="http://schemas.microsoft.com/office/powerpoint/2010/main" val="2038185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25387" y="497281"/>
            <a:ext cx="8788400" cy="524506"/>
          </a:xfrm>
        </p:spPr>
        <p:txBody>
          <a:bodyPr/>
          <a:lstStyle/>
          <a:p>
            <a:r>
              <a:rPr lang="es-EC" sz="2600" b="1" dirty="0">
                <a:latin typeface="Bambino-Bold ☞"/>
              </a:rPr>
              <a:t>Ocupación</a:t>
            </a:r>
            <a:r>
              <a:rPr lang="es-EC" sz="2600" b="1" dirty="0"/>
              <a:t> de camas destinadas para COVID-19</a:t>
            </a:r>
          </a:p>
          <a:p>
            <a:r>
              <a:rPr lang="es-EC" sz="2600" b="1" dirty="0"/>
              <a:t>Número de pacientes en espera de camas UCI/UCIN COVID -19</a:t>
            </a:r>
          </a:p>
        </p:txBody>
      </p:sp>
      <p:sp>
        <p:nvSpPr>
          <p:cNvPr id="3" name="Text Placeholder 2"/>
          <p:cNvSpPr>
            <a:spLocks noGrp="1"/>
          </p:cNvSpPr>
          <p:nvPr>
            <p:ph type="body" sz="quarter" idx="4294967295"/>
          </p:nvPr>
        </p:nvSpPr>
        <p:spPr>
          <a:xfrm>
            <a:off x="125387" y="6336064"/>
            <a:ext cx="3949700" cy="521936"/>
          </a:xfrm>
        </p:spPr>
        <p:txBody>
          <a:bodyPr anchor="ctr"/>
          <a:lstStyle/>
          <a:p>
            <a:pPr marL="0" indent="0">
              <a:buNone/>
            </a:pPr>
            <a:r>
              <a:rPr lang="es-EC" sz="1000" dirty="0">
                <a:solidFill>
                  <a:schemeClr val="accent4">
                    <a:lumMod val="60000"/>
                    <a:lumOff val="40000"/>
                  </a:schemeClr>
                </a:solidFill>
                <a:latin typeface="Arial" panose="020B0604020202020204" pitchFamily="34" charset="0"/>
                <a:ea typeface="Tahoma" panose="020B0604030504040204" pitchFamily="34" charset="0"/>
                <a:cs typeface="Arial" panose="020B0604020202020204" pitchFamily="34" charset="0"/>
              </a:rPr>
              <a:t>Fuente</a:t>
            </a:r>
            <a:r>
              <a:rPr lang="es-EC" sz="1000" dirty="0">
                <a:solidFill>
                  <a:schemeClr val="bg1"/>
                </a:solidFill>
                <a:latin typeface="Arial" panose="020B0604020202020204" pitchFamily="34" charset="0"/>
                <a:ea typeface="Tahoma" panose="020B0604030504040204" pitchFamily="34" charset="0"/>
                <a:cs typeface="Arial" panose="020B0604020202020204" pitchFamily="34" charset="0"/>
              </a:rPr>
              <a:t>: Red pública hospitalaria</a:t>
            </a:r>
          </a:p>
        </p:txBody>
      </p:sp>
      <p:sp>
        <p:nvSpPr>
          <p:cNvPr id="7" name="Marcador de texto 8"/>
          <p:cNvSpPr>
            <a:spLocks noGrp="1"/>
          </p:cNvSpPr>
          <p:nvPr>
            <p:ph type="body" sz="quarter" idx="4294967295"/>
          </p:nvPr>
        </p:nvSpPr>
        <p:spPr>
          <a:xfrm>
            <a:off x="8482989" y="6367511"/>
            <a:ext cx="3419174" cy="490490"/>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C" sz="1000" dirty="0">
                <a:solidFill>
                  <a:schemeClr val="bg1"/>
                </a:solidFill>
                <a:latin typeface="Arial" panose="020B0604020202020204" pitchFamily="34" charset="0"/>
                <a:ea typeface="Bambino-ThinItalic ☞" charset="0"/>
                <a:cs typeface="Arial" panose="020B0604020202020204" pitchFamily="34" charset="0"/>
              </a:rPr>
              <a:t>20</a:t>
            </a:r>
            <a:r>
              <a:rPr lang="es-EC" sz="1000" dirty="0">
                <a:solidFill>
                  <a:schemeClr val="bg1"/>
                </a:solidFill>
                <a:latin typeface="Arial" panose="020B0604020202020204" pitchFamily="34" charset="0"/>
                <a:cs typeface="Arial" panose="020B0604020202020204" pitchFamily="34" charset="0"/>
              </a:rPr>
              <a:t> de junio de 2021</a:t>
            </a:r>
            <a:endParaRPr lang="es-ES_tradnl" sz="1000" dirty="0">
              <a:solidFill>
                <a:schemeClr val="bg1"/>
              </a:solidFill>
              <a:latin typeface="Arial" panose="020B0604020202020204" pitchFamily="34" charset="0"/>
              <a:ea typeface="Bambino-ThinItalic ☞" charset="0"/>
              <a:cs typeface="Arial" panose="020B0604020202020204" pitchFamily="34" charset="0"/>
            </a:endParaRPr>
          </a:p>
        </p:txBody>
      </p:sp>
      <p:sp>
        <p:nvSpPr>
          <p:cNvPr id="9" name="Text Placeholder 4"/>
          <p:cNvSpPr txBox="1">
            <a:spLocks/>
          </p:cNvSpPr>
          <p:nvPr/>
        </p:nvSpPr>
        <p:spPr>
          <a:xfrm>
            <a:off x="4394338" y="6367511"/>
            <a:ext cx="3949700" cy="513088"/>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sp>
        <p:nvSpPr>
          <p:cNvPr id="4" name="Rectángulo 3"/>
          <p:cNvSpPr/>
          <p:nvPr/>
        </p:nvSpPr>
        <p:spPr>
          <a:xfrm>
            <a:off x="1" y="0"/>
            <a:ext cx="12191999" cy="461665"/>
          </a:xfrm>
          <a:prstGeom prst="rect">
            <a:avLst/>
          </a:prstGeom>
          <a:solidFill>
            <a:schemeClr val="accent3">
              <a:lumMod val="20000"/>
              <a:lumOff val="80000"/>
            </a:schemeClr>
          </a:solidFill>
        </p:spPr>
        <p:txBody>
          <a:bodyPr wrap="square">
            <a:spAutoFit/>
          </a:bodyPr>
          <a:lstStyle/>
          <a:p>
            <a:pPr algn="ctr"/>
            <a:r>
              <a:rPr lang="es-ES" sz="2400" b="1" dirty="0">
                <a:latin typeface="Bambino-Bold ☞" charset="0"/>
                <a:ea typeface="Bambino-Bold ☞" charset="0"/>
                <a:cs typeface="Bambino-Bold ☞" charset="0"/>
              </a:rPr>
              <a:t>Situación de camas hospitalarias de COVID-19</a:t>
            </a:r>
            <a:endParaRPr lang="es-EC" sz="2400" b="1" dirty="0">
              <a:latin typeface="Bambino-Bold ☞" charset="0"/>
              <a:ea typeface="Bambino-Bold ☞" charset="0"/>
              <a:cs typeface="Bambino-Bold ☞" charset="0"/>
            </a:endParaRPr>
          </a:p>
        </p:txBody>
      </p:sp>
      <p:sp>
        <p:nvSpPr>
          <p:cNvPr id="12" name="CuadroTexto 11">
            <a:extLst>
              <a:ext uri="{FF2B5EF4-FFF2-40B4-BE49-F238E27FC236}">
                <a16:creationId xmlns:a16="http://schemas.microsoft.com/office/drawing/2014/main" id="{8D98B538-27B8-48DD-A4D7-3E21D504A27C}"/>
              </a:ext>
            </a:extLst>
          </p:cNvPr>
          <p:cNvSpPr txBox="1"/>
          <p:nvPr/>
        </p:nvSpPr>
        <p:spPr>
          <a:xfrm>
            <a:off x="2557144" y="1470930"/>
            <a:ext cx="2518116" cy="646331"/>
          </a:xfrm>
          <a:prstGeom prst="rect">
            <a:avLst/>
          </a:prstGeom>
          <a:noFill/>
        </p:spPr>
        <p:txBody>
          <a:bodyPr wrap="square" rtlCol="0">
            <a:spAutoFit/>
          </a:bodyPr>
          <a:lstStyle/>
          <a:p>
            <a:r>
              <a:rPr lang="es-EC" dirty="0"/>
              <a:t>% de ocupación en UCI/UCIN  </a:t>
            </a:r>
            <a:r>
              <a:rPr lang="es-EC" b="1" dirty="0"/>
              <a:t>93%</a:t>
            </a:r>
          </a:p>
        </p:txBody>
      </p:sp>
      <p:sp>
        <p:nvSpPr>
          <p:cNvPr id="13" name="CuadroTexto 12">
            <a:extLst>
              <a:ext uri="{FF2B5EF4-FFF2-40B4-BE49-F238E27FC236}">
                <a16:creationId xmlns:a16="http://schemas.microsoft.com/office/drawing/2014/main" id="{E6C54F23-F6BC-4917-B6D9-626AD96AFEF3}"/>
              </a:ext>
            </a:extLst>
          </p:cNvPr>
          <p:cNvSpPr txBox="1"/>
          <p:nvPr/>
        </p:nvSpPr>
        <p:spPr>
          <a:xfrm>
            <a:off x="5110130" y="1496073"/>
            <a:ext cx="2683372" cy="646331"/>
          </a:xfrm>
          <a:prstGeom prst="rect">
            <a:avLst/>
          </a:prstGeom>
          <a:noFill/>
        </p:spPr>
        <p:txBody>
          <a:bodyPr wrap="square" rtlCol="0">
            <a:spAutoFit/>
          </a:bodyPr>
          <a:lstStyle/>
          <a:p>
            <a:r>
              <a:rPr lang="es-EC" dirty="0"/>
              <a:t>Número de pacientes en espera </a:t>
            </a:r>
            <a:r>
              <a:rPr lang="es-EC" b="1" dirty="0"/>
              <a:t>47</a:t>
            </a:r>
          </a:p>
        </p:txBody>
      </p:sp>
      <p:graphicFrame>
        <p:nvGraphicFramePr>
          <p:cNvPr id="11" name="Gráfico 10">
            <a:extLst>
              <a:ext uri="{FF2B5EF4-FFF2-40B4-BE49-F238E27FC236}">
                <a16:creationId xmlns:a16="http://schemas.microsoft.com/office/drawing/2014/main" id="{00000000-0008-0000-0100-000011000000}"/>
              </a:ext>
            </a:extLst>
          </p:cNvPr>
          <p:cNvGraphicFramePr>
            <a:graphicFrameLocks/>
          </p:cNvGraphicFramePr>
          <p:nvPr>
            <p:extLst>
              <p:ext uri="{D42A27DB-BD31-4B8C-83A1-F6EECF244321}">
                <p14:modId xmlns:p14="http://schemas.microsoft.com/office/powerpoint/2010/main" val="1485695150"/>
              </p:ext>
            </p:extLst>
          </p:nvPr>
        </p:nvGraphicFramePr>
        <p:xfrm>
          <a:off x="0" y="1470930"/>
          <a:ext cx="12315824" cy="5387069"/>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85256EAF-9B19-C04F-9A13-E5646C08B1A6}"/>
              </a:ext>
            </a:extLst>
          </p:cNvPr>
          <p:cNvSpPr txBox="1"/>
          <p:nvPr/>
        </p:nvSpPr>
        <p:spPr>
          <a:xfrm>
            <a:off x="11598742" y="6449046"/>
            <a:ext cx="593258" cy="276999"/>
          </a:xfrm>
          <a:prstGeom prst="rect">
            <a:avLst/>
          </a:prstGeom>
          <a:noFill/>
        </p:spPr>
        <p:txBody>
          <a:bodyPr wrap="square" rtlCol="0">
            <a:spAutoFit/>
          </a:bodyPr>
          <a:lstStyle/>
          <a:p>
            <a:r>
              <a:rPr lang="es-EC" sz="1200" dirty="0"/>
              <a:t>-15-</a:t>
            </a:r>
          </a:p>
        </p:txBody>
      </p:sp>
    </p:spTree>
    <p:extLst>
      <p:ext uri="{BB962C8B-B14F-4D97-AF65-F5344CB8AC3E}">
        <p14:creationId xmlns:p14="http://schemas.microsoft.com/office/powerpoint/2010/main" val="267816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78572" y="212868"/>
            <a:ext cx="9415593" cy="911699"/>
          </a:xfrm>
        </p:spPr>
        <p:txBody>
          <a:bodyPr/>
          <a:lstStyle/>
          <a:p>
            <a:r>
              <a:rPr lang="es-EC" sz="2600" b="1" dirty="0">
                <a:latin typeface="Bambino-Bold ☞"/>
              </a:rPr>
              <a:t>Porcentaje de ocupación en hospitalización y UCI/UCIN destinadas para COVID-19, por Establecimiento de Salud que reporta</a:t>
            </a:r>
          </a:p>
        </p:txBody>
      </p:sp>
      <p:sp>
        <p:nvSpPr>
          <p:cNvPr id="3" name="Text Placeholder 2"/>
          <p:cNvSpPr>
            <a:spLocks noGrp="1"/>
          </p:cNvSpPr>
          <p:nvPr>
            <p:ph type="body" sz="quarter" idx="4294967295"/>
          </p:nvPr>
        </p:nvSpPr>
        <p:spPr>
          <a:xfrm>
            <a:off x="125387" y="6333460"/>
            <a:ext cx="3949700" cy="524540"/>
          </a:xfrm>
        </p:spPr>
        <p:txBody>
          <a:bodyPr anchor="ctr"/>
          <a:lstStyle/>
          <a:p>
            <a:pPr marL="0" indent="0">
              <a:buNone/>
            </a:pPr>
            <a:r>
              <a:rPr lang="es-EC" sz="1000" dirty="0">
                <a:solidFill>
                  <a:schemeClr val="accent4">
                    <a:lumMod val="60000"/>
                    <a:lumOff val="40000"/>
                  </a:schemeClr>
                </a:solidFill>
                <a:latin typeface="Arial" panose="020B0604020202020204" pitchFamily="34" charset="0"/>
                <a:ea typeface="Tahoma" panose="020B0604030504040204" pitchFamily="34" charset="0"/>
                <a:cs typeface="Arial" panose="020B0604020202020204" pitchFamily="34" charset="0"/>
              </a:rPr>
              <a:t>Fuente: </a:t>
            </a:r>
            <a:r>
              <a:rPr lang="es-EC" sz="1000" dirty="0">
                <a:solidFill>
                  <a:schemeClr val="bg1"/>
                </a:solidFill>
                <a:latin typeface="Arial" panose="020B0604020202020204" pitchFamily="34" charset="0"/>
                <a:ea typeface="Tahoma" panose="020B0604030504040204" pitchFamily="34" charset="0"/>
                <a:cs typeface="Arial" panose="020B0604020202020204" pitchFamily="34" charset="0"/>
              </a:rPr>
              <a:t>Red pública hospitalaria</a:t>
            </a:r>
          </a:p>
        </p:txBody>
      </p:sp>
      <p:sp>
        <p:nvSpPr>
          <p:cNvPr id="8" name="Marcador de texto 8"/>
          <p:cNvSpPr>
            <a:spLocks noGrp="1"/>
          </p:cNvSpPr>
          <p:nvPr>
            <p:ph type="body" sz="quarter" idx="4294967295"/>
          </p:nvPr>
        </p:nvSpPr>
        <p:spPr>
          <a:xfrm>
            <a:off x="8344039" y="6333460"/>
            <a:ext cx="3558124" cy="502505"/>
          </a:xfrm>
        </p:spPr>
        <p:txBody>
          <a:bodyPr vert="horz" lIns="91440" tIns="45720" rIns="91440" bIns="45720" rtlCol="0" anchor="ctr">
            <a:noAutofit/>
          </a:bodyPr>
          <a:lstStyle/>
          <a:p>
            <a:pP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C" sz="1000" dirty="0">
                <a:solidFill>
                  <a:schemeClr val="bg1"/>
                </a:solidFill>
                <a:latin typeface="Arial" panose="020B0604020202020204" pitchFamily="34" charset="0"/>
                <a:ea typeface="Bambino-ThinItalic ☞" charset="0"/>
                <a:cs typeface="Arial" panose="020B0604020202020204" pitchFamily="34" charset="0"/>
              </a:rPr>
              <a:t>20</a:t>
            </a:r>
            <a:r>
              <a:rPr lang="es-EC" sz="1000" dirty="0">
                <a:solidFill>
                  <a:schemeClr val="bg1"/>
                </a:solidFill>
                <a:latin typeface="Arial" panose="020B0604020202020204" pitchFamily="34" charset="0"/>
                <a:cs typeface="Arial" panose="020B0604020202020204" pitchFamily="34" charset="0"/>
              </a:rPr>
              <a:t> de junio de 2021</a:t>
            </a:r>
            <a:endParaRPr lang="es-ES_tradnl" sz="1000" dirty="0">
              <a:solidFill>
                <a:schemeClr val="bg1"/>
              </a:solidFill>
              <a:latin typeface="Arial" panose="020B0604020202020204" pitchFamily="34" charset="0"/>
              <a:ea typeface="Bambino-ThinItalic ☞" charset="0"/>
              <a:cs typeface="Arial" panose="020B0604020202020204" pitchFamily="34" charset="0"/>
            </a:endParaRPr>
          </a:p>
        </p:txBody>
      </p:sp>
      <p:sp>
        <p:nvSpPr>
          <p:cNvPr id="9" name="Text Placeholder 4"/>
          <p:cNvSpPr txBox="1">
            <a:spLocks/>
          </p:cNvSpPr>
          <p:nvPr/>
        </p:nvSpPr>
        <p:spPr>
          <a:xfrm>
            <a:off x="4394338" y="6433670"/>
            <a:ext cx="3949700" cy="363842"/>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graphicFrame>
        <p:nvGraphicFramePr>
          <p:cNvPr id="10" name="Gráfico 9">
            <a:extLst>
              <a:ext uri="{FF2B5EF4-FFF2-40B4-BE49-F238E27FC236}">
                <a16:creationId xmlns:a16="http://schemas.microsoft.com/office/drawing/2014/main" id="{E7B74888-29C5-4D34-B274-79A72A5AE5C5}"/>
              </a:ext>
            </a:extLst>
          </p:cNvPr>
          <p:cNvGraphicFramePr>
            <a:graphicFrameLocks/>
          </p:cNvGraphicFramePr>
          <p:nvPr>
            <p:extLst>
              <p:ext uri="{D42A27DB-BD31-4B8C-83A1-F6EECF244321}">
                <p14:modId xmlns:p14="http://schemas.microsoft.com/office/powerpoint/2010/main" val="398465319"/>
              </p:ext>
            </p:extLst>
          </p:nvPr>
        </p:nvGraphicFramePr>
        <p:xfrm>
          <a:off x="520505" y="998806"/>
          <a:ext cx="11381658" cy="5148775"/>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89BA06F2-3F49-5D4B-B53A-E2ACD92F11CE}"/>
              </a:ext>
            </a:extLst>
          </p:cNvPr>
          <p:cNvSpPr txBox="1"/>
          <p:nvPr/>
        </p:nvSpPr>
        <p:spPr>
          <a:xfrm>
            <a:off x="11598742" y="6449046"/>
            <a:ext cx="593258" cy="276999"/>
          </a:xfrm>
          <a:prstGeom prst="rect">
            <a:avLst/>
          </a:prstGeom>
          <a:noFill/>
        </p:spPr>
        <p:txBody>
          <a:bodyPr wrap="square" rtlCol="0">
            <a:spAutoFit/>
          </a:bodyPr>
          <a:lstStyle/>
          <a:p>
            <a:r>
              <a:rPr lang="es-EC" sz="1200" dirty="0"/>
              <a:t>-16-</a:t>
            </a:r>
          </a:p>
        </p:txBody>
      </p:sp>
    </p:spTree>
    <p:extLst>
      <p:ext uri="{BB962C8B-B14F-4D97-AF65-F5344CB8AC3E}">
        <p14:creationId xmlns:p14="http://schemas.microsoft.com/office/powerpoint/2010/main" val="3445041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8"/>
          </p:nvPr>
        </p:nvSpPr>
        <p:spPr/>
        <p:txBody>
          <a:bodyPr/>
          <a:lstStyle/>
          <a:p>
            <a:r>
              <a:rPr lang="es-ES" sz="1050" dirty="0">
                <a:latin typeface="Arial" panose="020B0604020202020204" pitchFamily="34" charset="0"/>
                <a:cs typeface="Arial" panose="020B0604020202020204" pitchFamily="34" charset="0"/>
              </a:rPr>
              <a:t>Fuente: </a:t>
            </a:r>
            <a:r>
              <a:rPr lang="es-ES" sz="1050" dirty="0">
                <a:solidFill>
                  <a:schemeClr val="bg1"/>
                </a:solidFill>
                <a:latin typeface="Arial" panose="020B0604020202020204" pitchFamily="34" charset="0"/>
                <a:cs typeface="Arial" panose="020B0604020202020204" pitchFamily="34" charset="0"/>
              </a:rPr>
              <a:t>Cuerpo de Bomberos de Quito</a:t>
            </a:r>
            <a:endParaRPr lang="es-EC" sz="1050" dirty="0">
              <a:solidFill>
                <a:schemeClr val="bg1"/>
              </a:solidFill>
              <a:latin typeface="Arial" panose="020B0604020202020204" pitchFamily="34" charset="0"/>
              <a:cs typeface="Arial" panose="020B0604020202020204" pitchFamily="34" charset="0"/>
            </a:endParaRPr>
          </a:p>
        </p:txBody>
      </p:sp>
      <p:sp>
        <p:nvSpPr>
          <p:cNvPr id="5" name="Marcador de texto 4"/>
          <p:cNvSpPr>
            <a:spLocks noGrp="1"/>
          </p:cNvSpPr>
          <p:nvPr>
            <p:ph type="body" sz="quarter" idx="19"/>
          </p:nvPr>
        </p:nvSpPr>
        <p:spPr/>
        <p:txBody>
          <a:bodyPr/>
          <a:lstStyle/>
          <a:p>
            <a:r>
              <a:rPr lang="es-ES" sz="1050" dirty="0">
                <a:latin typeface="Arial" panose="020B0604020202020204" pitchFamily="34" charset="0"/>
                <a:cs typeface="Arial" panose="020B0604020202020204" pitchFamily="34" charset="0"/>
              </a:rPr>
              <a:t>Fecha de última actualización: </a:t>
            </a:r>
            <a:r>
              <a:rPr lang="es-ES" sz="1050" dirty="0">
                <a:solidFill>
                  <a:schemeClr val="bg1"/>
                </a:solidFill>
                <a:latin typeface="Arial" panose="020B0604020202020204" pitchFamily="34" charset="0"/>
                <a:cs typeface="Arial" panose="020B0604020202020204" pitchFamily="34" charset="0"/>
              </a:rPr>
              <a:t>18 de junio de 2021</a:t>
            </a:r>
            <a:endParaRPr lang="es-EC" sz="1050" dirty="0">
              <a:solidFill>
                <a:schemeClr val="bg1"/>
              </a:solidFill>
              <a:latin typeface="Arial" panose="020B0604020202020204" pitchFamily="34" charset="0"/>
              <a:cs typeface="Arial" panose="020B0604020202020204" pitchFamily="34" charset="0"/>
            </a:endParaRPr>
          </a:p>
        </p:txBody>
      </p:sp>
      <p:sp>
        <p:nvSpPr>
          <p:cNvPr id="6" name="Marcador de texto 5"/>
          <p:cNvSpPr>
            <a:spLocks noGrp="1"/>
          </p:cNvSpPr>
          <p:nvPr>
            <p:ph type="body" sz="quarter" idx="28"/>
          </p:nvPr>
        </p:nvSpPr>
        <p:spPr/>
        <p:txBody>
          <a:bodyPr/>
          <a:lstStyle/>
          <a:p>
            <a:r>
              <a:rPr lang="es-ES" sz="1050" dirty="0">
                <a:latin typeface="Arial" panose="020B0604020202020204" pitchFamily="34" charset="0"/>
                <a:cs typeface="Arial" panose="020B0604020202020204" pitchFamily="34" charset="0"/>
              </a:rPr>
              <a:t>Elaborado por: </a:t>
            </a:r>
            <a:r>
              <a:rPr lang="es-ES" sz="1050" dirty="0">
                <a:solidFill>
                  <a:schemeClr val="bg1"/>
                </a:solidFill>
                <a:latin typeface="Arial" panose="020B0604020202020204" pitchFamily="34" charset="0"/>
                <a:cs typeface="Arial" panose="020B0604020202020204" pitchFamily="34" charset="0"/>
              </a:rPr>
              <a:t>Cuerpo de Bomberos de Quito</a:t>
            </a:r>
            <a:endParaRPr lang="es-EC" sz="1050" dirty="0">
              <a:latin typeface="Arial" panose="020B0604020202020204" pitchFamily="34" charset="0"/>
              <a:cs typeface="Arial" panose="020B0604020202020204" pitchFamily="34" charset="0"/>
            </a:endParaRPr>
          </a:p>
        </p:txBody>
      </p:sp>
      <p:sp>
        <p:nvSpPr>
          <p:cNvPr id="10" name="Rectángulo 9"/>
          <p:cNvSpPr/>
          <p:nvPr/>
        </p:nvSpPr>
        <p:spPr>
          <a:xfrm>
            <a:off x="0" y="461665"/>
            <a:ext cx="9118444" cy="1077218"/>
          </a:xfrm>
          <a:prstGeom prst="rect">
            <a:avLst/>
          </a:prstGeom>
        </p:spPr>
        <p:txBody>
          <a:bodyPr wrap="square">
            <a:spAutoFit/>
          </a:bodyPr>
          <a:lstStyle/>
          <a:p>
            <a:r>
              <a:rPr lang="es-EC" sz="3200" b="1" dirty="0">
                <a:solidFill>
                  <a:srgbClr val="095DA6"/>
                </a:solidFill>
                <a:latin typeface="Bambino-Bold ☞"/>
                <a:ea typeface="Bambino-Bold ☞" charset="0"/>
                <a:cs typeface="Bambino-Bold ☞" charset="0"/>
              </a:rPr>
              <a:t>Emergencias atendidas de contagiados de COVID-19. 16 de marzo al 18 de junio de 2021.</a:t>
            </a:r>
          </a:p>
        </p:txBody>
      </p:sp>
      <p:sp>
        <p:nvSpPr>
          <p:cNvPr id="11" name="Rectángulo 10"/>
          <p:cNvSpPr/>
          <p:nvPr/>
        </p:nvSpPr>
        <p:spPr>
          <a:xfrm>
            <a:off x="1" y="0"/>
            <a:ext cx="12191999" cy="461665"/>
          </a:xfrm>
          <a:prstGeom prst="rect">
            <a:avLst/>
          </a:prstGeom>
          <a:solidFill>
            <a:schemeClr val="accent3">
              <a:lumMod val="20000"/>
              <a:lumOff val="80000"/>
            </a:schemeClr>
          </a:solidFill>
        </p:spPr>
        <p:txBody>
          <a:bodyPr wrap="square">
            <a:spAutoFit/>
          </a:bodyPr>
          <a:lstStyle/>
          <a:p>
            <a:pPr algn="ctr"/>
            <a:r>
              <a:rPr lang="es-ES" sz="2400" b="1" dirty="0">
                <a:latin typeface="Bambino-Bold ☞"/>
              </a:rPr>
              <a:t>Cuerpo de Bomberos de Quito (CBQ)</a:t>
            </a:r>
            <a:endParaRPr lang="es-EC" sz="2400" b="1" dirty="0">
              <a:latin typeface="Bambino-Bold ☞" charset="0"/>
              <a:ea typeface="Bambino-Bold ☞" charset="0"/>
              <a:cs typeface="Bambino-Bold ☞" charset="0"/>
            </a:endParaRPr>
          </a:p>
        </p:txBody>
      </p:sp>
      <p:graphicFrame>
        <p:nvGraphicFramePr>
          <p:cNvPr id="2" name="Tabla 1">
            <a:extLst>
              <a:ext uri="{FF2B5EF4-FFF2-40B4-BE49-F238E27FC236}">
                <a16:creationId xmlns:a16="http://schemas.microsoft.com/office/drawing/2014/main" id="{97961DD8-B985-4AF0-8037-79DD03A7E0F2}"/>
              </a:ext>
            </a:extLst>
          </p:cNvPr>
          <p:cNvGraphicFramePr>
            <a:graphicFrameLocks noGrp="1"/>
          </p:cNvGraphicFramePr>
          <p:nvPr>
            <p:extLst>
              <p:ext uri="{D42A27DB-BD31-4B8C-83A1-F6EECF244321}">
                <p14:modId xmlns:p14="http://schemas.microsoft.com/office/powerpoint/2010/main" val="4043702135"/>
              </p:ext>
            </p:extLst>
          </p:nvPr>
        </p:nvGraphicFramePr>
        <p:xfrm>
          <a:off x="7937513" y="1294228"/>
          <a:ext cx="3949701" cy="4930452"/>
        </p:xfrm>
        <a:graphic>
          <a:graphicData uri="http://schemas.openxmlformats.org/drawingml/2006/table">
            <a:tbl>
              <a:tblPr/>
              <a:tblGrid>
                <a:gridCol w="1316567">
                  <a:extLst>
                    <a:ext uri="{9D8B030D-6E8A-4147-A177-3AD203B41FA5}">
                      <a16:colId xmlns:a16="http://schemas.microsoft.com/office/drawing/2014/main" val="1238871139"/>
                    </a:ext>
                  </a:extLst>
                </a:gridCol>
                <a:gridCol w="1316567">
                  <a:extLst>
                    <a:ext uri="{9D8B030D-6E8A-4147-A177-3AD203B41FA5}">
                      <a16:colId xmlns:a16="http://schemas.microsoft.com/office/drawing/2014/main" val="2231938876"/>
                    </a:ext>
                  </a:extLst>
                </a:gridCol>
                <a:gridCol w="1316567">
                  <a:extLst>
                    <a:ext uri="{9D8B030D-6E8A-4147-A177-3AD203B41FA5}">
                      <a16:colId xmlns:a16="http://schemas.microsoft.com/office/drawing/2014/main" val="2080793206"/>
                    </a:ext>
                  </a:extLst>
                </a:gridCol>
              </a:tblGrid>
              <a:tr h="273914">
                <a:tc>
                  <a:txBody>
                    <a:bodyPr/>
                    <a:lstStyle/>
                    <a:p>
                      <a:pPr algn="ctr" fontAlgn="b"/>
                      <a:r>
                        <a:rPr lang="es-EC" sz="1600" b="0"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AÑO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C" sz="1600" b="0"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MES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C" sz="1600" b="0"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EVENTOS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774783301"/>
                  </a:ext>
                </a:extLst>
              </a:tr>
              <a:tr h="273914">
                <a:tc rowSpan="10">
                  <a:txBody>
                    <a:bodyPr/>
                    <a:lstStyle/>
                    <a:p>
                      <a:pPr algn="ctr" fontAlgn="ctr"/>
                      <a:r>
                        <a:rPr lang="es-EC"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088723"/>
                  </a:ext>
                </a:extLst>
              </a:tr>
              <a:tr h="273914">
                <a:tc vMerge="1">
                  <a:txBody>
                    <a:bodyPr/>
                    <a:lstStyle/>
                    <a:p>
                      <a:endParaRPr lang="es-EC"/>
                    </a:p>
                  </a:txBody>
                  <a:tcPr/>
                </a:tc>
                <a:tc>
                  <a:txBody>
                    <a:bodyPr/>
                    <a:lstStyle/>
                    <a:p>
                      <a:pPr algn="l" fontAlgn="b"/>
                      <a:r>
                        <a:rPr lang="es-EC"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1407955"/>
                  </a:ext>
                </a:extLst>
              </a:tr>
              <a:tr h="273914">
                <a:tc vMerge="1">
                  <a:txBody>
                    <a:bodyPr/>
                    <a:lstStyle/>
                    <a:p>
                      <a:endParaRPr lang="es-EC"/>
                    </a:p>
                  </a:txBody>
                  <a:tcPr/>
                </a:tc>
                <a:tc>
                  <a:txBody>
                    <a:bodyPr/>
                    <a:lstStyle/>
                    <a:p>
                      <a:pPr algn="l" fontAlgn="b"/>
                      <a:r>
                        <a:rPr lang="es-EC"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may</a:t>
                      </a:r>
                      <a:endPar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127055"/>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77534"/>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6405145"/>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480189"/>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111602"/>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oct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538992"/>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569568"/>
                  </a:ext>
                </a:extLst>
              </a:tr>
              <a:tr h="273914">
                <a:tc vMerge="1">
                  <a:txBody>
                    <a:bodyPr/>
                    <a:lstStyle/>
                    <a:p>
                      <a:endParaRPr lang="es-EC"/>
                    </a:p>
                  </a:txBody>
                  <a:tcPr/>
                </a:tc>
                <a:tc>
                  <a:txBody>
                    <a:bodyPr/>
                    <a:lstStyle/>
                    <a:p>
                      <a:pPr algn="l" fontAlgn="b"/>
                      <a:r>
                        <a:rPr lang="es-EC"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661775"/>
                  </a:ext>
                </a:extLst>
              </a:tr>
              <a:tr h="273914">
                <a:tc rowSpan="6">
                  <a:txBody>
                    <a:bodyPr/>
                    <a:lstStyle/>
                    <a:p>
                      <a:pPr algn="ctr" fontAlgn="ctr"/>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095852"/>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0599912"/>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290591"/>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4823793"/>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784403"/>
                  </a:ext>
                </a:extLst>
              </a:tr>
              <a:tr h="273914">
                <a:tc vMerge="1">
                  <a:txBody>
                    <a:bodyPr/>
                    <a:lstStyle/>
                    <a:p>
                      <a:endParaRPr lang="es-EC"/>
                    </a:p>
                  </a:txBody>
                  <a:tcPr/>
                </a:tc>
                <a:tc>
                  <a:txBody>
                    <a:bodyPr/>
                    <a:lstStyle/>
                    <a:p>
                      <a:pPr algn="l" fontAlgn="b"/>
                      <a:r>
                        <a:rPr lang="es-EC"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473645"/>
                  </a:ext>
                </a:extLst>
              </a:tr>
              <a:tr h="273914">
                <a:tc gridSpan="2">
                  <a:txBody>
                    <a:bodyPr/>
                    <a:lstStyle/>
                    <a:p>
                      <a:pPr algn="ctr" fontAlgn="b"/>
                      <a:r>
                        <a:rPr lang="es-EC" sz="1600" b="0"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rPr>
                        <a:t>Total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s-EC"/>
                    </a:p>
                  </a:txBody>
                  <a:tcPr/>
                </a:tc>
                <a:tc>
                  <a:txBody>
                    <a:bodyPr/>
                    <a:lstStyle/>
                    <a:p>
                      <a:pPr algn="r" fontAlgn="b"/>
                      <a:r>
                        <a:rPr lang="es-EC" sz="1600" b="0"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964842736"/>
                  </a:ext>
                </a:extLst>
              </a:tr>
            </a:tbl>
          </a:graphicData>
        </a:graphic>
      </p:graphicFrame>
      <p:graphicFrame>
        <p:nvGraphicFramePr>
          <p:cNvPr id="9" name="Gráfico 8">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2532050806"/>
              </p:ext>
            </p:extLst>
          </p:nvPr>
        </p:nvGraphicFramePr>
        <p:xfrm>
          <a:off x="125387" y="1538883"/>
          <a:ext cx="7611844" cy="4685798"/>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7E6E7F91-5E58-5148-9794-F9185B34BC48}"/>
              </a:ext>
            </a:extLst>
          </p:cNvPr>
          <p:cNvSpPr txBox="1"/>
          <p:nvPr/>
        </p:nvSpPr>
        <p:spPr>
          <a:xfrm>
            <a:off x="11598742" y="6449046"/>
            <a:ext cx="593258" cy="276999"/>
          </a:xfrm>
          <a:prstGeom prst="rect">
            <a:avLst/>
          </a:prstGeom>
          <a:noFill/>
        </p:spPr>
        <p:txBody>
          <a:bodyPr wrap="square" rtlCol="0">
            <a:spAutoFit/>
          </a:bodyPr>
          <a:lstStyle/>
          <a:p>
            <a:r>
              <a:rPr lang="es-EC" sz="1200" dirty="0"/>
              <a:t>-17-</a:t>
            </a:r>
          </a:p>
        </p:txBody>
      </p:sp>
    </p:spTree>
    <p:extLst>
      <p:ext uri="{BB962C8B-B14F-4D97-AF65-F5344CB8AC3E}">
        <p14:creationId xmlns:p14="http://schemas.microsoft.com/office/powerpoint/2010/main" val="912025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30927" y="1759300"/>
            <a:ext cx="11443062" cy="3356986"/>
          </a:xfrm>
        </p:spPr>
        <p:txBody>
          <a:bodyPr/>
          <a:lstStyle/>
          <a:p>
            <a:r>
              <a:rPr lang="es-ES_tradnl" dirty="0"/>
              <a:t>Informe epidemiológico </a:t>
            </a:r>
            <a:r>
              <a:rPr lang="es-ES" dirty="0"/>
              <a:t>de COVID-19 del Distrito Metropolitano de Quito, </a:t>
            </a:r>
            <a:br>
              <a:rPr lang="es-ES" dirty="0"/>
            </a:br>
            <a:r>
              <a:rPr lang="es-ES" dirty="0"/>
              <a:t>Ecuador 2021</a:t>
            </a:r>
            <a:br>
              <a:rPr lang="es-ES" dirty="0"/>
            </a:br>
            <a:br>
              <a:rPr lang="es-ES"/>
            </a:br>
            <a:r>
              <a:rPr lang="es-ES"/>
              <a:t>19 </a:t>
            </a:r>
            <a:r>
              <a:rPr lang="es-ES" dirty="0"/>
              <a:t>de junio de 2021</a:t>
            </a:r>
            <a:endParaRPr lang="es-ES_tradnl" dirty="0"/>
          </a:p>
        </p:txBody>
      </p:sp>
    </p:spTree>
    <p:extLst>
      <p:ext uri="{BB962C8B-B14F-4D97-AF65-F5344CB8AC3E}">
        <p14:creationId xmlns:p14="http://schemas.microsoft.com/office/powerpoint/2010/main" val="134214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adroTexto 29"/>
          <p:cNvSpPr txBox="1"/>
          <p:nvPr/>
        </p:nvSpPr>
        <p:spPr>
          <a:xfrm>
            <a:off x="427132" y="446275"/>
            <a:ext cx="9790659" cy="1077218"/>
          </a:xfrm>
          <a:prstGeom prst="rect">
            <a:avLst/>
          </a:prstGeom>
          <a:noFill/>
        </p:spPr>
        <p:txBody>
          <a:bodyPr wrap="square" rtlCol="0">
            <a:spAutoFit/>
          </a:bodyPr>
          <a:lstStyle/>
          <a:p>
            <a:pPr>
              <a:defRPr/>
            </a:pPr>
            <a:r>
              <a:rPr lang="es-ES_tradnl" sz="3200" b="1" dirty="0">
                <a:solidFill>
                  <a:srgbClr val="0070C0"/>
                </a:solidFill>
              </a:rPr>
              <a:t>Informe de levantamiento de cadáveres por COVID-19 o presunción</a:t>
            </a:r>
            <a:endParaRPr kumimoji="0" lang="es-ES_tradnl"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8 CuadroTexto"/>
          <p:cNvSpPr txBox="1"/>
          <p:nvPr/>
        </p:nvSpPr>
        <p:spPr>
          <a:xfrm>
            <a:off x="4577952" y="1153580"/>
            <a:ext cx="7069861" cy="553998"/>
          </a:xfrm>
          <a:prstGeom prst="rect">
            <a:avLst/>
          </a:prstGeom>
          <a:noFill/>
        </p:spPr>
        <p:txBody>
          <a:bodyPr wrap="square">
            <a:spAutoFit/>
          </a:bodyPr>
          <a:lstStyle/>
          <a:p>
            <a:pPr marL="0" marR="0" lvl="0" indent="0" algn="r" defTabSz="903418" rtl="0" eaLnBrk="1" fontAlgn="auto" latinLnBrk="0" hangingPunct="1">
              <a:lnSpc>
                <a:spcPts val="3645"/>
              </a:lnSpc>
              <a:spcBef>
                <a:spcPts val="0"/>
              </a:spcBef>
              <a:spcAft>
                <a:spcPts val="0"/>
              </a:spcAft>
              <a:buClrTx/>
              <a:buSzTx/>
              <a:buFontTx/>
              <a:buNone/>
              <a:tabLst/>
              <a:defRPr/>
            </a:pPr>
            <a:r>
              <a:rPr kumimoji="0" lang="es-MX"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ANÁLISIS DE CASOS POR SEMANA</a:t>
            </a:r>
          </a:p>
        </p:txBody>
      </p:sp>
      <p:sp>
        <p:nvSpPr>
          <p:cNvPr id="8" name="8 CuadroTexto"/>
          <p:cNvSpPr txBox="1"/>
          <p:nvPr/>
        </p:nvSpPr>
        <p:spPr>
          <a:xfrm>
            <a:off x="7046195" y="1455361"/>
            <a:ext cx="4601618" cy="504433"/>
          </a:xfrm>
          <a:prstGeom prst="rect">
            <a:avLst/>
          </a:prstGeom>
          <a:noFill/>
        </p:spPr>
        <p:txBody>
          <a:bodyPr wrap="square">
            <a:spAutoFit/>
          </a:bodyPr>
          <a:lstStyle/>
          <a:p>
            <a:pPr marL="0" marR="0" lvl="0" indent="0" algn="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ESTADÍSTICAS</a:t>
            </a:r>
          </a:p>
        </p:txBody>
      </p:sp>
      <p:sp>
        <p:nvSpPr>
          <p:cNvPr id="11" name="Rectángulo 10"/>
          <p:cNvSpPr/>
          <p:nvPr/>
        </p:nvSpPr>
        <p:spPr>
          <a:xfrm>
            <a:off x="0" y="0"/>
            <a:ext cx="12191999" cy="461665"/>
          </a:xfrm>
          <a:prstGeom prst="rect">
            <a:avLst/>
          </a:prstGeom>
          <a:solidFill>
            <a:schemeClr val="accent3">
              <a:lumMod val="20000"/>
              <a:lumOff val="80000"/>
            </a:schemeClr>
          </a:solidFill>
        </p:spPr>
        <p:txBody>
          <a:bodyPr wrap="square">
            <a:spAutoFit/>
          </a:bodyPr>
          <a:lstStyle/>
          <a:p>
            <a:pPr algn="ctr"/>
            <a:r>
              <a:rPr lang="es-EC" sz="2400" b="1" dirty="0"/>
              <a:t>Empresa Pública Metropolitana de Gestión Integral de Residuos Sólidos</a:t>
            </a:r>
          </a:p>
        </p:txBody>
      </p:sp>
      <p:sp>
        <p:nvSpPr>
          <p:cNvPr id="9" name="CuadroTexto 4"/>
          <p:cNvSpPr txBox="1"/>
          <p:nvPr/>
        </p:nvSpPr>
        <p:spPr>
          <a:xfrm>
            <a:off x="732342" y="6506701"/>
            <a:ext cx="6313853" cy="276999"/>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 Fecha de corte: 20 de junio de 2021 a las 12H00</a:t>
            </a:r>
          </a:p>
        </p:txBody>
      </p:sp>
      <p:grpSp>
        <p:nvGrpSpPr>
          <p:cNvPr id="18" name="Grupo 17">
            <a:extLst>
              <a:ext uri="{FF2B5EF4-FFF2-40B4-BE49-F238E27FC236}">
                <a16:creationId xmlns:a16="http://schemas.microsoft.com/office/drawing/2014/main" id="{A2958294-6512-4C7F-8EBA-602EF0F07E5A}"/>
              </a:ext>
            </a:extLst>
          </p:cNvPr>
          <p:cNvGrpSpPr/>
          <p:nvPr/>
        </p:nvGrpSpPr>
        <p:grpSpPr>
          <a:xfrm>
            <a:off x="4312381" y="2325960"/>
            <a:ext cx="3515673" cy="241916"/>
            <a:chOff x="324441" y="3156043"/>
            <a:chExt cx="1257561" cy="198513"/>
          </a:xfrm>
        </p:grpSpPr>
        <p:sp>
          <p:nvSpPr>
            <p:cNvPr id="19" name="Rectángulo 18">
              <a:extLst>
                <a:ext uri="{FF2B5EF4-FFF2-40B4-BE49-F238E27FC236}">
                  <a16:creationId xmlns:a16="http://schemas.microsoft.com/office/drawing/2014/main" id="{C10BAB81-CF08-4DF8-8309-31384496D17A}"/>
                </a:ext>
              </a:extLst>
            </p:cNvPr>
            <p:cNvSpPr/>
            <p:nvPr/>
          </p:nvSpPr>
          <p:spPr>
            <a:xfrm>
              <a:off x="965648" y="3258373"/>
              <a:ext cx="61178" cy="9618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EC" sz="1100"/>
            </a:p>
          </p:txBody>
        </p:sp>
        <p:sp>
          <p:nvSpPr>
            <p:cNvPr id="20" name="CuadroTexto 3">
              <a:extLst>
                <a:ext uri="{FF2B5EF4-FFF2-40B4-BE49-F238E27FC236}">
                  <a16:creationId xmlns:a16="http://schemas.microsoft.com/office/drawing/2014/main" id="{60D64002-66A4-499E-862A-1A60E141B28E}"/>
                </a:ext>
              </a:extLst>
            </p:cNvPr>
            <p:cNvSpPr txBox="1"/>
            <p:nvPr/>
          </p:nvSpPr>
          <p:spPr>
            <a:xfrm>
              <a:off x="324441" y="3156043"/>
              <a:ext cx="559344" cy="1863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C" sz="1050" dirty="0"/>
                <a:t>2020 </a:t>
              </a:r>
              <a:r>
                <a:rPr lang="es-EC" sz="1200" dirty="0"/>
                <a:t>Semanal</a:t>
              </a:r>
              <a:endParaRPr lang="es-EC" sz="1050" dirty="0"/>
            </a:p>
          </p:txBody>
        </p:sp>
        <p:sp>
          <p:nvSpPr>
            <p:cNvPr id="21" name="CuadroTexto 1">
              <a:extLst>
                <a:ext uri="{FF2B5EF4-FFF2-40B4-BE49-F238E27FC236}">
                  <a16:creationId xmlns:a16="http://schemas.microsoft.com/office/drawing/2014/main" id="{86F3E845-87B5-4C8B-8EDF-BB133EA5751E}"/>
                </a:ext>
              </a:extLst>
            </p:cNvPr>
            <p:cNvSpPr txBox="1"/>
            <p:nvPr/>
          </p:nvSpPr>
          <p:spPr>
            <a:xfrm>
              <a:off x="1022658" y="3156043"/>
              <a:ext cx="559344" cy="1863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C" sz="1000" dirty="0"/>
                <a:t>2021 </a:t>
              </a:r>
              <a:r>
                <a:rPr lang="es-EC" sz="1200" dirty="0"/>
                <a:t>Semanal</a:t>
              </a:r>
              <a:endParaRPr lang="es-EC" sz="1000" dirty="0"/>
            </a:p>
          </p:txBody>
        </p:sp>
      </p:grpSp>
      <p:sp>
        <p:nvSpPr>
          <p:cNvPr id="22" name="Rectángulo 21">
            <a:extLst>
              <a:ext uri="{FF2B5EF4-FFF2-40B4-BE49-F238E27FC236}">
                <a16:creationId xmlns:a16="http://schemas.microsoft.com/office/drawing/2014/main" id="{545B0DCA-435E-454D-AA69-EF22940B54E1}"/>
              </a:ext>
            </a:extLst>
          </p:cNvPr>
          <p:cNvSpPr/>
          <p:nvPr/>
        </p:nvSpPr>
        <p:spPr>
          <a:xfrm>
            <a:off x="4178867" y="2438727"/>
            <a:ext cx="133514" cy="114334"/>
          </a:xfrm>
          <a:prstGeom prst="rect">
            <a:avLst/>
          </a:prstGeom>
          <a:solidFill>
            <a:srgbClr val="6DA6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EC" sz="1100"/>
          </a:p>
        </p:txBody>
      </p:sp>
      <p:graphicFrame>
        <p:nvGraphicFramePr>
          <p:cNvPr id="24" name="Gráfico 23">
            <a:extLst>
              <a:ext uri="{FF2B5EF4-FFF2-40B4-BE49-F238E27FC236}">
                <a16:creationId xmlns:a16="http://schemas.microsoft.com/office/drawing/2014/main" id="{4D7F4151-9A11-41CB-BCA5-E6EA45BC38DF}"/>
              </a:ext>
            </a:extLst>
          </p:cNvPr>
          <p:cNvGraphicFramePr>
            <a:graphicFrameLocks/>
          </p:cNvGraphicFramePr>
          <p:nvPr>
            <p:extLst>
              <p:ext uri="{D42A27DB-BD31-4B8C-83A1-F6EECF244321}">
                <p14:modId xmlns:p14="http://schemas.microsoft.com/office/powerpoint/2010/main" val="3145809553"/>
              </p:ext>
            </p:extLst>
          </p:nvPr>
        </p:nvGraphicFramePr>
        <p:xfrm>
          <a:off x="704850" y="1825274"/>
          <a:ext cx="10800213" cy="453458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Conector recto 2">
            <a:extLst>
              <a:ext uri="{FF2B5EF4-FFF2-40B4-BE49-F238E27FC236}">
                <a16:creationId xmlns:a16="http://schemas.microsoft.com/office/drawing/2014/main" id="{98859558-0B63-4ACE-8ED6-4018B917FBA2}"/>
              </a:ext>
            </a:extLst>
          </p:cNvPr>
          <p:cNvCxnSpPr/>
          <p:nvPr/>
        </p:nvCxnSpPr>
        <p:spPr>
          <a:xfrm flipV="1">
            <a:off x="4435202" y="2762261"/>
            <a:ext cx="375949" cy="15696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E2213CED-A0C4-40FE-959E-91FEA8E9B80A}"/>
              </a:ext>
            </a:extLst>
          </p:cNvPr>
          <p:cNvSpPr txBox="1"/>
          <p:nvPr/>
        </p:nvSpPr>
        <p:spPr>
          <a:xfrm>
            <a:off x="4994031" y="2692579"/>
            <a:ext cx="2386820" cy="276999"/>
          </a:xfrm>
          <a:prstGeom prst="rect">
            <a:avLst/>
          </a:prstGeom>
          <a:noFill/>
        </p:spPr>
        <p:txBody>
          <a:bodyPr wrap="square" rtlCol="0">
            <a:spAutoFit/>
          </a:bodyPr>
          <a:lstStyle/>
          <a:p>
            <a:r>
              <a:rPr lang="es-EC" sz="1200" dirty="0"/>
              <a:t>Acumulado 2020-2021</a:t>
            </a:r>
          </a:p>
        </p:txBody>
      </p:sp>
      <p:sp>
        <p:nvSpPr>
          <p:cNvPr id="15" name="CuadroTexto 14">
            <a:extLst>
              <a:ext uri="{FF2B5EF4-FFF2-40B4-BE49-F238E27FC236}">
                <a16:creationId xmlns:a16="http://schemas.microsoft.com/office/drawing/2014/main" id="{8180CFEC-B31E-CB42-9153-A476814FE87E}"/>
              </a:ext>
            </a:extLst>
          </p:cNvPr>
          <p:cNvSpPr txBox="1"/>
          <p:nvPr/>
        </p:nvSpPr>
        <p:spPr>
          <a:xfrm>
            <a:off x="10533871" y="6523138"/>
            <a:ext cx="593258" cy="276999"/>
          </a:xfrm>
          <a:prstGeom prst="rect">
            <a:avLst/>
          </a:prstGeom>
          <a:noFill/>
        </p:spPr>
        <p:txBody>
          <a:bodyPr wrap="square" rtlCol="0">
            <a:spAutoFit/>
          </a:bodyPr>
          <a:lstStyle/>
          <a:p>
            <a:r>
              <a:rPr lang="es-EC" sz="1200" dirty="0"/>
              <a:t>-18-</a:t>
            </a:r>
          </a:p>
        </p:txBody>
      </p:sp>
    </p:spTree>
    <p:extLst>
      <p:ext uri="{BB962C8B-B14F-4D97-AF65-F5344CB8AC3E}">
        <p14:creationId xmlns:p14="http://schemas.microsoft.com/office/powerpoint/2010/main" val="40409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adroTexto 29"/>
          <p:cNvSpPr txBox="1"/>
          <p:nvPr/>
        </p:nvSpPr>
        <p:spPr>
          <a:xfrm>
            <a:off x="427131" y="270238"/>
            <a:ext cx="10168523" cy="584775"/>
          </a:xfrm>
          <a:prstGeom prst="rect">
            <a:avLst/>
          </a:prstGeom>
          <a:noFill/>
        </p:spPr>
        <p:txBody>
          <a:bodyPr wrap="square" rtlCol="0">
            <a:spAutoFit/>
          </a:bodyPr>
          <a:lstStyle/>
          <a:p>
            <a:r>
              <a:rPr lang="es-ES_tradnl" sz="3200" b="1" dirty="0">
                <a:solidFill>
                  <a:srgbClr val="0070C0"/>
                </a:solidFill>
              </a:rPr>
              <a:t>Estadísticas</a:t>
            </a:r>
          </a:p>
        </p:txBody>
      </p:sp>
      <p:sp>
        <p:nvSpPr>
          <p:cNvPr id="6" name="8 CuadroTexto"/>
          <p:cNvSpPr txBox="1"/>
          <p:nvPr/>
        </p:nvSpPr>
        <p:spPr>
          <a:xfrm>
            <a:off x="3013496" y="738640"/>
            <a:ext cx="7069861" cy="553998"/>
          </a:xfrm>
          <a:prstGeom prst="rect">
            <a:avLst/>
          </a:prstGeom>
          <a:noFill/>
        </p:spPr>
        <p:txBody>
          <a:bodyPr wrap="square">
            <a:spAutoFit/>
          </a:bodyPr>
          <a:lstStyle/>
          <a:p>
            <a:pPr algn="r" defTabSz="903418">
              <a:lnSpc>
                <a:spcPts val="3645"/>
              </a:lnSpc>
              <a:defRPr/>
            </a:pPr>
            <a:r>
              <a:rPr lang="es-MX" sz="3200" dirty="0">
                <a:solidFill>
                  <a:schemeClr val="accent6">
                    <a:lumMod val="50000"/>
                  </a:schemeClr>
                </a:solidFill>
                <a:latin typeface="Tw Cen MT" panose="020B0602020104020603" pitchFamily="34" charset="0"/>
                <a:cs typeface="Helvetica"/>
              </a:rPr>
              <a:t>ANÁLISIS DE CASOS</a:t>
            </a:r>
          </a:p>
        </p:txBody>
      </p:sp>
      <p:sp>
        <p:nvSpPr>
          <p:cNvPr id="8" name="8 CuadroTexto"/>
          <p:cNvSpPr txBox="1"/>
          <p:nvPr/>
        </p:nvSpPr>
        <p:spPr>
          <a:xfrm>
            <a:off x="5511392" y="1071198"/>
            <a:ext cx="4601618" cy="504433"/>
          </a:xfrm>
          <a:prstGeom prst="rect">
            <a:avLst/>
          </a:prstGeom>
          <a:noFill/>
        </p:spPr>
        <p:txBody>
          <a:bodyPr wrap="square">
            <a:spAutoFit/>
          </a:bodyPr>
          <a:lstStyle/>
          <a:p>
            <a:pPr algn="r" defTabSz="903418">
              <a:lnSpc>
                <a:spcPts val="3645"/>
              </a:lnSpc>
              <a:defRPr/>
            </a:pPr>
            <a:r>
              <a:rPr lang="es-MX" sz="2000" dirty="0">
                <a:solidFill>
                  <a:schemeClr val="accent6">
                    <a:lumMod val="50000"/>
                  </a:schemeClr>
                </a:solidFill>
                <a:latin typeface="Tw Cen MT" panose="020B0602020104020603" pitchFamily="34" charset="0"/>
                <a:cs typeface="Helvetica"/>
              </a:rPr>
              <a:t>POR SEXO Y GRUPO ETÁREO</a:t>
            </a:r>
            <a:endParaRPr lang="es-EC" sz="2000" dirty="0">
              <a:solidFill>
                <a:schemeClr val="accent6">
                  <a:lumMod val="50000"/>
                </a:schemeClr>
              </a:solidFill>
              <a:latin typeface="Tw Cen MT" panose="020B0602020104020603" pitchFamily="34" charset="0"/>
              <a:cs typeface="Helvetica"/>
            </a:endParaRPr>
          </a:p>
        </p:txBody>
      </p:sp>
      <p:graphicFrame>
        <p:nvGraphicFramePr>
          <p:cNvPr id="7" name="Gráfico 6"/>
          <p:cNvGraphicFramePr>
            <a:graphicFrameLocks/>
          </p:cNvGraphicFramePr>
          <p:nvPr>
            <p:extLst>
              <p:ext uri="{D42A27DB-BD31-4B8C-83A1-F6EECF244321}">
                <p14:modId xmlns:p14="http://schemas.microsoft.com/office/powerpoint/2010/main" val="3014735548"/>
              </p:ext>
            </p:extLst>
          </p:nvPr>
        </p:nvGraphicFramePr>
        <p:xfrm>
          <a:off x="427131" y="1667161"/>
          <a:ext cx="4784949" cy="4350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00000000-0008-0000-0300-000032000000}"/>
              </a:ext>
            </a:extLst>
          </p:cNvPr>
          <p:cNvGraphicFramePr>
            <a:graphicFrameLocks/>
          </p:cNvGraphicFramePr>
          <p:nvPr>
            <p:extLst>
              <p:ext uri="{D42A27DB-BD31-4B8C-83A1-F6EECF244321}">
                <p14:modId xmlns:p14="http://schemas.microsoft.com/office/powerpoint/2010/main" val="1935751914"/>
              </p:ext>
            </p:extLst>
          </p:nvPr>
        </p:nvGraphicFramePr>
        <p:xfrm>
          <a:off x="5676900" y="1667161"/>
          <a:ext cx="6066444" cy="4350180"/>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4">
            <a:extLst>
              <a:ext uri="{FF2B5EF4-FFF2-40B4-BE49-F238E27FC236}">
                <a16:creationId xmlns:a16="http://schemas.microsoft.com/office/drawing/2014/main" id="{E323E2AB-7033-4A01-90CE-9A13B8CFA572}"/>
              </a:ext>
            </a:extLst>
          </p:cNvPr>
          <p:cNvSpPr txBox="1"/>
          <p:nvPr/>
        </p:nvSpPr>
        <p:spPr>
          <a:xfrm>
            <a:off x="732342" y="6506701"/>
            <a:ext cx="6313853" cy="276999"/>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 Fecha de corte: 20 de junio de 2021 a las 12H00</a:t>
            </a:r>
          </a:p>
        </p:txBody>
      </p:sp>
      <p:sp>
        <p:nvSpPr>
          <p:cNvPr id="11" name="CuadroTexto 10">
            <a:extLst>
              <a:ext uri="{FF2B5EF4-FFF2-40B4-BE49-F238E27FC236}">
                <a16:creationId xmlns:a16="http://schemas.microsoft.com/office/drawing/2014/main" id="{4062F62D-23D5-8848-AA63-23896E607D2B}"/>
              </a:ext>
            </a:extLst>
          </p:cNvPr>
          <p:cNvSpPr txBox="1"/>
          <p:nvPr/>
        </p:nvSpPr>
        <p:spPr>
          <a:xfrm>
            <a:off x="10499147" y="6581001"/>
            <a:ext cx="593258" cy="276999"/>
          </a:xfrm>
          <a:prstGeom prst="rect">
            <a:avLst/>
          </a:prstGeom>
          <a:noFill/>
        </p:spPr>
        <p:txBody>
          <a:bodyPr wrap="square" rtlCol="0">
            <a:spAutoFit/>
          </a:bodyPr>
          <a:lstStyle/>
          <a:p>
            <a:r>
              <a:rPr lang="es-EC" sz="1200" dirty="0"/>
              <a:t>-19-</a:t>
            </a:r>
          </a:p>
        </p:txBody>
      </p:sp>
    </p:spTree>
    <p:extLst>
      <p:ext uri="{BB962C8B-B14F-4D97-AF65-F5344CB8AC3E}">
        <p14:creationId xmlns:p14="http://schemas.microsoft.com/office/powerpoint/2010/main" val="341888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2"/>
          </p:nvPr>
        </p:nvSpPr>
        <p:spPr>
          <a:xfrm>
            <a:off x="323197" y="458692"/>
            <a:ext cx="7734300" cy="447675"/>
          </a:xfrm>
        </p:spPr>
        <p:txBody>
          <a:bodyPr/>
          <a:lstStyle/>
          <a:p>
            <a:r>
              <a:rPr lang="es-ES_tradnl" sz="2800" b="1" dirty="0">
                <a:latin typeface="Bambino-Bold ☞"/>
              </a:rPr>
              <a:t>Exceso de mortalidad</a:t>
            </a:r>
          </a:p>
        </p:txBody>
      </p:sp>
      <p:sp>
        <p:nvSpPr>
          <p:cNvPr id="2" name="Marcador de texto 1"/>
          <p:cNvSpPr>
            <a:spLocks noGrp="1"/>
          </p:cNvSpPr>
          <p:nvPr>
            <p:ph type="body" sz="quarter" idx="4294967295"/>
          </p:nvPr>
        </p:nvSpPr>
        <p:spPr>
          <a:xfrm>
            <a:off x="240647" y="6333460"/>
            <a:ext cx="2700857" cy="524540"/>
          </a:xfrm>
        </p:spPr>
        <p:txBody>
          <a:bodyPr vert="horz" lIns="91440" tIns="45720" rIns="91440" bIns="45720" rtlCol="0" anchor="ctr">
            <a:noAutofit/>
          </a:bodyPr>
          <a:lstStyle/>
          <a:p>
            <a:pPr>
              <a:buNone/>
            </a:pPr>
            <a:r>
              <a:rPr lang="es-ES_tradnl" sz="1000" dirty="0">
                <a:solidFill>
                  <a:schemeClr val="accent4">
                    <a:lumMod val="60000"/>
                    <a:lumOff val="40000"/>
                  </a:schemeClr>
                </a:solidFill>
                <a:latin typeface="Arial" panose="020B0604020202020204" pitchFamily="34" charset="0"/>
                <a:ea typeface="Tahoma" panose="020B0604030504040204" pitchFamily="34" charset="0"/>
                <a:cs typeface="Arial" panose="020B0604020202020204" pitchFamily="34" charset="0"/>
              </a:rPr>
              <a:t>Fuente: </a:t>
            </a:r>
            <a:r>
              <a:rPr lang="es-ES_tradnl" sz="1000" dirty="0">
                <a:solidFill>
                  <a:schemeClr val="bg1"/>
                </a:solidFill>
                <a:latin typeface="Arial" panose="020B0604020202020204" pitchFamily="34" charset="0"/>
                <a:ea typeface="Tahoma" panose="020B0604030504040204" pitchFamily="34" charset="0"/>
                <a:cs typeface="Arial" panose="020B0604020202020204" pitchFamily="34" charset="0"/>
              </a:rPr>
              <a:t>Registro Civil del Ecuador</a:t>
            </a:r>
          </a:p>
          <a:p>
            <a:pPr>
              <a:buNone/>
            </a:pPr>
            <a:r>
              <a:rPr lang="es-ES_tradnl" sz="1000" dirty="0">
                <a:solidFill>
                  <a:schemeClr val="bg1"/>
                </a:solidFill>
                <a:latin typeface="Arial" panose="020B0604020202020204" pitchFamily="34" charset="0"/>
                <a:ea typeface="Tahoma" panose="020B0604030504040204" pitchFamily="34" charset="0"/>
                <a:cs typeface="Arial" panose="020B0604020202020204" pitchFamily="34" charset="0"/>
              </a:rPr>
              <a:t>Datos sujetos a variación</a:t>
            </a:r>
          </a:p>
        </p:txBody>
      </p:sp>
      <p:sp>
        <p:nvSpPr>
          <p:cNvPr id="8" name="Marcador de texto 8"/>
          <p:cNvSpPr>
            <a:spLocks noGrp="1"/>
          </p:cNvSpPr>
          <p:nvPr>
            <p:ph type="body" sz="quarter" idx="4294967295"/>
          </p:nvPr>
        </p:nvSpPr>
        <p:spPr>
          <a:xfrm>
            <a:off x="8824511" y="6333460"/>
            <a:ext cx="3077651" cy="524540"/>
          </a:xfrm>
        </p:spPr>
        <p:txBody>
          <a:bodyPr vert="horz" lIns="91440" tIns="45720" rIns="91440" bIns="45720" rtlCol="0" anchor="ctr">
            <a:noAutofit/>
          </a:bodyPr>
          <a:lstStyle/>
          <a:p>
            <a:pPr algn="ctr">
              <a:buNone/>
            </a:pPr>
            <a:endParaRPr lang="es-EC" sz="1000" dirty="0">
              <a:solidFill>
                <a:schemeClr val="accent4">
                  <a:lumMod val="60000"/>
                  <a:lumOff val="40000"/>
                </a:schemeClr>
              </a:solidFill>
              <a:latin typeface="Arial" panose="020B0604020202020204" pitchFamily="34" charset="0"/>
              <a:cs typeface="Arial" panose="020B0604020202020204" pitchFamily="34" charset="0"/>
            </a:endParaRPr>
          </a:p>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S_tradnl" sz="1000" dirty="0">
                <a:solidFill>
                  <a:schemeClr val="bg1"/>
                </a:solidFill>
                <a:latin typeface="Arial" panose="020B0604020202020204" pitchFamily="34" charset="0"/>
                <a:ea typeface="Bambino-ThinItalic ☞" charset="0"/>
                <a:cs typeface="Arial" panose="020B0604020202020204" pitchFamily="34" charset="0"/>
              </a:rPr>
              <a:t>17 de junio de 2021</a:t>
            </a:r>
          </a:p>
          <a:p>
            <a:pPr algn="ctr">
              <a:buNone/>
            </a:pPr>
            <a:endParaRPr lang="es-ES_tradnl" sz="1000" dirty="0">
              <a:solidFill>
                <a:schemeClr val="bg1"/>
              </a:solidFill>
              <a:latin typeface="Arial" panose="020B0604020202020204" pitchFamily="34" charset="0"/>
              <a:ea typeface="Bambino-ThinItalic ☞" charset="0"/>
              <a:cs typeface="Arial" panose="020B0604020202020204" pitchFamily="34" charset="0"/>
            </a:endParaRPr>
          </a:p>
        </p:txBody>
      </p:sp>
      <p:sp>
        <p:nvSpPr>
          <p:cNvPr id="11" name="Text Placeholder 4"/>
          <p:cNvSpPr txBox="1">
            <a:spLocks/>
          </p:cNvSpPr>
          <p:nvPr/>
        </p:nvSpPr>
        <p:spPr>
          <a:xfrm>
            <a:off x="4394338" y="6333460"/>
            <a:ext cx="3949700" cy="524540"/>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sp>
        <p:nvSpPr>
          <p:cNvPr id="12" name="Rectángulo 11"/>
          <p:cNvSpPr/>
          <p:nvPr/>
        </p:nvSpPr>
        <p:spPr>
          <a:xfrm>
            <a:off x="1" y="0"/>
            <a:ext cx="12191999" cy="461665"/>
          </a:xfrm>
          <a:prstGeom prst="rect">
            <a:avLst/>
          </a:prstGeom>
          <a:solidFill>
            <a:schemeClr val="accent3">
              <a:lumMod val="20000"/>
              <a:lumOff val="80000"/>
            </a:schemeClr>
          </a:solidFill>
        </p:spPr>
        <p:txBody>
          <a:bodyPr wrap="square">
            <a:spAutoFit/>
          </a:bodyPr>
          <a:lstStyle/>
          <a:p>
            <a:pPr algn="ctr"/>
            <a:r>
              <a:rPr lang="es-ES" sz="2400" b="1" dirty="0">
                <a:latin typeface="Bambino-Bold ☞"/>
              </a:rPr>
              <a:t>Mortalidad en general</a:t>
            </a:r>
            <a:endParaRPr lang="es-EC" sz="2400" b="1" dirty="0">
              <a:latin typeface="Bambino-Bold ☞" charset="0"/>
              <a:ea typeface="Bambino-Bold ☞" charset="0"/>
              <a:cs typeface="Bambino-Bold ☞" charset="0"/>
            </a:endParaRPr>
          </a:p>
        </p:txBody>
      </p:sp>
      <p:graphicFrame>
        <p:nvGraphicFramePr>
          <p:cNvPr id="14" name="Gráfico 13">
            <a:extLst>
              <a:ext uri="{FF2B5EF4-FFF2-40B4-BE49-F238E27FC236}">
                <a16:creationId xmlns:a16="http://schemas.microsoft.com/office/drawing/2014/main" id="{77A1DC50-9494-4FAB-B689-1792074EFE44}"/>
              </a:ext>
            </a:extLst>
          </p:cNvPr>
          <p:cNvGraphicFramePr>
            <a:graphicFrameLocks/>
          </p:cNvGraphicFramePr>
          <p:nvPr>
            <p:extLst>
              <p:ext uri="{D42A27DB-BD31-4B8C-83A1-F6EECF244321}">
                <p14:modId xmlns:p14="http://schemas.microsoft.com/office/powerpoint/2010/main" val="965080953"/>
              </p:ext>
            </p:extLst>
          </p:nvPr>
        </p:nvGraphicFramePr>
        <p:xfrm>
          <a:off x="240647" y="1248419"/>
          <a:ext cx="5614707" cy="49835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a:extLst>
              <a:ext uri="{FF2B5EF4-FFF2-40B4-BE49-F238E27FC236}">
                <a16:creationId xmlns:a16="http://schemas.microsoft.com/office/drawing/2014/main" id="{92FF1589-FC71-4B81-B858-840973057574}"/>
              </a:ext>
            </a:extLst>
          </p:cNvPr>
          <p:cNvGraphicFramePr>
            <a:graphicFrameLocks/>
          </p:cNvGraphicFramePr>
          <p:nvPr>
            <p:extLst>
              <p:ext uri="{D42A27DB-BD31-4B8C-83A1-F6EECF244321}">
                <p14:modId xmlns:p14="http://schemas.microsoft.com/office/powerpoint/2010/main" val="3169679539"/>
              </p:ext>
            </p:extLst>
          </p:nvPr>
        </p:nvGraphicFramePr>
        <p:xfrm>
          <a:off x="5855355" y="1365059"/>
          <a:ext cx="6046808" cy="4866929"/>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a:extLst>
              <a:ext uri="{FF2B5EF4-FFF2-40B4-BE49-F238E27FC236}">
                <a16:creationId xmlns:a16="http://schemas.microsoft.com/office/drawing/2014/main" id="{EC1ADC02-1EE0-8B40-B017-55A6BA5DD451}"/>
              </a:ext>
            </a:extLst>
          </p:cNvPr>
          <p:cNvSpPr txBox="1"/>
          <p:nvPr/>
        </p:nvSpPr>
        <p:spPr>
          <a:xfrm>
            <a:off x="11598742" y="6449046"/>
            <a:ext cx="593258" cy="276999"/>
          </a:xfrm>
          <a:prstGeom prst="rect">
            <a:avLst/>
          </a:prstGeom>
          <a:noFill/>
        </p:spPr>
        <p:txBody>
          <a:bodyPr wrap="square" rtlCol="0">
            <a:spAutoFit/>
          </a:bodyPr>
          <a:lstStyle/>
          <a:p>
            <a:r>
              <a:rPr lang="es-EC" sz="1200" dirty="0"/>
              <a:t>-20-</a:t>
            </a:r>
          </a:p>
        </p:txBody>
      </p:sp>
    </p:spTree>
    <p:extLst>
      <p:ext uri="{BB962C8B-B14F-4D97-AF65-F5344CB8AC3E}">
        <p14:creationId xmlns:p14="http://schemas.microsoft.com/office/powerpoint/2010/main" val="3464218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85737" y="111866"/>
            <a:ext cx="8920128" cy="524506"/>
          </a:xfrm>
        </p:spPr>
        <p:txBody>
          <a:bodyPr/>
          <a:lstStyle/>
          <a:p>
            <a:r>
              <a:rPr lang="es-EC" sz="2800" b="1" dirty="0">
                <a:latin typeface="Bambino-Bold ☞"/>
              </a:rPr>
              <a:t>Defunciones Generales 2015 – 2021. INEC- Registro Civil</a:t>
            </a:r>
          </a:p>
          <a:p>
            <a:endParaRPr lang="es-EC" sz="2800" b="1" dirty="0">
              <a:latin typeface="Bambino-Bold ☞"/>
            </a:endParaRPr>
          </a:p>
        </p:txBody>
      </p:sp>
      <p:sp>
        <p:nvSpPr>
          <p:cNvPr id="6" name="Marcador de texto 1"/>
          <p:cNvSpPr>
            <a:spLocks noGrp="1"/>
          </p:cNvSpPr>
          <p:nvPr>
            <p:ph type="body" sz="quarter" idx="4294967295"/>
          </p:nvPr>
        </p:nvSpPr>
        <p:spPr>
          <a:xfrm>
            <a:off x="240647" y="6333460"/>
            <a:ext cx="2700857" cy="524540"/>
          </a:xfrm>
        </p:spPr>
        <p:txBody>
          <a:bodyPr vert="horz" lIns="91440" tIns="45720" rIns="91440" bIns="45720" rtlCol="0" anchor="ctr">
            <a:noAutofit/>
          </a:bodyPr>
          <a:lstStyle/>
          <a:p>
            <a:pPr>
              <a:buNone/>
            </a:pPr>
            <a:r>
              <a:rPr lang="es-ES_tradnl" sz="1000" dirty="0">
                <a:solidFill>
                  <a:schemeClr val="accent4">
                    <a:lumMod val="60000"/>
                    <a:lumOff val="40000"/>
                  </a:schemeClr>
                </a:solidFill>
                <a:latin typeface="Arial" panose="020B0604020202020204" pitchFamily="34" charset="0"/>
                <a:ea typeface="Tahoma" panose="020B0604030504040204" pitchFamily="34" charset="0"/>
                <a:cs typeface="Arial" panose="020B0604020202020204" pitchFamily="34" charset="0"/>
              </a:rPr>
              <a:t>Fuente: </a:t>
            </a:r>
            <a:r>
              <a:rPr lang="es-ES_tradnl" sz="1000" dirty="0">
                <a:solidFill>
                  <a:schemeClr val="bg1"/>
                </a:solidFill>
                <a:latin typeface="Arial" panose="020B0604020202020204" pitchFamily="34" charset="0"/>
                <a:ea typeface="Tahoma" panose="020B0604030504040204" pitchFamily="34" charset="0"/>
                <a:cs typeface="Arial" panose="020B0604020202020204" pitchFamily="34" charset="0"/>
              </a:rPr>
              <a:t>Registro Civil del Ecuador; INEC</a:t>
            </a:r>
          </a:p>
          <a:p>
            <a:pPr>
              <a:buNone/>
            </a:pPr>
            <a:r>
              <a:rPr lang="es-ES_tradnl" sz="1000" dirty="0">
                <a:solidFill>
                  <a:schemeClr val="bg1"/>
                </a:solidFill>
                <a:latin typeface="Arial" panose="020B0604020202020204" pitchFamily="34" charset="0"/>
                <a:ea typeface="Tahoma" panose="020B0604030504040204" pitchFamily="34" charset="0"/>
                <a:cs typeface="Arial" panose="020B0604020202020204" pitchFamily="34" charset="0"/>
              </a:rPr>
              <a:t>Datos sujetos a variación</a:t>
            </a:r>
          </a:p>
        </p:txBody>
      </p:sp>
      <p:sp>
        <p:nvSpPr>
          <p:cNvPr id="7" name="Marcador de texto 8"/>
          <p:cNvSpPr>
            <a:spLocks noGrp="1"/>
          </p:cNvSpPr>
          <p:nvPr>
            <p:ph type="body" sz="quarter" idx="4294967295"/>
          </p:nvPr>
        </p:nvSpPr>
        <p:spPr>
          <a:xfrm>
            <a:off x="8824511" y="6333460"/>
            <a:ext cx="3077651" cy="524540"/>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S_tradnl" sz="1000" dirty="0">
                <a:solidFill>
                  <a:schemeClr val="bg1"/>
                </a:solidFill>
                <a:latin typeface="Arial" panose="020B0604020202020204" pitchFamily="34" charset="0"/>
                <a:ea typeface="Bambino-ThinItalic ☞" charset="0"/>
                <a:cs typeface="Arial" panose="020B0604020202020204" pitchFamily="34" charset="0"/>
              </a:rPr>
              <a:t>17  de junio de 2021</a:t>
            </a:r>
          </a:p>
        </p:txBody>
      </p:sp>
      <p:sp>
        <p:nvSpPr>
          <p:cNvPr id="8" name="Text Placeholder 4"/>
          <p:cNvSpPr txBox="1">
            <a:spLocks/>
          </p:cNvSpPr>
          <p:nvPr/>
        </p:nvSpPr>
        <p:spPr>
          <a:xfrm>
            <a:off x="4394338" y="6333460"/>
            <a:ext cx="3949700" cy="524540"/>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sp>
        <p:nvSpPr>
          <p:cNvPr id="3" name="CuadroTexto 2">
            <a:extLst>
              <a:ext uri="{FF2B5EF4-FFF2-40B4-BE49-F238E27FC236}">
                <a16:creationId xmlns:a16="http://schemas.microsoft.com/office/drawing/2014/main" id="{F286DD87-745F-4560-97FC-A9AAF566E6A2}"/>
              </a:ext>
            </a:extLst>
          </p:cNvPr>
          <p:cNvSpPr txBox="1"/>
          <p:nvPr/>
        </p:nvSpPr>
        <p:spPr>
          <a:xfrm>
            <a:off x="624507" y="629262"/>
            <a:ext cx="1933135" cy="369332"/>
          </a:xfrm>
          <a:prstGeom prst="rect">
            <a:avLst/>
          </a:prstGeom>
          <a:noFill/>
        </p:spPr>
        <p:txBody>
          <a:bodyPr wrap="square" rtlCol="0">
            <a:spAutoFit/>
          </a:bodyPr>
          <a:lstStyle/>
          <a:p>
            <a:r>
              <a:rPr lang="es-EC" b="1" dirty="0">
                <a:solidFill>
                  <a:srgbClr val="002060"/>
                </a:solidFill>
                <a:latin typeface="Calibri" panose="020F0502020204030204" pitchFamily="34" charset="0"/>
                <a:cs typeface="Calibri" panose="020F0502020204030204" pitchFamily="34" charset="0"/>
              </a:rPr>
              <a:t>Quito</a:t>
            </a:r>
          </a:p>
        </p:txBody>
      </p:sp>
      <p:sp>
        <p:nvSpPr>
          <p:cNvPr id="9" name="CuadroTexto 8">
            <a:extLst>
              <a:ext uri="{FF2B5EF4-FFF2-40B4-BE49-F238E27FC236}">
                <a16:creationId xmlns:a16="http://schemas.microsoft.com/office/drawing/2014/main" id="{F286DD87-745F-4560-97FC-A9AAF566E6A2}"/>
              </a:ext>
            </a:extLst>
          </p:cNvPr>
          <p:cNvSpPr txBox="1"/>
          <p:nvPr/>
        </p:nvSpPr>
        <p:spPr>
          <a:xfrm>
            <a:off x="624507" y="3739924"/>
            <a:ext cx="1933135" cy="369332"/>
          </a:xfrm>
          <a:prstGeom prst="rect">
            <a:avLst/>
          </a:prstGeom>
          <a:noFill/>
        </p:spPr>
        <p:txBody>
          <a:bodyPr wrap="square" rtlCol="0">
            <a:spAutoFit/>
          </a:bodyPr>
          <a:lstStyle/>
          <a:p>
            <a:r>
              <a:rPr lang="es-EC" b="1" dirty="0">
                <a:solidFill>
                  <a:srgbClr val="002060"/>
                </a:solidFill>
                <a:latin typeface="Calibri" panose="020F0502020204030204" pitchFamily="34" charset="0"/>
                <a:cs typeface="Calibri" panose="020F0502020204030204" pitchFamily="34" charset="0"/>
              </a:rPr>
              <a:t>Guayaquil</a:t>
            </a:r>
          </a:p>
        </p:txBody>
      </p:sp>
      <p:sp>
        <p:nvSpPr>
          <p:cNvPr id="4" name="CuadroTexto 3">
            <a:extLst>
              <a:ext uri="{FF2B5EF4-FFF2-40B4-BE49-F238E27FC236}">
                <a16:creationId xmlns:a16="http://schemas.microsoft.com/office/drawing/2014/main" id="{77DDA5A1-EA44-4DFF-9A08-A324F1B59007}"/>
              </a:ext>
            </a:extLst>
          </p:cNvPr>
          <p:cNvSpPr txBox="1"/>
          <p:nvPr/>
        </p:nvSpPr>
        <p:spPr>
          <a:xfrm>
            <a:off x="6023684" y="668008"/>
            <a:ext cx="2751526" cy="738664"/>
          </a:xfrm>
          <a:prstGeom prst="rect">
            <a:avLst/>
          </a:prstGeom>
          <a:noFill/>
        </p:spPr>
        <p:txBody>
          <a:bodyPr wrap="square" rtlCol="0">
            <a:spAutoFit/>
          </a:bodyPr>
          <a:lstStyle/>
          <a:p>
            <a:r>
              <a:rPr lang="es-EC" sz="1400" dirty="0"/>
              <a:t>Total de fallecidos: </a:t>
            </a:r>
          </a:p>
          <a:p>
            <a:r>
              <a:rPr lang="es-EC" sz="1400" dirty="0"/>
              <a:t>2020 = 17 989</a:t>
            </a:r>
          </a:p>
          <a:p>
            <a:r>
              <a:rPr lang="es-EC" sz="1400" dirty="0"/>
              <a:t>2021 = 10 121 (al 17-06-2021)</a:t>
            </a:r>
          </a:p>
        </p:txBody>
      </p:sp>
      <p:graphicFrame>
        <p:nvGraphicFramePr>
          <p:cNvPr id="12" name="Gráfico 11">
            <a:extLst>
              <a:ext uri="{FF2B5EF4-FFF2-40B4-BE49-F238E27FC236}">
                <a16:creationId xmlns:a16="http://schemas.microsoft.com/office/drawing/2014/main" id="{7A4D7315-D520-4D83-AD79-DD21BB74C313}"/>
              </a:ext>
            </a:extLst>
          </p:cNvPr>
          <p:cNvGraphicFramePr>
            <a:graphicFrameLocks/>
          </p:cNvGraphicFramePr>
          <p:nvPr>
            <p:extLst>
              <p:ext uri="{D42A27DB-BD31-4B8C-83A1-F6EECF244321}">
                <p14:modId xmlns:p14="http://schemas.microsoft.com/office/powerpoint/2010/main" val="486298627"/>
              </p:ext>
            </p:extLst>
          </p:nvPr>
        </p:nvGraphicFramePr>
        <p:xfrm>
          <a:off x="141149" y="1333008"/>
          <a:ext cx="11909701" cy="24816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B1ADD973-A5F7-4142-9F18-E3B5B03F9814}"/>
              </a:ext>
            </a:extLst>
          </p:cNvPr>
          <p:cNvGraphicFramePr>
            <a:graphicFrameLocks/>
          </p:cNvGraphicFramePr>
          <p:nvPr>
            <p:extLst>
              <p:ext uri="{D42A27DB-BD31-4B8C-83A1-F6EECF244321}">
                <p14:modId xmlns:p14="http://schemas.microsoft.com/office/powerpoint/2010/main" val="1675154054"/>
              </p:ext>
            </p:extLst>
          </p:nvPr>
        </p:nvGraphicFramePr>
        <p:xfrm>
          <a:off x="113420" y="4109256"/>
          <a:ext cx="11937429" cy="2258686"/>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9">
            <a:extLst>
              <a:ext uri="{FF2B5EF4-FFF2-40B4-BE49-F238E27FC236}">
                <a16:creationId xmlns:a16="http://schemas.microsoft.com/office/drawing/2014/main" id="{FC845899-45DA-4CDF-8833-35A3690DC972}"/>
              </a:ext>
            </a:extLst>
          </p:cNvPr>
          <p:cNvSpPr txBox="1"/>
          <p:nvPr/>
        </p:nvSpPr>
        <p:spPr>
          <a:xfrm>
            <a:off x="5894364" y="4109256"/>
            <a:ext cx="2855582" cy="738664"/>
          </a:xfrm>
          <a:prstGeom prst="rect">
            <a:avLst/>
          </a:prstGeom>
          <a:noFill/>
        </p:spPr>
        <p:txBody>
          <a:bodyPr wrap="square" rtlCol="0">
            <a:spAutoFit/>
          </a:bodyPr>
          <a:lstStyle/>
          <a:p>
            <a:r>
              <a:rPr lang="es-EC" sz="1400" dirty="0"/>
              <a:t>Total de fallecidos:</a:t>
            </a:r>
          </a:p>
          <a:p>
            <a:r>
              <a:rPr lang="es-EC" sz="1400" dirty="0"/>
              <a:t>2020 = 29 401</a:t>
            </a:r>
          </a:p>
          <a:p>
            <a:r>
              <a:rPr lang="es-EC" sz="1400" dirty="0"/>
              <a:t>2021 =12 204 (al 17-06-2021)</a:t>
            </a:r>
          </a:p>
        </p:txBody>
      </p:sp>
      <p:sp>
        <p:nvSpPr>
          <p:cNvPr id="14" name="CuadroTexto 13">
            <a:extLst>
              <a:ext uri="{FF2B5EF4-FFF2-40B4-BE49-F238E27FC236}">
                <a16:creationId xmlns:a16="http://schemas.microsoft.com/office/drawing/2014/main" id="{633FC8E0-EAB7-7442-9286-E3AFFB37878E}"/>
              </a:ext>
            </a:extLst>
          </p:cNvPr>
          <p:cNvSpPr txBox="1"/>
          <p:nvPr/>
        </p:nvSpPr>
        <p:spPr>
          <a:xfrm>
            <a:off x="11598742" y="6449046"/>
            <a:ext cx="593258" cy="276999"/>
          </a:xfrm>
          <a:prstGeom prst="rect">
            <a:avLst/>
          </a:prstGeom>
          <a:noFill/>
        </p:spPr>
        <p:txBody>
          <a:bodyPr wrap="square" rtlCol="0">
            <a:spAutoFit/>
          </a:bodyPr>
          <a:lstStyle/>
          <a:p>
            <a:r>
              <a:rPr lang="es-EC" sz="1200" dirty="0"/>
              <a:t>-21-</a:t>
            </a:r>
          </a:p>
        </p:txBody>
      </p:sp>
    </p:spTree>
    <p:extLst>
      <p:ext uri="{BB962C8B-B14F-4D97-AF65-F5344CB8AC3E}">
        <p14:creationId xmlns:p14="http://schemas.microsoft.com/office/powerpoint/2010/main" val="4134211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D23A6F3-5455-854F-B69A-A5B02C972E4A}"/>
              </a:ext>
            </a:extLst>
          </p:cNvPr>
          <p:cNvSpPr>
            <a:spLocks noGrp="1"/>
          </p:cNvSpPr>
          <p:nvPr>
            <p:ph type="body" sz="quarter" idx="12"/>
          </p:nvPr>
        </p:nvSpPr>
        <p:spPr>
          <a:xfrm>
            <a:off x="595275" y="338507"/>
            <a:ext cx="8197996" cy="524506"/>
          </a:xfrm>
        </p:spPr>
        <p:txBody>
          <a:bodyPr/>
          <a:lstStyle/>
          <a:p>
            <a:r>
              <a:rPr lang="es-EC" sz="2400" b="1" dirty="0">
                <a:latin typeface="Bambino-Bold ☞"/>
              </a:rPr>
              <a:t>Defunciones Generales Quito, Guayaquil. Registro Civil. </a:t>
            </a:r>
          </a:p>
          <a:p>
            <a:r>
              <a:rPr lang="es-EC" sz="2400" b="1" dirty="0">
                <a:latin typeface="Bambino-Bold ☞"/>
              </a:rPr>
              <a:t>Mayo-junio 2021. </a:t>
            </a:r>
            <a:endParaRPr lang="es-EC" sz="2400" dirty="0"/>
          </a:p>
        </p:txBody>
      </p:sp>
      <p:sp>
        <p:nvSpPr>
          <p:cNvPr id="3" name="Marcador de texto 2">
            <a:extLst>
              <a:ext uri="{FF2B5EF4-FFF2-40B4-BE49-F238E27FC236}">
                <a16:creationId xmlns:a16="http://schemas.microsoft.com/office/drawing/2014/main" id="{330F5CFC-983A-DB4E-9857-5A85D43AA131}"/>
              </a:ext>
            </a:extLst>
          </p:cNvPr>
          <p:cNvSpPr>
            <a:spLocks noGrp="1"/>
          </p:cNvSpPr>
          <p:nvPr>
            <p:ph type="body" sz="quarter" idx="18"/>
          </p:nvPr>
        </p:nvSpPr>
        <p:spPr/>
        <p:txBody>
          <a:bodyPr/>
          <a:lstStyle/>
          <a:p>
            <a:r>
              <a:rPr lang="es-EC" dirty="0"/>
              <a:t>Fuente: </a:t>
            </a:r>
            <a:r>
              <a:rPr lang="es-EC" dirty="0">
                <a:solidFill>
                  <a:schemeClr val="bg1"/>
                </a:solidFill>
              </a:rPr>
              <a:t>Registro Civil 2021</a:t>
            </a:r>
          </a:p>
        </p:txBody>
      </p:sp>
      <p:sp>
        <p:nvSpPr>
          <p:cNvPr id="11" name="Text Placeholder 4">
            <a:extLst>
              <a:ext uri="{FF2B5EF4-FFF2-40B4-BE49-F238E27FC236}">
                <a16:creationId xmlns:a16="http://schemas.microsoft.com/office/drawing/2014/main" id="{A6DEA8BD-1881-4A4E-91E4-AF55C0A69EA3}"/>
              </a:ext>
            </a:extLst>
          </p:cNvPr>
          <p:cNvSpPr txBox="1">
            <a:spLocks/>
          </p:cNvSpPr>
          <p:nvPr/>
        </p:nvSpPr>
        <p:spPr>
          <a:xfrm>
            <a:off x="4394338" y="6333460"/>
            <a:ext cx="3949700" cy="524540"/>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sp>
        <p:nvSpPr>
          <p:cNvPr id="15" name="Marcador de texto 8">
            <a:extLst>
              <a:ext uri="{FF2B5EF4-FFF2-40B4-BE49-F238E27FC236}">
                <a16:creationId xmlns:a16="http://schemas.microsoft.com/office/drawing/2014/main" id="{DAFE1800-42E0-43B3-80B0-4D9F598FA109}"/>
              </a:ext>
            </a:extLst>
          </p:cNvPr>
          <p:cNvSpPr txBox="1">
            <a:spLocks/>
          </p:cNvSpPr>
          <p:nvPr/>
        </p:nvSpPr>
        <p:spPr>
          <a:xfrm>
            <a:off x="8824511" y="6333460"/>
            <a:ext cx="3077651" cy="524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buFont typeface="Arial"/>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cs typeface="Arial" panose="020B0604020202020204" pitchFamily="34" charset="0"/>
              </a:rPr>
              <a:t>: </a:t>
            </a:r>
            <a:r>
              <a:rPr lang="es-ES_tradnl" sz="1000" dirty="0">
                <a:solidFill>
                  <a:schemeClr val="bg1"/>
                </a:solidFill>
                <a:latin typeface="Arial" panose="020B0604020202020204" pitchFamily="34" charset="0"/>
                <a:cs typeface="Arial" panose="020B0604020202020204" pitchFamily="34" charset="0"/>
              </a:rPr>
              <a:t>17</a:t>
            </a:r>
            <a:r>
              <a:rPr lang="es-ES_tradnl" sz="1000" dirty="0">
                <a:solidFill>
                  <a:schemeClr val="bg1"/>
                </a:solidFill>
                <a:latin typeface="Arial" panose="020B0604020202020204" pitchFamily="34" charset="0"/>
                <a:ea typeface="Bambino-ThinItalic ☞" charset="0"/>
                <a:cs typeface="Arial" panose="020B0604020202020204" pitchFamily="34" charset="0"/>
              </a:rPr>
              <a:t> de junio de 2021</a:t>
            </a:r>
          </a:p>
        </p:txBody>
      </p:sp>
      <p:graphicFrame>
        <p:nvGraphicFramePr>
          <p:cNvPr id="8" name="Gráfico 7">
            <a:extLst>
              <a:ext uri="{FF2B5EF4-FFF2-40B4-BE49-F238E27FC236}">
                <a16:creationId xmlns:a16="http://schemas.microsoft.com/office/drawing/2014/main" id="{919739B3-A136-4312-B311-AA134DFB7028}"/>
              </a:ext>
            </a:extLst>
          </p:cNvPr>
          <p:cNvGraphicFramePr>
            <a:graphicFrameLocks/>
          </p:cNvGraphicFramePr>
          <p:nvPr/>
        </p:nvGraphicFramePr>
        <p:xfrm>
          <a:off x="595275" y="1412101"/>
          <a:ext cx="11052774" cy="4921359"/>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A7A766D0-452E-774E-8C81-D60B4AC3C14C}"/>
              </a:ext>
            </a:extLst>
          </p:cNvPr>
          <p:cNvSpPr txBox="1"/>
          <p:nvPr/>
        </p:nvSpPr>
        <p:spPr>
          <a:xfrm>
            <a:off x="11598742" y="6449046"/>
            <a:ext cx="593258" cy="276999"/>
          </a:xfrm>
          <a:prstGeom prst="rect">
            <a:avLst/>
          </a:prstGeom>
          <a:noFill/>
        </p:spPr>
        <p:txBody>
          <a:bodyPr wrap="square" rtlCol="0">
            <a:spAutoFit/>
          </a:bodyPr>
          <a:lstStyle/>
          <a:p>
            <a:r>
              <a:rPr lang="es-EC" sz="1200" dirty="0"/>
              <a:t>-22-</a:t>
            </a:r>
          </a:p>
        </p:txBody>
      </p:sp>
    </p:spTree>
    <p:extLst>
      <p:ext uri="{BB962C8B-B14F-4D97-AF65-F5344CB8AC3E}">
        <p14:creationId xmlns:p14="http://schemas.microsoft.com/office/powerpoint/2010/main" val="334778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85097" y="511960"/>
            <a:ext cx="8704474" cy="1296943"/>
          </a:xfrm>
        </p:spPr>
        <p:txBody>
          <a:bodyPr vert="horz" lIns="91440" tIns="45720" rIns="91440" bIns="45720" rtlCol="0">
            <a:noAutofit/>
          </a:bodyPr>
          <a:lstStyle/>
          <a:p>
            <a:pPr algn="just"/>
            <a:r>
              <a:rPr lang="es-ES" sz="2600" b="1" dirty="0">
                <a:latin typeface="Bambino-Bold ☞"/>
              </a:rPr>
              <a:t>Número de muestras tomadas para detección de SARS-CoV-2 según semana de atención, </a:t>
            </a:r>
            <a:r>
              <a:rPr lang="es-EC" sz="2600" b="1" dirty="0">
                <a:latin typeface="Bambino-Bold ☞"/>
              </a:rPr>
              <a:t>Quito, Ecuador</a:t>
            </a:r>
          </a:p>
        </p:txBody>
      </p:sp>
      <p:sp>
        <p:nvSpPr>
          <p:cNvPr id="3" name="Text Placeholder 2"/>
          <p:cNvSpPr>
            <a:spLocks noGrp="1"/>
          </p:cNvSpPr>
          <p:nvPr>
            <p:ph type="body" sz="quarter" idx="4294967295"/>
          </p:nvPr>
        </p:nvSpPr>
        <p:spPr>
          <a:xfrm>
            <a:off x="125387" y="6403364"/>
            <a:ext cx="3949700" cy="370116"/>
          </a:xfrm>
        </p:spPr>
        <p:txBody>
          <a:bodyPr vert="horz" lIns="91440" tIns="45720" rIns="91440" bIns="45720" rtlCol="0" anchor="ctr">
            <a:noAutofit/>
          </a:bodyPr>
          <a:lstStyle/>
          <a:p>
            <a:pPr marL="0" indent="0">
              <a:buNone/>
            </a:pPr>
            <a:r>
              <a:rPr lang="es-EC" sz="1000" dirty="0">
                <a:solidFill>
                  <a:schemeClr val="accent4">
                    <a:lumMod val="60000"/>
                    <a:lumOff val="40000"/>
                  </a:schemeClr>
                </a:solidFill>
                <a:latin typeface="Arial" panose="020B0604020202020204" pitchFamily="34" charset="0"/>
                <a:ea typeface="Tahoma" panose="020B0604030504040204" pitchFamily="34" charset="0"/>
                <a:cs typeface="Arial" panose="020B0604020202020204" pitchFamily="34" charset="0"/>
              </a:rPr>
              <a:t>Fuente: </a:t>
            </a:r>
            <a:r>
              <a:rPr lang="es-EC" sz="1000" dirty="0">
                <a:solidFill>
                  <a:schemeClr val="bg1"/>
                </a:solidFill>
                <a:latin typeface="Arial" panose="020B0604020202020204" pitchFamily="34" charset="0"/>
                <a:ea typeface="Tahoma" panose="020B0604030504040204" pitchFamily="34" charset="0"/>
                <a:cs typeface="Arial" panose="020B0604020202020204" pitchFamily="34" charset="0"/>
              </a:rPr>
              <a:t>Sistema ORION de la Secretaría de Salud – UIEIS</a:t>
            </a:r>
          </a:p>
        </p:txBody>
      </p:sp>
      <p:sp>
        <p:nvSpPr>
          <p:cNvPr id="7" name="Marcador de texto 8"/>
          <p:cNvSpPr>
            <a:spLocks noGrp="1"/>
          </p:cNvSpPr>
          <p:nvPr>
            <p:ph type="body" sz="quarter" idx="4294967295"/>
          </p:nvPr>
        </p:nvSpPr>
        <p:spPr>
          <a:xfrm>
            <a:off x="8344039" y="6333460"/>
            <a:ext cx="3558124" cy="502505"/>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S_tradnl" sz="1000" dirty="0">
                <a:solidFill>
                  <a:schemeClr val="bg1"/>
                </a:solidFill>
                <a:latin typeface="Arial" panose="020B0604020202020204" pitchFamily="34" charset="0"/>
                <a:ea typeface="Bambino-ThinItalic ☞" charset="0"/>
                <a:cs typeface="Arial" panose="020B0604020202020204" pitchFamily="34" charset="0"/>
              </a:rPr>
              <a:t>19 de junio de 2021</a:t>
            </a:r>
          </a:p>
        </p:txBody>
      </p:sp>
      <p:sp>
        <p:nvSpPr>
          <p:cNvPr id="9" name="Text Placeholder 4"/>
          <p:cNvSpPr txBox="1">
            <a:spLocks/>
          </p:cNvSpPr>
          <p:nvPr/>
        </p:nvSpPr>
        <p:spPr>
          <a:xfrm>
            <a:off x="4394338" y="6433670"/>
            <a:ext cx="3949700" cy="363842"/>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sp>
        <p:nvSpPr>
          <p:cNvPr id="10" name="Rectángulo 9"/>
          <p:cNvSpPr/>
          <p:nvPr/>
        </p:nvSpPr>
        <p:spPr>
          <a:xfrm>
            <a:off x="0" y="0"/>
            <a:ext cx="12192000" cy="461665"/>
          </a:xfrm>
          <a:prstGeom prst="rect">
            <a:avLst/>
          </a:prstGeom>
          <a:solidFill>
            <a:schemeClr val="accent3">
              <a:lumMod val="20000"/>
              <a:lumOff val="80000"/>
            </a:schemeClr>
          </a:solidFill>
        </p:spPr>
        <p:txBody>
          <a:bodyPr wrap="square">
            <a:spAutoFit/>
          </a:bodyPr>
          <a:lstStyle/>
          <a:p>
            <a:pPr algn="ctr"/>
            <a:r>
              <a:rPr lang="es-EC" sz="2400" b="1" dirty="0">
                <a:latin typeface="Bambino-Bold ☞"/>
              </a:rPr>
              <a:t>Modelo de intervención COVID-19 por el Municipio del </a:t>
            </a:r>
            <a:r>
              <a:rPr lang="es-ES" sz="2400" b="1" dirty="0">
                <a:latin typeface="Bambino-Bold ☞"/>
              </a:rPr>
              <a:t>DMQ</a:t>
            </a:r>
            <a:endParaRPr lang="es-EC" sz="2400" b="1" dirty="0"/>
          </a:p>
        </p:txBody>
      </p:sp>
      <p:sp>
        <p:nvSpPr>
          <p:cNvPr id="4" name="TextBox 3"/>
          <p:cNvSpPr txBox="1"/>
          <p:nvPr/>
        </p:nvSpPr>
        <p:spPr>
          <a:xfrm>
            <a:off x="488756" y="5311837"/>
            <a:ext cx="11214488" cy="523220"/>
          </a:xfrm>
          <a:prstGeom prst="rect">
            <a:avLst/>
          </a:prstGeom>
          <a:noFill/>
        </p:spPr>
        <p:txBody>
          <a:bodyPr wrap="square" rtlCol="0">
            <a:spAutoFit/>
          </a:bodyPr>
          <a:lstStyle/>
          <a:p>
            <a:r>
              <a:rPr lang="es-EC" sz="1400" dirty="0"/>
              <a:t>Entre los días 08 y 14 de mayo no se tomaron pruebas de diagnóstico molecular y se priorizó la estrategia de vacunación. A partir del 20 de mayo los datos incluyen el registro de resultados de pruebas de antígenos.</a:t>
            </a:r>
          </a:p>
        </p:txBody>
      </p:sp>
      <p:sp>
        <p:nvSpPr>
          <p:cNvPr id="5" name="TextBox 4"/>
          <p:cNvSpPr txBox="1"/>
          <p:nvPr/>
        </p:nvSpPr>
        <p:spPr>
          <a:xfrm>
            <a:off x="385096" y="5921900"/>
            <a:ext cx="5984092" cy="307777"/>
          </a:xfrm>
          <a:prstGeom prst="rect">
            <a:avLst/>
          </a:prstGeom>
          <a:noFill/>
        </p:spPr>
        <p:txBody>
          <a:bodyPr wrap="square" rtlCol="0">
            <a:spAutoFit/>
          </a:bodyPr>
          <a:lstStyle/>
          <a:p>
            <a:r>
              <a:rPr lang="es-EC" sz="1400" dirty="0">
                <a:latin typeface="Arial" panose="020B0604020202020204" pitchFamily="34" charset="0"/>
                <a:cs typeface="Arial" panose="020B0604020202020204" pitchFamily="34" charset="0"/>
              </a:rPr>
              <a:t>Total de muestras tomadas: </a:t>
            </a:r>
            <a:r>
              <a:rPr lang="es-EC" sz="1400" dirty="0">
                <a:solidFill>
                  <a:schemeClr val="accent1"/>
                </a:solidFill>
                <a:latin typeface="Arial" panose="020B0604020202020204" pitchFamily="34" charset="0"/>
                <a:cs typeface="Arial" panose="020B0604020202020204" pitchFamily="34" charset="0"/>
              </a:rPr>
              <a:t>104 740 (PCR)</a:t>
            </a:r>
            <a:r>
              <a:rPr lang="es-EC" sz="1400" dirty="0">
                <a:latin typeface="Arial" panose="020B0604020202020204" pitchFamily="34" charset="0"/>
                <a:cs typeface="Arial" panose="020B0604020202020204" pitchFamily="34" charset="0"/>
              </a:rPr>
              <a:t> + </a:t>
            </a:r>
            <a:r>
              <a:rPr lang="es-EC" sz="1400" dirty="0">
                <a:solidFill>
                  <a:srgbClr val="1599D6"/>
                </a:solidFill>
                <a:latin typeface="Arial" panose="020B0604020202020204" pitchFamily="34" charset="0"/>
                <a:cs typeface="Arial" panose="020B0604020202020204" pitchFamily="34" charset="0"/>
              </a:rPr>
              <a:t>902 (antígenos) </a:t>
            </a:r>
            <a:r>
              <a:rPr lang="en-US" sz="1400" dirty="0">
                <a:latin typeface="Arial" panose="020B0604020202020204" pitchFamily="34" charset="0"/>
                <a:cs typeface="Arial" panose="020B0604020202020204" pitchFamily="34" charset="0"/>
              </a:rPr>
              <a:t>= 105 642</a:t>
            </a:r>
            <a:endParaRPr lang="es-EC" sz="1400" dirty="0">
              <a:latin typeface="Arial" panose="020B0604020202020204" pitchFamily="34" charset="0"/>
              <a:cs typeface="Arial" panose="020B0604020202020204" pitchFamily="34" charset="0"/>
            </a:endParaRPr>
          </a:p>
        </p:txBody>
      </p:sp>
      <p:graphicFrame>
        <p:nvGraphicFramePr>
          <p:cNvPr id="11" name="Gráfico 10">
            <a:extLst>
              <a:ext uri="{FF2B5EF4-FFF2-40B4-BE49-F238E27FC236}">
                <a16:creationId xmlns:a16="http://schemas.microsoft.com/office/drawing/2014/main" id="{C6F5C530-65B3-4E0D-A5F5-C745237FAF35}"/>
              </a:ext>
            </a:extLst>
          </p:cNvPr>
          <p:cNvGraphicFramePr>
            <a:graphicFrameLocks/>
          </p:cNvGraphicFramePr>
          <p:nvPr>
            <p:extLst>
              <p:ext uri="{D42A27DB-BD31-4B8C-83A1-F6EECF244321}">
                <p14:modId xmlns:p14="http://schemas.microsoft.com/office/powerpoint/2010/main" val="296139071"/>
              </p:ext>
            </p:extLst>
          </p:nvPr>
        </p:nvGraphicFramePr>
        <p:xfrm>
          <a:off x="385095" y="1659988"/>
          <a:ext cx="11517067" cy="3565005"/>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C48CB006-853D-894B-B76F-7041D389E69E}"/>
              </a:ext>
            </a:extLst>
          </p:cNvPr>
          <p:cNvSpPr txBox="1"/>
          <p:nvPr/>
        </p:nvSpPr>
        <p:spPr>
          <a:xfrm>
            <a:off x="11598742" y="6449046"/>
            <a:ext cx="593258" cy="276999"/>
          </a:xfrm>
          <a:prstGeom prst="rect">
            <a:avLst/>
          </a:prstGeom>
          <a:noFill/>
        </p:spPr>
        <p:txBody>
          <a:bodyPr wrap="square" rtlCol="0">
            <a:spAutoFit/>
          </a:bodyPr>
          <a:lstStyle/>
          <a:p>
            <a:r>
              <a:rPr lang="es-EC" sz="1200" dirty="0"/>
              <a:t>-23-</a:t>
            </a:r>
          </a:p>
        </p:txBody>
      </p:sp>
    </p:spTree>
    <p:extLst>
      <p:ext uri="{BB962C8B-B14F-4D97-AF65-F5344CB8AC3E}">
        <p14:creationId xmlns:p14="http://schemas.microsoft.com/office/powerpoint/2010/main" val="2873421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2"/>
          </p:nvPr>
        </p:nvSpPr>
        <p:spPr>
          <a:xfrm>
            <a:off x="470837" y="238656"/>
            <a:ext cx="9119342" cy="830998"/>
          </a:xfrm>
        </p:spPr>
        <p:txBody>
          <a:bodyPr/>
          <a:lstStyle/>
          <a:p>
            <a:r>
              <a:rPr lang="es-ES" sz="2800" b="1" dirty="0">
                <a:latin typeface="Bambino-Bold ☞"/>
              </a:rPr>
              <a:t>Comparación de datos epidemiológicos entre ciudades capitales </a:t>
            </a:r>
            <a:endParaRPr lang="es-EC" sz="2800" b="1" dirty="0">
              <a:latin typeface="Bambino-Bold ☞"/>
            </a:endParaRPr>
          </a:p>
        </p:txBody>
      </p:sp>
      <p:sp>
        <p:nvSpPr>
          <p:cNvPr id="3" name="Marcador de texto 2"/>
          <p:cNvSpPr>
            <a:spLocks noGrp="1"/>
          </p:cNvSpPr>
          <p:nvPr>
            <p:ph type="body" sz="quarter" idx="4294967295"/>
          </p:nvPr>
        </p:nvSpPr>
        <p:spPr>
          <a:xfrm>
            <a:off x="125387" y="6403364"/>
            <a:ext cx="3949700" cy="370116"/>
          </a:xfrm>
        </p:spPr>
        <p:txBody>
          <a:bodyPr anchor="ctr">
            <a:normAutofit/>
          </a:bodyPr>
          <a:lstStyle/>
          <a:p>
            <a:pPr marL="0" indent="0">
              <a:buNone/>
            </a:pPr>
            <a:r>
              <a:rPr lang="es-ES" sz="1000" dirty="0">
                <a:solidFill>
                  <a:schemeClr val="accent4">
                    <a:lumMod val="60000"/>
                    <a:lumOff val="40000"/>
                  </a:schemeClr>
                </a:solidFill>
                <a:latin typeface="Arial" panose="020B0604020202020204" pitchFamily="34" charset="0"/>
                <a:cs typeface="Arial" panose="020B0604020202020204" pitchFamily="34" charset="0"/>
              </a:rPr>
              <a:t>Fuente: </a:t>
            </a:r>
            <a:r>
              <a:rPr lang="es-ES" sz="1000" dirty="0">
                <a:solidFill>
                  <a:schemeClr val="bg1"/>
                </a:solidFill>
                <a:latin typeface="Arial" panose="020B0604020202020204" pitchFamily="34" charset="0"/>
                <a:cs typeface="Arial" panose="020B0604020202020204" pitchFamily="34" charset="0"/>
              </a:rPr>
              <a:t>Situación epidemiológica de los gobiernos y sus capitales</a:t>
            </a:r>
          </a:p>
        </p:txBody>
      </p:sp>
      <p:sp>
        <p:nvSpPr>
          <p:cNvPr id="9" name="Marcador de texto 8"/>
          <p:cNvSpPr>
            <a:spLocks noGrp="1"/>
          </p:cNvSpPr>
          <p:nvPr>
            <p:ph type="body" sz="quarter" idx="4294967295"/>
          </p:nvPr>
        </p:nvSpPr>
        <p:spPr>
          <a:xfrm>
            <a:off x="8460955" y="6403364"/>
            <a:ext cx="3441208" cy="432601"/>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S_tradnl" sz="1000" dirty="0">
                <a:solidFill>
                  <a:schemeClr val="bg1"/>
                </a:solidFill>
                <a:latin typeface="Arial" panose="020B0604020202020204" pitchFamily="34" charset="0"/>
                <a:ea typeface="Bambino-ThinItalic ☞" charset="0"/>
                <a:cs typeface="Arial" panose="020B0604020202020204" pitchFamily="34" charset="0"/>
              </a:rPr>
              <a:t>19 de junio de 2021</a:t>
            </a:r>
          </a:p>
        </p:txBody>
      </p:sp>
      <p:sp>
        <p:nvSpPr>
          <p:cNvPr id="10" name="Text Placeholder 4"/>
          <p:cNvSpPr txBox="1">
            <a:spLocks/>
          </p:cNvSpPr>
          <p:nvPr/>
        </p:nvSpPr>
        <p:spPr>
          <a:xfrm>
            <a:off x="4394338" y="6433670"/>
            <a:ext cx="3949700" cy="363842"/>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sp>
        <p:nvSpPr>
          <p:cNvPr id="4" name="TextBox 3"/>
          <p:cNvSpPr txBox="1"/>
          <p:nvPr/>
        </p:nvSpPr>
        <p:spPr>
          <a:xfrm>
            <a:off x="268180" y="5312068"/>
            <a:ext cx="8075857" cy="120032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*suma de pruebas PCR, antígeno y rápidas (confirmados más descartados metodología recomendada por OMS</a:t>
            </a:r>
          </a:p>
          <a:p>
            <a:r>
              <a:rPr lang="es-ES" sz="1200" dirty="0">
                <a:latin typeface="Arial" panose="020B0604020202020204" pitchFamily="34" charset="0"/>
                <a:cs typeface="Arial" panose="020B0604020202020204" pitchFamily="34" charset="0"/>
              </a:rPr>
              <a:t>**valores referenciales</a:t>
            </a:r>
          </a:p>
          <a:p>
            <a:r>
              <a:rPr lang="es-ES" sz="1200" dirty="0">
                <a:latin typeface="Arial" panose="020B0604020202020204" pitchFamily="34" charset="0"/>
                <a:cs typeface="Arial" panose="020B0604020202020204" pitchFamily="34" charset="0"/>
              </a:rPr>
              <a:t>***Hasta la semana 24</a:t>
            </a:r>
          </a:p>
          <a:p>
            <a:r>
              <a:rPr lang="es-ES" sz="1200" dirty="0">
                <a:latin typeface="Arial" panose="020B0604020202020204" pitchFamily="34" charset="0"/>
                <a:cs typeface="Arial" panose="020B0604020202020204" pitchFamily="34" charset="0"/>
              </a:rPr>
              <a:t>**** Al 17 de junio de 2021</a:t>
            </a:r>
          </a:p>
          <a:p>
            <a:r>
              <a:rPr lang="en-US" sz="1200" dirty="0">
                <a:latin typeface="Arial" panose="020B0604020202020204" pitchFamily="34" charset="0"/>
                <a:cs typeface="Arial" panose="020B0604020202020204" pitchFamily="34" charset="0"/>
              </a:rPr>
              <a:t>IA: </a:t>
            </a:r>
            <a:r>
              <a:rPr lang="es-ES" sz="1200" dirty="0">
                <a:latin typeface="Arial" panose="020B0604020202020204" pitchFamily="34" charset="0"/>
                <a:cs typeface="Arial" panose="020B0604020202020204" pitchFamily="34" charset="0"/>
              </a:rPr>
              <a:t>Incidencia Acumulada</a:t>
            </a:r>
          </a:p>
          <a:p>
            <a:endParaRPr lang="es-ES" sz="1200" dirty="0">
              <a:latin typeface="Arial" panose="020B060402020202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87C8EAAC-3814-4C17-A546-091BC206E22F}"/>
              </a:ext>
            </a:extLst>
          </p:cNvPr>
          <p:cNvGraphicFramePr>
            <a:graphicFrameLocks noGrp="1"/>
          </p:cNvGraphicFramePr>
          <p:nvPr/>
        </p:nvGraphicFramePr>
        <p:xfrm>
          <a:off x="305839" y="1247261"/>
          <a:ext cx="11440684" cy="4064806"/>
        </p:xfrm>
        <a:graphic>
          <a:graphicData uri="http://schemas.openxmlformats.org/drawingml/2006/table">
            <a:tbl>
              <a:tblPr/>
              <a:tblGrid>
                <a:gridCol w="3723258">
                  <a:extLst>
                    <a:ext uri="{9D8B030D-6E8A-4147-A177-3AD203B41FA5}">
                      <a16:colId xmlns:a16="http://schemas.microsoft.com/office/drawing/2014/main" val="1913655151"/>
                    </a:ext>
                  </a:extLst>
                </a:gridCol>
                <a:gridCol w="708531">
                  <a:extLst>
                    <a:ext uri="{9D8B030D-6E8A-4147-A177-3AD203B41FA5}">
                      <a16:colId xmlns:a16="http://schemas.microsoft.com/office/drawing/2014/main" val="661848900"/>
                    </a:ext>
                  </a:extLst>
                </a:gridCol>
                <a:gridCol w="1156572">
                  <a:extLst>
                    <a:ext uri="{9D8B030D-6E8A-4147-A177-3AD203B41FA5}">
                      <a16:colId xmlns:a16="http://schemas.microsoft.com/office/drawing/2014/main" val="2551099337"/>
                    </a:ext>
                  </a:extLst>
                </a:gridCol>
                <a:gridCol w="861351">
                  <a:extLst>
                    <a:ext uri="{9D8B030D-6E8A-4147-A177-3AD203B41FA5}">
                      <a16:colId xmlns:a16="http://schemas.microsoft.com/office/drawing/2014/main" val="48300491"/>
                    </a:ext>
                  </a:extLst>
                </a:gridCol>
                <a:gridCol w="1264240">
                  <a:extLst>
                    <a:ext uri="{9D8B030D-6E8A-4147-A177-3AD203B41FA5}">
                      <a16:colId xmlns:a16="http://schemas.microsoft.com/office/drawing/2014/main" val="2711377764"/>
                    </a:ext>
                  </a:extLst>
                </a:gridCol>
                <a:gridCol w="708531">
                  <a:extLst>
                    <a:ext uri="{9D8B030D-6E8A-4147-A177-3AD203B41FA5}">
                      <a16:colId xmlns:a16="http://schemas.microsoft.com/office/drawing/2014/main" val="4283939673"/>
                    </a:ext>
                  </a:extLst>
                </a:gridCol>
                <a:gridCol w="1114893">
                  <a:extLst>
                    <a:ext uri="{9D8B030D-6E8A-4147-A177-3AD203B41FA5}">
                      <a16:colId xmlns:a16="http://schemas.microsoft.com/office/drawing/2014/main" val="1189271440"/>
                    </a:ext>
                  </a:extLst>
                </a:gridCol>
                <a:gridCol w="958600">
                  <a:extLst>
                    <a:ext uri="{9D8B030D-6E8A-4147-A177-3AD203B41FA5}">
                      <a16:colId xmlns:a16="http://schemas.microsoft.com/office/drawing/2014/main" val="4252983467"/>
                    </a:ext>
                  </a:extLst>
                </a:gridCol>
                <a:gridCol w="944708">
                  <a:extLst>
                    <a:ext uri="{9D8B030D-6E8A-4147-A177-3AD203B41FA5}">
                      <a16:colId xmlns:a16="http://schemas.microsoft.com/office/drawing/2014/main" val="782648695"/>
                    </a:ext>
                  </a:extLst>
                </a:gridCol>
              </a:tblGrid>
              <a:tr h="1018279">
                <a:tc>
                  <a:txBody>
                    <a:bodyPr/>
                    <a:lstStyle/>
                    <a:p>
                      <a:pPr algn="l" rtl="0" fontAlgn="ctr"/>
                      <a:r>
                        <a:rPr lang="es-EC" sz="1000" b="1" i="0" u="none" strike="noStrike">
                          <a:solidFill>
                            <a:srgbClr val="FFFFFF"/>
                          </a:solidFill>
                          <a:effectLst/>
                          <a:latin typeface="Tahoma" panose="020B0604030504040204" pitchFamily="34" charset="0"/>
                        </a:rPr>
                        <a:t>Indicadores epidemiológicos COVID-19 (2021)</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pPr algn="ctr" rtl="0" fontAlgn="ctr"/>
                      <a:r>
                        <a:rPr lang="es-EC" sz="1000" b="1" i="0" u="none" strike="noStrike">
                          <a:solidFill>
                            <a:srgbClr val="FFFFFF"/>
                          </a:solidFill>
                          <a:effectLst/>
                          <a:latin typeface="Tahoma" panose="020B0604030504040204" pitchFamily="34" charset="0"/>
                        </a:rPr>
                        <a:t>Quito, Ecuador</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pPr algn="ctr" rtl="0" fontAlgn="ctr"/>
                      <a:r>
                        <a:rPr lang="es-EC" sz="1000" b="1" i="0" u="none" strike="noStrike">
                          <a:solidFill>
                            <a:srgbClr val="FFFFFF"/>
                          </a:solidFill>
                          <a:effectLst/>
                          <a:latin typeface="Tahoma" panose="020B0604030504040204" pitchFamily="34" charset="0"/>
                        </a:rPr>
                        <a:t>Guayaquil,   Ecuador</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pPr algn="ctr" rtl="0" fontAlgn="ctr"/>
                      <a:r>
                        <a:rPr lang="es-EC" sz="1000" b="1" i="0" u="none" strike="noStrike">
                          <a:solidFill>
                            <a:srgbClr val="FFFFFF"/>
                          </a:solidFill>
                          <a:effectLst/>
                          <a:latin typeface="Tahoma" panose="020B0604030504040204" pitchFamily="34" charset="0"/>
                        </a:rPr>
                        <a:t>Bogotá, Colombia</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pPr algn="ctr" rtl="0" fontAlgn="ctr"/>
                      <a:r>
                        <a:rPr lang="es-EC" sz="1000" b="1" i="0" u="none" strike="noStrike">
                          <a:solidFill>
                            <a:srgbClr val="FFFFFF"/>
                          </a:solidFill>
                          <a:effectLst/>
                          <a:latin typeface="Tahoma" panose="020B0604030504040204" pitchFamily="34" charset="0"/>
                        </a:rPr>
                        <a:t>Buenos Aires, Argentina</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pPr algn="ctr" rtl="0" fontAlgn="ctr"/>
                      <a:r>
                        <a:rPr lang="es-EC" sz="1000" b="1" i="0" u="none" strike="noStrike">
                          <a:solidFill>
                            <a:srgbClr val="FFFFFF"/>
                          </a:solidFill>
                          <a:effectLst/>
                          <a:latin typeface="Tahoma" panose="020B0604030504040204" pitchFamily="34" charset="0"/>
                        </a:rPr>
                        <a:t>Lima, Peru</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pPr algn="ctr" rtl="0" fontAlgn="ctr"/>
                      <a:r>
                        <a:rPr lang="es-EC" sz="1000" b="1" i="0" u="none" strike="noStrike">
                          <a:solidFill>
                            <a:srgbClr val="FFFFFF"/>
                          </a:solidFill>
                          <a:effectLst/>
                          <a:latin typeface="Tahoma" panose="020B0604030504040204" pitchFamily="34" charset="0"/>
                        </a:rPr>
                        <a:t>Santiago de Chile, Chile</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pPr algn="ctr" rtl="0" fontAlgn="ctr"/>
                      <a:r>
                        <a:rPr lang="es-EC" sz="1000" b="1" i="0" u="none" strike="noStrike">
                          <a:solidFill>
                            <a:srgbClr val="FFFFFF"/>
                          </a:solidFill>
                          <a:effectLst/>
                          <a:latin typeface="Tahoma" panose="020B0604030504040204" pitchFamily="34" charset="0"/>
                        </a:rPr>
                        <a:t>Montevideo, Uruguay</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pPr algn="ctr" rtl="0" fontAlgn="ctr"/>
                      <a:r>
                        <a:rPr lang="es-EC" sz="1000" b="1" i="0" u="none" strike="noStrike">
                          <a:solidFill>
                            <a:srgbClr val="FFFFFF"/>
                          </a:solidFill>
                          <a:effectLst/>
                          <a:latin typeface="Tahoma" panose="020B0604030504040204" pitchFamily="34" charset="0"/>
                        </a:rPr>
                        <a:t>Madrid, España</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530370746"/>
                  </a:ext>
                </a:extLst>
              </a:tr>
              <a:tr h="276957">
                <a:tc>
                  <a:txBody>
                    <a:bodyPr/>
                    <a:lstStyle/>
                    <a:p>
                      <a:pPr algn="l" rtl="0" fontAlgn="ctr"/>
                      <a:r>
                        <a:rPr lang="es-EC" sz="1000" b="0" i="0" u="none" strike="noStrike">
                          <a:solidFill>
                            <a:srgbClr val="000000"/>
                          </a:solidFill>
                          <a:effectLst/>
                          <a:latin typeface="Tahoma" panose="020B0604030504040204" pitchFamily="34" charset="0"/>
                        </a:rPr>
                        <a:t>Fecha de reporte:</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dirty="0">
                          <a:solidFill>
                            <a:srgbClr val="000000"/>
                          </a:solidFill>
                          <a:effectLst/>
                          <a:latin typeface="Tahoma" panose="020B0604030504040204" pitchFamily="34" charset="0"/>
                        </a:rPr>
                        <a:t>19-jun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dirty="0">
                          <a:solidFill>
                            <a:srgbClr val="000000"/>
                          </a:solidFill>
                          <a:effectLst/>
                          <a:latin typeface="Tahoma" panose="020B0604030504040204" pitchFamily="34" charset="0"/>
                        </a:rPr>
                        <a:t>19-jun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19-jun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19-jun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17-jun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20-jun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20-jun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20-jun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80159852"/>
                  </a:ext>
                </a:extLst>
              </a:tr>
              <a:tr h="276957">
                <a:tc>
                  <a:txBody>
                    <a:bodyPr/>
                    <a:lstStyle/>
                    <a:p>
                      <a:pPr algn="l" rtl="0" fontAlgn="ctr"/>
                      <a:r>
                        <a:rPr lang="es-EC" sz="1000" b="0" i="0" u="none" strike="noStrike">
                          <a:solidFill>
                            <a:srgbClr val="000000"/>
                          </a:solidFill>
                          <a:effectLst/>
                          <a:latin typeface="Tahoma" panose="020B0604030504040204" pitchFamily="34" charset="0"/>
                        </a:rPr>
                        <a:t>Población:</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2 781 641</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2 723 665</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7 743 955</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3 075 646</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8 894 412</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8 032 437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1 304 700</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6 745 591</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3720125"/>
                  </a:ext>
                </a:extLst>
              </a:tr>
              <a:tr h="276957">
                <a:tc>
                  <a:txBody>
                    <a:bodyPr/>
                    <a:lstStyle/>
                    <a:p>
                      <a:pPr algn="l" rtl="0" fontAlgn="ctr"/>
                      <a:r>
                        <a:rPr lang="es-EC" sz="1000" b="0" i="0" u="none" strike="noStrike">
                          <a:solidFill>
                            <a:srgbClr val="000000"/>
                          </a:solidFill>
                          <a:effectLst/>
                          <a:latin typeface="Tahoma" panose="020B0604030504040204" pitchFamily="34" charset="0"/>
                        </a:rPr>
                        <a:t>Casos confirmados: </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146 668</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41 964</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1 147 845</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767 080</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831 743</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637 592</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167 915</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739 137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4163359"/>
                  </a:ext>
                </a:extLst>
              </a:tr>
              <a:tr h="276957">
                <a:tc>
                  <a:txBody>
                    <a:bodyPr/>
                    <a:lstStyle/>
                    <a:p>
                      <a:pPr algn="l" rtl="0" fontAlgn="ctr"/>
                      <a:r>
                        <a:rPr lang="es-EC" sz="1000" b="0" i="0" u="none" strike="noStrike">
                          <a:solidFill>
                            <a:srgbClr val="000000"/>
                          </a:solidFill>
                          <a:effectLst/>
                          <a:latin typeface="Tahoma" panose="020B0604030504040204" pitchFamily="34" charset="0"/>
                        </a:rPr>
                        <a:t>Tasa de incidencia acumulado 100000 hab.:</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5273</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1541</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14822</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24940</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9351</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7938</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12870</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10957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21864575"/>
                  </a:ext>
                </a:extLst>
              </a:tr>
              <a:tr h="276957">
                <a:tc>
                  <a:txBody>
                    <a:bodyPr/>
                    <a:lstStyle/>
                    <a:p>
                      <a:pPr algn="l" rtl="0" fontAlgn="ctr"/>
                      <a:r>
                        <a:rPr lang="es-EC" sz="1000" b="0" i="0" u="none" strike="noStrike" dirty="0">
                          <a:solidFill>
                            <a:srgbClr val="000000"/>
                          </a:solidFill>
                          <a:effectLst/>
                          <a:latin typeface="Tahoma" panose="020B0604030504040204" pitchFamily="34" charset="0"/>
                        </a:rPr>
                        <a:t>Pruebas realizas*:</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504 110</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158 835</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5 082 591</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4 146 744</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6 318 612</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08443164"/>
                  </a:ext>
                </a:extLst>
              </a:tr>
              <a:tr h="276957">
                <a:tc>
                  <a:txBody>
                    <a:bodyPr/>
                    <a:lstStyle/>
                    <a:p>
                      <a:pPr algn="l" rtl="0" fontAlgn="ctr"/>
                      <a:r>
                        <a:rPr lang="es-MX" sz="1000" b="0" i="0" u="none" strike="noStrike" dirty="0">
                          <a:solidFill>
                            <a:srgbClr val="000000"/>
                          </a:solidFill>
                          <a:effectLst/>
                          <a:latin typeface="Tahoma" panose="020B0604030504040204" pitchFamily="34" charset="0"/>
                        </a:rPr>
                        <a:t>Tasa por 100000 hab. de pruebas COVID-19*</a:t>
                      </a:r>
                      <a:r>
                        <a:rPr lang="es-MX" sz="1000" b="1" i="0" u="none" strike="noStrike" dirty="0">
                          <a:solidFill>
                            <a:srgbClr val="000000"/>
                          </a:solidFill>
                          <a:effectLst/>
                          <a:latin typeface="Tahoma" panose="020B0604030504040204" pitchFamily="34" charset="0"/>
                        </a:rPr>
                        <a:t>*</a:t>
                      </a:r>
                      <a:r>
                        <a:rPr lang="es-MX" sz="1000" b="0" i="0" u="none" strike="noStrike" dirty="0">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27238</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13519</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69127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221659</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88691</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73942905"/>
                  </a:ext>
                </a:extLst>
              </a:tr>
              <a:tr h="276957">
                <a:tc>
                  <a:txBody>
                    <a:bodyPr/>
                    <a:lstStyle/>
                    <a:p>
                      <a:pPr algn="l" rtl="0" fontAlgn="ctr"/>
                      <a:r>
                        <a:rPr lang="es-EC" sz="1000" b="0" i="0" u="none" strike="noStrike" dirty="0">
                          <a:solidFill>
                            <a:srgbClr val="000000"/>
                          </a:solidFill>
                          <a:effectLst/>
                          <a:latin typeface="Tahoma" panose="020B0604030504040204" pitchFamily="34" charset="0"/>
                        </a:rPr>
                        <a:t>Velocidad de contagio (</a:t>
                      </a:r>
                      <a:r>
                        <a:rPr lang="es-EC" sz="1000" b="0" i="0" u="none" strike="noStrike" dirty="0" err="1">
                          <a:solidFill>
                            <a:srgbClr val="000000"/>
                          </a:solidFill>
                          <a:effectLst/>
                          <a:latin typeface="Tahoma" panose="020B0604030504040204" pitchFamily="34" charset="0"/>
                        </a:rPr>
                        <a:t>Rt</a:t>
                      </a:r>
                      <a:r>
                        <a:rPr lang="es-EC" sz="1000" b="0" i="0" u="none" strike="noStrike" dirty="0">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0,9</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1,01</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25409520"/>
                  </a:ext>
                </a:extLst>
              </a:tr>
              <a:tr h="276957">
                <a:tc>
                  <a:txBody>
                    <a:bodyPr/>
                    <a:lstStyle/>
                    <a:p>
                      <a:pPr algn="l" rtl="0" fontAlgn="ctr"/>
                      <a:r>
                        <a:rPr lang="es-EC" sz="1000" b="0" i="0" u="none" strike="noStrike">
                          <a:solidFill>
                            <a:srgbClr val="000000"/>
                          </a:solidFill>
                          <a:effectLst/>
                          <a:latin typeface="Tahoma" panose="020B0604030504040204" pitchFamily="34" charset="0"/>
                        </a:rPr>
                        <a:t>Ocupación camas UCI %:</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dirty="0">
                          <a:solidFill>
                            <a:srgbClr val="000000"/>
                          </a:solidFill>
                          <a:effectLst/>
                          <a:latin typeface="Tahoma" panose="020B0604030504040204" pitchFamily="34" charset="0"/>
                        </a:rPr>
                        <a:t> 93%</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98,49</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60,6</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70</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76614226"/>
                  </a:ext>
                </a:extLst>
              </a:tr>
              <a:tr h="276957">
                <a:tc>
                  <a:txBody>
                    <a:bodyPr/>
                    <a:lstStyle/>
                    <a:p>
                      <a:pPr algn="l" rtl="0" fontAlgn="ctr"/>
                      <a:r>
                        <a:rPr lang="es-EC" sz="1000" b="0" i="0" u="none" strike="noStrike">
                          <a:solidFill>
                            <a:srgbClr val="000000"/>
                          </a:solidFill>
                          <a:effectLst/>
                          <a:latin typeface="Tahoma" panose="020B0604030504040204" pitchFamily="34" charset="0"/>
                        </a:rPr>
                        <a:t>Fallecidos (confirmados más probables):</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3 185</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3 247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21 719</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14 136</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78 800</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16 494</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2 627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24 264</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94208283"/>
                  </a:ext>
                </a:extLst>
              </a:tr>
              <a:tr h="276957">
                <a:tc>
                  <a:txBody>
                    <a:bodyPr/>
                    <a:lstStyle/>
                    <a:p>
                      <a:pPr algn="l" rtl="0" fontAlgn="ctr"/>
                      <a:r>
                        <a:rPr lang="es-EC" sz="1000" b="0" i="0" u="none" strike="noStrike">
                          <a:solidFill>
                            <a:srgbClr val="000000"/>
                          </a:solidFill>
                          <a:effectLst/>
                          <a:latin typeface="Tahoma" panose="020B0604030504040204" pitchFamily="34" charset="0"/>
                        </a:rPr>
                        <a:t>Tasa de letalidad %:</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2,17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7,74</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1,89</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1,84</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9,47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2,59</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1,56</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3,28</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57048930"/>
                  </a:ext>
                </a:extLst>
              </a:tr>
              <a:tr h="276957">
                <a:tc>
                  <a:txBody>
                    <a:bodyPr/>
                    <a:lstStyle/>
                    <a:p>
                      <a:pPr algn="l" rtl="0" fontAlgn="ctr"/>
                      <a:r>
                        <a:rPr lang="es-EC" sz="1000" b="0" i="0" u="none" strike="noStrike" dirty="0">
                          <a:solidFill>
                            <a:srgbClr val="000000"/>
                          </a:solidFill>
                          <a:effectLst/>
                          <a:latin typeface="Tahoma" panose="020B0604030504040204" pitchFamily="34" charset="0"/>
                        </a:rPr>
                        <a:t>Exceso de mortalidad****:</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28,7</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rtl="0" fontAlgn="ctr"/>
                      <a:r>
                        <a:rPr lang="es-EC" sz="1000" b="0" i="0" u="none" strike="noStrike" dirty="0">
                          <a:solidFill>
                            <a:srgbClr val="000000"/>
                          </a:solidFill>
                          <a:effectLst/>
                          <a:latin typeface="Tahoma" panose="020B0604030504040204" pitchFamily="34" charset="0"/>
                        </a:rPr>
                        <a:t>-</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75931432"/>
                  </a:ext>
                </a:extLst>
              </a:tr>
            </a:tbl>
          </a:graphicData>
        </a:graphic>
      </p:graphicFrame>
      <p:sp>
        <p:nvSpPr>
          <p:cNvPr id="8" name="CuadroTexto 7">
            <a:extLst>
              <a:ext uri="{FF2B5EF4-FFF2-40B4-BE49-F238E27FC236}">
                <a16:creationId xmlns:a16="http://schemas.microsoft.com/office/drawing/2014/main" id="{6712D8D9-E5F0-834C-BA26-69ED80E4F656}"/>
              </a:ext>
            </a:extLst>
          </p:cNvPr>
          <p:cNvSpPr txBox="1"/>
          <p:nvPr/>
        </p:nvSpPr>
        <p:spPr>
          <a:xfrm>
            <a:off x="11598742" y="6449046"/>
            <a:ext cx="593258" cy="276999"/>
          </a:xfrm>
          <a:prstGeom prst="rect">
            <a:avLst/>
          </a:prstGeom>
          <a:noFill/>
        </p:spPr>
        <p:txBody>
          <a:bodyPr wrap="square" rtlCol="0">
            <a:spAutoFit/>
          </a:bodyPr>
          <a:lstStyle/>
          <a:p>
            <a:r>
              <a:rPr lang="es-EC" sz="1200" dirty="0"/>
              <a:t>-24-</a:t>
            </a:r>
          </a:p>
        </p:txBody>
      </p:sp>
    </p:spTree>
    <p:extLst>
      <p:ext uri="{BB962C8B-B14F-4D97-AF65-F5344CB8AC3E}">
        <p14:creationId xmlns:p14="http://schemas.microsoft.com/office/powerpoint/2010/main" val="160282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2"/>
          </p:nvPr>
        </p:nvSpPr>
        <p:spPr>
          <a:xfrm>
            <a:off x="685800" y="558800"/>
            <a:ext cx="7886700" cy="524506"/>
          </a:xfrm>
        </p:spPr>
        <p:txBody>
          <a:bodyPr vert="horz" lIns="91440" tIns="45720" rIns="91440" bIns="45720" rtlCol="0">
            <a:noAutofit/>
          </a:bodyPr>
          <a:lstStyle/>
          <a:p>
            <a:r>
              <a:rPr lang="es-ES" sz="2800" b="1" dirty="0">
                <a:latin typeface="Bambino-Bold ☞"/>
              </a:rPr>
              <a:t>Índice de adopción de políticas públicas</a:t>
            </a:r>
            <a:endParaRPr lang="es-EC" sz="2800" b="1" dirty="0">
              <a:latin typeface="Bambino-Bold ☞"/>
            </a:endParaRPr>
          </a:p>
        </p:txBody>
      </p:sp>
      <p:sp>
        <p:nvSpPr>
          <p:cNvPr id="8" name="Marcador de texto 2"/>
          <p:cNvSpPr>
            <a:spLocks noGrp="1"/>
          </p:cNvSpPr>
          <p:nvPr>
            <p:ph type="body" sz="quarter" idx="18"/>
          </p:nvPr>
        </p:nvSpPr>
        <p:spPr>
          <a:xfrm>
            <a:off x="125387" y="6403364"/>
            <a:ext cx="3949700" cy="370116"/>
          </a:xfrm>
        </p:spPr>
        <p:txBody>
          <a:bodyPr/>
          <a:lstStyle/>
          <a:p>
            <a:r>
              <a:rPr lang="es-ES" dirty="0">
                <a:latin typeface="Arial" panose="020B0604020202020204" pitchFamily="34" charset="0"/>
                <a:cs typeface="Arial" panose="020B0604020202020204" pitchFamily="34" charset="0"/>
              </a:rPr>
              <a:t>Fuente: </a:t>
            </a:r>
            <a:r>
              <a:rPr lang="es-ES" sz="700" dirty="0">
                <a:solidFill>
                  <a:schemeClr val="bg1"/>
                </a:solidFill>
                <a:latin typeface="Arial" panose="020B0604020202020204" pitchFamily="34" charset="0"/>
                <a:cs typeface="Arial" panose="020B0604020202020204" pitchFamily="34" charset="0"/>
              </a:rPr>
              <a:t>Observatorio para la contención de COVID-19 en las Américas: Universidad de Miami, USA y el Consorcio de académicos y formuladores de políticas en Salud Pública y Política Pública de 8 países: Argentina, Bolivia, Brasil, Chile, Colombia, Ecuador, México, y Perú</a:t>
            </a:r>
            <a:endParaRPr lang="es-EC" sz="700" dirty="0">
              <a:solidFill>
                <a:schemeClr val="bg1"/>
              </a:solidFill>
              <a:latin typeface="Arial" panose="020B0604020202020204" pitchFamily="34" charset="0"/>
              <a:cs typeface="Arial" panose="020B0604020202020204" pitchFamily="34" charset="0"/>
            </a:endParaRPr>
          </a:p>
        </p:txBody>
      </p:sp>
      <p:sp>
        <p:nvSpPr>
          <p:cNvPr id="9" name="Marcador de texto 4"/>
          <p:cNvSpPr>
            <a:spLocks noGrp="1"/>
          </p:cNvSpPr>
          <p:nvPr>
            <p:ph type="body" sz="quarter" idx="28"/>
          </p:nvPr>
        </p:nvSpPr>
        <p:spPr>
          <a:xfrm>
            <a:off x="4379875" y="6403365"/>
            <a:ext cx="3949700" cy="363842"/>
          </a:xfrm>
        </p:spPr>
        <p:txBody>
          <a:bodyPr/>
          <a:lstStyle/>
          <a:p>
            <a:r>
              <a:rPr lang="es-ES" sz="800" dirty="0">
                <a:latin typeface="Arial" panose="020B0604020202020204" pitchFamily="34" charset="0"/>
                <a:cs typeface="Arial" panose="020B0604020202020204" pitchFamily="34" charset="0"/>
              </a:rPr>
              <a:t>Elaborado por: </a:t>
            </a:r>
            <a:r>
              <a:rPr lang="es-ES" sz="800" dirty="0">
                <a:solidFill>
                  <a:schemeClr val="bg1"/>
                </a:solidFill>
                <a:latin typeface="Arial" panose="020B0604020202020204" pitchFamily="34" charset="0"/>
                <a:cs typeface="Arial" panose="020B0604020202020204" pitchFamily="34" charset="0"/>
              </a:rPr>
              <a:t>Observatorio para la contención de COVID-19 en las Américas: Universidad de Miami, USA y el Consorcio de académicos y formuladores de políticas en Salud Pública y Política Pública de 8 países: Argentina, Bolivia, Brasil, Chile, Colombia, Ecuador, México, y Perú</a:t>
            </a:r>
            <a:endParaRPr lang="es-EC" sz="800" dirty="0">
              <a:solidFill>
                <a:schemeClr val="bg1"/>
              </a:solidFill>
              <a:latin typeface="Arial" panose="020B0604020202020204" pitchFamily="34" charset="0"/>
              <a:cs typeface="Arial" panose="020B0604020202020204" pitchFamily="34" charset="0"/>
            </a:endParaRPr>
          </a:p>
        </p:txBody>
      </p:sp>
      <p:sp>
        <p:nvSpPr>
          <p:cNvPr id="10" name="Marcador de texto 8"/>
          <p:cNvSpPr>
            <a:spLocks noGrp="1"/>
          </p:cNvSpPr>
          <p:nvPr>
            <p:ph type="body" sz="quarter" idx="4294967295"/>
          </p:nvPr>
        </p:nvSpPr>
        <p:spPr>
          <a:xfrm>
            <a:off x="8460955" y="6403364"/>
            <a:ext cx="3441208" cy="432601"/>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S_tradnl" sz="1000" dirty="0">
                <a:solidFill>
                  <a:schemeClr val="bg1"/>
                </a:solidFill>
                <a:latin typeface="Arial" panose="020B0604020202020204" pitchFamily="34" charset="0"/>
                <a:ea typeface="Bambino-ThinItalic ☞" charset="0"/>
                <a:cs typeface="Arial" panose="020B0604020202020204" pitchFamily="34" charset="0"/>
              </a:rPr>
              <a:t>febrero de 2021</a:t>
            </a:r>
          </a:p>
        </p:txBody>
      </p:sp>
      <p:sp>
        <p:nvSpPr>
          <p:cNvPr id="4" name="Rectángulo 3"/>
          <p:cNvSpPr/>
          <p:nvPr/>
        </p:nvSpPr>
        <p:spPr>
          <a:xfrm>
            <a:off x="693700" y="1071235"/>
            <a:ext cx="10953750" cy="900246"/>
          </a:xfrm>
          <a:prstGeom prst="rect">
            <a:avLst/>
          </a:prstGeom>
        </p:spPr>
        <p:txBody>
          <a:bodyPr wrap="square">
            <a:spAutoFit/>
          </a:bodyPr>
          <a:lstStyle/>
          <a:p>
            <a:pPr algn="just"/>
            <a:r>
              <a:rPr lang="es-EC" sz="1050" dirty="0"/>
              <a:t>¿Qué es un índice de políticas públicas? Es una medida de cuántas políticas públicas ha adoptado un país para controlar la pandemia. Cuanto mayor es el número, más políticas ha adoptado un país. Nuestro índice se basa en un índice creado por la Universidad de Oxford. Hacemos un seguimiento de 9 políticas públicas destinadas a ayudar a controlar la pandemia. Estas políticas incluyen el cierre de escuelas y negocios no esenciales, y pedidos para quedarse en casa, entre otras políticas. Las medidas se ponderan en función de la fecha en que se implementaron y el tiempo que llevan implementadas. La línea punteada negra representa el promedio ponderado de todos los países de la región.</a:t>
            </a:r>
          </a:p>
        </p:txBody>
      </p:sp>
      <p:grpSp>
        <p:nvGrpSpPr>
          <p:cNvPr id="6" name="Grupo 5"/>
          <p:cNvGrpSpPr/>
          <p:nvPr/>
        </p:nvGrpSpPr>
        <p:grpSpPr>
          <a:xfrm>
            <a:off x="1476828" y="2085223"/>
            <a:ext cx="8896350" cy="4216469"/>
            <a:chOff x="1476828" y="2085223"/>
            <a:chExt cx="8896350" cy="4216469"/>
          </a:xfrm>
        </p:grpSpPr>
        <p:pic>
          <p:nvPicPr>
            <p:cNvPr id="3" name="Imagen 2"/>
            <p:cNvPicPr>
              <a:picLocks noChangeAspect="1"/>
            </p:cNvPicPr>
            <p:nvPr/>
          </p:nvPicPr>
          <p:blipFill rotWithShape="1">
            <a:blip r:embed="rId3"/>
            <a:srcRect t="20382"/>
            <a:stretch/>
          </p:blipFill>
          <p:spPr>
            <a:xfrm>
              <a:off x="1476828" y="2085223"/>
              <a:ext cx="8896350" cy="4216469"/>
            </a:xfrm>
            <a:prstGeom prst="rect">
              <a:avLst/>
            </a:prstGeom>
          </p:spPr>
        </p:pic>
        <p:pic>
          <p:nvPicPr>
            <p:cNvPr id="5" name="Imagen 4"/>
            <p:cNvPicPr>
              <a:picLocks noChangeAspect="1"/>
            </p:cNvPicPr>
            <p:nvPr/>
          </p:nvPicPr>
          <p:blipFill>
            <a:blip r:embed="rId4"/>
            <a:stretch>
              <a:fillRect/>
            </a:stretch>
          </p:blipFill>
          <p:spPr>
            <a:xfrm>
              <a:off x="1676400" y="5309541"/>
              <a:ext cx="1924050" cy="695325"/>
            </a:xfrm>
            <a:prstGeom prst="rect">
              <a:avLst/>
            </a:prstGeom>
          </p:spPr>
        </p:pic>
      </p:grpSp>
      <p:sp>
        <p:nvSpPr>
          <p:cNvPr id="11" name="CuadroTexto 10">
            <a:extLst>
              <a:ext uri="{FF2B5EF4-FFF2-40B4-BE49-F238E27FC236}">
                <a16:creationId xmlns:a16="http://schemas.microsoft.com/office/drawing/2014/main" id="{762D6236-A0B7-D54C-8CF8-9C2AD2129D17}"/>
              </a:ext>
            </a:extLst>
          </p:cNvPr>
          <p:cNvSpPr txBox="1"/>
          <p:nvPr/>
        </p:nvSpPr>
        <p:spPr>
          <a:xfrm>
            <a:off x="11598742" y="6449046"/>
            <a:ext cx="593258" cy="276999"/>
          </a:xfrm>
          <a:prstGeom prst="rect">
            <a:avLst/>
          </a:prstGeom>
          <a:noFill/>
        </p:spPr>
        <p:txBody>
          <a:bodyPr wrap="square" rtlCol="0">
            <a:spAutoFit/>
          </a:bodyPr>
          <a:lstStyle/>
          <a:p>
            <a:r>
              <a:rPr lang="es-EC" sz="1200" dirty="0"/>
              <a:t>-25-</a:t>
            </a:r>
          </a:p>
        </p:txBody>
      </p:sp>
    </p:spTree>
    <p:extLst>
      <p:ext uri="{BB962C8B-B14F-4D97-AF65-F5344CB8AC3E}">
        <p14:creationId xmlns:p14="http://schemas.microsoft.com/office/powerpoint/2010/main" val="3752977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8"/>
          </p:nvPr>
        </p:nvSpPr>
        <p:spPr/>
        <p:txBody>
          <a:bodyPr/>
          <a:lstStyle/>
          <a:p>
            <a:r>
              <a:rPr lang="es-ES" sz="1050" dirty="0">
                <a:latin typeface="Arial" panose="020B0604020202020204" pitchFamily="34" charset="0"/>
                <a:cs typeface="Arial" panose="020B0604020202020204" pitchFamily="34" charset="0"/>
              </a:rPr>
              <a:t>Fuente: </a:t>
            </a:r>
            <a:r>
              <a:rPr lang="es-ES" sz="1050" dirty="0">
                <a:solidFill>
                  <a:schemeClr val="bg1"/>
                </a:solidFill>
                <a:latin typeface="Arial" panose="020B0604020202020204" pitchFamily="34" charset="0"/>
                <a:cs typeface="Arial" panose="020B0604020202020204" pitchFamily="34" charset="0"/>
              </a:rPr>
              <a:t>Secretaría de Salud</a:t>
            </a:r>
            <a:endParaRPr lang="es-EC" sz="1050" dirty="0">
              <a:solidFill>
                <a:schemeClr val="bg1"/>
              </a:solidFill>
              <a:latin typeface="Arial" panose="020B0604020202020204" pitchFamily="34" charset="0"/>
              <a:cs typeface="Arial" panose="020B0604020202020204" pitchFamily="34" charset="0"/>
            </a:endParaRPr>
          </a:p>
        </p:txBody>
      </p:sp>
      <p:sp>
        <p:nvSpPr>
          <p:cNvPr id="5" name="Marcador de texto 4"/>
          <p:cNvSpPr>
            <a:spLocks noGrp="1"/>
          </p:cNvSpPr>
          <p:nvPr>
            <p:ph type="body" sz="quarter" idx="19"/>
          </p:nvPr>
        </p:nvSpPr>
        <p:spPr/>
        <p:txBody>
          <a:bodyPr/>
          <a:lstStyle/>
          <a:p>
            <a:r>
              <a:rPr lang="es-ES" sz="1050" dirty="0">
                <a:latin typeface="Arial" panose="020B0604020202020204" pitchFamily="34" charset="0"/>
                <a:cs typeface="Arial" panose="020B0604020202020204" pitchFamily="34" charset="0"/>
              </a:rPr>
              <a:t>Fecha- de actualización: </a:t>
            </a:r>
            <a:r>
              <a:rPr lang="es-ES" sz="1050" dirty="0">
                <a:solidFill>
                  <a:schemeClr val="bg1"/>
                </a:solidFill>
                <a:latin typeface="Arial" panose="020B0604020202020204" pitchFamily="34" charset="0"/>
                <a:cs typeface="Arial" panose="020B0604020202020204" pitchFamily="34" charset="0"/>
              </a:rPr>
              <a:t>17 de junio de 2021</a:t>
            </a:r>
          </a:p>
          <a:p>
            <a:r>
              <a:rPr lang="es-ES" sz="1050" dirty="0">
                <a:solidFill>
                  <a:schemeClr val="bg1"/>
                </a:solidFill>
                <a:latin typeface="Arial" panose="020B0604020202020204" pitchFamily="34" charset="0"/>
                <a:cs typeface="Arial" panose="020B0604020202020204" pitchFamily="34" charset="0"/>
              </a:rPr>
              <a:t>MSP 08-06-2021</a:t>
            </a:r>
            <a:endParaRPr lang="es-EC" sz="1050" dirty="0">
              <a:solidFill>
                <a:schemeClr val="bg1"/>
              </a:solidFill>
              <a:latin typeface="Arial" panose="020B0604020202020204" pitchFamily="34" charset="0"/>
              <a:cs typeface="Arial" panose="020B0604020202020204" pitchFamily="34" charset="0"/>
            </a:endParaRPr>
          </a:p>
        </p:txBody>
      </p:sp>
      <p:sp>
        <p:nvSpPr>
          <p:cNvPr id="6" name="Marcador de texto 5"/>
          <p:cNvSpPr>
            <a:spLocks noGrp="1"/>
          </p:cNvSpPr>
          <p:nvPr>
            <p:ph type="body" sz="quarter" idx="28"/>
          </p:nvPr>
        </p:nvSpPr>
        <p:spPr/>
        <p:txBody>
          <a:bodyPr/>
          <a:lstStyle/>
          <a:p>
            <a:r>
              <a:rPr lang="es-ES" sz="1050" dirty="0">
                <a:latin typeface="Arial" panose="020B0604020202020204" pitchFamily="34" charset="0"/>
                <a:cs typeface="Arial" panose="020B0604020202020204" pitchFamily="34" charset="0"/>
              </a:rPr>
              <a:t>Elaborado por: </a:t>
            </a:r>
            <a:r>
              <a:rPr lang="es-ES" sz="1050" dirty="0">
                <a:solidFill>
                  <a:schemeClr val="bg1"/>
                </a:solidFill>
                <a:latin typeface="Arial" panose="020B0604020202020204" pitchFamily="34" charset="0"/>
                <a:cs typeface="Arial" panose="020B0604020202020204" pitchFamily="34" charset="0"/>
              </a:rPr>
              <a:t>Coordinación de vacunación, DMGSS</a:t>
            </a:r>
            <a:endParaRPr lang="es-EC" sz="1050" dirty="0">
              <a:latin typeface="Arial" panose="020B0604020202020204" pitchFamily="34" charset="0"/>
              <a:cs typeface="Arial" panose="020B0604020202020204" pitchFamily="34" charset="0"/>
            </a:endParaRPr>
          </a:p>
        </p:txBody>
      </p:sp>
      <p:sp>
        <p:nvSpPr>
          <p:cNvPr id="10" name="Rectángulo 9"/>
          <p:cNvSpPr/>
          <p:nvPr/>
        </p:nvSpPr>
        <p:spPr>
          <a:xfrm>
            <a:off x="1144142" y="836713"/>
            <a:ext cx="8676865" cy="830997"/>
          </a:xfrm>
          <a:prstGeom prst="rect">
            <a:avLst/>
          </a:prstGeom>
        </p:spPr>
        <p:txBody>
          <a:bodyPr wrap="square">
            <a:spAutoFit/>
          </a:bodyPr>
          <a:lstStyle/>
          <a:p>
            <a:r>
              <a:rPr lang="es-MX" sz="2400" b="1" dirty="0">
                <a:solidFill>
                  <a:srgbClr val="095DA6"/>
                </a:solidFill>
                <a:latin typeface="Bambino-Bold ☞"/>
                <a:ea typeface="Bambino-Bold ☞" charset="0"/>
                <a:cs typeface="Bambino-Bold ☞" charset="0"/>
              </a:rPr>
              <a:t>Personas inmunizadas  contra COVID-19 por la Secretaría de Salud. Quito, 13 marzo - 17 de junio de 2021</a:t>
            </a:r>
          </a:p>
        </p:txBody>
      </p:sp>
      <p:sp>
        <p:nvSpPr>
          <p:cNvPr id="11" name="Rectángulo 10"/>
          <p:cNvSpPr/>
          <p:nvPr/>
        </p:nvSpPr>
        <p:spPr>
          <a:xfrm>
            <a:off x="1524002" y="1"/>
            <a:ext cx="9143999" cy="461665"/>
          </a:xfrm>
          <a:prstGeom prst="rect">
            <a:avLst/>
          </a:prstGeom>
          <a:solidFill>
            <a:schemeClr val="accent3">
              <a:lumMod val="20000"/>
              <a:lumOff val="80000"/>
            </a:schemeClr>
          </a:solidFill>
        </p:spPr>
        <p:txBody>
          <a:bodyPr wrap="square">
            <a:spAutoFit/>
          </a:bodyPr>
          <a:lstStyle/>
          <a:p>
            <a:pPr algn="ctr"/>
            <a:r>
              <a:rPr lang="es-ES" sz="2400" b="1" dirty="0">
                <a:latin typeface="Bambino-Bold ☞"/>
              </a:rPr>
              <a:t>Estrategia de Vacunación</a:t>
            </a:r>
            <a:endParaRPr lang="es-EC" sz="2400" b="1" dirty="0">
              <a:latin typeface="Bambino-Bold ☞" charset="0"/>
              <a:ea typeface="Bambino-Bold ☞" charset="0"/>
              <a:cs typeface="Bambino-Bold ☞"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225890527"/>
              </p:ext>
            </p:extLst>
          </p:nvPr>
        </p:nvGraphicFramePr>
        <p:xfrm>
          <a:off x="1524002" y="4171589"/>
          <a:ext cx="6709318" cy="1152129"/>
        </p:xfrm>
        <a:graphic>
          <a:graphicData uri="http://schemas.openxmlformats.org/drawingml/2006/table">
            <a:tbl>
              <a:tblPr>
                <a:tableStyleId>{BC89EF96-8CEA-46FF-86C4-4CE0E7609802}</a:tableStyleId>
              </a:tblPr>
              <a:tblGrid>
                <a:gridCol w="5087693">
                  <a:extLst>
                    <a:ext uri="{9D8B030D-6E8A-4147-A177-3AD203B41FA5}">
                      <a16:colId xmlns:a16="http://schemas.microsoft.com/office/drawing/2014/main" val="20000"/>
                    </a:ext>
                  </a:extLst>
                </a:gridCol>
                <a:gridCol w="1621625">
                  <a:extLst>
                    <a:ext uri="{9D8B030D-6E8A-4147-A177-3AD203B41FA5}">
                      <a16:colId xmlns:a16="http://schemas.microsoft.com/office/drawing/2014/main" val="20001"/>
                    </a:ext>
                  </a:extLst>
                </a:gridCol>
              </a:tblGrid>
              <a:tr h="361962">
                <a:tc gridSpan="2">
                  <a:txBody>
                    <a:bodyPr/>
                    <a:lstStyle/>
                    <a:p>
                      <a:pPr algn="ctr" fontAlgn="b"/>
                      <a:r>
                        <a:rPr lang="es-EC" sz="1200" b="1" u="none" strike="noStrike" dirty="0">
                          <a:effectLst/>
                        </a:rPr>
                        <a:t>PERSONAS</a:t>
                      </a:r>
                      <a:r>
                        <a:rPr lang="es-EC" sz="1200" b="1" u="none" strike="noStrike" baseline="0" dirty="0">
                          <a:effectLst/>
                        </a:rPr>
                        <a:t> INMUNIZADAS POR EL MSP HASTA 8 DE JUNIO</a:t>
                      </a:r>
                      <a:endParaRPr lang="es-EC" sz="1200" b="1" i="0" u="none" strike="noStrike" dirty="0">
                        <a:solidFill>
                          <a:srgbClr val="000000"/>
                        </a:solidFill>
                        <a:effectLst/>
                        <a:latin typeface="Calibri"/>
                      </a:endParaRPr>
                    </a:p>
                  </a:txBody>
                  <a:tcPr marL="9525" marR="9525" marT="9525" marB="0" anchor="b"/>
                </a:tc>
                <a:tc hMerge="1">
                  <a:txBody>
                    <a:bodyPr/>
                    <a:lstStyle/>
                    <a:p>
                      <a:endParaRPr lang="es-EC"/>
                    </a:p>
                  </a:txBody>
                  <a:tcPr/>
                </a:tc>
                <a:extLst>
                  <a:ext uri="{0D108BD9-81ED-4DB2-BD59-A6C34878D82A}">
                    <a16:rowId xmlns:a16="http://schemas.microsoft.com/office/drawing/2014/main" val="10000"/>
                  </a:ext>
                </a:extLst>
              </a:tr>
              <a:tr h="263389">
                <a:tc>
                  <a:txBody>
                    <a:bodyPr/>
                    <a:lstStyle/>
                    <a:p>
                      <a:pPr algn="ctr" fontAlgn="b"/>
                      <a:r>
                        <a:rPr lang="es-EC" sz="1200" u="none" strike="noStrike">
                          <a:effectLst/>
                        </a:rPr>
                        <a:t>PRIMERA DOSIS</a:t>
                      </a:r>
                      <a:endParaRPr lang="es-EC" sz="1200" b="0" i="0" u="none" strike="noStrike">
                        <a:solidFill>
                          <a:srgbClr val="000000"/>
                        </a:solidFill>
                        <a:effectLst/>
                        <a:latin typeface="Calibri"/>
                      </a:endParaRPr>
                    </a:p>
                  </a:txBody>
                  <a:tcPr marL="9525" marR="9525" marT="9525" marB="0" anchor="b"/>
                </a:tc>
                <a:tc>
                  <a:txBody>
                    <a:bodyPr/>
                    <a:lstStyle/>
                    <a:p>
                      <a:pPr algn="ctr" fontAlgn="b"/>
                      <a:r>
                        <a:rPr lang="es-EC" sz="1200" u="none" strike="noStrike" dirty="0">
                          <a:effectLst/>
                        </a:rPr>
                        <a:t>488038</a:t>
                      </a:r>
                      <a:endParaRPr lang="es-EC" sz="12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263389">
                <a:tc>
                  <a:txBody>
                    <a:bodyPr/>
                    <a:lstStyle/>
                    <a:p>
                      <a:pPr algn="ctr" fontAlgn="b"/>
                      <a:r>
                        <a:rPr lang="es-EC" sz="1200" u="none" strike="noStrike">
                          <a:effectLst/>
                        </a:rPr>
                        <a:t>SEGUNDA DOSIS</a:t>
                      </a:r>
                      <a:endParaRPr lang="es-EC" sz="1200" b="0" i="0" u="none" strike="noStrike">
                        <a:solidFill>
                          <a:srgbClr val="000000"/>
                        </a:solidFill>
                        <a:effectLst/>
                        <a:latin typeface="Calibri"/>
                      </a:endParaRPr>
                    </a:p>
                  </a:txBody>
                  <a:tcPr marL="9525" marR="9525" marT="9525" marB="0" anchor="b"/>
                </a:tc>
                <a:tc>
                  <a:txBody>
                    <a:bodyPr/>
                    <a:lstStyle/>
                    <a:p>
                      <a:pPr algn="ctr" fontAlgn="b"/>
                      <a:r>
                        <a:rPr lang="es-EC" sz="1200" u="none" strike="noStrike" dirty="0">
                          <a:effectLst/>
                        </a:rPr>
                        <a:t>243420</a:t>
                      </a:r>
                      <a:endParaRPr lang="es-EC" sz="12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263389">
                <a:tc>
                  <a:txBody>
                    <a:bodyPr/>
                    <a:lstStyle/>
                    <a:p>
                      <a:pPr algn="ctr" fontAlgn="b"/>
                      <a:r>
                        <a:rPr lang="es-EC" sz="1200" b="1" u="none" strike="noStrike" dirty="0">
                          <a:effectLst/>
                        </a:rPr>
                        <a:t>TOTAL PRIMERA + SEGUNDA DOSIS</a:t>
                      </a:r>
                      <a:endParaRPr lang="es-EC" sz="1200" b="1" i="0" u="none" strike="noStrike" dirty="0">
                        <a:solidFill>
                          <a:srgbClr val="000000"/>
                        </a:solidFill>
                        <a:effectLst/>
                        <a:latin typeface="Calibri"/>
                      </a:endParaRPr>
                    </a:p>
                  </a:txBody>
                  <a:tcPr marL="9525" marR="9525" marT="9525" marB="0" anchor="b"/>
                </a:tc>
                <a:tc>
                  <a:txBody>
                    <a:bodyPr/>
                    <a:lstStyle/>
                    <a:p>
                      <a:pPr algn="ctr" fontAlgn="b"/>
                      <a:r>
                        <a:rPr lang="es-EC" sz="1200" b="1" u="none" strike="noStrike" dirty="0">
                          <a:effectLst/>
                        </a:rPr>
                        <a:t>731458</a:t>
                      </a:r>
                      <a:endParaRPr lang="es-EC" sz="12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bl>
          </a:graphicData>
        </a:graphic>
      </p:graphicFrame>
      <p:sp>
        <p:nvSpPr>
          <p:cNvPr id="7" name="6 Rectángulo"/>
          <p:cNvSpPr/>
          <p:nvPr/>
        </p:nvSpPr>
        <p:spPr>
          <a:xfrm>
            <a:off x="1298561" y="3327651"/>
            <a:ext cx="7344816" cy="707886"/>
          </a:xfrm>
          <a:prstGeom prst="rect">
            <a:avLst/>
          </a:prstGeom>
        </p:spPr>
        <p:txBody>
          <a:bodyPr wrap="square">
            <a:spAutoFit/>
          </a:bodyPr>
          <a:lstStyle/>
          <a:p>
            <a:r>
              <a:rPr lang="es-MX" sz="2000" b="1" dirty="0">
                <a:solidFill>
                  <a:srgbClr val="095DA6"/>
                </a:solidFill>
                <a:ea typeface="Bambino-Bold ☞" charset="0"/>
                <a:cs typeface="Bambino-Bold ☞" charset="0"/>
              </a:rPr>
              <a:t>Personas inmunizadas  contra COVID-19 por  el </a:t>
            </a:r>
            <a:r>
              <a:rPr lang="es-MX" sz="2000" b="1" dirty="0">
                <a:solidFill>
                  <a:srgbClr val="C00000"/>
                </a:solidFill>
                <a:ea typeface="Bambino-Bold ☞" charset="0"/>
                <a:cs typeface="Bambino-Bold ☞" charset="0"/>
              </a:rPr>
              <a:t>Ministerio de Salud Pública. </a:t>
            </a:r>
            <a:r>
              <a:rPr lang="es-MX" sz="2000" b="1" dirty="0">
                <a:solidFill>
                  <a:srgbClr val="095DA6"/>
                </a:solidFill>
                <a:ea typeface="Bambino-Bold ☞" charset="0"/>
                <a:cs typeface="Bambino-Bold ☞" charset="0"/>
              </a:rPr>
              <a:t>Quito,</a:t>
            </a:r>
            <a:r>
              <a:rPr lang="es-MX" sz="2000" b="1" dirty="0">
                <a:solidFill>
                  <a:schemeClr val="accent5">
                    <a:lumMod val="50000"/>
                  </a:schemeClr>
                </a:solidFill>
                <a:ea typeface="Bambino-Bold ☞" charset="0"/>
                <a:cs typeface="Bambino-Bold ☞" charset="0"/>
              </a:rPr>
              <a:t> </a:t>
            </a:r>
            <a:r>
              <a:rPr lang="es-MX" sz="2000" b="1" dirty="0">
                <a:solidFill>
                  <a:srgbClr val="095DA6"/>
                </a:solidFill>
                <a:ea typeface="Bambino-Bold ☞" charset="0"/>
                <a:cs typeface="Bambino-Bold ☞" charset="0"/>
              </a:rPr>
              <a:t>hasta 19 de junio</a:t>
            </a:r>
          </a:p>
        </p:txBody>
      </p:sp>
      <p:graphicFrame>
        <p:nvGraphicFramePr>
          <p:cNvPr id="8" name="Tabla 7">
            <a:extLst>
              <a:ext uri="{FF2B5EF4-FFF2-40B4-BE49-F238E27FC236}">
                <a16:creationId xmlns:a16="http://schemas.microsoft.com/office/drawing/2014/main" id="{06924B26-58BA-724F-AEE0-EAF075D07236}"/>
              </a:ext>
            </a:extLst>
          </p:cNvPr>
          <p:cNvGraphicFramePr>
            <a:graphicFrameLocks noGrp="1"/>
          </p:cNvGraphicFramePr>
          <p:nvPr>
            <p:extLst>
              <p:ext uri="{D42A27DB-BD31-4B8C-83A1-F6EECF244321}">
                <p14:modId xmlns:p14="http://schemas.microsoft.com/office/powerpoint/2010/main" val="3463201252"/>
              </p:ext>
            </p:extLst>
          </p:nvPr>
        </p:nvGraphicFramePr>
        <p:xfrm>
          <a:off x="856169" y="1863583"/>
          <a:ext cx="8229600" cy="1008475"/>
        </p:xfrm>
        <a:graphic>
          <a:graphicData uri="http://schemas.openxmlformats.org/drawingml/2006/table">
            <a:tbl>
              <a:tblPr>
                <a:tableStyleId>{BC89EF96-8CEA-46FF-86C4-4CE0E7609802}</a:tableStyleId>
              </a:tblPr>
              <a:tblGrid>
                <a:gridCol w="6038129">
                  <a:extLst>
                    <a:ext uri="{9D8B030D-6E8A-4147-A177-3AD203B41FA5}">
                      <a16:colId xmlns:a16="http://schemas.microsoft.com/office/drawing/2014/main" val="488509392"/>
                    </a:ext>
                  </a:extLst>
                </a:gridCol>
                <a:gridCol w="2191471">
                  <a:extLst>
                    <a:ext uri="{9D8B030D-6E8A-4147-A177-3AD203B41FA5}">
                      <a16:colId xmlns:a16="http://schemas.microsoft.com/office/drawing/2014/main" val="353667445"/>
                    </a:ext>
                  </a:extLst>
                </a:gridCol>
              </a:tblGrid>
              <a:tr h="123179">
                <a:tc gridSpan="2">
                  <a:txBody>
                    <a:bodyPr/>
                    <a:lstStyle/>
                    <a:p>
                      <a:pPr algn="ctr" fontAlgn="b"/>
                      <a:r>
                        <a:rPr lang="es-MX" sz="1200" b="1" u="none" strike="noStrike" dirty="0">
                          <a:effectLst/>
                          <a:latin typeface="+mj-lt"/>
                          <a:cs typeface="Arial" panose="020B0604020202020204" pitchFamily="34" charset="0"/>
                        </a:rPr>
                        <a:t>TOTAL VACUNAS DESDE 13 DE MARZO a 11 junio</a:t>
                      </a:r>
                      <a:endParaRPr lang="es-MX" sz="1200" b="1" i="0" u="none" strike="noStrike" dirty="0">
                        <a:solidFill>
                          <a:srgbClr val="000000"/>
                        </a:solidFill>
                        <a:effectLst/>
                        <a:latin typeface="+mj-lt"/>
                        <a:cs typeface="Arial" panose="020B0604020202020204" pitchFamily="34" charset="0"/>
                      </a:endParaRPr>
                    </a:p>
                  </a:txBody>
                  <a:tcPr marL="6623" marR="6623" marT="6623" marB="0" anchor="b"/>
                </a:tc>
                <a:tc hMerge="1">
                  <a:txBody>
                    <a:bodyPr/>
                    <a:lstStyle/>
                    <a:p>
                      <a:endParaRPr lang="en-US"/>
                    </a:p>
                  </a:txBody>
                  <a:tcPr/>
                </a:tc>
                <a:extLst>
                  <a:ext uri="{0D108BD9-81ED-4DB2-BD59-A6C34878D82A}">
                    <a16:rowId xmlns:a16="http://schemas.microsoft.com/office/drawing/2014/main" val="2154519304"/>
                  </a:ext>
                </a:extLst>
              </a:tr>
              <a:tr h="167771">
                <a:tc gridSpan="2">
                  <a:txBody>
                    <a:bodyPr/>
                    <a:lstStyle/>
                    <a:p>
                      <a:pPr algn="ctr" fontAlgn="b"/>
                      <a:r>
                        <a:rPr lang="es-MX" sz="1600" b="1" u="none" strike="noStrike" dirty="0">
                          <a:effectLst/>
                          <a:latin typeface="+mj-lt"/>
                          <a:cs typeface="Arial" panose="020B0604020202020204" pitchFamily="34" charset="0"/>
                        </a:rPr>
                        <a:t>TOTAL VACUNAS SS</a:t>
                      </a:r>
                      <a:endParaRPr lang="es-MX" sz="1600" b="1" i="0" u="none" strike="noStrike" dirty="0">
                        <a:solidFill>
                          <a:srgbClr val="000000"/>
                        </a:solidFill>
                        <a:effectLst/>
                        <a:latin typeface="+mj-lt"/>
                        <a:cs typeface="Arial" panose="020B0604020202020204" pitchFamily="34" charset="0"/>
                      </a:endParaRPr>
                    </a:p>
                  </a:txBody>
                  <a:tcPr marL="6623" marR="6623" marT="6623" marB="0" anchor="b"/>
                </a:tc>
                <a:tc hMerge="1">
                  <a:txBody>
                    <a:bodyPr/>
                    <a:lstStyle/>
                    <a:p>
                      <a:endParaRPr lang="en-US"/>
                    </a:p>
                  </a:txBody>
                  <a:tcPr/>
                </a:tc>
                <a:extLst>
                  <a:ext uri="{0D108BD9-81ED-4DB2-BD59-A6C34878D82A}">
                    <a16:rowId xmlns:a16="http://schemas.microsoft.com/office/drawing/2014/main" val="2725206729"/>
                  </a:ext>
                </a:extLst>
              </a:tr>
              <a:tr h="185431">
                <a:tc>
                  <a:txBody>
                    <a:bodyPr/>
                    <a:lstStyle/>
                    <a:p>
                      <a:pPr algn="ctr" fontAlgn="b"/>
                      <a:r>
                        <a:rPr lang="es-MX" sz="1200" u="none" strike="noStrike">
                          <a:effectLst/>
                          <a:latin typeface="+mj-lt"/>
                          <a:cs typeface="Arial" panose="020B0604020202020204" pitchFamily="34" charset="0"/>
                        </a:rPr>
                        <a:t>PRIMERA DOSIS</a:t>
                      </a:r>
                      <a:endParaRPr lang="es-MX" sz="1200" b="0" i="0" u="none" strike="noStrike">
                        <a:solidFill>
                          <a:srgbClr val="000000"/>
                        </a:solidFill>
                        <a:effectLst/>
                        <a:latin typeface="+mj-lt"/>
                        <a:cs typeface="Arial" panose="020B0604020202020204" pitchFamily="34" charset="0"/>
                      </a:endParaRPr>
                    </a:p>
                  </a:txBody>
                  <a:tcPr marL="6623" marR="6623" marT="6623" marB="0" anchor="b"/>
                </a:tc>
                <a:tc>
                  <a:txBody>
                    <a:bodyPr/>
                    <a:lstStyle/>
                    <a:p>
                      <a:pPr algn="ctr" fontAlgn="b"/>
                      <a:r>
                        <a:rPr lang="es-MX" sz="1200" b="0" i="0" u="none" strike="noStrike" dirty="0">
                          <a:solidFill>
                            <a:srgbClr val="000000"/>
                          </a:solidFill>
                          <a:effectLst/>
                          <a:latin typeface="+mj-lt"/>
                          <a:cs typeface="Arial" panose="020B0604020202020204" pitchFamily="34" charset="0"/>
                        </a:rPr>
                        <a:t>113 880</a:t>
                      </a:r>
                    </a:p>
                  </a:txBody>
                  <a:tcPr marL="6623" marR="6623" marT="6623" marB="0" anchor="b"/>
                </a:tc>
                <a:extLst>
                  <a:ext uri="{0D108BD9-81ED-4DB2-BD59-A6C34878D82A}">
                    <a16:rowId xmlns:a16="http://schemas.microsoft.com/office/drawing/2014/main" val="2061349844"/>
                  </a:ext>
                </a:extLst>
              </a:tr>
              <a:tr h="185431">
                <a:tc>
                  <a:txBody>
                    <a:bodyPr/>
                    <a:lstStyle/>
                    <a:p>
                      <a:pPr algn="ctr" fontAlgn="b"/>
                      <a:r>
                        <a:rPr lang="es-MX" sz="1200" u="none" strike="noStrike">
                          <a:effectLst/>
                          <a:latin typeface="+mj-lt"/>
                          <a:cs typeface="Arial" panose="020B0604020202020204" pitchFamily="34" charset="0"/>
                        </a:rPr>
                        <a:t>SEGUNDA DOSIS</a:t>
                      </a:r>
                      <a:endParaRPr lang="es-MX" sz="1200" b="0" i="0" u="none" strike="noStrike">
                        <a:solidFill>
                          <a:srgbClr val="000000"/>
                        </a:solidFill>
                        <a:effectLst/>
                        <a:latin typeface="+mj-lt"/>
                        <a:cs typeface="Arial" panose="020B0604020202020204" pitchFamily="34" charset="0"/>
                      </a:endParaRPr>
                    </a:p>
                  </a:txBody>
                  <a:tcPr marL="6623" marR="6623" marT="6623" marB="0" anchor="b"/>
                </a:tc>
                <a:tc>
                  <a:txBody>
                    <a:bodyPr/>
                    <a:lstStyle/>
                    <a:p>
                      <a:pPr algn="ctr" fontAlgn="b"/>
                      <a:r>
                        <a:rPr lang="es-MX" sz="1200" b="0" i="0" u="none" strike="noStrike" dirty="0">
                          <a:solidFill>
                            <a:srgbClr val="000000"/>
                          </a:solidFill>
                          <a:effectLst/>
                          <a:latin typeface="+mj-lt"/>
                          <a:cs typeface="Arial" panose="020B0604020202020204" pitchFamily="34" charset="0"/>
                        </a:rPr>
                        <a:t>57 202</a:t>
                      </a:r>
                    </a:p>
                  </a:txBody>
                  <a:tcPr marL="6623" marR="6623" marT="6623" marB="0" anchor="b"/>
                </a:tc>
                <a:extLst>
                  <a:ext uri="{0D108BD9-81ED-4DB2-BD59-A6C34878D82A}">
                    <a16:rowId xmlns:a16="http://schemas.microsoft.com/office/drawing/2014/main" val="2453659436"/>
                  </a:ext>
                </a:extLst>
              </a:tr>
              <a:tr h="185431">
                <a:tc>
                  <a:txBody>
                    <a:bodyPr/>
                    <a:lstStyle/>
                    <a:p>
                      <a:pPr algn="ctr" fontAlgn="b"/>
                      <a:r>
                        <a:rPr lang="es-MX" sz="1200" u="none" strike="noStrike" dirty="0">
                          <a:effectLst/>
                          <a:latin typeface="+mj-lt"/>
                          <a:cs typeface="Arial" panose="020B0604020202020204" pitchFamily="34" charset="0"/>
                        </a:rPr>
                        <a:t>TOTAL PRIMERA + SEGUNDA DOSIS</a:t>
                      </a:r>
                      <a:endParaRPr lang="es-MX" sz="1200" b="0" i="0" u="none" strike="noStrike" dirty="0">
                        <a:solidFill>
                          <a:srgbClr val="000000"/>
                        </a:solidFill>
                        <a:effectLst/>
                        <a:latin typeface="+mj-lt"/>
                        <a:cs typeface="Arial" panose="020B0604020202020204" pitchFamily="34" charset="0"/>
                      </a:endParaRPr>
                    </a:p>
                  </a:txBody>
                  <a:tcPr marL="6623" marR="6623" marT="6623" marB="0" anchor="b"/>
                </a:tc>
                <a:tc>
                  <a:txBody>
                    <a:bodyPr/>
                    <a:lstStyle/>
                    <a:p>
                      <a:pPr algn="ctr" fontAlgn="b"/>
                      <a:r>
                        <a:rPr lang="es-MX" sz="1200" b="1" i="0" u="none" strike="noStrike" dirty="0">
                          <a:solidFill>
                            <a:srgbClr val="000000"/>
                          </a:solidFill>
                          <a:effectLst/>
                          <a:latin typeface="+mj-lt"/>
                          <a:cs typeface="Arial" panose="020B0604020202020204" pitchFamily="34" charset="0"/>
                        </a:rPr>
                        <a:t>171 082</a:t>
                      </a:r>
                    </a:p>
                  </a:txBody>
                  <a:tcPr marL="6623" marR="6623" marT="6623" marB="0" anchor="b"/>
                </a:tc>
                <a:extLst>
                  <a:ext uri="{0D108BD9-81ED-4DB2-BD59-A6C34878D82A}">
                    <a16:rowId xmlns:a16="http://schemas.microsoft.com/office/drawing/2014/main" val="456782679"/>
                  </a:ext>
                </a:extLst>
              </a:tr>
            </a:tbl>
          </a:graphicData>
        </a:graphic>
      </p:graphicFrame>
      <p:sp>
        <p:nvSpPr>
          <p:cNvPr id="2" name="CuadroTexto 1">
            <a:extLst>
              <a:ext uri="{FF2B5EF4-FFF2-40B4-BE49-F238E27FC236}">
                <a16:creationId xmlns:a16="http://schemas.microsoft.com/office/drawing/2014/main" id="{E34D9A57-0BA3-4D39-9B8F-6EFE7110E27E}"/>
              </a:ext>
            </a:extLst>
          </p:cNvPr>
          <p:cNvSpPr txBox="1"/>
          <p:nvPr/>
        </p:nvSpPr>
        <p:spPr>
          <a:xfrm>
            <a:off x="9624391" y="2346265"/>
            <a:ext cx="2305011" cy="2031325"/>
          </a:xfrm>
          <a:prstGeom prst="rect">
            <a:avLst/>
          </a:prstGeom>
          <a:noFill/>
        </p:spPr>
        <p:txBody>
          <a:bodyPr wrap="square" rtlCol="0">
            <a:spAutoFit/>
          </a:bodyPr>
          <a:lstStyle/>
          <a:p>
            <a:pPr algn="ctr"/>
            <a:r>
              <a:rPr lang="es-EC" dirty="0"/>
              <a:t>Del total de primeras dosis aplicadas, aproximadamente el 23% han sido aplicadas por la SS.</a:t>
            </a:r>
          </a:p>
        </p:txBody>
      </p:sp>
      <p:sp>
        <p:nvSpPr>
          <p:cNvPr id="12" name="CuadroTexto 11">
            <a:extLst>
              <a:ext uri="{FF2B5EF4-FFF2-40B4-BE49-F238E27FC236}">
                <a16:creationId xmlns:a16="http://schemas.microsoft.com/office/drawing/2014/main" id="{03F2E7DE-84C5-984E-A08E-6E20EAFAD73B}"/>
              </a:ext>
            </a:extLst>
          </p:cNvPr>
          <p:cNvSpPr txBox="1"/>
          <p:nvPr/>
        </p:nvSpPr>
        <p:spPr>
          <a:xfrm>
            <a:off x="11598742" y="6449046"/>
            <a:ext cx="593258" cy="276999"/>
          </a:xfrm>
          <a:prstGeom prst="rect">
            <a:avLst/>
          </a:prstGeom>
          <a:noFill/>
        </p:spPr>
        <p:txBody>
          <a:bodyPr wrap="square" rtlCol="0">
            <a:spAutoFit/>
          </a:bodyPr>
          <a:lstStyle/>
          <a:p>
            <a:r>
              <a:rPr lang="es-EC" sz="1200" dirty="0"/>
              <a:t>-26-</a:t>
            </a:r>
          </a:p>
        </p:txBody>
      </p:sp>
    </p:spTree>
    <p:extLst>
      <p:ext uri="{BB962C8B-B14F-4D97-AF65-F5344CB8AC3E}">
        <p14:creationId xmlns:p14="http://schemas.microsoft.com/office/powerpoint/2010/main" val="4214293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8"/>
          </p:nvPr>
        </p:nvSpPr>
        <p:spPr/>
        <p:txBody>
          <a:bodyPr/>
          <a:lstStyle/>
          <a:p>
            <a:r>
              <a:rPr lang="es-ES" sz="1050" dirty="0">
                <a:latin typeface="Arial" panose="020B0604020202020204" pitchFamily="34" charset="0"/>
                <a:cs typeface="Arial" panose="020B0604020202020204" pitchFamily="34" charset="0"/>
              </a:rPr>
              <a:t>Fuente: </a:t>
            </a:r>
            <a:r>
              <a:rPr lang="es-ES" sz="1050" dirty="0">
                <a:solidFill>
                  <a:schemeClr val="bg1"/>
                </a:solidFill>
                <a:latin typeface="Arial" panose="020B0604020202020204" pitchFamily="34" charset="0"/>
                <a:cs typeface="Arial" panose="020B0604020202020204" pitchFamily="34" charset="0"/>
              </a:rPr>
              <a:t>Ministerio de Salud</a:t>
            </a:r>
            <a:endParaRPr lang="es-EC" sz="1050" dirty="0">
              <a:solidFill>
                <a:schemeClr val="bg1"/>
              </a:solidFill>
              <a:latin typeface="Arial" panose="020B0604020202020204" pitchFamily="34" charset="0"/>
              <a:cs typeface="Arial" panose="020B0604020202020204" pitchFamily="34" charset="0"/>
            </a:endParaRPr>
          </a:p>
        </p:txBody>
      </p:sp>
      <p:sp>
        <p:nvSpPr>
          <p:cNvPr id="5" name="Marcador de texto 4"/>
          <p:cNvSpPr>
            <a:spLocks noGrp="1"/>
          </p:cNvSpPr>
          <p:nvPr>
            <p:ph type="body" sz="quarter" idx="19"/>
          </p:nvPr>
        </p:nvSpPr>
        <p:spPr/>
        <p:txBody>
          <a:bodyPr/>
          <a:lstStyle/>
          <a:p>
            <a:r>
              <a:rPr lang="es-ES" sz="1050" dirty="0">
                <a:latin typeface="Arial" panose="020B0604020202020204" pitchFamily="34" charset="0"/>
                <a:cs typeface="Arial" panose="020B0604020202020204" pitchFamily="34" charset="0"/>
              </a:rPr>
              <a:t>Fecha- de actualización: </a:t>
            </a:r>
            <a:r>
              <a:rPr lang="es-ES" sz="1050" dirty="0">
                <a:solidFill>
                  <a:schemeClr val="bg1"/>
                </a:solidFill>
                <a:latin typeface="Arial" panose="020B0604020202020204" pitchFamily="34" charset="0"/>
                <a:cs typeface="Arial" panose="020B0604020202020204" pitchFamily="34" charset="0"/>
              </a:rPr>
              <a:t>19 junio de 2021</a:t>
            </a:r>
            <a:endParaRPr lang="es-EC" sz="1050" dirty="0">
              <a:solidFill>
                <a:schemeClr val="bg1"/>
              </a:solidFill>
              <a:latin typeface="Arial" panose="020B0604020202020204" pitchFamily="34" charset="0"/>
              <a:cs typeface="Arial" panose="020B0604020202020204" pitchFamily="34" charset="0"/>
            </a:endParaRPr>
          </a:p>
        </p:txBody>
      </p:sp>
      <p:sp>
        <p:nvSpPr>
          <p:cNvPr id="11" name="Rectángulo 10"/>
          <p:cNvSpPr/>
          <p:nvPr/>
        </p:nvSpPr>
        <p:spPr>
          <a:xfrm>
            <a:off x="1524002" y="1"/>
            <a:ext cx="9143999" cy="461665"/>
          </a:xfrm>
          <a:prstGeom prst="rect">
            <a:avLst/>
          </a:prstGeom>
          <a:solidFill>
            <a:schemeClr val="accent3">
              <a:lumMod val="20000"/>
              <a:lumOff val="80000"/>
            </a:schemeClr>
          </a:solidFill>
        </p:spPr>
        <p:txBody>
          <a:bodyPr wrap="square">
            <a:spAutoFit/>
          </a:bodyPr>
          <a:lstStyle/>
          <a:p>
            <a:pPr algn="ctr"/>
            <a:r>
              <a:rPr lang="es-ES" sz="2400" b="1" dirty="0">
                <a:latin typeface="Bambino-Bold ☞"/>
              </a:rPr>
              <a:t>Estrategia de Vacunación</a:t>
            </a:r>
            <a:endParaRPr lang="es-EC" sz="2400" b="1" dirty="0">
              <a:latin typeface="Bambino-Bold ☞" charset="0"/>
              <a:ea typeface="Bambino-Bold ☞" charset="0"/>
              <a:cs typeface="Bambino-Bold ☞" charset="0"/>
            </a:endParaRPr>
          </a:p>
        </p:txBody>
      </p:sp>
      <p:sp>
        <p:nvSpPr>
          <p:cNvPr id="7" name="6 Rectángulo"/>
          <p:cNvSpPr/>
          <p:nvPr/>
        </p:nvSpPr>
        <p:spPr>
          <a:xfrm>
            <a:off x="505184" y="665134"/>
            <a:ext cx="8988439" cy="707886"/>
          </a:xfrm>
          <a:prstGeom prst="rect">
            <a:avLst/>
          </a:prstGeom>
        </p:spPr>
        <p:txBody>
          <a:bodyPr wrap="square">
            <a:spAutoFit/>
          </a:bodyPr>
          <a:lstStyle/>
          <a:p>
            <a:r>
              <a:rPr lang="es-MX" sz="2000" b="1" dirty="0">
                <a:solidFill>
                  <a:srgbClr val="095DA6"/>
                </a:solidFill>
                <a:ea typeface="Bambino-Bold ☞" charset="0"/>
                <a:cs typeface="Bambino-Bold ☞" charset="0"/>
              </a:rPr>
              <a:t>Dosis aplicadas y cobertura de vacunación. Ministerio de Salud-Secretaría de Salud. Covid-19. Quito 19-06-2021</a:t>
            </a:r>
          </a:p>
        </p:txBody>
      </p:sp>
      <p:sp>
        <p:nvSpPr>
          <p:cNvPr id="10" name="Text Placeholder 4">
            <a:extLst>
              <a:ext uri="{FF2B5EF4-FFF2-40B4-BE49-F238E27FC236}">
                <a16:creationId xmlns:a16="http://schemas.microsoft.com/office/drawing/2014/main" id="{AAE03151-73DB-4805-A08B-4AE5084868D5}"/>
              </a:ext>
            </a:extLst>
          </p:cNvPr>
          <p:cNvSpPr txBox="1">
            <a:spLocks/>
          </p:cNvSpPr>
          <p:nvPr/>
        </p:nvSpPr>
        <p:spPr>
          <a:xfrm>
            <a:off x="4394338" y="6433670"/>
            <a:ext cx="3949700" cy="363842"/>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graphicFrame>
        <p:nvGraphicFramePr>
          <p:cNvPr id="9" name="Gráfico 8"/>
          <p:cNvGraphicFramePr>
            <a:graphicFrameLocks/>
          </p:cNvGraphicFramePr>
          <p:nvPr>
            <p:extLst>
              <p:ext uri="{D42A27DB-BD31-4B8C-83A1-F6EECF244321}">
                <p14:modId xmlns:p14="http://schemas.microsoft.com/office/powerpoint/2010/main" val="137237401"/>
              </p:ext>
            </p:extLst>
          </p:nvPr>
        </p:nvGraphicFramePr>
        <p:xfrm>
          <a:off x="633046" y="1838325"/>
          <a:ext cx="10964007" cy="4245952"/>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0DC176EE-18E3-2148-880C-1E1373F3B003}"/>
              </a:ext>
            </a:extLst>
          </p:cNvPr>
          <p:cNvSpPr txBox="1"/>
          <p:nvPr/>
        </p:nvSpPr>
        <p:spPr>
          <a:xfrm>
            <a:off x="11598742" y="6449046"/>
            <a:ext cx="593258" cy="276999"/>
          </a:xfrm>
          <a:prstGeom prst="rect">
            <a:avLst/>
          </a:prstGeom>
          <a:noFill/>
        </p:spPr>
        <p:txBody>
          <a:bodyPr wrap="square" rtlCol="0">
            <a:spAutoFit/>
          </a:bodyPr>
          <a:lstStyle/>
          <a:p>
            <a:r>
              <a:rPr lang="es-EC" sz="1200" dirty="0"/>
              <a:t>-27-</a:t>
            </a:r>
          </a:p>
        </p:txBody>
      </p:sp>
    </p:spTree>
    <p:extLst>
      <p:ext uri="{BB962C8B-B14F-4D97-AF65-F5344CB8AC3E}">
        <p14:creationId xmlns:p14="http://schemas.microsoft.com/office/powerpoint/2010/main" val="427534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2"/>
          </p:nvPr>
        </p:nvSpPr>
        <p:spPr>
          <a:xfrm>
            <a:off x="499557" y="659072"/>
            <a:ext cx="8757953" cy="524506"/>
          </a:xfrm>
        </p:spPr>
        <p:txBody>
          <a:bodyPr/>
          <a:lstStyle/>
          <a:p>
            <a:r>
              <a:rPr lang="es-ES" b="1" dirty="0"/>
              <a:t>Información de casos corresponde a pruebas PCR</a:t>
            </a:r>
            <a:endParaRPr lang="es-EC" b="1" dirty="0"/>
          </a:p>
        </p:txBody>
      </p:sp>
      <p:sp>
        <p:nvSpPr>
          <p:cNvPr id="3" name="Marcador de texto 2"/>
          <p:cNvSpPr>
            <a:spLocks noGrp="1"/>
          </p:cNvSpPr>
          <p:nvPr>
            <p:ph type="body" sz="quarter" idx="13"/>
          </p:nvPr>
        </p:nvSpPr>
        <p:spPr/>
        <p:txBody>
          <a:bodyPr/>
          <a:lstStyle/>
          <a:p>
            <a:pPr algn="ctr"/>
            <a:r>
              <a:rPr lang="es-EC" dirty="0"/>
              <a:t>146 668</a:t>
            </a:r>
            <a:endParaRPr lang="es-ES_tradnl" dirty="0"/>
          </a:p>
        </p:txBody>
      </p:sp>
      <p:sp>
        <p:nvSpPr>
          <p:cNvPr id="4" name="Marcador de texto 3"/>
          <p:cNvSpPr>
            <a:spLocks noGrp="1"/>
          </p:cNvSpPr>
          <p:nvPr>
            <p:ph type="body" sz="quarter" idx="14"/>
          </p:nvPr>
        </p:nvSpPr>
        <p:spPr/>
        <p:txBody>
          <a:bodyPr/>
          <a:lstStyle/>
          <a:p>
            <a:pPr algn="ctr"/>
            <a:r>
              <a:rPr lang="es-EC" dirty="0"/>
              <a:t>357 442</a:t>
            </a:r>
            <a:endParaRPr lang="es-ES_tradnl" dirty="0"/>
          </a:p>
        </p:txBody>
      </p:sp>
      <p:sp>
        <p:nvSpPr>
          <p:cNvPr id="5" name="Marcador de texto 4"/>
          <p:cNvSpPr>
            <a:spLocks noGrp="1"/>
          </p:cNvSpPr>
          <p:nvPr>
            <p:ph type="body" sz="quarter" idx="15"/>
          </p:nvPr>
        </p:nvSpPr>
        <p:spPr/>
        <p:txBody>
          <a:bodyPr/>
          <a:lstStyle/>
          <a:p>
            <a:pPr algn="ctr"/>
            <a:r>
              <a:rPr lang="es-EC" dirty="0"/>
              <a:t>21 838</a:t>
            </a:r>
            <a:endParaRPr lang="es-ES_tradnl" dirty="0"/>
          </a:p>
        </p:txBody>
      </p:sp>
      <p:sp>
        <p:nvSpPr>
          <p:cNvPr id="6" name="Marcador de texto 5"/>
          <p:cNvSpPr>
            <a:spLocks noGrp="1"/>
          </p:cNvSpPr>
          <p:nvPr>
            <p:ph type="body" sz="quarter" idx="16"/>
          </p:nvPr>
        </p:nvSpPr>
        <p:spPr/>
        <p:txBody>
          <a:bodyPr/>
          <a:lstStyle/>
          <a:p>
            <a:pPr algn="ctr"/>
            <a:r>
              <a:rPr lang="es-ES_tradnl" dirty="0"/>
              <a:t>504 110*</a:t>
            </a:r>
          </a:p>
        </p:txBody>
      </p:sp>
      <p:sp>
        <p:nvSpPr>
          <p:cNvPr id="8" name="Marcador de texto 7"/>
          <p:cNvSpPr>
            <a:spLocks noGrp="1"/>
          </p:cNvSpPr>
          <p:nvPr>
            <p:ph type="body" sz="quarter" idx="18"/>
          </p:nvPr>
        </p:nvSpPr>
        <p:spPr>
          <a:xfrm>
            <a:off x="0" y="6403364"/>
            <a:ext cx="3294043" cy="370116"/>
          </a:xfrm>
        </p:spPr>
        <p:txBody>
          <a:bodyPr/>
          <a:lstStyle/>
          <a:p>
            <a:r>
              <a:rPr lang="es-ES_tradnl" b="1" dirty="0">
                <a:solidFill>
                  <a:schemeClr val="accent4">
                    <a:lumMod val="60000"/>
                    <a:lumOff val="40000"/>
                  </a:schemeClr>
                </a:solidFill>
                <a:latin typeface="Arial" panose="020B0604020202020204" pitchFamily="34" charset="0"/>
                <a:cs typeface="Arial" panose="020B0604020202020204" pitchFamily="34" charset="0"/>
              </a:rPr>
              <a:t>Fuente: </a:t>
            </a:r>
            <a:r>
              <a:rPr lang="es-ES_tradnl" dirty="0">
                <a:solidFill>
                  <a:schemeClr val="bg1"/>
                </a:solidFill>
                <a:latin typeface="Arial" panose="020B0604020202020204" pitchFamily="34" charset="0"/>
                <a:cs typeface="Arial" panose="020B0604020202020204" pitchFamily="34" charset="0"/>
              </a:rPr>
              <a:t>Ministerio de Salud Pública (MSP)</a:t>
            </a:r>
          </a:p>
          <a:p>
            <a:r>
              <a:rPr lang="es-ES_tradnl" dirty="0">
                <a:solidFill>
                  <a:schemeClr val="bg1"/>
                </a:solidFill>
                <a:latin typeface="Arial" panose="020B0604020202020204" pitchFamily="34" charset="0"/>
                <a:cs typeface="Arial" panose="020B0604020202020204" pitchFamily="34" charset="0"/>
              </a:rPr>
              <a:t>Coordinación de Salud Zona9 (CZ9)</a:t>
            </a:r>
          </a:p>
        </p:txBody>
      </p:sp>
      <p:sp>
        <p:nvSpPr>
          <p:cNvPr id="9" name="Marcador de texto 8"/>
          <p:cNvSpPr>
            <a:spLocks noGrp="1"/>
          </p:cNvSpPr>
          <p:nvPr>
            <p:ph type="body" sz="quarter" idx="19"/>
          </p:nvPr>
        </p:nvSpPr>
        <p:spPr>
          <a:xfrm>
            <a:off x="8405870" y="6360227"/>
            <a:ext cx="3633705" cy="454636"/>
          </a:xfrm>
        </p:spPr>
        <p:txBody>
          <a:bodyPr/>
          <a:lstStyle/>
          <a:p>
            <a:pPr algn="just"/>
            <a:r>
              <a:rPr lang="es-ES_tradnl" b="1" dirty="0">
                <a:solidFill>
                  <a:schemeClr val="accent4">
                    <a:lumMod val="60000"/>
                    <a:lumOff val="40000"/>
                  </a:schemeClr>
                </a:solidFill>
                <a:latin typeface="Arial" panose="020B0604020202020204" pitchFamily="34" charset="0"/>
                <a:cs typeface="Arial" panose="020B0604020202020204" pitchFamily="34" charset="0"/>
              </a:rPr>
              <a:t>Fecha de actualización: </a:t>
            </a:r>
            <a:r>
              <a:rPr lang="es-ES_tradnl" b="1" dirty="0">
                <a:solidFill>
                  <a:schemeClr val="bg1"/>
                </a:solidFill>
                <a:latin typeface="Arial" panose="020B0604020202020204" pitchFamily="34" charset="0"/>
                <a:cs typeface="Arial" panose="020B0604020202020204" pitchFamily="34" charset="0"/>
              </a:rPr>
              <a:t>19 </a:t>
            </a:r>
            <a:r>
              <a:rPr lang="es-ES_tradnl" dirty="0">
                <a:solidFill>
                  <a:schemeClr val="bg1"/>
                </a:solidFill>
                <a:latin typeface="Arial" panose="020B0604020202020204" pitchFamily="34" charset="0"/>
                <a:cs typeface="Arial" panose="020B0604020202020204" pitchFamily="34" charset="0"/>
              </a:rPr>
              <a:t>de junio de 2021</a:t>
            </a:r>
          </a:p>
        </p:txBody>
      </p:sp>
      <p:sp>
        <p:nvSpPr>
          <p:cNvPr id="11" name="Marcador de texto 10"/>
          <p:cNvSpPr>
            <a:spLocks noGrp="1"/>
          </p:cNvSpPr>
          <p:nvPr>
            <p:ph type="body" sz="quarter" idx="22"/>
          </p:nvPr>
        </p:nvSpPr>
        <p:spPr>
          <a:xfrm>
            <a:off x="7908734" y="2062415"/>
            <a:ext cx="1213309" cy="382587"/>
          </a:xfrm>
        </p:spPr>
        <p:txBody>
          <a:bodyPr/>
          <a:lstStyle/>
          <a:p>
            <a:r>
              <a:rPr lang="es-ES_tradnl" dirty="0"/>
              <a:t>  49%</a:t>
            </a:r>
          </a:p>
        </p:txBody>
      </p:sp>
      <p:sp>
        <p:nvSpPr>
          <p:cNvPr id="12" name="Marcador de texto 11"/>
          <p:cNvSpPr>
            <a:spLocks noGrp="1"/>
          </p:cNvSpPr>
          <p:nvPr>
            <p:ph type="body" sz="quarter" idx="23"/>
          </p:nvPr>
        </p:nvSpPr>
        <p:spPr>
          <a:xfrm>
            <a:off x="10118534" y="2064471"/>
            <a:ext cx="1264109" cy="382587"/>
          </a:xfrm>
        </p:spPr>
        <p:txBody>
          <a:bodyPr/>
          <a:lstStyle/>
          <a:p>
            <a:r>
              <a:rPr lang="es-ES_tradnl" dirty="0"/>
              <a:t>51%</a:t>
            </a:r>
          </a:p>
        </p:txBody>
      </p:sp>
      <p:sp>
        <p:nvSpPr>
          <p:cNvPr id="13" name="Marcador de texto 12"/>
          <p:cNvSpPr>
            <a:spLocks noGrp="1"/>
          </p:cNvSpPr>
          <p:nvPr>
            <p:ph type="body" sz="quarter" idx="24"/>
          </p:nvPr>
        </p:nvSpPr>
        <p:spPr/>
        <p:txBody>
          <a:bodyPr/>
          <a:lstStyle/>
          <a:p>
            <a:pPr algn="ctr"/>
            <a:r>
              <a:rPr lang="es-ES_tradnl" dirty="0"/>
              <a:t>71 773</a:t>
            </a:r>
          </a:p>
        </p:txBody>
      </p:sp>
      <p:sp>
        <p:nvSpPr>
          <p:cNvPr id="14" name="Marcador de texto 13"/>
          <p:cNvSpPr>
            <a:spLocks noGrp="1"/>
          </p:cNvSpPr>
          <p:nvPr>
            <p:ph type="body" sz="quarter" idx="25"/>
          </p:nvPr>
        </p:nvSpPr>
        <p:spPr/>
        <p:txBody>
          <a:bodyPr/>
          <a:lstStyle/>
          <a:p>
            <a:pPr algn="ctr"/>
            <a:r>
              <a:rPr lang="es-ES_tradnl" dirty="0"/>
              <a:t>74 895</a:t>
            </a:r>
          </a:p>
        </p:txBody>
      </p:sp>
      <p:sp>
        <p:nvSpPr>
          <p:cNvPr id="16" name="Marcador de texto 15"/>
          <p:cNvSpPr>
            <a:spLocks noGrp="1"/>
          </p:cNvSpPr>
          <p:nvPr>
            <p:ph type="body" sz="quarter" idx="27"/>
          </p:nvPr>
        </p:nvSpPr>
        <p:spPr>
          <a:xfrm>
            <a:off x="4822415" y="5298417"/>
            <a:ext cx="1024700" cy="360058"/>
          </a:xfrm>
        </p:spPr>
        <p:txBody>
          <a:bodyPr/>
          <a:lstStyle/>
          <a:p>
            <a:r>
              <a:rPr lang="es-ES_tradnl" dirty="0"/>
              <a:t>0.9</a:t>
            </a:r>
          </a:p>
        </p:txBody>
      </p:sp>
      <p:sp>
        <p:nvSpPr>
          <p:cNvPr id="19" name="Marcador de texto 7"/>
          <p:cNvSpPr>
            <a:spLocks noGrp="1"/>
          </p:cNvSpPr>
          <p:nvPr>
            <p:ph type="body" sz="quarter" idx="28"/>
          </p:nvPr>
        </p:nvSpPr>
        <p:spPr>
          <a:xfrm>
            <a:off x="3294043" y="6357663"/>
            <a:ext cx="4847422" cy="468857"/>
          </a:xfrm>
        </p:spPr>
        <p:txBody>
          <a:bodyPr/>
          <a:lstStyle/>
          <a:p>
            <a:r>
              <a:rPr lang="es-ES_tradnl" b="1"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dirty="0">
                <a:solidFill>
                  <a:schemeClr val="bg1"/>
                </a:solidFill>
                <a:latin typeface="Arial" panose="020B0604020202020204" pitchFamily="34" charset="0"/>
                <a:cs typeface="Arial" panose="020B0604020202020204" pitchFamily="34" charset="0"/>
              </a:rPr>
              <a:t>Dirección Metropolitana de Políticas y Planeamiento de la Salud (DMPPS) a través de la Unidad de Información e Investigación (UIEIS) de la Secretaría de Salud (SS)</a:t>
            </a:r>
          </a:p>
        </p:txBody>
      </p:sp>
      <p:sp>
        <p:nvSpPr>
          <p:cNvPr id="22" name="Marcador de texto 4"/>
          <p:cNvSpPr>
            <a:spLocks noGrp="1"/>
          </p:cNvSpPr>
          <p:nvPr>
            <p:ph type="body" sz="quarter" idx="29"/>
          </p:nvPr>
        </p:nvSpPr>
        <p:spPr/>
        <p:txBody>
          <a:bodyPr/>
          <a:lstStyle/>
          <a:p>
            <a:r>
              <a:rPr lang="es-ES_tradnl" dirty="0"/>
              <a:t>2%</a:t>
            </a:r>
          </a:p>
        </p:txBody>
      </p:sp>
      <p:sp>
        <p:nvSpPr>
          <p:cNvPr id="24" name="Marcador de texto 5"/>
          <p:cNvSpPr>
            <a:spLocks noGrp="1"/>
          </p:cNvSpPr>
          <p:nvPr>
            <p:ph type="body" sz="quarter" idx="30"/>
          </p:nvPr>
        </p:nvSpPr>
        <p:spPr/>
        <p:txBody>
          <a:bodyPr/>
          <a:lstStyle/>
          <a:p>
            <a:r>
              <a:rPr lang="es-ES_tradnl" dirty="0"/>
              <a:t>2.2%</a:t>
            </a:r>
          </a:p>
        </p:txBody>
      </p:sp>
      <p:sp>
        <p:nvSpPr>
          <p:cNvPr id="10" name="Marcador de texto 9"/>
          <p:cNvSpPr>
            <a:spLocks noGrp="1"/>
          </p:cNvSpPr>
          <p:nvPr>
            <p:ph type="body" sz="quarter" idx="20"/>
          </p:nvPr>
        </p:nvSpPr>
        <p:spPr>
          <a:xfrm>
            <a:off x="4732814" y="3738009"/>
            <a:ext cx="1061691" cy="360058"/>
          </a:xfrm>
        </p:spPr>
        <p:txBody>
          <a:bodyPr/>
          <a:lstStyle/>
          <a:p>
            <a:r>
              <a:rPr lang="es-ES_tradnl" dirty="0"/>
              <a:t>29.1%</a:t>
            </a:r>
          </a:p>
        </p:txBody>
      </p:sp>
      <p:sp>
        <p:nvSpPr>
          <p:cNvPr id="25" name="Marcador de texto 5"/>
          <p:cNvSpPr>
            <a:spLocks noGrp="1"/>
          </p:cNvSpPr>
          <p:nvPr>
            <p:ph type="body" sz="quarter" idx="31"/>
          </p:nvPr>
        </p:nvSpPr>
        <p:spPr/>
        <p:txBody>
          <a:bodyPr/>
          <a:lstStyle/>
          <a:p>
            <a:r>
              <a:rPr lang="es-ES_tradnl" dirty="0"/>
              <a:t>344</a:t>
            </a:r>
          </a:p>
        </p:txBody>
      </p:sp>
      <p:sp>
        <p:nvSpPr>
          <p:cNvPr id="23" name="Marcador de texto 5"/>
          <p:cNvSpPr txBox="1">
            <a:spLocks/>
          </p:cNvSpPr>
          <p:nvPr/>
        </p:nvSpPr>
        <p:spPr>
          <a:xfrm>
            <a:off x="709528" y="5503253"/>
            <a:ext cx="1008743" cy="343661"/>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kern="1200" baseline="0">
                <a:solidFill>
                  <a:srgbClr val="095DA6"/>
                </a:solidFill>
                <a:latin typeface="Bambino-Bold ☞" charset="0"/>
                <a:ea typeface="Bambino-Bold ☞" charset="0"/>
                <a:cs typeface="Bambino-Bold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2400" dirty="0"/>
              <a:t>2 841</a:t>
            </a:r>
          </a:p>
        </p:txBody>
      </p:sp>
      <p:cxnSp>
        <p:nvCxnSpPr>
          <p:cNvPr id="20" name="Conector recto de flecha 19"/>
          <p:cNvCxnSpPr>
            <a:cxnSpLocks/>
            <a:endCxn id="10" idx="3"/>
          </p:cNvCxnSpPr>
          <p:nvPr/>
        </p:nvCxnSpPr>
        <p:spPr>
          <a:xfrm flipV="1">
            <a:off x="5692221" y="3918038"/>
            <a:ext cx="102284" cy="138444"/>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cxnSpLocks/>
          </p:cNvCxnSpPr>
          <p:nvPr/>
        </p:nvCxnSpPr>
        <p:spPr>
          <a:xfrm>
            <a:off x="5794505" y="5579272"/>
            <a:ext cx="156129" cy="79203"/>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cxnSpLocks/>
          </p:cNvCxnSpPr>
          <p:nvPr/>
        </p:nvCxnSpPr>
        <p:spPr>
          <a:xfrm flipV="1">
            <a:off x="5088732" y="2697956"/>
            <a:ext cx="135731" cy="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a:cxnSpLocks/>
          </p:cNvCxnSpPr>
          <p:nvPr/>
        </p:nvCxnSpPr>
        <p:spPr>
          <a:xfrm flipV="1">
            <a:off x="6137037" y="2697956"/>
            <a:ext cx="221880" cy="23616"/>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19"/>
          <p:cNvCxnSpPr/>
          <p:nvPr/>
        </p:nvCxnSpPr>
        <p:spPr>
          <a:xfrm flipV="1">
            <a:off x="7788217" y="2436113"/>
            <a:ext cx="100135" cy="1"/>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19"/>
          <p:cNvCxnSpPr/>
          <p:nvPr/>
        </p:nvCxnSpPr>
        <p:spPr>
          <a:xfrm>
            <a:off x="9875971" y="2436112"/>
            <a:ext cx="93924" cy="1"/>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ángulo 30"/>
          <p:cNvSpPr/>
          <p:nvPr/>
        </p:nvSpPr>
        <p:spPr>
          <a:xfrm>
            <a:off x="1" y="0"/>
            <a:ext cx="12191999" cy="461665"/>
          </a:xfrm>
          <a:prstGeom prst="rect">
            <a:avLst/>
          </a:prstGeom>
          <a:solidFill>
            <a:schemeClr val="accent3">
              <a:lumMod val="20000"/>
              <a:lumOff val="80000"/>
            </a:schemeClr>
          </a:solidFill>
        </p:spPr>
        <p:txBody>
          <a:bodyPr wrap="square">
            <a:spAutoFit/>
          </a:bodyPr>
          <a:lstStyle/>
          <a:p>
            <a:pPr algn="ctr"/>
            <a:r>
              <a:rPr lang="es-ES_tradnl" sz="2400" b="1" dirty="0"/>
              <a:t>Resumen epidemiológico</a:t>
            </a:r>
          </a:p>
        </p:txBody>
      </p:sp>
      <p:sp>
        <p:nvSpPr>
          <p:cNvPr id="41" name="Rectángulo 40">
            <a:extLst>
              <a:ext uri="{FF2B5EF4-FFF2-40B4-BE49-F238E27FC236}">
                <a16:creationId xmlns:a16="http://schemas.microsoft.com/office/drawing/2014/main" id="{66895518-3BE3-4A7B-90FA-DDE2EEF4044B}"/>
              </a:ext>
            </a:extLst>
          </p:cNvPr>
          <p:cNvSpPr/>
          <p:nvPr/>
        </p:nvSpPr>
        <p:spPr>
          <a:xfrm>
            <a:off x="627449" y="5865022"/>
            <a:ext cx="3294042" cy="4396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s-EC" sz="1050" dirty="0"/>
              <a:t>*Metodología OMS: Casos confirmados + Casos Descartados</a:t>
            </a:r>
          </a:p>
        </p:txBody>
      </p:sp>
      <p:graphicFrame>
        <p:nvGraphicFramePr>
          <p:cNvPr id="34" name="Gráfico 33">
            <a:extLst>
              <a:ext uri="{FF2B5EF4-FFF2-40B4-BE49-F238E27FC236}">
                <a16:creationId xmlns:a16="http://schemas.microsoft.com/office/drawing/2014/main" id="{2E65604E-1702-40C9-82B8-26EF7B45AE7E}"/>
              </a:ext>
            </a:extLst>
          </p:cNvPr>
          <p:cNvGraphicFramePr>
            <a:graphicFrameLocks/>
          </p:cNvGraphicFramePr>
          <p:nvPr>
            <p:extLst>
              <p:ext uri="{D42A27DB-BD31-4B8C-83A1-F6EECF244321}">
                <p14:modId xmlns:p14="http://schemas.microsoft.com/office/powerpoint/2010/main" val="3119103074"/>
              </p:ext>
            </p:extLst>
          </p:nvPr>
        </p:nvGraphicFramePr>
        <p:xfrm>
          <a:off x="7306463" y="3811614"/>
          <a:ext cx="4572000" cy="2383993"/>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9B8AC91D-B696-6448-B8A2-BD57A6C0BA58}"/>
              </a:ext>
            </a:extLst>
          </p:cNvPr>
          <p:cNvSpPr txBox="1"/>
          <p:nvPr/>
        </p:nvSpPr>
        <p:spPr>
          <a:xfrm>
            <a:off x="11598742" y="6449046"/>
            <a:ext cx="440834" cy="276999"/>
          </a:xfrm>
          <a:prstGeom prst="rect">
            <a:avLst/>
          </a:prstGeom>
          <a:noFill/>
        </p:spPr>
        <p:txBody>
          <a:bodyPr wrap="square" rtlCol="0">
            <a:spAutoFit/>
          </a:bodyPr>
          <a:lstStyle/>
          <a:p>
            <a:r>
              <a:rPr lang="es-EC" sz="1200" dirty="0"/>
              <a:t>-1-</a:t>
            </a:r>
          </a:p>
        </p:txBody>
      </p:sp>
    </p:spTree>
    <p:extLst>
      <p:ext uri="{BB962C8B-B14F-4D97-AF65-F5344CB8AC3E}">
        <p14:creationId xmlns:p14="http://schemas.microsoft.com/office/powerpoint/2010/main" val="657902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8"/>
          </p:nvPr>
        </p:nvSpPr>
        <p:spPr/>
        <p:txBody>
          <a:bodyPr/>
          <a:lstStyle/>
          <a:p>
            <a:r>
              <a:rPr lang="es-ES" sz="1050" dirty="0">
                <a:latin typeface="Arial" panose="020B0604020202020204" pitchFamily="34" charset="0"/>
                <a:cs typeface="Arial" panose="020B0604020202020204" pitchFamily="34" charset="0"/>
              </a:rPr>
              <a:t>Fuente: </a:t>
            </a:r>
            <a:r>
              <a:rPr lang="es-ES" sz="1050" dirty="0">
                <a:solidFill>
                  <a:schemeClr val="bg1"/>
                </a:solidFill>
                <a:latin typeface="Arial" panose="020B0604020202020204" pitchFamily="34" charset="0"/>
                <a:cs typeface="Arial" panose="020B0604020202020204" pitchFamily="34" charset="0"/>
              </a:rPr>
              <a:t>Ministerio de Salud</a:t>
            </a:r>
            <a:endParaRPr lang="es-EC" sz="1050" dirty="0">
              <a:solidFill>
                <a:schemeClr val="bg1"/>
              </a:solidFill>
              <a:latin typeface="Arial" panose="020B0604020202020204" pitchFamily="34" charset="0"/>
              <a:cs typeface="Arial" panose="020B0604020202020204" pitchFamily="34" charset="0"/>
            </a:endParaRPr>
          </a:p>
        </p:txBody>
      </p:sp>
      <p:sp>
        <p:nvSpPr>
          <p:cNvPr id="5" name="Marcador de texto 4"/>
          <p:cNvSpPr>
            <a:spLocks noGrp="1"/>
          </p:cNvSpPr>
          <p:nvPr>
            <p:ph type="body" sz="quarter" idx="19"/>
          </p:nvPr>
        </p:nvSpPr>
        <p:spPr/>
        <p:txBody>
          <a:bodyPr/>
          <a:lstStyle/>
          <a:p>
            <a:r>
              <a:rPr lang="es-ES" sz="1050" dirty="0">
                <a:latin typeface="Arial" panose="020B0604020202020204" pitchFamily="34" charset="0"/>
                <a:cs typeface="Arial" panose="020B0604020202020204" pitchFamily="34" charset="0"/>
              </a:rPr>
              <a:t>Fecha- de actualización: </a:t>
            </a:r>
            <a:r>
              <a:rPr lang="es-ES" sz="1050" dirty="0">
                <a:solidFill>
                  <a:schemeClr val="bg1"/>
                </a:solidFill>
                <a:latin typeface="Arial" panose="020B0604020202020204" pitchFamily="34" charset="0"/>
                <a:cs typeface="Arial" panose="020B0604020202020204" pitchFamily="34" charset="0"/>
              </a:rPr>
              <a:t>19 junio de 2021</a:t>
            </a:r>
            <a:endParaRPr lang="es-EC" sz="1050" dirty="0">
              <a:solidFill>
                <a:schemeClr val="bg1"/>
              </a:solidFill>
              <a:latin typeface="Arial" panose="020B0604020202020204" pitchFamily="34" charset="0"/>
              <a:cs typeface="Arial" panose="020B0604020202020204" pitchFamily="34" charset="0"/>
            </a:endParaRPr>
          </a:p>
        </p:txBody>
      </p:sp>
      <p:sp>
        <p:nvSpPr>
          <p:cNvPr id="11" name="Rectángulo 10"/>
          <p:cNvSpPr/>
          <p:nvPr/>
        </p:nvSpPr>
        <p:spPr>
          <a:xfrm>
            <a:off x="1524002" y="1"/>
            <a:ext cx="9143999" cy="461665"/>
          </a:xfrm>
          <a:prstGeom prst="rect">
            <a:avLst/>
          </a:prstGeom>
          <a:solidFill>
            <a:schemeClr val="accent3">
              <a:lumMod val="20000"/>
              <a:lumOff val="80000"/>
            </a:schemeClr>
          </a:solidFill>
        </p:spPr>
        <p:txBody>
          <a:bodyPr wrap="square">
            <a:spAutoFit/>
          </a:bodyPr>
          <a:lstStyle/>
          <a:p>
            <a:pPr algn="ctr"/>
            <a:r>
              <a:rPr lang="es-ES" sz="2400" b="1" dirty="0">
                <a:latin typeface="Bambino-Bold ☞"/>
              </a:rPr>
              <a:t>Estrategia de Vacunación</a:t>
            </a:r>
            <a:endParaRPr lang="es-EC" sz="2400" b="1" dirty="0">
              <a:latin typeface="Bambino-Bold ☞" charset="0"/>
              <a:ea typeface="Bambino-Bold ☞" charset="0"/>
              <a:cs typeface="Bambino-Bold ☞" charset="0"/>
            </a:endParaRPr>
          </a:p>
        </p:txBody>
      </p:sp>
      <p:sp>
        <p:nvSpPr>
          <p:cNvPr id="7" name="6 Rectángulo"/>
          <p:cNvSpPr/>
          <p:nvPr/>
        </p:nvSpPr>
        <p:spPr>
          <a:xfrm>
            <a:off x="505184" y="665134"/>
            <a:ext cx="8988439" cy="707886"/>
          </a:xfrm>
          <a:prstGeom prst="rect">
            <a:avLst/>
          </a:prstGeom>
        </p:spPr>
        <p:txBody>
          <a:bodyPr wrap="square">
            <a:spAutoFit/>
          </a:bodyPr>
          <a:lstStyle/>
          <a:p>
            <a:r>
              <a:rPr lang="es-MX" sz="2000" b="1" dirty="0">
                <a:solidFill>
                  <a:srgbClr val="095DA6"/>
                </a:solidFill>
                <a:ea typeface="Bambino-Bold ☞" charset="0"/>
                <a:cs typeface="Bambino-Bold ☞" charset="0"/>
              </a:rPr>
              <a:t>Dosis aplicadas y cobertura de vacunación por grupos de edad. Ministerio de Salud-Secretaría de Salud. Covid-19. Quito 19-06-2021</a:t>
            </a:r>
          </a:p>
        </p:txBody>
      </p:sp>
      <p:sp>
        <p:nvSpPr>
          <p:cNvPr id="10" name="Text Placeholder 4">
            <a:extLst>
              <a:ext uri="{FF2B5EF4-FFF2-40B4-BE49-F238E27FC236}">
                <a16:creationId xmlns:a16="http://schemas.microsoft.com/office/drawing/2014/main" id="{AAE03151-73DB-4805-A08B-4AE5084868D5}"/>
              </a:ext>
            </a:extLst>
          </p:cNvPr>
          <p:cNvSpPr txBox="1">
            <a:spLocks/>
          </p:cNvSpPr>
          <p:nvPr/>
        </p:nvSpPr>
        <p:spPr>
          <a:xfrm>
            <a:off x="4394338" y="6433670"/>
            <a:ext cx="3949700" cy="363842"/>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graphicFrame>
        <p:nvGraphicFramePr>
          <p:cNvPr id="8" name="Gráfico 7"/>
          <p:cNvGraphicFramePr>
            <a:graphicFrameLocks/>
          </p:cNvGraphicFramePr>
          <p:nvPr>
            <p:extLst>
              <p:ext uri="{D42A27DB-BD31-4B8C-83A1-F6EECF244321}">
                <p14:modId xmlns:p14="http://schemas.microsoft.com/office/powerpoint/2010/main" val="3376718710"/>
              </p:ext>
            </p:extLst>
          </p:nvPr>
        </p:nvGraphicFramePr>
        <p:xfrm>
          <a:off x="657225" y="1576488"/>
          <a:ext cx="10972800" cy="4595712"/>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id="{26464429-73D3-CE4A-A006-F642F6925E16}"/>
              </a:ext>
            </a:extLst>
          </p:cNvPr>
          <p:cNvSpPr txBox="1"/>
          <p:nvPr/>
        </p:nvSpPr>
        <p:spPr>
          <a:xfrm>
            <a:off x="11598742" y="6449046"/>
            <a:ext cx="593258" cy="276999"/>
          </a:xfrm>
          <a:prstGeom prst="rect">
            <a:avLst/>
          </a:prstGeom>
          <a:noFill/>
        </p:spPr>
        <p:txBody>
          <a:bodyPr wrap="square" rtlCol="0">
            <a:spAutoFit/>
          </a:bodyPr>
          <a:lstStyle/>
          <a:p>
            <a:r>
              <a:rPr lang="es-EC" sz="1200" dirty="0"/>
              <a:t>-28-</a:t>
            </a:r>
          </a:p>
        </p:txBody>
      </p:sp>
    </p:spTree>
    <p:extLst>
      <p:ext uri="{BB962C8B-B14F-4D97-AF65-F5344CB8AC3E}">
        <p14:creationId xmlns:p14="http://schemas.microsoft.com/office/powerpoint/2010/main" val="445994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8"/>
          </p:nvPr>
        </p:nvSpPr>
        <p:spPr/>
        <p:txBody>
          <a:bodyPr/>
          <a:lstStyle/>
          <a:p>
            <a:r>
              <a:rPr lang="es-ES" sz="1050" dirty="0">
                <a:latin typeface="Arial" panose="020B0604020202020204" pitchFamily="34" charset="0"/>
                <a:cs typeface="Arial" panose="020B0604020202020204" pitchFamily="34" charset="0"/>
              </a:rPr>
              <a:t>Fuente: </a:t>
            </a:r>
            <a:r>
              <a:rPr lang="es-ES" sz="1050" dirty="0">
                <a:solidFill>
                  <a:schemeClr val="bg1"/>
                </a:solidFill>
                <a:latin typeface="Arial" panose="020B0604020202020204" pitchFamily="34" charset="0"/>
                <a:cs typeface="Arial" panose="020B0604020202020204" pitchFamily="34" charset="0"/>
              </a:rPr>
              <a:t>Ministerio de Salud</a:t>
            </a:r>
            <a:endParaRPr lang="es-EC" sz="1050" dirty="0">
              <a:solidFill>
                <a:schemeClr val="bg1"/>
              </a:solidFill>
              <a:latin typeface="Arial" panose="020B0604020202020204" pitchFamily="34" charset="0"/>
              <a:cs typeface="Arial" panose="020B0604020202020204" pitchFamily="34" charset="0"/>
            </a:endParaRPr>
          </a:p>
        </p:txBody>
      </p:sp>
      <p:sp>
        <p:nvSpPr>
          <p:cNvPr id="5" name="Marcador de texto 4"/>
          <p:cNvSpPr>
            <a:spLocks noGrp="1"/>
          </p:cNvSpPr>
          <p:nvPr>
            <p:ph type="body" sz="quarter" idx="19"/>
          </p:nvPr>
        </p:nvSpPr>
        <p:spPr/>
        <p:txBody>
          <a:bodyPr/>
          <a:lstStyle/>
          <a:p>
            <a:r>
              <a:rPr lang="es-ES" sz="1050" dirty="0">
                <a:latin typeface="Arial" panose="020B0604020202020204" pitchFamily="34" charset="0"/>
                <a:cs typeface="Arial" panose="020B0604020202020204" pitchFamily="34" charset="0"/>
              </a:rPr>
              <a:t>Fecha- de actualización:  </a:t>
            </a:r>
            <a:r>
              <a:rPr lang="es-ES" sz="1050" dirty="0">
                <a:solidFill>
                  <a:schemeClr val="bg1"/>
                </a:solidFill>
                <a:latin typeface="Arial" panose="020B0604020202020204" pitchFamily="34" charset="0"/>
                <a:cs typeface="Arial" panose="020B0604020202020204" pitchFamily="34" charset="0"/>
              </a:rPr>
              <a:t>MSP 08-06-2021</a:t>
            </a:r>
            <a:endParaRPr lang="es-EC" sz="1050" dirty="0">
              <a:solidFill>
                <a:schemeClr val="bg1"/>
              </a:solidFill>
              <a:latin typeface="Arial" panose="020B0604020202020204" pitchFamily="34" charset="0"/>
              <a:cs typeface="Arial" panose="020B0604020202020204" pitchFamily="34" charset="0"/>
            </a:endParaRPr>
          </a:p>
        </p:txBody>
      </p:sp>
      <p:sp>
        <p:nvSpPr>
          <p:cNvPr id="6" name="Marcador de texto 5"/>
          <p:cNvSpPr>
            <a:spLocks noGrp="1"/>
          </p:cNvSpPr>
          <p:nvPr>
            <p:ph type="body" sz="quarter" idx="28"/>
          </p:nvPr>
        </p:nvSpPr>
        <p:spPr>
          <a:xfrm>
            <a:off x="4379875" y="6399741"/>
            <a:ext cx="3949700" cy="363842"/>
          </a:xfrm>
        </p:spPr>
        <p:txBody>
          <a:bodyPr/>
          <a:lstStyle/>
          <a:p>
            <a:r>
              <a:rPr lang="es-ES" sz="1050" dirty="0">
                <a:latin typeface="Arial" panose="020B0604020202020204" pitchFamily="34" charset="0"/>
                <a:cs typeface="Arial" panose="020B0604020202020204" pitchFamily="34" charset="0"/>
              </a:rPr>
              <a:t>Elaborado por: </a:t>
            </a:r>
            <a:r>
              <a:rPr lang="es-ES" sz="1050" dirty="0">
                <a:solidFill>
                  <a:schemeClr val="bg1"/>
                </a:solidFill>
                <a:latin typeface="Arial" panose="020B0604020202020204" pitchFamily="34" charset="0"/>
                <a:cs typeface="Arial" panose="020B0604020202020204" pitchFamily="34" charset="0"/>
              </a:rPr>
              <a:t>Ministerio de Salud</a:t>
            </a:r>
            <a:endParaRPr lang="es-EC" sz="1050" dirty="0">
              <a:latin typeface="Arial" panose="020B0604020202020204" pitchFamily="34" charset="0"/>
              <a:cs typeface="Arial" panose="020B0604020202020204" pitchFamily="34" charset="0"/>
            </a:endParaRPr>
          </a:p>
        </p:txBody>
      </p:sp>
      <p:sp>
        <p:nvSpPr>
          <p:cNvPr id="11" name="Rectángulo 10"/>
          <p:cNvSpPr/>
          <p:nvPr/>
        </p:nvSpPr>
        <p:spPr>
          <a:xfrm>
            <a:off x="1524002" y="1"/>
            <a:ext cx="9143999" cy="461665"/>
          </a:xfrm>
          <a:prstGeom prst="rect">
            <a:avLst/>
          </a:prstGeom>
          <a:solidFill>
            <a:schemeClr val="accent3">
              <a:lumMod val="20000"/>
              <a:lumOff val="80000"/>
            </a:schemeClr>
          </a:solidFill>
        </p:spPr>
        <p:txBody>
          <a:bodyPr wrap="square">
            <a:spAutoFit/>
          </a:bodyPr>
          <a:lstStyle/>
          <a:p>
            <a:pPr algn="ctr"/>
            <a:r>
              <a:rPr lang="es-ES" sz="2400" b="1" dirty="0">
                <a:latin typeface="Bambino-Bold ☞"/>
              </a:rPr>
              <a:t>Estrategia de Vacunación</a:t>
            </a:r>
            <a:endParaRPr lang="es-EC" sz="2400" b="1" dirty="0">
              <a:latin typeface="Bambino-Bold ☞" charset="0"/>
              <a:ea typeface="Bambino-Bold ☞" charset="0"/>
              <a:cs typeface="Bambino-Bold ☞" charset="0"/>
            </a:endParaRPr>
          </a:p>
        </p:txBody>
      </p:sp>
      <p:sp>
        <p:nvSpPr>
          <p:cNvPr id="7" name="6 Rectángulo"/>
          <p:cNvSpPr/>
          <p:nvPr/>
        </p:nvSpPr>
        <p:spPr>
          <a:xfrm>
            <a:off x="505184" y="665134"/>
            <a:ext cx="8988439" cy="707886"/>
          </a:xfrm>
          <a:prstGeom prst="rect">
            <a:avLst/>
          </a:prstGeom>
        </p:spPr>
        <p:txBody>
          <a:bodyPr wrap="square">
            <a:spAutoFit/>
          </a:bodyPr>
          <a:lstStyle/>
          <a:p>
            <a:r>
              <a:rPr lang="es-MX" sz="2000" b="1" dirty="0">
                <a:solidFill>
                  <a:srgbClr val="095DA6"/>
                </a:solidFill>
                <a:ea typeface="Bambino-Bold ☞" charset="0"/>
                <a:cs typeface="Bambino-Bold ☞" charset="0"/>
              </a:rPr>
              <a:t>Dosis totales aplicadas por día. Ministerio de Salud. Covid-19. Quito 8-06-2021</a:t>
            </a:r>
          </a:p>
        </p:txBody>
      </p:sp>
      <p:pic>
        <p:nvPicPr>
          <p:cNvPr id="2" name="Imagen 1"/>
          <p:cNvPicPr>
            <a:picLocks noChangeAspect="1"/>
          </p:cNvPicPr>
          <p:nvPr/>
        </p:nvPicPr>
        <p:blipFill rotWithShape="1">
          <a:blip r:embed="rId3"/>
          <a:srcRect t="7214" b="7835"/>
          <a:stretch/>
        </p:blipFill>
        <p:spPr>
          <a:xfrm>
            <a:off x="505184" y="1399309"/>
            <a:ext cx="11035651" cy="4281055"/>
          </a:xfrm>
          <a:prstGeom prst="rect">
            <a:avLst/>
          </a:prstGeom>
        </p:spPr>
      </p:pic>
      <p:sp>
        <p:nvSpPr>
          <p:cNvPr id="3" name="CuadroTexto 2"/>
          <p:cNvSpPr txBox="1"/>
          <p:nvPr/>
        </p:nvSpPr>
        <p:spPr>
          <a:xfrm>
            <a:off x="361579" y="1399309"/>
            <a:ext cx="1515205" cy="369332"/>
          </a:xfrm>
          <a:prstGeom prst="rect">
            <a:avLst/>
          </a:prstGeom>
          <a:solidFill>
            <a:schemeClr val="bg1"/>
          </a:solidFill>
          <a:ln>
            <a:solidFill>
              <a:schemeClr val="bg1"/>
            </a:solidFill>
          </a:ln>
        </p:spPr>
        <p:txBody>
          <a:bodyPr wrap="square" rtlCol="0">
            <a:spAutoFit/>
          </a:bodyPr>
          <a:lstStyle/>
          <a:p>
            <a:pPr algn="ctr"/>
            <a:r>
              <a:rPr lang="es-ES" dirty="0"/>
              <a:t>Junio 2021</a:t>
            </a:r>
            <a:endParaRPr lang="es-EC" dirty="0"/>
          </a:p>
        </p:txBody>
      </p:sp>
      <p:sp>
        <p:nvSpPr>
          <p:cNvPr id="8" name="Cerrar llave 7"/>
          <p:cNvSpPr/>
          <p:nvPr/>
        </p:nvSpPr>
        <p:spPr>
          <a:xfrm rot="16200000">
            <a:off x="883979" y="1521496"/>
            <a:ext cx="427479" cy="1074234"/>
          </a:xfrm>
          <a:prstGeom prst="rightBrace">
            <a:avLst>
              <a:gd name="adj1" fmla="val 8333"/>
              <a:gd name="adj2" fmla="val 4742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solidFill>
                <a:srgbClr val="FF0000"/>
              </a:solidFill>
            </a:endParaRPr>
          </a:p>
        </p:txBody>
      </p:sp>
      <p:sp>
        <p:nvSpPr>
          <p:cNvPr id="14" name="Cerrar llave 13"/>
          <p:cNvSpPr/>
          <p:nvPr/>
        </p:nvSpPr>
        <p:spPr>
          <a:xfrm rot="16200000">
            <a:off x="3064229" y="-36108"/>
            <a:ext cx="665018" cy="3412970"/>
          </a:xfrm>
          <a:prstGeom prst="rightBrace">
            <a:avLst>
              <a:gd name="adj1" fmla="val 8333"/>
              <a:gd name="adj2" fmla="val 4742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solidFill>
                <a:srgbClr val="FF0000"/>
              </a:solidFill>
            </a:endParaRPr>
          </a:p>
        </p:txBody>
      </p:sp>
      <p:sp>
        <p:nvSpPr>
          <p:cNvPr id="15" name="CuadroTexto 14"/>
          <p:cNvSpPr txBox="1"/>
          <p:nvPr/>
        </p:nvSpPr>
        <p:spPr>
          <a:xfrm>
            <a:off x="2730224" y="1055600"/>
            <a:ext cx="1519559" cy="369332"/>
          </a:xfrm>
          <a:prstGeom prst="rect">
            <a:avLst/>
          </a:prstGeom>
          <a:solidFill>
            <a:schemeClr val="bg1"/>
          </a:solidFill>
          <a:ln>
            <a:solidFill>
              <a:schemeClr val="bg1"/>
            </a:solidFill>
          </a:ln>
        </p:spPr>
        <p:txBody>
          <a:bodyPr wrap="square" rtlCol="0">
            <a:spAutoFit/>
          </a:bodyPr>
          <a:lstStyle/>
          <a:p>
            <a:pPr algn="ctr"/>
            <a:r>
              <a:rPr lang="es-ES" dirty="0"/>
              <a:t>Mayo 2021</a:t>
            </a:r>
            <a:endParaRPr lang="es-EC" dirty="0"/>
          </a:p>
        </p:txBody>
      </p:sp>
      <p:sp>
        <p:nvSpPr>
          <p:cNvPr id="16" name="Cerrar llave 15"/>
          <p:cNvSpPr/>
          <p:nvPr/>
        </p:nvSpPr>
        <p:spPr>
          <a:xfrm rot="16200000">
            <a:off x="9946851" y="1396826"/>
            <a:ext cx="427480" cy="2760488"/>
          </a:xfrm>
          <a:prstGeom prst="rightBrace">
            <a:avLst>
              <a:gd name="adj1" fmla="val 8333"/>
              <a:gd name="adj2" fmla="val 4742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solidFill>
                <a:srgbClr val="FF0000"/>
              </a:solidFill>
            </a:endParaRPr>
          </a:p>
        </p:txBody>
      </p:sp>
      <p:sp>
        <p:nvSpPr>
          <p:cNvPr id="17" name="CuadroTexto 16"/>
          <p:cNvSpPr txBox="1"/>
          <p:nvPr/>
        </p:nvSpPr>
        <p:spPr>
          <a:xfrm>
            <a:off x="9289205" y="2193998"/>
            <a:ext cx="1519559" cy="369332"/>
          </a:xfrm>
          <a:prstGeom prst="rect">
            <a:avLst/>
          </a:prstGeom>
          <a:solidFill>
            <a:schemeClr val="bg1"/>
          </a:solidFill>
          <a:ln>
            <a:solidFill>
              <a:schemeClr val="bg1"/>
            </a:solidFill>
          </a:ln>
        </p:spPr>
        <p:txBody>
          <a:bodyPr wrap="square" rtlCol="0">
            <a:spAutoFit/>
          </a:bodyPr>
          <a:lstStyle/>
          <a:p>
            <a:pPr algn="ctr"/>
            <a:r>
              <a:rPr lang="es-ES" dirty="0"/>
              <a:t>Marzo 2021</a:t>
            </a:r>
            <a:endParaRPr lang="es-EC" dirty="0"/>
          </a:p>
        </p:txBody>
      </p:sp>
      <p:sp>
        <p:nvSpPr>
          <p:cNvPr id="18" name="CuadroTexto 17">
            <a:extLst>
              <a:ext uri="{FF2B5EF4-FFF2-40B4-BE49-F238E27FC236}">
                <a16:creationId xmlns:a16="http://schemas.microsoft.com/office/drawing/2014/main" id="{0B89E0F1-8BF9-AB47-8D1A-5847D97A8538}"/>
              </a:ext>
            </a:extLst>
          </p:cNvPr>
          <p:cNvSpPr txBox="1"/>
          <p:nvPr/>
        </p:nvSpPr>
        <p:spPr>
          <a:xfrm>
            <a:off x="11598742" y="6449046"/>
            <a:ext cx="593258" cy="276999"/>
          </a:xfrm>
          <a:prstGeom prst="rect">
            <a:avLst/>
          </a:prstGeom>
          <a:noFill/>
        </p:spPr>
        <p:txBody>
          <a:bodyPr wrap="square" rtlCol="0">
            <a:spAutoFit/>
          </a:bodyPr>
          <a:lstStyle/>
          <a:p>
            <a:r>
              <a:rPr lang="es-EC" sz="1200" dirty="0"/>
              <a:t>-29-</a:t>
            </a:r>
          </a:p>
        </p:txBody>
      </p:sp>
    </p:spTree>
    <p:extLst>
      <p:ext uri="{BB962C8B-B14F-4D97-AF65-F5344CB8AC3E}">
        <p14:creationId xmlns:p14="http://schemas.microsoft.com/office/powerpoint/2010/main" val="117240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18258" y="486245"/>
            <a:ext cx="8590275" cy="769730"/>
          </a:xfrm>
        </p:spPr>
        <p:txBody>
          <a:bodyPr/>
          <a:lstStyle/>
          <a:p>
            <a:pPr algn="just"/>
            <a:r>
              <a:rPr lang="es-EC" sz="2600" b="1" dirty="0">
                <a:latin typeface="Bambino-Bold ☞"/>
              </a:rPr>
              <a:t>Total de atenciones realizadas en puntos fijos y brigadas móviles y positividad</a:t>
            </a:r>
            <a:endParaRPr lang="en-US" sz="2600" b="1" dirty="0">
              <a:latin typeface="Bambino-Bold ☞"/>
            </a:endParaRPr>
          </a:p>
        </p:txBody>
      </p:sp>
      <p:sp>
        <p:nvSpPr>
          <p:cNvPr id="3" name="Text Placeholder 2"/>
          <p:cNvSpPr>
            <a:spLocks noGrp="1"/>
          </p:cNvSpPr>
          <p:nvPr>
            <p:ph type="body" sz="quarter" idx="4294967295"/>
          </p:nvPr>
        </p:nvSpPr>
        <p:spPr>
          <a:xfrm>
            <a:off x="125387" y="6403364"/>
            <a:ext cx="3949700" cy="370116"/>
          </a:xfrm>
        </p:spPr>
        <p:txBody>
          <a:bodyPr anchor="ctr">
            <a:normAutofit/>
          </a:bodyPr>
          <a:lstStyle/>
          <a:p>
            <a:pPr marL="0" indent="0">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Fuente:</a:t>
            </a:r>
            <a:r>
              <a:rPr lang="es-EC" sz="1000" dirty="0">
                <a:latin typeface="Arial" panose="020B0604020202020204" pitchFamily="34" charset="0"/>
                <a:cs typeface="Arial" panose="020B0604020202020204" pitchFamily="34" charset="0"/>
              </a:rPr>
              <a:t> </a:t>
            </a:r>
            <a:r>
              <a:rPr lang="es-EC" sz="1000" dirty="0">
                <a:solidFill>
                  <a:schemeClr val="bg1"/>
                </a:solidFill>
                <a:latin typeface="Arial" panose="020B0604020202020204" pitchFamily="34" charset="0"/>
                <a:cs typeface="Arial" panose="020B0604020202020204" pitchFamily="34" charset="0"/>
              </a:rPr>
              <a:t>Secretaría de Salud de Quito</a:t>
            </a:r>
          </a:p>
        </p:txBody>
      </p:sp>
      <p:sp>
        <p:nvSpPr>
          <p:cNvPr id="5" name="Text Placeholder 4"/>
          <p:cNvSpPr>
            <a:spLocks noGrp="1"/>
          </p:cNvSpPr>
          <p:nvPr>
            <p:ph type="body" sz="quarter" idx="4294967295"/>
          </p:nvPr>
        </p:nvSpPr>
        <p:spPr>
          <a:xfrm>
            <a:off x="3459296" y="6403365"/>
            <a:ext cx="4870279" cy="432600"/>
          </a:xfrm>
        </p:spPr>
        <p:txBody>
          <a:bodyPr vert="horz" lIns="91440" tIns="45720" rIns="91440" bIns="45720" rtlCol="0" anchor="ctr">
            <a:noAutofit/>
          </a:bodyPr>
          <a:lstStyle/>
          <a:p>
            <a:pPr algn="just">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C" sz="1000" dirty="0">
                <a:solidFill>
                  <a:schemeClr val="bg1"/>
                </a:solidFill>
                <a:latin typeface="Arial" panose="020B0604020202020204" pitchFamily="34" charset="0"/>
                <a:cs typeface="Arial" panose="020B0604020202020204" pitchFamily="34" charset="0"/>
              </a:rPr>
              <a:t>Coordinación de brigadas de la Dirección Metropolitana de Gestión de Subsistemas de Salud (DMGSS)</a:t>
            </a:r>
          </a:p>
        </p:txBody>
      </p:sp>
      <p:graphicFrame>
        <p:nvGraphicFramePr>
          <p:cNvPr id="6" name="Table 2">
            <a:extLst>
              <a:ext uri="{FF2B5EF4-FFF2-40B4-BE49-F238E27FC236}">
                <a16:creationId xmlns:a16="http://schemas.microsoft.com/office/drawing/2014/main" id="{97E3594B-8F3C-8A4E-A461-215929A5CAE9}"/>
              </a:ext>
            </a:extLst>
          </p:cNvPr>
          <p:cNvGraphicFramePr>
            <a:graphicFrameLocks noGrp="1"/>
          </p:cNvGraphicFramePr>
          <p:nvPr>
            <p:extLst>
              <p:ext uri="{D42A27DB-BD31-4B8C-83A1-F6EECF244321}">
                <p14:modId xmlns:p14="http://schemas.microsoft.com/office/powerpoint/2010/main" val="408971880"/>
              </p:ext>
            </p:extLst>
          </p:nvPr>
        </p:nvGraphicFramePr>
        <p:xfrm>
          <a:off x="255647" y="1454330"/>
          <a:ext cx="6580463" cy="4722095"/>
        </p:xfrm>
        <a:graphic>
          <a:graphicData uri="http://schemas.openxmlformats.org/drawingml/2006/table">
            <a:tbl>
              <a:tblPr>
                <a:tableStyleId>{BC89EF96-8CEA-46FF-86C4-4CE0E7609802}</a:tableStyleId>
              </a:tblPr>
              <a:tblGrid>
                <a:gridCol w="3199652">
                  <a:extLst>
                    <a:ext uri="{9D8B030D-6E8A-4147-A177-3AD203B41FA5}">
                      <a16:colId xmlns:a16="http://schemas.microsoft.com/office/drawing/2014/main" val="1327263816"/>
                    </a:ext>
                  </a:extLst>
                </a:gridCol>
                <a:gridCol w="1820708">
                  <a:extLst>
                    <a:ext uri="{9D8B030D-6E8A-4147-A177-3AD203B41FA5}">
                      <a16:colId xmlns:a16="http://schemas.microsoft.com/office/drawing/2014/main" val="3901225110"/>
                    </a:ext>
                  </a:extLst>
                </a:gridCol>
                <a:gridCol w="1560103">
                  <a:extLst>
                    <a:ext uri="{9D8B030D-6E8A-4147-A177-3AD203B41FA5}">
                      <a16:colId xmlns:a16="http://schemas.microsoft.com/office/drawing/2014/main" val="2188714680"/>
                    </a:ext>
                  </a:extLst>
                </a:gridCol>
              </a:tblGrid>
              <a:tr h="341913">
                <a:tc>
                  <a:txBody>
                    <a:bodyPr/>
                    <a:lstStyle/>
                    <a:p>
                      <a:pPr algn="ctr" fontAlgn="ctr"/>
                      <a:r>
                        <a:rPr lang="en-US" sz="1600" b="1" u="none" strike="noStrike" dirty="0">
                          <a:effectLst/>
                          <a:latin typeface="Arial" panose="020B0604020202020204" pitchFamily="34" charset="0"/>
                          <a:cs typeface="Arial" panose="020B0604020202020204" pitchFamily="34" charset="0"/>
                        </a:rPr>
                        <a:t>Lugar de </a:t>
                      </a:r>
                      <a:r>
                        <a:rPr lang="es-EC" sz="1600" b="1" u="none" strike="noStrike" noProof="0" dirty="0">
                          <a:effectLst/>
                          <a:latin typeface="Arial" panose="020B0604020202020204" pitchFamily="34" charset="0"/>
                          <a:cs typeface="Arial" panose="020B0604020202020204" pitchFamily="34" charset="0"/>
                        </a:rPr>
                        <a:t>Atención</a:t>
                      </a:r>
                      <a:endParaRPr lang="es-EC" sz="1600" b="1" i="0" u="none" strike="noStrike" noProof="0" dirty="0">
                        <a:solidFill>
                          <a:srgbClr val="264A60"/>
                        </a:solidFill>
                        <a:effectLst/>
                        <a:latin typeface="Arial" panose="020B0604020202020204" pitchFamily="34" charset="0"/>
                        <a:cs typeface="Arial" panose="020B0604020202020204" pitchFamily="34" charset="0"/>
                      </a:endParaRPr>
                    </a:p>
                  </a:txBody>
                  <a:tcPr marL="5421" marR="5421" marT="5421" marB="0"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Atenciones Realizadas</a:t>
                      </a:r>
                      <a:endParaRPr lang="en-US" sz="1600" b="1" i="0" u="none" strike="noStrike" dirty="0">
                        <a:solidFill>
                          <a:srgbClr val="264A60"/>
                        </a:solidFill>
                        <a:effectLst/>
                        <a:latin typeface="Arial" panose="020B0604020202020204" pitchFamily="34" charset="0"/>
                        <a:cs typeface="Arial" panose="020B0604020202020204" pitchFamily="34" charset="0"/>
                      </a:endParaRPr>
                    </a:p>
                  </a:txBody>
                  <a:tcPr marL="5421" marR="5421" marT="5421" marB="0"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Porcentaje</a:t>
                      </a:r>
                      <a:endParaRPr lang="en-US" sz="1600" b="1" i="0" u="none" strike="noStrike" dirty="0">
                        <a:solidFill>
                          <a:srgbClr val="264A60"/>
                        </a:solidFill>
                        <a:effectLst/>
                        <a:latin typeface="Arial" panose="020B0604020202020204" pitchFamily="34" charset="0"/>
                        <a:cs typeface="Arial" panose="020B0604020202020204" pitchFamily="34" charset="0"/>
                      </a:endParaRPr>
                    </a:p>
                  </a:txBody>
                  <a:tcPr marL="5421" marR="5421" marT="5421" marB="0" anchor="ctr"/>
                </a:tc>
                <a:extLst>
                  <a:ext uri="{0D108BD9-81ED-4DB2-BD59-A6C34878D82A}">
                    <a16:rowId xmlns:a16="http://schemas.microsoft.com/office/drawing/2014/main" val="89878055"/>
                  </a:ext>
                </a:extLst>
              </a:tr>
              <a:tr h="341913">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BRIGADAS MOVILES</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83 840</a:t>
                      </a:r>
                    </a:p>
                  </a:txBody>
                  <a:tcPr marL="9525" marR="9525" marT="9525" marB="0" anchor="ctr"/>
                </a:tc>
                <a:tc>
                  <a:txBody>
                    <a:bodyPr/>
                    <a:lstStyle/>
                    <a:p>
                      <a:pPr algn="ctr" rtl="0" fontAlgn="ctr"/>
                      <a:r>
                        <a:rPr lang="es-EC" sz="1600" b="0" i="0" u="none" strike="noStrike">
                          <a:solidFill>
                            <a:srgbClr val="000000"/>
                          </a:solidFill>
                          <a:effectLst/>
                          <a:latin typeface="Arial" panose="020B0604020202020204" pitchFamily="34" charset="0"/>
                        </a:rPr>
                        <a:t>63.7</a:t>
                      </a:r>
                    </a:p>
                  </a:txBody>
                  <a:tcPr marL="9525" marR="9525" marT="9525" marB="0" anchor="ctr"/>
                </a:tc>
                <a:extLst>
                  <a:ext uri="{0D108BD9-81ED-4DB2-BD59-A6C34878D82A}">
                    <a16:rowId xmlns:a16="http://schemas.microsoft.com/office/drawing/2014/main" val="1943072462"/>
                  </a:ext>
                </a:extLst>
              </a:tr>
              <a:tr h="677852">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CENTRO DE OPERACIONES IÑAQUITO</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933</a:t>
                      </a:r>
                    </a:p>
                  </a:txBody>
                  <a:tcPr marL="9525" marR="9525" marT="9525" marB="0" anchor="ctr"/>
                </a:tc>
                <a:tc>
                  <a:txBody>
                    <a:bodyPr/>
                    <a:lstStyle/>
                    <a:p>
                      <a:pPr algn="ctr" rtl="0" fontAlgn="ctr"/>
                      <a:r>
                        <a:rPr lang="es-EC" sz="1600" b="0" i="0" u="none" strike="noStrike">
                          <a:solidFill>
                            <a:srgbClr val="000000"/>
                          </a:solidFill>
                          <a:effectLst/>
                          <a:latin typeface="Arial" panose="020B0604020202020204" pitchFamily="34" charset="0"/>
                        </a:rPr>
                        <a:t>0.7</a:t>
                      </a:r>
                    </a:p>
                  </a:txBody>
                  <a:tcPr marL="9525" marR="9525" marT="9525" marB="0" anchor="ctr"/>
                </a:tc>
                <a:extLst>
                  <a:ext uri="{0D108BD9-81ED-4DB2-BD59-A6C34878D82A}">
                    <a16:rowId xmlns:a16="http://schemas.microsoft.com/office/drawing/2014/main" val="3011895613"/>
                  </a:ext>
                </a:extLst>
              </a:tr>
              <a:tr h="422228">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COLISEO CALDERON</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10 311</a:t>
                      </a:r>
                    </a:p>
                  </a:txBody>
                  <a:tcPr marL="9525" marR="9525" marT="9525" marB="0" anchor="ctr"/>
                </a:tc>
                <a:tc>
                  <a:txBody>
                    <a:bodyPr/>
                    <a:lstStyle/>
                    <a:p>
                      <a:pPr algn="ctr" rtl="0" fontAlgn="ctr"/>
                      <a:r>
                        <a:rPr lang="es-EC" sz="1600" b="0" i="0" u="none" strike="noStrike">
                          <a:solidFill>
                            <a:srgbClr val="000000"/>
                          </a:solidFill>
                          <a:effectLst/>
                          <a:latin typeface="Arial" panose="020B0604020202020204" pitchFamily="34" charset="0"/>
                        </a:rPr>
                        <a:t>7.8</a:t>
                      </a:r>
                    </a:p>
                  </a:txBody>
                  <a:tcPr marL="9525" marR="9525" marT="9525" marB="0" anchor="ctr"/>
                </a:tc>
                <a:extLst>
                  <a:ext uri="{0D108BD9-81ED-4DB2-BD59-A6C34878D82A}">
                    <a16:rowId xmlns:a16="http://schemas.microsoft.com/office/drawing/2014/main" val="1700053532"/>
                  </a:ext>
                </a:extLst>
              </a:tr>
              <a:tr h="366462">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PARQUE DIVERSIDADES</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6 917</a:t>
                      </a:r>
                    </a:p>
                  </a:txBody>
                  <a:tcPr marL="9525" marR="9525" marT="9525" marB="0" anchor="ctr"/>
                </a:tc>
                <a:tc>
                  <a:txBody>
                    <a:bodyPr/>
                    <a:lstStyle/>
                    <a:p>
                      <a:pPr algn="ctr" rtl="0" fontAlgn="ctr"/>
                      <a:r>
                        <a:rPr lang="es-EC" sz="1600" b="0" i="0" u="none" strike="noStrike">
                          <a:solidFill>
                            <a:srgbClr val="000000"/>
                          </a:solidFill>
                          <a:effectLst/>
                          <a:latin typeface="Arial" panose="020B0604020202020204" pitchFamily="34" charset="0"/>
                        </a:rPr>
                        <a:t>5.3</a:t>
                      </a:r>
                    </a:p>
                  </a:txBody>
                  <a:tcPr marL="9525" marR="9525" marT="9525" marB="0" anchor="ctr"/>
                </a:tc>
                <a:extLst>
                  <a:ext uri="{0D108BD9-81ED-4DB2-BD59-A6C34878D82A}">
                    <a16:rowId xmlns:a16="http://schemas.microsoft.com/office/drawing/2014/main" val="3101989961"/>
                  </a:ext>
                </a:extLst>
              </a:tr>
              <a:tr h="350529">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SAN DIEGO</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17</a:t>
                      </a:r>
                    </a:p>
                  </a:txBody>
                  <a:tcPr marL="9525" marR="9525" marT="9525" marB="0" anchor="ctr"/>
                </a:tc>
                <a:tc>
                  <a:txBody>
                    <a:bodyPr/>
                    <a:lstStyle/>
                    <a:p>
                      <a:pPr algn="ctr" rtl="0" fontAlgn="ctr"/>
                      <a:r>
                        <a:rPr lang="es-EC" sz="1600" b="0" i="0" u="none" strike="noStrike">
                          <a:solidFill>
                            <a:srgbClr val="000000"/>
                          </a:solidFill>
                          <a:effectLst/>
                          <a:latin typeface="Arial" panose="020B0604020202020204" pitchFamily="34" charset="0"/>
                        </a:rPr>
                        <a:t>0.0</a:t>
                      </a:r>
                    </a:p>
                  </a:txBody>
                  <a:tcPr marL="9525" marR="9525" marT="9525" marB="0" anchor="ctr"/>
                </a:tc>
                <a:extLst>
                  <a:ext uri="{0D108BD9-81ED-4DB2-BD59-A6C34878D82A}">
                    <a16:rowId xmlns:a16="http://schemas.microsoft.com/office/drawing/2014/main" val="3132384656"/>
                  </a:ext>
                </a:extLst>
              </a:tr>
              <a:tr h="398329">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UEM 9 DE OCTUBRE</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4 903</a:t>
                      </a:r>
                    </a:p>
                  </a:txBody>
                  <a:tcPr marL="9525" marR="9525" marT="9525" marB="0" anchor="ctr"/>
                </a:tc>
                <a:tc>
                  <a:txBody>
                    <a:bodyPr/>
                    <a:lstStyle/>
                    <a:p>
                      <a:pPr algn="ctr" rtl="0" fontAlgn="ctr"/>
                      <a:r>
                        <a:rPr lang="es-EC" sz="1600" b="0" i="0" u="none" strike="noStrike">
                          <a:solidFill>
                            <a:srgbClr val="000000"/>
                          </a:solidFill>
                          <a:effectLst/>
                          <a:latin typeface="Arial" panose="020B0604020202020204" pitchFamily="34" charset="0"/>
                        </a:rPr>
                        <a:t>3.7</a:t>
                      </a:r>
                    </a:p>
                  </a:txBody>
                  <a:tcPr marL="9525" marR="9525" marT="9525" marB="0" anchor="ctr"/>
                </a:tc>
                <a:extLst>
                  <a:ext uri="{0D108BD9-81ED-4DB2-BD59-A6C34878D82A}">
                    <a16:rowId xmlns:a16="http://schemas.microsoft.com/office/drawing/2014/main" val="2821845452"/>
                  </a:ext>
                </a:extLst>
              </a:tr>
              <a:tr h="342563">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UEM CALDERON</a:t>
                      </a:r>
                    </a:p>
                  </a:txBody>
                  <a:tcPr marL="5077" marR="5077" marT="5077" marB="0" anchor="ctr"/>
                </a:tc>
                <a:tc>
                  <a:txBody>
                    <a:bodyPr/>
                    <a:lstStyle/>
                    <a:p>
                      <a:pPr algn="ctr" rtl="0" fontAlgn="ctr"/>
                      <a:r>
                        <a:rPr lang="es-EC" sz="1600" b="0" i="0" u="none" strike="noStrike">
                          <a:solidFill>
                            <a:srgbClr val="000000"/>
                          </a:solidFill>
                          <a:effectLst/>
                          <a:latin typeface="Arial" panose="020B0604020202020204" pitchFamily="34" charset="0"/>
                        </a:rPr>
                        <a:t>883</a:t>
                      </a:r>
                    </a:p>
                  </a:txBody>
                  <a:tcPr marL="9525" marR="9525" marT="9525" marB="0" anchor="ctr"/>
                </a:tc>
                <a:tc>
                  <a:txBody>
                    <a:bodyPr/>
                    <a:lstStyle/>
                    <a:p>
                      <a:pPr algn="ctr" rtl="0" fontAlgn="ctr"/>
                      <a:r>
                        <a:rPr lang="es-EC" sz="1600" b="0" i="0" u="none" strike="noStrike" dirty="0">
                          <a:solidFill>
                            <a:srgbClr val="000000"/>
                          </a:solidFill>
                          <a:effectLst/>
                          <a:latin typeface="Arial" panose="020B0604020202020204" pitchFamily="34" charset="0"/>
                        </a:rPr>
                        <a:t>0.7</a:t>
                      </a:r>
                    </a:p>
                  </a:txBody>
                  <a:tcPr marL="9525" marR="9525" marT="9525" marB="0" anchor="ctr"/>
                </a:tc>
                <a:extLst>
                  <a:ext uri="{0D108BD9-81ED-4DB2-BD59-A6C34878D82A}">
                    <a16:rowId xmlns:a16="http://schemas.microsoft.com/office/drawing/2014/main" val="3613085132"/>
                  </a:ext>
                </a:extLst>
              </a:tr>
              <a:tr h="366462">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UEM JULIO MORENO</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6 802</a:t>
                      </a:r>
                    </a:p>
                  </a:txBody>
                  <a:tcPr marL="9525" marR="9525" marT="9525" marB="0" anchor="ctr"/>
                </a:tc>
                <a:tc>
                  <a:txBody>
                    <a:bodyPr/>
                    <a:lstStyle/>
                    <a:p>
                      <a:pPr algn="ctr" rtl="0" fontAlgn="ctr"/>
                      <a:r>
                        <a:rPr lang="es-EC" sz="1600" b="0" i="0" u="none" strike="noStrike" dirty="0">
                          <a:solidFill>
                            <a:srgbClr val="000000"/>
                          </a:solidFill>
                          <a:effectLst/>
                          <a:latin typeface="Arial" panose="020B0604020202020204" pitchFamily="34" charset="0"/>
                        </a:rPr>
                        <a:t>5.2</a:t>
                      </a:r>
                    </a:p>
                  </a:txBody>
                  <a:tcPr marL="9525" marR="9525" marT="9525" marB="0" anchor="ctr"/>
                </a:tc>
                <a:extLst>
                  <a:ext uri="{0D108BD9-81ED-4DB2-BD59-A6C34878D82A}">
                    <a16:rowId xmlns:a16="http://schemas.microsoft.com/office/drawing/2014/main" val="279754089"/>
                  </a:ext>
                </a:extLst>
              </a:tr>
              <a:tr h="341913">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UEM QUITUMBE</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9 594</a:t>
                      </a:r>
                    </a:p>
                  </a:txBody>
                  <a:tcPr marL="9525" marR="9525" marT="9525" marB="0" anchor="ctr"/>
                </a:tc>
                <a:tc>
                  <a:txBody>
                    <a:bodyPr/>
                    <a:lstStyle/>
                    <a:p>
                      <a:pPr algn="ctr" rtl="0" fontAlgn="ctr"/>
                      <a:r>
                        <a:rPr lang="es-EC" sz="1600" b="0" i="0" u="none" strike="noStrike" dirty="0">
                          <a:solidFill>
                            <a:srgbClr val="000000"/>
                          </a:solidFill>
                          <a:effectLst/>
                          <a:latin typeface="Arial" panose="020B0604020202020204" pitchFamily="34" charset="0"/>
                        </a:rPr>
                        <a:t>7.3</a:t>
                      </a:r>
                    </a:p>
                  </a:txBody>
                  <a:tcPr marL="9525" marR="9525" marT="9525" marB="0" anchor="ctr"/>
                </a:tc>
                <a:extLst>
                  <a:ext uri="{0D108BD9-81ED-4DB2-BD59-A6C34878D82A}">
                    <a16:rowId xmlns:a16="http://schemas.microsoft.com/office/drawing/2014/main" val="3789167642"/>
                  </a:ext>
                </a:extLst>
              </a:tr>
              <a:tr h="341913">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TRIAJE UEM SUCRE</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7 428</a:t>
                      </a:r>
                    </a:p>
                  </a:txBody>
                  <a:tcPr marL="9525" marR="9525" marT="9525" marB="0" anchor="ctr"/>
                </a:tc>
                <a:tc>
                  <a:txBody>
                    <a:bodyPr/>
                    <a:lstStyle/>
                    <a:p>
                      <a:pPr algn="ctr" rtl="0" fontAlgn="ctr"/>
                      <a:r>
                        <a:rPr lang="es-EC" sz="1600" b="0" i="0" u="none" strike="noStrike" dirty="0">
                          <a:solidFill>
                            <a:srgbClr val="000000"/>
                          </a:solidFill>
                          <a:effectLst/>
                          <a:latin typeface="Arial" panose="020B0604020202020204" pitchFamily="34" charset="0"/>
                        </a:rPr>
                        <a:t>5.6</a:t>
                      </a:r>
                    </a:p>
                  </a:txBody>
                  <a:tcPr marL="9525" marR="9525" marT="9525" marB="0" anchor="ctr"/>
                </a:tc>
                <a:extLst>
                  <a:ext uri="{0D108BD9-81ED-4DB2-BD59-A6C34878D82A}">
                    <a16:rowId xmlns:a16="http://schemas.microsoft.com/office/drawing/2014/main" val="1468046865"/>
                  </a:ext>
                </a:extLst>
              </a:tr>
              <a:tr h="278830">
                <a:tc>
                  <a:txBody>
                    <a:bodyPr/>
                    <a:lstStyle/>
                    <a:p>
                      <a:pPr algn="l" fontAlgn="ctr"/>
                      <a:r>
                        <a:rPr lang="es-MX" sz="1600" b="0" u="none" strike="noStrike" kern="1200" dirty="0">
                          <a:solidFill>
                            <a:schemeClr val="tx1"/>
                          </a:solidFill>
                          <a:effectLst/>
                          <a:latin typeface="Arial" panose="020B0604020202020204" pitchFamily="34" charset="0"/>
                          <a:ea typeface="+mn-ea"/>
                          <a:cs typeface="Arial" panose="020B0604020202020204" pitchFamily="34" charset="0"/>
                        </a:rPr>
                        <a:t>TOTAL</a:t>
                      </a:r>
                    </a:p>
                  </a:txBody>
                  <a:tcPr marL="5077" marR="5077" marT="5077" marB="0" anchor="ctr"/>
                </a:tc>
                <a:tc>
                  <a:txBody>
                    <a:bodyPr/>
                    <a:lstStyle/>
                    <a:p>
                      <a:pPr algn="ctr" rtl="0" fontAlgn="ctr"/>
                      <a:r>
                        <a:rPr lang="es-EC" sz="1600" b="0" i="0" u="none" strike="noStrike" dirty="0">
                          <a:solidFill>
                            <a:srgbClr val="000000"/>
                          </a:solidFill>
                          <a:effectLst/>
                          <a:latin typeface="Arial" panose="020B0604020202020204" pitchFamily="34" charset="0"/>
                        </a:rPr>
                        <a:t>131 628</a:t>
                      </a:r>
                    </a:p>
                  </a:txBody>
                  <a:tcPr marL="9525" marR="9525" marT="9525" marB="0" anchor="ctr"/>
                </a:tc>
                <a:tc>
                  <a:txBody>
                    <a:bodyPr/>
                    <a:lstStyle/>
                    <a:p>
                      <a:pPr algn="ctr" rtl="0" fontAlgn="ctr"/>
                      <a:r>
                        <a:rPr lang="es-EC" sz="1600" b="0" i="0" u="none" strike="noStrike" dirty="0">
                          <a:solidFill>
                            <a:srgbClr val="000000"/>
                          </a:solidFill>
                          <a:effectLst/>
                          <a:latin typeface="Arial" panose="020B0604020202020204" pitchFamily="34" charset="0"/>
                        </a:rPr>
                        <a:t>100.0</a:t>
                      </a:r>
                    </a:p>
                  </a:txBody>
                  <a:tcPr marL="9525" marR="9525" marT="9525" marB="0" anchor="ctr"/>
                </a:tc>
                <a:extLst>
                  <a:ext uri="{0D108BD9-81ED-4DB2-BD59-A6C34878D82A}">
                    <a16:rowId xmlns:a16="http://schemas.microsoft.com/office/drawing/2014/main" val="2881278904"/>
                  </a:ext>
                </a:extLst>
              </a:tr>
            </a:tbl>
          </a:graphicData>
        </a:graphic>
      </p:graphicFrame>
      <p:graphicFrame>
        <p:nvGraphicFramePr>
          <p:cNvPr id="7" name="Chart 6">
            <a:extLst>
              <a:ext uri="{FF2B5EF4-FFF2-40B4-BE49-F238E27FC236}">
                <a16:creationId xmlns:a16="http://schemas.microsoft.com/office/drawing/2014/main" id="{C519484F-565C-E74C-958A-15296D937CE2}"/>
              </a:ext>
            </a:extLst>
          </p:cNvPr>
          <p:cNvGraphicFramePr>
            <a:graphicFrameLocks/>
          </p:cNvGraphicFramePr>
          <p:nvPr/>
        </p:nvGraphicFramePr>
        <p:xfrm>
          <a:off x="6986010" y="1463540"/>
          <a:ext cx="5062890" cy="4127375"/>
        </p:xfrm>
        <a:graphic>
          <a:graphicData uri="http://schemas.openxmlformats.org/drawingml/2006/chart">
            <c:chart xmlns:c="http://schemas.openxmlformats.org/drawingml/2006/chart" xmlns:r="http://schemas.openxmlformats.org/officeDocument/2006/relationships" r:id="rId3"/>
          </a:graphicData>
        </a:graphic>
      </p:graphicFrame>
      <p:sp>
        <p:nvSpPr>
          <p:cNvPr id="14" name="Marcador de texto 8"/>
          <p:cNvSpPr>
            <a:spLocks noGrp="1"/>
          </p:cNvSpPr>
          <p:nvPr>
            <p:ph type="body" sz="quarter" idx="4294967295"/>
          </p:nvPr>
        </p:nvSpPr>
        <p:spPr>
          <a:xfrm>
            <a:off x="8505023" y="6333460"/>
            <a:ext cx="3397140" cy="502505"/>
          </a:xfrm>
        </p:spPr>
        <p:txBody>
          <a:bodyPr vert="horz" lIns="91440" tIns="45720" rIns="91440" bIns="45720" rtlCol="0" anchor="ctr">
            <a:noAutofit/>
          </a:bodyPr>
          <a:lstStyle/>
          <a:p>
            <a:pP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C" sz="1000" dirty="0">
                <a:solidFill>
                  <a:srgbClr val="FF0000"/>
                </a:solidFill>
                <a:latin typeface="Arial" panose="020B0604020202020204" pitchFamily="34" charset="0"/>
                <a:cs typeface="Arial" panose="020B0604020202020204" pitchFamily="34" charset="0"/>
              </a:rPr>
              <a:t>:</a:t>
            </a:r>
            <a:r>
              <a:rPr lang="es-ES_tradnl" sz="1000" dirty="0">
                <a:solidFill>
                  <a:srgbClr val="FF0000"/>
                </a:solidFill>
                <a:latin typeface="Arial" panose="020B0604020202020204" pitchFamily="34" charset="0"/>
                <a:ea typeface="Bambino-ThinItalic ☞" charset="0"/>
                <a:cs typeface="Arial" panose="020B0604020202020204" pitchFamily="34" charset="0"/>
              </a:rPr>
              <a:t> </a:t>
            </a:r>
            <a:r>
              <a:rPr lang="es-ES_tradnl" sz="1000" dirty="0">
                <a:solidFill>
                  <a:schemeClr val="bg1"/>
                </a:solidFill>
                <a:latin typeface="Arial" panose="020B0604020202020204" pitchFamily="34" charset="0"/>
                <a:ea typeface="Bambino-ThinItalic ☞" charset="0"/>
                <a:cs typeface="Arial" panose="020B0604020202020204" pitchFamily="34" charset="0"/>
              </a:rPr>
              <a:t>19 de junio de 2021 (desde el 22 de julio de 2020)</a:t>
            </a:r>
          </a:p>
        </p:txBody>
      </p:sp>
      <p:graphicFrame>
        <p:nvGraphicFramePr>
          <p:cNvPr id="9" name="Chart 2">
            <a:extLst>
              <a:ext uri="{FF2B5EF4-FFF2-40B4-BE49-F238E27FC236}">
                <a16:creationId xmlns:a16="http://schemas.microsoft.com/office/drawing/2014/main" id="{CB1F9229-B31E-4BC4-9883-C84ED422E246}"/>
              </a:ext>
            </a:extLst>
          </p:cNvPr>
          <p:cNvGraphicFramePr>
            <a:graphicFrameLocks/>
          </p:cNvGraphicFramePr>
          <p:nvPr>
            <p:extLst>
              <p:ext uri="{D42A27DB-BD31-4B8C-83A1-F6EECF244321}">
                <p14:modId xmlns:p14="http://schemas.microsoft.com/office/powerpoint/2010/main" val="2729180260"/>
              </p:ext>
            </p:extLst>
          </p:nvPr>
        </p:nvGraphicFramePr>
        <p:xfrm>
          <a:off x="7156254" y="1628772"/>
          <a:ext cx="4745909" cy="4169708"/>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9">
            <a:extLst>
              <a:ext uri="{FF2B5EF4-FFF2-40B4-BE49-F238E27FC236}">
                <a16:creationId xmlns:a16="http://schemas.microsoft.com/office/drawing/2014/main" id="{7B8B71CA-E04D-1A49-971C-FCEB537AA813}"/>
              </a:ext>
            </a:extLst>
          </p:cNvPr>
          <p:cNvSpPr txBox="1"/>
          <p:nvPr/>
        </p:nvSpPr>
        <p:spPr>
          <a:xfrm>
            <a:off x="11663484" y="6526806"/>
            <a:ext cx="593258" cy="276999"/>
          </a:xfrm>
          <a:prstGeom prst="rect">
            <a:avLst/>
          </a:prstGeom>
          <a:noFill/>
        </p:spPr>
        <p:txBody>
          <a:bodyPr wrap="square" rtlCol="0">
            <a:spAutoFit/>
          </a:bodyPr>
          <a:lstStyle/>
          <a:p>
            <a:r>
              <a:rPr lang="es-EC" sz="1200" dirty="0"/>
              <a:t>-30-</a:t>
            </a:r>
          </a:p>
        </p:txBody>
      </p:sp>
    </p:spTree>
    <p:extLst>
      <p:ext uri="{BB962C8B-B14F-4D97-AF65-F5344CB8AC3E}">
        <p14:creationId xmlns:p14="http://schemas.microsoft.com/office/powerpoint/2010/main" val="1569675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50167" y="477552"/>
            <a:ext cx="8772856" cy="1208027"/>
          </a:xfrm>
        </p:spPr>
        <p:txBody>
          <a:bodyPr/>
          <a:lstStyle/>
          <a:p>
            <a:pPr algn="just"/>
            <a:r>
              <a:rPr lang="es-EC" sz="2600" b="1" dirty="0">
                <a:latin typeface="Bambino-Bold ☞"/>
              </a:rPr>
              <a:t>Resultados de pruebas de diagnóstico molecular para COVID 19 realizadas en brigadas móviles y punto fijos de triaje, según semana epidemiológica</a:t>
            </a:r>
          </a:p>
        </p:txBody>
      </p:sp>
      <p:graphicFrame>
        <p:nvGraphicFramePr>
          <p:cNvPr id="19" name="Chart 10">
            <a:extLst>
              <a:ext uri="{FF2B5EF4-FFF2-40B4-BE49-F238E27FC236}">
                <a16:creationId xmlns:a16="http://schemas.microsoft.com/office/drawing/2014/main" id="{3CCB1F67-F953-0546-81B0-9D79D601D62E}"/>
              </a:ext>
            </a:extLst>
          </p:cNvPr>
          <p:cNvGraphicFramePr>
            <a:graphicFrameLocks/>
          </p:cNvGraphicFramePr>
          <p:nvPr/>
        </p:nvGraphicFramePr>
        <p:xfrm>
          <a:off x="115779" y="5026787"/>
          <a:ext cx="1797717" cy="832667"/>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 Placeholder 2"/>
          <p:cNvSpPr>
            <a:spLocks noGrp="1"/>
          </p:cNvSpPr>
          <p:nvPr>
            <p:ph type="body" sz="quarter" idx="4294967295"/>
          </p:nvPr>
        </p:nvSpPr>
        <p:spPr>
          <a:xfrm>
            <a:off x="125387" y="6403364"/>
            <a:ext cx="3949700" cy="370116"/>
          </a:xfrm>
        </p:spPr>
        <p:txBody>
          <a:bodyPr>
            <a:normAutofit/>
          </a:bodyPr>
          <a:lstStyle/>
          <a:p>
            <a:pPr marL="0" indent="0">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Fuente:</a:t>
            </a:r>
            <a:r>
              <a:rPr lang="es-EC" sz="1000" dirty="0">
                <a:latin typeface="Arial" panose="020B0604020202020204" pitchFamily="34" charset="0"/>
                <a:cs typeface="Arial" panose="020B0604020202020204" pitchFamily="34" charset="0"/>
              </a:rPr>
              <a:t> </a:t>
            </a:r>
            <a:r>
              <a:rPr lang="es-EC" sz="1000" dirty="0">
                <a:solidFill>
                  <a:schemeClr val="bg1"/>
                </a:solidFill>
                <a:latin typeface="Arial" panose="020B0604020202020204" pitchFamily="34" charset="0"/>
                <a:cs typeface="Arial" panose="020B0604020202020204" pitchFamily="34" charset="0"/>
              </a:rPr>
              <a:t>Secretaría de Salud de Quito</a:t>
            </a:r>
          </a:p>
        </p:txBody>
      </p:sp>
      <p:sp>
        <p:nvSpPr>
          <p:cNvPr id="21" name="Text Placeholder 4"/>
          <p:cNvSpPr>
            <a:spLocks noGrp="1"/>
          </p:cNvSpPr>
          <p:nvPr>
            <p:ph type="body" sz="quarter" idx="4294967295"/>
          </p:nvPr>
        </p:nvSpPr>
        <p:spPr>
          <a:xfrm>
            <a:off x="3338111" y="6403365"/>
            <a:ext cx="4991464" cy="432600"/>
          </a:xfrm>
        </p:spPr>
        <p:txBody>
          <a:bodyPr vert="horz" lIns="91440" tIns="45720" rIns="91440" bIns="45720" rtlCol="0" anchor="ctr">
            <a:noAutofit/>
          </a:bodyPr>
          <a:lstStyle/>
          <a:p>
            <a:pPr algn="just">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C" sz="1000" dirty="0">
                <a:solidFill>
                  <a:schemeClr val="bg1"/>
                </a:solidFill>
                <a:latin typeface="Arial" panose="020B0604020202020204" pitchFamily="34" charset="0"/>
                <a:cs typeface="Arial" panose="020B0604020202020204" pitchFamily="34" charset="0"/>
              </a:rPr>
              <a:t>Coordinación de brigadas de la Dirección Metropolitana de Gestión de Subsistemas de Salud (DMGSS)</a:t>
            </a:r>
          </a:p>
        </p:txBody>
      </p:sp>
      <p:sp>
        <p:nvSpPr>
          <p:cNvPr id="22" name="Marcador de texto 8"/>
          <p:cNvSpPr>
            <a:spLocks noGrp="1"/>
          </p:cNvSpPr>
          <p:nvPr>
            <p:ph type="body" sz="quarter" idx="4294967295"/>
          </p:nvPr>
        </p:nvSpPr>
        <p:spPr>
          <a:xfrm>
            <a:off x="8329575" y="6333460"/>
            <a:ext cx="3572587" cy="502505"/>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S_tradnl" sz="1000" dirty="0">
                <a:solidFill>
                  <a:schemeClr val="bg1"/>
                </a:solidFill>
                <a:latin typeface="Arial" panose="020B0604020202020204" pitchFamily="34" charset="0"/>
                <a:ea typeface="Bambino-ThinItalic ☞" charset="0"/>
                <a:cs typeface="Arial" panose="020B0604020202020204" pitchFamily="34" charset="0"/>
              </a:rPr>
              <a:t>19 de junio de 2021</a:t>
            </a:r>
          </a:p>
        </p:txBody>
      </p:sp>
      <p:graphicFrame>
        <p:nvGraphicFramePr>
          <p:cNvPr id="13" name="Chart 10">
            <a:extLst>
              <a:ext uri="{FF2B5EF4-FFF2-40B4-BE49-F238E27FC236}">
                <a16:creationId xmlns:a16="http://schemas.microsoft.com/office/drawing/2014/main" id="{3CCB1F67-F953-0546-81B0-9D79D601D62E}"/>
              </a:ext>
            </a:extLst>
          </p:cNvPr>
          <p:cNvGraphicFramePr>
            <a:graphicFrameLocks/>
          </p:cNvGraphicFramePr>
          <p:nvPr/>
        </p:nvGraphicFramePr>
        <p:xfrm>
          <a:off x="38265" y="2836579"/>
          <a:ext cx="3999123" cy="31638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74669867"/>
              </p:ext>
            </p:extLst>
          </p:nvPr>
        </p:nvGraphicFramePr>
        <p:xfrm>
          <a:off x="10008300" y="1414048"/>
          <a:ext cx="1733533" cy="741680"/>
        </p:xfrm>
        <a:graphic>
          <a:graphicData uri="http://schemas.openxmlformats.org/drawingml/2006/table">
            <a:tbl>
              <a:tblPr firstRow="1" bandRow="1">
                <a:tableStyleId>{5940675A-B579-460E-94D1-54222C63F5DA}</a:tableStyleId>
              </a:tblPr>
              <a:tblGrid>
                <a:gridCol w="437557">
                  <a:extLst>
                    <a:ext uri="{9D8B030D-6E8A-4147-A177-3AD203B41FA5}">
                      <a16:colId xmlns:a16="http://schemas.microsoft.com/office/drawing/2014/main" val="515178841"/>
                    </a:ext>
                  </a:extLst>
                </a:gridCol>
                <a:gridCol w="1295976">
                  <a:extLst>
                    <a:ext uri="{9D8B030D-6E8A-4147-A177-3AD203B41FA5}">
                      <a16:colId xmlns:a16="http://schemas.microsoft.com/office/drawing/2014/main" val="604934055"/>
                    </a:ext>
                  </a:extLst>
                </a:gridCol>
              </a:tblGrid>
              <a:tr h="370840">
                <a:tc>
                  <a:txBody>
                    <a:bodyPr/>
                    <a:lstStyle/>
                    <a:p>
                      <a:endParaRPr lang="es-EC"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r>
                        <a:rPr lang="es-EC" noProof="0" dirty="0"/>
                        <a:t>Positivo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6428661"/>
                  </a:ext>
                </a:extLst>
              </a:tr>
              <a:tr h="370840">
                <a:tc>
                  <a:txBody>
                    <a:bodyPr/>
                    <a:lstStyle/>
                    <a:p>
                      <a:endParaRPr lang="es-EC"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976CA"/>
                    </a:solidFill>
                  </a:tcPr>
                </a:tc>
                <a:tc>
                  <a:txBody>
                    <a:bodyPr/>
                    <a:lstStyle/>
                    <a:p>
                      <a:r>
                        <a:rPr lang="es-EC" noProof="0" dirty="0"/>
                        <a:t>Negativo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5731663"/>
                  </a:ext>
                </a:extLst>
              </a:tr>
            </a:tbl>
          </a:graphicData>
        </a:graphic>
      </p:graphicFrame>
      <p:graphicFrame>
        <p:nvGraphicFramePr>
          <p:cNvPr id="23" name="Gráfico 22">
            <a:extLst>
              <a:ext uri="{FF2B5EF4-FFF2-40B4-BE49-F238E27FC236}">
                <a16:creationId xmlns:a16="http://schemas.microsoft.com/office/drawing/2014/main" id="{120406E8-9B3F-4F7C-9902-B3DF13339696}"/>
              </a:ext>
            </a:extLst>
          </p:cNvPr>
          <p:cNvGraphicFramePr>
            <a:graphicFrameLocks/>
          </p:cNvGraphicFramePr>
          <p:nvPr>
            <p:extLst>
              <p:ext uri="{D42A27DB-BD31-4B8C-83A1-F6EECF244321}">
                <p14:modId xmlns:p14="http://schemas.microsoft.com/office/powerpoint/2010/main" val="2006244515"/>
              </p:ext>
            </p:extLst>
          </p:nvPr>
        </p:nvGraphicFramePr>
        <p:xfrm>
          <a:off x="450167" y="3018174"/>
          <a:ext cx="3572587" cy="2938289"/>
        </p:xfrm>
        <a:graphic>
          <a:graphicData uri="http://schemas.openxmlformats.org/drawingml/2006/chart">
            <c:chart xmlns:c="http://schemas.openxmlformats.org/drawingml/2006/chart" xmlns:r="http://schemas.openxmlformats.org/officeDocument/2006/relationships" r:id="rId5"/>
          </a:graphicData>
        </a:graphic>
      </p:graphicFrame>
      <p:sp>
        <p:nvSpPr>
          <p:cNvPr id="29" name="CuadroTexto 28">
            <a:extLst>
              <a:ext uri="{FF2B5EF4-FFF2-40B4-BE49-F238E27FC236}">
                <a16:creationId xmlns:a16="http://schemas.microsoft.com/office/drawing/2014/main" id="{E2178FD6-6650-4E6B-ADBE-26C7F1AB8E5A}"/>
              </a:ext>
            </a:extLst>
          </p:cNvPr>
          <p:cNvSpPr txBox="1"/>
          <p:nvPr/>
        </p:nvSpPr>
        <p:spPr>
          <a:xfrm>
            <a:off x="1045493" y="2387182"/>
            <a:ext cx="2706375" cy="584775"/>
          </a:xfrm>
          <a:prstGeom prst="rect">
            <a:avLst/>
          </a:prstGeom>
          <a:noFill/>
        </p:spPr>
        <p:txBody>
          <a:bodyPr wrap="square" rtlCol="0">
            <a:spAutoFit/>
          </a:bodyPr>
          <a:lstStyle/>
          <a:p>
            <a:pPr algn="ctr">
              <a:defRPr sz="1600" b="0" i="0" u="none" strike="noStrike" kern="1200" spc="0" baseline="0">
                <a:solidFill>
                  <a:prstClr val="black"/>
                </a:solidFill>
                <a:latin typeface="Bambino-Regular" panose="00000500000000000000" pitchFamily="2" charset="0"/>
                <a:ea typeface="+mn-ea"/>
                <a:cs typeface="+mn-cs"/>
              </a:defRPr>
            </a:pPr>
            <a:r>
              <a:rPr lang="en-US" dirty="0"/>
              <a:t>SEMANA 22</a:t>
            </a:r>
          </a:p>
          <a:p>
            <a:pPr algn="ctr">
              <a:defRPr sz="1600" b="0" i="0" u="none" strike="noStrike" kern="1200" spc="0" baseline="0">
                <a:solidFill>
                  <a:prstClr val="black"/>
                </a:solidFill>
                <a:latin typeface="Bambino-Regular" panose="00000500000000000000" pitchFamily="2" charset="0"/>
                <a:ea typeface="+mn-ea"/>
                <a:cs typeface="+mn-cs"/>
              </a:defRPr>
            </a:pPr>
            <a:r>
              <a:rPr lang="en-US" dirty="0"/>
              <a:t>PRUEBAS REALIZADAS = 184</a:t>
            </a:r>
          </a:p>
        </p:txBody>
      </p:sp>
      <p:graphicFrame>
        <p:nvGraphicFramePr>
          <p:cNvPr id="24" name="Chart 10">
            <a:extLst>
              <a:ext uri="{FF2B5EF4-FFF2-40B4-BE49-F238E27FC236}">
                <a16:creationId xmlns:a16="http://schemas.microsoft.com/office/drawing/2014/main" id="{E3EA9551-9281-4EFC-B8C0-CCF0C7A75CCD}"/>
              </a:ext>
            </a:extLst>
          </p:cNvPr>
          <p:cNvGraphicFramePr>
            <a:graphicFrameLocks/>
          </p:cNvGraphicFramePr>
          <p:nvPr>
            <p:extLst>
              <p:ext uri="{D42A27DB-BD31-4B8C-83A1-F6EECF244321}">
                <p14:modId xmlns:p14="http://schemas.microsoft.com/office/powerpoint/2010/main" val="2180978452"/>
              </p:ext>
            </p:extLst>
          </p:nvPr>
        </p:nvGraphicFramePr>
        <p:xfrm>
          <a:off x="3949362" y="2621753"/>
          <a:ext cx="3925780" cy="33809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0">
            <a:extLst>
              <a:ext uri="{FF2B5EF4-FFF2-40B4-BE49-F238E27FC236}">
                <a16:creationId xmlns:a16="http://schemas.microsoft.com/office/drawing/2014/main" id="{9FB992A2-C27D-4EA3-921F-88AB0469E7F3}"/>
              </a:ext>
            </a:extLst>
          </p:cNvPr>
          <p:cNvGraphicFramePr>
            <a:graphicFrameLocks/>
          </p:cNvGraphicFramePr>
          <p:nvPr>
            <p:extLst>
              <p:ext uri="{D42A27DB-BD31-4B8C-83A1-F6EECF244321}">
                <p14:modId xmlns:p14="http://schemas.microsoft.com/office/powerpoint/2010/main" val="1775623502"/>
              </p:ext>
            </p:extLst>
          </p:nvPr>
        </p:nvGraphicFramePr>
        <p:xfrm>
          <a:off x="7845606" y="3214205"/>
          <a:ext cx="3732133"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8" name="CuadroTexto 17">
            <a:extLst>
              <a:ext uri="{FF2B5EF4-FFF2-40B4-BE49-F238E27FC236}">
                <a16:creationId xmlns:a16="http://schemas.microsoft.com/office/drawing/2014/main" id="{9998B1AF-C500-446E-87F2-C3143DB265CA}"/>
              </a:ext>
            </a:extLst>
          </p:cNvPr>
          <p:cNvSpPr txBox="1"/>
          <p:nvPr/>
        </p:nvSpPr>
        <p:spPr>
          <a:xfrm>
            <a:off x="4555302" y="2438803"/>
            <a:ext cx="2706375" cy="584775"/>
          </a:xfrm>
          <a:prstGeom prst="rect">
            <a:avLst/>
          </a:prstGeom>
          <a:noFill/>
        </p:spPr>
        <p:txBody>
          <a:bodyPr wrap="square" rtlCol="0">
            <a:spAutoFit/>
          </a:bodyPr>
          <a:lstStyle/>
          <a:p>
            <a:pPr algn="ctr">
              <a:defRPr sz="1600" b="0" i="0" u="none" strike="noStrike" kern="1200" spc="0" baseline="0">
                <a:solidFill>
                  <a:prstClr val="black"/>
                </a:solidFill>
                <a:latin typeface="Bambino-Regular" panose="00000500000000000000" pitchFamily="2" charset="0"/>
                <a:ea typeface="+mn-ea"/>
                <a:cs typeface="+mn-cs"/>
              </a:defRPr>
            </a:pPr>
            <a:r>
              <a:rPr lang="en-US" dirty="0"/>
              <a:t>SEMANA 23</a:t>
            </a:r>
          </a:p>
          <a:p>
            <a:pPr algn="ctr">
              <a:defRPr sz="1600" b="0" i="0" u="none" strike="noStrike" kern="1200" spc="0" baseline="0">
                <a:solidFill>
                  <a:prstClr val="black"/>
                </a:solidFill>
                <a:latin typeface="Bambino-Regular" panose="00000500000000000000" pitchFamily="2" charset="0"/>
                <a:ea typeface="+mn-ea"/>
                <a:cs typeface="+mn-cs"/>
              </a:defRPr>
            </a:pPr>
            <a:r>
              <a:rPr lang="en-US" dirty="0"/>
              <a:t>PRUEBAS REALIZADAS = 234</a:t>
            </a:r>
          </a:p>
        </p:txBody>
      </p:sp>
      <p:sp>
        <p:nvSpPr>
          <p:cNvPr id="26" name="CuadroTexto 25">
            <a:extLst>
              <a:ext uri="{FF2B5EF4-FFF2-40B4-BE49-F238E27FC236}">
                <a16:creationId xmlns:a16="http://schemas.microsoft.com/office/drawing/2014/main" id="{3A65149F-6AFB-4287-8EFD-E36F556ED84C}"/>
              </a:ext>
            </a:extLst>
          </p:cNvPr>
          <p:cNvSpPr txBox="1"/>
          <p:nvPr/>
        </p:nvSpPr>
        <p:spPr>
          <a:xfrm>
            <a:off x="8618521" y="2377456"/>
            <a:ext cx="2706375" cy="584775"/>
          </a:xfrm>
          <a:prstGeom prst="rect">
            <a:avLst/>
          </a:prstGeom>
          <a:noFill/>
        </p:spPr>
        <p:txBody>
          <a:bodyPr wrap="square" rtlCol="0">
            <a:spAutoFit/>
          </a:bodyPr>
          <a:lstStyle/>
          <a:p>
            <a:pPr algn="ctr">
              <a:defRPr sz="1600" b="0" i="0" u="none" strike="noStrike" kern="1200" spc="0" baseline="0">
                <a:solidFill>
                  <a:prstClr val="black"/>
                </a:solidFill>
                <a:latin typeface="Bambino-Regular" panose="00000500000000000000" pitchFamily="2" charset="0"/>
                <a:ea typeface="+mn-ea"/>
                <a:cs typeface="+mn-cs"/>
              </a:defRPr>
            </a:pPr>
            <a:r>
              <a:rPr lang="en-US" dirty="0"/>
              <a:t>SEMANA 24</a:t>
            </a:r>
          </a:p>
          <a:p>
            <a:pPr algn="ctr">
              <a:defRPr sz="1600" b="0" i="0" u="none" strike="noStrike" kern="1200" spc="0" baseline="0">
                <a:solidFill>
                  <a:prstClr val="black"/>
                </a:solidFill>
                <a:latin typeface="Bambino-Regular" panose="00000500000000000000" pitchFamily="2" charset="0"/>
                <a:ea typeface="+mn-ea"/>
                <a:cs typeface="+mn-cs"/>
              </a:defRPr>
            </a:pPr>
            <a:r>
              <a:rPr lang="en-US" dirty="0"/>
              <a:t>PRUEBAS REALIZADAS = 269</a:t>
            </a:r>
          </a:p>
        </p:txBody>
      </p:sp>
      <p:sp>
        <p:nvSpPr>
          <p:cNvPr id="15" name="CuadroTexto 14">
            <a:extLst>
              <a:ext uri="{FF2B5EF4-FFF2-40B4-BE49-F238E27FC236}">
                <a16:creationId xmlns:a16="http://schemas.microsoft.com/office/drawing/2014/main" id="{519CF6AD-CFF4-954B-B8C5-444316EABF00}"/>
              </a:ext>
            </a:extLst>
          </p:cNvPr>
          <p:cNvSpPr txBox="1"/>
          <p:nvPr/>
        </p:nvSpPr>
        <p:spPr>
          <a:xfrm>
            <a:off x="11598742" y="6449046"/>
            <a:ext cx="593258" cy="276999"/>
          </a:xfrm>
          <a:prstGeom prst="rect">
            <a:avLst/>
          </a:prstGeom>
          <a:noFill/>
        </p:spPr>
        <p:txBody>
          <a:bodyPr wrap="square" rtlCol="0">
            <a:spAutoFit/>
          </a:bodyPr>
          <a:lstStyle/>
          <a:p>
            <a:r>
              <a:rPr lang="es-EC" sz="1200" dirty="0"/>
              <a:t>-31-</a:t>
            </a:r>
          </a:p>
        </p:txBody>
      </p:sp>
    </p:spTree>
    <p:extLst>
      <p:ext uri="{BB962C8B-B14F-4D97-AF65-F5344CB8AC3E}">
        <p14:creationId xmlns:p14="http://schemas.microsoft.com/office/powerpoint/2010/main" val="1866906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1186146"/>
            <a:ext cx="11005457" cy="5532925"/>
          </a:xfrm>
          <a:prstGeom prst="rect">
            <a:avLst/>
          </a:prstGeom>
          <a:noFill/>
        </p:spPr>
        <p:txBody>
          <a:bodyPr wrap="square" rtlCol="0">
            <a:sp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El DMQ en la semana epidemiológica Nro.</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 24</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ha reportado una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tendencia sostenida al descenso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en el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número de casos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notificados desde la SE 18  (</a:t>
            </a:r>
            <a:r>
              <a:rPr lang="es-ES_tradnl" dirty="0">
                <a:latin typeface="Calibri" panose="020F0502020204030204" pitchFamily="34" charset="0"/>
                <a:ea typeface="Calibri" panose="020F0502020204030204" pitchFamily="34" charset="0"/>
                <a:cs typeface="Times New Roman" panose="02020603050405020304" pitchFamily="18" charset="0"/>
              </a:rPr>
              <a:t>66</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entre la SE 18 Y LA 23), sin embargo, todavía se mantiene un registro alto.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ES" sz="1800" dirty="0">
                <a:effectLst/>
                <a:latin typeface="Calibri" panose="020F0502020204030204" pitchFamily="34" charset="0"/>
                <a:ea typeface="Calibri" panose="020F0502020204030204" pitchFamily="34" charset="0"/>
                <a:cs typeface="Times New Roman" panose="02020603050405020304" pitchFamily="18" charset="0"/>
              </a:rPr>
              <a:t>La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tasa de positividad </a:t>
            </a:r>
            <a:r>
              <a:rPr lang="es-ES" sz="1800" dirty="0">
                <a:effectLst/>
                <a:latin typeface="Calibri" panose="020F0502020204030204" pitchFamily="34" charset="0"/>
                <a:ea typeface="Calibri" panose="020F0502020204030204" pitchFamily="34" charset="0"/>
                <a:cs typeface="Times New Roman" panose="02020603050405020304" pitchFamily="18" charset="0"/>
              </a:rPr>
              <a:t>de las pruebas de diagnóstico para COVID-19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se mantiene </a:t>
            </a:r>
            <a:r>
              <a:rPr lang="es-ES" sz="1800" dirty="0">
                <a:effectLst/>
                <a:latin typeface="Calibri" panose="020F0502020204030204" pitchFamily="34" charset="0"/>
                <a:ea typeface="Calibri" panose="020F0502020204030204" pitchFamily="34" charset="0"/>
                <a:cs typeface="Times New Roman" panose="02020603050405020304" pitchFamily="18" charset="0"/>
              </a:rPr>
              <a:t>constante;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La situación de la ocupación de camas para UCI es de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93% de ocupación por COVID-19</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El 22 de abril se reportó el máximo número de personas (168) en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lista de espera</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para cuidados intensivos desde el inicio de la pandemia, al momento hay </a:t>
            </a:r>
            <a:r>
              <a:rPr lang="es-ES_tradnl" b="1" dirty="0">
                <a:latin typeface="Calibri" panose="020F0502020204030204" pitchFamily="34" charset="0"/>
                <a:ea typeface="Calibri" panose="020F0502020204030204" pitchFamily="34" charset="0"/>
                <a:cs typeface="Times New Roman" panose="02020603050405020304" pitchFamily="18" charset="0"/>
              </a:rPr>
              <a:t>47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personas en espera para una cama UCI</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esta disminución puede deberse al alto porcentaje de mortalidad; (sujeto a validación constante)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La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mortalidad en exceso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es del 88.8% a</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los 31 días del mes de mayo (sujeto a variación);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En la zona urbana la mayoría de parroquias tiene un alto número de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fallecidos por COVID-19</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las parroquias con mayor número (&gt;94, verde intenso) son </a:t>
            </a:r>
            <a:r>
              <a:rPr lang="es-EC" sz="1800" dirty="0">
                <a:effectLst/>
                <a:latin typeface="Calibri" panose="020F0502020204030204" pitchFamily="34" charset="0"/>
                <a:ea typeface="Calibri" panose="020F0502020204030204" pitchFamily="34" charset="0"/>
                <a:cs typeface="Times New Roman" panose="02020603050405020304" pitchFamily="18" charset="0"/>
              </a:rPr>
              <a:t>Cotocollao, Comité del Pueblo, Belisario Quevedo, Centro Histórico, La Magdalena, Chimbacalle, Chillogallo, Guamaní, Carcelén,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parroquias priorizadas en el modelo de intervención</a:t>
            </a:r>
            <a:r>
              <a:rPr lang="es-EC" sz="1800" dirty="0">
                <a:effectLst/>
                <a:latin typeface="Calibri" panose="020F0502020204030204" pitchFamily="34" charset="0"/>
                <a:ea typeface="Calibri" panose="020F0502020204030204" pitchFamily="34" charset="0"/>
                <a:cs typeface="Times New Roman" panose="02020603050405020304" pitchFamily="18" charset="0"/>
              </a:rPr>
              <a:t>) mientras que en la zona rural se visualiza a Calderón y Conocoto.</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El </a:t>
            </a:r>
            <a:r>
              <a:rPr lang="es-EC" sz="1800" dirty="0">
                <a:effectLst/>
                <a:latin typeface="Calibri" panose="020F0502020204030204" pitchFamily="34" charset="0"/>
                <a:ea typeface="Calibri" panose="020F0502020204030204" pitchFamily="34" charset="0"/>
                <a:cs typeface="Times New Roman" panose="02020603050405020304" pitchFamily="18" charset="0"/>
              </a:rPr>
              <a:t>reporte de </a:t>
            </a:r>
            <a:r>
              <a:rPr lang="es-EC" sz="1800" b="1" dirty="0">
                <a:effectLst/>
                <a:latin typeface="Calibri" panose="020F0502020204030204" pitchFamily="34" charset="0"/>
                <a:ea typeface="Calibri" panose="020F0502020204030204" pitchFamily="34" charset="0"/>
                <a:cs typeface="Times New Roman" panose="02020603050405020304" pitchFamily="18" charset="0"/>
              </a:rPr>
              <a:t>levantamiento de cadáveres </a:t>
            </a:r>
            <a:r>
              <a:rPr lang="es-EC" sz="1800" dirty="0">
                <a:effectLst/>
                <a:latin typeface="Calibri" panose="020F0502020204030204" pitchFamily="34" charset="0"/>
                <a:ea typeface="Calibri" panose="020F0502020204030204" pitchFamily="34" charset="0"/>
                <a:cs typeface="Times New Roman" panose="02020603050405020304" pitchFamily="18" charset="0"/>
              </a:rPr>
              <a:t>del mes mayo evidencia disminución en comparación con el primer cuatrimestre del 2021 (173/60)</a:t>
            </a:r>
          </a:p>
          <a:p>
            <a:pPr lvl="0" algn="just" fontAlgn="base"/>
            <a:endParaRPr lang="es-EC" dirty="0">
              <a:latin typeface="Bambino-Regular ☞"/>
            </a:endParaRPr>
          </a:p>
        </p:txBody>
      </p:sp>
      <p:sp>
        <p:nvSpPr>
          <p:cNvPr id="5" name="Title 1"/>
          <p:cNvSpPr txBox="1">
            <a:spLocks/>
          </p:cNvSpPr>
          <p:nvPr/>
        </p:nvSpPr>
        <p:spPr>
          <a:xfrm>
            <a:off x="457200" y="682025"/>
            <a:ext cx="4604980" cy="5041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095DA6"/>
                </a:solidFill>
                <a:latin typeface="Bambino-Bold ☞" charset="0"/>
                <a:ea typeface="Bambino-Bold ☞" charset="0"/>
                <a:cs typeface="Bambino-Bold ☞" charset="0"/>
              </a:defRPr>
            </a:lvl1pPr>
          </a:lstStyle>
          <a:p>
            <a:pPr algn="l"/>
            <a:r>
              <a:rPr lang="es-EC" sz="4000" b="1" dirty="0"/>
              <a:t>Conclusiones</a:t>
            </a:r>
            <a:endParaRPr lang="es-EC" sz="2800" b="1" dirty="0"/>
          </a:p>
        </p:txBody>
      </p:sp>
      <p:sp>
        <p:nvSpPr>
          <p:cNvPr id="4" name="CuadroTexto 3">
            <a:extLst>
              <a:ext uri="{FF2B5EF4-FFF2-40B4-BE49-F238E27FC236}">
                <a16:creationId xmlns:a16="http://schemas.microsoft.com/office/drawing/2014/main" id="{A3B20CDF-588A-5A47-AC2C-C2D8BC8B94A9}"/>
              </a:ext>
            </a:extLst>
          </p:cNvPr>
          <p:cNvSpPr txBox="1"/>
          <p:nvPr/>
        </p:nvSpPr>
        <p:spPr>
          <a:xfrm>
            <a:off x="11598742" y="6449046"/>
            <a:ext cx="593258" cy="276999"/>
          </a:xfrm>
          <a:prstGeom prst="rect">
            <a:avLst/>
          </a:prstGeom>
          <a:noFill/>
        </p:spPr>
        <p:txBody>
          <a:bodyPr wrap="square" rtlCol="0">
            <a:spAutoFit/>
          </a:bodyPr>
          <a:lstStyle/>
          <a:p>
            <a:r>
              <a:rPr lang="es-EC" sz="1200" dirty="0"/>
              <a:t>-32-</a:t>
            </a:r>
          </a:p>
        </p:txBody>
      </p:sp>
    </p:spTree>
    <p:extLst>
      <p:ext uri="{BB962C8B-B14F-4D97-AF65-F5344CB8AC3E}">
        <p14:creationId xmlns:p14="http://schemas.microsoft.com/office/powerpoint/2010/main" val="2162142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782121"/>
            <a:ext cx="10930855" cy="5986254"/>
          </a:xfrm>
          <a:prstGeom prst="rect">
            <a:avLst/>
          </a:prstGeom>
          <a:noFill/>
        </p:spPr>
        <p:txBody>
          <a:bodyPr wrap="square" rtlCol="0">
            <a:spAutoFit/>
          </a:bodyPr>
          <a:lstStyle/>
          <a:p>
            <a:pPr algn="just"/>
            <a:r>
              <a:rPr lang="es-EC" sz="1700" b="1" dirty="0">
                <a:latin typeface="Arial" panose="020B0604020202020204" pitchFamily="34" charset="0"/>
                <a:cs typeface="Arial" panose="020B0604020202020204" pitchFamily="34" charset="0"/>
              </a:rPr>
              <a:t>Se sugiere implementar las siguientes recomendaciones:</a:t>
            </a:r>
            <a:endParaRPr lang="es-ES" sz="17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C" sz="1400" dirty="0">
                <a:latin typeface="Bambino-Regular ☞"/>
              </a:rPr>
              <a:t>Reforzar la vigilancia en los puntos de entrada, aeropuerto y pasos fronterizos para detectar oportunamente la presencia de la variable Delta, que ha sido documentada como altamente contagiosa. Considerada variante de preocupaciòn por la OMS, y en expansión en Reino Unido y Estados Unidos</a:t>
            </a:r>
          </a:p>
          <a:p>
            <a:pPr marL="285750" indent="-285750" algn="just">
              <a:buFont typeface="Arial" panose="020B0604020202020204" pitchFamily="34" charset="0"/>
              <a:buChar char="•"/>
            </a:pPr>
            <a:r>
              <a:rPr lang="es-EC" sz="1400" dirty="0">
                <a:latin typeface="Bambino-Regular ☞"/>
              </a:rPr>
              <a:t>Aumentar la realización del número de pruebas diagnósticas, especialmente en sitios de mayor concentración, mercados y terminales;</a:t>
            </a:r>
          </a:p>
          <a:p>
            <a:pPr marL="285750" indent="-285750" algn="just">
              <a:buFont typeface="Arial" panose="020B0604020202020204" pitchFamily="34" charset="0"/>
              <a:buChar char="•"/>
            </a:pPr>
            <a:r>
              <a:rPr lang="es-EC" sz="1400" dirty="0">
                <a:latin typeface="Bambino-Regular ☞"/>
              </a:rPr>
              <a:t>Solicitar a los laboratorios que reporten la carga viral;</a:t>
            </a:r>
          </a:p>
          <a:p>
            <a:pPr marL="285750" indent="-285750" algn="just">
              <a:buFont typeface="Arial" panose="020B0604020202020204" pitchFamily="34" charset="0"/>
              <a:buChar char="•"/>
            </a:pPr>
            <a:r>
              <a:rPr lang="es-EC" sz="1400" dirty="0">
                <a:latin typeface="Bambino-Regular ☞"/>
              </a:rPr>
              <a:t>Reducir el aforo de los centros comerciales al 30%;</a:t>
            </a:r>
          </a:p>
          <a:p>
            <a:pPr marL="285750" indent="-285750" algn="just">
              <a:buFont typeface="Arial" panose="020B0604020202020204" pitchFamily="34" charset="0"/>
              <a:buChar char="•"/>
            </a:pPr>
            <a:r>
              <a:rPr lang="es-ES" sz="1400" dirty="0">
                <a:latin typeface="Bambino-Regular ☞"/>
              </a:rPr>
              <a:t>Regular el consumo de alimentos en patios de comidas y restaurantes, centros comerciales, centros del ahorro y mercados, facilitando el funcionamiento de aquellos sitios con ventilación adecuada (ventanas abiertas y terrazas) y distanciamiento físico de al menos 2 metros. Promoviendo actividades de servicio a domicilio/para llevar;</a:t>
            </a:r>
            <a:endParaRPr lang="es-EC" sz="1400" dirty="0">
              <a:latin typeface="Bambino-Regular ☞"/>
            </a:endParaRPr>
          </a:p>
          <a:p>
            <a:pPr marL="285750" indent="-285750" algn="just">
              <a:buFont typeface="Arial" panose="020B0604020202020204" pitchFamily="34" charset="0"/>
              <a:buChar char="•"/>
            </a:pPr>
            <a:r>
              <a:rPr lang="es-EC" sz="1400" dirty="0">
                <a:latin typeface="Bambino-Regular ☞"/>
              </a:rPr>
              <a:t>Prohibir el consumo de bebidas alcohólicas en el espacio público;</a:t>
            </a:r>
          </a:p>
          <a:p>
            <a:pPr marL="285750" indent="-285750" algn="just">
              <a:buFont typeface="Arial" panose="020B0604020202020204" pitchFamily="34" charset="0"/>
              <a:buChar char="•"/>
            </a:pPr>
            <a:r>
              <a:rPr lang="es-EC" sz="1400" dirty="0">
                <a:latin typeface="Bambino-Regular ☞"/>
              </a:rPr>
              <a:t>Aumentar las frecuencias en el transporte público, manteniendo aforo del 50%, distanciamiento físico y ventanas abiertas; </a:t>
            </a:r>
          </a:p>
          <a:p>
            <a:pPr marL="285750" indent="-285750" algn="just">
              <a:buFont typeface="Arial" panose="020B0604020202020204" pitchFamily="34" charset="0"/>
              <a:buChar char="•"/>
            </a:pPr>
            <a:r>
              <a:rPr lang="es-EC" sz="1400" dirty="0">
                <a:latin typeface="Bambino-Regular ☞"/>
              </a:rPr>
              <a:t>Continuar y supervisar con la priorización de teletrabajo en sectores no esenciales público y privado; en caso de mantener trabajo presencial debidamente justificado, diferir horarios de entrada;</a:t>
            </a:r>
          </a:p>
          <a:p>
            <a:pPr marL="285750" indent="-285750" algn="just">
              <a:buFont typeface="Arial" panose="020B0604020202020204" pitchFamily="34" charset="0"/>
              <a:buChar char="•"/>
            </a:pPr>
            <a:r>
              <a:rPr lang="es-EC" sz="1400" dirty="0">
                <a:latin typeface="Bambino-Regular ☞"/>
              </a:rPr>
              <a:t>Priorizar el regreso presencial de actividades laborales a aquellos con esquema de vacunación completo de Covid-19;</a:t>
            </a:r>
          </a:p>
          <a:p>
            <a:pPr marL="285750" indent="-285750" algn="just">
              <a:buFont typeface="Arial" panose="020B0604020202020204" pitchFamily="34" charset="0"/>
              <a:buChar char="•"/>
            </a:pPr>
            <a:r>
              <a:rPr lang="es-EC" sz="1400" dirty="0">
                <a:latin typeface="Bambino-Regular ☞"/>
              </a:rPr>
              <a:t>Por cada núcleo familiar una sola persona realice las compras de alimentos y otros insumos de primera necesidad, evitando llevar a niños o niñas/adultos mayores a realizar compras;</a:t>
            </a:r>
          </a:p>
          <a:p>
            <a:pPr marL="285750" indent="-285750" algn="just">
              <a:buFont typeface="Arial" panose="020B0604020202020204" pitchFamily="34" charset="0"/>
              <a:buChar char="•"/>
            </a:pPr>
            <a:r>
              <a:rPr lang="es-EC" sz="1400" dirty="0">
                <a:latin typeface="Bambino-Regular ☞"/>
              </a:rPr>
              <a:t>Respetar la </a:t>
            </a:r>
            <a:r>
              <a:rPr lang="es-EC" sz="1400" dirty="0" err="1">
                <a:latin typeface="Bambino-Regular ☞"/>
              </a:rPr>
              <a:t>uni</a:t>
            </a:r>
            <a:r>
              <a:rPr lang="es-EC" sz="1400" dirty="0">
                <a:latin typeface="Bambino-Regular ☞"/>
              </a:rPr>
              <a:t>-direccionalidad en parques, centros comerciales, etc.;</a:t>
            </a:r>
          </a:p>
          <a:p>
            <a:pPr marL="285750" indent="-285750" algn="just">
              <a:buFont typeface="Arial" panose="020B0604020202020204" pitchFamily="34" charset="0"/>
              <a:buChar char="•"/>
            </a:pPr>
            <a:r>
              <a:rPr lang="es-EC" sz="1400" dirty="0">
                <a:latin typeface="Bambino-Regular ☞"/>
              </a:rPr>
              <a:t>Evitar hablar, gritar, cantar en lugares cerrados, aún con mascarilla;</a:t>
            </a:r>
          </a:p>
          <a:p>
            <a:pPr marL="285750" indent="-285750" algn="just">
              <a:buFont typeface="Arial" panose="020B0604020202020204" pitchFamily="34" charset="0"/>
              <a:buChar char="•"/>
            </a:pPr>
            <a:r>
              <a:rPr lang="es-EC" sz="1400" dirty="0">
                <a:latin typeface="Bambino-Regular ☞"/>
              </a:rPr>
              <a:t>Bridar apoyo humanitario a las familias de escasos recursos;</a:t>
            </a:r>
          </a:p>
          <a:p>
            <a:pPr marL="285750" indent="-285750" algn="just">
              <a:buFont typeface="Arial" panose="020B0604020202020204" pitchFamily="34" charset="0"/>
              <a:buChar char="•"/>
            </a:pPr>
            <a:r>
              <a:rPr lang="es-EC" sz="1400" dirty="0">
                <a:latin typeface="Bambino-Regular ☞"/>
              </a:rPr>
              <a:t>Residencias sanitarias para personas con diagnóstico de COVID-19 de larga duración.</a:t>
            </a:r>
          </a:p>
          <a:p>
            <a:pPr marL="285750" indent="-285750" algn="just">
              <a:buFont typeface="Arial" panose="020B0604020202020204" pitchFamily="34" charset="0"/>
              <a:buChar char="•"/>
            </a:pPr>
            <a:r>
              <a:rPr lang="es-ES" sz="1400" dirty="0">
                <a:latin typeface="Bambino-Regular ☞"/>
              </a:rPr>
              <a:t>Motivar a la población que se moviliza en vehículos particulares, trasladarse con ventanas </a:t>
            </a:r>
            <a:r>
              <a:rPr lang="es-ES" sz="1400" dirty="0" err="1">
                <a:latin typeface="Bambino-Regular ☞"/>
              </a:rPr>
              <a:t>semi</a:t>
            </a:r>
            <a:r>
              <a:rPr lang="es-ES" sz="1400" dirty="0">
                <a:latin typeface="Bambino-Regular ☞"/>
              </a:rPr>
              <a:t> abiertas.</a:t>
            </a:r>
          </a:p>
          <a:p>
            <a:pPr marL="285750" indent="-285750" algn="just">
              <a:buFont typeface="Arial" panose="020B0604020202020204" pitchFamily="34" charset="0"/>
              <a:buChar char="•"/>
            </a:pPr>
            <a:r>
              <a:rPr lang="es-ES" sz="1400" dirty="0">
                <a:latin typeface="Bambino-Regular ☞"/>
              </a:rPr>
              <a:t>Evitar todo tipo de reuniones (familiares, fiestas) particularmente  en espacios cerrados o con mala ventilación. </a:t>
            </a:r>
          </a:p>
          <a:p>
            <a:pPr marL="285750" indent="-285750" algn="just">
              <a:buFont typeface="Arial" panose="020B0604020202020204" pitchFamily="34" charset="0"/>
              <a:buChar char="•"/>
            </a:pPr>
            <a:r>
              <a:rPr lang="es-ES" sz="1400" dirty="0">
                <a:latin typeface="Bambino-Regular ☞"/>
              </a:rPr>
              <a:t>Usar mascarilla en espacios abiertos o cerrados (doble mascarilla).</a:t>
            </a:r>
          </a:p>
          <a:p>
            <a:pPr marL="285750" indent="-285750" algn="just">
              <a:buFont typeface="Arial" panose="020B0604020202020204" pitchFamily="34" charset="0"/>
              <a:buChar char="•"/>
            </a:pPr>
            <a:r>
              <a:rPr lang="es-ES" sz="1400" dirty="0">
                <a:latin typeface="Bambino-Regular ☞"/>
              </a:rPr>
              <a:t>Monitorear diariamente la adherencia a las medidas de bioseguridad y la presencia de casos.</a:t>
            </a:r>
          </a:p>
          <a:p>
            <a:pPr marL="285750" indent="-285750" algn="just">
              <a:buFont typeface="Arial" panose="020B0604020202020204" pitchFamily="34" charset="0"/>
              <a:buChar char="•"/>
            </a:pPr>
            <a:endParaRPr lang="es-ES" sz="1600" dirty="0">
              <a:latin typeface="Bambino-Regular ☞"/>
            </a:endParaRPr>
          </a:p>
        </p:txBody>
      </p:sp>
      <p:sp>
        <p:nvSpPr>
          <p:cNvPr id="5" name="Title 1"/>
          <p:cNvSpPr txBox="1">
            <a:spLocks/>
          </p:cNvSpPr>
          <p:nvPr/>
        </p:nvSpPr>
        <p:spPr>
          <a:xfrm>
            <a:off x="457200" y="246578"/>
            <a:ext cx="4789714" cy="5041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095DA6"/>
                </a:solidFill>
                <a:latin typeface="Bambino-Bold ☞" charset="0"/>
                <a:ea typeface="Bambino-Bold ☞" charset="0"/>
                <a:cs typeface="Bambino-Bold ☞" charset="0"/>
              </a:defRPr>
            </a:lvl1pPr>
          </a:lstStyle>
          <a:p>
            <a:pPr algn="l"/>
            <a:r>
              <a:rPr lang="es-ES" sz="4000" b="1" dirty="0">
                <a:latin typeface="Arial" panose="020B0604020202020204" pitchFamily="34" charset="0"/>
                <a:cs typeface="Arial" panose="020B0604020202020204" pitchFamily="34" charset="0"/>
              </a:rPr>
              <a:t>Recomendaciones</a:t>
            </a:r>
            <a:endParaRPr lang="es-EC" sz="2800" b="1"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10C051A7-3ED9-7B4C-89F6-167733D0B553}"/>
              </a:ext>
            </a:extLst>
          </p:cNvPr>
          <p:cNvSpPr txBox="1"/>
          <p:nvPr/>
        </p:nvSpPr>
        <p:spPr>
          <a:xfrm>
            <a:off x="11598742" y="6449046"/>
            <a:ext cx="593258" cy="276999"/>
          </a:xfrm>
          <a:prstGeom prst="rect">
            <a:avLst/>
          </a:prstGeom>
          <a:noFill/>
        </p:spPr>
        <p:txBody>
          <a:bodyPr wrap="square" rtlCol="0">
            <a:spAutoFit/>
          </a:bodyPr>
          <a:lstStyle/>
          <a:p>
            <a:r>
              <a:rPr lang="es-EC" sz="1200" dirty="0"/>
              <a:t>-33-</a:t>
            </a:r>
          </a:p>
        </p:txBody>
      </p:sp>
    </p:spTree>
    <p:extLst>
      <p:ext uri="{BB962C8B-B14F-4D97-AF65-F5344CB8AC3E}">
        <p14:creationId xmlns:p14="http://schemas.microsoft.com/office/powerpoint/2010/main" val="910943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p:cNvSpPr txBox="1">
            <a:spLocks/>
          </p:cNvSpPr>
          <p:nvPr/>
        </p:nvSpPr>
        <p:spPr>
          <a:xfrm>
            <a:off x="435429" y="467589"/>
            <a:ext cx="8675914" cy="916797"/>
          </a:xfrm>
          <a:prstGeom prst="rect">
            <a:avLst/>
          </a:prstGeom>
        </p:spPr>
        <p:txBody>
          <a:bodyPr vert="horz" lIns="91440" tIns="45720" rIns="91440" bIns="45720" rtlCol="0">
            <a:noAutofit/>
          </a:bodyPr>
          <a:lstStyle>
            <a:lvl1pPr marL="228600" marR="0" indent="-228600" fontAlgn="auto">
              <a:lnSpc>
                <a:spcPct val="90000"/>
              </a:lnSpc>
              <a:spcBef>
                <a:spcPts val="1000"/>
              </a:spcBef>
              <a:spcAft>
                <a:spcPts val="0"/>
              </a:spcAft>
              <a:buClrTx/>
              <a:buSzTx/>
              <a:buFont typeface="Arial"/>
              <a:buNone/>
              <a:tabLst/>
              <a:defRPr sz="2600" b="1" baseline="0">
                <a:solidFill>
                  <a:srgbClr val="095DA6"/>
                </a:solidFill>
                <a:latin typeface="Bambino-Bold ☞"/>
                <a:ea typeface="Bambino-Bold ☞" charset="0"/>
                <a:cs typeface="Bambino-Bold ☞"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s-ES" sz="3200" dirty="0"/>
              <a:t>Información disponible en la página web de la Secretaría de Salud…</a:t>
            </a:r>
            <a:endParaRPr lang="es-EC" sz="3200" dirty="0"/>
          </a:p>
        </p:txBody>
      </p:sp>
      <p:sp>
        <p:nvSpPr>
          <p:cNvPr id="6" name="Rectangle 5"/>
          <p:cNvSpPr/>
          <p:nvPr/>
        </p:nvSpPr>
        <p:spPr>
          <a:xfrm>
            <a:off x="2763566" y="2699583"/>
            <a:ext cx="6902948" cy="830997"/>
          </a:xfrm>
          <a:prstGeom prst="rect">
            <a:avLst/>
          </a:prstGeom>
        </p:spPr>
        <p:txBody>
          <a:bodyPr wrap="square">
            <a:spAutoFit/>
          </a:bodyPr>
          <a:lstStyle/>
          <a:p>
            <a:pPr algn="ctr"/>
            <a:r>
              <a:rPr lang="es-ES_tradnl" sz="2400" dirty="0">
                <a:solidFill>
                  <a:schemeClr val="accent2">
                    <a:lumMod val="50000"/>
                  </a:schemeClr>
                </a:solidFill>
              </a:rPr>
              <a:t>Informe epidemiológico </a:t>
            </a:r>
            <a:r>
              <a:rPr lang="es-ES" sz="2400" dirty="0">
                <a:solidFill>
                  <a:schemeClr val="accent2">
                    <a:lumMod val="50000"/>
                  </a:schemeClr>
                </a:solidFill>
              </a:rPr>
              <a:t>de COVID-19 del Distrito Metropolitano de Quito, Ecuador 2021</a:t>
            </a:r>
            <a:endParaRPr lang="es-EC" sz="2400" dirty="0">
              <a:solidFill>
                <a:schemeClr val="accent2">
                  <a:lumMod val="50000"/>
                </a:schemeClr>
              </a:solidFill>
            </a:endParaRPr>
          </a:p>
        </p:txBody>
      </p:sp>
      <p:sp>
        <p:nvSpPr>
          <p:cNvPr id="7" name="Rectangle 6"/>
          <p:cNvSpPr/>
          <p:nvPr/>
        </p:nvSpPr>
        <p:spPr>
          <a:xfrm>
            <a:off x="484266" y="2072742"/>
            <a:ext cx="11136382" cy="523220"/>
          </a:xfrm>
          <a:prstGeom prst="rect">
            <a:avLst/>
          </a:prstGeom>
        </p:spPr>
        <p:txBody>
          <a:bodyPr wrap="none">
            <a:spAutoFit/>
          </a:bodyPr>
          <a:lstStyle/>
          <a:p>
            <a:r>
              <a:rPr lang="es-EC" sz="2800" b="1" dirty="0"/>
              <a:t>https://www.quitosaludable.gob.ec/infomes-epidemiologicos/</a:t>
            </a:r>
          </a:p>
        </p:txBody>
      </p:sp>
      <p:pic>
        <p:nvPicPr>
          <p:cNvPr id="8" name="Picture 7"/>
          <p:cNvPicPr>
            <a:picLocks noChangeAspect="1"/>
          </p:cNvPicPr>
          <p:nvPr/>
        </p:nvPicPr>
        <p:blipFill>
          <a:blip r:embed="rId2"/>
          <a:stretch>
            <a:fillRect/>
          </a:stretch>
        </p:blipFill>
        <p:spPr>
          <a:xfrm>
            <a:off x="142875" y="3728377"/>
            <a:ext cx="5909582" cy="2821786"/>
          </a:xfrm>
          <a:prstGeom prst="rect">
            <a:avLst/>
          </a:prstGeom>
          <a:ln>
            <a:solidFill>
              <a:schemeClr val="tx1"/>
            </a:solidFill>
          </a:ln>
        </p:spPr>
      </p:pic>
      <p:pic>
        <p:nvPicPr>
          <p:cNvPr id="2" name="Picture 1"/>
          <p:cNvPicPr>
            <a:picLocks noChangeAspect="1"/>
          </p:cNvPicPr>
          <p:nvPr/>
        </p:nvPicPr>
        <p:blipFill rotWithShape="1">
          <a:blip r:embed="rId3"/>
          <a:srcRect b="2145"/>
          <a:stretch/>
        </p:blipFill>
        <p:spPr>
          <a:xfrm>
            <a:off x="6117979" y="3728375"/>
            <a:ext cx="5870999" cy="2813941"/>
          </a:xfrm>
          <a:prstGeom prst="rect">
            <a:avLst/>
          </a:prstGeom>
          <a:ln>
            <a:solidFill>
              <a:schemeClr val="tx1"/>
            </a:solidFill>
          </a:ln>
        </p:spPr>
      </p:pic>
      <p:sp>
        <p:nvSpPr>
          <p:cNvPr id="9" name="Rectangle 8"/>
          <p:cNvSpPr/>
          <p:nvPr/>
        </p:nvSpPr>
        <p:spPr>
          <a:xfrm>
            <a:off x="4914966" y="1627906"/>
            <a:ext cx="2274982" cy="400110"/>
          </a:xfrm>
          <a:prstGeom prst="rect">
            <a:avLst/>
          </a:prstGeom>
        </p:spPr>
        <p:txBody>
          <a:bodyPr wrap="none">
            <a:spAutoFit/>
          </a:bodyPr>
          <a:lstStyle/>
          <a:p>
            <a:r>
              <a:rPr lang="es-EC" sz="2000" dirty="0"/>
              <a:t>Revisar sitio web</a:t>
            </a:r>
          </a:p>
        </p:txBody>
      </p:sp>
      <p:grpSp>
        <p:nvGrpSpPr>
          <p:cNvPr id="10" name="Group 9"/>
          <p:cNvGrpSpPr/>
          <p:nvPr/>
        </p:nvGrpSpPr>
        <p:grpSpPr>
          <a:xfrm>
            <a:off x="1998970" y="4048899"/>
            <a:ext cx="2197391" cy="1875248"/>
            <a:chOff x="1162756" y="587022"/>
            <a:chExt cx="2197391" cy="1875248"/>
          </a:xfrm>
        </p:grpSpPr>
        <p:pic>
          <p:nvPicPr>
            <p:cNvPr id="11" name="Picture 10"/>
            <p:cNvPicPr>
              <a:picLocks noChangeAspect="1"/>
            </p:cNvPicPr>
            <p:nvPr/>
          </p:nvPicPr>
          <p:blipFill rotWithShape="1">
            <a:blip r:embed="rId4"/>
            <a:srcRect l="35360" t="19654" r="51655" b="60514"/>
            <a:stretch/>
          </p:blipFill>
          <p:spPr>
            <a:xfrm>
              <a:off x="1162756" y="587022"/>
              <a:ext cx="1241777" cy="1185334"/>
            </a:xfrm>
            <a:prstGeom prst="rect">
              <a:avLst/>
            </a:prstGeom>
          </p:spPr>
        </p:pic>
        <p:pic>
          <p:nvPicPr>
            <p:cNvPr id="12" name="Picture 11"/>
            <p:cNvPicPr>
              <a:picLocks noChangeAspect="1"/>
            </p:cNvPicPr>
            <p:nvPr/>
          </p:nvPicPr>
          <p:blipFill rotWithShape="1">
            <a:blip r:embed="rId4"/>
            <a:srcRect l="48795" t="35853" r="40953" b="48849"/>
            <a:stretch/>
          </p:blipFill>
          <p:spPr>
            <a:xfrm>
              <a:off x="2379646" y="1547870"/>
              <a:ext cx="980501" cy="914400"/>
            </a:xfrm>
            <a:prstGeom prst="rect">
              <a:avLst/>
            </a:prstGeom>
          </p:spPr>
        </p:pic>
        <p:pic>
          <p:nvPicPr>
            <p:cNvPr id="13" name="Picture 12"/>
            <p:cNvPicPr>
              <a:picLocks noChangeAspect="1"/>
            </p:cNvPicPr>
            <p:nvPr/>
          </p:nvPicPr>
          <p:blipFill>
            <a:blip r:embed="rId5">
              <a:clrChange>
                <a:clrFrom>
                  <a:srgbClr val="FEFEFE"/>
                </a:clrFrom>
                <a:clrTo>
                  <a:srgbClr val="FEFEFE">
                    <a:alpha val="0"/>
                  </a:srgbClr>
                </a:clrTo>
              </a:clrChange>
            </a:blip>
            <a:stretch>
              <a:fillRect/>
            </a:stretch>
          </p:blipFill>
          <p:spPr>
            <a:xfrm>
              <a:off x="2068937" y="1547870"/>
              <a:ext cx="526561" cy="545008"/>
            </a:xfrm>
            <a:prstGeom prst="rect">
              <a:avLst/>
            </a:prstGeom>
          </p:spPr>
        </p:pic>
      </p:grpSp>
      <p:sp>
        <p:nvSpPr>
          <p:cNvPr id="5" name="Rectangle 4"/>
          <p:cNvSpPr/>
          <p:nvPr/>
        </p:nvSpPr>
        <p:spPr>
          <a:xfrm>
            <a:off x="2181340" y="3866920"/>
            <a:ext cx="826265" cy="18197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pic>
        <p:nvPicPr>
          <p:cNvPr id="14" name="Picture 13"/>
          <p:cNvPicPr>
            <a:picLocks noChangeAspect="1"/>
          </p:cNvPicPr>
          <p:nvPr/>
        </p:nvPicPr>
        <p:blipFill>
          <a:blip r:embed="rId5">
            <a:clrChange>
              <a:clrFrom>
                <a:srgbClr val="FEFEFE"/>
              </a:clrFrom>
              <a:clrTo>
                <a:srgbClr val="FEFEFE">
                  <a:alpha val="0"/>
                </a:srgbClr>
              </a:clrTo>
            </a:clrChange>
          </a:blip>
          <a:stretch>
            <a:fillRect/>
          </a:stretch>
        </p:blipFill>
        <p:spPr>
          <a:xfrm>
            <a:off x="1887087" y="3889352"/>
            <a:ext cx="526561" cy="545008"/>
          </a:xfrm>
          <a:prstGeom prst="rect">
            <a:avLst/>
          </a:prstGeom>
        </p:spPr>
      </p:pic>
      <p:pic>
        <p:nvPicPr>
          <p:cNvPr id="15" name="Picture 14"/>
          <p:cNvPicPr>
            <a:picLocks noChangeAspect="1"/>
          </p:cNvPicPr>
          <p:nvPr/>
        </p:nvPicPr>
        <p:blipFill>
          <a:blip r:embed="rId5">
            <a:clrChange>
              <a:clrFrom>
                <a:srgbClr val="FEFEFE"/>
              </a:clrFrom>
              <a:clrTo>
                <a:srgbClr val="FEFEFE">
                  <a:alpha val="0"/>
                </a:srgbClr>
              </a:clrTo>
            </a:clrChange>
          </a:blip>
          <a:stretch>
            <a:fillRect/>
          </a:stretch>
        </p:blipFill>
        <p:spPr>
          <a:xfrm>
            <a:off x="8611107" y="5162147"/>
            <a:ext cx="526561" cy="545008"/>
          </a:xfrm>
          <a:prstGeom prst="rect">
            <a:avLst/>
          </a:prstGeom>
        </p:spPr>
      </p:pic>
    </p:spTree>
    <p:extLst>
      <p:ext uri="{BB962C8B-B14F-4D97-AF65-F5344CB8AC3E}">
        <p14:creationId xmlns:p14="http://schemas.microsoft.com/office/powerpoint/2010/main" val="710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0" y="6440763"/>
            <a:ext cx="4336445" cy="370116"/>
          </a:xfrm>
        </p:spPr>
        <p:txBody>
          <a:bodyPr>
            <a:normAutofit/>
          </a:bodyPr>
          <a:lstStyle/>
          <a:p>
            <a:pPr marL="0" indent="0">
              <a:buNone/>
            </a:pPr>
            <a:r>
              <a:rPr lang="es-ES_tradnl" sz="1000" b="1" dirty="0">
                <a:solidFill>
                  <a:schemeClr val="accent4">
                    <a:lumMod val="60000"/>
                    <a:lumOff val="40000"/>
                  </a:schemeClr>
                </a:solidFill>
                <a:latin typeface="Arial" panose="020B0604020202020204" pitchFamily="34" charset="0"/>
                <a:cs typeface="Arial" panose="020B0604020202020204" pitchFamily="34" charset="0"/>
              </a:rPr>
              <a:t>Fuente</a:t>
            </a:r>
            <a:r>
              <a:rPr lang="es-ES_tradnl" sz="1000" dirty="0">
                <a:solidFill>
                  <a:schemeClr val="accent4">
                    <a:lumMod val="60000"/>
                    <a:lumOff val="40000"/>
                  </a:schemeClr>
                </a:solidFill>
                <a:latin typeface="Arial" panose="020B0604020202020204" pitchFamily="34" charset="0"/>
                <a:cs typeface="Arial" panose="020B0604020202020204" pitchFamily="34" charset="0"/>
              </a:rPr>
              <a:t>: </a:t>
            </a:r>
            <a:r>
              <a:rPr lang="es-ES_tradnl" sz="1000" dirty="0">
                <a:solidFill>
                  <a:schemeClr val="bg1"/>
                </a:solidFill>
                <a:latin typeface="Arial" panose="020B0604020202020204" pitchFamily="34" charset="0"/>
                <a:cs typeface="Arial" panose="020B0604020202020204" pitchFamily="34" charset="0"/>
              </a:rPr>
              <a:t>MSP a través del COE Nacional y Provincial de Pichincha</a:t>
            </a:r>
          </a:p>
        </p:txBody>
      </p:sp>
      <p:sp>
        <p:nvSpPr>
          <p:cNvPr id="4" name="Text Placeholder 3"/>
          <p:cNvSpPr>
            <a:spLocks noGrp="1"/>
          </p:cNvSpPr>
          <p:nvPr>
            <p:ph type="body" sz="quarter" idx="4294967295"/>
          </p:nvPr>
        </p:nvSpPr>
        <p:spPr>
          <a:xfrm>
            <a:off x="8433571" y="6418069"/>
            <a:ext cx="3593178" cy="363841"/>
          </a:xfrm>
        </p:spPr>
        <p:txBody>
          <a:bodyPr>
            <a:normAutofit/>
          </a:bodyPr>
          <a:lstStyle/>
          <a:p>
            <a:pPr marL="0" indent="0">
              <a:buNone/>
            </a:pPr>
            <a:r>
              <a:rPr lang="es-EC" sz="1000" b="1" dirty="0">
                <a:solidFill>
                  <a:schemeClr val="accent4">
                    <a:lumMod val="60000"/>
                    <a:lumOff val="40000"/>
                  </a:schemeClr>
                </a:solidFill>
                <a:latin typeface="Arial" panose="020B0604020202020204" pitchFamily="34" charset="0"/>
                <a:cs typeface="Arial" panose="020B0604020202020204" pitchFamily="34" charset="0"/>
              </a:rPr>
              <a:t>Fecha de actualización: </a:t>
            </a:r>
            <a:r>
              <a:rPr lang="es-EC" sz="1000" b="1" dirty="0">
                <a:solidFill>
                  <a:schemeClr val="bg1"/>
                </a:solidFill>
                <a:latin typeface="Arial" panose="020B0604020202020204" pitchFamily="34" charset="0"/>
                <a:cs typeface="Arial" panose="020B0604020202020204" pitchFamily="34" charset="0"/>
              </a:rPr>
              <a:t>19</a:t>
            </a:r>
            <a:r>
              <a:rPr lang="es-EC" sz="1000" dirty="0">
                <a:solidFill>
                  <a:schemeClr val="bg1"/>
                </a:solidFill>
                <a:latin typeface="Arial" panose="020B0604020202020204" pitchFamily="34" charset="0"/>
                <a:cs typeface="Arial" panose="020B0604020202020204" pitchFamily="34" charset="0"/>
              </a:rPr>
              <a:t> de junio de 2021</a:t>
            </a:r>
          </a:p>
        </p:txBody>
      </p:sp>
      <p:sp>
        <p:nvSpPr>
          <p:cNvPr id="5" name="Text Placeholder 4"/>
          <p:cNvSpPr>
            <a:spLocks noGrp="1"/>
          </p:cNvSpPr>
          <p:nvPr>
            <p:ph type="body" sz="quarter" idx="4294967295"/>
          </p:nvPr>
        </p:nvSpPr>
        <p:spPr>
          <a:xfrm>
            <a:off x="4336445" y="6432553"/>
            <a:ext cx="4171193" cy="363842"/>
          </a:xfrm>
        </p:spPr>
        <p:txBody>
          <a:bodyPr>
            <a:normAutofit/>
          </a:bodyPr>
          <a:lstStyle/>
          <a:p>
            <a:pPr marL="0" indent="0">
              <a:buNone/>
            </a:pPr>
            <a:r>
              <a:rPr lang="es-ES_tradnl" sz="1000" b="1"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solidFill>
                  <a:schemeClr val="bg1"/>
                </a:solidFill>
                <a:latin typeface="Arial" panose="020B0604020202020204" pitchFamily="34" charset="0"/>
                <a:cs typeface="Arial" panose="020B0604020202020204" pitchFamily="34" charset="0"/>
              </a:rPr>
              <a:t>DMPPS a través de la UIEIS de la SS</a:t>
            </a:r>
          </a:p>
          <a:p>
            <a:endParaRPr lang="es-EC" sz="1000" dirty="0">
              <a:latin typeface="Arial" panose="020B0604020202020204" pitchFamily="34" charset="0"/>
              <a:cs typeface="Arial" panose="020B0604020202020204" pitchFamily="34" charset="0"/>
            </a:endParaRPr>
          </a:p>
        </p:txBody>
      </p:sp>
      <p:sp>
        <p:nvSpPr>
          <p:cNvPr id="7" name="Marcador de texto 1"/>
          <p:cNvSpPr>
            <a:spLocks noGrp="1"/>
          </p:cNvSpPr>
          <p:nvPr/>
        </p:nvSpPr>
        <p:spPr>
          <a:xfrm>
            <a:off x="433952" y="278220"/>
            <a:ext cx="8892927" cy="866975"/>
          </a:xfrm>
          <a:prstGeom prst="rect">
            <a:avLst/>
          </a:prstGeom>
        </p:spPr>
        <p:txBody>
          <a:bodyPr vert="horz" lIns="91440" tIns="45720" rIns="91440" bIns="45720" rtlCol="0">
            <a:noAutofit/>
          </a:bodyPr>
          <a:lstStyle/>
          <a:p>
            <a:pPr marL="228600" indent="-228600">
              <a:lnSpc>
                <a:spcPct val="90000"/>
              </a:lnSpc>
              <a:spcBef>
                <a:spcPts val="1000"/>
              </a:spcBef>
              <a:buFont typeface="Arial"/>
              <a:buNone/>
            </a:pPr>
            <a:r>
              <a:rPr lang="es-EC" sz="2800" b="1" dirty="0">
                <a:solidFill>
                  <a:srgbClr val="095DA6"/>
                </a:solidFill>
                <a:latin typeface="Bambino-Bold ☞" charset="0"/>
                <a:ea typeface="Bambino-Bold ☞" charset="0"/>
                <a:cs typeface="Bambino-Bold ☞" charset="0"/>
              </a:rPr>
              <a:t>   Incremento diario de casos confirmados por COVID-19. Quito 2020-2021</a:t>
            </a:r>
            <a:endParaRPr lang="en-US" sz="2800" b="1" dirty="0">
              <a:solidFill>
                <a:srgbClr val="095DA6"/>
              </a:solidFill>
              <a:latin typeface="Bambino-Bold ☞" charset="0"/>
              <a:ea typeface="Bambino-Bold ☞" charset="0"/>
              <a:cs typeface="Bambino-Bold ☞" charset="0"/>
            </a:endParaRPr>
          </a:p>
        </p:txBody>
      </p:sp>
      <p:pic>
        <p:nvPicPr>
          <p:cNvPr id="8" name="Imagen 7">
            <a:extLst>
              <a:ext uri="{FF2B5EF4-FFF2-40B4-BE49-F238E27FC236}">
                <a16:creationId xmlns:a16="http://schemas.microsoft.com/office/drawing/2014/main" id="{B23E76F0-9D87-4E8C-B357-3AE33C72C58C}"/>
              </a:ext>
            </a:extLst>
          </p:cNvPr>
          <p:cNvPicPr>
            <a:picLocks noChangeAspect="1"/>
          </p:cNvPicPr>
          <p:nvPr/>
        </p:nvPicPr>
        <p:blipFill>
          <a:blip r:embed="rId3"/>
          <a:stretch>
            <a:fillRect/>
          </a:stretch>
        </p:blipFill>
        <p:spPr>
          <a:xfrm>
            <a:off x="600965" y="3559797"/>
            <a:ext cx="3341584" cy="363842"/>
          </a:xfrm>
          <a:prstGeom prst="rect">
            <a:avLst/>
          </a:prstGeom>
        </p:spPr>
      </p:pic>
      <p:graphicFrame>
        <p:nvGraphicFramePr>
          <p:cNvPr id="14" name="Chart 2">
            <a:extLst>
              <a:ext uri="{FF2B5EF4-FFF2-40B4-BE49-F238E27FC236}">
                <a16:creationId xmlns:a16="http://schemas.microsoft.com/office/drawing/2014/main" id="{00000000-0008-0000-0200-000006000000}"/>
              </a:ext>
            </a:extLst>
          </p:cNvPr>
          <p:cNvGraphicFramePr>
            <a:graphicFrameLocks/>
          </p:cNvGraphicFramePr>
          <p:nvPr>
            <p:extLst>
              <p:ext uri="{D42A27DB-BD31-4B8C-83A1-F6EECF244321}">
                <p14:modId xmlns:p14="http://schemas.microsoft.com/office/powerpoint/2010/main" val="2921920276"/>
              </p:ext>
            </p:extLst>
          </p:nvPr>
        </p:nvGraphicFramePr>
        <p:xfrm>
          <a:off x="0" y="1301465"/>
          <a:ext cx="12026748" cy="2366917"/>
        </p:xfrm>
        <a:graphic>
          <a:graphicData uri="http://schemas.openxmlformats.org/drawingml/2006/chart">
            <c:chart xmlns:c="http://schemas.openxmlformats.org/drawingml/2006/chart" xmlns:r="http://schemas.openxmlformats.org/officeDocument/2006/relationships" r:id="rId4"/>
          </a:graphicData>
        </a:graphic>
      </p:graphicFrame>
      <p:pic>
        <p:nvPicPr>
          <p:cNvPr id="9" name="Imagen 8">
            <a:extLst>
              <a:ext uri="{FF2B5EF4-FFF2-40B4-BE49-F238E27FC236}">
                <a16:creationId xmlns:a16="http://schemas.microsoft.com/office/drawing/2014/main" id="{4F39823B-A9EC-40DF-822A-BB8D4766E27C}"/>
              </a:ext>
            </a:extLst>
          </p:cNvPr>
          <p:cNvPicPr>
            <a:picLocks noChangeAspect="1"/>
          </p:cNvPicPr>
          <p:nvPr/>
        </p:nvPicPr>
        <p:blipFill>
          <a:blip r:embed="rId5"/>
          <a:stretch>
            <a:fillRect/>
          </a:stretch>
        </p:blipFill>
        <p:spPr>
          <a:xfrm>
            <a:off x="355524" y="3947008"/>
            <a:ext cx="11480952" cy="2381250"/>
          </a:xfrm>
          <a:prstGeom prst="rect">
            <a:avLst/>
          </a:prstGeom>
        </p:spPr>
      </p:pic>
      <p:sp>
        <p:nvSpPr>
          <p:cNvPr id="10" name="CuadroTexto 9">
            <a:extLst>
              <a:ext uri="{FF2B5EF4-FFF2-40B4-BE49-F238E27FC236}">
                <a16:creationId xmlns:a16="http://schemas.microsoft.com/office/drawing/2014/main" id="{294096A4-E483-4359-9170-F569AECCA96D}"/>
              </a:ext>
            </a:extLst>
          </p:cNvPr>
          <p:cNvSpPr txBox="1"/>
          <p:nvPr/>
        </p:nvSpPr>
        <p:spPr>
          <a:xfrm>
            <a:off x="10230160" y="5697415"/>
            <a:ext cx="419083" cy="276999"/>
          </a:xfrm>
          <a:prstGeom prst="rect">
            <a:avLst/>
          </a:prstGeom>
          <a:noFill/>
        </p:spPr>
        <p:txBody>
          <a:bodyPr wrap="square" rtlCol="0">
            <a:spAutoFit/>
          </a:bodyPr>
          <a:lstStyle/>
          <a:p>
            <a:r>
              <a:rPr lang="es-EC" sz="1200" b="1" dirty="0"/>
              <a:t>0.9</a:t>
            </a:r>
          </a:p>
        </p:txBody>
      </p:sp>
      <p:sp>
        <p:nvSpPr>
          <p:cNvPr id="11" name="CuadroTexto 10">
            <a:extLst>
              <a:ext uri="{FF2B5EF4-FFF2-40B4-BE49-F238E27FC236}">
                <a16:creationId xmlns:a16="http://schemas.microsoft.com/office/drawing/2014/main" id="{A3F852B8-862D-A345-A750-89774615C27F}"/>
              </a:ext>
            </a:extLst>
          </p:cNvPr>
          <p:cNvSpPr txBox="1"/>
          <p:nvPr/>
        </p:nvSpPr>
        <p:spPr>
          <a:xfrm>
            <a:off x="11598742" y="6449046"/>
            <a:ext cx="440834" cy="276999"/>
          </a:xfrm>
          <a:prstGeom prst="rect">
            <a:avLst/>
          </a:prstGeom>
          <a:noFill/>
        </p:spPr>
        <p:txBody>
          <a:bodyPr wrap="square" rtlCol="0">
            <a:spAutoFit/>
          </a:bodyPr>
          <a:lstStyle/>
          <a:p>
            <a:r>
              <a:rPr lang="es-EC" sz="1200" dirty="0"/>
              <a:t>-2-</a:t>
            </a:r>
          </a:p>
        </p:txBody>
      </p:sp>
    </p:spTree>
    <p:extLst>
      <p:ext uri="{BB962C8B-B14F-4D97-AF65-F5344CB8AC3E}">
        <p14:creationId xmlns:p14="http://schemas.microsoft.com/office/powerpoint/2010/main" val="327561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4294967295"/>
          </p:nvPr>
        </p:nvSpPr>
        <p:spPr>
          <a:xfrm>
            <a:off x="125387" y="6411817"/>
            <a:ext cx="4600849" cy="435165"/>
          </a:xfrm>
        </p:spPr>
        <p:txBody>
          <a:bodyPr vert="horz" lIns="91440" tIns="45720" rIns="91440" bIns="45720" rtlCol="0" anchor="ctr">
            <a:noAutofit/>
          </a:bodyPr>
          <a:lstStyle/>
          <a:p>
            <a:pPr>
              <a:buNone/>
            </a:pP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Fuente:</a:t>
            </a:r>
            <a:r>
              <a:rPr lang="es-ES_tradnl" sz="1000" dirty="0">
                <a:solidFill>
                  <a:schemeClr val="bg1"/>
                </a:solidFill>
                <a:latin typeface="Arial" panose="020B0604020202020204" pitchFamily="34" charset="0"/>
                <a:ea typeface="Bambino-ThinItalic ☞" charset="0"/>
                <a:cs typeface="Arial" panose="020B0604020202020204" pitchFamily="34" charset="0"/>
              </a:rPr>
              <a:t> MSP-CZ9</a:t>
            </a:r>
          </a:p>
        </p:txBody>
      </p:sp>
      <p:sp>
        <p:nvSpPr>
          <p:cNvPr id="9" name="Marcador de texto 8"/>
          <p:cNvSpPr>
            <a:spLocks noGrp="1"/>
          </p:cNvSpPr>
          <p:nvPr>
            <p:ph type="body" sz="quarter" idx="4294967295"/>
          </p:nvPr>
        </p:nvSpPr>
        <p:spPr>
          <a:xfrm>
            <a:off x="8824511" y="6333460"/>
            <a:ext cx="3077651" cy="502505"/>
          </a:xfrm>
        </p:spPr>
        <p:txBody>
          <a:bodyPr vert="horz" lIns="91440" tIns="45720" rIns="91440" bIns="45720" rtlCol="0" anchor="ctr">
            <a:noAutofit/>
          </a:bodyPr>
          <a:lstStyle/>
          <a:p>
            <a:pPr algn="ctr">
              <a:buNone/>
            </a:pPr>
            <a:r>
              <a:rPr lang="es-EC" sz="1000" dirty="0">
                <a:solidFill>
                  <a:schemeClr val="accent4">
                    <a:lumMod val="60000"/>
                    <a:lumOff val="40000"/>
                  </a:schemeClr>
                </a:solidFill>
                <a:latin typeface="Arial" panose="020B0604020202020204" pitchFamily="34" charset="0"/>
                <a:cs typeface="Arial" panose="020B0604020202020204" pitchFamily="34" charset="0"/>
              </a:rPr>
              <a:t>Fecha de actualización:</a:t>
            </a:r>
            <a:r>
              <a:rPr lang="es-ES_tradnl" sz="1000" dirty="0">
                <a:solidFill>
                  <a:schemeClr val="accent4">
                    <a:lumMod val="60000"/>
                    <a:lumOff val="40000"/>
                  </a:schemeClr>
                </a:solidFill>
                <a:latin typeface="Arial" panose="020B0604020202020204" pitchFamily="34" charset="0"/>
                <a:ea typeface="Bambino-ThinItalic ☞" charset="0"/>
                <a:cs typeface="Arial" panose="020B0604020202020204" pitchFamily="34" charset="0"/>
              </a:rPr>
              <a:t> </a:t>
            </a:r>
            <a:r>
              <a:rPr lang="es-EC" sz="1000" dirty="0">
                <a:solidFill>
                  <a:schemeClr val="bg1"/>
                </a:solidFill>
                <a:latin typeface="Arial" panose="020B0604020202020204" pitchFamily="34" charset="0"/>
                <a:ea typeface="Bambino-ThinItalic ☞" charset="0"/>
                <a:cs typeface="Arial" panose="020B0604020202020204" pitchFamily="34" charset="0"/>
              </a:rPr>
              <a:t>19</a:t>
            </a:r>
            <a:r>
              <a:rPr lang="es-EC" sz="1000" dirty="0">
                <a:solidFill>
                  <a:schemeClr val="bg1"/>
                </a:solidFill>
                <a:latin typeface="Arial" panose="020B0604020202020204" pitchFamily="34" charset="0"/>
                <a:cs typeface="Arial" panose="020B0604020202020204" pitchFamily="34" charset="0"/>
              </a:rPr>
              <a:t> de junio de 2021</a:t>
            </a:r>
          </a:p>
        </p:txBody>
      </p:sp>
      <p:sp>
        <p:nvSpPr>
          <p:cNvPr id="2" name="Marcador de texto 1"/>
          <p:cNvSpPr>
            <a:spLocks noGrp="1"/>
          </p:cNvSpPr>
          <p:nvPr>
            <p:ph type="body" sz="quarter" idx="12"/>
          </p:nvPr>
        </p:nvSpPr>
        <p:spPr>
          <a:xfrm>
            <a:off x="379962" y="384207"/>
            <a:ext cx="8929138" cy="797229"/>
          </a:xfrm>
        </p:spPr>
        <p:txBody>
          <a:bodyPr vert="horz" lIns="91440" tIns="45720" rIns="91440" bIns="45720" rtlCol="0">
            <a:noAutofit/>
          </a:bodyPr>
          <a:lstStyle/>
          <a:p>
            <a:r>
              <a:rPr lang="es-EC" sz="2400" b="1" dirty="0"/>
              <a:t>Número de casos confirmados por COVID-19, por semana epidemiológica según Fecha de inicio de síntomas</a:t>
            </a:r>
          </a:p>
        </p:txBody>
      </p:sp>
      <p:sp>
        <p:nvSpPr>
          <p:cNvPr id="3" name="TextBox 2"/>
          <p:cNvSpPr txBox="1"/>
          <p:nvPr/>
        </p:nvSpPr>
        <p:spPr>
          <a:xfrm>
            <a:off x="242485" y="5833099"/>
            <a:ext cx="11369673" cy="415498"/>
          </a:xfrm>
          <a:prstGeom prst="rect">
            <a:avLst/>
          </a:prstGeom>
          <a:noFill/>
        </p:spPr>
        <p:txBody>
          <a:bodyPr wrap="square" rtlCol="0">
            <a:spAutoFit/>
          </a:bodyPr>
          <a:lstStyle/>
          <a:p>
            <a:pPr algn="just"/>
            <a:r>
              <a:rPr lang="es-ES" sz="1050" dirty="0">
                <a:latin typeface="Bambino-Regular" panose="00000500000000000000" pitchFamily="2" charset="0"/>
              </a:rPr>
              <a:t>En salud, se suele utilizar la división del año en semanas epidemiológicas (SE) que tienen 7 días, empezando siempre un domingo y finalizando un sábado; la primera semana del año, debe tener a lo menos 4 días de enero, sino se vuelve la semana 52 o 53 del año anterior.</a:t>
            </a:r>
            <a:endParaRPr lang="es-EC" sz="1050" dirty="0">
              <a:latin typeface="Bambino-Regular" panose="00000500000000000000" pitchFamily="2" charset="0"/>
            </a:endParaRPr>
          </a:p>
        </p:txBody>
      </p:sp>
      <p:sp>
        <p:nvSpPr>
          <p:cNvPr id="5" name="Rectángulo redondeado 4"/>
          <p:cNvSpPr/>
          <p:nvPr/>
        </p:nvSpPr>
        <p:spPr>
          <a:xfrm>
            <a:off x="465202" y="1250279"/>
            <a:ext cx="3361731" cy="42384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just"/>
            <a:r>
              <a:rPr lang="es-ES_tradnl" sz="1200" dirty="0">
                <a:latin typeface="Bambino-Regular" panose="00000500000000000000" pitchFamily="2" charset="0"/>
              </a:rPr>
              <a:t>Hasta la semana epidemiológica Nro. 24 de 2021 </a:t>
            </a:r>
          </a:p>
        </p:txBody>
      </p:sp>
      <p:sp>
        <p:nvSpPr>
          <p:cNvPr id="4" name="CuadroTexto 3">
            <a:extLst>
              <a:ext uri="{FF2B5EF4-FFF2-40B4-BE49-F238E27FC236}">
                <a16:creationId xmlns:a16="http://schemas.microsoft.com/office/drawing/2014/main" id="{1794242F-A1B4-1A4F-BF42-8E959F97E85F}"/>
              </a:ext>
            </a:extLst>
          </p:cNvPr>
          <p:cNvSpPr txBox="1"/>
          <p:nvPr/>
        </p:nvSpPr>
        <p:spPr>
          <a:xfrm>
            <a:off x="4716585" y="5504664"/>
            <a:ext cx="3742267" cy="307777"/>
          </a:xfrm>
          <a:prstGeom prst="rect">
            <a:avLst/>
          </a:prstGeom>
          <a:noFill/>
        </p:spPr>
        <p:txBody>
          <a:bodyPr wrap="square" rtlCol="0">
            <a:spAutoFit/>
          </a:bodyPr>
          <a:lstStyle/>
          <a:p>
            <a:r>
              <a:rPr lang="es-EC" sz="1400" dirty="0">
                <a:solidFill>
                  <a:srgbClr val="002060"/>
                </a:solidFill>
              </a:rPr>
              <a:t>Semana epidemiológica</a:t>
            </a:r>
          </a:p>
        </p:txBody>
      </p:sp>
      <p:sp>
        <p:nvSpPr>
          <p:cNvPr id="13" name="Text Placeholder 4">
            <a:extLst>
              <a:ext uri="{FF2B5EF4-FFF2-40B4-BE49-F238E27FC236}">
                <a16:creationId xmlns:a16="http://schemas.microsoft.com/office/drawing/2014/main" id="{0910A917-15C0-4E1D-A54C-3F33AEE01BEC}"/>
              </a:ext>
            </a:extLst>
          </p:cNvPr>
          <p:cNvSpPr txBox="1">
            <a:spLocks/>
          </p:cNvSpPr>
          <p:nvPr/>
        </p:nvSpPr>
        <p:spPr>
          <a:xfrm>
            <a:off x="4394338" y="6367511"/>
            <a:ext cx="3949700" cy="513088"/>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sp>
        <p:nvSpPr>
          <p:cNvPr id="6" name="CuadroTexto 5">
            <a:extLst>
              <a:ext uri="{FF2B5EF4-FFF2-40B4-BE49-F238E27FC236}">
                <a16:creationId xmlns:a16="http://schemas.microsoft.com/office/drawing/2014/main" id="{0E69C62E-A315-481D-AD76-3CC766A5FAFD}"/>
              </a:ext>
            </a:extLst>
          </p:cNvPr>
          <p:cNvSpPr txBox="1"/>
          <p:nvPr/>
        </p:nvSpPr>
        <p:spPr>
          <a:xfrm>
            <a:off x="1412080" y="2544448"/>
            <a:ext cx="1125415" cy="338554"/>
          </a:xfrm>
          <a:prstGeom prst="rect">
            <a:avLst/>
          </a:prstGeom>
          <a:noFill/>
        </p:spPr>
        <p:txBody>
          <a:bodyPr wrap="square" rtlCol="0">
            <a:spAutoFit/>
          </a:bodyPr>
          <a:lstStyle/>
          <a:p>
            <a:pPr algn="ctr"/>
            <a:r>
              <a:rPr lang="es-EC" sz="1600" b="1" dirty="0">
                <a:solidFill>
                  <a:srgbClr val="002060"/>
                </a:solidFill>
              </a:rPr>
              <a:t>2020</a:t>
            </a:r>
          </a:p>
        </p:txBody>
      </p:sp>
      <p:sp>
        <p:nvSpPr>
          <p:cNvPr id="12" name="CuadroTexto 11">
            <a:extLst>
              <a:ext uri="{FF2B5EF4-FFF2-40B4-BE49-F238E27FC236}">
                <a16:creationId xmlns:a16="http://schemas.microsoft.com/office/drawing/2014/main" id="{91A91D27-271E-4A54-AB68-FBDA8E20B764}"/>
              </a:ext>
            </a:extLst>
          </p:cNvPr>
          <p:cNvSpPr txBox="1"/>
          <p:nvPr/>
        </p:nvSpPr>
        <p:spPr>
          <a:xfrm>
            <a:off x="8064856" y="2544448"/>
            <a:ext cx="1125415" cy="338554"/>
          </a:xfrm>
          <a:prstGeom prst="rect">
            <a:avLst/>
          </a:prstGeom>
          <a:noFill/>
        </p:spPr>
        <p:txBody>
          <a:bodyPr wrap="square" rtlCol="0">
            <a:spAutoFit/>
          </a:bodyPr>
          <a:lstStyle/>
          <a:p>
            <a:pPr algn="ctr"/>
            <a:r>
              <a:rPr lang="es-EC" sz="1600" b="1" dirty="0">
                <a:solidFill>
                  <a:srgbClr val="E73122"/>
                </a:solidFill>
              </a:rPr>
              <a:t>2021</a:t>
            </a:r>
          </a:p>
        </p:txBody>
      </p:sp>
      <p:graphicFrame>
        <p:nvGraphicFramePr>
          <p:cNvPr id="14" name="Gráfico 13">
            <a:extLst>
              <a:ext uri="{FF2B5EF4-FFF2-40B4-BE49-F238E27FC236}">
                <a16:creationId xmlns:a16="http://schemas.microsoft.com/office/drawing/2014/main" id="{2E96289C-A1F3-40DF-A598-EB9EB4B889C4}"/>
              </a:ext>
            </a:extLst>
          </p:cNvPr>
          <p:cNvGraphicFramePr>
            <a:graphicFrameLocks/>
          </p:cNvGraphicFramePr>
          <p:nvPr>
            <p:extLst>
              <p:ext uri="{D42A27DB-BD31-4B8C-83A1-F6EECF244321}">
                <p14:modId xmlns:p14="http://schemas.microsoft.com/office/powerpoint/2010/main" val="3789575877"/>
              </p:ext>
            </p:extLst>
          </p:nvPr>
        </p:nvGraphicFramePr>
        <p:xfrm>
          <a:off x="125387" y="1802124"/>
          <a:ext cx="11776775" cy="3733528"/>
        </p:xfrm>
        <a:graphic>
          <a:graphicData uri="http://schemas.openxmlformats.org/drawingml/2006/chart">
            <c:chart xmlns:c="http://schemas.openxmlformats.org/drawingml/2006/chart" xmlns:r="http://schemas.openxmlformats.org/officeDocument/2006/relationships" r:id="rId3"/>
          </a:graphicData>
        </a:graphic>
      </p:graphicFrame>
      <p:sp>
        <p:nvSpPr>
          <p:cNvPr id="15" name="CuadroTexto 14">
            <a:extLst>
              <a:ext uri="{FF2B5EF4-FFF2-40B4-BE49-F238E27FC236}">
                <a16:creationId xmlns:a16="http://schemas.microsoft.com/office/drawing/2014/main" id="{EFF06B84-48E2-A34F-B2B0-A7886DF9996C}"/>
              </a:ext>
            </a:extLst>
          </p:cNvPr>
          <p:cNvSpPr txBox="1"/>
          <p:nvPr/>
        </p:nvSpPr>
        <p:spPr>
          <a:xfrm>
            <a:off x="11681745" y="6485555"/>
            <a:ext cx="440834" cy="276999"/>
          </a:xfrm>
          <a:prstGeom prst="rect">
            <a:avLst/>
          </a:prstGeom>
          <a:noFill/>
        </p:spPr>
        <p:txBody>
          <a:bodyPr wrap="square" rtlCol="0">
            <a:spAutoFit/>
          </a:bodyPr>
          <a:lstStyle/>
          <a:p>
            <a:r>
              <a:rPr lang="es-EC" sz="1200" dirty="0"/>
              <a:t>-3-</a:t>
            </a:r>
          </a:p>
        </p:txBody>
      </p:sp>
    </p:spTree>
    <p:extLst>
      <p:ext uri="{BB962C8B-B14F-4D97-AF65-F5344CB8AC3E}">
        <p14:creationId xmlns:p14="http://schemas.microsoft.com/office/powerpoint/2010/main" val="105836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EF57E4F-3BAF-45DE-9C6A-208C88CF9FB3}"/>
              </a:ext>
            </a:extLst>
          </p:cNvPr>
          <p:cNvSpPr>
            <a:spLocks noGrp="1"/>
          </p:cNvSpPr>
          <p:nvPr>
            <p:ph type="body" sz="quarter" idx="12"/>
          </p:nvPr>
        </p:nvSpPr>
        <p:spPr>
          <a:xfrm>
            <a:off x="512725" y="296547"/>
            <a:ext cx="7734300" cy="524506"/>
          </a:xfrm>
        </p:spPr>
        <p:txBody>
          <a:bodyPr/>
          <a:lstStyle/>
          <a:p>
            <a:r>
              <a:rPr lang="es-EC" b="1" dirty="0"/>
              <a:t>Incidencia acumulada por parroquia. DMQ  al 19 de junio de 2021</a:t>
            </a:r>
          </a:p>
        </p:txBody>
      </p:sp>
      <p:sp>
        <p:nvSpPr>
          <p:cNvPr id="3" name="Marcador de texto 2">
            <a:extLst>
              <a:ext uri="{FF2B5EF4-FFF2-40B4-BE49-F238E27FC236}">
                <a16:creationId xmlns:a16="http://schemas.microsoft.com/office/drawing/2014/main" id="{507CBC88-1763-4274-94C6-4EB64C36C7F5}"/>
              </a:ext>
            </a:extLst>
          </p:cNvPr>
          <p:cNvSpPr>
            <a:spLocks noGrp="1"/>
          </p:cNvSpPr>
          <p:nvPr>
            <p:ph type="body" sz="quarter" idx="18"/>
          </p:nvPr>
        </p:nvSpPr>
        <p:spPr/>
        <p:txBody>
          <a:bodyPr/>
          <a:lstStyle/>
          <a:p>
            <a:r>
              <a:rPr lang="es-EC" dirty="0"/>
              <a:t>Fuente: </a:t>
            </a:r>
            <a:r>
              <a:rPr lang="es-EC" dirty="0">
                <a:solidFill>
                  <a:schemeClr val="bg1"/>
                </a:solidFill>
              </a:rPr>
              <a:t>MSP-CZ9</a:t>
            </a:r>
          </a:p>
        </p:txBody>
      </p:sp>
      <p:sp>
        <p:nvSpPr>
          <p:cNvPr id="4" name="Marcador de texto 3">
            <a:extLst>
              <a:ext uri="{FF2B5EF4-FFF2-40B4-BE49-F238E27FC236}">
                <a16:creationId xmlns:a16="http://schemas.microsoft.com/office/drawing/2014/main" id="{AC4D75F0-E1E3-40A6-A834-846E137B42AA}"/>
              </a:ext>
            </a:extLst>
          </p:cNvPr>
          <p:cNvSpPr>
            <a:spLocks noGrp="1"/>
          </p:cNvSpPr>
          <p:nvPr>
            <p:ph type="body" sz="quarter" idx="19"/>
          </p:nvPr>
        </p:nvSpPr>
        <p:spPr/>
        <p:txBody>
          <a:bodyPr/>
          <a:lstStyle/>
          <a:p>
            <a:r>
              <a:rPr lang="es-EC" dirty="0"/>
              <a:t>Fecha de actualización: </a:t>
            </a:r>
            <a:r>
              <a:rPr lang="es-EC" dirty="0">
                <a:solidFill>
                  <a:schemeClr val="bg1"/>
                </a:solidFill>
              </a:rPr>
              <a:t>19 de junio de 2021</a:t>
            </a:r>
          </a:p>
        </p:txBody>
      </p:sp>
      <p:sp>
        <p:nvSpPr>
          <p:cNvPr id="5" name="Marcador de texto 4">
            <a:extLst>
              <a:ext uri="{FF2B5EF4-FFF2-40B4-BE49-F238E27FC236}">
                <a16:creationId xmlns:a16="http://schemas.microsoft.com/office/drawing/2014/main" id="{9069C75E-7646-4A9D-BEB0-7D9A6E58B927}"/>
              </a:ext>
            </a:extLst>
          </p:cNvPr>
          <p:cNvSpPr>
            <a:spLocks noGrp="1"/>
          </p:cNvSpPr>
          <p:nvPr>
            <p:ph type="body" sz="quarter" idx="28"/>
          </p:nvPr>
        </p:nvSpPr>
        <p:spPr/>
        <p:txBody>
          <a:bodyPr/>
          <a:lstStyle/>
          <a:p>
            <a:r>
              <a:rPr lang="es-EC" dirty="0"/>
              <a:t>Elaborado por: </a:t>
            </a:r>
            <a:r>
              <a:rPr lang="es-EC" dirty="0">
                <a:solidFill>
                  <a:schemeClr val="bg1"/>
                </a:solidFill>
              </a:rPr>
              <a:t>MSP-CZ9</a:t>
            </a:r>
          </a:p>
        </p:txBody>
      </p:sp>
      <p:pic>
        <p:nvPicPr>
          <p:cNvPr id="7" name="Imagen 6">
            <a:extLst>
              <a:ext uri="{FF2B5EF4-FFF2-40B4-BE49-F238E27FC236}">
                <a16:creationId xmlns:a16="http://schemas.microsoft.com/office/drawing/2014/main" id="{2EF8AF42-34CB-49A1-BB1A-77300455975A}"/>
              </a:ext>
            </a:extLst>
          </p:cNvPr>
          <p:cNvPicPr>
            <a:picLocks noChangeAspect="1"/>
          </p:cNvPicPr>
          <p:nvPr/>
        </p:nvPicPr>
        <p:blipFill>
          <a:blip r:embed="rId3"/>
          <a:stretch>
            <a:fillRect/>
          </a:stretch>
        </p:blipFill>
        <p:spPr>
          <a:xfrm>
            <a:off x="1419811" y="738111"/>
            <a:ext cx="4400550" cy="5372100"/>
          </a:xfrm>
          <a:prstGeom prst="rect">
            <a:avLst/>
          </a:prstGeom>
        </p:spPr>
      </p:pic>
      <p:pic>
        <p:nvPicPr>
          <p:cNvPr id="9" name="Imagen 8">
            <a:extLst>
              <a:ext uri="{FF2B5EF4-FFF2-40B4-BE49-F238E27FC236}">
                <a16:creationId xmlns:a16="http://schemas.microsoft.com/office/drawing/2014/main" id="{37397593-62A7-459F-A7D4-7B5876A29A4A}"/>
              </a:ext>
            </a:extLst>
          </p:cNvPr>
          <p:cNvPicPr>
            <a:picLocks noChangeAspect="1"/>
          </p:cNvPicPr>
          <p:nvPr/>
        </p:nvPicPr>
        <p:blipFill>
          <a:blip r:embed="rId4"/>
          <a:stretch>
            <a:fillRect/>
          </a:stretch>
        </p:blipFill>
        <p:spPr>
          <a:xfrm>
            <a:off x="5982049" y="625500"/>
            <a:ext cx="3407611" cy="5592420"/>
          </a:xfrm>
          <a:prstGeom prst="rect">
            <a:avLst/>
          </a:prstGeom>
        </p:spPr>
      </p:pic>
      <p:sp>
        <p:nvSpPr>
          <p:cNvPr id="8" name="CuadroTexto 7">
            <a:extLst>
              <a:ext uri="{FF2B5EF4-FFF2-40B4-BE49-F238E27FC236}">
                <a16:creationId xmlns:a16="http://schemas.microsoft.com/office/drawing/2014/main" id="{5719BF6E-3B48-F145-BFF6-3A30C1454299}"/>
              </a:ext>
            </a:extLst>
          </p:cNvPr>
          <p:cNvSpPr txBox="1"/>
          <p:nvPr/>
        </p:nvSpPr>
        <p:spPr>
          <a:xfrm>
            <a:off x="11598742" y="6449046"/>
            <a:ext cx="440834" cy="276999"/>
          </a:xfrm>
          <a:prstGeom prst="rect">
            <a:avLst/>
          </a:prstGeom>
          <a:noFill/>
        </p:spPr>
        <p:txBody>
          <a:bodyPr wrap="square" rtlCol="0">
            <a:spAutoFit/>
          </a:bodyPr>
          <a:lstStyle/>
          <a:p>
            <a:r>
              <a:rPr lang="es-EC" sz="1200" dirty="0"/>
              <a:t>-4-</a:t>
            </a:r>
          </a:p>
        </p:txBody>
      </p:sp>
    </p:spTree>
    <p:extLst>
      <p:ext uri="{BB962C8B-B14F-4D97-AF65-F5344CB8AC3E}">
        <p14:creationId xmlns:p14="http://schemas.microsoft.com/office/powerpoint/2010/main" val="160359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7DEFF6-E85A-4626-B7D8-24E37C49F223}"/>
              </a:ext>
            </a:extLst>
          </p:cNvPr>
          <p:cNvSpPr>
            <a:spLocks noGrp="1"/>
          </p:cNvSpPr>
          <p:nvPr>
            <p:ph type="body" sz="quarter" idx="12"/>
          </p:nvPr>
        </p:nvSpPr>
        <p:spPr>
          <a:xfrm>
            <a:off x="125387" y="112982"/>
            <a:ext cx="8792306" cy="828868"/>
          </a:xfrm>
        </p:spPr>
        <p:txBody>
          <a:bodyPr/>
          <a:lstStyle/>
          <a:p>
            <a:r>
              <a:rPr lang="es-MX" b="1" dirty="0"/>
              <a:t>Porcentaje de Positividad covid-19. Parroquias del DMQ</a:t>
            </a:r>
          </a:p>
          <a:p>
            <a:r>
              <a:rPr lang="es-MX" b="1" dirty="0">
                <a:sym typeface="Arial"/>
              </a:rPr>
              <a:t>(SE 21 a la 24)</a:t>
            </a:r>
          </a:p>
          <a:p>
            <a:endParaRPr lang="es-EC" dirty="0"/>
          </a:p>
        </p:txBody>
      </p:sp>
      <p:sp>
        <p:nvSpPr>
          <p:cNvPr id="9" name="Marcador de texto 2">
            <a:extLst>
              <a:ext uri="{FF2B5EF4-FFF2-40B4-BE49-F238E27FC236}">
                <a16:creationId xmlns:a16="http://schemas.microsoft.com/office/drawing/2014/main" id="{1B8D8420-E1E6-4727-8E8C-A5429049DEA7}"/>
              </a:ext>
            </a:extLst>
          </p:cNvPr>
          <p:cNvSpPr>
            <a:spLocks noGrp="1"/>
          </p:cNvSpPr>
          <p:nvPr>
            <p:ph type="body" sz="quarter" idx="18"/>
          </p:nvPr>
        </p:nvSpPr>
        <p:spPr>
          <a:xfrm>
            <a:off x="125387" y="6403364"/>
            <a:ext cx="3949700" cy="370116"/>
          </a:xfrm>
        </p:spPr>
        <p:txBody>
          <a:bodyPr/>
          <a:lstStyle/>
          <a:p>
            <a:r>
              <a:rPr lang="es-EC" dirty="0"/>
              <a:t>Fuente: </a:t>
            </a:r>
            <a:r>
              <a:rPr lang="es-EC" dirty="0">
                <a:solidFill>
                  <a:schemeClr val="bg1"/>
                </a:solidFill>
              </a:rPr>
              <a:t>MSP-CZ9</a:t>
            </a:r>
          </a:p>
        </p:txBody>
      </p:sp>
      <p:sp>
        <p:nvSpPr>
          <p:cNvPr id="10" name="Marcador de texto 3">
            <a:extLst>
              <a:ext uri="{FF2B5EF4-FFF2-40B4-BE49-F238E27FC236}">
                <a16:creationId xmlns:a16="http://schemas.microsoft.com/office/drawing/2014/main" id="{AFB8D876-34A6-4FEC-ADCD-65CE12016C2F}"/>
              </a:ext>
            </a:extLst>
          </p:cNvPr>
          <p:cNvSpPr>
            <a:spLocks noGrp="1"/>
          </p:cNvSpPr>
          <p:nvPr>
            <p:ph type="body" sz="quarter" idx="19"/>
          </p:nvPr>
        </p:nvSpPr>
        <p:spPr>
          <a:xfrm>
            <a:off x="8491263" y="6403364"/>
            <a:ext cx="3557637" cy="363841"/>
          </a:xfrm>
        </p:spPr>
        <p:txBody>
          <a:bodyPr/>
          <a:lstStyle/>
          <a:p>
            <a:r>
              <a:rPr lang="es-EC" dirty="0"/>
              <a:t>Fecha de actualización: </a:t>
            </a:r>
            <a:r>
              <a:rPr lang="es-EC" dirty="0">
                <a:solidFill>
                  <a:schemeClr val="bg1"/>
                </a:solidFill>
              </a:rPr>
              <a:t>19 de junio de 2021</a:t>
            </a:r>
          </a:p>
        </p:txBody>
      </p:sp>
      <p:sp>
        <p:nvSpPr>
          <p:cNvPr id="11" name="Marcador de texto 4">
            <a:extLst>
              <a:ext uri="{FF2B5EF4-FFF2-40B4-BE49-F238E27FC236}">
                <a16:creationId xmlns:a16="http://schemas.microsoft.com/office/drawing/2014/main" id="{180FD638-5A2C-4C30-A90A-24EC180AFD3A}"/>
              </a:ext>
            </a:extLst>
          </p:cNvPr>
          <p:cNvSpPr>
            <a:spLocks noGrp="1"/>
          </p:cNvSpPr>
          <p:nvPr>
            <p:ph type="body" sz="quarter" idx="28"/>
          </p:nvPr>
        </p:nvSpPr>
        <p:spPr>
          <a:xfrm>
            <a:off x="4379875" y="6403365"/>
            <a:ext cx="3949700" cy="363842"/>
          </a:xfrm>
        </p:spPr>
        <p:txBody>
          <a:bodyPr/>
          <a:lstStyle/>
          <a:p>
            <a:r>
              <a:rPr lang="es-EC" dirty="0"/>
              <a:t>Elaborado por: </a:t>
            </a:r>
            <a:r>
              <a:rPr lang="es-EC" dirty="0">
                <a:solidFill>
                  <a:schemeClr val="bg1"/>
                </a:solidFill>
              </a:rPr>
              <a:t>MSP-CZ9</a:t>
            </a:r>
          </a:p>
        </p:txBody>
      </p:sp>
      <p:pic>
        <p:nvPicPr>
          <p:cNvPr id="5" name="Imagen 4">
            <a:extLst>
              <a:ext uri="{FF2B5EF4-FFF2-40B4-BE49-F238E27FC236}">
                <a16:creationId xmlns:a16="http://schemas.microsoft.com/office/drawing/2014/main" id="{C7839F1E-2162-4C89-92E1-6F53FC191516}"/>
              </a:ext>
            </a:extLst>
          </p:cNvPr>
          <p:cNvPicPr>
            <a:picLocks noChangeAspect="1"/>
          </p:cNvPicPr>
          <p:nvPr/>
        </p:nvPicPr>
        <p:blipFill>
          <a:blip r:embed="rId3"/>
          <a:stretch>
            <a:fillRect/>
          </a:stretch>
        </p:blipFill>
        <p:spPr>
          <a:xfrm>
            <a:off x="6354725" y="442324"/>
            <a:ext cx="3981450" cy="5775596"/>
          </a:xfrm>
          <a:prstGeom prst="rect">
            <a:avLst/>
          </a:prstGeom>
        </p:spPr>
      </p:pic>
      <p:pic>
        <p:nvPicPr>
          <p:cNvPr id="7" name="Imagen 6">
            <a:extLst>
              <a:ext uri="{FF2B5EF4-FFF2-40B4-BE49-F238E27FC236}">
                <a16:creationId xmlns:a16="http://schemas.microsoft.com/office/drawing/2014/main" id="{A997B589-E1AF-4613-A678-223FC75388FA}"/>
              </a:ext>
            </a:extLst>
          </p:cNvPr>
          <p:cNvPicPr>
            <a:picLocks noChangeAspect="1"/>
          </p:cNvPicPr>
          <p:nvPr/>
        </p:nvPicPr>
        <p:blipFill>
          <a:blip r:embed="rId4"/>
          <a:stretch>
            <a:fillRect/>
          </a:stretch>
        </p:blipFill>
        <p:spPr>
          <a:xfrm>
            <a:off x="1855825" y="520382"/>
            <a:ext cx="4381500" cy="5514975"/>
          </a:xfrm>
          <a:prstGeom prst="rect">
            <a:avLst/>
          </a:prstGeom>
        </p:spPr>
      </p:pic>
      <p:sp>
        <p:nvSpPr>
          <p:cNvPr id="8" name="CuadroTexto 7">
            <a:extLst>
              <a:ext uri="{FF2B5EF4-FFF2-40B4-BE49-F238E27FC236}">
                <a16:creationId xmlns:a16="http://schemas.microsoft.com/office/drawing/2014/main" id="{342B4273-7B67-6143-BEB7-AD09305B8C30}"/>
              </a:ext>
            </a:extLst>
          </p:cNvPr>
          <p:cNvSpPr txBox="1"/>
          <p:nvPr/>
        </p:nvSpPr>
        <p:spPr>
          <a:xfrm>
            <a:off x="11598742" y="6449046"/>
            <a:ext cx="440834" cy="276999"/>
          </a:xfrm>
          <a:prstGeom prst="rect">
            <a:avLst/>
          </a:prstGeom>
          <a:noFill/>
        </p:spPr>
        <p:txBody>
          <a:bodyPr wrap="square" rtlCol="0">
            <a:spAutoFit/>
          </a:bodyPr>
          <a:lstStyle/>
          <a:p>
            <a:r>
              <a:rPr lang="es-EC" sz="1200" dirty="0"/>
              <a:t>-5-</a:t>
            </a:r>
          </a:p>
        </p:txBody>
      </p:sp>
    </p:spTree>
    <p:extLst>
      <p:ext uri="{BB962C8B-B14F-4D97-AF65-F5344CB8AC3E}">
        <p14:creationId xmlns:p14="http://schemas.microsoft.com/office/powerpoint/2010/main" val="234424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1">
            <a:extLst>
              <a:ext uri="{FF2B5EF4-FFF2-40B4-BE49-F238E27FC236}">
                <a16:creationId xmlns:a16="http://schemas.microsoft.com/office/drawing/2014/main" id="{DC64E09A-764B-4F09-9195-D23AFDD3114B}"/>
              </a:ext>
            </a:extLst>
          </p:cNvPr>
          <p:cNvSpPr>
            <a:spLocks noGrp="1"/>
          </p:cNvSpPr>
          <p:nvPr>
            <p:ph type="body" sz="quarter" idx="12"/>
          </p:nvPr>
        </p:nvSpPr>
        <p:spPr>
          <a:xfrm>
            <a:off x="379829" y="296547"/>
            <a:ext cx="8792306" cy="828868"/>
          </a:xfrm>
        </p:spPr>
        <p:txBody>
          <a:bodyPr/>
          <a:lstStyle/>
          <a:p>
            <a:pPr>
              <a:buClr>
                <a:srgbClr val="17365D"/>
              </a:buClr>
              <a:buSzPts val="7000"/>
            </a:pPr>
            <a:r>
              <a:rPr lang="es-MX" sz="2400" b="1" dirty="0">
                <a:solidFill>
                  <a:srgbClr val="17365D"/>
                </a:solidFill>
                <a:latin typeface="Bambino-Bold ☞"/>
              </a:rPr>
              <a:t>Distribución de Casos Confirmados, Probables y Sospechosos según Parroquias del DMQ</a:t>
            </a:r>
            <a:endParaRPr lang="es-MX" sz="2400" b="1" dirty="0">
              <a:solidFill>
                <a:srgbClr val="17365D"/>
              </a:solidFill>
              <a:latin typeface="Bambino-Bold ☞"/>
              <a:sym typeface="Arial"/>
            </a:endParaRPr>
          </a:p>
          <a:p>
            <a:endParaRPr lang="es-EC" dirty="0"/>
          </a:p>
        </p:txBody>
      </p:sp>
      <p:sp>
        <p:nvSpPr>
          <p:cNvPr id="13" name="Marcador de texto 2">
            <a:extLst>
              <a:ext uri="{FF2B5EF4-FFF2-40B4-BE49-F238E27FC236}">
                <a16:creationId xmlns:a16="http://schemas.microsoft.com/office/drawing/2014/main" id="{9664B87B-3CEF-4432-BEA4-306504DAB033}"/>
              </a:ext>
            </a:extLst>
          </p:cNvPr>
          <p:cNvSpPr>
            <a:spLocks noGrp="1"/>
          </p:cNvSpPr>
          <p:nvPr>
            <p:ph type="body" sz="quarter" idx="18"/>
          </p:nvPr>
        </p:nvSpPr>
        <p:spPr>
          <a:xfrm>
            <a:off x="125387" y="6403364"/>
            <a:ext cx="3949700" cy="370116"/>
          </a:xfrm>
        </p:spPr>
        <p:txBody>
          <a:bodyPr/>
          <a:lstStyle/>
          <a:p>
            <a:r>
              <a:rPr lang="es-EC" dirty="0"/>
              <a:t>Fuente: </a:t>
            </a:r>
            <a:r>
              <a:rPr lang="es-EC" dirty="0">
                <a:solidFill>
                  <a:schemeClr val="bg1"/>
                </a:solidFill>
              </a:rPr>
              <a:t>MSP-CZ9</a:t>
            </a:r>
          </a:p>
        </p:txBody>
      </p:sp>
      <p:sp>
        <p:nvSpPr>
          <p:cNvPr id="14" name="Marcador de texto 3">
            <a:extLst>
              <a:ext uri="{FF2B5EF4-FFF2-40B4-BE49-F238E27FC236}">
                <a16:creationId xmlns:a16="http://schemas.microsoft.com/office/drawing/2014/main" id="{490E6EA7-6CA0-4620-B4F1-F937C9C38B80}"/>
              </a:ext>
            </a:extLst>
          </p:cNvPr>
          <p:cNvSpPr>
            <a:spLocks noGrp="1"/>
          </p:cNvSpPr>
          <p:nvPr>
            <p:ph type="body" sz="quarter" idx="19"/>
          </p:nvPr>
        </p:nvSpPr>
        <p:spPr>
          <a:xfrm>
            <a:off x="8491263" y="6403364"/>
            <a:ext cx="3557637" cy="363841"/>
          </a:xfrm>
        </p:spPr>
        <p:txBody>
          <a:bodyPr/>
          <a:lstStyle/>
          <a:p>
            <a:r>
              <a:rPr lang="es-EC" dirty="0"/>
              <a:t>Fecha de actualización: </a:t>
            </a:r>
            <a:r>
              <a:rPr lang="es-EC" dirty="0">
                <a:solidFill>
                  <a:schemeClr val="bg1"/>
                </a:solidFill>
              </a:rPr>
              <a:t>19 de junio de 2021</a:t>
            </a:r>
          </a:p>
        </p:txBody>
      </p:sp>
      <p:sp>
        <p:nvSpPr>
          <p:cNvPr id="12" name="Text Placeholder 4">
            <a:extLst>
              <a:ext uri="{FF2B5EF4-FFF2-40B4-BE49-F238E27FC236}">
                <a16:creationId xmlns:a16="http://schemas.microsoft.com/office/drawing/2014/main" id="{75B8BEC6-443C-4B3F-8801-0C8534066B5E}"/>
              </a:ext>
            </a:extLst>
          </p:cNvPr>
          <p:cNvSpPr txBox="1">
            <a:spLocks/>
          </p:cNvSpPr>
          <p:nvPr/>
        </p:nvSpPr>
        <p:spPr>
          <a:xfrm>
            <a:off x="4394338" y="6367511"/>
            <a:ext cx="3949700" cy="513088"/>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900" kern="1200" baseline="0">
                <a:solidFill>
                  <a:schemeClr val="bg1"/>
                </a:solidFill>
                <a:latin typeface="Bambino-ThinItalic ☞" charset="0"/>
                <a:ea typeface="Bambino-ThinItalic ☞" charset="0"/>
                <a:cs typeface="Bambino-ThinItalic ☞"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sz="1000" dirty="0">
                <a:solidFill>
                  <a:schemeClr val="accent4">
                    <a:lumMod val="60000"/>
                    <a:lumOff val="40000"/>
                  </a:schemeClr>
                </a:solidFill>
                <a:latin typeface="Arial" panose="020B0604020202020204" pitchFamily="34" charset="0"/>
                <a:cs typeface="Arial" panose="020B0604020202020204" pitchFamily="34" charset="0"/>
              </a:rPr>
              <a:t>Elaborado por: </a:t>
            </a:r>
            <a:r>
              <a:rPr lang="es-ES_tradnl" sz="1000" dirty="0">
                <a:latin typeface="Arial" panose="020B0604020202020204" pitchFamily="34" charset="0"/>
                <a:cs typeface="Arial" panose="020B0604020202020204" pitchFamily="34" charset="0"/>
              </a:rPr>
              <a:t>DMPPS a través de la UIEIS de la SS</a:t>
            </a:r>
          </a:p>
        </p:txBody>
      </p:sp>
      <p:graphicFrame>
        <p:nvGraphicFramePr>
          <p:cNvPr id="8" name="Gráfico 7">
            <a:extLst>
              <a:ext uri="{FF2B5EF4-FFF2-40B4-BE49-F238E27FC236}">
                <a16:creationId xmlns:a16="http://schemas.microsoft.com/office/drawing/2014/main" id="{FA056FBB-8001-449A-9AC3-979A290D4973}"/>
              </a:ext>
            </a:extLst>
          </p:cNvPr>
          <p:cNvGraphicFramePr>
            <a:graphicFrameLocks/>
          </p:cNvGraphicFramePr>
          <p:nvPr>
            <p:extLst>
              <p:ext uri="{D42A27DB-BD31-4B8C-83A1-F6EECF244321}">
                <p14:modId xmlns:p14="http://schemas.microsoft.com/office/powerpoint/2010/main" val="68703448"/>
              </p:ext>
            </p:extLst>
          </p:nvPr>
        </p:nvGraphicFramePr>
        <p:xfrm>
          <a:off x="125387" y="914400"/>
          <a:ext cx="11789949" cy="5453110"/>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BDF1CB84-3C93-0F44-996F-B3F611E01E8B}"/>
              </a:ext>
            </a:extLst>
          </p:cNvPr>
          <p:cNvSpPr txBox="1"/>
          <p:nvPr/>
        </p:nvSpPr>
        <p:spPr>
          <a:xfrm>
            <a:off x="11598742" y="6449046"/>
            <a:ext cx="440834" cy="276999"/>
          </a:xfrm>
          <a:prstGeom prst="rect">
            <a:avLst/>
          </a:prstGeom>
          <a:noFill/>
        </p:spPr>
        <p:txBody>
          <a:bodyPr wrap="square" rtlCol="0">
            <a:spAutoFit/>
          </a:bodyPr>
          <a:lstStyle/>
          <a:p>
            <a:r>
              <a:rPr lang="es-EC" sz="1200" dirty="0"/>
              <a:t>-6-</a:t>
            </a:r>
          </a:p>
        </p:txBody>
      </p:sp>
    </p:spTree>
    <p:extLst>
      <p:ext uri="{BB962C8B-B14F-4D97-AF65-F5344CB8AC3E}">
        <p14:creationId xmlns:p14="http://schemas.microsoft.com/office/powerpoint/2010/main" val="2660309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ECF2A8-836E-4598-A0F2-6C848447CB73}"/>
              </a:ext>
            </a:extLst>
          </p:cNvPr>
          <p:cNvSpPr>
            <a:spLocks noGrp="1"/>
          </p:cNvSpPr>
          <p:nvPr>
            <p:ph type="body" sz="quarter" idx="12"/>
          </p:nvPr>
        </p:nvSpPr>
        <p:spPr>
          <a:xfrm>
            <a:off x="595275" y="350134"/>
            <a:ext cx="7734300" cy="524506"/>
          </a:xfrm>
        </p:spPr>
        <p:txBody>
          <a:bodyPr/>
          <a:lstStyle/>
          <a:p>
            <a:r>
              <a:rPr lang="es-ES" sz="2000" b="1" dirty="0">
                <a:solidFill>
                  <a:schemeClr val="accent5">
                    <a:lumMod val="75000"/>
                  </a:schemeClr>
                </a:solidFill>
                <a:latin typeface="Bambino-Bold ☞"/>
              </a:rPr>
              <a:t>Determinantes que incrementan el contagio: Presencia de mercados</a:t>
            </a:r>
            <a:endParaRPr lang="es-EC" dirty="0">
              <a:solidFill>
                <a:schemeClr val="accent5">
                  <a:lumMod val="75000"/>
                </a:schemeClr>
              </a:solidFill>
              <a:latin typeface="Bambino-Bold ☞"/>
            </a:endParaRPr>
          </a:p>
        </p:txBody>
      </p:sp>
      <p:sp>
        <p:nvSpPr>
          <p:cNvPr id="3" name="Marcador de texto 2">
            <a:extLst>
              <a:ext uri="{FF2B5EF4-FFF2-40B4-BE49-F238E27FC236}">
                <a16:creationId xmlns:a16="http://schemas.microsoft.com/office/drawing/2014/main" id="{C2B516FE-5495-4EB3-A9A4-05027BA2B61B}"/>
              </a:ext>
            </a:extLst>
          </p:cNvPr>
          <p:cNvSpPr>
            <a:spLocks noGrp="1"/>
          </p:cNvSpPr>
          <p:nvPr>
            <p:ph type="body" sz="quarter" idx="18"/>
          </p:nvPr>
        </p:nvSpPr>
        <p:spPr/>
        <p:txBody>
          <a:bodyPr/>
          <a:lstStyle/>
          <a:p>
            <a:r>
              <a:rPr lang="es-EC" dirty="0"/>
              <a:t>Fuente</a:t>
            </a:r>
            <a:r>
              <a:rPr lang="es-EC" dirty="0">
                <a:solidFill>
                  <a:schemeClr val="bg1"/>
                </a:solidFill>
              </a:rPr>
              <a:t>:  MSP-CZS9-MDMQ</a:t>
            </a:r>
          </a:p>
        </p:txBody>
      </p:sp>
      <p:sp>
        <p:nvSpPr>
          <p:cNvPr id="4" name="Marcador de texto 3">
            <a:extLst>
              <a:ext uri="{FF2B5EF4-FFF2-40B4-BE49-F238E27FC236}">
                <a16:creationId xmlns:a16="http://schemas.microsoft.com/office/drawing/2014/main" id="{8930AB94-25F1-46A9-A45F-7C449C87BEA6}"/>
              </a:ext>
            </a:extLst>
          </p:cNvPr>
          <p:cNvSpPr>
            <a:spLocks noGrp="1"/>
          </p:cNvSpPr>
          <p:nvPr>
            <p:ph type="body" sz="quarter" idx="19"/>
          </p:nvPr>
        </p:nvSpPr>
        <p:spPr/>
        <p:txBody>
          <a:bodyPr/>
          <a:lstStyle/>
          <a:p>
            <a:r>
              <a:rPr lang="es-EC" dirty="0"/>
              <a:t>Fecha de actualización</a:t>
            </a:r>
            <a:r>
              <a:rPr lang="es-EC" dirty="0">
                <a:solidFill>
                  <a:schemeClr val="bg1"/>
                </a:solidFill>
              </a:rPr>
              <a:t>:  06 de junio de 2021</a:t>
            </a:r>
          </a:p>
        </p:txBody>
      </p:sp>
      <p:sp>
        <p:nvSpPr>
          <p:cNvPr id="5" name="Marcador de texto 4">
            <a:extLst>
              <a:ext uri="{FF2B5EF4-FFF2-40B4-BE49-F238E27FC236}">
                <a16:creationId xmlns:a16="http://schemas.microsoft.com/office/drawing/2014/main" id="{513644B2-782A-43BB-91CF-9FF1F7260791}"/>
              </a:ext>
            </a:extLst>
          </p:cNvPr>
          <p:cNvSpPr>
            <a:spLocks noGrp="1"/>
          </p:cNvSpPr>
          <p:nvPr>
            <p:ph type="body" sz="quarter" idx="28"/>
          </p:nvPr>
        </p:nvSpPr>
        <p:spPr/>
        <p:txBody>
          <a:bodyPr/>
          <a:lstStyle/>
          <a:p>
            <a:r>
              <a:rPr lang="es-EC" dirty="0"/>
              <a:t>Elaborado por</a:t>
            </a:r>
            <a:r>
              <a:rPr lang="es-EC" dirty="0">
                <a:solidFill>
                  <a:schemeClr val="bg1"/>
                </a:solidFill>
              </a:rPr>
              <a:t>: MSP-CZ9</a:t>
            </a:r>
          </a:p>
        </p:txBody>
      </p:sp>
      <p:pic>
        <p:nvPicPr>
          <p:cNvPr id="6" name="Imagen 5">
            <a:extLst>
              <a:ext uri="{FF2B5EF4-FFF2-40B4-BE49-F238E27FC236}">
                <a16:creationId xmlns:a16="http://schemas.microsoft.com/office/drawing/2014/main" id="{DE0B02E6-99B7-4DFA-8C92-315556D0B4C0}"/>
              </a:ext>
            </a:extLst>
          </p:cNvPr>
          <p:cNvPicPr>
            <a:picLocks noChangeAspect="1"/>
          </p:cNvPicPr>
          <p:nvPr/>
        </p:nvPicPr>
        <p:blipFill rotWithShape="1">
          <a:blip r:embed="rId3"/>
          <a:srcRect b="2971"/>
          <a:stretch/>
        </p:blipFill>
        <p:spPr>
          <a:xfrm>
            <a:off x="2100237" y="1346749"/>
            <a:ext cx="7734300" cy="4793172"/>
          </a:xfrm>
          <a:prstGeom prst="rect">
            <a:avLst/>
          </a:prstGeom>
        </p:spPr>
      </p:pic>
      <p:sp>
        <p:nvSpPr>
          <p:cNvPr id="7" name="CuadroTexto 6">
            <a:extLst>
              <a:ext uri="{FF2B5EF4-FFF2-40B4-BE49-F238E27FC236}">
                <a16:creationId xmlns:a16="http://schemas.microsoft.com/office/drawing/2014/main" id="{6DE766A5-2BE4-4999-8B0D-879F5C5EADF7}"/>
              </a:ext>
            </a:extLst>
          </p:cNvPr>
          <p:cNvSpPr txBox="1"/>
          <p:nvPr/>
        </p:nvSpPr>
        <p:spPr>
          <a:xfrm>
            <a:off x="3249637" y="929417"/>
            <a:ext cx="1738034" cy="307777"/>
          </a:xfrm>
          <a:prstGeom prst="rect">
            <a:avLst/>
          </a:prstGeom>
          <a:noFill/>
        </p:spPr>
        <p:txBody>
          <a:bodyPr wrap="square" rtlCol="0">
            <a:spAutoFit/>
          </a:bodyPr>
          <a:lstStyle/>
          <a:p>
            <a:r>
              <a:rPr lang="es-EC" sz="1400" dirty="0"/>
              <a:t>Parroquias rurales</a:t>
            </a:r>
          </a:p>
        </p:txBody>
      </p:sp>
      <p:sp>
        <p:nvSpPr>
          <p:cNvPr id="8" name="CuadroTexto 7">
            <a:extLst>
              <a:ext uri="{FF2B5EF4-FFF2-40B4-BE49-F238E27FC236}">
                <a16:creationId xmlns:a16="http://schemas.microsoft.com/office/drawing/2014/main" id="{AF2AAF32-6E19-4247-BB3E-895770FBC44F}"/>
              </a:ext>
            </a:extLst>
          </p:cNvPr>
          <p:cNvSpPr txBox="1"/>
          <p:nvPr/>
        </p:nvSpPr>
        <p:spPr>
          <a:xfrm>
            <a:off x="7204331" y="842572"/>
            <a:ext cx="1967804" cy="307777"/>
          </a:xfrm>
          <a:prstGeom prst="rect">
            <a:avLst/>
          </a:prstGeom>
          <a:noFill/>
        </p:spPr>
        <p:txBody>
          <a:bodyPr wrap="square" rtlCol="0">
            <a:spAutoFit/>
          </a:bodyPr>
          <a:lstStyle/>
          <a:p>
            <a:r>
              <a:rPr lang="es-EC" sz="1400" dirty="0"/>
              <a:t>Parroquias urbanas</a:t>
            </a:r>
          </a:p>
        </p:txBody>
      </p:sp>
      <p:sp>
        <p:nvSpPr>
          <p:cNvPr id="9" name="CuadroTexto 8">
            <a:extLst>
              <a:ext uri="{FF2B5EF4-FFF2-40B4-BE49-F238E27FC236}">
                <a16:creationId xmlns:a16="http://schemas.microsoft.com/office/drawing/2014/main" id="{A375DCAC-93D4-2147-A5A9-FABF8517F2AE}"/>
              </a:ext>
            </a:extLst>
          </p:cNvPr>
          <p:cNvSpPr txBox="1"/>
          <p:nvPr/>
        </p:nvSpPr>
        <p:spPr>
          <a:xfrm>
            <a:off x="11598742" y="6449046"/>
            <a:ext cx="440834" cy="276999"/>
          </a:xfrm>
          <a:prstGeom prst="rect">
            <a:avLst/>
          </a:prstGeom>
          <a:noFill/>
        </p:spPr>
        <p:txBody>
          <a:bodyPr wrap="square" rtlCol="0">
            <a:spAutoFit/>
          </a:bodyPr>
          <a:lstStyle/>
          <a:p>
            <a:r>
              <a:rPr lang="es-EC" sz="1200" dirty="0"/>
              <a:t>-7-</a:t>
            </a:r>
          </a:p>
        </p:txBody>
      </p:sp>
    </p:spTree>
    <p:extLst>
      <p:ext uri="{BB962C8B-B14F-4D97-AF65-F5344CB8AC3E}">
        <p14:creationId xmlns:p14="http://schemas.microsoft.com/office/powerpoint/2010/main" val="3226009368"/>
      </p:ext>
    </p:extLst>
  </p:cSld>
  <p:clrMapOvr>
    <a:masterClrMapping/>
  </p:clrMapOvr>
</p:sld>
</file>

<file path=ppt/theme/theme1.xml><?xml version="1.0" encoding="utf-8"?>
<a:theme xmlns:a="http://schemas.openxmlformats.org/drawingml/2006/main" name="PRESENTACIÓN CO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11787</TotalTime>
  <Words>3299</Words>
  <Application>Microsoft Office PowerPoint</Application>
  <PresentationFormat>Panorámica</PresentationFormat>
  <Paragraphs>555</Paragraphs>
  <Slides>36</Slides>
  <Notes>32</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36</vt:i4>
      </vt:variant>
    </vt:vector>
  </HeadingPairs>
  <TitlesOfParts>
    <vt:vector size="50" baseType="lpstr">
      <vt:lpstr>Arial</vt:lpstr>
      <vt:lpstr>Arial Narrow</vt:lpstr>
      <vt:lpstr>Bambino-Bold ☞</vt:lpstr>
      <vt:lpstr>Bambino-Light</vt:lpstr>
      <vt:lpstr>Bambino-Regular</vt:lpstr>
      <vt:lpstr>Bambino-Regular ☞</vt:lpstr>
      <vt:lpstr>Calibri</vt:lpstr>
      <vt:lpstr>Calibri Light</vt:lpstr>
      <vt:lpstr>Century Gothic</vt:lpstr>
      <vt:lpstr>Tahoma</vt:lpstr>
      <vt:lpstr>Tw Cen MT</vt:lpstr>
      <vt:lpstr>Wingdings</vt:lpstr>
      <vt:lpstr>PRESENTACIÓN COE</vt:lpstr>
      <vt:lpstr>Tema de Office</vt:lpstr>
      <vt:lpstr>Presentación de PowerPoint</vt:lpstr>
      <vt:lpstr>Informe epidemiológico de COVID-19 del Distrito Metropolitano de Quito,  Ecuador 2021  19 de junio de 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Ing. Mat. Karina Rivadeneira</dc:creator>
  <cp:lastModifiedBy>Catalina Yépez Silva</cp:lastModifiedBy>
  <cp:revision>1449</cp:revision>
  <cp:lastPrinted>2021-06-22T04:24:45Z</cp:lastPrinted>
  <dcterms:created xsi:type="dcterms:W3CDTF">2021-02-04T20:28:42Z</dcterms:created>
  <dcterms:modified xsi:type="dcterms:W3CDTF">2021-06-22T13:21:32Z</dcterms:modified>
</cp:coreProperties>
</file>