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8" r:id="rId2"/>
    <p:sldId id="257" r:id="rId3"/>
    <p:sldId id="301" r:id="rId4"/>
    <p:sldId id="655" r:id="rId5"/>
    <p:sldId id="648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00B3D-C6D8-4C06-9792-320309FA5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AED878-02BB-409A-AF8A-8334A130F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4F9121-2084-4E10-938B-4243F752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AE65BC-45EA-4CDB-8921-032087F9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E11FA-7167-4BA3-A697-B7664E90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420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D98AF-C4AC-45EA-96DE-C4494978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48ADFF-E7DD-4AF3-AB5F-A6C9BAEA2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16913F-A5CB-49D3-B008-D2B55446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D05F4-4D7C-45CA-8151-D89AF377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A62F6D-CF7E-4699-BDD4-A457A00E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994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7F672F-A776-4756-9B02-9504655B6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73EA4E-4547-46A7-A5B6-E3285A33A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803F43-B672-44BF-8675-8FD06C1D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914B30-A70C-44F3-98C7-D7182D51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D3F9A3-80D1-4EAB-94FA-731E028E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508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79377" y="6165304"/>
            <a:ext cx="2613957" cy="223181"/>
          </a:xfrm>
        </p:spPr>
        <p:txBody>
          <a:bodyPr anchor="b"/>
          <a:lstStyle>
            <a:lvl1pPr>
              <a:spcBef>
                <a:spcPts val="0"/>
              </a:spcBef>
              <a:defRPr sz="933" b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368061" y="1631950"/>
            <a:ext cx="8392140" cy="4756535"/>
          </a:xfrm>
        </p:spPr>
        <p:txBody>
          <a:bodyPr numCol="1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9377" y="693189"/>
            <a:ext cx="2613075" cy="47466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421479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D0D09-CE6B-4B6D-84F6-1ECA4EBB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E71BD3-9317-44CB-87AE-6824B831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E18A8A-3442-41C1-8A69-53EF812B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E4186-C1C7-4CC8-AEE2-03265552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D6F1B-DF30-4416-BE7B-78C44F04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326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AD572-60F3-49A2-9E17-E3044D65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1CBBAC-CEE7-4100-8C38-5ACCDE24D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283B0-425A-40D5-A954-AE5351F8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57509-13F3-476E-96A7-02034742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576147-844F-41D0-9FB4-EF8BB034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934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BAC42-5ED5-4CFD-8474-1E2420DD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1EE6FA-C534-4FFB-9A8B-3A3D8D89A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A88FE2-3074-42B3-84DC-74337A6DB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8FD0A7-A550-47EC-893C-8AAE5235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FE71E0-1522-4D48-96E5-2B639E7D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55B479-FFF9-43DC-9C17-4E84057B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07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FE069-9E6D-42AA-81A3-9272F354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85BD5-75AB-4559-A06C-35F693336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BC7499-AC9A-41EF-8B06-68A70B42C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3116C0-1F2C-427C-AFDB-62E1C0C46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7FBD9F-950F-4BF5-8751-046D41F04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921899-57F6-4388-A486-BB71C925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059C87-5ABA-4ADB-A52B-511FE186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A42F89-CFB9-4479-B72C-1C565E39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492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8B812-23DF-4E23-A598-D5DE40D9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AD0FD5-D0B8-4ED7-99DC-769B8D95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CC987B-7D69-434A-BF3C-98C8661B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9D628C-1DBA-40F9-A486-2FA6C1E0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041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E2C7EA-ED71-4A00-BBED-2B6C2407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C6EBF5-DE68-4579-95D8-E3AA9DB0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37219A-F3F3-4F34-9029-C501C934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168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98374-BA05-4B10-AF92-EABC3A00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5BB69-78C6-4478-A780-D0420BA8B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D3AB60-7C6D-499C-9AB7-87A7F6417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25D701-14CA-4A92-8E24-520DEED6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DCAD1A-545D-4E57-AEC4-7EA55CBA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F69E15-8E64-4846-9B0A-53187028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989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01531-3BF5-4200-90E1-2D61301D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C711DF-510D-4A8C-AE14-73CE69B3D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EB6F61-A7B2-4D5C-A0A0-6A7C9ACE6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F9D438-29BB-44E2-9B14-856B049A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13B4D2-53A6-4F4B-A1A0-5C494936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6D8568-4756-4D2A-9FBF-B6AC227C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332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5E1DF0-80B2-4D45-A7AB-B06AF2F2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9C3182-AE73-4C4A-A7FE-0E39EF026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C535D-D347-4E9E-82A7-2CF9011B1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646D1-E91D-4A7A-9BCC-E2F0CB9E908F}" type="datetimeFigureOut">
              <a:rPr lang="es-EC" smtClean="0"/>
              <a:t>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3BA04D-822A-417B-BCB4-D2F64BD64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7AF4BC-860B-40A4-859F-CF82F8A58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BA04-A47B-4FF6-88CE-A622E02F32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504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25700" y="1333477"/>
            <a:ext cx="8114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+mn-lt"/>
              </a:rPr>
              <a:t>MUNICIPIO DE QUITO </a:t>
            </a:r>
          </a:p>
          <a:p>
            <a:pPr algn="ctr"/>
            <a:br>
              <a:rPr lang="en-GB" sz="3600" b="1" dirty="0">
                <a:solidFill>
                  <a:srgbClr val="0070C0"/>
                </a:solidFill>
                <a:latin typeface="+mn-lt"/>
              </a:rPr>
            </a:br>
            <a:r>
              <a:rPr lang="en-GB" sz="3600" b="1" dirty="0">
                <a:solidFill>
                  <a:srgbClr val="0070C0"/>
                </a:solidFill>
                <a:latin typeface="+mn-lt"/>
              </a:rPr>
              <a:t>REPORTE DE PRENSA</a:t>
            </a:r>
          </a:p>
          <a:p>
            <a:pPr algn="ctr"/>
            <a:endParaRPr lang="en-GB" sz="3600" b="1" dirty="0">
              <a:solidFill>
                <a:srgbClr val="0070C0"/>
              </a:solidFill>
            </a:endParaRPr>
          </a:p>
          <a:p>
            <a:pPr algn="ctr"/>
            <a:r>
              <a:rPr lang="en-GB" sz="3600" b="1" u="sng" dirty="0">
                <a:solidFill>
                  <a:srgbClr val="0070C0"/>
                </a:solidFill>
              </a:rPr>
              <a:t>Aviso Bien </a:t>
            </a:r>
            <a:r>
              <a:rPr lang="en-GB" sz="3600" b="1" u="sng" dirty="0" err="1">
                <a:solidFill>
                  <a:srgbClr val="0070C0"/>
                </a:solidFill>
              </a:rPr>
              <a:t>Mostrenco</a:t>
            </a:r>
            <a:r>
              <a:rPr lang="en-GB" sz="3600" b="1" u="sng" dirty="0">
                <a:solidFill>
                  <a:srgbClr val="0070C0"/>
                </a:solidFill>
              </a:rPr>
              <a:t> – </a:t>
            </a:r>
            <a:r>
              <a:rPr lang="en-GB" sz="3600" b="1" u="sng" dirty="0" err="1">
                <a:solidFill>
                  <a:srgbClr val="0070C0"/>
                </a:solidFill>
              </a:rPr>
              <a:t>Checa</a:t>
            </a:r>
            <a:r>
              <a:rPr lang="en-GB" sz="3600" b="1" u="sng" dirty="0">
                <a:solidFill>
                  <a:srgbClr val="0070C0"/>
                </a:solidFill>
              </a:rPr>
              <a:t>  </a:t>
            </a:r>
            <a:endParaRPr lang="es-ES_tradnl" sz="3600" b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25700" y="1506815"/>
            <a:ext cx="8114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+mn-lt"/>
              </a:rPr>
              <a:t>El Comercio</a:t>
            </a:r>
          </a:p>
          <a:p>
            <a:pPr algn="ctr"/>
            <a:endParaRPr lang="en-GB" sz="3600" b="1" dirty="0">
              <a:solidFill>
                <a:srgbClr val="0070C0"/>
              </a:solidFill>
            </a:endParaRPr>
          </a:p>
          <a:p>
            <a:pPr algn="ctr"/>
            <a:r>
              <a:rPr lang="en-GB" sz="3600" b="1" dirty="0">
                <a:solidFill>
                  <a:srgbClr val="0070C0"/>
                </a:solidFill>
              </a:rPr>
              <a:t>Bien </a:t>
            </a:r>
            <a:r>
              <a:rPr lang="en-GB" sz="3600" b="1" dirty="0" err="1">
                <a:solidFill>
                  <a:srgbClr val="0070C0"/>
                </a:solidFill>
              </a:rPr>
              <a:t>mostrenco</a:t>
            </a:r>
            <a:endParaRPr lang="en-GB" sz="3600" b="1" dirty="0">
              <a:solidFill>
                <a:srgbClr val="0070C0"/>
              </a:solidFill>
            </a:endParaRPr>
          </a:p>
          <a:p>
            <a:pPr algn="ctr"/>
            <a:endParaRPr lang="en-GB" sz="3600" b="1" dirty="0">
              <a:solidFill>
                <a:srgbClr val="0070C0"/>
              </a:solidFill>
            </a:endParaRPr>
          </a:p>
          <a:p>
            <a:pPr algn="ctr"/>
            <a:r>
              <a:rPr lang="en-GB" sz="3600" b="1" dirty="0">
                <a:solidFill>
                  <a:srgbClr val="0070C0"/>
                </a:solidFill>
              </a:rPr>
              <a:t>3 de </a:t>
            </a:r>
            <a:r>
              <a:rPr lang="en-GB" sz="3600" b="1" dirty="0" err="1">
                <a:solidFill>
                  <a:srgbClr val="0070C0"/>
                </a:solidFill>
              </a:rPr>
              <a:t>marzo</a:t>
            </a:r>
            <a:r>
              <a:rPr lang="en-GB" sz="3600" b="1" dirty="0">
                <a:solidFill>
                  <a:srgbClr val="0070C0"/>
                </a:solidFill>
              </a:rPr>
              <a:t> de 2021</a:t>
            </a:r>
            <a:endParaRPr lang="es-ES_tradnl" sz="3600" b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0" y="6399806"/>
            <a:ext cx="9969500" cy="139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40" y="5995687"/>
            <a:ext cx="1477798" cy="7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6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2FC02B-AA50-449E-9234-58B77201F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4" t="15802" r="6407" b="25220"/>
          <a:stretch/>
        </p:blipFill>
        <p:spPr>
          <a:xfrm>
            <a:off x="5143676" y="254181"/>
            <a:ext cx="6610772" cy="634963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C25F1D3-1BB5-4102-939D-EEB0BF174AA5}"/>
              </a:ext>
            </a:extLst>
          </p:cNvPr>
          <p:cNvSpPr/>
          <p:nvPr/>
        </p:nvSpPr>
        <p:spPr>
          <a:xfrm>
            <a:off x="10057438" y="4792931"/>
            <a:ext cx="1697010" cy="1810887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C" sz="2400" dirty="0" err="1">
              <a:solidFill>
                <a:schemeClr val="bg1"/>
              </a:solidFill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2D541-FF5B-413C-8B0A-B813D8D09DD4}"/>
              </a:ext>
            </a:extLst>
          </p:cNvPr>
          <p:cNvSpPr txBox="1">
            <a:spLocks/>
          </p:cNvSpPr>
          <p:nvPr/>
        </p:nvSpPr>
        <p:spPr>
          <a:xfrm>
            <a:off x="437552" y="3556270"/>
            <a:ext cx="3856648" cy="4328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 defTabSz="1219184">
              <a:spcBef>
                <a:spcPts val="400"/>
              </a:spcBef>
              <a:defRPr/>
            </a:pPr>
            <a:r>
              <a:rPr lang="en-GB" sz="1600" dirty="0"/>
              <a:t>AVISO 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0CE9F54A-B79D-4C05-973D-0A3130400380}"/>
              </a:ext>
            </a:extLst>
          </p:cNvPr>
          <p:cNvSpPr txBox="1">
            <a:spLocks/>
          </p:cNvSpPr>
          <p:nvPr/>
        </p:nvSpPr>
        <p:spPr>
          <a:xfrm>
            <a:off x="437552" y="580129"/>
            <a:ext cx="3856648" cy="397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1219184">
              <a:spcBef>
                <a:spcPts val="400"/>
              </a:spcBef>
              <a:defRPr/>
            </a:pPr>
            <a:endParaRPr lang="en-GB" sz="1600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5E69AC62-69F9-416E-8FB0-E52A5ADE3943}"/>
              </a:ext>
            </a:extLst>
          </p:cNvPr>
          <p:cNvSpPr txBox="1">
            <a:spLocks/>
          </p:cNvSpPr>
          <p:nvPr/>
        </p:nvSpPr>
        <p:spPr>
          <a:xfrm>
            <a:off x="946966" y="580129"/>
            <a:ext cx="4787591" cy="4328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1219184">
              <a:spcBef>
                <a:spcPts val="400"/>
              </a:spcBef>
              <a:defRPr/>
            </a:pPr>
            <a:r>
              <a:rPr lang="en-GB" sz="1600" b="0" dirty="0">
                <a:solidFill>
                  <a:schemeClr val="accent1"/>
                </a:solidFill>
              </a:rPr>
              <a:t>Medio: El Comercio</a:t>
            </a:r>
          </a:p>
          <a:p>
            <a:pPr defTabSz="1219184">
              <a:spcBef>
                <a:spcPts val="400"/>
              </a:spcBef>
              <a:defRPr/>
            </a:pPr>
            <a:r>
              <a:rPr lang="en-GB" sz="1600" b="0" dirty="0">
                <a:solidFill>
                  <a:schemeClr val="accent1"/>
                </a:solidFill>
              </a:rPr>
              <a:t>Fecha: Miércoles 3 de </a:t>
            </a:r>
            <a:r>
              <a:rPr lang="en-GB" sz="1600" b="0" dirty="0" err="1">
                <a:solidFill>
                  <a:schemeClr val="accent1"/>
                </a:solidFill>
              </a:rPr>
              <a:t>marzo</a:t>
            </a:r>
            <a:r>
              <a:rPr lang="en-GB" sz="1600" b="0" dirty="0">
                <a:solidFill>
                  <a:schemeClr val="accent1"/>
                </a:solidFill>
              </a:rPr>
              <a:t> del 2021</a:t>
            </a:r>
          </a:p>
          <a:p>
            <a:pPr defTabSz="1219184">
              <a:spcBef>
                <a:spcPts val="400"/>
              </a:spcBef>
              <a:defRPr/>
            </a:pPr>
            <a:r>
              <a:rPr lang="en-GB" sz="1600" b="0" dirty="0">
                <a:solidFill>
                  <a:schemeClr val="accent1"/>
                </a:solidFill>
              </a:rPr>
              <a:t>Ubicación: </a:t>
            </a:r>
            <a:r>
              <a:rPr lang="es-EC" sz="1600" b="0" dirty="0">
                <a:solidFill>
                  <a:schemeClr val="accent1"/>
                </a:solidFill>
              </a:rPr>
              <a:t>Página</a:t>
            </a:r>
            <a:r>
              <a:rPr lang="en-GB" sz="1600" b="0" dirty="0">
                <a:solidFill>
                  <a:schemeClr val="accent1"/>
                </a:solidFill>
              </a:rPr>
              <a:t> #5</a:t>
            </a:r>
            <a:br>
              <a:rPr lang="en-GB" sz="1600" b="0" dirty="0"/>
            </a:br>
            <a:br>
              <a:rPr lang="en-GB" sz="1600" b="0" dirty="0"/>
            </a:br>
            <a:br>
              <a:rPr lang="en-GB" sz="1600" b="0" dirty="0"/>
            </a:b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374841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id="{D642D541-FF5B-413C-8B0A-B813D8D09DD4}"/>
              </a:ext>
            </a:extLst>
          </p:cNvPr>
          <p:cNvSpPr txBox="1">
            <a:spLocks/>
          </p:cNvSpPr>
          <p:nvPr/>
        </p:nvSpPr>
        <p:spPr>
          <a:xfrm>
            <a:off x="214002" y="3877122"/>
            <a:ext cx="3856648" cy="4328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 defTabSz="1219184">
              <a:spcBef>
                <a:spcPts val="400"/>
              </a:spcBef>
              <a:defRPr/>
            </a:pPr>
            <a:r>
              <a:rPr lang="en-GB" sz="1600" dirty="0"/>
              <a:t>AVISO 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0CE9F54A-B79D-4C05-973D-0A3130400380}"/>
              </a:ext>
            </a:extLst>
          </p:cNvPr>
          <p:cNvSpPr txBox="1">
            <a:spLocks/>
          </p:cNvSpPr>
          <p:nvPr/>
        </p:nvSpPr>
        <p:spPr>
          <a:xfrm>
            <a:off x="437552" y="580129"/>
            <a:ext cx="3856648" cy="397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1219184">
              <a:spcBef>
                <a:spcPts val="400"/>
              </a:spcBef>
              <a:defRPr/>
            </a:pPr>
            <a:endParaRPr lang="en-GB" sz="1600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5E69AC62-69F9-416E-8FB0-E52A5ADE3943}"/>
              </a:ext>
            </a:extLst>
          </p:cNvPr>
          <p:cNvSpPr txBox="1">
            <a:spLocks/>
          </p:cNvSpPr>
          <p:nvPr/>
        </p:nvSpPr>
        <p:spPr>
          <a:xfrm>
            <a:off x="461587" y="544425"/>
            <a:ext cx="4787591" cy="4328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1600" b="0" dirty="0">
                <a:solidFill>
                  <a:schemeClr val="accent1"/>
                </a:solidFill>
              </a:rPr>
              <a:t>Medio: El Comercio</a:t>
            </a:r>
          </a:p>
          <a:p>
            <a:pPr lvl="0">
              <a:defRPr/>
            </a:pPr>
            <a:r>
              <a:rPr lang="en-GB" sz="1467" b="0" dirty="0">
                <a:solidFill>
                  <a:schemeClr val="accent1"/>
                </a:solidFill>
              </a:rPr>
              <a:t>Fecha: Miércoles 3 de </a:t>
            </a:r>
            <a:r>
              <a:rPr lang="en-GB" sz="1467" b="0" dirty="0" err="1">
                <a:solidFill>
                  <a:schemeClr val="accent1"/>
                </a:solidFill>
              </a:rPr>
              <a:t>marzo</a:t>
            </a:r>
            <a:r>
              <a:rPr lang="en-GB" sz="1467" b="0" dirty="0">
                <a:solidFill>
                  <a:schemeClr val="accent1"/>
                </a:solidFill>
              </a:rPr>
              <a:t> del 2021</a:t>
            </a:r>
          </a:p>
          <a:p>
            <a:pPr lvl="0">
              <a:defRPr/>
            </a:pPr>
            <a:r>
              <a:rPr lang="en-GB" sz="1600" b="0" dirty="0">
                <a:solidFill>
                  <a:schemeClr val="accent1"/>
                </a:solidFill>
              </a:rPr>
              <a:t>Ubicación: </a:t>
            </a:r>
            <a:r>
              <a:rPr lang="es-EC" sz="1600" b="0" dirty="0">
                <a:solidFill>
                  <a:schemeClr val="accent1"/>
                </a:solidFill>
              </a:rPr>
              <a:t>Página</a:t>
            </a:r>
            <a:r>
              <a:rPr lang="en-GB" sz="1600" b="0" dirty="0">
                <a:solidFill>
                  <a:schemeClr val="accent1"/>
                </a:solidFill>
              </a:rPr>
              <a:t> #5</a:t>
            </a:r>
            <a:br>
              <a:rPr lang="en-GB" sz="1467" b="0" dirty="0"/>
            </a:br>
            <a:br>
              <a:rPr lang="en-GB" sz="1600" b="0" dirty="0"/>
            </a:br>
            <a:br>
              <a:rPr lang="en-GB" sz="1600" b="0" dirty="0"/>
            </a:br>
            <a:br>
              <a:rPr lang="en-GB" sz="1600" b="0" dirty="0"/>
            </a:br>
            <a:endParaRPr lang="en-GB" sz="1600" b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654376-5B2E-4C37-BB8F-BC2F1EE8D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8" t="37917" r="32841" b="34392"/>
          <a:stretch/>
        </p:blipFill>
        <p:spPr>
          <a:xfrm>
            <a:off x="5547758" y="267069"/>
            <a:ext cx="5833005" cy="641293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DDDEEA5-6F8D-4348-979F-A48C757AB3DC}"/>
              </a:ext>
            </a:extLst>
          </p:cNvPr>
          <p:cNvSpPr/>
          <p:nvPr/>
        </p:nvSpPr>
        <p:spPr>
          <a:xfrm>
            <a:off x="5647548" y="2332875"/>
            <a:ext cx="5517785" cy="414195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C" sz="2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58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64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de Lourdes Jiménez Reino</dc:creator>
  <cp:lastModifiedBy>María de Lourdes Jiménez Reino</cp:lastModifiedBy>
  <cp:revision>1</cp:revision>
  <dcterms:created xsi:type="dcterms:W3CDTF">2021-03-03T15:08:51Z</dcterms:created>
  <dcterms:modified xsi:type="dcterms:W3CDTF">2021-03-03T15:14:11Z</dcterms:modified>
</cp:coreProperties>
</file>