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74" r:id="rId3"/>
    <p:sldId id="279" r:id="rId4"/>
    <p:sldId id="280" r:id="rId5"/>
    <p:sldId id="281" r:id="rId6"/>
    <p:sldId id="278" r:id="rId7"/>
    <p:sldId id="282" r:id="rId8"/>
  </p:sldIdLst>
  <p:sldSz cx="12192000" cy="6858000"/>
  <p:notesSz cx="9874250" cy="679767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9301" autoAdjust="0"/>
  </p:normalViewPr>
  <p:slideViewPr>
    <p:cSldViewPr snapToGrid="0" snapToObjects="1">
      <p:cViewPr>
        <p:scale>
          <a:sx n="81" d="100"/>
          <a:sy n="81" d="100"/>
        </p:scale>
        <p:origin x="-27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592027" y="0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86965" y="3228707"/>
            <a:ext cx="7900322" cy="30591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25"/>
            <a:ext cx="4279918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592027" y="6456325"/>
            <a:ext cx="4279918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44672" y="1117845"/>
            <a:ext cx="1031707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BARRIO “BELLAVISTA SÉPTIMA ETAPA”</a:t>
            </a:r>
          </a:p>
          <a:p>
            <a:pPr algn="ctr"/>
            <a:endParaRPr lang="es-ES" sz="4800" b="1" dirty="0">
              <a:solidFill>
                <a:srgbClr val="0070C0"/>
              </a:solidFill>
            </a:endParaRPr>
          </a:p>
          <a:p>
            <a:pPr algn="ctr"/>
            <a:r>
              <a:rPr lang="es-ES" sz="2800" b="1" dirty="0">
                <a:solidFill>
                  <a:srgbClr val="C00000"/>
                </a:solidFill>
              </a:rPr>
              <a:t>PRIORIZACIÓN GRUPO 2, POSICIÓN 9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0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"/>
          <p:cNvSpPr txBox="1"/>
          <p:nvPr/>
        </p:nvSpPr>
        <p:spPr>
          <a:xfrm>
            <a:off x="2047815" y="5540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“BELLAVISTA” SÉPTIMA ETAPA</a:t>
            </a:r>
            <a:endParaRPr lang="es-ES_tradnl" sz="1600" b="1" dirty="0">
              <a:solidFill>
                <a:srgbClr val="0070C0"/>
              </a:solidFill>
            </a:endParaRPr>
          </a:p>
        </p:txBody>
      </p:sp>
      <p:sp>
        <p:nvSpPr>
          <p:cNvPr id="5" name="CuadroTexto 7"/>
          <p:cNvSpPr txBox="1"/>
          <p:nvPr/>
        </p:nvSpPr>
        <p:spPr>
          <a:xfrm>
            <a:off x="3969643" y="568367"/>
            <a:ext cx="4385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B0F0"/>
                </a:solidFill>
              </a:rPr>
              <a:t>ADMINISTRACIÓN ZONAL CALDERÓN - PARROQUIA CALDERÓN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24"/>
          <p:cNvSpPr txBox="1"/>
          <p:nvPr/>
        </p:nvSpPr>
        <p:spPr>
          <a:xfrm>
            <a:off x="171110" y="903933"/>
            <a:ext cx="8761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rgbClr val="C00000"/>
                </a:solidFill>
              </a:rPr>
              <a:t>INFORMACIÓN DEL ASENTAMIENTO – PRIORIZACIÓN GRUPO 2 – POSICIÓN 9   </a:t>
            </a:r>
          </a:p>
        </p:txBody>
      </p:sp>
      <p:graphicFrame>
        <p:nvGraphicFramePr>
          <p:cNvPr id="9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01799"/>
              </p:ext>
            </p:extLst>
          </p:nvPr>
        </p:nvGraphicFramePr>
        <p:xfrm>
          <a:off x="184967" y="1334446"/>
          <a:ext cx="5729959" cy="500706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82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2">
                  <a:extLst>
                    <a:ext uri="{9D8B030D-6E8A-4147-A177-3AD203B41FA5}">
                      <a16:colId xmlns:a16="http://schemas.microsoft.com/office/drawing/2014/main" xmlns="" val="2330456559"/>
                    </a:ext>
                  </a:extLst>
                </a:gridCol>
                <a:gridCol w="842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8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46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46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27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(INICIO):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 Años</a:t>
                      </a:r>
                    </a:p>
                  </a:txBody>
                  <a:tcPr marL="91419" marR="91419" marT="45711" marB="45711" anchor="ctr" horzOverflow="overflow"/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52,17 %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7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(ACTUAL):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  Años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7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Hab. 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7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7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7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46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(R2) Residencia mediana densidad  - PUOS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 l Urbano 2– PUOS  2019 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7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Urbano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329-AT-DMGR-2019 de fecha 04 de octubre de 2019 : “</a:t>
                      </a:r>
                      <a:r>
                        <a:rPr kumimoji="0" lang="es-EC" sz="9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 de regularización de tierras  se considera el nivel de riesgos frente a movimientos en masa, ya que representan el fenómeno más importante para la posible pérdida del terreno, en tal virtud se considera que:</a:t>
                      </a: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9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</a:t>
                      </a:r>
                      <a:r>
                        <a:rPr kumimoji="0" lang="es-EC" sz="9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“Bellavista VII Etapa en general presenta un </a:t>
                      </a:r>
                      <a:r>
                        <a:rPr kumimoji="0" lang="es-EC" sz="9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C" sz="900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9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 .”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endParaRPr kumimoji="0" lang="es-EC" sz="90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7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6.439,70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78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Y PASAJES: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356,30</a:t>
                      </a:r>
                    </a:p>
                  </a:txBody>
                  <a:tcPr marL="68567" marR="685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733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6.796,00</a:t>
                      </a:r>
                    </a:p>
                  </a:txBody>
                  <a:tcPr marL="68567" marR="68567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0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62372"/>
              </p:ext>
            </p:extLst>
          </p:nvPr>
        </p:nvGraphicFramePr>
        <p:xfrm>
          <a:off x="6035661" y="5243987"/>
          <a:ext cx="2606478" cy="111589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91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09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179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% EJECTUTADO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794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7" t="19805" r="3835" b="30962"/>
          <a:stretch/>
        </p:blipFill>
        <p:spPr bwMode="auto">
          <a:xfrm>
            <a:off x="8693178" y="1297173"/>
            <a:ext cx="3193885" cy="18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\\Pc09regtb05\regula tu barrio2\2015\FOTOS 2015\Bellavista_Mz. 71\CYMERA_20150805_1152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78" y="3262595"/>
            <a:ext cx="3191900" cy="23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47A373D-ADDE-4DE3-9CBD-127D9D1228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316" t="27121" r="35921" b="11225"/>
          <a:stretch/>
        </p:blipFill>
        <p:spPr>
          <a:xfrm>
            <a:off x="6028531" y="1334446"/>
            <a:ext cx="2515190" cy="38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4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"/>
          <p:cNvSpPr txBox="1"/>
          <p:nvPr/>
        </p:nvSpPr>
        <p:spPr>
          <a:xfrm>
            <a:off x="2047815" y="5540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“BELLAVISTA” SÉPTIMA ETAPA</a:t>
            </a:r>
            <a:endParaRPr lang="es-ES_tradnl" sz="1600" b="1" dirty="0">
              <a:solidFill>
                <a:srgbClr val="0070C0"/>
              </a:solidFill>
            </a:endParaRPr>
          </a:p>
        </p:txBody>
      </p:sp>
      <p:sp>
        <p:nvSpPr>
          <p:cNvPr id="5" name="CuadroTexto 7"/>
          <p:cNvSpPr txBox="1"/>
          <p:nvPr/>
        </p:nvSpPr>
        <p:spPr>
          <a:xfrm>
            <a:off x="3969643" y="568367"/>
            <a:ext cx="4385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B0F0"/>
                </a:solidFill>
              </a:rPr>
              <a:t>ADMINISTRACIÓN ZONAL CALDERÓN - PARROQUIA CALDERÓN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24"/>
          <p:cNvSpPr txBox="1"/>
          <p:nvPr/>
        </p:nvSpPr>
        <p:spPr>
          <a:xfrm>
            <a:off x="260875" y="756908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299656" y="1289786"/>
            <a:ext cx="526211" cy="319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9286337" y="3032022"/>
            <a:ext cx="526211" cy="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6"/>
          <p:cNvSpPr txBox="1"/>
          <p:nvPr/>
        </p:nvSpPr>
        <p:spPr>
          <a:xfrm>
            <a:off x="9825867" y="1310875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12" name="CuadroTexto 16"/>
          <p:cNvSpPr txBox="1"/>
          <p:nvPr/>
        </p:nvSpPr>
        <p:spPr>
          <a:xfrm>
            <a:off x="9825867" y="289352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296202" y="1846059"/>
            <a:ext cx="526211" cy="3191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6" name="CuadroTexto 16"/>
          <p:cNvSpPr txBox="1"/>
          <p:nvPr/>
        </p:nvSpPr>
        <p:spPr>
          <a:xfrm>
            <a:off x="9824491" y="1888238"/>
            <a:ext cx="2293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BELLAVISTA CENTRAL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7301" r="3564" b="17711"/>
          <a:stretch/>
        </p:blipFill>
        <p:spPr bwMode="auto">
          <a:xfrm>
            <a:off x="224725" y="1157017"/>
            <a:ext cx="8562976" cy="50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orma libre"/>
          <p:cNvSpPr/>
          <p:nvPr/>
        </p:nvSpPr>
        <p:spPr>
          <a:xfrm>
            <a:off x="4953000" y="3228975"/>
            <a:ext cx="371475" cy="695325"/>
          </a:xfrm>
          <a:custGeom>
            <a:avLst/>
            <a:gdLst>
              <a:gd name="connsiteX0" fmla="*/ 85725 w 371475"/>
              <a:gd name="connsiteY0" fmla="*/ 0 h 695325"/>
              <a:gd name="connsiteX1" fmla="*/ 371475 w 371475"/>
              <a:gd name="connsiteY1" fmla="*/ 28575 h 695325"/>
              <a:gd name="connsiteX2" fmla="*/ 314325 w 371475"/>
              <a:gd name="connsiteY2" fmla="*/ 695325 h 695325"/>
              <a:gd name="connsiteX3" fmla="*/ 0 w 371475"/>
              <a:gd name="connsiteY3" fmla="*/ 657225 h 695325"/>
              <a:gd name="connsiteX4" fmla="*/ 85725 w 371475"/>
              <a:gd name="connsiteY4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5" h="695325">
                <a:moveTo>
                  <a:pt x="85725" y="0"/>
                </a:moveTo>
                <a:lnTo>
                  <a:pt x="371475" y="28575"/>
                </a:lnTo>
                <a:lnTo>
                  <a:pt x="314325" y="695325"/>
                </a:lnTo>
                <a:lnTo>
                  <a:pt x="0" y="657225"/>
                </a:lnTo>
                <a:lnTo>
                  <a:pt x="85725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orma libre"/>
          <p:cNvSpPr/>
          <p:nvPr/>
        </p:nvSpPr>
        <p:spPr>
          <a:xfrm>
            <a:off x="2409825" y="4352925"/>
            <a:ext cx="361950" cy="361950"/>
          </a:xfrm>
          <a:custGeom>
            <a:avLst/>
            <a:gdLst>
              <a:gd name="connsiteX0" fmla="*/ 38100 w 361950"/>
              <a:gd name="connsiteY0" fmla="*/ 0 h 361950"/>
              <a:gd name="connsiteX1" fmla="*/ 0 w 361950"/>
              <a:gd name="connsiteY1" fmla="*/ 342900 h 361950"/>
              <a:gd name="connsiteX2" fmla="*/ 333375 w 361950"/>
              <a:gd name="connsiteY2" fmla="*/ 361950 h 361950"/>
              <a:gd name="connsiteX3" fmla="*/ 361950 w 361950"/>
              <a:gd name="connsiteY3" fmla="*/ 28575 h 361950"/>
              <a:gd name="connsiteX4" fmla="*/ 38100 w 361950"/>
              <a:gd name="connsiteY4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0" h="361950">
                <a:moveTo>
                  <a:pt x="38100" y="0"/>
                </a:moveTo>
                <a:lnTo>
                  <a:pt x="0" y="342900"/>
                </a:lnTo>
                <a:lnTo>
                  <a:pt x="333375" y="361950"/>
                </a:lnTo>
                <a:lnTo>
                  <a:pt x="361950" y="28575"/>
                </a:lnTo>
                <a:lnTo>
                  <a:pt x="381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4829175" y="3924300"/>
            <a:ext cx="123825" cy="981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 flipV="1">
            <a:off x="2771775" y="4714875"/>
            <a:ext cx="1971676" cy="190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16"/>
          <p:cNvSpPr txBox="1"/>
          <p:nvPr/>
        </p:nvSpPr>
        <p:spPr>
          <a:xfrm>
            <a:off x="5011945" y="3419067"/>
            <a:ext cx="25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</a:t>
            </a:r>
          </a:p>
        </p:txBody>
      </p:sp>
      <p:sp>
        <p:nvSpPr>
          <p:cNvPr id="22" name="21 Forma libre"/>
          <p:cNvSpPr/>
          <p:nvPr/>
        </p:nvSpPr>
        <p:spPr>
          <a:xfrm>
            <a:off x="2867025" y="5133975"/>
            <a:ext cx="200025" cy="180975"/>
          </a:xfrm>
          <a:custGeom>
            <a:avLst/>
            <a:gdLst>
              <a:gd name="connsiteX0" fmla="*/ 0 w 200025"/>
              <a:gd name="connsiteY0" fmla="*/ 0 h 180975"/>
              <a:gd name="connsiteX1" fmla="*/ 180975 w 200025"/>
              <a:gd name="connsiteY1" fmla="*/ 180975 h 180975"/>
              <a:gd name="connsiteX2" fmla="*/ 200025 w 200025"/>
              <a:gd name="connsiteY2" fmla="*/ 47625 h 180975"/>
              <a:gd name="connsiteX3" fmla="*/ 0 w 200025"/>
              <a:gd name="connsiteY3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80975">
                <a:moveTo>
                  <a:pt x="0" y="0"/>
                </a:moveTo>
                <a:lnTo>
                  <a:pt x="180975" y="180975"/>
                </a:lnTo>
                <a:lnTo>
                  <a:pt x="200025" y="476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9305048" y="2398509"/>
            <a:ext cx="526211" cy="3191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9824491" y="2411096"/>
            <a:ext cx="229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ÁREA VERDE BARRIO JARDINES DE BELLAVISTA</a:t>
            </a:r>
          </a:p>
        </p:txBody>
      </p:sp>
      <p:cxnSp>
        <p:nvCxnSpPr>
          <p:cNvPr id="27" name="26 Conector recto de flecha"/>
          <p:cNvCxnSpPr>
            <a:endCxn id="22" idx="0"/>
          </p:cNvCxnSpPr>
          <p:nvPr/>
        </p:nvCxnSpPr>
        <p:spPr>
          <a:xfrm>
            <a:off x="2771775" y="4714875"/>
            <a:ext cx="95250" cy="419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16"/>
          <p:cNvSpPr txBox="1"/>
          <p:nvPr/>
        </p:nvSpPr>
        <p:spPr>
          <a:xfrm rot="285699">
            <a:off x="3308854" y="4603277"/>
            <a:ext cx="897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800 METROS</a:t>
            </a:r>
          </a:p>
        </p:txBody>
      </p:sp>
      <p:sp>
        <p:nvSpPr>
          <p:cNvPr id="32" name="CuadroTexto 16"/>
          <p:cNvSpPr txBox="1"/>
          <p:nvPr/>
        </p:nvSpPr>
        <p:spPr>
          <a:xfrm rot="3280333">
            <a:off x="2682953" y="5029077"/>
            <a:ext cx="897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100 METROS</a:t>
            </a:r>
          </a:p>
        </p:txBody>
      </p:sp>
    </p:spTree>
    <p:extLst>
      <p:ext uri="{BB962C8B-B14F-4D97-AF65-F5344CB8AC3E}">
        <p14:creationId xmlns:p14="http://schemas.microsoft.com/office/powerpoint/2010/main" val="227492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"/>
          <p:cNvSpPr txBox="1"/>
          <p:nvPr/>
        </p:nvSpPr>
        <p:spPr>
          <a:xfrm>
            <a:off x="2047815" y="5540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“BELLAVISTA” SÉPTIMA ETAPA</a:t>
            </a:r>
            <a:endParaRPr lang="es-ES_tradnl" sz="1600" b="1" dirty="0">
              <a:solidFill>
                <a:srgbClr val="0070C0"/>
              </a:solidFill>
            </a:endParaRPr>
          </a:p>
        </p:txBody>
      </p:sp>
      <p:sp>
        <p:nvSpPr>
          <p:cNvPr id="5" name="CuadroTexto 7"/>
          <p:cNvSpPr txBox="1"/>
          <p:nvPr/>
        </p:nvSpPr>
        <p:spPr>
          <a:xfrm>
            <a:off x="3969643" y="568367"/>
            <a:ext cx="4385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B0F0"/>
                </a:solidFill>
              </a:rPr>
              <a:t>ADMINISTRACIÓN ZONAL CALDERÓN - PARROQUIA CALDERÓN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11519" y="872661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88925" y="1761206"/>
            <a:ext cx="504825" cy="228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6"/>
          <p:cNvSpPr txBox="1"/>
          <p:nvPr/>
        </p:nvSpPr>
        <p:spPr>
          <a:xfrm>
            <a:off x="1393750" y="1761206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1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888925" y="2254766"/>
            <a:ext cx="504825" cy="228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1408600" y="2206367"/>
            <a:ext cx="2644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PASAJE S/N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9857885-6E71-4953-990D-4218451D91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50" t="23717" r="24651" b="11225"/>
          <a:stretch/>
        </p:blipFill>
        <p:spPr>
          <a:xfrm>
            <a:off x="5074986" y="967564"/>
            <a:ext cx="5054851" cy="54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2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CF3834F-06CA-4186-9BB2-59061A9D2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2667" t="8417" r="15418" b="10894"/>
          <a:stretch/>
        </p:blipFill>
        <p:spPr>
          <a:xfrm>
            <a:off x="5801981" y="943762"/>
            <a:ext cx="5004654" cy="52177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58" y="6016897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471684" y="6422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CALDERON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CALDERON</a:t>
            </a:r>
          </a:p>
        </p:txBody>
      </p:sp>
      <p:graphicFrame>
        <p:nvGraphicFramePr>
          <p:cNvPr id="12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20781"/>
              </p:ext>
            </p:extLst>
          </p:nvPr>
        </p:nvGraphicFramePr>
        <p:xfrm>
          <a:off x="3068742" y="1246934"/>
          <a:ext cx="1441450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5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" name="CuadroTexto 7"/>
          <p:cNvSpPr txBox="1"/>
          <p:nvPr/>
        </p:nvSpPr>
        <p:spPr>
          <a:xfrm>
            <a:off x="313904" y="785269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sp>
        <p:nvSpPr>
          <p:cNvPr id="16" name="CuadroTexto 6"/>
          <p:cNvSpPr txBox="1"/>
          <p:nvPr/>
        </p:nvSpPr>
        <p:spPr>
          <a:xfrm>
            <a:off x="2047815" y="5540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“BELLAVISTA” SÉPTIMA ETAPA</a:t>
            </a:r>
            <a:endParaRPr lang="es-ES_tradnl" sz="1600" b="1" dirty="0">
              <a:solidFill>
                <a:srgbClr val="0070C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67009" y="1528549"/>
            <a:ext cx="53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16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93DCB03E-4A9E-418B-A69B-1C18BBD01969}"/>
              </a:ext>
            </a:extLst>
          </p:cNvPr>
          <p:cNvSpPr/>
          <p:nvPr/>
        </p:nvSpPr>
        <p:spPr>
          <a:xfrm>
            <a:off x="6460528" y="2358909"/>
            <a:ext cx="3209925" cy="3162300"/>
          </a:xfrm>
          <a:custGeom>
            <a:avLst/>
            <a:gdLst>
              <a:gd name="connsiteX0" fmla="*/ 390525 w 3209925"/>
              <a:gd name="connsiteY0" fmla="*/ 0 h 3162300"/>
              <a:gd name="connsiteX1" fmla="*/ 3105150 w 3209925"/>
              <a:gd name="connsiteY1" fmla="*/ 257175 h 3162300"/>
              <a:gd name="connsiteX2" fmla="*/ 3152775 w 3209925"/>
              <a:gd name="connsiteY2" fmla="*/ 276225 h 3162300"/>
              <a:gd name="connsiteX3" fmla="*/ 3181350 w 3209925"/>
              <a:gd name="connsiteY3" fmla="*/ 295275 h 3162300"/>
              <a:gd name="connsiteX4" fmla="*/ 3209925 w 3209925"/>
              <a:gd name="connsiteY4" fmla="*/ 361950 h 3162300"/>
              <a:gd name="connsiteX5" fmla="*/ 3209925 w 3209925"/>
              <a:gd name="connsiteY5" fmla="*/ 400050 h 3162300"/>
              <a:gd name="connsiteX6" fmla="*/ 2924175 w 3209925"/>
              <a:gd name="connsiteY6" fmla="*/ 3086100 h 3162300"/>
              <a:gd name="connsiteX7" fmla="*/ 2886075 w 3209925"/>
              <a:gd name="connsiteY7" fmla="*/ 3133725 h 3162300"/>
              <a:gd name="connsiteX8" fmla="*/ 2857500 w 3209925"/>
              <a:gd name="connsiteY8" fmla="*/ 3152775 h 3162300"/>
              <a:gd name="connsiteX9" fmla="*/ 2800350 w 3209925"/>
              <a:gd name="connsiteY9" fmla="*/ 3162300 h 3162300"/>
              <a:gd name="connsiteX10" fmla="*/ 104775 w 3209925"/>
              <a:gd name="connsiteY10" fmla="*/ 2914650 h 3162300"/>
              <a:gd name="connsiteX11" fmla="*/ 38100 w 3209925"/>
              <a:gd name="connsiteY11" fmla="*/ 2895600 h 3162300"/>
              <a:gd name="connsiteX12" fmla="*/ 19050 w 3209925"/>
              <a:gd name="connsiteY12" fmla="*/ 2867025 h 3162300"/>
              <a:gd name="connsiteX13" fmla="*/ 9525 w 3209925"/>
              <a:gd name="connsiteY13" fmla="*/ 2819400 h 3162300"/>
              <a:gd name="connsiteX14" fmla="*/ 0 w 3209925"/>
              <a:gd name="connsiteY14" fmla="*/ 2752725 h 3162300"/>
              <a:gd name="connsiteX15" fmla="*/ 276225 w 3209925"/>
              <a:gd name="connsiteY15" fmla="*/ 123825 h 3162300"/>
              <a:gd name="connsiteX16" fmla="*/ 295275 w 3209925"/>
              <a:gd name="connsiteY16" fmla="*/ 47625 h 3162300"/>
              <a:gd name="connsiteX17" fmla="*/ 314325 w 3209925"/>
              <a:gd name="connsiteY17" fmla="*/ 9525 h 3162300"/>
              <a:gd name="connsiteX18" fmla="*/ 390525 w 3209925"/>
              <a:gd name="connsiteY18" fmla="*/ 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09925" h="3162300">
                <a:moveTo>
                  <a:pt x="390525" y="0"/>
                </a:moveTo>
                <a:lnTo>
                  <a:pt x="3105150" y="257175"/>
                </a:lnTo>
                <a:lnTo>
                  <a:pt x="3152775" y="276225"/>
                </a:lnTo>
                <a:lnTo>
                  <a:pt x="3181350" y="295275"/>
                </a:lnTo>
                <a:lnTo>
                  <a:pt x="3209925" y="361950"/>
                </a:lnTo>
                <a:lnTo>
                  <a:pt x="3209925" y="400050"/>
                </a:lnTo>
                <a:lnTo>
                  <a:pt x="2924175" y="3086100"/>
                </a:lnTo>
                <a:lnTo>
                  <a:pt x="2886075" y="3133725"/>
                </a:lnTo>
                <a:lnTo>
                  <a:pt x="2857500" y="3152775"/>
                </a:lnTo>
                <a:lnTo>
                  <a:pt x="2800350" y="3162300"/>
                </a:lnTo>
                <a:lnTo>
                  <a:pt x="104775" y="2914650"/>
                </a:lnTo>
                <a:lnTo>
                  <a:pt x="38100" y="2895600"/>
                </a:lnTo>
                <a:lnTo>
                  <a:pt x="19050" y="2867025"/>
                </a:lnTo>
                <a:lnTo>
                  <a:pt x="9525" y="2819400"/>
                </a:lnTo>
                <a:lnTo>
                  <a:pt x="0" y="2752725"/>
                </a:lnTo>
                <a:lnTo>
                  <a:pt x="276225" y="123825"/>
                </a:lnTo>
                <a:lnTo>
                  <a:pt x="295275" y="47625"/>
                </a:lnTo>
                <a:lnTo>
                  <a:pt x="314325" y="9525"/>
                </a:lnTo>
                <a:lnTo>
                  <a:pt x="390525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2780449A-C6E4-4115-8C8B-2B7B78DADAAD}"/>
              </a:ext>
            </a:extLst>
          </p:cNvPr>
          <p:cNvSpPr/>
          <p:nvPr/>
        </p:nvSpPr>
        <p:spPr>
          <a:xfrm>
            <a:off x="6565303" y="4006734"/>
            <a:ext cx="2105025" cy="419100"/>
          </a:xfrm>
          <a:custGeom>
            <a:avLst/>
            <a:gdLst>
              <a:gd name="connsiteX0" fmla="*/ 9525 w 2105025"/>
              <a:gd name="connsiteY0" fmla="*/ 0 h 419100"/>
              <a:gd name="connsiteX1" fmla="*/ 2076450 w 2105025"/>
              <a:gd name="connsiteY1" fmla="*/ 209550 h 419100"/>
              <a:gd name="connsiteX2" fmla="*/ 2105025 w 2105025"/>
              <a:gd name="connsiteY2" fmla="*/ 209550 h 419100"/>
              <a:gd name="connsiteX3" fmla="*/ 2095500 w 2105025"/>
              <a:gd name="connsiteY3" fmla="*/ 419100 h 419100"/>
              <a:gd name="connsiteX4" fmla="*/ 0 w 2105025"/>
              <a:gd name="connsiteY4" fmla="*/ 228600 h 419100"/>
              <a:gd name="connsiteX5" fmla="*/ 9525 w 2105025"/>
              <a:gd name="connsiteY5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025" h="419100">
                <a:moveTo>
                  <a:pt x="9525" y="0"/>
                </a:moveTo>
                <a:lnTo>
                  <a:pt x="2076450" y="209550"/>
                </a:lnTo>
                <a:lnTo>
                  <a:pt x="2105025" y="209550"/>
                </a:lnTo>
                <a:lnTo>
                  <a:pt x="2095500" y="419100"/>
                </a:lnTo>
                <a:lnTo>
                  <a:pt x="0" y="228600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6E3F5183-FE60-46EE-99AA-8C1A9C6F4DEF}"/>
              </a:ext>
            </a:extLst>
          </p:cNvPr>
          <p:cNvSpPr/>
          <p:nvPr/>
        </p:nvSpPr>
        <p:spPr>
          <a:xfrm>
            <a:off x="8879878" y="2568459"/>
            <a:ext cx="790575" cy="638175"/>
          </a:xfrm>
          <a:custGeom>
            <a:avLst/>
            <a:gdLst>
              <a:gd name="connsiteX0" fmla="*/ 723900 w 790575"/>
              <a:gd name="connsiteY0" fmla="*/ 638175 h 638175"/>
              <a:gd name="connsiteX1" fmla="*/ 390525 w 790575"/>
              <a:gd name="connsiteY1" fmla="*/ 609600 h 638175"/>
              <a:gd name="connsiteX2" fmla="*/ 0 w 790575"/>
              <a:gd name="connsiteY2" fmla="*/ 581025 h 638175"/>
              <a:gd name="connsiteX3" fmla="*/ 38100 w 790575"/>
              <a:gd name="connsiteY3" fmla="*/ 0 h 638175"/>
              <a:gd name="connsiteX4" fmla="*/ 466725 w 790575"/>
              <a:gd name="connsiteY4" fmla="*/ 38100 h 638175"/>
              <a:gd name="connsiteX5" fmla="*/ 723900 w 790575"/>
              <a:gd name="connsiteY5" fmla="*/ 76200 h 638175"/>
              <a:gd name="connsiteX6" fmla="*/ 790575 w 790575"/>
              <a:gd name="connsiteY6" fmla="*/ 161925 h 638175"/>
              <a:gd name="connsiteX7" fmla="*/ 723900 w 790575"/>
              <a:gd name="connsiteY7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575" h="638175">
                <a:moveTo>
                  <a:pt x="723900" y="638175"/>
                </a:moveTo>
                <a:lnTo>
                  <a:pt x="390525" y="609600"/>
                </a:lnTo>
                <a:lnTo>
                  <a:pt x="0" y="581025"/>
                </a:lnTo>
                <a:lnTo>
                  <a:pt x="38100" y="0"/>
                </a:lnTo>
                <a:lnTo>
                  <a:pt x="466725" y="38100"/>
                </a:lnTo>
                <a:lnTo>
                  <a:pt x="723900" y="76200"/>
                </a:lnTo>
                <a:lnTo>
                  <a:pt x="790575" y="161925"/>
                </a:lnTo>
                <a:lnTo>
                  <a:pt x="723900" y="63817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xmlns="" id="{38154EE0-BE18-4936-BD83-1D1F05CB981F}"/>
              </a:ext>
            </a:extLst>
          </p:cNvPr>
          <p:cNvSpPr/>
          <p:nvPr/>
        </p:nvSpPr>
        <p:spPr>
          <a:xfrm>
            <a:off x="7460653" y="2435109"/>
            <a:ext cx="800100" cy="619125"/>
          </a:xfrm>
          <a:custGeom>
            <a:avLst/>
            <a:gdLst>
              <a:gd name="connsiteX0" fmla="*/ 752475 w 800100"/>
              <a:gd name="connsiteY0" fmla="*/ 619125 h 619125"/>
              <a:gd name="connsiteX1" fmla="*/ 800100 w 800100"/>
              <a:gd name="connsiteY1" fmla="*/ 57150 h 619125"/>
              <a:gd name="connsiteX2" fmla="*/ 85725 w 800100"/>
              <a:gd name="connsiteY2" fmla="*/ 0 h 619125"/>
              <a:gd name="connsiteX3" fmla="*/ 0 w 800100"/>
              <a:gd name="connsiteY3" fmla="*/ 571500 h 619125"/>
              <a:gd name="connsiteX4" fmla="*/ 752475 w 800100"/>
              <a:gd name="connsiteY4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00" h="619125">
                <a:moveTo>
                  <a:pt x="752475" y="619125"/>
                </a:moveTo>
                <a:lnTo>
                  <a:pt x="800100" y="57150"/>
                </a:lnTo>
                <a:lnTo>
                  <a:pt x="85725" y="0"/>
                </a:lnTo>
                <a:lnTo>
                  <a:pt x="0" y="571500"/>
                </a:lnTo>
                <a:lnTo>
                  <a:pt x="752475" y="61912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xmlns="" id="{255CACFE-7A99-4081-A2BE-2B36E462B7E6}"/>
              </a:ext>
            </a:extLst>
          </p:cNvPr>
          <p:cNvSpPr/>
          <p:nvPr/>
        </p:nvSpPr>
        <p:spPr>
          <a:xfrm>
            <a:off x="6708178" y="2377959"/>
            <a:ext cx="409575" cy="581025"/>
          </a:xfrm>
          <a:custGeom>
            <a:avLst/>
            <a:gdLst>
              <a:gd name="connsiteX0" fmla="*/ 304800 w 409575"/>
              <a:gd name="connsiteY0" fmla="*/ 581025 h 581025"/>
              <a:gd name="connsiteX1" fmla="*/ 409575 w 409575"/>
              <a:gd name="connsiteY1" fmla="*/ 9525 h 581025"/>
              <a:gd name="connsiteX2" fmla="*/ 142875 w 409575"/>
              <a:gd name="connsiteY2" fmla="*/ 0 h 581025"/>
              <a:gd name="connsiteX3" fmla="*/ 76200 w 409575"/>
              <a:gd name="connsiteY3" fmla="*/ 19050 h 581025"/>
              <a:gd name="connsiteX4" fmla="*/ 38100 w 409575"/>
              <a:gd name="connsiteY4" fmla="*/ 76200 h 581025"/>
              <a:gd name="connsiteX5" fmla="*/ 0 w 409575"/>
              <a:gd name="connsiteY5" fmla="*/ 533400 h 581025"/>
              <a:gd name="connsiteX6" fmla="*/ 9525 w 409575"/>
              <a:gd name="connsiteY6" fmla="*/ 561975 h 581025"/>
              <a:gd name="connsiteX7" fmla="*/ 304800 w 409575"/>
              <a:gd name="connsiteY7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575" h="581025">
                <a:moveTo>
                  <a:pt x="304800" y="581025"/>
                </a:moveTo>
                <a:lnTo>
                  <a:pt x="409575" y="9525"/>
                </a:lnTo>
                <a:lnTo>
                  <a:pt x="142875" y="0"/>
                </a:lnTo>
                <a:lnTo>
                  <a:pt x="76200" y="19050"/>
                </a:lnTo>
                <a:lnTo>
                  <a:pt x="38100" y="76200"/>
                </a:lnTo>
                <a:lnTo>
                  <a:pt x="0" y="533400"/>
                </a:lnTo>
                <a:lnTo>
                  <a:pt x="9525" y="561975"/>
                </a:lnTo>
                <a:lnTo>
                  <a:pt x="304800" y="58102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xmlns="" id="{1167DED4-EED8-4FC1-A436-075577E2C39F}"/>
              </a:ext>
            </a:extLst>
          </p:cNvPr>
          <p:cNvSpPr/>
          <p:nvPr/>
        </p:nvSpPr>
        <p:spPr>
          <a:xfrm>
            <a:off x="6574828" y="3540009"/>
            <a:ext cx="2105025" cy="685800"/>
          </a:xfrm>
          <a:custGeom>
            <a:avLst/>
            <a:gdLst>
              <a:gd name="connsiteX0" fmla="*/ 66675 w 2105025"/>
              <a:gd name="connsiteY0" fmla="*/ 0 h 685800"/>
              <a:gd name="connsiteX1" fmla="*/ 485775 w 2105025"/>
              <a:gd name="connsiteY1" fmla="*/ 47625 h 685800"/>
              <a:gd name="connsiteX2" fmla="*/ 904875 w 2105025"/>
              <a:gd name="connsiteY2" fmla="*/ 95250 h 685800"/>
              <a:gd name="connsiteX3" fmla="*/ 1295400 w 2105025"/>
              <a:gd name="connsiteY3" fmla="*/ 133350 h 685800"/>
              <a:gd name="connsiteX4" fmla="*/ 1724025 w 2105025"/>
              <a:gd name="connsiteY4" fmla="*/ 161925 h 685800"/>
              <a:gd name="connsiteX5" fmla="*/ 2105025 w 2105025"/>
              <a:gd name="connsiteY5" fmla="*/ 200025 h 685800"/>
              <a:gd name="connsiteX6" fmla="*/ 2095500 w 2105025"/>
              <a:gd name="connsiteY6" fmla="*/ 685800 h 685800"/>
              <a:gd name="connsiteX7" fmla="*/ 0 w 2105025"/>
              <a:gd name="connsiteY7" fmla="*/ 466725 h 685800"/>
              <a:gd name="connsiteX8" fmla="*/ 66675 w 2105025"/>
              <a:gd name="connsiteY8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5025" h="685800">
                <a:moveTo>
                  <a:pt x="66675" y="0"/>
                </a:moveTo>
                <a:lnTo>
                  <a:pt x="485775" y="47625"/>
                </a:lnTo>
                <a:lnTo>
                  <a:pt x="904875" y="95250"/>
                </a:lnTo>
                <a:lnTo>
                  <a:pt x="1295400" y="133350"/>
                </a:lnTo>
                <a:lnTo>
                  <a:pt x="1724025" y="161925"/>
                </a:lnTo>
                <a:lnTo>
                  <a:pt x="2105025" y="200025"/>
                </a:lnTo>
                <a:lnTo>
                  <a:pt x="2095500" y="685800"/>
                </a:lnTo>
                <a:lnTo>
                  <a:pt x="0" y="466725"/>
                </a:lnTo>
                <a:lnTo>
                  <a:pt x="66675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xmlns="" id="{CA083F93-60F9-4EBE-BA78-223F1BD665AA}"/>
              </a:ext>
            </a:extLst>
          </p:cNvPr>
          <p:cNvSpPr/>
          <p:nvPr/>
        </p:nvSpPr>
        <p:spPr>
          <a:xfrm>
            <a:off x="6517678" y="4225809"/>
            <a:ext cx="2381250" cy="704850"/>
          </a:xfrm>
          <a:custGeom>
            <a:avLst/>
            <a:gdLst>
              <a:gd name="connsiteX0" fmla="*/ 2314575 w 2381250"/>
              <a:gd name="connsiteY0" fmla="*/ 704850 h 704850"/>
              <a:gd name="connsiteX1" fmla="*/ 0 w 2381250"/>
              <a:gd name="connsiteY1" fmla="*/ 485775 h 704850"/>
              <a:gd name="connsiteX2" fmla="*/ 66675 w 2381250"/>
              <a:gd name="connsiteY2" fmla="*/ 0 h 704850"/>
              <a:gd name="connsiteX3" fmla="*/ 2133600 w 2381250"/>
              <a:gd name="connsiteY3" fmla="*/ 200025 h 704850"/>
              <a:gd name="connsiteX4" fmla="*/ 2133600 w 2381250"/>
              <a:gd name="connsiteY4" fmla="*/ 95250 h 704850"/>
              <a:gd name="connsiteX5" fmla="*/ 2381250 w 2381250"/>
              <a:gd name="connsiteY5" fmla="*/ 123825 h 704850"/>
              <a:gd name="connsiteX6" fmla="*/ 2314575 w 2381250"/>
              <a:gd name="connsiteY6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1250" h="704850">
                <a:moveTo>
                  <a:pt x="2314575" y="704850"/>
                </a:moveTo>
                <a:lnTo>
                  <a:pt x="0" y="485775"/>
                </a:lnTo>
                <a:lnTo>
                  <a:pt x="66675" y="0"/>
                </a:lnTo>
                <a:lnTo>
                  <a:pt x="2133600" y="200025"/>
                </a:lnTo>
                <a:lnTo>
                  <a:pt x="2133600" y="95250"/>
                </a:lnTo>
                <a:lnTo>
                  <a:pt x="2381250" y="123825"/>
                </a:lnTo>
                <a:lnTo>
                  <a:pt x="2314575" y="70485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3FC1D89C-BDD3-44BD-9D8A-0BD78A1B9CF6}"/>
              </a:ext>
            </a:extLst>
          </p:cNvPr>
          <p:cNvSpPr/>
          <p:nvPr/>
        </p:nvSpPr>
        <p:spPr>
          <a:xfrm>
            <a:off x="9341090" y="2808883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24CCACA-3D72-4D64-AFA0-15EE9F37CA40}"/>
              </a:ext>
            </a:extLst>
          </p:cNvPr>
          <p:cNvSpPr/>
          <p:nvPr/>
        </p:nvSpPr>
        <p:spPr>
          <a:xfrm>
            <a:off x="8969266" y="2766232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xmlns="" id="{37D14F8C-EA50-47E6-942A-4017EF5EEA78}"/>
              </a:ext>
            </a:extLst>
          </p:cNvPr>
          <p:cNvSpPr/>
          <p:nvPr/>
        </p:nvSpPr>
        <p:spPr>
          <a:xfrm>
            <a:off x="7921566" y="2617978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xmlns="" id="{7CBEB876-080C-40C8-9824-69C75C30FDCE}"/>
              </a:ext>
            </a:extLst>
          </p:cNvPr>
          <p:cNvSpPr/>
          <p:nvPr/>
        </p:nvSpPr>
        <p:spPr>
          <a:xfrm>
            <a:off x="7549742" y="2589808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427A53A7-360E-4A0A-8115-45A013CC031D}"/>
              </a:ext>
            </a:extLst>
          </p:cNvPr>
          <p:cNvSpPr/>
          <p:nvPr/>
        </p:nvSpPr>
        <p:spPr>
          <a:xfrm>
            <a:off x="6778060" y="2523605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xmlns="" id="{6120EF14-76FE-4F71-B81A-CA2BCEF706C5}"/>
              </a:ext>
            </a:extLst>
          </p:cNvPr>
          <p:cNvSpPr/>
          <p:nvPr/>
        </p:nvSpPr>
        <p:spPr>
          <a:xfrm>
            <a:off x="6708178" y="3685395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62EB81EB-B0DE-43B8-87E1-4A8DEC11B17C}"/>
              </a:ext>
            </a:extLst>
          </p:cNvPr>
          <p:cNvSpPr/>
          <p:nvPr/>
        </p:nvSpPr>
        <p:spPr>
          <a:xfrm>
            <a:off x="7154955" y="3724751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AF8F30F-6CE8-4154-BF20-015543A91B35}"/>
              </a:ext>
            </a:extLst>
          </p:cNvPr>
          <p:cNvSpPr/>
          <p:nvPr/>
        </p:nvSpPr>
        <p:spPr>
          <a:xfrm>
            <a:off x="7530932" y="375127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xmlns="" id="{1ECC1D9E-D236-44A7-A4B3-D322E02C6EBB}"/>
              </a:ext>
            </a:extLst>
          </p:cNvPr>
          <p:cNvSpPr/>
          <p:nvPr/>
        </p:nvSpPr>
        <p:spPr>
          <a:xfrm>
            <a:off x="7944176" y="3818745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xmlns="" id="{45B1F62F-5972-4C0D-9B4F-69BD1BC9A440}"/>
              </a:ext>
            </a:extLst>
          </p:cNvPr>
          <p:cNvSpPr/>
          <p:nvPr/>
        </p:nvSpPr>
        <p:spPr>
          <a:xfrm>
            <a:off x="8353686" y="3834171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xmlns="" id="{E4E1D558-D047-4E8C-8A5C-F3C2CF506DC6}"/>
              </a:ext>
            </a:extLst>
          </p:cNvPr>
          <p:cNvSpPr/>
          <p:nvPr/>
        </p:nvSpPr>
        <p:spPr>
          <a:xfrm>
            <a:off x="8474999" y="4547104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xmlns="" id="{00539DDA-E71E-43AA-99E9-1F1A47EF83EA}"/>
              </a:ext>
            </a:extLst>
          </p:cNvPr>
          <p:cNvSpPr/>
          <p:nvPr/>
        </p:nvSpPr>
        <p:spPr>
          <a:xfrm>
            <a:off x="8034372" y="449250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xmlns="" id="{28F2BD14-526A-430E-AEF8-5B224F79E3AA}"/>
              </a:ext>
            </a:extLst>
          </p:cNvPr>
          <p:cNvSpPr/>
          <p:nvPr/>
        </p:nvSpPr>
        <p:spPr>
          <a:xfrm>
            <a:off x="7591828" y="443707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xmlns="" id="{5C3D5323-3102-4EBD-9109-1C0160DCF258}"/>
              </a:ext>
            </a:extLst>
          </p:cNvPr>
          <p:cNvSpPr/>
          <p:nvPr/>
        </p:nvSpPr>
        <p:spPr>
          <a:xfrm>
            <a:off x="7141241" y="4410551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xmlns="" id="{50C92D48-7CC6-4E5F-9E20-F65F00996F26}"/>
              </a:ext>
            </a:extLst>
          </p:cNvPr>
          <p:cNvSpPr/>
          <p:nvPr/>
        </p:nvSpPr>
        <p:spPr>
          <a:xfrm>
            <a:off x="6655563" y="438007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xmlns="" id="{156A1017-D7BF-4799-8A63-E49974BAB1EC}"/>
              </a:ext>
            </a:extLst>
          </p:cNvPr>
          <p:cNvSpPr txBox="1"/>
          <p:nvPr/>
        </p:nvSpPr>
        <p:spPr>
          <a:xfrm>
            <a:off x="9331565" y="2789323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xmlns="" id="{64C84106-D38A-4CAD-91EC-CD39E4FE4AA2}"/>
              </a:ext>
            </a:extLst>
          </p:cNvPr>
          <p:cNvSpPr txBox="1"/>
          <p:nvPr/>
        </p:nvSpPr>
        <p:spPr>
          <a:xfrm>
            <a:off x="7906626" y="2610447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4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xmlns="" id="{207261EC-6428-44CC-A607-70B20BE949CA}"/>
              </a:ext>
            </a:extLst>
          </p:cNvPr>
          <p:cNvSpPr txBox="1"/>
          <p:nvPr/>
        </p:nvSpPr>
        <p:spPr>
          <a:xfrm>
            <a:off x="7545460" y="2582183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5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xmlns="" id="{486FB2AC-13FE-48A4-A835-F66965406C3F}"/>
              </a:ext>
            </a:extLst>
          </p:cNvPr>
          <p:cNvSpPr txBox="1"/>
          <p:nvPr/>
        </p:nvSpPr>
        <p:spPr>
          <a:xfrm>
            <a:off x="6665196" y="3666978"/>
            <a:ext cx="41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10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xmlns="" id="{E7F1EEF9-05E5-4F90-A5DE-F0F3EBFDA554}"/>
              </a:ext>
            </a:extLst>
          </p:cNvPr>
          <p:cNvSpPr txBox="1"/>
          <p:nvPr/>
        </p:nvSpPr>
        <p:spPr>
          <a:xfrm>
            <a:off x="8969831" y="2765845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xmlns="" id="{FCFA6B02-70B3-472C-9ABC-A613566F4A30}"/>
              </a:ext>
            </a:extLst>
          </p:cNvPr>
          <p:cNvSpPr txBox="1"/>
          <p:nvPr/>
        </p:nvSpPr>
        <p:spPr>
          <a:xfrm>
            <a:off x="6783965" y="2523605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7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7CEA9EBE-0B8F-45D8-A59B-FAB498829E69}"/>
              </a:ext>
            </a:extLst>
          </p:cNvPr>
          <p:cNvSpPr txBox="1"/>
          <p:nvPr/>
        </p:nvSpPr>
        <p:spPr>
          <a:xfrm>
            <a:off x="7106196" y="3695671"/>
            <a:ext cx="41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11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xmlns="" id="{CAA96C98-DBBA-48A1-8305-17A86C9CDE44}"/>
              </a:ext>
            </a:extLst>
          </p:cNvPr>
          <p:cNvSpPr txBox="1"/>
          <p:nvPr/>
        </p:nvSpPr>
        <p:spPr>
          <a:xfrm>
            <a:off x="7480413" y="3724563"/>
            <a:ext cx="41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12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xmlns="" id="{E21419CB-97BB-4DD3-B2DF-99250180BF36}"/>
              </a:ext>
            </a:extLst>
          </p:cNvPr>
          <p:cNvSpPr txBox="1"/>
          <p:nvPr/>
        </p:nvSpPr>
        <p:spPr>
          <a:xfrm>
            <a:off x="7896870" y="3791160"/>
            <a:ext cx="41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13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xmlns="" id="{0AD32E29-4A67-463B-8CC3-842F2886D319}"/>
              </a:ext>
            </a:extLst>
          </p:cNvPr>
          <p:cNvSpPr txBox="1"/>
          <p:nvPr/>
        </p:nvSpPr>
        <p:spPr>
          <a:xfrm>
            <a:off x="8305015" y="3810769"/>
            <a:ext cx="41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14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xmlns="" id="{B0395A7F-41F6-45FE-B28A-13D0E2D88677}"/>
              </a:ext>
            </a:extLst>
          </p:cNvPr>
          <p:cNvSpPr txBox="1"/>
          <p:nvPr/>
        </p:nvSpPr>
        <p:spPr>
          <a:xfrm>
            <a:off x="8432478" y="4514678"/>
            <a:ext cx="41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18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xmlns="" id="{41FB2407-221B-43E5-8E30-278658CE4F06}"/>
              </a:ext>
            </a:extLst>
          </p:cNvPr>
          <p:cNvSpPr txBox="1"/>
          <p:nvPr/>
        </p:nvSpPr>
        <p:spPr>
          <a:xfrm>
            <a:off x="7984193" y="4467441"/>
            <a:ext cx="41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19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xmlns="" id="{0C5C02DE-4C41-4F1D-80D9-07AE8D91F8AE}"/>
              </a:ext>
            </a:extLst>
          </p:cNvPr>
          <p:cNvSpPr txBox="1"/>
          <p:nvPr/>
        </p:nvSpPr>
        <p:spPr>
          <a:xfrm>
            <a:off x="7545612" y="4419428"/>
            <a:ext cx="41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20</a:t>
            </a: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xmlns="" id="{4E44C1A3-1543-40CF-93F8-E9F2DF925334}"/>
              </a:ext>
            </a:extLst>
          </p:cNvPr>
          <p:cNvSpPr txBox="1"/>
          <p:nvPr/>
        </p:nvSpPr>
        <p:spPr>
          <a:xfrm>
            <a:off x="7088640" y="4400075"/>
            <a:ext cx="41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21</a:t>
            </a: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xmlns="" id="{13149150-2CAD-4FE6-8AFC-1EA94BD21512}"/>
              </a:ext>
            </a:extLst>
          </p:cNvPr>
          <p:cNvSpPr txBox="1"/>
          <p:nvPr/>
        </p:nvSpPr>
        <p:spPr>
          <a:xfrm>
            <a:off x="6604698" y="4374131"/>
            <a:ext cx="41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22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xmlns="" id="{2E5A87AC-4C2D-4B6E-9AE9-FE792D106D2B}"/>
              </a:ext>
            </a:extLst>
          </p:cNvPr>
          <p:cNvSpPr txBox="1"/>
          <p:nvPr/>
        </p:nvSpPr>
        <p:spPr>
          <a:xfrm rot="351442">
            <a:off x="7251104" y="4129489"/>
            <a:ext cx="136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PASAJE E8A</a:t>
            </a:r>
          </a:p>
        </p:txBody>
      </p:sp>
      <p:graphicFrame>
        <p:nvGraphicFramePr>
          <p:cNvPr id="117" name="Tabla 116">
            <a:extLst>
              <a:ext uri="{FF2B5EF4-FFF2-40B4-BE49-F238E27FC236}">
                <a16:creationId xmlns:a16="http://schemas.microsoft.com/office/drawing/2014/main" xmlns="" id="{C852C9A1-1223-4EBA-BE89-91F76597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76103"/>
              </p:ext>
            </p:extLst>
          </p:nvPr>
        </p:nvGraphicFramePr>
        <p:xfrm>
          <a:off x="350876" y="1246934"/>
          <a:ext cx="2546416" cy="4914595"/>
        </p:xfrm>
        <a:graphic>
          <a:graphicData uri="http://schemas.openxmlformats.org/drawingml/2006/table">
            <a:tbl>
              <a:tblPr/>
              <a:tblGrid>
                <a:gridCol w="1273208">
                  <a:extLst>
                    <a:ext uri="{9D8B030D-6E8A-4147-A177-3AD203B41FA5}">
                      <a16:colId xmlns:a16="http://schemas.microsoft.com/office/drawing/2014/main" xmlns="" val="3823623231"/>
                    </a:ext>
                  </a:extLst>
                </a:gridCol>
                <a:gridCol w="1273208">
                  <a:extLst>
                    <a:ext uri="{9D8B030D-6E8A-4147-A177-3AD203B41FA5}">
                      <a16:colId xmlns:a16="http://schemas.microsoft.com/office/drawing/2014/main" xmlns="" val="3112705313"/>
                    </a:ext>
                  </a:extLst>
                </a:gridCol>
              </a:tblGrid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LOTE Nº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 BRUTA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0112292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159,61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368006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187,95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789992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339,62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6766571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152,46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3822406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159,41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9268046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205,18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5447130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166,02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522150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707,32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2700641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710,75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4723183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164,56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645577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153,32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3834224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154,10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4643238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156,63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443373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155,79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1483555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204,21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2690767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198,80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692544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280,32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7257251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196,59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0565492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171,40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7209515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171,41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7160058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190,81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704210"/>
                  </a:ext>
                </a:extLst>
              </a:tr>
              <a:tr h="1997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183,85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8656025"/>
                  </a:ext>
                </a:extLst>
              </a:tr>
              <a:tr h="319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1268,39</a:t>
                      </a:r>
                    </a:p>
                  </a:txBody>
                  <a:tcPr marL="2648" marR="2648" marT="2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7856708"/>
                  </a:ext>
                </a:extLst>
              </a:tr>
            </a:tbl>
          </a:graphicData>
        </a:graphic>
      </p:graphicFrame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xmlns="" id="{5D52E575-04AC-4A5A-A3C9-22E04FBC8720}"/>
              </a:ext>
            </a:extLst>
          </p:cNvPr>
          <p:cNvSpPr/>
          <p:nvPr/>
        </p:nvSpPr>
        <p:spPr>
          <a:xfrm>
            <a:off x="9077632" y="3775587"/>
            <a:ext cx="457200" cy="626807"/>
          </a:xfrm>
          <a:custGeom>
            <a:avLst/>
            <a:gdLst>
              <a:gd name="connsiteX0" fmla="*/ 44245 w 457200"/>
              <a:gd name="connsiteY0" fmla="*/ 0 h 626807"/>
              <a:gd name="connsiteX1" fmla="*/ 457200 w 457200"/>
              <a:gd name="connsiteY1" fmla="*/ 29497 h 626807"/>
              <a:gd name="connsiteX2" fmla="*/ 405581 w 457200"/>
              <a:gd name="connsiteY2" fmla="*/ 626807 h 626807"/>
              <a:gd name="connsiteX3" fmla="*/ 0 w 457200"/>
              <a:gd name="connsiteY3" fmla="*/ 604684 h 626807"/>
              <a:gd name="connsiteX4" fmla="*/ 44245 w 457200"/>
              <a:gd name="connsiteY4" fmla="*/ 0 h 62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626807">
                <a:moveTo>
                  <a:pt x="44245" y="0"/>
                </a:moveTo>
                <a:lnTo>
                  <a:pt x="457200" y="29497"/>
                </a:lnTo>
                <a:lnTo>
                  <a:pt x="405581" y="626807"/>
                </a:lnTo>
                <a:lnTo>
                  <a:pt x="0" y="604684"/>
                </a:lnTo>
                <a:lnTo>
                  <a:pt x="44245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xmlns="" id="{2B489D4C-F2E8-48B7-ABFA-7EC3977FE1D0}"/>
              </a:ext>
            </a:extLst>
          </p:cNvPr>
          <p:cNvSpPr/>
          <p:nvPr/>
        </p:nvSpPr>
        <p:spPr>
          <a:xfrm>
            <a:off x="9192790" y="3921101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xmlns="" id="{2C4B300D-2C29-41BA-823B-BE9F4EAEAC58}"/>
              </a:ext>
            </a:extLst>
          </p:cNvPr>
          <p:cNvSpPr txBox="1"/>
          <p:nvPr/>
        </p:nvSpPr>
        <p:spPr>
          <a:xfrm>
            <a:off x="9137526" y="3908915"/>
            <a:ext cx="43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471684" y="6422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CALDERON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CALDERON</a:t>
            </a:r>
          </a:p>
        </p:txBody>
      </p:sp>
      <p:sp>
        <p:nvSpPr>
          <p:cNvPr id="16" name="CuadroTexto 6"/>
          <p:cNvSpPr txBox="1"/>
          <p:nvPr/>
        </p:nvSpPr>
        <p:spPr>
          <a:xfrm>
            <a:off x="2047815" y="5540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“BELLAVISTA” SÉPTIMA ETAPA</a:t>
            </a:r>
            <a:endParaRPr lang="es-ES_tradnl" sz="1600" b="1" dirty="0">
              <a:solidFill>
                <a:srgbClr val="0070C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48344C7-CD86-4697-812F-0B557E4DF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32" t="20636" r="14499" b="6491"/>
          <a:stretch/>
        </p:blipFill>
        <p:spPr>
          <a:xfrm>
            <a:off x="295456" y="1548963"/>
            <a:ext cx="5974730" cy="4350326"/>
          </a:xfrm>
          <a:prstGeom prst="rect">
            <a:avLst/>
          </a:prstGeom>
        </p:spPr>
      </p:pic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10430FF9-D564-4242-BA76-486EA9ED8D16}"/>
              </a:ext>
            </a:extLst>
          </p:cNvPr>
          <p:cNvSpPr/>
          <p:nvPr/>
        </p:nvSpPr>
        <p:spPr>
          <a:xfrm>
            <a:off x="2041482" y="3429000"/>
            <a:ext cx="471054" cy="457200"/>
          </a:xfrm>
          <a:custGeom>
            <a:avLst/>
            <a:gdLst>
              <a:gd name="connsiteX0" fmla="*/ 69272 w 471054"/>
              <a:gd name="connsiteY0" fmla="*/ 0 h 457200"/>
              <a:gd name="connsiteX1" fmla="*/ 471054 w 471054"/>
              <a:gd name="connsiteY1" fmla="*/ 41564 h 457200"/>
              <a:gd name="connsiteX2" fmla="*/ 443345 w 471054"/>
              <a:gd name="connsiteY2" fmla="*/ 443346 h 457200"/>
              <a:gd name="connsiteX3" fmla="*/ 263236 w 471054"/>
              <a:gd name="connsiteY3" fmla="*/ 457200 h 457200"/>
              <a:gd name="connsiteX4" fmla="*/ 0 w 471054"/>
              <a:gd name="connsiteY4" fmla="*/ 415637 h 457200"/>
              <a:gd name="connsiteX5" fmla="*/ 69272 w 471054"/>
              <a:gd name="connsiteY5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054" h="457200">
                <a:moveTo>
                  <a:pt x="69272" y="0"/>
                </a:moveTo>
                <a:lnTo>
                  <a:pt x="471054" y="41564"/>
                </a:lnTo>
                <a:lnTo>
                  <a:pt x="443345" y="443346"/>
                </a:lnTo>
                <a:lnTo>
                  <a:pt x="263236" y="457200"/>
                </a:lnTo>
                <a:lnTo>
                  <a:pt x="0" y="415637"/>
                </a:lnTo>
                <a:lnTo>
                  <a:pt x="6927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0AB1EC0-FED2-4399-82BA-847F36763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207" y="999625"/>
            <a:ext cx="5054022" cy="54198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4400660-F126-4038-B845-8B19A33B9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5474" y="5871867"/>
            <a:ext cx="1243692" cy="627942"/>
          </a:xfrm>
          <a:prstGeom prst="rect">
            <a:avLst/>
          </a:prstGeom>
        </p:spPr>
      </p:pic>
      <p:sp>
        <p:nvSpPr>
          <p:cNvPr id="58" name="CuadroTexto 7">
            <a:extLst>
              <a:ext uri="{FF2B5EF4-FFF2-40B4-BE49-F238E27FC236}">
                <a16:creationId xmlns:a16="http://schemas.microsoft.com/office/drawing/2014/main" xmlns="" id="{A5CAF7E6-BCBE-48BD-BAB0-A1671F68D3FF}"/>
              </a:ext>
            </a:extLst>
          </p:cNvPr>
          <p:cNvSpPr txBox="1"/>
          <p:nvPr/>
        </p:nvSpPr>
        <p:spPr>
          <a:xfrm>
            <a:off x="160771" y="1076354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sp>
        <p:nvSpPr>
          <p:cNvPr id="60" name="17 Rectángulo">
            <a:extLst>
              <a:ext uri="{FF2B5EF4-FFF2-40B4-BE49-F238E27FC236}">
                <a16:creationId xmlns:a16="http://schemas.microsoft.com/office/drawing/2014/main" xmlns="" id="{DC24D8F8-A8C7-42E2-9A47-C3E3461A9249}"/>
              </a:ext>
            </a:extLst>
          </p:cNvPr>
          <p:cNvSpPr/>
          <p:nvPr/>
        </p:nvSpPr>
        <p:spPr>
          <a:xfrm>
            <a:off x="350876" y="6065133"/>
            <a:ext cx="320612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CuadroTexto 7">
            <a:extLst>
              <a:ext uri="{FF2B5EF4-FFF2-40B4-BE49-F238E27FC236}">
                <a16:creationId xmlns:a16="http://schemas.microsoft.com/office/drawing/2014/main" xmlns="" id="{EDB1F570-CC65-46B2-8338-FB08D27C3774}"/>
              </a:ext>
            </a:extLst>
          </p:cNvPr>
          <p:cNvSpPr txBox="1"/>
          <p:nvPr/>
        </p:nvSpPr>
        <p:spPr>
          <a:xfrm>
            <a:off x="835432" y="6012358"/>
            <a:ext cx="241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RESIDENCIAL URBANO 2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30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479</Words>
  <Application>Microsoft Office PowerPoint</Application>
  <PresentationFormat>Personalizado</PresentationFormat>
  <Paragraphs>152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Muñoz Mera</cp:lastModifiedBy>
  <cp:revision>201</cp:revision>
  <cp:lastPrinted>2019-10-04T19:27:11Z</cp:lastPrinted>
  <dcterms:created xsi:type="dcterms:W3CDTF">2019-05-28T19:57:24Z</dcterms:created>
  <dcterms:modified xsi:type="dcterms:W3CDTF">2021-05-25T00:59:26Z</dcterms:modified>
</cp:coreProperties>
</file>