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82" r:id="rId4"/>
    <p:sldId id="280" r:id="rId5"/>
    <p:sldId id="284" r:id="rId6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A9D18E"/>
    <a:srgbClr val="4C9BD3"/>
    <a:srgbClr val="80B8E0"/>
    <a:srgbClr val="DAE3F3"/>
    <a:srgbClr val="E9EBF5"/>
    <a:srgbClr val="B2D4EC"/>
    <a:srgbClr val="A6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6087" autoAdjust="0"/>
  </p:normalViewPr>
  <p:slideViewPr>
    <p:cSldViewPr snapToGrid="0" snapToObjects="1">
      <p:cViewPr>
        <p:scale>
          <a:sx n="90" d="100"/>
          <a:sy n="90" d="100"/>
        </p:scale>
        <p:origin x="-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-En</a:t>
            </a:r>
            <a:r>
              <a:rPr lang="es-EC" baseline="0" dirty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605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-En</a:t>
            </a:r>
            <a:r>
              <a:rPr lang="es-EC" baseline="0" dirty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143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26/04/2021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32008" y="1585535"/>
            <a:ext cx="8211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Ordenanza Reformatoria</a:t>
            </a:r>
          </a:p>
          <a:p>
            <a:pPr algn="ctr"/>
            <a:endParaRPr lang="es-ES" sz="4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URBANIZACIÓN </a:t>
            </a:r>
            <a:r>
              <a:rPr lang="es-ES" sz="4000" b="1" dirty="0">
                <a:solidFill>
                  <a:srgbClr val="0070C0"/>
                </a:solidFill>
              </a:rPr>
              <a:t>SOCIAL Y DESARROLLO PROGRESIVO</a:t>
            </a:r>
            <a:endParaRPr lang="es-EC" sz="4000" b="1" dirty="0">
              <a:solidFill>
                <a:srgbClr val="0070C0"/>
              </a:solidFill>
            </a:endParaRPr>
          </a:p>
          <a:p>
            <a:pPr algn="ctr"/>
            <a:r>
              <a:rPr lang="es-EC" sz="4000" b="1" dirty="0">
                <a:solidFill>
                  <a:srgbClr val="0070C0"/>
                </a:solidFill>
              </a:rPr>
              <a:t> “</a:t>
            </a:r>
            <a:r>
              <a:rPr lang="es-ES" sz="4000" b="1" dirty="0">
                <a:solidFill>
                  <a:srgbClr val="0070C0"/>
                </a:solidFill>
              </a:rPr>
              <a:t>LOS JAZMINES-TUMBACO</a:t>
            </a:r>
            <a:r>
              <a:rPr lang="es-EC" sz="4000" b="1" dirty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ORD. 0009 (D</a:t>
            </a:r>
            <a:r>
              <a:rPr lang="es-ES" sz="2400" b="1" dirty="0">
                <a:solidFill>
                  <a:srgbClr val="C00000"/>
                </a:solidFill>
              </a:rPr>
              <a:t>el 25 de enero de 2011)</a:t>
            </a:r>
          </a:p>
          <a:p>
            <a:pPr algn="ctr"/>
            <a:r>
              <a:rPr lang="es-ES_tradnl" sz="2400" b="1" dirty="0" smtClean="0">
                <a:solidFill>
                  <a:srgbClr val="C00000"/>
                </a:solidFill>
              </a:rPr>
              <a:t>ORD</a:t>
            </a:r>
            <a:r>
              <a:rPr lang="es-ES_tradnl" sz="2400" b="1" dirty="0">
                <a:solidFill>
                  <a:srgbClr val="C00000"/>
                </a:solidFill>
              </a:rPr>
              <a:t>. REF 0271 (Del </a:t>
            </a:r>
            <a:r>
              <a:rPr lang="es-ES" sz="2400" b="1" dirty="0" smtClean="0">
                <a:solidFill>
                  <a:srgbClr val="C00000"/>
                </a:solidFill>
              </a:rPr>
              <a:t>10  </a:t>
            </a:r>
            <a:r>
              <a:rPr lang="es-ES" sz="2400" b="1" dirty="0">
                <a:solidFill>
                  <a:srgbClr val="C00000"/>
                </a:solidFill>
              </a:rPr>
              <a:t>de agosto de 2012)</a:t>
            </a:r>
            <a:endParaRPr lang="es-EC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URBANIZACIÓN SOCIAL Y DESARROLLO PROGRESIVO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</a:t>
            </a:r>
            <a:r>
              <a:rPr lang="es-ES" sz="1600" b="1" dirty="0">
                <a:solidFill>
                  <a:srgbClr val="0070C0"/>
                </a:solidFill>
              </a:rPr>
              <a:t>LOS JAZMINES-TUMBACO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TUMBACO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3738" y="515095"/>
            <a:ext cx="11236703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La Urbanización de Interés social de desarrollo progresivo del Barrio “Los Jazmines”, ubicado en el sector de la Tola Chica, de la parroquia Tumbaco, se aprobó mediante </a:t>
            </a:r>
            <a:r>
              <a:rPr lang="es-E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Ordenanza 009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sancionada el 25 de enero de 2011, reformada por la </a:t>
            </a:r>
            <a:r>
              <a:rPr lang="es-E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Ordenanza 271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10 de agosto de 2012, se regularizaron 24 lotes que conforman el asentamiento humano descrito.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año 2018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realizaron las escrituras de adjudicación y partición de los lotes fraccionados a favor de sus propietarios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 a los derechos y acciones adquiridos, escrituras celebradas en la Notaría Cuadragésima Cuarta del cantón Quito, Dra.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Ivanova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Solá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Coello, inscritas en el Registro de la propiedad en el año 2018.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7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Ordenanza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indica que: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obras a ejecutarse en el área comunal </a:t>
            </a: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las siguientes, </a:t>
            </a:r>
            <a:r>
              <a:rPr lang="es-ES" sz="1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Comunal</a:t>
            </a: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juegos infantiles</a:t>
            </a: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cancha de </a:t>
            </a:r>
            <a:r>
              <a:rPr lang="es-ES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ecuavoley</a:t>
            </a: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áreas verdes </a:t>
            </a:r>
            <a:r>
              <a:rPr lang="es-ES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encespadas</a:t>
            </a: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arborizadas.”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1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ediante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técnico </a:t>
            </a:r>
            <a:r>
              <a:rPr lang="es-ES" sz="1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emite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Informe Técnico de Fiscalización No. 1 </a:t>
            </a:r>
            <a:r>
              <a:rPr lang="es-ES" sz="1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</a:t>
            </a:r>
            <a:r>
              <a:rPr lang="es-ES" sz="1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Zonal Tumbaco</a:t>
            </a:r>
            <a:r>
              <a:rPr lang="es-ES" sz="1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se determina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 asentamiento ha cumplido con el 96% de obras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además señala que en el oficio N.- 1065-DGT-GU-2015, de fecha 06 de marzo de 2015, en el que se hace un informe detallado de las obras que comprende  la ordenanza municipal N-009,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que detallan los inconvenientes encontrados para la ejecución del Área verde y Espacio  Comunal. Por lo que su ejecución no es del 100%. </a:t>
            </a:r>
            <a:endParaRPr lang="es-ES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Oficio 5410-DGT-F-2013, de  11 de noviembre de 2015, el Arq. Bolívar Arévalo de la Dirección de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Territorio de la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Tumbaco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manifiesta que de acuerdo al oficio No. 1065-DGT-GU-2015, de 6 de marzo de 2015, suscrito por el Ing. Diego Arias, las obras de infraestructura están terminadas, sin embargo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 referente al equipamiento para juegos infantiles  y áreas deportivas, casa comunal, estas no se han realizado  con la </a:t>
            </a:r>
            <a:r>
              <a:rPr lang="es-ES" sz="1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justificación legal y técnica de </a:t>
            </a:r>
            <a:r>
              <a:rPr lang="es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 barrio lindera con el parque </a:t>
            </a:r>
            <a:r>
              <a:rPr lang="es-ES" sz="12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“Para La Vida y por que la zona de protección de quebrada no lo permite</a:t>
            </a:r>
            <a:r>
              <a:rPr lang="es-ES" sz="12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lo que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directivos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asentamiento solicitar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Concejo Metropolitano la Reforma de la Ordenanza  por las consideraciones expuestas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Directivos de la Urbanización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solicitaron una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 de la Ordenanza, exclusivamente del artículo 7,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requiriendo que se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elimine la obligación de construir una Casa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Comunal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juegos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infantiles,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cuanto física y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técnicamente no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factible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realizarlos en la superficie existente por el tipo de implantación del equipamiento  (esto fundamentados en los informes emitidos por la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Zonal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Tumbaco)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 esta manera poder culminar las obras </a:t>
            </a:r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así poder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levantar las hipotecas gravadas a favor del Municipio del Distrito Metropolitano de Quito, de cada uno de los lotes fraccionados y adjudicados.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4848"/>
            <a:ext cx="8278149" cy="61431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91990" y="676632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2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URBANIZACIÓN SOCIAL Y DESARROLLO PROGRESIVO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</a:t>
            </a:r>
            <a:r>
              <a:rPr lang="es-ES" sz="1600" b="1" dirty="0">
                <a:solidFill>
                  <a:srgbClr val="0070C0"/>
                </a:solidFill>
              </a:rPr>
              <a:t>LOS JAZMINES-TUMBACO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3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TUMBACO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604779E-8BE7-49DD-8AB9-2392FFAAB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849" y="3720967"/>
            <a:ext cx="4597152" cy="12771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Flecha derecha 9">
            <a:extLst>
              <a:ext uri="{FF2B5EF4-FFF2-40B4-BE49-F238E27FC236}">
                <a16:creationId xmlns="" xmlns:a16="http://schemas.microsoft.com/office/drawing/2014/main" id="{A7833D00-F479-42E1-A6F4-93B1284998DA}"/>
              </a:ext>
            </a:extLst>
          </p:cNvPr>
          <p:cNvSpPr/>
          <p:nvPr/>
        </p:nvSpPr>
        <p:spPr>
          <a:xfrm>
            <a:off x="6696825" y="4126124"/>
            <a:ext cx="834579" cy="4837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URBANIZACIÓN SOCIAL Y DESARROLLO PROGRESIVO</a:t>
            </a:r>
            <a:endParaRPr lang="es-EC" sz="1600" b="1" dirty="0">
              <a:solidFill>
                <a:srgbClr val="0070C0"/>
              </a:solidFill>
            </a:endParaRP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</a:t>
            </a:r>
            <a:r>
              <a:rPr lang="es-ES" sz="1600" b="1" dirty="0">
                <a:solidFill>
                  <a:srgbClr val="0070C0"/>
                </a:solidFill>
              </a:rPr>
              <a:t>LOS JAZMINES-TUMBACO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TUMBACO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15054" r="8495"/>
          <a:stretch/>
        </p:blipFill>
        <p:spPr>
          <a:xfrm>
            <a:off x="1963008" y="3464521"/>
            <a:ext cx="7606503" cy="34034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t="25264" r="10159" b="581"/>
          <a:stretch/>
        </p:blipFill>
        <p:spPr>
          <a:xfrm>
            <a:off x="5493450" y="776265"/>
            <a:ext cx="6698550" cy="26390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r="4517"/>
          <a:stretch/>
        </p:blipFill>
        <p:spPr>
          <a:xfrm>
            <a:off x="0" y="790688"/>
            <a:ext cx="5299530" cy="26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654</Words>
  <Application>Microsoft Office PowerPoint</Application>
  <PresentationFormat>Personalizado</PresentationFormat>
  <Paragraphs>33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181</cp:revision>
  <cp:lastPrinted>2020-02-04T13:31:37Z</cp:lastPrinted>
  <dcterms:created xsi:type="dcterms:W3CDTF">2019-05-28T19:57:24Z</dcterms:created>
  <dcterms:modified xsi:type="dcterms:W3CDTF">2021-04-27T01:11:50Z</dcterms:modified>
</cp:coreProperties>
</file>