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81" r:id="rId4"/>
    <p:sldId id="278" r:id="rId5"/>
    <p:sldId id="280" r:id="rId6"/>
    <p:sldId id="264" r:id="rId7"/>
    <p:sldId id="276" r:id="rId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66"/>
    <a:srgbClr val="FFFFFF"/>
    <a:srgbClr val="A9D18E"/>
    <a:srgbClr val="4C9BD3"/>
    <a:srgbClr val="80B8E0"/>
    <a:srgbClr val="DAE3F3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5238" autoAdjust="0"/>
  </p:normalViewPr>
  <p:slideViewPr>
    <p:cSldViewPr snapToGrid="0" snapToObjects="1">
      <p:cViewPr>
        <p:scale>
          <a:sx n="81" d="100"/>
          <a:sy n="81" d="100"/>
        </p:scale>
        <p:origin x="-40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DC7A1-612C-44D0-AEAA-933E8AE8DDB5}" type="datetimeFigureOut">
              <a:rPr lang="es-EC" smtClean="0"/>
              <a:t>12/04/2021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D0F72-454C-4F4F-9874-0D762B7C82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425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12/04/2021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66875" y="1419287"/>
            <a:ext cx="8776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LA BALVINA “SECTOR CHIGUANO”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2- POSICIÓN 60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25119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1418"/>
            <a:ext cx="10092536" cy="446582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36506"/>
              </p:ext>
            </p:extLst>
          </p:nvPr>
        </p:nvGraphicFramePr>
        <p:xfrm>
          <a:off x="5377103" y="5472323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N/A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2- POSICIÓN 60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78493"/>
              </p:ext>
            </p:extLst>
          </p:nvPr>
        </p:nvGraphicFramePr>
        <p:xfrm>
          <a:off x="127047" y="1203897"/>
          <a:ext cx="5156153" cy="54630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02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6947">
                  <a:extLst>
                    <a:ext uri="{9D8B030D-6E8A-4147-A177-3AD203B41FA5}">
                      <a16:colId xmlns="" xmlns:a16="http://schemas.microsoft.com/office/drawing/2014/main" val="1960135651"/>
                    </a:ext>
                  </a:extLst>
                </a:gridCol>
                <a:gridCol w="5888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5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1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33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85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81,81 %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5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6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5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(mantiene la zonificación)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 (D303-80)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45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5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LINEA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8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16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6">
                  <a:txBody>
                    <a:bodyPr/>
                    <a:lstStyle/>
                    <a:p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 241-AT-DMGR-2018, de 23 de agosto de 2018, 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califica: </a:t>
                      </a:r>
                      <a:r>
                        <a:rPr kumimoji="0" lang="es-EC" sz="9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“La </a:t>
                      </a:r>
                      <a:r>
                        <a:rPr kumimoji="0" lang="es-EC" sz="9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Balvina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</a:t>
                      </a:r>
                      <a:r>
                        <a:rPr kumimoji="0" lang="es-EC" sz="9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Chiguano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en general presenta un </a:t>
                      </a:r>
                      <a:r>
                        <a:rPr kumimoji="0" lang="es-EC" sz="105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expuestos.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0029, de fecha 14 de enero de 2020, emitido por el Director Metropolitano de Gestión de Riesgos, de la Secretaría General de Seguridad y Gobernabilidad: “(…) se ratifica en la calificación del nivel del riesgo frente a movimientos en masa, indicando que el AHHYC La </a:t>
                      </a:r>
                      <a:r>
                        <a:rPr kumimoji="0" lang="es-ES" sz="9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Balvina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Chiguano en general presenta un </a:t>
                      </a:r>
                      <a:r>
                        <a:rPr kumimoji="0" lang="es-ES" sz="105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sin embargo se debe rectificar indicando que el nivel de riesgo es </a:t>
                      </a:r>
                      <a:r>
                        <a:rPr kumimoji="0" lang="es-ES" sz="105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Mitigable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 tal virtud y con las observaciones realizadas, la Dirección Metropolitana de Gestión de Riesgos indica que todos los lotes del AHHYC “La </a:t>
                      </a:r>
                      <a:r>
                        <a:rPr kumimoji="0" lang="es-ES" sz="9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Balvina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 Chiguano” </a:t>
                      </a: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tienen una calificación de </a:t>
                      </a:r>
                      <a:r>
                        <a:rPr kumimoji="0" lang="es-ES" sz="105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105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C" sz="1050" u="sng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760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4 129,43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87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337,19</a:t>
                      </a: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AFECTACIÓN VIAL (MACRO LOTE)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516,96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330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AFECTACIÓN VIAL (LOTES)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16,42</a:t>
                      </a: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51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5 000,00</a:t>
                      </a: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LA BALVINA “</a:t>
            </a:r>
            <a:r>
              <a:rPr lang="es-ES" sz="1600" b="1" dirty="0">
                <a:solidFill>
                  <a:srgbClr val="0070C0"/>
                </a:solidFill>
              </a:rPr>
              <a:t>SECTOR CHIGUANO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45" y="1180304"/>
            <a:ext cx="3270034" cy="20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 descr="E:\MUNICIPIO DMQ\BARRIO LA BALBINA-CHIGUANO\FOTOGRAFIAS\20180815_0928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48" y="1193733"/>
            <a:ext cx="3282101" cy="2063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15 Imagen" descr="E:\MUNICIPIO DMQ\BARRIO LA BALBINA-CHIGUANO\FOTOGRAFIAS\20180815_09215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5"/>
          <a:stretch/>
        </p:blipFill>
        <p:spPr bwMode="auto">
          <a:xfrm>
            <a:off x="5397145" y="3352800"/>
            <a:ext cx="3270034" cy="2011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16 Imagen" descr="E:\MUNICIPIO DMQ\BARRIO LA BALBINA-CHIGUANO\FOTOGRAFIAS\20180815_1000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47" y="3352800"/>
            <a:ext cx="3266602" cy="2011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420405" y="1069003"/>
            <a:ext cx="10077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PUENTE 5</a:t>
            </a:r>
          </a:p>
        </p:txBody>
      </p:sp>
      <p:pic>
        <p:nvPicPr>
          <p:cNvPr id="29" name="28 Imagen"/>
          <p:cNvPicPr/>
          <p:nvPr/>
        </p:nvPicPr>
        <p:blipFill rotWithShape="1">
          <a:blip r:embed="rId5"/>
          <a:srcRect l="21888" t="19260" r="24850" b="23576"/>
          <a:stretch/>
        </p:blipFill>
        <p:spPr bwMode="auto">
          <a:xfrm>
            <a:off x="8796372" y="1215741"/>
            <a:ext cx="2398708" cy="1609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LA BALVINA “</a:t>
            </a:r>
            <a:r>
              <a:rPr lang="es-ES" sz="1600" b="1" dirty="0">
                <a:solidFill>
                  <a:srgbClr val="0070C0"/>
                </a:solidFill>
              </a:rPr>
              <a:t>SECTOR CHIGUANO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6" y="1202549"/>
            <a:ext cx="8283333" cy="52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394848" y="393479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519858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LA BALVINA “</a:t>
            </a:r>
            <a:r>
              <a:rPr lang="es-ES" sz="1600" b="1" dirty="0">
                <a:solidFill>
                  <a:srgbClr val="0070C0"/>
                </a:solidFill>
              </a:rPr>
              <a:t>SECTOR CHIGUANO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2F4C683-5DAC-4806-8437-9CAF1A88D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799" y="803926"/>
            <a:ext cx="7415422" cy="60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B1E418C-B992-4F37-BB58-16FBA9DD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460" y="811947"/>
            <a:ext cx="7415422" cy="60540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25262"/>
              </p:ext>
            </p:extLst>
          </p:nvPr>
        </p:nvGraphicFramePr>
        <p:xfrm>
          <a:off x="1173059" y="4788083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LA BALVINA “</a:t>
            </a:r>
            <a:r>
              <a:rPr lang="es-ES" sz="1600" b="1" dirty="0">
                <a:solidFill>
                  <a:srgbClr val="0070C0"/>
                </a:solidFill>
              </a:rPr>
              <a:t>SECTOR CHIGUANO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="" xmlns:a16="http://schemas.microsoft.com/office/drawing/2014/main" id="{FF94C7D7-5454-46EB-9D73-DF2C8112E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12641"/>
              </p:ext>
            </p:extLst>
          </p:nvPr>
        </p:nvGraphicFramePr>
        <p:xfrm>
          <a:off x="803910" y="1617772"/>
          <a:ext cx="2071297" cy="2968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 LOTE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(m2)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597,88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403,00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273,64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94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300,40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290,21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835" marR="4835" marT="483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284,15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8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318,93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55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55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35" marR="4835" marT="483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597,64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PMOT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663175" y="5445815"/>
            <a:ext cx="422846" cy="272390"/>
          </a:xfrm>
          <a:prstGeom prst="rect">
            <a:avLst/>
          </a:prstGeom>
          <a:solidFill>
            <a:srgbClr val="2A95F6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9189374" y="5441206"/>
            <a:ext cx="2974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1200" b="1" dirty="0"/>
              <a:t>(RU2) Residencial Urbano 2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="" xmlns:a16="http://schemas.microsoft.com/office/drawing/2014/main" id="{C773CA60-CFAC-4ECC-AADE-53DA2F1DA519}"/>
              </a:ext>
            </a:extLst>
          </p:cNvPr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6" name="CuadroTexto 6">
            <a:extLst>
              <a:ext uri="{FF2B5EF4-FFF2-40B4-BE49-F238E27FC236}">
                <a16:creationId xmlns="" xmlns:a16="http://schemas.microsoft.com/office/drawing/2014/main" id="{D71B3DC3-1E13-458F-BDD1-92D45DF7D2FC}"/>
              </a:ext>
            </a:extLst>
          </p:cNvPr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LA BALVINA “</a:t>
            </a:r>
            <a:r>
              <a:rPr lang="es-ES" sz="1600" b="1" dirty="0">
                <a:solidFill>
                  <a:srgbClr val="0070C0"/>
                </a:solidFill>
              </a:rPr>
              <a:t>SECTOR CHIGUANO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BAC4219F-C3FD-41B5-B9CC-6240288B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1" y="1510142"/>
            <a:ext cx="7757907" cy="5255849"/>
          </a:xfrm>
          <a:prstGeom prst="rect">
            <a:avLst/>
          </a:prstGeom>
        </p:spPr>
      </p:pic>
      <p:cxnSp>
        <p:nvCxnSpPr>
          <p:cNvPr id="17" name="32 Conector angular">
            <a:extLst>
              <a:ext uri="{FF2B5EF4-FFF2-40B4-BE49-F238E27FC236}">
                <a16:creationId xmlns="" xmlns:a16="http://schemas.microsoft.com/office/drawing/2014/main" id="{1A6E7132-4783-4AA9-87D0-BFA3587A6FC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79193" y="2644683"/>
            <a:ext cx="3183957" cy="49715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9">
            <a:extLst>
              <a:ext uri="{FF2B5EF4-FFF2-40B4-BE49-F238E27FC236}">
                <a16:creationId xmlns="" xmlns:a16="http://schemas.microsoft.com/office/drawing/2014/main" id="{70E0DC20-E086-4F1E-A1B6-EB2824A0839F}"/>
              </a:ext>
            </a:extLst>
          </p:cNvPr>
          <p:cNvSpPr txBox="1"/>
          <p:nvPr/>
        </p:nvSpPr>
        <p:spPr>
          <a:xfrm>
            <a:off x="2446589" y="1076175"/>
            <a:ext cx="2546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rgbClr val="0070C0"/>
                </a:solidFill>
              </a:rPr>
              <a:t>LA BALVINA “</a:t>
            </a:r>
            <a:r>
              <a:rPr lang="es-ES" sz="1200" b="1" dirty="0">
                <a:solidFill>
                  <a:srgbClr val="0070C0"/>
                </a:solidFill>
              </a:rPr>
              <a:t>SECTOR CHIGUANO</a:t>
            </a:r>
            <a:r>
              <a:rPr lang="es-EC" sz="1200" b="1" dirty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B064D5C1-BAF2-4367-8D72-60A678503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273" y="1506050"/>
            <a:ext cx="4312727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7513</TotalTime>
  <Words>566</Words>
  <Application>Microsoft Office PowerPoint</Application>
  <PresentationFormat>Personalizado</PresentationFormat>
  <Paragraphs>118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237</cp:revision>
  <cp:lastPrinted>2020-01-15T13:23:35Z</cp:lastPrinted>
  <dcterms:created xsi:type="dcterms:W3CDTF">2019-05-28T19:57:24Z</dcterms:created>
  <dcterms:modified xsi:type="dcterms:W3CDTF">2021-04-12T15:38:30Z</dcterms:modified>
</cp:coreProperties>
</file>