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84" r:id="rId3"/>
    <p:sldId id="279" r:id="rId4"/>
    <p:sldId id="285" r:id="rId5"/>
    <p:sldId id="286" r:id="rId6"/>
    <p:sldId id="278" r:id="rId7"/>
    <p:sldId id="288" r:id="rId8"/>
  </p:sldIdLst>
  <p:sldSz cx="12192000" cy="6858000"/>
  <p:notesSz cx="9236075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>
        <p:scale>
          <a:sx n="100" d="100"/>
          <a:sy n="100" d="100"/>
        </p:scale>
        <p:origin x="-19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0613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12/04/2021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0613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0613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12/04/2021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180" y="3329746"/>
            <a:ext cx="7389722" cy="31548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0613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12/04/2021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42" y="1583926"/>
            <a:ext cx="73914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44672" y="705940"/>
            <a:ext cx="1031707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COMITÉ PRO MEJORAS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“SANTA CLARA DE POMASQUI”</a:t>
            </a:r>
          </a:p>
          <a:p>
            <a:pPr algn="ctr"/>
            <a:r>
              <a:rPr lang="es-ES_tradnl" sz="4800" b="1" dirty="0">
                <a:solidFill>
                  <a:srgbClr val="0070C0"/>
                </a:solidFill>
              </a:rPr>
              <a:t>PRIMERA ETAPA</a:t>
            </a:r>
          </a:p>
          <a:p>
            <a:pPr algn="ctr"/>
            <a:endParaRPr lang="es-ES_tradnl" sz="4800" b="1" dirty="0">
              <a:solidFill>
                <a:srgbClr val="0070C0"/>
              </a:solidFill>
            </a:endParaRPr>
          </a:p>
          <a:p>
            <a:pPr algn="ctr"/>
            <a:r>
              <a:rPr lang="es-ES_tradnl" sz="2800" b="1" dirty="0">
                <a:solidFill>
                  <a:srgbClr val="C00000"/>
                </a:solidFill>
              </a:rPr>
              <a:t>PRIORIZACIÓN GRUPO 3- POSICIÓN 31</a:t>
            </a:r>
            <a:endParaRPr lang="es-EC" sz="2800" b="1" dirty="0">
              <a:solidFill>
                <a:srgbClr val="C00000"/>
              </a:solidFill>
            </a:endParaRPr>
          </a:p>
          <a:p>
            <a:pPr algn="ctr"/>
            <a:endParaRPr lang="es-ES_tradnl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32167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634709"/>
            <a:ext cx="10092536" cy="4465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000315"/>
              </p:ext>
            </p:extLst>
          </p:nvPr>
        </p:nvGraphicFramePr>
        <p:xfrm>
          <a:off x="6497053" y="5352184"/>
          <a:ext cx="2461805" cy="131337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68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8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75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4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264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  10%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10%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2" y="789106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 – PRIORIZACIÓN GRUPO 3 – POSICIÓN 31 </a:t>
            </a:r>
          </a:p>
        </p:txBody>
      </p:sp>
      <p:graphicFrame>
        <p:nvGraphicFramePr>
          <p:cNvPr id="2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9715"/>
              </p:ext>
            </p:extLst>
          </p:nvPr>
        </p:nvGraphicFramePr>
        <p:xfrm>
          <a:off x="347155" y="1116232"/>
          <a:ext cx="6078768" cy="578755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9114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3278">
                  <a:extLst>
                    <a:ext uri="{9D8B030D-6E8A-4147-A177-3AD203B41FA5}">
                      <a16:colId xmlns:a16="http://schemas.microsoft.com/office/drawing/2014/main" xmlns="" val="1754082529"/>
                    </a:ext>
                  </a:extLst>
                </a:gridCol>
                <a:gridCol w="498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47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56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38"/>
                <a:gridCol w="506186">
                  <a:extLst>
                    <a:ext uri="{9D8B030D-6E8A-4147-A177-3AD203B41FA5}">
                      <a16:colId xmlns:a16="http://schemas.microsoft.com/office/drawing/2014/main" xmlns="" val="825512527"/>
                    </a:ext>
                  </a:extLst>
                </a:gridCol>
                <a:gridCol w="16510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05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 (INICIO)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</a:p>
                  </a:txBody>
                  <a:tcPr marL="91419" marR="91419" marT="45711" marB="45711" anchor="ctr" horzOverflow="overflow"/>
                </a:tc>
                <a:tc rowSpan="2"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58,33%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58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 (ACTUAL):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0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96Hab.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09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09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 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09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58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unifica  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Uso Principal en (RR1) Residencial Rural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09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86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No. </a:t>
                      </a: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IT-ECR-085-AT-DMGR-2020 de fecha 4 de junio </a:t>
                      </a:r>
                      <a:r>
                        <a:rPr kumimoji="0" lang="es-EC" sz="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kumimoji="0" lang="es-EC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2020:</a:t>
                      </a:r>
                      <a:r>
                        <a:rPr kumimoji="0" lang="es-EC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s-EC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“Movimientos en masa: el AHHYC “Santa Clara de </a:t>
                      </a:r>
                      <a:r>
                        <a:rPr kumimoji="0" lang="es-EC" sz="8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Pomasqui</a:t>
                      </a:r>
                      <a:r>
                        <a:rPr kumimoji="0" lang="es-EC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Primera Etapa” presenta frente a deslizamientos un </a:t>
                      </a:r>
                      <a:r>
                        <a:rPr kumimoji="0" lang="es-EC" sz="800" b="1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 </a:t>
                      </a:r>
                      <a:r>
                        <a:rPr kumimoji="0" lang="es-EC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1, 2, 3, 4, 5, 6, 7, 11, 12, 13, 14, 15, 16, 17, 18, 19, 20, 21, 22, 23 un </a:t>
                      </a:r>
                      <a:r>
                        <a:rPr kumimoji="0" lang="es-EC" sz="800" b="1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Mitigable </a:t>
                      </a:r>
                      <a:r>
                        <a:rPr kumimoji="0" lang="es-EC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los lotes 8, 9, 10, 22, 24.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Nro. GADDMQ-SGSG-2020-1348-OF de 4 de agosto de 2020: 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“…</a:t>
                      </a:r>
                      <a:r>
                        <a:rPr kumimoji="0" lang="es-EC" sz="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vez analizada la información de otras entidades municipales, así como las condiciones físicas del lugar; la Dirección Metropolitana de Gestión de Riesgos manifiesta que, el lote 08 presenta un riesgo Muy Alto No Mitigable frente a movimientos en masa debido a la cercanía a la quebrada colindante, y además de acuerdo a la proyección de la evolución de la misma, el lote se vería completamente afectado así como la curva vial de retorno propuesta en el plano de su implantación final”.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Nro. GADDMQ-SGSG-2020-2065-OF de 28 de octubre de 2020: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 * Debido a un error involuntario, como es evidente, se duplica la calificación del riesgo para el lote No. 22 como moderado y alto mitigable.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tal motivo y una vez revisada la información correspondiente, esta Dependencia aclara que la calificación de     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riesgo para el lote 22 es Moderado Mitigable, determinado finalmente que: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* El AHHYC “Santa Clara de Pomasqui Primera Etapa” presenta frente a deslizamientos un Riesgo Moderado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Mitigable para los lotes 1, 2, 3, 4, 5, 6, 7, 11, 12, 13, 14, 15, 16, 17, 18, 19, 20, 21, 22, 23, un Riesgo Alto Mitigable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es-EC" sz="8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para los lotes 8, 9, 10, 24</a:t>
                      </a:r>
                      <a:r>
                        <a:rPr kumimoji="0" lang="es-EC" sz="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 rtl="0">
                        <a:buFont typeface="Arial" panose="020B0604020202020204" pitchFamily="34" charset="0"/>
                        <a:buNone/>
                      </a:pP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09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8.341,93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309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faja de protección en lote: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29,26</a:t>
                      </a: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09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444,68</a:t>
                      </a: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9919921"/>
                  </a:ext>
                </a:extLst>
              </a:tr>
              <a:tr h="35058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 Faja de Protección de Quebrada (Área Municipal):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409,65</a:t>
                      </a: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309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vías: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1.272,39</a:t>
                      </a: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616066"/>
                  </a:ext>
                </a:extLst>
              </a:tr>
              <a:tr h="35058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terreno(Área Total)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10.497,91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928" y="671826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6C3F8AE6-44E6-4E07-A3BC-CB07B858948E}"/>
              </a:ext>
            </a:extLst>
          </p:cNvPr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COMITÉ PRO-MEJORAS “SANTA CLARA DE POMASQUI” PRIMERA ETAPA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BCF73F71-9A67-4A0F-93C3-DABB358DAD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586" t="9477" r="20377" b="23242"/>
          <a:stretch/>
        </p:blipFill>
        <p:spPr>
          <a:xfrm>
            <a:off x="6497052" y="3339628"/>
            <a:ext cx="2463419" cy="19002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CBE6E6A-CC09-4634-A4CD-303173CC45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368" t="19581" r="30519" b="18445"/>
          <a:stretch/>
        </p:blipFill>
        <p:spPr>
          <a:xfrm>
            <a:off x="6488529" y="1116233"/>
            <a:ext cx="2463419" cy="208775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7F1FB068-5668-49F8-B608-1502F8C5D8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762" t="11646" r="17220" b="18124"/>
          <a:stretch/>
        </p:blipFill>
        <p:spPr>
          <a:xfrm>
            <a:off x="9084034" y="4170438"/>
            <a:ext cx="2888450" cy="190022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8F2D34CE-1FF1-4A31-AC97-A44F4A8E499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412" t="16137" r="28666" b="23245"/>
          <a:stretch/>
        </p:blipFill>
        <p:spPr>
          <a:xfrm>
            <a:off x="9077123" y="1116232"/>
            <a:ext cx="2895361" cy="2908883"/>
          </a:xfrm>
          <a:prstGeom prst="rect">
            <a:avLst/>
          </a:prstGeom>
        </p:spPr>
      </p:pic>
      <p:sp>
        <p:nvSpPr>
          <p:cNvPr id="25" name="Forma libre: forma 24">
            <a:extLst>
              <a:ext uri="{FF2B5EF4-FFF2-40B4-BE49-F238E27FC236}">
                <a16:creationId xmlns:a16="http://schemas.microsoft.com/office/drawing/2014/main" xmlns="" id="{E718B9C3-E1C5-4169-8FC0-4E97DB596B49}"/>
              </a:ext>
            </a:extLst>
          </p:cNvPr>
          <p:cNvSpPr/>
          <p:nvPr/>
        </p:nvSpPr>
        <p:spPr>
          <a:xfrm>
            <a:off x="9180871" y="2684206"/>
            <a:ext cx="2780071" cy="125362"/>
          </a:xfrm>
          <a:custGeom>
            <a:avLst/>
            <a:gdLst>
              <a:gd name="connsiteX0" fmla="*/ 0 w 2780071"/>
              <a:gd name="connsiteY0" fmla="*/ 81117 h 125362"/>
              <a:gd name="connsiteX1" fmla="*/ 176981 w 2780071"/>
              <a:gd name="connsiteY1" fmla="*/ 125362 h 125362"/>
              <a:gd name="connsiteX2" fmla="*/ 420329 w 2780071"/>
              <a:gd name="connsiteY2" fmla="*/ 110613 h 125362"/>
              <a:gd name="connsiteX3" fmla="*/ 870155 w 2780071"/>
              <a:gd name="connsiteY3" fmla="*/ 44246 h 125362"/>
              <a:gd name="connsiteX4" fmla="*/ 1091381 w 2780071"/>
              <a:gd name="connsiteY4" fmla="*/ 7375 h 125362"/>
              <a:gd name="connsiteX5" fmla="*/ 1415845 w 2780071"/>
              <a:gd name="connsiteY5" fmla="*/ 14749 h 125362"/>
              <a:gd name="connsiteX6" fmla="*/ 1710813 w 2780071"/>
              <a:gd name="connsiteY6" fmla="*/ 0 h 125362"/>
              <a:gd name="connsiteX7" fmla="*/ 2027903 w 2780071"/>
              <a:gd name="connsiteY7" fmla="*/ 14749 h 125362"/>
              <a:gd name="connsiteX8" fmla="*/ 2381864 w 2780071"/>
              <a:gd name="connsiteY8" fmla="*/ 51620 h 125362"/>
              <a:gd name="connsiteX9" fmla="*/ 2735826 w 2780071"/>
              <a:gd name="connsiteY9" fmla="*/ 66368 h 125362"/>
              <a:gd name="connsiteX10" fmla="*/ 2780071 w 2780071"/>
              <a:gd name="connsiteY10" fmla="*/ 66368 h 1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0071" h="125362">
                <a:moveTo>
                  <a:pt x="0" y="81117"/>
                </a:moveTo>
                <a:lnTo>
                  <a:pt x="176981" y="125362"/>
                </a:lnTo>
                <a:lnTo>
                  <a:pt x="420329" y="110613"/>
                </a:lnTo>
                <a:lnTo>
                  <a:pt x="870155" y="44246"/>
                </a:lnTo>
                <a:lnTo>
                  <a:pt x="1091381" y="7375"/>
                </a:lnTo>
                <a:lnTo>
                  <a:pt x="1415845" y="14749"/>
                </a:lnTo>
                <a:lnTo>
                  <a:pt x="1710813" y="0"/>
                </a:lnTo>
                <a:lnTo>
                  <a:pt x="2027903" y="14749"/>
                </a:lnTo>
                <a:lnTo>
                  <a:pt x="2381864" y="51620"/>
                </a:lnTo>
                <a:lnTo>
                  <a:pt x="2735826" y="66368"/>
                </a:lnTo>
                <a:lnTo>
                  <a:pt x="2780071" y="66368"/>
                </a:lnTo>
              </a:path>
            </a:pathLst>
          </a:cu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xmlns="" id="{49C14E23-C3FE-4FEC-980A-1D89ED32C88E}"/>
              </a:ext>
            </a:extLst>
          </p:cNvPr>
          <p:cNvSpPr/>
          <p:nvPr/>
        </p:nvSpPr>
        <p:spPr>
          <a:xfrm>
            <a:off x="10058400" y="1187245"/>
            <a:ext cx="1902542" cy="1533832"/>
          </a:xfrm>
          <a:custGeom>
            <a:avLst/>
            <a:gdLst>
              <a:gd name="connsiteX0" fmla="*/ 0 w 1902542"/>
              <a:gd name="connsiteY0" fmla="*/ 1533832 h 1533832"/>
              <a:gd name="connsiteX1" fmla="*/ 184355 w 1902542"/>
              <a:gd name="connsiteY1" fmla="*/ 1408471 h 1533832"/>
              <a:gd name="connsiteX2" fmla="*/ 398206 w 1902542"/>
              <a:gd name="connsiteY2" fmla="*/ 1319981 h 1533832"/>
              <a:gd name="connsiteX3" fmla="*/ 656303 w 1902542"/>
              <a:gd name="connsiteY3" fmla="*/ 1238865 h 1533832"/>
              <a:gd name="connsiteX4" fmla="*/ 715297 w 1902542"/>
              <a:gd name="connsiteY4" fmla="*/ 1201994 h 1533832"/>
              <a:gd name="connsiteX5" fmla="*/ 848032 w 1902542"/>
              <a:gd name="connsiteY5" fmla="*/ 1017639 h 1533832"/>
              <a:gd name="connsiteX6" fmla="*/ 1179871 w 1902542"/>
              <a:gd name="connsiteY6" fmla="*/ 619432 h 1533832"/>
              <a:gd name="connsiteX7" fmla="*/ 1371600 w 1902542"/>
              <a:gd name="connsiteY7" fmla="*/ 464574 h 1533832"/>
              <a:gd name="connsiteX8" fmla="*/ 1659194 w 1902542"/>
              <a:gd name="connsiteY8" fmla="*/ 169607 h 1533832"/>
              <a:gd name="connsiteX9" fmla="*/ 1902542 w 1902542"/>
              <a:gd name="connsiteY9" fmla="*/ 0 h 153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2542" h="1533832">
                <a:moveTo>
                  <a:pt x="0" y="1533832"/>
                </a:moveTo>
                <a:lnTo>
                  <a:pt x="184355" y="1408471"/>
                </a:lnTo>
                <a:lnTo>
                  <a:pt x="398206" y="1319981"/>
                </a:lnTo>
                <a:lnTo>
                  <a:pt x="656303" y="1238865"/>
                </a:lnTo>
                <a:lnTo>
                  <a:pt x="715297" y="1201994"/>
                </a:lnTo>
                <a:lnTo>
                  <a:pt x="848032" y="1017639"/>
                </a:lnTo>
                <a:lnTo>
                  <a:pt x="1179871" y="619432"/>
                </a:lnTo>
                <a:lnTo>
                  <a:pt x="1371600" y="464574"/>
                </a:lnTo>
                <a:lnTo>
                  <a:pt x="1659194" y="169607"/>
                </a:lnTo>
                <a:lnTo>
                  <a:pt x="1902542" y="0"/>
                </a:lnTo>
              </a:path>
            </a:pathLst>
          </a:cu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5AC169AB-0A47-46F4-8605-3B124B0102B7}"/>
              </a:ext>
            </a:extLst>
          </p:cNvPr>
          <p:cNvSpPr txBox="1"/>
          <p:nvPr/>
        </p:nvSpPr>
        <p:spPr>
          <a:xfrm rot="20962361">
            <a:off x="9435442" y="2729855"/>
            <a:ext cx="8329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b="1" dirty="0"/>
              <a:t>CALLE PIO XII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D75C7B37-BA09-4E4B-B949-3FD73AB1334E}"/>
              </a:ext>
            </a:extLst>
          </p:cNvPr>
          <p:cNvSpPr txBox="1"/>
          <p:nvPr/>
        </p:nvSpPr>
        <p:spPr>
          <a:xfrm>
            <a:off x="10667442" y="2645765"/>
            <a:ext cx="8329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b="1" dirty="0"/>
              <a:t>CALLE PIO XII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4A07CDF0-36F4-45CD-890B-0403326C25F0}"/>
              </a:ext>
            </a:extLst>
          </p:cNvPr>
          <p:cNvSpPr txBox="1"/>
          <p:nvPr/>
        </p:nvSpPr>
        <p:spPr>
          <a:xfrm rot="20293171">
            <a:off x="10165407" y="2306955"/>
            <a:ext cx="8329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b="1" dirty="0"/>
              <a:t>SAN ISIDRO</a:t>
            </a: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xmlns="" id="{5284FCCE-AA69-446C-B7F6-05E816825CA4}"/>
              </a:ext>
            </a:extLst>
          </p:cNvPr>
          <p:cNvSpPr/>
          <p:nvPr/>
        </p:nvSpPr>
        <p:spPr>
          <a:xfrm>
            <a:off x="10082254" y="2218414"/>
            <a:ext cx="119269" cy="429370"/>
          </a:xfrm>
          <a:custGeom>
            <a:avLst/>
            <a:gdLst>
              <a:gd name="connsiteX0" fmla="*/ 119269 w 119269"/>
              <a:gd name="connsiteY0" fmla="*/ 0 h 429370"/>
              <a:gd name="connsiteX1" fmla="*/ 111318 w 119269"/>
              <a:gd name="connsiteY1" fmla="*/ 381663 h 429370"/>
              <a:gd name="connsiteX2" fmla="*/ 63610 w 119269"/>
              <a:gd name="connsiteY2" fmla="*/ 429370 h 429370"/>
              <a:gd name="connsiteX3" fmla="*/ 0 w 119269"/>
              <a:gd name="connsiteY3" fmla="*/ 373711 h 429370"/>
              <a:gd name="connsiteX4" fmla="*/ 7951 w 119269"/>
              <a:gd name="connsiteY4" fmla="*/ 198783 h 429370"/>
              <a:gd name="connsiteX5" fmla="*/ 55659 w 119269"/>
              <a:gd name="connsiteY5" fmla="*/ 15903 h 429370"/>
              <a:gd name="connsiteX6" fmla="*/ 119269 w 119269"/>
              <a:gd name="connsiteY6" fmla="*/ 0 h 42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69" h="429370">
                <a:moveTo>
                  <a:pt x="119269" y="0"/>
                </a:moveTo>
                <a:lnTo>
                  <a:pt x="111318" y="381663"/>
                </a:lnTo>
                <a:lnTo>
                  <a:pt x="63610" y="429370"/>
                </a:lnTo>
                <a:lnTo>
                  <a:pt x="0" y="373711"/>
                </a:lnTo>
                <a:lnTo>
                  <a:pt x="7951" y="198783"/>
                </a:lnTo>
                <a:lnTo>
                  <a:pt x="55659" y="15903"/>
                </a:lnTo>
                <a:lnTo>
                  <a:pt x="119269" y="0"/>
                </a:lnTo>
                <a:close/>
              </a:path>
            </a:pathLst>
          </a:cu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xmlns="" id="{1655B16E-EBB0-40F6-96C5-D4C8E90F0040}"/>
              </a:ext>
            </a:extLst>
          </p:cNvPr>
          <p:cNvSpPr/>
          <p:nvPr/>
        </p:nvSpPr>
        <p:spPr>
          <a:xfrm>
            <a:off x="9962984" y="2218414"/>
            <a:ext cx="151075" cy="469127"/>
          </a:xfrm>
          <a:custGeom>
            <a:avLst/>
            <a:gdLst>
              <a:gd name="connsiteX0" fmla="*/ 31806 w 151075"/>
              <a:gd name="connsiteY0" fmla="*/ 469127 h 469127"/>
              <a:gd name="connsiteX1" fmla="*/ 0 w 151075"/>
              <a:gd name="connsiteY1" fmla="*/ 270344 h 469127"/>
              <a:gd name="connsiteX2" fmla="*/ 119270 w 151075"/>
              <a:gd name="connsiteY2" fmla="*/ 0 h 469127"/>
              <a:gd name="connsiteX3" fmla="*/ 151075 w 151075"/>
              <a:gd name="connsiteY3" fmla="*/ 39756 h 469127"/>
              <a:gd name="connsiteX4" fmla="*/ 111319 w 151075"/>
              <a:gd name="connsiteY4" fmla="*/ 270344 h 469127"/>
              <a:gd name="connsiteX5" fmla="*/ 111319 w 151075"/>
              <a:gd name="connsiteY5" fmla="*/ 413468 h 469127"/>
              <a:gd name="connsiteX6" fmla="*/ 151075 w 151075"/>
              <a:gd name="connsiteY6" fmla="*/ 453224 h 469127"/>
              <a:gd name="connsiteX7" fmla="*/ 31806 w 151075"/>
              <a:gd name="connsiteY7" fmla="*/ 469127 h 46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075" h="469127">
                <a:moveTo>
                  <a:pt x="31806" y="469127"/>
                </a:moveTo>
                <a:lnTo>
                  <a:pt x="0" y="270344"/>
                </a:lnTo>
                <a:lnTo>
                  <a:pt x="119270" y="0"/>
                </a:lnTo>
                <a:lnTo>
                  <a:pt x="151075" y="39756"/>
                </a:lnTo>
                <a:lnTo>
                  <a:pt x="111319" y="270344"/>
                </a:lnTo>
                <a:lnTo>
                  <a:pt x="111319" y="413468"/>
                </a:lnTo>
                <a:lnTo>
                  <a:pt x="151075" y="453224"/>
                </a:lnTo>
                <a:lnTo>
                  <a:pt x="31806" y="469127"/>
                </a:lnTo>
                <a:close/>
              </a:path>
            </a:pathLst>
          </a:custGeom>
          <a:solidFill>
            <a:srgbClr val="0070C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41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32167"/>
            <a:ext cx="1243123" cy="625833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634709"/>
            <a:ext cx="10092536" cy="446582"/>
          </a:xfrm>
          <a:prstGeom prst="rect">
            <a:avLst/>
          </a:prstGeom>
        </p:spPr>
      </p:pic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9335069" y="2331129"/>
            <a:ext cx="450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58544"/>
            <a:ext cx="17903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UNIDAD EDUCATIVA FISCAL RICARDO MANTILLA</a:t>
            </a:r>
          </a:p>
        </p:txBody>
      </p:sp>
      <p:sp>
        <p:nvSpPr>
          <p:cNvPr id="28" name="CuadroTexto 16"/>
          <p:cNvSpPr txBox="1"/>
          <p:nvPr/>
        </p:nvSpPr>
        <p:spPr>
          <a:xfrm>
            <a:off x="9785445" y="2225717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1 km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2905559" y="487440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97" y="981010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D0BFF4DA-640A-4C7C-BCA7-4865516483D0}"/>
              </a:ext>
            </a:extLst>
          </p:cNvPr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COMITÉ PRO-MEJORAS “SANTA CLARA DE POMASQUI” PRIMERA ETAPA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916EDD7-E626-4D64-AD4A-1B30CA302D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45" t="11303" r="12362" b="18791"/>
          <a:stretch/>
        </p:blipFill>
        <p:spPr>
          <a:xfrm>
            <a:off x="374439" y="1419368"/>
            <a:ext cx="8254009" cy="4871432"/>
          </a:xfrm>
          <a:prstGeom prst="rect">
            <a:avLst/>
          </a:prstGeom>
        </p:spPr>
      </p:pic>
      <p:sp>
        <p:nvSpPr>
          <p:cNvPr id="3" name="Forma libre: forma 2">
            <a:extLst>
              <a:ext uri="{FF2B5EF4-FFF2-40B4-BE49-F238E27FC236}">
                <a16:creationId xmlns:a16="http://schemas.microsoft.com/office/drawing/2014/main" xmlns="" id="{471E65A1-255F-4E16-B0D1-4B48D63D51D6}"/>
              </a:ext>
            </a:extLst>
          </p:cNvPr>
          <p:cNvSpPr/>
          <p:nvPr/>
        </p:nvSpPr>
        <p:spPr>
          <a:xfrm>
            <a:off x="3613355" y="2433484"/>
            <a:ext cx="250722" cy="634181"/>
          </a:xfrm>
          <a:custGeom>
            <a:avLst/>
            <a:gdLst>
              <a:gd name="connsiteX0" fmla="*/ 250722 w 250722"/>
              <a:gd name="connsiteY0" fmla="*/ 44245 h 634181"/>
              <a:gd name="connsiteX1" fmla="*/ 235974 w 250722"/>
              <a:gd name="connsiteY1" fmla="*/ 457200 h 634181"/>
              <a:gd name="connsiteX2" fmla="*/ 243348 w 250722"/>
              <a:gd name="connsiteY2" fmla="*/ 494071 h 634181"/>
              <a:gd name="connsiteX3" fmla="*/ 206477 w 250722"/>
              <a:gd name="connsiteY3" fmla="*/ 560439 h 634181"/>
              <a:gd name="connsiteX4" fmla="*/ 154858 w 250722"/>
              <a:gd name="connsiteY4" fmla="*/ 612058 h 634181"/>
              <a:gd name="connsiteX5" fmla="*/ 73742 w 250722"/>
              <a:gd name="connsiteY5" fmla="*/ 634181 h 634181"/>
              <a:gd name="connsiteX6" fmla="*/ 22122 w 250722"/>
              <a:gd name="connsiteY6" fmla="*/ 634181 h 634181"/>
              <a:gd name="connsiteX7" fmla="*/ 0 w 250722"/>
              <a:gd name="connsiteY7" fmla="*/ 376084 h 634181"/>
              <a:gd name="connsiteX8" fmla="*/ 81116 w 250722"/>
              <a:gd name="connsiteY8" fmla="*/ 154858 h 634181"/>
              <a:gd name="connsiteX9" fmla="*/ 117987 w 250722"/>
              <a:gd name="connsiteY9" fmla="*/ 44245 h 634181"/>
              <a:gd name="connsiteX10" fmla="*/ 147484 w 250722"/>
              <a:gd name="connsiteY10" fmla="*/ 0 h 634181"/>
              <a:gd name="connsiteX11" fmla="*/ 250722 w 250722"/>
              <a:gd name="connsiteY11" fmla="*/ 44245 h 63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0722" h="634181">
                <a:moveTo>
                  <a:pt x="250722" y="44245"/>
                </a:moveTo>
                <a:lnTo>
                  <a:pt x="235974" y="457200"/>
                </a:lnTo>
                <a:lnTo>
                  <a:pt x="243348" y="494071"/>
                </a:lnTo>
                <a:lnTo>
                  <a:pt x="206477" y="560439"/>
                </a:lnTo>
                <a:lnTo>
                  <a:pt x="154858" y="612058"/>
                </a:lnTo>
                <a:lnTo>
                  <a:pt x="73742" y="634181"/>
                </a:lnTo>
                <a:lnTo>
                  <a:pt x="22122" y="634181"/>
                </a:lnTo>
                <a:lnTo>
                  <a:pt x="0" y="376084"/>
                </a:lnTo>
                <a:lnTo>
                  <a:pt x="81116" y="154858"/>
                </a:lnTo>
                <a:lnTo>
                  <a:pt x="117987" y="44245"/>
                </a:lnTo>
                <a:lnTo>
                  <a:pt x="147484" y="0"/>
                </a:lnTo>
                <a:lnTo>
                  <a:pt x="250722" y="4424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xmlns="" id="{89D9164E-C861-4A32-8EDE-CE26EF53A276}"/>
              </a:ext>
            </a:extLst>
          </p:cNvPr>
          <p:cNvSpPr/>
          <p:nvPr/>
        </p:nvSpPr>
        <p:spPr>
          <a:xfrm>
            <a:off x="5567516" y="5316794"/>
            <a:ext cx="169607" cy="243348"/>
          </a:xfrm>
          <a:custGeom>
            <a:avLst/>
            <a:gdLst>
              <a:gd name="connsiteX0" fmla="*/ 169607 w 169607"/>
              <a:gd name="connsiteY0" fmla="*/ 22122 h 243348"/>
              <a:gd name="connsiteX1" fmla="*/ 147484 w 169607"/>
              <a:gd name="connsiteY1" fmla="*/ 243348 h 243348"/>
              <a:gd name="connsiteX2" fmla="*/ 0 w 169607"/>
              <a:gd name="connsiteY2" fmla="*/ 206477 h 243348"/>
              <a:gd name="connsiteX3" fmla="*/ 73742 w 169607"/>
              <a:gd name="connsiteY3" fmla="*/ 0 h 243348"/>
              <a:gd name="connsiteX4" fmla="*/ 169607 w 169607"/>
              <a:gd name="connsiteY4" fmla="*/ 22122 h 24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607" h="243348">
                <a:moveTo>
                  <a:pt x="169607" y="22122"/>
                </a:moveTo>
                <a:lnTo>
                  <a:pt x="147484" y="243348"/>
                </a:lnTo>
                <a:lnTo>
                  <a:pt x="0" y="206477"/>
                </a:lnTo>
                <a:lnTo>
                  <a:pt x="73742" y="0"/>
                </a:lnTo>
                <a:lnTo>
                  <a:pt x="169607" y="22122"/>
                </a:lnTo>
                <a:close/>
              </a:path>
            </a:pathLst>
          </a:cu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34BA97F1-6025-499D-A285-9A11B73974B2}"/>
              </a:ext>
            </a:extLst>
          </p:cNvPr>
          <p:cNvSpPr/>
          <p:nvPr/>
        </p:nvSpPr>
        <p:spPr>
          <a:xfrm>
            <a:off x="3716594" y="3030794"/>
            <a:ext cx="2462980" cy="2308122"/>
          </a:xfrm>
          <a:custGeom>
            <a:avLst/>
            <a:gdLst>
              <a:gd name="connsiteX0" fmla="*/ 2042651 w 2462980"/>
              <a:gd name="connsiteY0" fmla="*/ 2308122 h 2308122"/>
              <a:gd name="connsiteX1" fmla="*/ 2462980 w 2462980"/>
              <a:gd name="connsiteY1" fmla="*/ 51619 h 2308122"/>
              <a:gd name="connsiteX2" fmla="*/ 1563329 w 2462980"/>
              <a:gd name="connsiteY2" fmla="*/ 36871 h 2308122"/>
              <a:gd name="connsiteX3" fmla="*/ 833283 w 2462980"/>
              <a:gd name="connsiteY3" fmla="*/ 0 h 2308122"/>
              <a:gd name="connsiteX4" fmla="*/ 0 w 2462980"/>
              <a:gd name="connsiteY4" fmla="*/ 29496 h 230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2980" h="2308122">
                <a:moveTo>
                  <a:pt x="2042651" y="2308122"/>
                </a:moveTo>
                <a:lnTo>
                  <a:pt x="2462980" y="51619"/>
                </a:lnTo>
                <a:lnTo>
                  <a:pt x="1563329" y="36871"/>
                </a:lnTo>
                <a:lnTo>
                  <a:pt x="833283" y="0"/>
                </a:lnTo>
                <a:lnTo>
                  <a:pt x="0" y="29496"/>
                </a:lnTo>
              </a:path>
            </a:pathLst>
          </a:cu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5CD44A80-A71D-4F6A-AD33-7E591407D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5" t="1990" r="18266"/>
          <a:stretch/>
        </p:blipFill>
        <p:spPr>
          <a:xfrm rot="16200000">
            <a:off x="4973996" y="335545"/>
            <a:ext cx="4900258" cy="68561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94052" y="2525211"/>
            <a:ext cx="504825" cy="228600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1" name="CuadroTexto 16"/>
          <p:cNvSpPr txBox="1"/>
          <p:nvPr/>
        </p:nvSpPr>
        <p:spPr>
          <a:xfrm>
            <a:off x="781467" y="2422177"/>
            <a:ext cx="289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CALLE PIO XII</a:t>
            </a:r>
          </a:p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CALLE SAN ISIDRO LABRADOR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294054" y="3017192"/>
            <a:ext cx="504825" cy="228600"/>
          </a:xfrm>
          <a:prstGeom prst="rect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30" name="CuadroTexto 16"/>
          <p:cNvSpPr txBox="1"/>
          <p:nvPr/>
        </p:nvSpPr>
        <p:spPr>
          <a:xfrm>
            <a:off x="781469" y="2985408"/>
            <a:ext cx="289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CALLE N14H</a:t>
            </a:r>
          </a:p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CALLE N14J</a:t>
            </a:r>
          </a:p>
        </p:txBody>
      </p:sp>
      <p:sp>
        <p:nvSpPr>
          <p:cNvPr id="48" name="28 Rectángulo">
            <a:extLst>
              <a:ext uri="{FF2B5EF4-FFF2-40B4-BE49-F238E27FC236}">
                <a16:creationId xmlns:a16="http://schemas.microsoft.com/office/drawing/2014/main" xmlns="" id="{C4FA55A2-251B-4C21-92D3-B19C1B65109F}"/>
              </a:ext>
            </a:extLst>
          </p:cNvPr>
          <p:cNvSpPr/>
          <p:nvPr/>
        </p:nvSpPr>
        <p:spPr>
          <a:xfrm>
            <a:off x="281842" y="3509706"/>
            <a:ext cx="504825" cy="2286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CuadroTexto 16">
            <a:extLst>
              <a:ext uri="{FF2B5EF4-FFF2-40B4-BE49-F238E27FC236}">
                <a16:creationId xmlns:a16="http://schemas.microsoft.com/office/drawing/2014/main" xmlns="" id="{3806B0F4-FF1A-4AFB-B6A4-076F1CD20760}"/>
              </a:ext>
            </a:extLst>
          </p:cNvPr>
          <p:cNvSpPr txBox="1"/>
          <p:nvPr/>
        </p:nvSpPr>
        <p:spPr>
          <a:xfrm>
            <a:off x="769257" y="3477922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PASAJE S/N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2864ACE1-4CE0-4B06-9EB3-4E3D150829A2}"/>
              </a:ext>
            </a:extLst>
          </p:cNvPr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COMITÉ PRO-MEJORAS “SANTA CLARA DE POMASQUI” PRIMERA ETAPA</a:t>
            </a:r>
          </a:p>
        </p:txBody>
      </p:sp>
      <p:sp>
        <p:nvSpPr>
          <p:cNvPr id="2" name="Forma libre: forma 1">
            <a:extLst>
              <a:ext uri="{FF2B5EF4-FFF2-40B4-BE49-F238E27FC236}">
                <a16:creationId xmlns:a16="http://schemas.microsoft.com/office/drawing/2014/main" xmlns="" id="{1A0C1288-4A16-4DE9-8647-0F883F218B69}"/>
              </a:ext>
            </a:extLst>
          </p:cNvPr>
          <p:cNvSpPr/>
          <p:nvPr/>
        </p:nvSpPr>
        <p:spPr>
          <a:xfrm>
            <a:off x="5764696" y="2655736"/>
            <a:ext cx="4428876" cy="1232452"/>
          </a:xfrm>
          <a:custGeom>
            <a:avLst/>
            <a:gdLst>
              <a:gd name="connsiteX0" fmla="*/ 4063116 w 4428876"/>
              <a:gd name="connsiteY0" fmla="*/ 55659 h 1232452"/>
              <a:gd name="connsiteX1" fmla="*/ 4142629 w 4428876"/>
              <a:gd name="connsiteY1" fmla="*/ 79513 h 1232452"/>
              <a:gd name="connsiteX2" fmla="*/ 4190337 w 4428876"/>
              <a:gd name="connsiteY2" fmla="*/ 103367 h 1232452"/>
              <a:gd name="connsiteX3" fmla="*/ 4238045 w 4428876"/>
              <a:gd name="connsiteY3" fmla="*/ 341906 h 1232452"/>
              <a:gd name="connsiteX4" fmla="*/ 4317558 w 4428876"/>
              <a:gd name="connsiteY4" fmla="*/ 858741 h 1232452"/>
              <a:gd name="connsiteX5" fmla="*/ 4285753 w 4428876"/>
              <a:gd name="connsiteY5" fmla="*/ 978010 h 1232452"/>
              <a:gd name="connsiteX6" fmla="*/ 4190337 w 4428876"/>
              <a:gd name="connsiteY6" fmla="*/ 1017767 h 1232452"/>
              <a:gd name="connsiteX7" fmla="*/ 3689405 w 4428876"/>
              <a:gd name="connsiteY7" fmla="*/ 1105231 h 1232452"/>
              <a:gd name="connsiteX8" fmla="*/ 3291840 w 4428876"/>
              <a:gd name="connsiteY8" fmla="*/ 1144987 h 1232452"/>
              <a:gd name="connsiteX9" fmla="*/ 2918128 w 4428876"/>
              <a:gd name="connsiteY9" fmla="*/ 1184744 h 1232452"/>
              <a:gd name="connsiteX10" fmla="*/ 2552368 w 4428876"/>
              <a:gd name="connsiteY10" fmla="*/ 1208598 h 1232452"/>
              <a:gd name="connsiteX11" fmla="*/ 2504661 w 4428876"/>
              <a:gd name="connsiteY11" fmla="*/ 1184744 h 1232452"/>
              <a:gd name="connsiteX12" fmla="*/ 1669774 w 4428876"/>
              <a:gd name="connsiteY12" fmla="*/ 890546 h 1232452"/>
              <a:gd name="connsiteX13" fmla="*/ 278295 w 4428876"/>
              <a:gd name="connsiteY13" fmla="*/ 373711 h 1232452"/>
              <a:gd name="connsiteX14" fmla="*/ 222636 w 4428876"/>
              <a:gd name="connsiteY14" fmla="*/ 333954 h 1232452"/>
              <a:gd name="connsiteX15" fmla="*/ 174928 w 4428876"/>
              <a:gd name="connsiteY15" fmla="*/ 357808 h 1232452"/>
              <a:gd name="connsiteX16" fmla="*/ 79513 w 4428876"/>
              <a:gd name="connsiteY16" fmla="*/ 302149 h 1232452"/>
              <a:gd name="connsiteX17" fmla="*/ 39756 w 4428876"/>
              <a:gd name="connsiteY17" fmla="*/ 238539 h 1232452"/>
              <a:gd name="connsiteX18" fmla="*/ 23854 w 4428876"/>
              <a:gd name="connsiteY18" fmla="*/ 166977 h 1232452"/>
              <a:gd name="connsiteX19" fmla="*/ 23854 w 4428876"/>
              <a:gd name="connsiteY19" fmla="*/ 119269 h 1232452"/>
              <a:gd name="connsiteX20" fmla="*/ 0 w 4428876"/>
              <a:gd name="connsiteY20" fmla="*/ 246490 h 1232452"/>
              <a:gd name="connsiteX21" fmla="*/ 15902 w 4428876"/>
              <a:gd name="connsiteY21" fmla="*/ 326003 h 1232452"/>
              <a:gd name="connsiteX22" fmla="*/ 87464 w 4428876"/>
              <a:gd name="connsiteY22" fmla="*/ 365760 h 1232452"/>
              <a:gd name="connsiteX23" fmla="*/ 190831 w 4428876"/>
              <a:gd name="connsiteY23" fmla="*/ 413467 h 1232452"/>
              <a:gd name="connsiteX24" fmla="*/ 1001864 w 4428876"/>
              <a:gd name="connsiteY24" fmla="*/ 691763 h 1232452"/>
              <a:gd name="connsiteX25" fmla="*/ 2250219 w 4428876"/>
              <a:gd name="connsiteY25" fmla="*/ 1137036 h 1232452"/>
              <a:gd name="connsiteX26" fmla="*/ 2488758 w 4428876"/>
              <a:gd name="connsiteY26" fmla="*/ 1216549 h 1232452"/>
              <a:gd name="connsiteX27" fmla="*/ 2576222 w 4428876"/>
              <a:gd name="connsiteY27" fmla="*/ 1232452 h 1232452"/>
              <a:gd name="connsiteX28" fmla="*/ 3657600 w 4428876"/>
              <a:gd name="connsiteY28" fmla="*/ 1192695 h 1232452"/>
              <a:gd name="connsiteX29" fmla="*/ 4428876 w 4428876"/>
              <a:gd name="connsiteY29" fmla="*/ 1009815 h 1232452"/>
              <a:gd name="connsiteX30" fmla="*/ 4214191 w 4428876"/>
              <a:gd name="connsiteY30" fmla="*/ 95415 h 1232452"/>
              <a:gd name="connsiteX31" fmla="*/ 4166483 w 4428876"/>
              <a:gd name="connsiteY31" fmla="*/ 0 h 1232452"/>
              <a:gd name="connsiteX32" fmla="*/ 4063116 w 4428876"/>
              <a:gd name="connsiteY32" fmla="*/ 55659 h 123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428876" h="1232452">
                <a:moveTo>
                  <a:pt x="4063116" y="55659"/>
                </a:moveTo>
                <a:lnTo>
                  <a:pt x="4142629" y="79513"/>
                </a:lnTo>
                <a:lnTo>
                  <a:pt x="4190337" y="103367"/>
                </a:lnTo>
                <a:lnTo>
                  <a:pt x="4238045" y="341906"/>
                </a:lnTo>
                <a:lnTo>
                  <a:pt x="4317558" y="858741"/>
                </a:lnTo>
                <a:lnTo>
                  <a:pt x="4285753" y="978010"/>
                </a:lnTo>
                <a:lnTo>
                  <a:pt x="4190337" y="1017767"/>
                </a:lnTo>
                <a:lnTo>
                  <a:pt x="3689405" y="1105231"/>
                </a:lnTo>
                <a:lnTo>
                  <a:pt x="3291840" y="1144987"/>
                </a:lnTo>
                <a:lnTo>
                  <a:pt x="2918128" y="1184744"/>
                </a:lnTo>
                <a:lnTo>
                  <a:pt x="2552368" y="1208598"/>
                </a:lnTo>
                <a:lnTo>
                  <a:pt x="2504661" y="1184744"/>
                </a:lnTo>
                <a:lnTo>
                  <a:pt x="1669774" y="890546"/>
                </a:lnTo>
                <a:lnTo>
                  <a:pt x="278295" y="373711"/>
                </a:lnTo>
                <a:lnTo>
                  <a:pt x="222636" y="333954"/>
                </a:lnTo>
                <a:lnTo>
                  <a:pt x="174928" y="357808"/>
                </a:lnTo>
                <a:lnTo>
                  <a:pt x="79513" y="302149"/>
                </a:lnTo>
                <a:lnTo>
                  <a:pt x="39756" y="238539"/>
                </a:lnTo>
                <a:lnTo>
                  <a:pt x="23854" y="166977"/>
                </a:lnTo>
                <a:lnTo>
                  <a:pt x="23854" y="119269"/>
                </a:lnTo>
                <a:lnTo>
                  <a:pt x="0" y="246490"/>
                </a:lnTo>
                <a:lnTo>
                  <a:pt x="15902" y="326003"/>
                </a:lnTo>
                <a:lnTo>
                  <a:pt x="87464" y="365760"/>
                </a:lnTo>
                <a:lnTo>
                  <a:pt x="190831" y="413467"/>
                </a:lnTo>
                <a:lnTo>
                  <a:pt x="1001864" y="691763"/>
                </a:lnTo>
                <a:lnTo>
                  <a:pt x="2250219" y="1137036"/>
                </a:lnTo>
                <a:lnTo>
                  <a:pt x="2488758" y="1216549"/>
                </a:lnTo>
                <a:lnTo>
                  <a:pt x="2576222" y="1232452"/>
                </a:lnTo>
                <a:lnTo>
                  <a:pt x="3657600" y="1192695"/>
                </a:lnTo>
                <a:lnTo>
                  <a:pt x="4428876" y="1009815"/>
                </a:lnTo>
                <a:lnTo>
                  <a:pt x="4214191" y="95415"/>
                </a:lnTo>
                <a:lnTo>
                  <a:pt x="4166483" y="0"/>
                </a:lnTo>
                <a:lnTo>
                  <a:pt x="4063116" y="55659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xmlns="" id="{9105D2C2-CB8E-49B1-9B67-4C86406C9AF3}"/>
              </a:ext>
            </a:extLst>
          </p:cNvPr>
          <p:cNvSpPr/>
          <p:nvPr/>
        </p:nvSpPr>
        <p:spPr>
          <a:xfrm>
            <a:off x="5613621" y="3156668"/>
            <a:ext cx="3267986" cy="985962"/>
          </a:xfrm>
          <a:custGeom>
            <a:avLst/>
            <a:gdLst>
              <a:gd name="connsiteX0" fmla="*/ 23854 w 3267986"/>
              <a:gd name="connsiteY0" fmla="*/ 0 h 985962"/>
              <a:gd name="connsiteX1" fmla="*/ 0 w 3267986"/>
              <a:gd name="connsiteY1" fmla="*/ 103367 h 985962"/>
              <a:gd name="connsiteX2" fmla="*/ 23854 w 3267986"/>
              <a:gd name="connsiteY2" fmla="*/ 222636 h 985962"/>
              <a:gd name="connsiteX3" fmla="*/ 63610 w 3267986"/>
              <a:gd name="connsiteY3" fmla="*/ 294198 h 985962"/>
              <a:gd name="connsiteX4" fmla="*/ 238539 w 3267986"/>
              <a:gd name="connsiteY4" fmla="*/ 357809 h 985962"/>
              <a:gd name="connsiteX5" fmla="*/ 421419 w 3267986"/>
              <a:gd name="connsiteY5" fmla="*/ 333955 h 985962"/>
              <a:gd name="connsiteX6" fmla="*/ 532737 w 3267986"/>
              <a:gd name="connsiteY6" fmla="*/ 294198 h 985962"/>
              <a:gd name="connsiteX7" fmla="*/ 683812 w 3267986"/>
              <a:gd name="connsiteY7" fmla="*/ 310101 h 985962"/>
              <a:gd name="connsiteX8" fmla="*/ 691763 w 3267986"/>
              <a:gd name="connsiteY8" fmla="*/ 302149 h 985962"/>
              <a:gd name="connsiteX9" fmla="*/ 2130949 w 3267986"/>
              <a:gd name="connsiteY9" fmla="*/ 803082 h 985962"/>
              <a:gd name="connsiteX10" fmla="*/ 2480807 w 3267986"/>
              <a:gd name="connsiteY10" fmla="*/ 930302 h 985962"/>
              <a:gd name="connsiteX11" fmla="*/ 2655736 w 3267986"/>
              <a:gd name="connsiteY11" fmla="*/ 985962 h 985962"/>
              <a:gd name="connsiteX12" fmla="*/ 2854518 w 3267986"/>
              <a:gd name="connsiteY12" fmla="*/ 978010 h 985962"/>
              <a:gd name="connsiteX13" fmla="*/ 3196424 w 3267986"/>
              <a:gd name="connsiteY13" fmla="*/ 954156 h 985962"/>
              <a:gd name="connsiteX14" fmla="*/ 3267986 w 3267986"/>
              <a:gd name="connsiteY14" fmla="*/ 922351 h 985962"/>
              <a:gd name="connsiteX15" fmla="*/ 2759102 w 3267986"/>
              <a:gd name="connsiteY15" fmla="*/ 930302 h 985962"/>
              <a:gd name="connsiteX16" fmla="*/ 2663687 w 3267986"/>
              <a:gd name="connsiteY16" fmla="*/ 914400 h 985962"/>
              <a:gd name="connsiteX17" fmla="*/ 2456953 w 3267986"/>
              <a:gd name="connsiteY17" fmla="*/ 874643 h 985962"/>
              <a:gd name="connsiteX18" fmla="*/ 2242268 w 3267986"/>
              <a:gd name="connsiteY18" fmla="*/ 811033 h 985962"/>
              <a:gd name="connsiteX19" fmla="*/ 715617 w 3267986"/>
              <a:gd name="connsiteY19" fmla="*/ 262393 h 985962"/>
              <a:gd name="connsiteX20" fmla="*/ 23854 w 3267986"/>
              <a:gd name="connsiteY20" fmla="*/ 0 h 98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67986" h="985962">
                <a:moveTo>
                  <a:pt x="23854" y="0"/>
                </a:moveTo>
                <a:lnTo>
                  <a:pt x="0" y="103367"/>
                </a:lnTo>
                <a:lnTo>
                  <a:pt x="23854" y="222636"/>
                </a:lnTo>
                <a:lnTo>
                  <a:pt x="63610" y="294198"/>
                </a:lnTo>
                <a:lnTo>
                  <a:pt x="238539" y="357809"/>
                </a:lnTo>
                <a:lnTo>
                  <a:pt x="421419" y="333955"/>
                </a:lnTo>
                <a:lnTo>
                  <a:pt x="532737" y="294198"/>
                </a:lnTo>
                <a:lnTo>
                  <a:pt x="683812" y="310101"/>
                </a:lnTo>
                <a:lnTo>
                  <a:pt x="691763" y="302149"/>
                </a:lnTo>
                <a:lnTo>
                  <a:pt x="2130949" y="803082"/>
                </a:lnTo>
                <a:lnTo>
                  <a:pt x="2480807" y="930302"/>
                </a:lnTo>
                <a:lnTo>
                  <a:pt x="2655736" y="985962"/>
                </a:lnTo>
                <a:lnTo>
                  <a:pt x="2854518" y="978010"/>
                </a:lnTo>
                <a:lnTo>
                  <a:pt x="3196424" y="954156"/>
                </a:lnTo>
                <a:lnTo>
                  <a:pt x="3267986" y="922351"/>
                </a:lnTo>
                <a:lnTo>
                  <a:pt x="2759102" y="930302"/>
                </a:lnTo>
                <a:lnTo>
                  <a:pt x="2663687" y="914400"/>
                </a:lnTo>
                <a:lnTo>
                  <a:pt x="2456953" y="874643"/>
                </a:lnTo>
                <a:lnTo>
                  <a:pt x="2242268" y="811033"/>
                </a:lnTo>
                <a:lnTo>
                  <a:pt x="715617" y="262393"/>
                </a:lnTo>
                <a:lnTo>
                  <a:pt x="23854" y="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C19342EA-95FB-4269-A31D-40544F150F74}"/>
              </a:ext>
            </a:extLst>
          </p:cNvPr>
          <p:cNvSpPr/>
          <p:nvPr/>
        </p:nvSpPr>
        <p:spPr>
          <a:xfrm>
            <a:off x="9470003" y="3912042"/>
            <a:ext cx="1009816" cy="1717481"/>
          </a:xfrm>
          <a:custGeom>
            <a:avLst/>
            <a:gdLst>
              <a:gd name="connsiteX0" fmla="*/ 0 w 1009816"/>
              <a:gd name="connsiteY0" fmla="*/ 103367 h 1717481"/>
              <a:gd name="connsiteX1" fmla="*/ 373712 w 1009816"/>
              <a:gd name="connsiteY1" fmla="*/ 63610 h 1717481"/>
              <a:gd name="connsiteX2" fmla="*/ 572494 w 1009816"/>
              <a:gd name="connsiteY2" fmla="*/ 47708 h 1717481"/>
              <a:gd name="connsiteX3" fmla="*/ 691764 w 1009816"/>
              <a:gd name="connsiteY3" fmla="*/ 119269 h 1717481"/>
              <a:gd name="connsiteX4" fmla="*/ 723569 w 1009816"/>
              <a:gd name="connsiteY4" fmla="*/ 206734 h 1717481"/>
              <a:gd name="connsiteX5" fmla="*/ 763326 w 1009816"/>
              <a:gd name="connsiteY5" fmla="*/ 373711 h 1717481"/>
              <a:gd name="connsiteX6" fmla="*/ 818985 w 1009816"/>
              <a:gd name="connsiteY6" fmla="*/ 787179 h 1717481"/>
              <a:gd name="connsiteX7" fmla="*/ 922352 w 1009816"/>
              <a:gd name="connsiteY7" fmla="*/ 1343770 h 1717481"/>
              <a:gd name="connsiteX8" fmla="*/ 1009816 w 1009816"/>
              <a:gd name="connsiteY8" fmla="*/ 1717481 h 1717481"/>
              <a:gd name="connsiteX9" fmla="*/ 747423 w 1009816"/>
              <a:gd name="connsiteY9" fmla="*/ 0 h 1717481"/>
              <a:gd name="connsiteX10" fmla="*/ 445274 w 1009816"/>
              <a:gd name="connsiteY10" fmla="*/ 39756 h 1717481"/>
              <a:gd name="connsiteX11" fmla="*/ 0 w 1009816"/>
              <a:gd name="connsiteY11" fmla="*/ 103367 h 1717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9816" h="1717481">
                <a:moveTo>
                  <a:pt x="0" y="103367"/>
                </a:moveTo>
                <a:lnTo>
                  <a:pt x="373712" y="63610"/>
                </a:lnTo>
                <a:lnTo>
                  <a:pt x="572494" y="47708"/>
                </a:lnTo>
                <a:lnTo>
                  <a:pt x="691764" y="119269"/>
                </a:lnTo>
                <a:lnTo>
                  <a:pt x="723569" y="206734"/>
                </a:lnTo>
                <a:lnTo>
                  <a:pt x="763326" y="373711"/>
                </a:lnTo>
                <a:lnTo>
                  <a:pt x="818985" y="787179"/>
                </a:lnTo>
                <a:lnTo>
                  <a:pt x="922352" y="1343770"/>
                </a:lnTo>
                <a:lnTo>
                  <a:pt x="1009816" y="1717481"/>
                </a:lnTo>
                <a:lnTo>
                  <a:pt x="747423" y="0"/>
                </a:lnTo>
                <a:lnTo>
                  <a:pt x="445274" y="39756"/>
                </a:lnTo>
                <a:lnTo>
                  <a:pt x="0" y="103367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CFB16A7B-CE78-4E67-96B2-5B9B0DE66FC5}"/>
              </a:ext>
            </a:extLst>
          </p:cNvPr>
          <p:cNvSpPr/>
          <p:nvPr/>
        </p:nvSpPr>
        <p:spPr>
          <a:xfrm>
            <a:off x="5788550" y="2456953"/>
            <a:ext cx="4158532" cy="628153"/>
          </a:xfrm>
          <a:custGeom>
            <a:avLst/>
            <a:gdLst>
              <a:gd name="connsiteX0" fmla="*/ 3999506 w 4158532"/>
              <a:gd name="connsiteY0" fmla="*/ 0 h 628153"/>
              <a:gd name="connsiteX1" fmla="*/ 3888187 w 4158532"/>
              <a:gd name="connsiteY1" fmla="*/ 39757 h 628153"/>
              <a:gd name="connsiteX2" fmla="*/ 3474720 w 4158532"/>
              <a:gd name="connsiteY2" fmla="*/ 238539 h 628153"/>
              <a:gd name="connsiteX3" fmla="*/ 3403158 w 4158532"/>
              <a:gd name="connsiteY3" fmla="*/ 294198 h 628153"/>
              <a:gd name="connsiteX4" fmla="*/ 3275937 w 4158532"/>
              <a:gd name="connsiteY4" fmla="*/ 310101 h 628153"/>
              <a:gd name="connsiteX5" fmla="*/ 2886323 w 4158532"/>
              <a:gd name="connsiteY5" fmla="*/ 357809 h 628153"/>
              <a:gd name="connsiteX6" fmla="*/ 2512612 w 4158532"/>
              <a:gd name="connsiteY6" fmla="*/ 373711 h 628153"/>
              <a:gd name="connsiteX7" fmla="*/ 2130949 w 4158532"/>
              <a:gd name="connsiteY7" fmla="*/ 333955 h 628153"/>
              <a:gd name="connsiteX8" fmla="*/ 1709530 w 4158532"/>
              <a:gd name="connsiteY8" fmla="*/ 286247 h 628153"/>
              <a:gd name="connsiteX9" fmla="*/ 1248354 w 4158532"/>
              <a:gd name="connsiteY9" fmla="*/ 214685 h 628153"/>
              <a:gd name="connsiteX10" fmla="*/ 787179 w 4158532"/>
              <a:gd name="connsiteY10" fmla="*/ 182880 h 628153"/>
              <a:gd name="connsiteX11" fmla="*/ 365760 w 4158532"/>
              <a:gd name="connsiteY11" fmla="*/ 111318 h 628153"/>
              <a:gd name="connsiteX12" fmla="*/ 190831 w 4158532"/>
              <a:gd name="connsiteY12" fmla="*/ 111318 h 628153"/>
              <a:gd name="connsiteX13" fmla="*/ 95415 w 4158532"/>
              <a:gd name="connsiteY13" fmla="*/ 159026 h 628153"/>
              <a:gd name="connsiteX14" fmla="*/ 15902 w 4158532"/>
              <a:gd name="connsiteY14" fmla="*/ 198783 h 628153"/>
              <a:gd name="connsiteX15" fmla="*/ 0 w 4158532"/>
              <a:gd name="connsiteY15" fmla="*/ 333955 h 628153"/>
              <a:gd name="connsiteX16" fmla="*/ 15902 w 4158532"/>
              <a:gd name="connsiteY16" fmla="*/ 469127 h 628153"/>
              <a:gd name="connsiteX17" fmla="*/ 71561 w 4158532"/>
              <a:gd name="connsiteY17" fmla="*/ 532737 h 628153"/>
              <a:gd name="connsiteX18" fmla="*/ 214685 w 4158532"/>
              <a:gd name="connsiteY18" fmla="*/ 556591 h 628153"/>
              <a:gd name="connsiteX19" fmla="*/ 270344 w 4158532"/>
              <a:gd name="connsiteY19" fmla="*/ 556591 h 628153"/>
              <a:gd name="connsiteX20" fmla="*/ 413467 w 4158532"/>
              <a:gd name="connsiteY20" fmla="*/ 485030 h 628153"/>
              <a:gd name="connsiteX21" fmla="*/ 548640 w 4158532"/>
              <a:gd name="connsiteY21" fmla="*/ 421419 h 628153"/>
              <a:gd name="connsiteX22" fmla="*/ 612250 w 4158532"/>
              <a:gd name="connsiteY22" fmla="*/ 421419 h 628153"/>
              <a:gd name="connsiteX23" fmla="*/ 906448 w 4158532"/>
              <a:gd name="connsiteY23" fmla="*/ 445273 h 628153"/>
              <a:gd name="connsiteX24" fmla="*/ 1645920 w 4158532"/>
              <a:gd name="connsiteY24" fmla="*/ 556591 h 628153"/>
              <a:gd name="connsiteX25" fmla="*/ 2003728 w 4158532"/>
              <a:gd name="connsiteY25" fmla="*/ 596348 h 628153"/>
              <a:gd name="connsiteX26" fmla="*/ 2385391 w 4158532"/>
              <a:gd name="connsiteY26" fmla="*/ 612250 h 628153"/>
              <a:gd name="connsiteX27" fmla="*/ 2775005 w 4158532"/>
              <a:gd name="connsiteY27" fmla="*/ 628153 h 628153"/>
              <a:gd name="connsiteX28" fmla="*/ 3156667 w 4158532"/>
              <a:gd name="connsiteY28" fmla="*/ 596348 h 628153"/>
              <a:gd name="connsiteX29" fmla="*/ 3474720 w 4158532"/>
              <a:gd name="connsiteY29" fmla="*/ 556591 h 628153"/>
              <a:gd name="connsiteX30" fmla="*/ 3546281 w 4158532"/>
              <a:gd name="connsiteY30" fmla="*/ 516835 h 628153"/>
              <a:gd name="connsiteX31" fmla="*/ 4158532 w 4158532"/>
              <a:gd name="connsiteY31" fmla="*/ 198783 h 628153"/>
              <a:gd name="connsiteX32" fmla="*/ 3999506 w 4158532"/>
              <a:gd name="connsiteY32" fmla="*/ 0 h 62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158532" h="628153">
                <a:moveTo>
                  <a:pt x="3999506" y="0"/>
                </a:moveTo>
                <a:lnTo>
                  <a:pt x="3888187" y="39757"/>
                </a:lnTo>
                <a:lnTo>
                  <a:pt x="3474720" y="238539"/>
                </a:lnTo>
                <a:lnTo>
                  <a:pt x="3403158" y="294198"/>
                </a:lnTo>
                <a:lnTo>
                  <a:pt x="3275937" y="310101"/>
                </a:lnTo>
                <a:lnTo>
                  <a:pt x="2886323" y="357809"/>
                </a:lnTo>
                <a:lnTo>
                  <a:pt x="2512612" y="373711"/>
                </a:lnTo>
                <a:lnTo>
                  <a:pt x="2130949" y="333955"/>
                </a:lnTo>
                <a:lnTo>
                  <a:pt x="1709530" y="286247"/>
                </a:lnTo>
                <a:lnTo>
                  <a:pt x="1248354" y="214685"/>
                </a:lnTo>
                <a:lnTo>
                  <a:pt x="787179" y="182880"/>
                </a:lnTo>
                <a:lnTo>
                  <a:pt x="365760" y="111318"/>
                </a:lnTo>
                <a:lnTo>
                  <a:pt x="190831" y="111318"/>
                </a:lnTo>
                <a:lnTo>
                  <a:pt x="95415" y="159026"/>
                </a:lnTo>
                <a:lnTo>
                  <a:pt x="15902" y="198783"/>
                </a:lnTo>
                <a:lnTo>
                  <a:pt x="0" y="333955"/>
                </a:lnTo>
                <a:lnTo>
                  <a:pt x="15902" y="469127"/>
                </a:lnTo>
                <a:lnTo>
                  <a:pt x="71561" y="532737"/>
                </a:lnTo>
                <a:lnTo>
                  <a:pt x="214685" y="556591"/>
                </a:lnTo>
                <a:lnTo>
                  <a:pt x="270344" y="556591"/>
                </a:lnTo>
                <a:lnTo>
                  <a:pt x="413467" y="485030"/>
                </a:lnTo>
                <a:lnTo>
                  <a:pt x="548640" y="421419"/>
                </a:lnTo>
                <a:lnTo>
                  <a:pt x="612250" y="421419"/>
                </a:lnTo>
                <a:lnTo>
                  <a:pt x="906448" y="445273"/>
                </a:lnTo>
                <a:lnTo>
                  <a:pt x="1645920" y="556591"/>
                </a:lnTo>
                <a:lnTo>
                  <a:pt x="2003728" y="596348"/>
                </a:lnTo>
                <a:lnTo>
                  <a:pt x="2385391" y="612250"/>
                </a:lnTo>
                <a:lnTo>
                  <a:pt x="2775005" y="628153"/>
                </a:lnTo>
                <a:lnTo>
                  <a:pt x="3156667" y="596348"/>
                </a:lnTo>
                <a:lnTo>
                  <a:pt x="3474720" y="556591"/>
                </a:lnTo>
                <a:lnTo>
                  <a:pt x="3546281" y="516835"/>
                </a:lnTo>
                <a:lnTo>
                  <a:pt x="4158532" y="198783"/>
                </a:lnTo>
                <a:lnTo>
                  <a:pt x="3999506" y="0"/>
                </a:lnTo>
                <a:close/>
              </a:path>
            </a:pathLst>
          </a:cu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0E88D67D-5DAC-4097-8C8E-064E073EE3A8}"/>
              </a:ext>
            </a:extLst>
          </p:cNvPr>
          <p:cNvSpPr/>
          <p:nvPr/>
        </p:nvSpPr>
        <p:spPr>
          <a:xfrm>
            <a:off x="5637475" y="3005593"/>
            <a:ext cx="4579951" cy="1073426"/>
          </a:xfrm>
          <a:custGeom>
            <a:avLst/>
            <a:gdLst>
              <a:gd name="connsiteX0" fmla="*/ 4540195 w 4579951"/>
              <a:gd name="connsiteY0" fmla="*/ 652007 h 1073426"/>
              <a:gd name="connsiteX1" fmla="*/ 4579951 w 4579951"/>
              <a:gd name="connsiteY1" fmla="*/ 906449 h 1073426"/>
              <a:gd name="connsiteX2" fmla="*/ 3665551 w 4579951"/>
              <a:gd name="connsiteY2" fmla="*/ 1049572 h 1073426"/>
              <a:gd name="connsiteX3" fmla="*/ 2663687 w 4579951"/>
              <a:gd name="connsiteY3" fmla="*/ 1073426 h 1073426"/>
              <a:gd name="connsiteX4" fmla="*/ 548640 w 4579951"/>
              <a:gd name="connsiteY4" fmla="*/ 373711 h 1073426"/>
              <a:gd name="connsiteX5" fmla="*/ 0 w 4579951"/>
              <a:gd name="connsiteY5" fmla="*/ 159026 h 1073426"/>
              <a:gd name="connsiteX6" fmla="*/ 63610 w 4579951"/>
              <a:gd name="connsiteY6" fmla="*/ 63610 h 1073426"/>
              <a:gd name="connsiteX7" fmla="*/ 135172 w 4579951"/>
              <a:gd name="connsiteY7" fmla="*/ 31805 h 1073426"/>
              <a:gd name="connsiteX8" fmla="*/ 206734 w 4579951"/>
              <a:gd name="connsiteY8" fmla="*/ 0 h 1073426"/>
              <a:gd name="connsiteX9" fmla="*/ 2608028 w 4579951"/>
              <a:gd name="connsiteY9" fmla="*/ 874644 h 1073426"/>
              <a:gd name="connsiteX10" fmla="*/ 2679589 w 4579951"/>
              <a:gd name="connsiteY10" fmla="*/ 890546 h 1073426"/>
              <a:gd name="connsiteX11" fmla="*/ 3824577 w 4579951"/>
              <a:gd name="connsiteY11" fmla="*/ 834887 h 1073426"/>
              <a:gd name="connsiteX12" fmla="*/ 4540195 w 4579951"/>
              <a:gd name="connsiteY12" fmla="*/ 652007 h 107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9951" h="1073426">
                <a:moveTo>
                  <a:pt x="4540195" y="652007"/>
                </a:moveTo>
                <a:lnTo>
                  <a:pt x="4579951" y="906449"/>
                </a:lnTo>
                <a:lnTo>
                  <a:pt x="3665551" y="1049572"/>
                </a:lnTo>
                <a:lnTo>
                  <a:pt x="2663687" y="1073426"/>
                </a:lnTo>
                <a:lnTo>
                  <a:pt x="548640" y="373711"/>
                </a:lnTo>
                <a:lnTo>
                  <a:pt x="0" y="159026"/>
                </a:lnTo>
                <a:lnTo>
                  <a:pt x="63610" y="63610"/>
                </a:lnTo>
                <a:lnTo>
                  <a:pt x="135172" y="31805"/>
                </a:lnTo>
                <a:lnTo>
                  <a:pt x="206734" y="0"/>
                </a:lnTo>
                <a:lnTo>
                  <a:pt x="2608028" y="874644"/>
                </a:lnTo>
                <a:lnTo>
                  <a:pt x="2679589" y="890546"/>
                </a:lnTo>
                <a:lnTo>
                  <a:pt x="3824577" y="834887"/>
                </a:lnTo>
                <a:lnTo>
                  <a:pt x="4540195" y="652007"/>
                </a:lnTo>
                <a:close/>
              </a:path>
            </a:pathLst>
          </a:cu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C842AB1E-3BE0-42CD-AAD9-CC976C452E77}"/>
              </a:ext>
            </a:extLst>
          </p:cNvPr>
          <p:cNvSpPr/>
          <p:nvPr/>
        </p:nvSpPr>
        <p:spPr>
          <a:xfrm>
            <a:off x="6631388" y="3776870"/>
            <a:ext cx="779228" cy="1494845"/>
          </a:xfrm>
          <a:custGeom>
            <a:avLst/>
            <a:gdLst>
              <a:gd name="connsiteX0" fmla="*/ 683812 w 779228"/>
              <a:gd name="connsiteY0" fmla="*/ 0 h 1494845"/>
              <a:gd name="connsiteX1" fmla="*/ 0 w 779228"/>
              <a:gd name="connsiteY1" fmla="*/ 1494845 h 1494845"/>
              <a:gd name="connsiteX2" fmla="*/ 119269 w 779228"/>
              <a:gd name="connsiteY2" fmla="*/ 1494845 h 1494845"/>
              <a:gd name="connsiteX3" fmla="*/ 779228 w 779228"/>
              <a:gd name="connsiteY3" fmla="*/ 55659 h 1494845"/>
              <a:gd name="connsiteX4" fmla="*/ 683812 w 779228"/>
              <a:gd name="connsiteY4" fmla="*/ 0 h 149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228" h="1494845">
                <a:moveTo>
                  <a:pt x="683812" y="0"/>
                </a:moveTo>
                <a:lnTo>
                  <a:pt x="0" y="1494845"/>
                </a:lnTo>
                <a:lnTo>
                  <a:pt x="119269" y="1494845"/>
                </a:lnTo>
                <a:lnTo>
                  <a:pt x="779228" y="55659"/>
                </a:lnTo>
                <a:lnTo>
                  <a:pt x="683812" y="0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6A7AA3C0-5CAE-41F1-B7AD-6FF7E06E5CFF}"/>
              </a:ext>
            </a:extLst>
          </p:cNvPr>
          <p:cNvSpPr/>
          <p:nvPr/>
        </p:nvSpPr>
        <p:spPr>
          <a:xfrm>
            <a:off x="5788550" y="2250219"/>
            <a:ext cx="230587" cy="453224"/>
          </a:xfrm>
          <a:custGeom>
            <a:avLst/>
            <a:gdLst>
              <a:gd name="connsiteX0" fmla="*/ 15902 w 230587"/>
              <a:gd name="connsiteY0" fmla="*/ 0 h 453224"/>
              <a:gd name="connsiteX1" fmla="*/ 206733 w 230587"/>
              <a:gd name="connsiteY1" fmla="*/ 151075 h 453224"/>
              <a:gd name="connsiteX2" fmla="*/ 230587 w 230587"/>
              <a:gd name="connsiteY2" fmla="*/ 310101 h 453224"/>
              <a:gd name="connsiteX3" fmla="*/ 127220 w 230587"/>
              <a:gd name="connsiteY3" fmla="*/ 349858 h 453224"/>
              <a:gd name="connsiteX4" fmla="*/ 55659 w 230587"/>
              <a:gd name="connsiteY4" fmla="*/ 397565 h 453224"/>
              <a:gd name="connsiteX5" fmla="*/ 0 w 230587"/>
              <a:gd name="connsiteY5" fmla="*/ 453224 h 453224"/>
              <a:gd name="connsiteX6" fmla="*/ 23853 w 230587"/>
              <a:gd name="connsiteY6" fmla="*/ 278296 h 453224"/>
              <a:gd name="connsiteX7" fmla="*/ 31805 w 230587"/>
              <a:gd name="connsiteY7" fmla="*/ 111318 h 453224"/>
              <a:gd name="connsiteX8" fmla="*/ 15902 w 230587"/>
              <a:gd name="connsiteY8" fmla="*/ 0 h 45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587" h="453224">
                <a:moveTo>
                  <a:pt x="15902" y="0"/>
                </a:moveTo>
                <a:lnTo>
                  <a:pt x="206733" y="151075"/>
                </a:lnTo>
                <a:lnTo>
                  <a:pt x="230587" y="310101"/>
                </a:lnTo>
                <a:lnTo>
                  <a:pt x="127220" y="349858"/>
                </a:lnTo>
                <a:lnTo>
                  <a:pt x="55659" y="397565"/>
                </a:lnTo>
                <a:lnTo>
                  <a:pt x="0" y="453224"/>
                </a:lnTo>
                <a:lnTo>
                  <a:pt x="23853" y="278296"/>
                </a:lnTo>
                <a:lnTo>
                  <a:pt x="31805" y="111318"/>
                </a:lnTo>
                <a:lnTo>
                  <a:pt x="15902" y="0"/>
                </a:lnTo>
                <a:close/>
              </a:path>
            </a:pathLst>
          </a:custGeom>
          <a:pattFill prst="dk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xmlns="" id="{F15B2602-2AA9-4BA7-A05D-343F0A79FB46}"/>
              </a:ext>
            </a:extLst>
          </p:cNvPr>
          <p:cNvSpPr/>
          <p:nvPr/>
        </p:nvSpPr>
        <p:spPr>
          <a:xfrm>
            <a:off x="4699221" y="3283889"/>
            <a:ext cx="1256306" cy="1534601"/>
          </a:xfrm>
          <a:custGeom>
            <a:avLst/>
            <a:gdLst>
              <a:gd name="connsiteX0" fmla="*/ 906449 w 1256306"/>
              <a:gd name="connsiteY0" fmla="*/ 0 h 1534601"/>
              <a:gd name="connsiteX1" fmla="*/ 954156 w 1256306"/>
              <a:gd name="connsiteY1" fmla="*/ 119269 h 1534601"/>
              <a:gd name="connsiteX2" fmla="*/ 1105231 w 1256306"/>
              <a:gd name="connsiteY2" fmla="*/ 222636 h 1534601"/>
              <a:gd name="connsiteX3" fmla="*/ 1256306 w 1256306"/>
              <a:gd name="connsiteY3" fmla="*/ 222636 h 1534601"/>
              <a:gd name="connsiteX4" fmla="*/ 1144988 w 1256306"/>
              <a:gd name="connsiteY4" fmla="*/ 580445 h 1534601"/>
              <a:gd name="connsiteX5" fmla="*/ 954156 w 1256306"/>
              <a:gd name="connsiteY5" fmla="*/ 930302 h 1534601"/>
              <a:gd name="connsiteX6" fmla="*/ 485029 w 1256306"/>
              <a:gd name="connsiteY6" fmla="*/ 1343770 h 1534601"/>
              <a:gd name="connsiteX7" fmla="*/ 381662 w 1256306"/>
              <a:gd name="connsiteY7" fmla="*/ 1534601 h 1534601"/>
              <a:gd name="connsiteX8" fmla="*/ 0 w 1256306"/>
              <a:gd name="connsiteY8" fmla="*/ 1439186 h 1534601"/>
              <a:gd name="connsiteX9" fmla="*/ 222636 w 1256306"/>
              <a:gd name="connsiteY9" fmla="*/ 1073426 h 1534601"/>
              <a:gd name="connsiteX10" fmla="*/ 469127 w 1256306"/>
              <a:gd name="connsiteY10" fmla="*/ 826935 h 1534601"/>
              <a:gd name="connsiteX11" fmla="*/ 644056 w 1256306"/>
              <a:gd name="connsiteY11" fmla="*/ 604299 h 1534601"/>
              <a:gd name="connsiteX12" fmla="*/ 803082 w 1256306"/>
              <a:gd name="connsiteY12" fmla="*/ 365760 h 1534601"/>
              <a:gd name="connsiteX13" fmla="*/ 874643 w 1256306"/>
              <a:gd name="connsiteY13" fmla="*/ 127221 h 1534601"/>
              <a:gd name="connsiteX14" fmla="*/ 906449 w 1256306"/>
              <a:gd name="connsiteY14" fmla="*/ 0 h 153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6306" h="1534601">
                <a:moveTo>
                  <a:pt x="906449" y="0"/>
                </a:moveTo>
                <a:lnTo>
                  <a:pt x="954156" y="119269"/>
                </a:lnTo>
                <a:lnTo>
                  <a:pt x="1105231" y="222636"/>
                </a:lnTo>
                <a:lnTo>
                  <a:pt x="1256306" y="222636"/>
                </a:lnTo>
                <a:lnTo>
                  <a:pt x="1144988" y="580445"/>
                </a:lnTo>
                <a:lnTo>
                  <a:pt x="954156" y="930302"/>
                </a:lnTo>
                <a:lnTo>
                  <a:pt x="485029" y="1343770"/>
                </a:lnTo>
                <a:lnTo>
                  <a:pt x="381662" y="1534601"/>
                </a:lnTo>
                <a:lnTo>
                  <a:pt x="0" y="1439186"/>
                </a:lnTo>
                <a:lnTo>
                  <a:pt x="222636" y="1073426"/>
                </a:lnTo>
                <a:lnTo>
                  <a:pt x="469127" y="826935"/>
                </a:lnTo>
                <a:lnTo>
                  <a:pt x="644056" y="604299"/>
                </a:lnTo>
                <a:lnTo>
                  <a:pt x="803082" y="365760"/>
                </a:lnTo>
                <a:lnTo>
                  <a:pt x="874643" y="127221"/>
                </a:lnTo>
                <a:lnTo>
                  <a:pt x="906449" y="0"/>
                </a:lnTo>
                <a:close/>
              </a:path>
            </a:pathLst>
          </a:custGeom>
          <a:pattFill prst="dk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B0DDEA5F-FEB6-4815-80E1-C83A0FBD068B}"/>
              </a:ext>
            </a:extLst>
          </p:cNvPr>
          <p:cNvSpPr/>
          <p:nvPr/>
        </p:nvSpPr>
        <p:spPr>
          <a:xfrm>
            <a:off x="5088835" y="3434963"/>
            <a:ext cx="1208598" cy="1510748"/>
          </a:xfrm>
          <a:custGeom>
            <a:avLst/>
            <a:gdLst>
              <a:gd name="connsiteX0" fmla="*/ 1208598 w 1208598"/>
              <a:gd name="connsiteY0" fmla="*/ 0 h 1510748"/>
              <a:gd name="connsiteX1" fmla="*/ 421419 w 1208598"/>
              <a:gd name="connsiteY1" fmla="*/ 1510748 h 1510748"/>
              <a:gd name="connsiteX2" fmla="*/ 0 w 1208598"/>
              <a:gd name="connsiteY2" fmla="*/ 1391479 h 1510748"/>
              <a:gd name="connsiteX3" fmla="*/ 135172 w 1208598"/>
              <a:gd name="connsiteY3" fmla="*/ 1160891 h 1510748"/>
              <a:gd name="connsiteX4" fmla="*/ 286247 w 1208598"/>
              <a:gd name="connsiteY4" fmla="*/ 1033670 h 1510748"/>
              <a:gd name="connsiteX5" fmla="*/ 580445 w 1208598"/>
              <a:gd name="connsiteY5" fmla="*/ 739472 h 1510748"/>
              <a:gd name="connsiteX6" fmla="*/ 715617 w 1208598"/>
              <a:gd name="connsiteY6" fmla="*/ 556592 h 1510748"/>
              <a:gd name="connsiteX7" fmla="*/ 771276 w 1208598"/>
              <a:gd name="connsiteY7" fmla="*/ 413468 h 1510748"/>
              <a:gd name="connsiteX8" fmla="*/ 850789 w 1208598"/>
              <a:gd name="connsiteY8" fmla="*/ 135173 h 1510748"/>
              <a:gd name="connsiteX9" fmla="*/ 874643 w 1208598"/>
              <a:gd name="connsiteY9" fmla="*/ 55660 h 1510748"/>
              <a:gd name="connsiteX10" fmla="*/ 938254 w 1208598"/>
              <a:gd name="connsiteY10" fmla="*/ 39757 h 1510748"/>
              <a:gd name="connsiteX11" fmla="*/ 993913 w 1208598"/>
              <a:gd name="connsiteY11" fmla="*/ 23854 h 1510748"/>
              <a:gd name="connsiteX12" fmla="*/ 1121134 w 1208598"/>
              <a:gd name="connsiteY12" fmla="*/ 0 h 1510748"/>
              <a:gd name="connsiteX13" fmla="*/ 1208598 w 1208598"/>
              <a:gd name="connsiteY13" fmla="*/ 0 h 151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8598" h="1510748">
                <a:moveTo>
                  <a:pt x="1208598" y="0"/>
                </a:moveTo>
                <a:lnTo>
                  <a:pt x="421419" y="1510748"/>
                </a:lnTo>
                <a:lnTo>
                  <a:pt x="0" y="1391479"/>
                </a:lnTo>
                <a:lnTo>
                  <a:pt x="135172" y="1160891"/>
                </a:lnTo>
                <a:lnTo>
                  <a:pt x="286247" y="1033670"/>
                </a:lnTo>
                <a:lnTo>
                  <a:pt x="580445" y="739472"/>
                </a:lnTo>
                <a:lnTo>
                  <a:pt x="715617" y="556592"/>
                </a:lnTo>
                <a:lnTo>
                  <a:pt x="771276" y="413468"/>
                </a:lnTo>
                <a:lnTo>
                  <a:pt x="850789" y="135173"/>
                </a:lnTo>
                <a:lnTo>
                  <a:pt x="874643" y="55660"/>
                </a:lnTo>
                <a:lnTo>
                  <a:pt x="938254" y="39757"/>
                </a:lnTo>
                <a:lnTo>
                  <a:pt x="993913" y="23854"/>
                </a:lnTo>
                <a:lnTo>
                  <a:pt x="1121134" y="0"/>
                </a:lnTo>
                <a:lnTo>
                  <a:pt x="1208598" y="0"/>
                </a:lnTo>
                <a:close/>
              </a:path>
            </a:pathLst>
          </a:cu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xmlns="" id="{B535A644-A84D-4A21-9348-232F12C684AE}"/>
              </a:ext>
            </a:extLst>
          </p:cNvPr>
          <p:cNvSpPr/>
          <p:nvPr/>
        </p:nvSpPr>
        <p:spPr>
          <a:xfrm>
            <a:off x="6066845" y="2894275"/>
            <a:ext cx="691764" cy="413468"/>
          </a:xfrm>
          <a:custGeom>
            <a:avLst/>
            <a:gdLst>
              <a:gd name="connsiteX0" fmla="*/ 620202 w 691764"/>
              <a:gd name="connsiteY0" fmla="*/ 15902 h 413468"/>
              <a:gd name="connsiteX1" fmla="*/ 691764 w 691764"/>
              <a:gd name="connsiteY1" fmla="*/ 413468 h 413468"/>
              <a:gd name="connsiteX2" fmla="*/ 0 w 691764"/>
              <a:gd name="connsiteY2" fmla="*/ 151075 h 413468"/>
              <a:gd name="connsiteX3" fmla="*/ 15903 w 691764"/>
              <a:gd name="connsiteY3" fmla="*/ 111318 h 413468"/>
              <a:gd name="connsiteX4" fmla="*/ 111318 w 691764"/>
              <a:gd name="connsiteY4" fmla="*/ 63610 h 413468"/>
              <a:gd name="connsiteX5" fmla="*/ 238539 w 691764"/>
              <a:gd name="connsiteY5" fmla="*/ 15902 h 413468"/>
              <a:gd name="connsiteX6" fmla="*/ 318052 w 691764"/>
              <a:gd name="connsiteY6" fmla="*/ 0 h 413468"/>
              <a:gd name="connsiteX7" fmla="*/ 620202 w 691764"/>
              <a:gd name="connsiteY7" fmla="*/ 15902 h 41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764" h="413468">
                <a:moveTo>
                  <a:pt x="620202" y="15902"/>
                </a:moveTo>
                <a:lnTo>
                  <a:pt x="691764" y="413468"/>
                </a:lnTo>
                <a:lnTo>
                  <a:pt x="0" y="151075"/>
                </a:lnTo>
                <a:lnTo>
                  <a:pt x="15903" y="111318"/>
                </a:lnTo>
                <a:lnTo>
                  <a:pt x="111318" y="63610"/>
                </a:lnTo>
                <a:lnTo>
                  <a:pt x="238539" y="15902"/>
                </a:lnTo>
                <a:lnTo>
                  <a:pt x="318052" y="0"/>
                </a:lnTo>
                <a:lnTo>
                  <a:pt x="620202" y="15902"/>
                </a:lnTo>
                <a:close/>
              </a:path>
            </a:pathLst>
          </a:cu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xmlns="" id="{C769F20F-3B0B-4EB4-B6D5-DA4361AAC4FD}"/>
              </a:ext>
            </a:extLst>
          </p:cNvPr>
          <p:cNvSpPr/>
          <p:nvPr/>
        </p:nvSpPr>
        <p:spPr>
          <a:xfrm rot="16200000">
            <a:off x="7010278" y="730885"/>
            <a:ext cx="1904556" cy="4426523"/>
          </a:xfrm>
          <a:custGeom>
            <a:avLst/>
            <a:gdLst>
              <a:gd name="connsiteX0" fmla="*/ 1584960 w 1584960"/>
              <a:gd name="connsiteY0" fmla="*/ 3048000 h 3683726"/>
              <a:gd name="connsiteX1" fmla="*/ 1550126 w 1584960"/>
              <a:gd name="connsiteY1" fmla="*/ 1201783 h 3683726"/>
              <a:gd name="connsiteX2" fmla="*/ 1489166 w 1584960"/>
              <a:gd name="connsiteY2" fmla="*/ 783772 h 3683726"/>
              <a:gd name="connsiteX3" fmla="*/ 1489166 w 1584960"/>
              <a:gd name="connsiteY3" fmla="*/ 34835 h 3683726"/>
              <a:gd name="connsiteX4" fmla="*/ 1114697 w 1584960"/>
              <a:gd name="connsiteY4" fmla="*/ 52252 h 3683726"/>
              <a:gd name="connsiteX5" fmla="*/ 809897 w 1584960"/>
              <a:gd name="connsiteY5" fmla="*/ 0 h 3683726"/>
              <a:gd name="connsiteX6" fmla="*/ 809897 w 1584960"/>
              <a:gd name="connsiteY6" fmla="*/ 0 h 3683726"/>
              <a:gd name="connsiteX7" fmla="*/ 757646 w 1584960"/>
              <a:gd name="connsiteY7" fmla="*/ 17418 h 3683726"/>
              <a:gd name="connsiteX8" fmla="*/ 731520 w 1584960"/>
              <a:gd name="connsiteY8" fmla="*/ 43543 h 3683726"/>
              <a:gd name="connsiteX9" fmla="*/ 687977 w 1584960"/>
              <a:gd name="connsiteY9" fmla="*/ 174172 h 3683726"/>
              <a:gd name="connsiteX10" fmla="*/ 0 w 1584960"/>
              <a:gd name="connsiteY10" fmla="*/ 2090058 h 3683726"/>
              <a:gd name="connsiteX11" fmla="*/ 8709 w 1584960"/>
              <a:gd name="connsiteY11" fmla="*/ 2168435 h 3683726"/>
              <a:gd name="connsiteX12" fmla="*/ 0 w 1584960"/>
              <a:gd name="connsiteY12" fmla="*/ 2525486 h 3683726"/>
              <a:gd name="connsiteX13" fmla="*/ 34834 w 1584960"/>
              <a:gd name="connsiteY13" fmla="*/ 3056709 h 3683726"/>
              <a:gd name="connsiteX14" fmla="*/ 113212 w 1584960"/>
              <a:gd name="connsiteY14" fmla="*/ 3326675 h 3683726"/>
              <a:gd name="connsiteX15" fmla="*/ 191589 w 1584960"/>
              <a:gd name="connsiteY15" fmla="*/ 3683726 h 3683726"/>
              <a:gd name="connsiteX16" fmla="*/ 1001486 w 1584960"/>
              <a:gd name="connsiteY16" fmla="*/ 3500846 h 3683726"/>
              <a:gd name="connsiteX17" fmla="*/ 1036320 w 1584960"/>
              <a:gd name="connsiteY17" fmla="*/ 3466012 h 3683726"/>
              <a:gd name="connsiteX18" fmla="*/ 1219200 w 1584960"/>
              <a:gd name="connsiteY18" fmla="*/ 3352800 h 3683726"/>
              <a:gd name="connsiteX19" fmla="*/ 1584960 w 1584960"/>
              <a:gd name="connsiteY19" fmla="*/ 3048000 h 368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84960" h="3683726">
                <a:moveTo>
                  <a:pt x="1584960" y="3048000"/>
                </a:moveTo>
                <a:lnTo>
                  <a:pt x="1550126" y="1201783"/>
                </a:lnTo>
                <a:lnTo>
                  <a:pt x="1489166" y="783772"/>
                </a:lnTo>
                <a:lnTo>
                  <a:pt x="1489166" y="34835"/>
                </a:lnTo>
                <a:lnTo>
                  <a:pt x="1114697" y="52252"/>
                </a:lnTo>
                <a:lnTo>
                  <a:pt x="809897" y="0"/>
                </a:lnTo>
                <a:lnTo>
                  <a:pt x="809897" y="0"/>
                </a:lnTo>
                <a:lnTo>
                  <a:pt x="757646" y="17418"/>
                </a:lnTo>
                <a:lnTo>
                  <a:pt x="731520" y="43543"/>
                </a:lnTo>
                <a:lnTo>
                  <a:pt x="687977" y="174172"/>
                </a:lnTo>
                <a:lnTo>
                  <a:pt x="0" y="2090058"/>
                </a:lnTo>
                <a:lnTo>
                  <a:pt x="8709" y="2168435"/>
                </a:lnTo>
                <a:lnTo>
                  <a:pt x="0" y="2525486"/>
                </a:lnTo>
                <a:lnTo>
                  <a:pt x="34834" y="3056709"/>
                </a:lnTo>
                <a:lnTo>
                  <a:pt x="113212" y="3326675"/>
                </a:lnTo>
                <a:lnTo>
                  <a:pt x="191589" y="3683726"/>
                </a:lnTo>
                <a:lnTo>
                  <a:pt x="1001486" y="3500846"/>
                </a:lnTo>
                <a:lnTo>
                  <a:pt x="1036320" y="3466012"/>
                </a:lnTo>
                <a:lnTo>
                  <a:pt x="1219200" y="3352800"/>
                </a:lnTo>
                <a:lnTo>
                  <a:pt x="1584960" y="30480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xmlns="" id="{31E7FC09-6603-4B43-A28A-FEFA5CC29CAB}"/>
              </a:ext>
            </a:extLst>
          </p:cNvPr>
          <p:cNvSpPr/>
          <p:nvPr/>
        </p:nvSpPr>
        <p:spPr>
          <a:xfrm rot="16200000">
            <a:off x="6162631" y="1704906"/>
            <a:ext cx="2925827" cy="5877207"/>
          </a:xfrm>
          <a:custGeom>
            <a:avLst/>
            <a:gdLst>
              <a:gd name="connsiteX0" fmla="*/ 1148316 w 2434856"/>
              <a:gd name="connsiteY0" fmla="*/ 0 h 4890977"/>
              <a:gd name="connsiteX1" fmla="*/ 701749 w 2434856"/>
              <a:gd name="connsiteY1" fmla="*/ 1626781 h 4890977"/>
              <a:gd name="connsiteX2" fmla="*/ 467832 w 2434856"/>
              <a:gd name="connsiteY2" fmla="*/ 2434856 h 4890977"/>
              <a:gd name="connsiteX3" fmla="*/ 414670 w 2434856"/>
              <a:gd name="connsiteY3" fmla="*/ 2530549 h 4890977"/>
              <a:gd name="connsiteX4" fmla="*/ 318977 w 2434856"/>
              <a:gd name="connsiteY4" fmla="*/ 2806995 h 4890977"/>
              <a:gd name="connsiteX5" fmla="*/ 148856 w 2434856"/>
              <a:gd name="connsiteY5" fmla="*/ 3593805 h 4890977"/>
              <a:gd name="connsiteX6" fmla="*/ 127591 w 2434856"/>
              <a:gd name="connsiteY6" fmla="*/ 3902149 h 4890977"/>
              <a:gd name="connsiteX7" fmla="*/ 85060 w 2434856"/>
              <a:gd name="connsiteY7" fmla="*/ 4178595 h 4890977"/>
              <a:gd name="connsiteX8" fmla="*/ 0 w 2434856"/>
              <a:gd name="connsiteY8" fmla="*/ 4529470 h 4890977"/>
              <a:gd name="connsiteX9" fmla="*/ 21265 w 2434856"/>
              <a:gd name="connsiteY9" fmla="*/ 4816549 h 4890977"/>
              <a:gd name="connsiteX10" fmla="*/ 10632 w 2434856"/>
              <a:gd name="connsiteY10" fmla="*/ 4890977 h 4890977"/>
              <a:gd name="connsiteX11" fmla="*/ 1818167 w 2434856"/>
              <a:gd name="connsiteY11" fmla="*/ 4582633 h 4890977"/>
              <a:gd name="connsiteX12" fmla="*/ 1679944 w 2434856"/>
              <a:gd name="connsiteY12" fmla="*/ 3413051 h 4890977"/>
              <a:gd name="connsiteX13" fmla="*/ 1701209 w 2434856"/>
              <a:gd name="connsiteY13" fmla="*/ 2966484 h 4890977"/>
              <a:gd name="connsiteX14" fmla="*/ 1754372 w 2434856"/>
              <a:gd name="connsiteY14" fmla="*/ 2764465 h 4890977"/>
              <a:gd name="connsiteX15" fmla="*/ 2296632 w 2434856"/>
              <a:gd name="connsiteY15" fmla="*/ 1158949 h 4890977"/>
              <a:gd name="connsiteX16" fmla="*/ 2434856 w 2434856"/>
              <a:gd name="connsiteY16" fmla="*/ 797442 h 4890977"/>
              <a:gd name="connsiteX17" fmla="*/ 2158409 w 2434856"/>
              <a:gd name="connsiteY17" fmla="*/ 691116 h 4890977"/>
              <a:gd name="connsiteX18" fmla="*/ 1977656 w 2434856"/>
              <a:gd name="connsiteY18" fmla="*/ 606056 h 4890977"/>
              <a:gd name="connsiteX19" fmla="*/ 1733107 w 2434856"/>
              <a:gd name="connsiteY19" fmla="*/ 457200 h 4890977"/>
              <a:gd name="connsiteX20" fmla="*/ 1520456 w 2434856"/>
              <a:gd name="connsiteY20" fmla="*/ 233916 h 4890977"/>
              <a:gd name="connsiteX21" fmla="*/ 1371600 w 2434856"/>
              <a:gd name="connsiteY21" fmla="*/ 138223 h 4890977"/>
              <a:gd name="connsiteX22" fmla="*/ 1148316 w 2434856"/>
              <a:gd name="connsiteY22" fmla="*/ 0 h 489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4856" h="4890977">
                <a:moveTo>
                  <a:pt x="1148316" y="0"/>
                </a:moveTo>
                <a:lnTo>
                  <a:pt x="701749" y="1626781"/>
                </a:lnTo>
                <a:lnTo>
                  <a:pt x="467832" y="2434856"/>
                </a:lnTo>
                <a:lnTo>
                  <a:pt x="414670" y="2530549"/>
                </a:lnTo>
                <a:lnTo>
                  <a:pt x="318977" y="2806995"/>
                </a:lnTo>
                <a:lnTo>
                  <a:pt x="148856" y="3593805"/>
                </a:lnTo>
                <a:lnTo>
                  <a:pt x="127591" y="3902149"/>
                </a:lnTo>
                <a:lnTo>
                  <a:pt x="85060" y="4178595"/>
                </a:lnTo>
                <a:lnTo>
                  <a:pt x="0" y="4529470"/>
                </a:lnTo>
                <a:lnTo>
                  <a:pt x="21265" y="4816549"/>
                </a:lnTo>
                <a:lnTo>
                  <a:pt x="10632" y="4890977"/>
                </a:lnTo>
                <a:lnTo>
                  <a:pt x="1818167" y="4582633"/>
                </a:lnTo>
                <a:lnTo>
                  <a:pt x="1679944" y="3413051"/>
                </a:lnTo>
                <a:lnTo>
                  <a:pt x="1701209" y="2966484"/>
                </a:lnTo>
                <a:lnTo>
                  <a:pt x="1754372" y="2764465"/>
                </a:lnTo>
                <a:lnTo>
                  <a:pt x="2296632" y="1158949"/>
                </a:lnTo>
                <a:lnTo>
                  <a:pt x="2434856" y="797442"/>
                </a:lnTo>
                <a:lnTo>
                  <a:pt x="2158409" y="691116"/>
                </a:lnTo>
                <a:lnTo>
                  <a:pt x="1977656" y="606056"/>
                </a:lnTo>
                <a:lnTo>
                  <a:pt x="1733107" y="457200"/>
                </a:lnTo>
                <a:lnTo>
                  <a:pt x="1520456" y="233916"/>
                </a:lnTo>
                <a:lnTo>
                  <a:pt x="1371600" y="138223"/>
                </a:lnTo>
                <a:lnTo>
                  <a:pt x="1148316" y="0"/>
                </a:lnTo>
                <a:close/>
              </a:path>
            </a:pathLst>
          </a:cu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xmlns="" id="{28E72282-66B8-4B87-84C5-0D1811FAD128}"/>
              </a:ext>
            </a:extLst>
          </p:cNvPr>
          <p:cNvSpPr/>
          <p:nvPr/>
        </p:nvSpPr>
        <p:spPr>
          <a:xfrm>
            <a:off x="9122735" y="1297172"/>
            <a:ext cx="1765005" cy="4805916"/>
          </a:xfrm>
          <a:custGeom>
            <a:avLst/>
            <a:gdLst>
              <a:gd name="connsiteX0" fmla="*/ 1446028 w 1765005"/>
              <a:gd name="connsiteY0" fmla="*/ 21265 h 4805916"/>
              <a:gd name="connsiteX1" fmla="*/ 1467293 w 1765005"/>
              <a:gd name="connsiteY1" fmla="*/ 1403498 h 4805916"/>
              <a:gd name="connsiteX2" fmla="*/ 1765005 w 1765005"/>
              <a:gd name="connsiteY2" fmla="*/ 2902688 h 4805916"/>
              <a:gd name="connsiteX3" fmla="*/ 1722474 w 1765005"/>
              <a:gd name="connsiteY3" fmla="*/ 4657061 h 4805916"/>
              <a:gd name="connsiteX4" fmla="*/ 1711842 w 1765005"/>
              <a:gd name="connsiteY4" fmla="*/ 4805916 h 4805916"/>
              <a:gd name="connsiteX5" fmla="*/ 1446028 w 1765005"/>
              <a:gd name="connsiteY5" fmla="*/ 4805916 h 4805916"/>
              <a:gd name="connsiteX6" fmla="*/ 1095153 w 1765005"/>
              <a:gd name="connsiteY6" fmla="*/ 2604977 h 4805916"/>
              <a:gd name="connsiteX7" fmla="*/ 861237 w 1765005"/>
              <a:gd name="connsiteY7" fmla="*/ 1435395 h 4805916"/>
              <a:gd name="connsiteX8" fmla="*/ 839972 w 1765005"/>
              <a:gd name="connsiteY8" fmla="*/ 1350335 h 4805916"/>
              <a:gd name="connsiteX9" fmla="*/ 329609 w 1765005"/>
              <a:gd name="connsiteY9" fmla="*/ 680484 h 4805916"/>
              <a:gd name="connsiteX10" fmla="*/ 0 w 1765005"/>
              <a:gd name="connsiteY10" fmla="*/ 159488 h 4805916"/>
              <a:gd name="connsiteX11" fmla="*/ 202018 w 1765005"/>
              <a:gd name="connsiteY11" fmla="*/ 21265 h 4805916"/>
              <a:gd name="connsiteX12" fmla="*/ 361507 w 1765005"/>
              <a:gd name="connsiteY12" fmla="*/ 0 h 4805916"/>
              <a:gd name="connsiteX13" fmla="*/ 520995 w 1765005"/>
              <a:gd name="connsiteY13" fmla="*/ 414670 h 4805916"/>
              <a:gd name="connsiteX14" fmla="*/ 893135 w 1765005"/>
              <a:gd name="connsiteY14" fmla="*/ 893135 h 4805916"/>
              <a:gd name="connsiteX15" fmla="*/ 850605 w 1765005"/>
              <a:gd name="connsiteY15" fmla="*/ 318977 h 4805916"/>
              <a:gd name="connsiteX16" fmla="*/ 839972 w 1765005"/>
              <a:gd name="connsiteY16" fmla="*/ 21265 h 4805916"/>
              <a:gd name="connsiteX17" fmla="*/ 1446028 w 1765005"/>
              <a:gd name="connsiteY17" fmla="*/ 21265 h 480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65005" h="4805916">
                <a:moveTo>
                  <a:pt x="1446028" y="21265"/>
                </a:moveTo>
                <a:lnTo>
                  <a:pt x="1467293" y="1403498"/>
                </a:lnTo>
                <a:lnTo>
                  <a:pt x="1765005" y="2902688"/>
                </a:lnTo>
                <a:lnTo>
                  <a:pt x="1722474" y="4657061"/>
                </a:lnTo>
                <a:lnTo>
                  <a:pt x="1711842" y="4805916"/>
                </a:lnTo>
                <a:lnTo>
                  <a:pt x="1446028" y="4805916"/>
                </a:lnTo>
                <a:lnTo>
                  <a:pt x="1095153" y="2604977"/>
                </a:lnTo>
                <a:lnTo>
                  <a:pt x="861237" y="1435395"/>
                </a:lnTo>
                <a:lnTo>
                  <a:pt x="839972" y="1350335"/>
                </a:lnTo>
                <a:lnTo>
                  <a:pt x="329609" y="680484"/>
                </a:lnTo>
                <a:lnTo>
                  <a:pt x="0" y="159488"/>
                </a:lnTo>
                <a:lnTo>
                  <a:pt x="202018" y="21265"/>
                </a:lnTo>
                <a:lnTo>
                  <a:pt x="361507" y="0"/>
                </a:lnTo>
                <a:lnTo>
                  <a:pt x="520995" y="414670"/>
                </a:lnTo>
                <a:lnTo>
                  <a:pt x="893135" y="893135"/>
                </a:lnTo>
                <a:lnTo>
                  <a:pt x="850605" y="318977"/>
                </a:lnTo>
                <a:lnTo>
                  <a:pt x="839972" y="21265"/>
                </a:lnTo>
                <a:lnTo>
                  <a:pt x="1446028" y="21265"/>
                </a:ln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22 Rectángulo">
            <a:extLst>
              <a:ext uri="{FF2B5EF4-FFF2-40B4-BE49-F238E27FC236}">
                <a16:creationId xmlns:a16="http://schemas.microsoft.com/office/drawing/2014/main" xmlns="" id="{7F385EC9-BAA6-48CF-ACCC-CE183F8FBF3B}"/>
              </a:ext>
            </a:extLst>
          </p:cNvPr>
          <p:cNvSpPr/>
          <p:nvPr/>
        </p:nvSpPr>
        <p:spPr>
          <a:xfrm>
            <a:off x="299264" y="3893737"/>
            <a:ext cx="504825" cy="228600"/>
          </a:xfrm>
          <a:prstGeom prst="rect">
            <a:avLst/>
          </a:pr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45" name="CuadroTexto 16">
            <a:extLst>
              <a:ext uri="{FF2B5EF4-FFF2-40B4-BE49-F238E27FC236}">
                <a16:creationId xmlns:a16="http://schemas.microsoft.com/office/drawing/2014/main" xmlns="" id="{CE1D2CA9-4A88-4AD0-B045-D6C1ED775760}"/>
              </a:ext>
            </a:extLst>
          </p:cNvPr>
          <p:cNvSpPr txBox="1"/>
          <p:nvPr/>
        </p:nvSpPr>
        <p:spPr>
          <a:xfrm>
            <a:off x="786679" y="3861953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VERDE 1 Y 2</a:t>
            </a:r>
          </a:p>
        </p:txBody>
      </p:sp>
      <p:sp>
        <p:nvSpPr>
          <p:cNvPr id="50" name="26 Rectángulo">
            <a:extLst>
              <a:ext uri="{FF2B5EF4-FFF2-40B4-BE49-F238E27FC236}">
                <a16:creationId xmlns:a16="http://schemas.microsoft.com/office/drawing/2014/main" xmlns="" id="{A5142C2E-547A-4E00-BA70-FA8CB8CB99FD}"/>
              </a:ext>
            </a:extLst>
          </p:cNvPr>
          <p:cNvSpPr/>
          <p:nvPr/>
        </p:nvSpPr>
        <p:spPr>
          <a:xfrm>
            <a:off x="299267" y="4323136"/>
            <a:ext cx="504825" cy="228600"/>
          </a:xfrm>
          <a:prstGeom prst="rect">
            <a:avLst/>
          </a:prstGeom>
          <a:pattFill prst="dkUpDiag">
            <a:fgClr>
              <a:schemeClr val="accent6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CuadroTexto 16">
            <a:extLst>
              <a:ext uri="{FF2B5EF4-FFF2-40B4-BE49-F238E27FC236}">
                <a16:creationId xmlns:a16="http://schemas.microsoft.com/office/drawing/2014/main" xmlns="" id="{14C97625-CFB2-4731-9791-33D3F4077797}"/>
              </a:ext>
            </a:extLst>
          </p:cNvPr>
          <p:cNvSpPr txBox="1"/>
          <p:nvPr/>
        </p:nvSpPr>
        <p:spPr>
          <a:xfrm>
            <a:off x="786682" y="4291352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FAJA DE PROTECCIÓN B.S.Q.</a:t>
            </a:r>
          </a:p>
        </p:txBody>
      </p:sp>
      <p:sp>
        <p:nvSpPr>
          <p:cNvPr id="52" name="26 Rectángulo">
            <a:extLst>
              <a:ext uri="{FF2B5EF4-FFF2-40B4-BE49-F238E27FC236}">
                <a16:creationId xmlns:a16="http://schemas.microsoft.com/office/drawing/2014/main" xmlns="" id="{DDDDC9CD-2649-4E3E-BD82-ED191DD7E0C0}"/>
              </a:ext>
            </a:extLst>
          </p:cNvPr>
          <p:cNvSpPr/>
          <p:nvPr/>
        </p:nvSpPr>
        <p:spPr>
          <a:xfrm>
            <a:off x="299267" y="4822281"/>
            <a:ext cx="504825" cy="22860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53" name="CuadroTexto 16">
            <a:extLst>
              <a:ext uri="{FF2B5EF4-FFF2-40B4-BE49-F238E27FC236}">
                <a16:creationId xmlns:a16="http://schemas.microsoft.com/office/drawing/2014/main" xmlns="" id="{6EC39233-1A5E-411C-9811-CB7028DBA915}"/>
              </a:ext>
            </a:extLst>
          </p:cNvPr>
          <p:cNvSpPr txBox="1"/>
          <p:nvPr/>
        </p:nvSpPr>
        <p:spPr>
          <a:xfrm>
            <a:off x="786682" y="4790497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AFECTACIÓN VIAL</a:t>
            </a:r>
          </a:p>
        </p:txBody>
      </p:sp>
      <p:sp>
        <p:nvSpPr>
          <p:cNvPr id="54" name="11 Rectángulo">
            <a:extLst>
              <a:ext uri="{FF2B5EF4-FFF2-40B4-BE49-F238E27FC236}">
                <a16:creationId xmlns:a16="http://schemas.microsoft.com/office/drawing/2014/main" xmlns="" id="{1CFEE413-903E-427F-92EE-55D302C3F0FC}"/>
              </a:ext>
            </a:extLst>
          </p:cNvPr>
          <p:cNvSpPr/>
          <p:nvPr/>
        </p:nvSpPr>
        <p:spPr>
          <a:xfrm>
            <a:off x="281842" y="2090147"/>
            <a:ext cx="504825" cy="228600"/>
          </a:xfrm>
          <a:prstGeom prst="rect">
            <a:avLst/>
          </a:prstGeom>
          <a:noFill/>
          <a:ln w="3492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CuadroTexto 16">
            <a:extLst>
              <a:ext uri="{FF2B5EF4-FFF2-40B4-BE49-F238E27FC236}">
                <a16:creationId xmlns:a16="http://schemas.microsoft.com/office/drawing/2014/main" xmlns="" id="{E6F1EFD7-338E-4A62-AA3D-92535C629105}"/>
              </a:ext>
            </a:extLst>
          </p:cNvPr>
          <p:cNvSpPr txBox="1"/>
          <p:nvPr/>
        </p:nvSpPr>
        <p:spPr>
          <a:xfrm>
            <a:off x="795133" y="2064269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n 49">
            <a:extLst>
              <a:ext uri="{FF2B5EF4-FFF2-40B4-BE49-F238E27FC236}">
                <a16:creationId xmlns:a16="http://schemas.microsoft.com/office/drawing/2014/main" xmlns="" id="{A42E5E09-E06A-46B6-8969-D29EB3E30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5" t="1990" r="18266"/>
          <a:stretch/>
        </p:blipFill>
        <p:spPr>
          <a:xfrm rot="16200000">
            <a:off x="5664904" y="335546"/>
            <a:ext cx="4900258" cy="68561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9" name="CuadroTexto 7"/>
          <p:cNvSpPr txBox="1"/>
          <p:nvPr/>
        </p:nvSpPr>
        <p:spPr>
          <a:xfrm>
            <a:off x="197219" y="92040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SI EXISTEN LOTES POR EXCEPCIÓN</a:t>
            </a:r>
          </a:p>
        </p:txBody>
      </p:sp>
      <p:pic>
        <p:nvPicPr>
          <p:cNvPr id="22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358" y="6016897"/>
            <a:ext cx="1243123" cy="625833"/>
          </a:xfrm>
          <a:prstGeom prst="rect">
            <a:avLst/>
          </a:prstGeom>
        </p:spPr>
      </p:pic>
      <p:graphicFrame>
        <p:nvGraphicFramePr>
          <p:cNvPr id="23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74944"/>
              </p:ext>
            </p:extLst>
          </p:nvPr>
        </p:nvGraphicFramePr>
        <p:xfrm>
          <a:off x="3047580" y="1458804"/>
          <a:ext cx="1441450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69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kumimoji="0" lang="es-EC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xmlns="" id="{5BB2B15A-4F5C-41AA-95BD-65BF4831061A}"/>
              </a:ext>
            </a:extLst>
          </p:cNvPr>
          <p:cNvSpPr/>
          <p:nvPr/>
        </p:nvSpPr>
        <p:spPr>
          <a:xfrm>
            <a:off x="10899022" y="3502170"/>
            <a:ext cx="232615" cy="2470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53BC1B58-B4C4-434C-99AD-9F7B00FEF68D}"/>
              </a:ext>
            </a:extLst>
          </p:cNvPr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COMITÉ PRO-MEJORAS “SANTA CLARA DE POMASQUI” PRIMERA ETAPA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8F488358-FCCE-454C-97F9-FE22229ABD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99779"/>
              </p:ext>
            </p:extLst>
          </p:nvPr>
        </p:nvGraphicFramePr>
        <p:xfrm>
          <a:off x="309033" y="1450032"/>
          <a:ext cx="2455432" cy="4684964"/>
        </p:xfrm>
        <a:graphic>
          <a:graphicData uri="http://schemas.openxmlformats.org/drawingml/2006/table">
            <a:tbl>
              <a:tblPr/>
              <a:tblGrid>
                <a:gridCol w="1144008">
                  <a:extLst>
                    <a:ext uri="{9D8B030D-6E8A-4147-A177-3AD203B41FA5}">
                      <a16:colId xmlns:a16="http://schemas.microsoft.com/office/drawing/2014/main" xmlns="" val="1108915189"/>
                    </a:ext>
                  </a:extLst>
                </a:gridCol>
                <a:gridCol w="1311424">
                  <a:extLst>
                    <a:ext uri="{9D8B030D-6E8A-4147-A177-3AD203B41FA5}">
                      <a16:colId xmlns:a16="http://schemas.microsoft.com/office/drawing/2014/main" xmlns="" val="2779377498"/>
                    </a:ext>
                  </a:extLst>
                </a:gridCol>
              </a:tblGrid>
              <a:tr h="1959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LOTE/ SOCIO</a:t>
                      </a:r>
                    </a:p>
                  </a:txBody>
                  <a:tcPr marL="8668" marR="8668" marT="866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 LOTES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6505029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268,31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878129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201,13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8507907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208,32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6848133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201,43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8270090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201,24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205361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193,3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0480732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161,50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7208447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258,39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9970792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171,16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141637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168,93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8370567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184,35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7381159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192,81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369188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193,59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3088193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196,07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1209031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399,35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7749570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498,9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1735659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554,88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8724805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560,37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4928598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580,89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3857983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782,73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7628361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476,93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9999318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523,66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7753935"/>
                  </a:ext>
                </a:extLst>
              </a:tr>
              <a:tr h="1866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700,05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3382351"/>
                  </a:ext>
                </a:extLst>
              </a:tr>
              <a:tr h="19598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622,98</a:t>
                      </a:r>
                    </a:p>
                  </a:txBody>
                  <a:tcPr marL="8668" marR="8668" marT="86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8093477"/>
                  </a:ext>
                </a:extLst>
              </a:tr>
            </a:tbl>
          </a:graphicData>
        </a:graphic>
      </p:graphicFrame>
      <p:sp>
        <p:nvSpPr>
          <p:cNvPr id="51" name="Forma libre: forma 50">
            <a:extLst>
              <a:ext uri="{FF2B5EF4-FFF2-40B4-BE49-F238E27FC236}">
                <a16:creationId xmlns:a16="http://schemas.microsoft.com/office/drawing/2014/main" xmlns="" id="{4EA6BB57-05A5-48BD-91E1-12D8A1C88868}"/>
              </a:ext>
            </a:extLst>
          </p:cNvPr>
          <p:cNvSpPr/>
          <p:nvPr/>
        </p:nvSpPr>
        <p:spPr>
          <a:xfrm rot="16200000">
            <a:off x="7701186" y="730886"/>
            <a:ext cx="1904556" cy="4426523"/>
          </a:xfrm>
          <a:custGeom>
            <a:avLst/>
            <a:gdLst>
              <a:gd name="connsiteX0" fmla="*/ 1584960 w 1584960"/>
              <a:gd name="connsiteY0" fmla="*/ 3048000 h 3683726"/>
              <a:gd name="connsiteX1" fmla="*/ 1550126 w 1584960"/>
              <a:gd name="connsiteY1" fmla="*/ 1201783 h 3683726"/>
              <a:gd name="connsiteX2" fmla="*/ 1489166 w 1584960"/>
              <a:gd name="connsiteY2" fmla="*/ 783772 h 3683726"/>
              <a:gd name="connsiteX3" fmla="*/ 1489166 w 1584960"/>
              <a:gd name="connsiteY3" fmla="*/ 34835 h 3683726"/>
              <a:gd name="connsiteX4" fmla="*/ 1114697 w 1584960"/>
              <a:gd name="connsiteY4" fmla="*/ 52252 h 3683726"/>
              <a:gd name="connsiteX5" fmla="*/ 809897 w 1584960"/>
              <a:gd name="connsiteY5" fmla="*/ 0 h 3683726"/>
              <a:gd name="connsiteX6" fmla="*/ 809897 w 1584960"/>
              <a:gd name="connsiteY6" fmla="*/ 0 h 3683726"/>
              <a:gd name="connsiteX7" fmla="*/ 757646 w 1584960"/>
              <a:gd name="connsiteY7" fmla="*/ 17418 h 3683726"/>
              <a:gd name="connsiteX8" fmla="*/ 731520 w 1584960"/>
              <a:gd name="connsiteY8" fmla="*/ 43543 h 3683726"/>
              <a:gd name="connsiteX9" fmla="*/ 687977 w 1584960"/>
              <a:gd name="connsiteY9" fmla="*/ 174172 h 3683726"/>
              <a:gd name="connsiteX10" fmla="*/ 0 w 1584960"/>
              <a:gd name="connsiteY10" fmla="*/ 2090058 h 3683726"/>
              <a:gd name="connsiteX11" fmla="*/ 8709 w 1584960"/>
              <a:gd name="connsiteY11" fmla="*/ 2168435 h 3683726"/>
              <a:gd name="connsiteX12" fmla="*/ 0 w 1584960"/>
              <a:gd name="connsiteY12" fmla="*/ 2525486 h 3683726"/>
              <a:gd name="connsiteX13" fmla="*/ 34834 w 1584960"/>
              <a:gd name="connsiteY13" fmla="*/ 3056709 h 3683726"/>
              <a:gd name="connsiteX14" fmla="*/ 113212 w 1584960"/>
              <a:gd name="connsiteY14" fmla="*/ 3326675 h 3683726"/>
              <a:gd name="connsiteX15" fmla="*/ 191589 w 1584960"/>
              <a:gd name="connsiteY15" fmla="*/ 3683726 h 3683726"/>
              <a:gd name="connsiteX16" fmla="*/ 1001486 w 1584960"/>
              <a:gd name="connsiteY16" fmla="*/ 3500846 h 3683726"/>
              <a:gd name="connsiteX17" fmla="*/ 1036320 w 1584960"/>
              <a:gd name="connsiteY17" fmla="*/ 3466012 h 3683726"/>
              <a:gd name="connsiteX18" fmla="*/ 1219200 w 1584960"/>
              <a:gd name="connsiteY18" fmla="*/ 3352800 h 3683726"/>
              <a:gd name="connsiteX19" fmla="*/ 1584960 w 1584960"/>
              <a:gd name="connsiteY19" fmla="*/ 3048000 h 368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84960" h="3683726">
                <a:moveTo>
                  <a:pt x="1584960" y="3048000"/>
                </a:moveTo>
                <a:lnTo>
                  <a:pt x="1550126" y="1201783"/>
                </a:lnTo>
                <a:lnTo>
                  <a:pt x="1489166" y="783772"/>
                </a:lnTo>
                <a:lnTo>
                  <a:pt x="1489166" y="34835"/>
                </a:lnTo>
                <a:lnTo>
                  <a:pt x="1114697" y="52252"/>
                </a:lnTo>
                <a:lnTo>
                  <a:pt x="809897" y="0"/>
                </a:lnTo>
                <a:lnTo>
                  <a:pt x="809897" y="0"/>
                </a:lnTo>
                <a:lnTo>
                  <a:pt x="757646" y="17418"/>
                </a:lnTo>
                <a:lnTo>
                  <a:pt x="731520" y="43543"/>
                </a:lnTo>
                <a:lnTo>
                  <a:pt x="687977" y="174172"/>
                </a:lnTo>
                <a:lnTo>
                  <a:pt x="0" y="2090058"/>
                </a:lnTo>
                <a:lnTo>
                  <a:pt x="8709" y="2168435"/>
                </a:lnTo>
                <a:lnTo>
                  <a:pt x="0" y="2525486"/>
                </a:lnTo>
                <a:lnTo>
                  <a:pt x="34834" y="3056709"/>
                </a:lnTo>
                <a:lnTo>
                  <a:pt x="113212" y="3326675"/>
                </a:lnTo>
                <a:lnTo>
                  <a:pt x="191589" y="3683726"/>
                </a:lnTo>
                <a:lnTo>
                  <a:pt x="1001486" y="3500846"/>
                </a:lnTo>
                <a:lnTo>
                  <a:pt x="1036320" y="3466012"/>
                </a:lnTo>
                <a:lnTo>
                  <a:pt x="1219200" y="3352800"/>
                </a:lnTo>
                <a:lnTo>
                  <a:pt x="1584960" y="30480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xmlns="" id="{B634A09C-E16C-438A-B2FB-380FF9E61C11}"/>
              </a:ext>
            </a:extLst>
          </p:cNvPr>
          <p:cNvSpPr/>
          <p:nvPr/>
        </p:nvSpPr>
        <p:spPr>
          <a:xfrm rot="16200000">
            <a:off x="6853539" y="1704907"/>
            <a:ext cx="2925827" cy="5877207"/>
          </a:xfrm>
          <a:custGeom>
            <a:avLst/>
            <a:gdLst>
              <a:gd name="connsiteX0" fmla="*/ 1148316 w 2434856"/>
              <a:gd name="connsiteY0" fmla="*/ 0 h 4890977"/>
              <a:gd name="connsiteX1" fmla="*/ 701749 w 2434856"/>
              <a:gd name="connsiteY1" fmla="*/ 1626781 h 4890977"/>
              <a:gd name="connsiteX2" fmla="*/ 467832 w 2434856"/>
              <a:gd name="connsiteY2" fmla="*/ 2434856 h 4890977"/>
              <a:gd name="connsiteX3" fmla="*/ 414670 w 2434856"/>
              <a:gd name="connsiteY3" fmla="*/ 2530549 h 4890977"/>
              <a:gd name="connsiteX4" fmla="*/ 318977 w 2434856"/>
              <a:gd name="connsiteY4" fmla="*/ 2806995 h 4890977"/>
              <a:gd name="connsiteX5" fmla="*/ 148856 w 2434856"/>
              <a:gd name="connsiteY5" fmla="*/ 3593805 h 4890977"/>
              <a:gd name="connsiteX6" fmla="*/ 127591 w 2434856"/>
              <a:gd name="connsiteY6" fmla="*/ 3902149 h 4890977"/>
              <a:gd name="connsiteX7" fmla="*/ 85060 w 2434856"/>
              <a:gd name="connsiteY7" fmla="*/ 4178595 h 4890977"/>
              <a:gd name="connsiteX8" fmla="*/ 0 w 2434856"/>
              <a:gd name="connsiteY8" fmla="*/ 4529470 h 4890977"/>
              <a:gd name="connsiteX9" fmla="*/ 21265 w 2434856"/>
              <a:gd name="connsiteY9" fmla="*/ 4816549 h 4890977"/>
              <a:gd name="connsiteX10" fmla="*/ 10632 w 2434856"/>
              <a:gd name="connsiteY10" fmla="*/ 4890977 h 4890977"/>
              <a:gd name="connsiteX11" fmla="*/ 1818167 w 2434856"/>
              <a:gd name="connsiteY11" fmla="*/ 4582633 h 4890977"/>
              <a:gd name="connsiteX12" fmla="*/ 1679944 w 2434856"/>
              <a:gd name="connsiteY12" fmla="*/ 3413051 h 4890977"/>
              <a:gd name="connsiteX13" fmla="*/ 1701209 w 2434856"/>
              <a:gd name="connsiteY13" fmla="*/ 2966484 h 4890977"/>
              <a:gd name="connsiteX14" fmla="*/ 1754372 w 2434856"/>
              <a:gd name="connsiteY14" fmla="*/ 2764465 h 4890977"/>
              <a:gd name="connsiteX15" fmla="*/ 2296632 w 2434856"/>
              <a:gd name="connsiteY15" fmla="*/ 1158949 h 4890977"/>
              <a:gd name="connsiteX16" fmla="*/ 2434856 w 2434856"/>
              <a:gd name="connsiteY16" fmla="*/ 797442 h 4890977"/>
              <a:gd name="connsiteX17" fmla="*/ 2158409 w 2434856"/>
              <a:gd name="connsiteY17" fmla="*/ 691116 h 4890977"/>
              <a:gd name="connsiteX18" fmla="*/ 1977656 w 2434856"/>
              <a:gd name="connsiteY18" fmla="*/ 606056 h 4890977"/>
              <a:gd name="connsiteX19" fmla="*/ 1733107 w 2434856"/>
              <a:gd name="connsiteY19" fmla="*/ 457200 h 4890977"/>
              <a:gd name="connsiteX20" fmla="*/ 1520456 w 2434856"/>
              <a:gd name="connsiteY20" fmla="*/ 233916 h 4890977"/>
              <a:gd name="connsiteX21" fmla="*/ 1371600 w 2434856"/>
              <a:gd name="connsiteY21" fmla="*/ 138223 h 4890977"/>
              <a:gd name="connsiteX22" fmla="*/ 1148316 w 2434856"/>
              <a:gd name="connsiteY22" fmla="*/ 0 h 489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4856" h="4890977">
                <a:moveTo>
                  <a:pt x="1148316" y="0"/>
                </a:moveTo>
                <a:lnTo>
                  <a:pt x="701749" y="1626781"/>
                </a:lnTo>
                <a:lnTo>
                  <a:pt x="467832" y="2434856"/>
                </a:lnTo>
                <a:lnTo>
                  <a:pt x="414670" y="2530549"/>
                </a:lnTo>
                <a:lnTo>
                  <a:pt x="318977" y="2806995"/>
                </a:lnTo>
                <a:lnTo>
                  <a:pt x="148856" y="3593805"/>
                </a:lnTo>
                <a:lnTo>
                  <a:pt x="127591" y="3902149"/>
                </a:lnTo>
                <a:lnTo>
                  <a:pt x="85060" y="4178595"/>
                </a:lnTo>
                <a:lnTo>
                  <a:pt x="0" y="4529470"/>
                </a:lnTo>
                <a:lnTo>
                  <a:pt x="21265" y="4816549"/>
                </a:lnTo>
                <a:lnTo>
                  <a:pt x="10632" y="4890977"/>
                </a:lnTo>
                <a:lnTo>
                  <a:pt x="1818167" y="4582633"/>
                </a:lnTo>
                <a:lnTo>
                  <a:pt x="1679944" y="3413051"/>
                </a:lnTo>
                <a:lnTo>
                  <a:pt x="1701209" y="2966484"/>
                </a:lnTo>
                <a:lnTo>
                  <a:pt x="1754372" y="2764465"/>
                </a:lnTo>
                <a:lnTo>
                  <a:pt x="2296632" y="1158949"/>
                </a:lnTo>
                <a:lnTo>
                  <a:pt x="2434856" y="797442"/>
                </a:lnTo>
                <a:lnTo>
                  <a:pt x="2158409" y="691116"/>
                </a:lnTo>
                <a:lnTo>
                  <a:pt x="1977656" y="606056"/>
                </a:lnTo>
                <a:lnTo>
                  <a:pt x="1733107" y="457200"/>
                </a:lnTo>
                <a:lnTo>
                  <a:pt x="1520456" y="233916"/>
                </a:lnTo>
                <a:lnTo>
                  <a:pt x="1371600" y="138223"/>
                </a:lnTo>
                <a:lnTo>
                  <a:pt x="1148316" y="0"/>
                </a:lnTo>
                <a:close/>
              </a:path>
            </a:pathLst>
          </a:cu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66C0B6A0-0B74-4C5D-8625-7583BE8F7494}"/>
              </a:ext>
            </a:extLst>
          </p:cNvPr>
          <p:cNvSpPr/>
          <p:nvPr/>
        </p:nvSpPr>
        <p:spPr>
          <a:xfrm>
            <a:off x="7262037" y="2020186"/>
            <a:ext cx="925033" cy="733647"/>
          </a:xfrm>
          <a:custGeom>
            <a:avLst/>
            <a:gdLst>
              <a:gd name="connsiteX0" fmla="*/ 871870 w 925033"/>
              <a:gd name="connsiteY0" fmla="*/ 0 h 733647"/>
              <a:gd name="connsiteX1" fmla="*/ 925033 w 925033"/>
              <a:gd name="connsiteY1" fmla="*/ 733647 h 733647"/>
              <a:gd name="connsiteX2" fmla="*/ 467833 w 925033"/>
              <a:gd name="connsiteY2" fmla="*/ 659219 h 733647"/>
              <a:gd name="connsiteX3" fmla="*/ 0 w 925033"/>
              <a:gd name="connsiteY3" fmla="*/ 595423 h 733647"/>
              <a:gd name="connsiteX4" fmla="*/ 85061 w 925033"/>
              <a:gd name="connsiteY4" fmla="*/ 95693 h 733647"/>
              <a:gd name="connsiteX5" fmla="*/ 467833 w 925033"/>
              <a:gd name="connsiteY5" fmla="*/ 31898 h 733647"/>
              <a:gd name="connsiteX6" fmla="*/ 871870 w 925033"/>
              <a:gd name="connsiteY6" fmla="*/ 0 h 73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5033" h="733647">
                <a:moveTo>
                  <a:pt x="871870" y="0"/>
                </a:moveTo>
                <a:lnTo>
                  <a:pt x="925033" y="733647"/>
                </a:lnTo>
                <a:lnTo>
                  <a:pt x="467833" y="659219"/>
                </a:lnTo>
                <a:lnTo>
                  <a:pt x="0" y="595423"/>
                </a:lnTo>
                <a:lnTo>
                  <a:pt x="85061" y="95693"/>
                </a:lnTo>
                <a:lnTo>
                  <a:pt x="467833" y="31898"/>
                </a:lnTo>
                <a:lnTo>
                  <a:pt x="871870" y="0"/>
                </a:lnTo>
                <a:close/>
              </a:path>
            </a:pathLst>
          </a:custGeom>
          <a:solidFill>
            <a:schemeClr val="accent4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5A7D54DA-03D1-4B63-9599-A322D5E7EF29}"/>
              </a:ext>
            </a:extLst>
          </p:cNvPr>
          <p:cNvSpPr/>
          <p:nvPr/>
        </p:nvSpPr>
        <p:spPr>
          <a:xfrm>
            <a:off x="7368363" y="2902688"/>
            <a:ext cx="2785730" cy="956931"/>
          </a:xfrm>
          <a:custGeom>
            <a:avLst/>
            <a:gdLst>
              <a:gd name="connsiteX0" fmla="*/ 0 w 2785730"/>
              <a:gd name="connsiteY0" fmla="*/ 0 h 956931"/>
              <a:gd name="connsiteX1" fmla="*/ 733646 w 2785730"/>
              <a:gd name="connsiteY1" fmla="*/ 106326 h 956931"/>
              <a:gd name="connsiteX2" fmla="*/ 1116418 w 2785730"/>
              <a:gd name="connsiteY2" fmla="*/ 159489 h 956931"/>
              <a:gd name="connsiteX3" fmla="*/ 1467293 w 2785730"/>
              <a:gd name="connsiteY3" fmla="*/ 170121 h 956931"/>
              <a:gd name="connsiteX4" fmla="*/ 1871330 w 2785730"/>
              <a:gd name="connsiteY4" fmla="*/ 180754 h 956931"/>
              <a:gd name="connsiteX5" fmla="*/ 2275367 w 2785730"/>
              <a:gd name="connsiteY5" fmla="*/ 170121 h 956931"/>
              <a:gd name="connsiteX6" fmla="*/ 2583711 w 2785730"/>
              <a:gd name="connsiteY6" fmla="*/ 127591 h 956931"/>
              <a:gd name="connsiteX7" fmla="*/ 2636874 w 2785730"/>
              <a:gd name="connsiteY7" fmla="*/ 95693 h 956931"/>
              <a:gd name="connsiteX8" fmla="*/ 2785730 w 2785730"/>
              <a:gd name="connsiteY8" fmla="*/ 850605 h 956931"/>
              <a:gd name="connsiteX9" fmla="*/ 2392325 w 2785730"/>
              <a:gd name="connsiteY9" fmla="*/ 903768 h 956931"/>
              <a:gd name="connsiteX10" fmla="*/ 2020186 w 2785730"/>
              <a:gd name="connsiteY10" fmla="*/ 925033 h 956931"/>
              <a:gd name="connsiteX11" fmla="*/ 1626781 w 2785730"/>
              <a:gd name="connsiteY11" fmla="*/ 956931 h 956931"/>
              <a:gd name="connsiteX12" fmla="*/ 1190846 w 2785730"/>
              <a:gd name="connsiteY12" fmla="*/ 808075 h 956931"/>
              <a:gd name="connsiteX13" fmla="*/ 754911 w 2785730"/>
              <a:gd name="connsiteY13" fmla="*/ 637954 h 956931"/>
              <a:gd name="connsiteX14" fmla="*/ 95693 w 2785730"/>
              <a:gd name="connsiteY14" fmla="*/ 414670 h 956931"/>
              <a:gd name="connsiteX15" fmla="*/ 0 w 2785730"/>
              <a:gd name="connsiteY15" fmla="*/ 0 h 95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85730" h="956931">
                <a:moveTo>
                  <a:pt x="0" y="0"/>
                </a:moveTo>
                <a:lnTo>
                  <a:pt x="733646" y="106326"/>
                </a:lnTo>
                <a:lnTo>
                  <a:pt x="1116418" y="159489"/>
                </a:lnTo>
                <a:lnTo>
                  <a:pt x="1467293" y="170121"/>
                </a:lnTo>
                <a:lnTo>
                  <a:pt x="1871330" y="180754"/>
                </a:lnTo>
                <a:lnTo>
                  <a:pt x="2275367" y="170121"/>
                </a:lnTo>
                <a:lnTo>
                  <a:pt x="2583711" y="127591"/>
                </a:lnTo>
                <a:lnTo>
                  <a:pt x="2636874" y="95693"/>
                </a:lnTo>
                <a:lnTo>
                  <a:pt x="2785730" y="850605"/>
                </a:lnTo>
                <a:lnTo>
                  <a:pt x="2392325" y="903768"/>
                </a:lnTo>
                <a:lnTo>
                  <a:pt x="2020186" y="925033"/>
                </a:lnTo>
                <a:lnTo>
                  <a:pt x="1626781" y="956931"/>
                </a:lnTo>
                <a:lnTo>
                  <a:pt x="1190846" y="808075"/>
                </a:lnTo>
                <a:lnTo>
                  <a:pt x="754911" y="637954"/>
                </a:lnTo>
                <a:lnTo>
                  <a:pt x="95693" y="4146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D4A06DDC-9DB4-48DC-A308-20BC870A61FC}"/>
              </a:ext>
            </a:extLst>
          </p:cNvPr>
          <p:cNvSpPr/>
          <p:nvPr/>
        </p:nvSpPr>
        <p:spPr>
          <a:xfrm>
            <a:off x="7421524" y="2275366"/>
            <a:ext cx="244549" cy="244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xmlns="" id="{07682552-C0DE-4E1B-BBE1-2ED5BE87673B}"/>
              </a:ext>
            </a:extLst>
          </p:cNvPr>
          <p:cNvSpPr/>
          <p:nvPr/>
        </p:nvSpPr>
        <p:spPr>
          <a:xfrm>
            <a:off x="7825560" y="2280644"/>
            <a:ext cx="244549" cy="244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xmlns="" id="{77B07300-F351-4B18-9255-FD574A6FFFE6}"/>
              </a:ext>
            </a:extLst>
          </p:cNvPr>
          <p:cNvSpPr/>
          <p:nvPr/>
        </p:nvSpPr>
        <p:spPr>
          <a:xfrm>
            <a:off x="7655438" y="3076000"/>
            <a:ext cx="244549" cy="244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xmlns="" id="{6498A5B1-7B42-42D6-ACBE-345715DBB6E9}"/>
              </a:ext>
            </a:extLst>
          </p:cNvPr>
          <p:cNvSpPr/>
          <p:nvPr/>
        </p:nvSpPr>
        <p:spPr>
          <a:xfrm>
            <a:off x="8197697" y="3251574"/>
            <a:ext cx="244549" cy="244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xmlns="" id="{925A71D2-6A01-48B8-9E6C-08CDCF1186E5}"/>
              </a:ext>
            </a:extLst>
          </p:cNvPr>
          <p:cNvSpPr/>
          <p:nvPr/>
        </p:nvSpPr>
        <p:spPr>
          <a:xfrm>
            <a:off x="8617681" y="3369597"/>
            <a:ext cx="244549" cy="244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xmlns="" id="{610BC7DF-3BEB-4ACC-B2FB-41464855B2BC}"/>
              </a:ext>
            </a:extLst>
          </p:cNvPr>
          <p:cNvSpPr/>
          <p:nvPr/>
        </p:nvSpPr>
        <p:spPr>
          <a:xfrm>
            <a:off x="9027031" y="3373848"/>
            <a:ext cx="244549" cy="244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xmlns="" id="{28117768-5ED6-4904-8ADA-AEB90658B0BA}"/>
              </a:ext>
            </a:extLst>
          </p:cNvPr>
          <p:cNvSpPr/>
          <p:nvPr/>
        </p:nvSpPr>
        <p:spPr>
          <a:xfrm>
            <a:off x="9385887" y="3365346"/>
            <a:ext cx="244549" cy="244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3" name="Elipse 92">
            <a:extLst>
              <a:ext uri="{FF2B5EF4-FFF2-40B4-BE49-F238E27FC236}">
                <a16:creationId xmlns:a16="http://schemas.microsoft.com/office/drawing/2014/main" xmlns="" id="{4C11BE8B-4C85-493B-8C45-6179130FA631}"/>
              </a:ext>
            </a:extLst>
          </p:cNvPr>
          <p:cNvSpPr/>
          <p:nvPr/>
        </p:nvSpPr>
        <p:spPr>
          <a:xfrm>
            <a:off x="9744743" y="3306725"/>
            <a:ext cx="244549" cy="244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94CFCCD-22F9-45DD-AA0E-46513CADD883}"/>
              </a:ext>
            </a:extLst>
          </p:cNvPr>
          <p:cNvSpPr txBox="1"/>
          <p:nvPr/>
        </p:nvSpPr>
        <p:spPr>
          <a:xfrm>
            <a:off x="7814041" y="2246288"/>
            <a:ext cx="332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6</a:t>
            </a:r>
            <a:endParaRPr lang="es-EC" sz="1200" dirty="0"/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xmlns="" id="{A2075FD1-A72D-438A-B619-716DBE500B05}"/>
              </a:ext>
            </a:extLst>
          </p:cNvPr>
          <p:cNvSpPr txBox="1"/>
          <p:nvPr/>
        </p:nvSpPr>
        <p:spPr>
          <a:xfrm>
            <a:off x="7421524" y="2260188"/>
            <a:ext cx="332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7</a:t>
            </a:r>
            <a:endParaRPr lang="es-EC" sz="1200" dirty="0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xmlns="" id="{F3AA6639-48C6-46E3-92E9-DA5436217012}"/>
              </a:ext>
            </a:extLst>
          </p:cNvPr>
          <p:cNvSpPr txBox="1"/>
          <p:nvPr/>
        </p:nvSpPr>
        <p:spPr>
          <a:xfrm>
            <a:off x="7659114" y="3059774"/>
            <a:ext cx="332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9</a:t>
            </a:r>
            <a:endParaRPr lang="es-EC" sz="1200" dirty="0"/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xmlns="" id="{CB44FEEE-A9FC-445D-807D-6FC7FA14AAA8}"/>
              </a:ext>
            </a:extLst>
          </p:cNvPr>
          <p:cNvSpPr txBox="1"/>
          <p:nvPr/>
        </p:nvSpPr>
        <p:spPr>
          <a:xfrm>
            <a:off x="8149224" y="3235348"/>
            <a:ext cx="415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10</a:t>
            </a:r>
            <a:endParaRPr lang="es-EC" sz="1200" dirty="0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xmlns="" id="{9378C72E-154C-4182-AEC4-7873B4FF3A06}"/>
              </a:ext>
            </a:extLst>
          </p:cNvPr>
          <p:cNvSpPr txBox="1"/>
          <p:nvPr/>
        </p:nvSpPr>
        <p:spPr>
          <a:xfrm>
            <a:off x="8556344" y="3356170"/>
            <a:ext cx="415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11</a:t>
            </a:r>
            <a:endParaRPr lang="es-EC" sz="1200" dirty="0"/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xmlns="" id="{C7A33DE5-E1FE-4A96-81C3-F86E1B23B778}"/>
              </a:ext>
            </a:extLst>
          </p:cNvPr>
          <p:cNvSpPr txBox="1"/>
          <p:nvPr/>
        </p:nvSpPr>
        <p:spPr>
          <a:xfrm>
            <a:off x="8983831" y="3365346"/>
            <a:ext cx="415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12</a:t>
            </a:r>
            <a:endParaRPr lang="es-EC" sz="1200" dirty="0"/>
          </a:p>
        </p:txBody>
      </p:sp>
      <p:sp>
        <p:nvSpPr>
          <p:cNvPr id="99" name="CuadroTexto 98">
            <a:extLst>
              <a:ext uri="{FF2B5EF4-FFF2-40B4-BE49-F238E27FC236}">
                <a16:creationId xmlns:a16="http://schemas.microsoft.com/office/drawing/2014/main" xmlns="" id="{C1275AE3-8565-4CCF-B5BD-DA9FA4B7F725}"/>
              </a:ext>
            </a:extLst>
          </p:cNvPr>
          <p:cNvSpPr txBox="1"/>
          <p:nvPr/>
        </p:nvSpPr>
        <p:spPr>
          <a:xfrm>
            <a:off x="9345090" y="3356169"/>
            <a:ext cx="415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13</a:t>
            </a:r>
            <a:endParaRPr lang="es-EC" sz="1200" dirty="0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xmlns="" id="{738A9E57-78FA-4C2F-B65C-AF3258E1D18F}"/>
              </a:ext>
            </a:extLst>
          </p:cNvPr>
          <p:cNvSpPr txBox="1"/>
          <p:nvPr/>
        </p:nvSpPr>
        <p:spPr>
          <a:xfrm>
            <a:off x="9716937" y="3305148"/>
            <a:ext cx="415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14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5873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BCD5CE4E-D960-423A-A2A2-9D1EE439F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5" t="1990" r="18266"/>
          <a:stretch/>
        </p:blipFill>
        <p:spPr>
          <a:xfrm>
            <a:off x="7663484" y="1370949"/>
            <a:ext cx="3412233" cy="4774218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335111" y="1056579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pic>
        <p:nvPicPr>
          <p:cNvPr id="5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6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358" y="6016897"/>
            <a:ext cx="1243123" cy="62583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1365372" y="5780910"/>
            <a:ext cx="291465" cy="1714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7"/>
          <p:cNvSpPr txBox="1"/>
          <p:nvPr/>
        </p:nvSpPr>
        <p:spPr>
          <a:xfrm>
            <a:off x="1656838" y="5739898"/>
            <a:ext cx="1727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dirty="0"/>
              <a:t>(RR1) Residencial Rural 1</a:t>
            </a:r>
            <a:endParaRPr lang="es-EC" sz="1200" dirty="0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92612B4-9067-4A32-B6F0-440CEEFECEEF}"/>
              </a:ext>
            </a:extLst>
          </p:cNvPr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COMITÉ PRO-MEJORAS “SANTA CLARA DE POMASQUI” PRIMERA ETAPA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5AAEE03-FF7C-4403-97F4-AA47B2903F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935" t="24062" r="10611" b="37538"/>
          <a:stretch/>
        </p:blipFill>
        <p:spPr>
          <a:xfrm>
            <a:off x="683284" y="1713204"/>
            <a:ext cx="6217246" cy="3682101"/>
          </a:xfrm>
          <a:prstGeom prst="rect">
            <a:avLst/>
          </a:prstGeom>
        </p:spPr>
      </p:pic>
      <p:sp>
        <p:nvSpPr>
          <p:cNvPr id="12" name="Forma libre: forma 11">
            <a:extLst>
              <a:ext uri="{FF2B5EF4-FFF2-40B4-BE49-F238E27FC236}">
                <a16:creationId xmlns:a16="http://schemas.microsoft.com/office/drawing/2014/main" xmlns="" id="{3EA29292-25AB-497D-99B4-7DABE649CC4B}"/>
              </a:ext>
            </a:extLst>
          </p:cNvPr>
          <p:cNvSpPr/>
          <p:nvPr/>
        </p:nvSpPr>
        <p:spPr>
          <a:xfrm>
            <a:off x="3359888" y="3274828"/>
            <a:ext cx="265814" cy="457200"/>
          </a:xfrm>
          <a:custGeom>
            <a:avLst/>
            <a:gdLst>
              <a:gd name="connsiteX0" fmla="*/ 53163 w 265814"/>
              <a:gd name="connsiteY0" fmla="*/ 0 h 457200"/>
              <a:gd name="connsiteX1" fmla="*/ 138224 w 265814"/>
              <a:gd name="connsiteY1" fmla="*/ 31898 h 457200"/>
              <a:gd name="connsiteX2" fmla="*/ 265814 w 265814"/>
              <a:gd name="connsiteY2" fmla="*/ 106325 h 457200"/>
              <a:gd name="connsiteX3" fmla="*/ 255182 w 265814"/>
              <a:gd name="connsiteY3" fmla="*/ 404037 h 457200"/>
              <a:gd name="connsiteX4" fmla="*/ 0 w 265814"/>
              <a:gd name="connsiteY4" fmla="*/ 457200 h 457200"/>
              <a:gd name="connsiteX5" fmla="*/ 0 w 265814"/>
              <a:gd name="connsiteY5" fmla="*/ 265814 h 457200"/>
              <a:gd name="connsiteX6" fmla="*/ 53163 w 265814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814" h="457200">
                <a:moveTo>
                  <a:pt x="53163" y="0"/>
                </a:moveTo>
                <a:lnTo>
                  <a:pt x="138224" y="31898"/>
                </a:lnTo>
                <a:lnTo>
                  <a:pt x="265814" y="106325"/>
                </a:lnTo>
                <a:lnTo>
                  <a:pt x="255182" y="404037"/>
                </a:lnTo>
                <a:lnTo>
                  <a:pt x="0" y="457200"/>
                </a:lnTo>
                <a:lnTo>
                  <a:pt x="0" y="265814"/>
                </a:lnTo>
                <a:lnTo>
                  <a:pt x="53163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4 Rectángulo">
            <a:extLst>
              <a:ext uri="{FF2B5EF4-FFF2-40B4-BE49-F238E27FC236}">
                <a16:creationId xmlns:a16="http://schemas.microsoft.com/office/drawing/2014/main" xmlns="" id="{E8A3120A-EE2C-4C7C-94FB-CF286314DCED}"/>
              </a:ext>
            </a:extLst>
          </p:cNvPr>
          <p:cNvSpPr/>
          <p:nvPr/>
        </p:nvSpPr>
        <p:spPr>
          <a:xfrm>
            <a:off x="4076668" y="5804588"/>
            <a:ext cx="291465" cy="1714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7">
            <a:extLst>
              <a:ext uri="{FF2B5EF4-FFF2-40B4-BE49-F238E27FC236}">
                <a16:creationId xmlns:a16="http://schemas.microsoft.com/office/drawing/2014/main" xmlns="" id="{A75198A6-BE7F-45B0-B716-DB332F040335}"/>
              </a:ext>
            </a:extLst>
          </p:cNvPr>
          <p:cNvSpPr txBox="1"/>
          <p:nvPr/>
        </p:nvSpPr>
        <p:spPr>
          <a:xfrm>
            <a:off x="4368134" y="5763576"/>
            <a:ext cx="1727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_tradnl"/>
            </a:defPPr>
            <a:lvl1pPr lvl="0" fontAlgn="base">
              <a:spcBef>
                <a:spcPct val="0"/>
              </a:spcBef>
              <a:spcAft>
                <a:spcPct val="0"/>
              </a:spcAft>
              <a:defRPr sz="1200"/>
            </a:lvl1pPr>
          </a:lstStyle>
          <a:p>
            <a:r>
              <a:rPr lang="es-EC" dirty="0"/>
              <a:t>(AR) Agrícola Residencial</a:t>
            </a:r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xmlns="" id="{CA9D3826-CF39-4AA8-B976-5F771E60C09C}"/>
              </a:ext>
            </a:extLst>
          </p:cNvPr>
          <p:cNvSpPr/>
          <p:nvPr/>
        </p:nvSpPr>
        <p:spPr>
          <a:xfrm>
            <a:off x="9286995" y="2592265"/>
            <a:ext cx="1326214" cy="3082354"/>
          </a:xfrm>
          <a:custGeom>
            <a:avLst/>
            <a:gdLst>
              <a:gd name="connsiteX0" fmla="*/ 1584960 w 1584960"/>
              <a:gd name="connsiteY0" fmla="*/ 3048000 h 3683726"/>
              <a:gd name="connsiteX1" fmla="*/ 1550126 w 1584960"/>
              <a:gd name="connsiteY1" fmla="*/ 1201783 h 3683726"/>
              <a:gd name="connsiteX2" fmla="*/ 1489166 w 1584960"/>
              <a:gd name="connsiteY2" fmla="*/ 783772 h 3683726"/>
              <a:gd name="connsiteX3" fmla="*/ 1489166 w 1584960"/>
              <a:gd name="connsiteY3" fmla="*/ 34835 h 3683726"/>
              <a:gd name="connsiteX4" fmla="*/ 1114697 w 1584960"/>
              <a:gd name="connsiteY4" fmla="*/ 52252 h 3683726"/>
              <a:gd name="connsiteX5" fmla="*/ 809897 w 1584960"/>
              <a:gd name="connsiteY5" fmla="*/ 0 h 3683726"/>
              <a:gd name="connsiteX6" fmla="*/ 809897 w 1584960"/>
              <a:gd name="connsiteY6" fmla="*/ 0 h 3683726"/>
              <a:gd name="connsiteX7" fmla="*/ 757646 w 1584960"/>
              <a:gd name="connsiteY7" fmla="*/ 17418 h 3683726"/>
              <a:gd name="connsiteX8" fmla="*/ 731520 w 1584960"/>
              <a:gd name="connsiteY8" fmla="*/ 43543 h 3683726"/>
              <a:gd name="connsiteX9" fmla="*/ 687977 w 1584960"/>
              <a:gd name="connsiteY9" fmla="*/ 174172 h 3683726"/>
              <a:gd name="connsiteX10" fmla="*/ 0 w 1584960"/>
              <a:gd name="connsiteY10" fmla="*/ 2090058 h 3683726"/>
              <a:gd name="connsiteX11" fmla="*/ 8709 w 1584960"/>
              <a:gd name="connsiteY11" fmla="*/ 2168435 h 3683726"/>
              <a:gd name="connsiteX12" fmla="*/ 0 w 1584960"/>
              <a:gd name="connsiteY12" fmla="*/ 2525486 h 3683726"/>
              <a:gd name="connsiteX13" fmla="*/ 34834 w 1584960"/>
              <a:gd name="connsiteY13" fmla="*/ 3056709 h 3683726"/>
              <a:gd name="connsiteX14" fmla="*/ 113212 w 1584960"/>
              <a:gd name="connsiteY14" fmla="*/ 3326675 h 3683726"/>
              <a:gd name="connsiteX15" fmla="*/ 191589 w 1584960"/>
              <a:gd name="connsiteY15" fmla="*/ 3683726 h 3683726"/>
              <a:gd name="connsiteX16" fmla="*/ 1001486 w 1584960"/>
              <a:gd name="connsiteY16" fmla="*/ 3500846 h 3683726"/>
              <a:gd name="connsiteX17" fmla="*/ 1036320 w 1584960"/>
              <a:gd name="connsiteY17" fmla="*/ 3466012 h 3683726"/>
              <a:gd name="connsiteX18" fmla="*/ 1219200 w 1584960"/>
              <a:gd name="connsiteY18" fmla="*/ 3352800 h 3683726"/>
              <a:gd name="connsiteX19" fmla="*/ 1584960 w 1584960"/>
              <a:gd name="connsiteY19" fmla="*/ 3048000 h 368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84960" h="3683726">
                <a:moveTo>
                  <a:pt x="1584960" y="3048000"/>
                </a:moveTo>
                <a:lnTo>
                  <a:pt x="1550126" y="1201783"/>
                </a:lnTo>
                <a:lnTo>
                  <a:pt x="1489166" y="783772"/>
                </a:lnTo>
                <a:lnTo>
                  <a:pt x="1489166" y="34835"/>
                </a:lnTo>
                <a:lnTo>
                  <a:pt x="1114697" y="52252"/>
                </a:lnTo>
                <a:lnTo>
                  <a:pt x="809897" y="0"/>
                </a:lnTo>
                <a:lnTo>
                  <a:pt x="809897" y="0"/>
                </a:lnTo>
                <a:lnTo>
                  <a:pt x="757646" y="17418"/>
                </a:lnTo>
                <a:lnTo>
                  <a:pt x="731520" y="43543"/>
                </a:lnTo>
                <a:lnTo>
                  <a:pt x="687977" y="174172"/>
                </a:lnTo>
                <a:lnTo>
                  <a:pt x="0" y="2090058"/>
                </a:lnTo>
                <a:lnTo>
                  <a:pt x="8709" y="2168435"/>
                </a:lnTo>
                <a:lnTo>
                  <a:pt x="0" y="2525486"/>
                </a:lnTo>
                <a:lnTo>
                  <a:pt x="34834" y="3056709"/>
                </a:lnTo>
                <a:lnTo>
                  <a:pt x="113212" y="3326675"/>
                </a:lnTo>
                <a:lnTo>
                  <a:pt x="191589" y="3683726"/>
                </a:lnTo>
                <a:lnTo>
                  <a:pt x="1001486" y="3500846"/>
                </a:lnTo>
                <a:lnTo>
                  <a:pt x="1036320" y="3466012"/>
                </a:lnTo>
                <a:lnTo>
                  <a:pt x="1219200" y="3352800"/>
                </a:lnTo>
                <a:lnTo>
                  <a:pt x="1584960" y="30480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xmlns="" id="{012163E1-0314-4BC5-A6D8-404096E53235}"/>
              </a:ext>
            </a:extLst>
          </p:cNvPr>
          <p:cNvSpPr/>
          <p:nvPr/>
        </p:nvSpPr>
        <p:spPr>
          <a:xfrm>
            <a:off x="7733340" y="1847506"/>
            <a:ext cx="2037363" cy="4092520"/>
          </a:xfrm>
          <a:custGeom>
            <a:avLst/>
            <a:gdLst>
              <a:gd name="connsiteX0" fmla="*/ 1148316 w 2434856"/>
              <a:gd name="connsiteY0" fmla="*/ 0 h 4890977"/>
              <a:gd name="connsiteX1" fmla="*/ 701749 w 2434856"/>
              <a:gd name="connsiteY1" fmla="*/ 1626781 h 4890977"/>
              <a:gd name="connsiteX2" fmla="*/ 467832 w 2434856"/>
              <a:gd name="connsiteY2" fmla="*/ 2434856 h 4890977"/>
              <a:gd name="connsiteX3" fmla="*/ 414670 w 2434856"/>
              <a:gd name="connsiteY3" fmla="*/ 2530549 h 4890977"/>
              <a:gd name="connsiteX4" fmla="*/ 318977 w 2434856"/>
              <a:gd name="connsiteY4" fmla="*/ 2806995 h 4890977"/>
              <a:gd name="connsiteX5" fmla="*/ 148856 w 2434856"/>
              <a:gd name="connsiteY5" fmla="*/ 3593805 h 4890977"/>
              <a:gd name="connsiteX6" fmla="*/ 127591 w 2434856"/>
              <a:gd name="connsiteY6" fmla="*/ 3902149 h 4890977"/>
              <a:gd name="connsiteX7" fmla="*/ 85060 w 2434856"/>
              <a:gd name="connsiteY7" fmla="*/ 4178595 h 4890977"/>
              <a:gd name="connsiteX8" fmla="*/ 0 w 2434856"/>
              <a:gd name="connsiteY8" fmla="*/ 4529470 h 4890977"/>
              <a:gd name="connsiteX9" fmla="*/ 21265 w 2434856"/>
              <a:gd name="connsiteY9" fmla="*/ 4816549 h 4890977"/>
              <a:gd name="connsiteX10" fmla="*/ 10632 w 2434856"/>
              <a:gd name="connsiteY10" fmla="*/ 4890977 h 4890977"/>
              <a:gd name="connsiteX11" fmla="*/ 1818167 w 2434856"/>
              <a:gd name="connsiteY11" fmla="*/ 4582633 h 4890977"/>
              <a:gd name="connsiteX12" fmla="*/ 1679944 w 2434856"/>
              <a:gd name="connsiteY12" fmla="*/ 3413051 h 4890977"/>
              <a:gd name="connsiteX13" fmla="*/ 1701209 w 2434856"/>
              <a:gd name="connsiteY13" fmla="*/ 2966484 h 4890977"/>
              <a:gd name="connsiteX14" fmla="*/ 1754372 w 2434856"/>
              <a:gd name="connsiteY14" fmla="*/ 2764465 h 4890977"/>
              <a:gd name="connsiteX15" fmla="*/ 2296632 w 2434856"/>
              <a:gd name="connsiteY15" fmla="*/ 1158949 h 4890977"/>
              <a:gd name="connsiteX16" fmla="*/ 2434856 w 2434856"/>
              <a:gd name="connsiteY16" fmla="*/ 797442 h 4890977"/>
              <a:gd name="connsiteX17" fmla="*/ 2158409 w 2434856"/>
              <a:gd name="connsiteY17" fmla="*/ 691116 h 4890977"/>
              <a:gd name="connsiteX18" fmla="*/ 1977656 w 2434856"/>
              <a:gd name="connsiteY18" fmla="*/ 606056 h 4890977"/>
              <a:gd name="connsiteX19" fmla="*/ 1733107 w 2434856"/>
              <a:gd name="connsiteY19" fmla="*/ 457200 h 4890977"/>
              <a:gd name="connsiteX20" fmla="*/ 1520456 w 2434856"/>
              <a:gd name="connsiteY20" fmla="*/ 233916 h 4890977"/>
              <a:gd name="connsiteX21" fmla="*/ 1371600 w 2434856"/>
              <a:gd name="connsiteY21" fmla="*/ 138223 h 4890977"/>
              <a:gd name="connsiteX22" fmla="*/ 1148316 w 2434856"/>
              <a:gd name="connsiteY22" fmla="*/ 0 h 4890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4856" h="4890977">
                <a:moveTo>
                  <a:pt x="1148316" y="0"/>
                </a:moveTo>
                <a:lnTo>
                  <a:pt x="701749" y="1626781"/>
                </a:lnTo>
                <a:lnTo>
                  <a:pt x="467832" y="2434856"/>
                </a:lnTo>
                <a:lnTo>
                  <a:pt x="414670" y="2530549"/>
                </a:lnTo>
                <a:lnTo>
                  <a:pt x="318977" y="2806995"/>
                </a:lnTo>
                <a:lnTo>
                  <a:pt x="148856" y="3593805"/>
                </a:lnTo>
                <a:lnTo>
                  <a:pt x="127591" y="3902149"/>
                </a:lnTo>
                <a:lnTo>
                  <a:pt x="85060" y="4178595"/>
                </a:lnTo>
                <a:lnTo>
                  <a:pt x="0" y="4529470"/>
                </a:lnTo>
                <a:lnTo>
                  <a:pt x="21265" y="4816549"/>
                </a:lnTo>
                <a:lnTo>
                  <a:pt x="10632" y="4890977"/>
                </a:lnTo>
                <a:lnTo>
                  <a:pt x="1818167" y="4582633"/>
                </a:lnTo>
                <a:lnTo>
                  <a:pt x="1679944" y="3413051"/>
                </a:lnTo>
                <a:lnTo>
                  <a:pt x="1701209" y="2966484"/>
                </a:lnTo>
                <a:lnTo>
                  <a:pt x="1754372" y="2764465"/>
                </a:lnTo>
                <a:lnTo>
                  <a:pt x="2296632" y="1158949"/>
                </a:lnTo>
                <a:lnTo>
                  <a:pt x="2434856" y="797442"/>
                </a:lnTo>
                <a:lnTo>
                  <a:pt x="2158409" y="691116"/>
                </a:lnTo>
                <a:lnTo>
                  <a:pt x="1977656" y="606056"/>
                </a:lnTo>
                <a:lnTo>
                  <a:pt x="1733107" y="457200"/>
                </a:lnTo>
                <a:lnTo>
                  <a:pt x="1520456" y="233916"/>
                </a:lnTo>
                <a:lnTo>
                  <a:pt x="1371600" y="138223"/>
                </a:lnTo>
                <a:lnTo>
                  <a:pt x="1148316" y="0"/>
                </a:lnTo>
                <a:close/>
              </a:path>
            </a:pathLst>
          </a:cu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5512</TotalTime>
  <Words>843</Words>
  <Application>Microsoft Office PowerPoint</Application>
  <PresentationFormat>Personalizado</PresentationFormat>
  <Paragraphs>174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Paul Gabriel Muñoz Mera</cp:lastModifiedBy>
  <cp:revision>525</cp:revision>
  <cp:lastPrinted>2020-01-15T03:23:02Z</cp:lastPrinted>
  <dcterms:created xsi:type="dcterms:W3CDTF">2019-05-28T19:57:24Z</dcterms:created>
  <dcterms:modified xsi:type="dcterms:W3CDTF">2021-04-12T21:03:29Z</dcterms:modified>
</cp:coreProperties>
</file>