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259" r:id="rId3"/>
    <p:sldId id="263" r:id="rId4"/>
    <p:sldId id="298" r:id="rId5"/>
    <p:sldId id="260" r:id="rId6"/>
    <p:sldId id="277" r:id="rId7"/>
    <p:sldId id="324" r:id="rId8"/>
    <p:sldId id="280" r:id="rId9"/>
    <p:sldId id="304" r:id="rId10"/>
    <p:sldId id="264" r:id="rId11"/>
    <p:sldId id="284" r:id="rId12"/>
    <p:sldId id="286" r:id="rId13"/>
    <p:sldId id="262" r:id="rId14"/>
    <p:sldId id="336" r:id="rId15"/>
    <p:sldId id="337" r:id="rId16"/>
    <p:sldId id="339" r:id="rId17"/>
    <p:sldId id="340" r:id="rId18"/>
    <p:sldId id="341" r:id="rId19"/>
    <p:sldId id="323" r:id="rId20"/>
    <p:sldId id="320" r:id="rId21"/>
    <p:sldId id="334" r:id="rId22"/>
  </p:sldIdLst>
  <p:sldSz cx="12192000" cy="6858000"/>
  <p:notesSz cx="6888163" cy="9623425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B3F"/>
    <a:srgbClr val="E73122"/>
    <a:srgbClr val="095DA6"/>
    <a:srgbClr val="4472C4"/>
    <a:srgbClr val="1599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9" autoAdjust="0"/>
    <p:restoredTop sz="94591" autoAdjust="0"/>
  </p:normalViewPr>
  <p:slideViewPr>
    <p:cSldViewPr snapToGrid="0" snapToObjects="1">
      <p:cViewPr>
        <p:scale>
          <a:sx n="76" d="100"/>
          <a:sy n="76" d="100"/>
        </p:scale>
        <p:origin x="-762" y="-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14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7" d="100"/>
          <a:sy n="57" d="100"/>
        </p:scale>
        <p:origin x="255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E:\05_Trabajo\07_GADDMQ\03_Analitica\cvd19\data\qto_cvd19_datos_generales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C:\Users\jguevara\Documents\09%20EMGIRS%202019%20JAGB\COVID-19\20210408%20RESUMEN%20CASOS%20CON%20FICHA%20INEC%20Y%20GRATUIDAD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jguevara\Documents\09%20EMGIRS%202019%20JAGB\COVID-19\20210408%20RESUMEN%20CASOS%20CON%20FICHA%20INEC%20Y%20GRATUIDAD.xlsx" TargetMode="External"/><Relationship Id="rId4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file:///C:\Users\jguevara\Documents\09%20EMGIRS%202019%20JAGB\COVID-19\20210408%20RESUMEN%20CASOS%20CON%20FICHA%20INEC%20Y%20GRATUIDAD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file:///C:\Users\jguevara\Documents\09%20EMGIRS%202019%20JAGB\COVID-19\20210408%20RESUMEN%20CASOS%20CON%20FICHA%20INEC%20Y%20GRATUIDAD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E:\05_Trabajo\07_GADDMQ\03_Analitica\cvd19\data\qto_cvd19_datos_general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E:\05_Trabajo\07_GADDMQ\04_SIG\Wrk\data\cvd19_css_tsa_20210405_KR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E:\05_Trabajo\07_GADDMQ\04_SIG\Wrk\data\cvd19_css_tsa_20210405_KR.xlsx" TargetMode="External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chartUserShapes" Target="../drawings/drawing2.xml"/><Relationship Id="rId1" Type="http://schemas.openxmlformats.org/officeDocument/2006/relationships/oleObject" Target="file:///E:\05_Trabajo\07_GADDMQ\04_SIG\Wrk\data\cvd19_css_tsa_20210405_KR.xlsx" TargetMode="External"/><Relationship Id="rId4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E:\05_Trabajo\07_GADDMQ\03_Analitica\cvd19\data\red_hospitalaria_camas\cama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E:\05_Trabajo\07_GADDMQ\03_Analitica\cvd19\data\red_hospitalaria_camas\cama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E:\05_Trabajo\07_GADDMQ\03_Analitica\cvd19\data\qto_cvd19_datos_generale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E:\05_Trabajo\07_GADDMQ\03_Analitica\cvd19\data\qto_cvd19_datos_general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23574280473603E-2"/>
          <c:y val="5.2507006871864124E-2"/>
          <c:w val="0.86308097724119148"/>
          <c:h val="0.6230682902338147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qto_cvd19_datos_coe!$D$1</c:f>
              <c:strCache>
                <c:ptCount val="1"/>
                <c:pt idx="0">
                  <c:v>Crecimiento de casos diarios 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dLbl>
              <c:idx val="186"/>
              <c:layout>
                <c:manualLayout>
                  <c:x val="-7.6938448635277224E-3"/>
                  <c:y val="-4.07689472879982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50-47F0-962B-C022FC593DC4}"/>
                </c:ext>
              </c:extLst>
            </c:dLbl>
            <c:dLbl>
              <c:idx val="196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50-47F0-962B-C022FC593DC4}"/>
                </c:ext>
              </c:extLst>
            </c:dLbl>
            <c:dLbl>
              <c:idx val="228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50-47F0-962B-C022FC593DC4}"/>
                </c:ext>
              </c:extLst>
            </c:dLbl>
            <c:dLbl>
              <c:idx val="31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50-47F0-962B-C022FC593DC4}"/>
                </c:ext>
              </c:extLst>
            </c:dLbl>
            <c:dLbl>
              <c:idx val="38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50-47F0-962B-C022FC593D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mbino-Regular" panose="00000500000000000000" pitchFamily="2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qto_cvd19_datos_coe!$B$2:$B$395</c:f>
              <c:numCache>
                <c:formatCode>yyyy\-mm\-dd</c:formatCode>
                <c:ptCount val="394"/>
                <c:pt idx="0">
                  <c:v>43901</c:v>
                </c:pt>
                <c:pt idx="1">
                  <c:v>43902</c:v>
                </c:pt>
                <c:pt idx="2">
                  <c:v>43903</c:v>
                </c:pt>
                <c:pt idx="3">
                  <c:v>43904</c:v>
                </c:pt>
                <c:pt idx="4">
                  <c:v>43905</c:v>
                </c:pt>
                <c:pt idx="5">
                  <c:v>43906</c:v>
                </c:pt>
                <c:pt idx="6">
                  <c:v>43907</c:v>
                </c:pt>
                <c:pt idx="7">
                  <c:v>43908</c:v>
                </c:pt>
                <c:pt idx="8">
                  <c:v>43909</c:v>
                </c:pt>
                <c:pt idx="9">
                  <c:v>43910</c:v>
                </c:pt>
                <c:pt idx="10">
                  <c:v>43911</c:v>
                </c:pt>
                <c:pt idx="11">
                  <c:v>43912</c:v>
                </c:pt>
                <c:pt idx="12">
                  <c:v>43913</c:v>
                </c:pt>
                <c:pt idx="13">
                  <c:v>43914</c:v>
                </c:pt>
                <c:pt idx="14">
                  <c:v>43915</c:v>
                </c:pt>
                <c:pt idx="15">
                  <c:v>43916</c:v>
                </c:pt>
                <c:pt idx="16">
                  <c:v>43917</c:v>
                </c:pt>
                <c:pt idx="17">
                  <c:v>43918</c:v>
                </c:pt>
                <c:pt idx="18">
                  <c:v>43919</c:v>
                </c:pt>
                <c:pt idx="19">
                  <c:v>43920</c:v>
                </c:pt>
                <c:pt idx="20">
                  <c:v>43921</c:v>
                </c:pt>
                <c:pt idx="21">
                  <c:v>43922</c:v>
                </c:pt>
                <c:pt idx="22">
                  <c:v>43923</c:v>
                </c:pt>
                <c:pt idx="23">
                  <c:v>43924</c:v>
                </c:pt>
                <c:pt idx="24">
                  <c:v>43925</c:v>
                </c:pt>
                <c:pt idx="25">
                  <c:v>43926</c:v>
                </c:pt>
                <c:pt idx="26">
                  <c:v>43927</c:v>
                </c:pt>
                <c:pt idx="27">
                  <c:v>43928</c:v>
                </c:pt>
                <c:pt idx="28">
                  <c:v>43929</c:v>
                </c:pt>
                <c:pt idx="29">
                  <c:v>43930</c:v>
                </c:pt>
                <c:pt idx="30">
                  <c:v>43931</c:v>
                </c:pt>
                <c:pt idx="31">
                  <c:v>43932</c:v>
                </c:pt>
                <c:pt idx="32">
                  <c:v>43933</c:v>
                </c:pt>
                <c:pt idx="33">
                  <c:v>43934</c:v>
                </c:pt>
                <c:pt idx="34">
                  <c:v>43935</c:v>
                </c:pt>
                <c:pt idx="35">
                  <c:v>43936</c:v>
                </c:pt>
                <c:pt idx="36">
                  <c:v>43937</c:v>
                </c:pt>
                <c:pt idx="37">
                  <c:v>43938</c:v>
                </c:pt>
                <c:pt idx="38">
                  <c:v>43939</c:v>
                </c:pt>
                <c:pt idx="39">
                  <c:v>43940</c:v>
                </c:pt>
                <c:pt idx="40">
                  <c:v>43941</c:v>
                </c:pt>
                <c:pt idx="41">
                  <c:v>43942</c:v>
                </c:pt>
                <c:pt idx="42">
                  <c:v>43943</c:v>
                </c:pt>
                <c:pt idx="43">
                  <c:v>43944</c:v>
                </c:pt>
                <c:pt idx="44">
                  <c:v>43945</c:v>
                </c:pt>
                <c:pt idx="45">
                  <c:v>43946</c:v>
                </c:pt>
                <c:pt idx="46">
                  <c:v>43947</c:v>
                </c:pt>
                <c:pt idx="47">
                  <c:v>43948</c:v>
                </c:pt>
                <c:pt idx="48">
                  <c:v>43949</c:v>
                </c:pt>
                <c:pt idx="49">
                  <c:v>43950</c:v>
                </c:pt>
                <c:pt idx="50">
                  <c:v>43951</c:v>
                </c:pt>
                <c:pt idx="51">
                  <c:v>43952</c:v>
                </c:pt>
                <c:pt idx="52">
                  <c:v>43953</c:v>
                </c:pt>
                <c:pt idx="53">
                  <c:v>43954</c:v>
                </c:pt>
                <c:pt idx="54">
                  <c:v>43955</c:v>
                </c:pt>
                <c:pt idx="55">
                  <c:v>43956</c:v>
                </c:pt>
                <c:pt idx="56">
                  <c:v>43957</c:v>
                </c:pt>
                <c:pt idx="57">
                  <c:v>43958</c:v>
                </c:pt>
                <c:pt idx="58">
                  <c:v>43959</c:v>
                </c:pt>
                <c:pt idx="59">
                  <c:v>43960</c:v>
                </c:pt>
                <c:pt idx="60">
                  <c:v>43961</c:v>
                </c:pt>
                <c:pt idx="61">
                  <c:v>43962</c:v>
                </c:pt>
                <c:pt idx="62">
                  <c:v>43963</c:v>
                </c:pt>
                <c:pt idx="63">
                  <c:v>43964</c:v>
                </c:pt>
                <c:pt idx="64">
                  <c:v>43965</c:v>
                </c:pt>
                <c:pt idx="65">
                  <c:v>43966</c:v>
                </c:pt>
                <c:pt idx="66">
                  <c:v>43967</c:v>
                </c:pt>
                <c:pt idx="67">
                  <c:v>43968</c:v>
                </c:pt>
                <c:pt idx="68">
                  <c:v>43969</c:v>
                </c:pt>
                <c:pt idx="69">
                  <c:v>43970</c:v>
                </c:pt>
                <c:pt idx="70">
                  <c:v>43971</c:v>
                </c:pt>
                <c:pt idx="71">
                  <c:v>43972</c:v>
                </c:pt>
                <c:pt idx="72">
                  <c:v>43973</c:v>
                </c:pt>
                <c:pt idx="73">
                  <c:v>43974</c:v>
                </c:pt>
                <c:pt idx="74">
                  <c:v>43975</c:v>
                </c:pt>
                <c:pt idx="75">
                  <c:v>43976</c:v>
                </c:pt>
                <c:pt idx="76">
                  <c:v>43977</c:v>
                </c:pt>
                <c:pt idx="77">
                  <c:v>43978</c:v>
                </c:pt>
                <c:pt idx="78">
                  <c:v>43979</c:v>
                </c:pt>
                <c:pt idx="79">
                  <c:v>43980</c:v>
                </c:pt>
                <c:pt idx="80">
                  <c:v>43981</c:v>
                </c:pt>
                <c:pt idx="81">
                  <c:v>43982</c:v>
                </c:pt>
                <c:pt idx="82">
                  <c:v>43983</c:v>
                </c:pt>
                <c:pt idx="83">
                  <c:v>43984</c:v>
                </c:pt>
                <c:pt idx="84">
                  <c:v>43985</c:v>
                </c:pt>
                <c:pt idx="85">
                  <c:v>43986</c:v>
                </c:pt>
                <c:pt idx="86">
                  <c:v>43987</c:v>
                </c:pt>
                <c:pt idx="87">
                  <c:v>43988</c:v>
                </c:pt>
                <c:pt idx="88">
                  <c:v>43989</c:v>
                </c:pt>
                <c:pt idx="89">
                  <c:v>43990</c:v>
                </c:pt>
                <c:pt idx="90">
                  <c:v>43991</c:v>
                </c:pt>
                <c:pt idx="91">
                  <c:v>43992</c:v>
                </c:pt>
                <c:pt idx="92">
                  <c:v>43993</c:v>
                </c:pt>
                <c:pt idx="93">
                  <c:v>43994</c:v>
                </c:pt>
                <c:pt idx="94">
                  <c:v>43995</c:v>
                </c:pt>
                <c:pt idx="95">
                  <c:v>43996</c:v>
                </c:pt>
                <c:pt idx="96">
                  <c:v>43997</c:v>
                </c:pt>
                <c:pt idx="97">
                  <c:v>43998</c:v>
                </c:pt>
                <c:pt idx="98">
                  <c:v>43999</c:v>
                </c:pt>
                <c:pt idx="99">
                  <c:v>44000</c:v>
                </c:pt>
                <c:pt idx="100">
                  <c:v>44001</c:v>
                </c:pt>
                <c:pt idx="101">
                  <c:v>44002</c:v>
                </c:pt>
                <c:pt idx="102">
                  <c:v>44003</c:v>
                </c:pt>
                <c:pt idx="103">
                  <c:v>44004</c:v>
                </c:pt>
                <c:pt idx="104">
                  <c:v>44005</c:v>
                </c:pt>
                <c:pt idx="105">
                  <c:v>44006</c:v>
                </c:pt>
                <c:pt idx="106">
                  <c:v>44007</c:v>
                </c:pt>
                <c:pt idx="107">
                  <c:v>44008</c:v>
                </c:pt>
                <c:pt idx="108">
                  <c:v>44009</c:v>
                </c:pt>
                <c:pt idx="109">
                  <c:v>44010</c:v>
                </c:pt>
                <c:pt idx="110">
                  <c:v>44011</c:v>
                </c:pt>
                <c:pt idx="111">
                  <c:v>44012</c:v>
                </c:pt>
                <c:pt idx="112">
                  <c:v>44013</c:v>
                </c:pt>
                <c:pt idx="113">
                  <c:v>44014</c:v>
                </c:pt>
                <c:pt idx="114">
                  <c:v>44015</c:v>
                </c:pt>
                <c:pt idx="115">
                  <c:v>44016</c:v>
                </c:pt>
                <c:pt idx="116">
                  <c:v>44017</c:v>
                </c:pt>
                <c:pt idx="117">
                  <c:v>44018</c:v>
                </c:pt>
                <c:pt idx="118">
                  <c:v>44019</c:v>
                </c:pt>
                <c:pt idx="119">
                  <c:v>44020</c:v>
                </c:pt>
                <c:pt idx="120">
                  <c:v>44021</c:v>
                </c:pt>
                <c:pt idx="121">
                  <c:v>44022</c:v>
                </c:pt>
                <c:pt idx="122">
                  <c:v>44023</c:v>
                </c:pt>
                <c:pt idx="123">
                  <c:v>44024</c:v>
                </c:pt>
                <c:pt idx="124">
                  <c:v>44025</c:v>
                </c:pt>
                <c:pt idx="125">
                  <c:v>44026</c:v>
                </c:pt>
                <c:pt idx="126">
                  <c:v>44027</c:v>
                </c:pt>
                <c:pt idx="127">
                  <c:v>44028</c:v>
                </c:pt>
                <c:pt idx="128">
                  <c:v>44029</c:v>
                </c:pt>
                <c:pt idx="129">
                  <c:v>44030</c:v>
                </c:pt>
                <c:pt idx="130">
                  <c:v>44031</c:v>
                </c:pt>
                <c:pt idx="131">
                  <c:v>44032</c:v>
                </c:pt>
                <c:pt idx="132">
                  <c:v>44033</c:v>
                </c:pt>
                <c:pt idx="133">
                  <c:v>44034</c:v>
                </c:pt>
                <c:pt idx="134">
                  <c:v>44035</c:v>
                </c:pt>
                <c:pt idx="135">
                  <c:v>44036</c:v>
                </c:pt>
                <c:pt idx="136">
                  <c:v>44037</c:v>
                </c:pt>
                <c:pt idx="137">
                  <c:v>44038</c:v>
                </c:pt>
                <c:pt idx="138">
                  <c:v>44039</c:v>
                </c:pt>
                <c:pt idx="139">
                  <c:v>44040</c:v>
                </c:pt>
                <c:pt idx="140">
                  <c:v>44041</c:v>
                </c:pt>
                <c:pt idx="141">
                  <c:v>44042</c:v>
                </c:pt>
                <c:pt idx="142">
                  <c:v>44043</c:v>
                </c:pt>
                <c:pt idx="143">
                  <c:v>44044</c:v>
                </c:pt>
                <c:pt idx="144">
                  <c:v>44045</c:v>
                </c:pt>
                <c:pt idx="145">
                  <c:v>44046</c:v>
                </c:pt>
                <c:pt idx="146">
                  <c:v>44047</c:v>
                </c:pt>
                <c:pt idx="147">
                  <c:v>44048</c:v>
                </c:pt>
                <c:pt idx="148">
                  <c:v>44049</c:v>
                </c:pt>
                <c:pt idx="149">
                  <c:v>44050</c:v>
                </c:pt>
                <c:pt idx="150">
                  <c:v>44051</c:v>
                </c:pt>
                <c:pt idx="151">
                  <c:v>44052</c:v>
                </c:pt>
                <c:pt idx="152">
                  <c:v>44053</c:v>
                </c:pt>
                <c:pt idx="153">
                  <c:v>44054</c:v>
                </c:pt>
                <c:pt idx="154">
                  <c:v>44055</c:v>
                </c:pt>
                <c:pt idx="155">
                  <c:v>44056</c:v>
                </c:pt>
                <c:pt idx="156">
                  <c:v>44057</c:v>
                </c:pt>
                <c:pt idx="157">
                  <c:v>44058</c:v>
                </c:pt>
                <c:pt idx="158">
                  <c:v>44059</c:v>
                </c:pt>
                <c:pt idx="159">
                  <c:v>44060</c:v>
                </c:pt>
                <c:pt idx="160">
                  <c:v>44061</c:v>
                </c:pt>
                <c:pt idx="161">
                  <c:v>44062</c:v>
                </c:pt>
                <c:pt idx="162">
                  <c:v>44063</c:v>
                </c:pt>
                <c:pt idx="163">
                  <c:v>44064</c:v>
                </c:pt>
                <c:pt idx="164">
                  <c:v>44065</c:v>
                </c:pt>
                <c:pt idx="165">
                  <c:v>44066</c:v>
                </c:pt>
                <c:pt idx="166">
                  <c:v>44067</c:v>
                </c:pt>
                <c:pt idx="167">
                  <c:v>44068</c:v>
                </c:pt>
                <c:pt idx="168">
                  <c:v>44069</c:v>
                </c:pt>
                <c:pt idx="169">
                  <c:v>44070</c:v>
                </c:pt>
                <c:pt idx="170">
                  <c:v>44071</c:v>
                </c:pt>
                <c:pt idx="171">
                  <c:v>44072</c:v>
                </c:pt>
                <c:pt idx="172">
                  <c:v>44073</c:v>
                </c:pt>
                <c:pt idx="173">
                  <c:v>44074</c:v>
                </c:pt>
                <c:pt idx="174">
                  <c:v>44075</c:v>
                </c:pt>
                <c:pt idx="175">
                  <c:v>44076</c:v>
                </c:pt>
                <c:pt idx="176">
                  <c:v>44077</c:v>
                </c:pt>
                <c:pt idx="177">
                  <c:v>44078</c:v>
                </c:pt>
                <c:pt idx="178">
                  <c:v>44079</c:v>
                </c:pt>
                <c:pt idx="179">
                  <c:v>44080</c:v>
                </c:pt>
                <c:pt idx="180">
                  <c:v>44081</c:v>
                </c:pt>
                <c:pt idx="181">
                  <c:v>44082</c:v>
                </c:pt>
                <c:pt idx="182">
                  <c:v>44083</c:v>
                </c:pt>
                <c:pt idx="183">
                  <c:v>44084</c:v>
                </c:pt>
                <c:pt idx="184">
                  <c:v>44085</c:v>
                </c:pt>
                <c:pt idx="185">
                  <c:v>44086</c:v>
                </c:pt>
                <c:pt idx="186">
                  <c:v>44087</c:v>
                </c:pt>
                <c:pt idx="187">
                  <c:v>44088</c:v>
                </c:pt>
                <c:pt idx="188">
                  <c:v>44089</c:v>
                </c:pt>
                <c:pt idx="189">
                  <c:v>44090</c:v>
                </c:pt>
                <c:pt idx="190">
                  <c:v>44091</c:v>
                </c:pt>
                <c:pt idx="191">
                  <c:v>44092</c:v>
                </c:pt>
                <c:pt idx="192">
                  <c:v>44093</c:v>
                </c:pt>
                <c:pt idx="193">
                  <c:v>44094</c:v>
                </c:pt>
                <c:pt idx="194">
                  <c:v>44095</c:v>
                </c:pt>
                <c:pt idx="195">
                  <c:v>44096</c:v>
                </c:pt>
                <c:pt idx="196">
                  <c:v>44097</c:v>
                </c:pt>
                <c:pt idx="197">
                  <c:v>44098</c:v>
                </c:pt>
                <c:pt idx="198">
                  <c:v>44099</c:v>
                </c:pt>
                <c:pt idx="199">
                  <c:v>44100</c:v>
                </c:pt>
                <c:pt idx="200">
                  <c:v>44101</c:v>
                </c:pt>
                <c:pt idx="201">
                  <c:v>44102</c:v>
                </c:pt>
                <c:pt idx="202">
                  <c:v>44103</c:v>
                </c:pt>
                <c:pt idx="203">
                  <c:v>44104</c:v>
                </c:pt>
                <c:pt idx="204">
                  <c:v>44105</c:v>
                </c:pt>
                <c:pt idx="205">
                  <c:v>44106</c:v>
                </c:pt>
                <c:pt idx="206">
                  <c:v>44107</c:v>
                </c:pt>
                <c:pt idx="207">
                  <c:v>44108</c:v>
                </c:pt>
                <c:pt idx="208">
                  <c:v>44109</c:v>
                </c:pt>
                <c:pt idx="209">
                  <c:v>44110</c:v>
                </c:pt>
                <c:pt idx="210">
                  <c:v>44111</c:v>
                </c:pt>
                <c:pt idx="211">
                  <c:v>44112</c:v>
                </c:pt>
                <c:pt idx="212">
                  <c:v>44113</c:v>
                </c:pt>
                <c:pt idx="213">
                  <c:v>44114</c:v>
                </c:pt>
                <c:pt idx="214">
                  <c:v>44115</c:v>
                </c:pt>
                <c:pt idx="215">
                  <c:v>44116</c:v>
                </c:pt>
                <c:pt idx="216">
                  <c:v>44117</c:v>
                </c:pt>
                <c:pt idx="217">
                  <c:v>44118</c:v>
                </c:pt>
                <c:pt idx="218">
                  <c:v>44119</c:v>
                </c:pt>
                <c:pt idx="219">
                  <c:v>44120</c:v>
                </c:pt>
                <c:pt idx="220">
                  <c:v>44121</c:v>
                </c:pt>
                <c:pt idx="221">
                  <c:v>44122</c:v>
                </c:pt>
                <c:pt idx="222">
                  <c:v>44123</c:v>
                </c:pt>
                <c:pt idx="223">
                  <c:v>44124</c:v>
                </c:pt>
                <c:pt idx="224">
                  <c:v>44125</c:v>
                </c:pt>
                <c:pt idx="225">
                  <c:v>44126</c:v>
                </c:pt>
                <c:pt idx="226">
                  <c:v>44127</c:v>
                </c:pt>
                <c:pt idx="227">
                  <c:v>44128</c:v>
                </c:pt>
                <c:pt idx="228">
                  <c:v>44129</c:v>
                </c:pt>
                <c:pt idx="229">
                  <c:v>44130</c:v>
                </c:pt>
                <c:pt idx="230">
                  <c:v>44131</c:v>
                </c:pt>
                <c:pt idx="231">
                  <c:v>44132</c:v>
                </c:pt>
                <c:pt idx="232">
                  <c:v>44133</c:v>
                </c:pt>
                <c:pt idx="233">
                  <c:v>44134</c:v>
                </c:pt>
                <c:pt idx="234">
                  <c:v>44135</c:v>
                </c:pt>
                <c:pt idx="235">
                  <c:v>44136</c:v>
                </c:pt>
                <c:pt idx="236">
                  <c:v>44137</c:v>
                </c:pt>
                <c:pt idx="237">
                  <c:v>44138</c:v>
                </c:pt>
                <c:pt idx="238">
                  <c:v>44139</c:v>
                </c:pt>
                <c:pt idx="239">
                  <c:v>44140</c:v>
                </c:pt>
                <c:pt idx="240">
                  <c:v>44141</c:v>
                </c:pt>
                <c:pt idx="241">
                  <c:v>44142</c:v>
                </c:pt>
                <c:pt idx="242">
                  <c:v>44143</c:v>
                </c:pt>
                <c:pt idx="243">
                  <c:v>44144</c:v>
                </c:pt>
                <c:pt idx="244">
                  <c:v>44145</c:v>
                </c:pt>
                <c:pt idx="245">
                  <c:v>44146</c:v>
                </c:pt>
                <c:pt idx="246">
                  <c:v>44147</c:v>
                </c:pt>
                <c:pt idx="247">
                  <c:v>44148</c:v>
                </c:pt>
                <c:pt idx="248">
                  <c:v>44149</c:v>
                </c:pt>
                <c:pt idx="249">
                  <c:v>44150</c:v>
                </c:pt>
                <c:pt idx="250">
                  <c:v>44151</c:v>
                </c:pt>
                <c:pt idx="251">
                  <c:v>44152</c:v>
                </c:pt>
                <c:pt idx="252">
                  <c:v>44153</c:v>
                </c:pt>
                <c:pt idx="253">
                  <c:v>44154</c:v>
                </c:pt>
                <c:pt idx="254">
                  <c:v>44155</c:v>
                </c:pt>
                <c:pt idx="255">
                  <c:v>44156</c:v>
                </c:pt>
                <c:pt idx="256">
                  <c:v>44157</c:v>
                </c:pt>
                <c:pt idx="257">
                  <c:v>44158</c:v>
                </c:pt>
                <c:pt idx="258">
                  <c:v>44159</c:v>
                </c:pt>
                <c:pt idx="259">
                  <c:v>44160</c:v>
                </c:pt>
                <c:pt idx="260">
                  <c:v>44161</c:v>
                </c:pt>
                <c:pt idx="261">
                  <c:v>44162</c:v>
                </c:pt>
                <c:pt idx="262">
                  <c:v>44163</c:v>
                </c:pt>
                <c:pt idx="263">
                  <c:v>44164</c:v>
                </c:pt>
                <c:pt idx="264">
                  <c:v>44165</c:v>
                </c:pt>
                <c:pt idx="265">
                  <c:v>44166</c:v>
                </c:pt>
                <c:pt idx="266">
                  <c:v>44167</c:v>
                </c:pt>
                <c:pt idx="267">
                  <c:v>44168</c:v>
                </c:pt>
                <c:pt idx="268">
                  <c:v>44169</c:v>
                </c:pt>
                <c:pt idx="269">
                  <c:v>44170</c:v>
                </c:pt>
                <c:pt idx="270">
                  <c:v>44171</c:v>
                </c:pt>
                <c:pt idx="271">
                  <c:v>44172</c:v>
                </c:pt>
                <c:pt idx="272">
                  <c:v>44173</c:v>
                </c:pt>
                <c:pt idx="273">
                  <c:v>44174</c:v>
                </c:pt>
                <c:pt idx="274">
                  <c:v>44175</c:v>
                </c:pt>
                <c:pt idx="275">
                  <c:v>44176</c:v>
                </c:pt>
                <c:pt idx="276">
                  <c:v>44177</c:v>
                </c:pt>
                <c:pt idx="277">
                  <c:v>44178</c:v>
                </c:pt>
                <c:pt idx="278">
                  <c:v>44179</c:v>
                </c:pt>
                <c:pt idx="279">
                  <c:v>44180</c:v>
                </c:pt>
                <c:pt idx="280">
                  <c:v>44181</c:v>
                </c:pt>
                <c:pt idx="281">
                  <c:v>44182</c:v>
                </c:pt>
                <c:pt idx="282">
                  <c:v>44183</c:v>
                </c:pt>
                <c:pt idx="283">
                  <c:v>44184</c:v>
                </c:pt>
                <c:pt idx="284">
                  <c:v>44185</c:v>
                </c:pt>
                <c:pt idx="285">
                  <c:v>44186</c:v>
                </c:pt>
                <c:pt idx="286">
                  <c:v>44187</c:v>
                </c:pt>
                <c:pt idx="287">
                  <c:v>44188</c:v>
                </c:pt>
                <c:pt idx="288">
                  <c:v>44189</c:v>
                </c:pt>
                <c:pt idx="289">
                  <c:v>44190</c:v>
                </c:pt>
                <c:pt idx="290">
                  <c:v>44191</c:v>
                </c:pt>
                <c:pt idx="291">
                  <c:v>44192</c:v>
                </c:pt>
                <c:pt idx="292">
                  <c:v>44193</c:v>
                </c:pt>
                <c:pt idx="293">
                  <c:v>44194</c:v>
                </c:pt>
                <c:pt idx="294">
                  <c:v>44195</c:v>
                </c:pt>
                <c:pt idx="295">
                  <c:v>44196</c:v>
                </c:pt>
                <c:pt idx="296">
                  <c:v>44197</c:v>
                </c:pt>
                <c:pt idx="297">
                  <c:v>44198</c:v>
                </c:pt>
                <c:pt idx="298">
                  <c:v>44199</c:v>
                </c:pt>
                <c:pt idx="299">
                  <c:v>44200</c:v>
                </c:pt>
                <c:pt idx="300">
                  <c:v>44201</c:v>
                </c:pt>
                <c:pt idx="301">
                  <c:v>44202</c:v>
                </c:pt>
                <c:pt idx="302">
                  <c:v>44203</c:v>
                </c:pt>
                <c:pt idx="303">
                  <c:v>44204</c:v>
                </c:pt>
                <c:pt idx="304">
                  <c:v>44205</c:v>
                </c:pt>
                <c:pt idx="305">
                  <c:v>44206</c:v>
                </c:pt>
                <c:pt idx="306">
                  <c:v>44207</c:v>
                </c:pt>
                <c:pt idx="307">
                  <c:v>44208</c:v>
                </c:pt>
                <c:pt idx="308">
                  <c:v>44209</c:v>
                </c:pt>
                <c:pt idx="309">
                  <c:v>44210</c:v>
                </c:pt>
                <c:pt idx="310">
                  <c:v>44211</c:v>
                </c:pt>
                <c:pt idx="311">
                  <c:v>44212</c:v>
                </c:pt>
                <c:pt idx="312">
                  <c:v>44213</c:v>
                </c:pt>
                <c:pt idx="313">
                  <c:v>44214</c:v>
                </c:pt>
                <c:pt idx="314">
                  <c:v>44215</c:v>
                </c:pt>
                <c:pt idx="315">
                  <c:v>44216</c:v>
                </c:pt>
                <c:pt idx="316">
                  <c:v>44217</c:v>
                </c:pt>
                <c:pt idx="317">
                  <c:v>44218</c:v>
                </c:pt>
                <c:pt idx="318">
                  <c:v>44219</c:v>
                </c:pt>
                <c:pt idx="319">
                  <c:v>44220</c:v>
                </c:pt>
                <c:pt idx="320">
                  <c:v>44221</c:v>
                </c:pt>
                <c:pt idx="321">
                  <c:v>44222</c:v>
                </c:pt>
                <c:pt idx="322">
                  <c:v>44223</c:v>
                </c:pt>
                <c:pt idx="323">
                  <c:v>44224</c:v>
                </c:pt>
                <c:pt idx="324">
                  <c:v>44225</c:v>
                </c:pt>
                <c:pt idx="325">
                  <c:v>44226</c:v>
                </c:pt>
                <c:pt idx="326">
                  <c:v>44227</c:v>
                </c:pt>
                <c:pt idx="327">
                  <c:v>44228</c:v>
                </c:pt>
                <c:pt idx="328">
                  <c:v>44229</c:v>
                </c:pt>
                <c:pt idx="329">
                  <c:v>44230</c:v>
                </c:pt>
                <c:pt idx="330">
                  <c:v>44231</c:v>
                </c:pt>
                <c:pt idx="331">
                  <c:v>44232</c:v>
                </c:pt>
                <c:pt idx="332">
                  <c:v>44233</c:v>
                </c:pt>
                <c:pt idx="333">
                  <c:v>44234</c:v>
                </c:pt>
                <c:pt idx="334">
                  <c:v>44235</c:v>
                </c:pt>
                <c:pt idx="335">
                  <c:v>44236</c:v>
                </c:pt>
                <c:pt idx="336">
                  <c:v>44237</c:v>
                </c:pt>
                <c:pt idx="337">
                  <c:v>44238</c:v>
                </c:pt>
                <c:pt idx="338">
                  <c:v>44239</c:v>
                </c:pt>
                <c:pt idx="339">
                  <c:v>44240</c:v>
                </c:pt>
                <c:pt idx="340">
                  <c:v>44241</c:v>
                </c:pt>
                <c:pt idx="341">
                  <c:v>44242</c:v>
                </c:pt>
                <c:pt idx="342">
                  <c:v>44243</c:v>
                </c:pt>
                <c:pt idx="343">
                  <c:v>44244</c:v>
                </c:pt>
                <c:pt idx="344">
                  <c:v>44245</c:v>
                </c:pt>
                <c:pt idx="345">
                  <c:v>44246</c:v>
                </c:pt>
                <c:pt idx="346">
                  <c:v>44247</c:v>
                </c:pt>
                <c:pt idx="347">
                  <c:v>44248</c:v>
                </c:pt>
                <c:pt idx="348">
                  <c:v>44249</c:v>
                </c:pt>
                <c:pt idx="349">
                  <c:v>44250</c:v>
                </c:pt>
                <c:pt idx="350">
                  <c:v>44251</c:v>
                </c:pt>
                <c:pt idx="351">
                  <c:v>44252</c:v>
                </c:pt>
                <c:pt idx="352">
                  <c:v>44253</c:v>
                </c:pt>
                <c:pt idx="353">
                  <c:v>44254</c:v>
                </c:pt>
                <c:pt idx="354">
                  <c:v>44255</c:v>
                </c:pt>
                <c:pt idx="355">
                  <c:v>44256</c:v>
                </c:pt>
                <c:pt idx="356">
                  <c:v>44257</c:v>
                </c:pt>
                <c:pt idx="357">
                  <c:v>44258</c:v>
                </c:pt>
                <c:pt idx="358">
                  <c:v>44259</c:v>
                </c:pt>
                <c:pt idx="359">
                  <c:v>44260</c:v>
                </c:pt>
                <c:pt idx="360">
                  <c:v>44261</c:v>
                </c:pt>
                <c:pt idx="361">
                  <c:v>44262</c:v>
                </c:pt>
                <c:pt idx="362">
                  <c:v>44263</c:v>
                </c:pt>
                <c:pt idx="363">
                  <c:v>44264</c:v>
                </c:pt>
                <c:pt idx="364">
                  <c:v>44265</c:v>
                </c:pt>
                <c:pt idx="365">
                  <c:v>44266</c:v>
                </c:pt>
                <c:pt idx="366">
                  <c:v>44267</c:v>
                </c:pt>
                <c:pt idx="367">
                  <c:v>44268</c:v>
                </c:pt>
                <c:pt idx="368">
                  <c:v>44269</c:v>
                </c:pt>
                <c:pt idx="369">
                  <c:v>44270</c:v>
                </c:pt>
                <c:pt idx="370">
                  <c:v>44271</c:v>
                </c:pt>
                <c:pt idx="371">
                  <c:v>44272</c:v>
                </c:pt>
                <c:pt idx="372">
                  <c:v>44273</c:v>
                </c:pt>
                <c:pt idx="373">
                  <c:v>44274</c:v>
                </c:pt>
                <c:pt idx="374">
                  <c:v>44275</c:v>
                </c:pt>
                <c:pt idx="375">
                  <c:v>44276</c:v>
                </c:pt>
                <c:pt idx="376">
                  <c:v>44277</c:v>
                </c:pt>
                <c:pt idx="377">
                  <c:v>44278</c:v>
                </c:pt>
                <c:pt idx="378">
                  <c:v>44279</c:v>
                </c:pt>
                <c:pt idx="379">
                  <c:v>44280</c:v>
                </c:pt>
                <c:pt idx="380">
                  <c:v>44281</c:v>
                </c:pt>
                <c:pt idx="381">
                  <c:v>44282</c:v>
                </c:pt>
                <c:pt idx="382">
                  <c:v>44283</c:v>
                </c:pt>
                <c:pt idx="383">
                  <c:v>44284</c:v>
                </c:pt>
                <c:pt idx="384">
                  <c:v>44285</c:v>
                </c:pt>
                <c:pt idx="385">
                  <c:v>44286</c:v>
                </c:pt>
                <c:pt idx="386">
                  <c:v>44287</c:v>
                </c:pt>
                <c:pt idx="387">
                  <c:v>44288</c:v>
                </c:pt>
                <c:pt idx="388">
                  <c:v>44289</c:v>
                </c:pt>
                <c:pt idx="389">
                  <c:v>44290</c:v>
                </c:pt>
                <c:pt idx="390">
                  <c:v>44291</c:v>
                </c:pt>
                <c:pt idx="391">
                  <c:v>44292</c:v>
                </c:pt>
                <c:pt idx="392">
                  <c:v>44293</c:v>
                </c:pt>
                <c:pt idx="393">
                  <c:v>44294</c:v>
                </c:pt>
              </c:numCache>
            </c:numRef>
          </c:cat>
          <c:val>
            <c:numRef>
              <c:f>qto_cvd19_datos_coe!$D$2:$D$395</c:f>
              <c:numCache>
                <c:formatCode>0</c:formatCode>
                <c:ptCount val="39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7</c:v>
                </c:pt>
                <c:pt idx="6">
                  <c:v>0</c:v>
                </c:pt>
                <c:pt idx="7">
                  <c:v>4</c:v>
                </c:pt>
                <c:pt idx="8">
                  <c:v>4</c:v>
                </c:pt>
                <c:pt idx="9">
                  <c:v>19</c:v>
                </c:pt>
                <c:pt idx="10">
                  <c:v>15</c:v>
                </c:pt>
                <c:pt idx="11">
                  <c:v>9</c:v>
                </c:pt>
                <c:pt idx="12">
                  <c:v>4</c:v>
                </c:pt>
                <c:pt idx="13">
                  <c:v>7</c:v>
                </c:pt>
                <c:pt idx="14">
                  <c:v>44</c:v>
                </c:pt>
                <c:pt idx="15">
                  <c:v>0</c:v>
                </c:pt>
                <c:pt idx="16">
                  <c:v>16</c:v>
                </c:pt>
                <c:pt idx="17">
                  <c:v>31</c:v>
                </c:pt>
                <c:pt idx="18">
                  <c:v>15</c:v>
                </c:pt>
                <c:pt idx="19">
                  <c:v>3</c:v>
                </c:pt>
                <c:pt idx="20">
                  <c:v>25</c:v>
                </c:pt>
                <c:pt idx="21">
                  <c:v>24</c:v>
                </c:pt>
                <c:pt idx="22">
                  <c:v>11</c:v>
                </c:pt>
                <c:pt idx="23">
                  <c:v>24</c:v>
                </c:pt>
                <c:pt idx="24">
                  <c:v>34</c:v>
                </c:pt>
                <c:pt idx="25">
                  <c:v>22</c:v>
                </c:pt>
                <c:pt idx="26">
                  <c:v>45</c:v>
                </c:pt>
                <c:pt idx="27">
                  <c:v>22</c:v>
                </c:pt>
                <c:pt idx="28">
                  <c:v>19</c:v>
                </c:pt>
                <c:pt idx="29">
                  <c:v>53</c:v>
                </c:pt>
                <c:pt idx="30">
                  <c:v>80</c:v>
                </c:pt>
                <c:pt idx="31">
                  <c:v>23</c:v>
                </c:pt>
                <c:pt idx="32">
                  <c:v>18</c:v>
                </c:pt>
                <c:pt idx="33">
                  <c:v>7</c:v>
                </c:pt>
                <c:pt idx="34">
                  <c:v>12</c:v>
                </c:pt>
                <c:pt idx="35">
                  <c:v>25</c:v>
                </c:pt>
                <c:pt idx="36">
                  <c:v>59</c:v>
                </c:pt>
                <c:pt idx="37">
                  <c:v>38</c:v>
                </c:pt>
                <c:pt idx="38">
                  <c:v>14</c:v>
                </c:pt>
                <c:pt idx="39">
                  <c:v>23</c:v>
                </c:pt>
                <c:pt idx="40">
                  <c:v>20</c:v>
                </c:pt>
                <c:pt idx="41">
                  <c:v>24</c:v>
                </c:pt>
                <c:pt idx="42">
                  <c:v>55</c:v>
                </c:pt>
                <c:pt idx="43">
                  <c:v>63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335</c:v>
                </c:pt>
                <c:pt idx="50">
                  <c:v>66</c:v>
                </c:pt>
                <c:pt idx="51">
                  <c:v>85</c:v>
                </c:pt>
                <c:pt idx="52">
                  <c:v>83</c:v>
                </c:pt>
                <c:pt idx="53">
                  <c:v>98</c:v>
                </c:pt>
                <c:pt idx="54">
                  <c:v>33</c:v>
                </c:pt>
                <c:pt idx="55">
                  <c:v>0</c:v>
                </c:pt>
                <c:pt idx="56">
                  <c:v>176</c:v>
                </c:pt>
                <c:pt idx="57">
                  <c:v>41</c:v>
                </c:pt>
                <c:pt idx="58">
                  <c:v>31</c:v>
                </c:pt>
                <c:pt idx="59">
                  <c:v>71</c:v>
                </c:pt>
                <c:pt idx="60">
                  <c:v>26</c:v>
                </c:pt>
                <c:pt idx="61">
                  <c:v>0</c:v>
                </c:pt>
                <c:pt idx="62">
                  <c:v>231</c:v>
                </c:pt>
                <c:pt idx="63">
                  <c:v>3</c:v>
                </c:pt>
                <c:pt idx="64">
                  <c:v>0</c:v>
                </c:pt>
                <c:pt idx="65">
                  <c:v>136</c:v>
                </c:pt>
                <c:pt idx="66">
                  <c:v>29</c:v>
                </c:pt>
                <c:pt idx="67">
                  <c:v>59</c:v>
                </c:pt>
                <c:pt idx="68">
                  <c:v>92</c:v>
                </c:pt>
                <c:pt idx="69">
                  <c:v>153</c:v>
                </c:pt>
                <c:pt idx="70">
                  <c:v>102</c:v>
                </c:pt>
                <c:pt idx="71">
                  <c:v>95</c:v>
                </c:pt>
                <c:pt idx="72">
                  <c:v>135</c:v>
                </c:pt>
                <c:pt idx="73">
                  <c:v>133</c:v>
                </c:pt>
                <c:pt idx="74">
                  <c:v>56</c:v>
                </c:pt>
                <c:pt idx="75">
                  <c:v>121</c:v>
                </c:pt>
                <c:pt idx="76">
                  <c:v>71</c:v>
                </c:pt>
                <c:pt idx="77">
                  <c:v>136</c:v>
                </c:pt>
                <c:pt idx="78">
                  <c:v>87</c:v>
                </c:pt>
                <c:pt idx="79">
                  <c:v>49</c:v>
                </c:pt>
                <c:pt idx="80">
                  <c:v>15</c:v>
                </c:pt>
                <c:pt idx="81">
                  <c:v>9</c:v>
                </c:pt>
                <c:pt idx="82">
                  <c:v>61</c:v>
                </c:pt>
                <c:pt idx="83">
                  <c:v>40</c:v>
                </c:pt>
                <c:pt idx="84">
                  <c:v>65</c:v>
                </c:pt>
                <c:pt idx="85">
                  <c:v>107</c:v>
                </c:pt>
                <c:pt idx="86">
                  <c:v>89</c:v>
                </c:pt>
                <c:pt idx="87">
                  <c:v>91</c:v>
                </c:pt>
                <c:pt idx="88">
                  <c:v>106</c:v>
                </c:pt>
                <c:pt idx="89">
                  <c:v>111</c:v>
                </c:pt>
                <c:pt idx="90">
                  <c:v>106</c:v>
                </c:pt>
                <c:pt idx="91">
                  <c:v>58</c:v>
                </c:pt>
                <c:pt idx="92">
                  <c:v>39</c:v>
                </c:pt>
                <c:pt idx="93">
                  <c:v>101</c:v>
                </c:pt>
                <c:pt idx="94">
                  <c:v>96</c:v>
                </c:pt>
                <c:pt idx="95">
                  <c:v>46</c:v>
                </c:pt>
                <c:pt idx="96">
                  <c:v>81</c:v>
                </c:pt>
                <c:pt idx="97">
                  <c:v>110</c:v>
                </c:pt>
                <c:pt idx="98">
                  <c:v>79</c:v>
                </c:pt>
                <c:pt idx="99">
                  <c:v>98</c:v>
                </c:pt>
                <c:pt idx="100">
                  <c:v>111</c:v>
                </c:pt>
                <c:pt idx="101">
                  <c:v>129</c:v>
                </c:pt>
                <c:pt idx="102">
                  <c:v>128</c:v>
                </c:pt>
                <c:pt idx="103">
                  <c:v>118</c:v>
                </c:pt>
                <c:pt idx="104">
                  <c:v>101</c:v>
                </c:pt>
                <c:pt idx="105">
                  <c:v>165</c:v>
                </c:pt>
                <c:pt idx="106">
                  <c:v>137</c:v>
                </c:pt>
                <c:pt idx="107">
                  <c:v>122</c:v>
                </c:pt>
                <c:pt idx="108">
                  <c:v>90</c:v>
                </c:pt>
                <c:pt idx="109">
                  <c:v>111</c:v>
                </c:pt>
                <c:pt idx="110">
                  <c:v>81</c:v>
                </c:pt>
                <c:pt idx="111">
                  <c:v>118</c:v>
                </c:pt>
                <c:pt idx="112">
                  <c:v>682</c:v>
                </c:pt>
                <c:pt idx="113">
                  <c:v>289</c:v>
                </c:pt>
                <c:pt idx="114">
                  <c:v>274</c:v>
                </c:pt>
                <c:pt idx="115">
                  <c:v>206</c:v>
                </c:pt>
                <c:pt idx="116">
                  <c:v>110</c:v>
                </c:pt>
                <c:pt idx="117">
                  <c:v>63</c:v>
                </c:pt>
                <c:pt idx="118">
                  <c:v>151</c:v>
                </c:pt>
                <c:pt idx="119">
                  <c:v>235</c:v>
                </c:pt>
                <c:pt idx="120">
                  <c:v>165</c:v>
                </c:pt>
                <c:pt idx="121">
                  <c:v>207</c:v>
                </c:pt>
                <c:pt idx="122">
                  <c:v>497</c:v>
                </c:pt>
                <c:pt idx="123">
                  <c:v>220</c:v>
                </c:pt>
                <c:pt idx="124">
                  <c:v>7</c:v>
                </c:pt>
                <c:pt idx="125">
                  <c:v>162</c:v>
                </c:pt>
                <c:pt idx="126">
                  <c:v>196</c:v>
                </c:pt>
                <c:pt idx="127">
                  <c:v>173</c:v>
                </c:pt>
                <c:pt idx="128">
                  <c:v>178</c:v>
                </c:pt>
                <c:pt idx="129">
                  <c:v>148</c:v>
                </c:pt>
                <c:pt idx="130">
                  <c:v>65</c:v>
                </c:pt>
                <c:pt idx="131">
                  <c:v>368</c:v>
                </c:pt>
                <c:pt idx="132">
                  <c:v>557</c:v>
                </c:pt>
                <c:pt idx="133">
                  <c:v>217</c:v>
                </c:pt>
                <c:pt idx="134">
                  <c:v>159</c:v>
                </c:pt>
                <c:pt idx="135">
                  <c:v>257</c:v>
                </c:pt>
                <c:pt idx="136">
                  <c:v>183</c:v>
                </c:pt>
                <c:pt idx="137">
                  <c:v>119</c:v>
                </c:pt>
                <c:pt idx="138">
                  <c:v>102</c:v>
                </c:pt>
                <c:pt idx="139">
                  <c:v>186</c:v>
                </c:pt>
                <c:pt idx="140">
                  <c:v>200</c:v>
                </c:pt>
                <c:pt idx="141">
                  <c:v>265</c:v>
                </c:pt>
                <c:pt idx="142">
                  <c:v>108</c:v>
                </c:pt>
                <c:pt idx="143">
                  <c:v>118</c:v>
                </c:pt>
                <c:pt idx="144">
                  <c:v>36</c:v>
                </c:pt>
                <c:pt idx="145">
                  <c:v>40</c:v>
                </c:pt>
                <c:pt idx="146">
                  <c:v>137</c:v>
                </c:pt>
                <c:pt idx="147">
                  <c:v>298</c:v>
                </c:pt>
                <c:pt idx="148">
                  <c:v>908</c:v>
                </c:pt>
                <c:pt idx="149">
                  <c:v>740</c:v>
                </c:pt>
                <c:pt idx="150">
                  <c:v>422</c:v>
                </c:pt>
                <c:pt idx="151">
                  <c:v>135</c:v>
                </c:pt>
                <c:pt idx="152">
                  <c:v>56</c:v>
                </c:pt>
                <c:pt idx="153">
                  <c:v>310</c:v>
                </c:pt>
                <c:pt idx="154">
                  <c:v>712</c:v>
                </c:pt>
                <c:pt idx="155">
                  <c:v>453</c:v>
                </c:pt>
                <c:pt idx="156">
                  <c:v>307</c:v>
                </c:pt>
                <c:pt idx="157">
                  <c:v>400</c:v>
                </c:pt>
                <c:pt idx="158">
                  <c:v>179</c:v>
                </c:pt>
                <c:pt idx="159">
                  <c:v>29</c:v>
                </c:pt>
                <c:pt idx="160">
                  <c:v>345</c:v>
                </c:pt>
                <c:pt idx="161">
                  <c:v>605</c:v>
                </c:pt>
                <c:pt idx="162">
                  <c:v>244</c:v>
                </c:pt>
                <c:pt idx="163">
                  <c:v>178</c:v>
                </c:pt>
                <c:pt idx="164">
                  <c:v>113</c:v>
                </c:pt>
                <c:pt idx="165">
                  <c:v>168</c:v>
                </c:pt>
                <c:pt idx="166">
                  <c:v>101</c:v>
                </c:pt>
                <c:pt idx="167">
                  <c:v>144</c:v>
                </c:pt>
                <c:pt idx="168">
                  <c:v>355</c:v>
                </c:pt>
                <c:pt idx="169">
                  <c:v>259</c:v>
                </c:pt>
                <c:pt idx="170">
                  <c:v>126</c:v>
                </c:pt>
                <c:pt idx="171">
                  <c:v>194</c:v>
                </c:pt>
                <c:pt idx="172">
                  <c:v>126</c:v>
                </c:pt>
                <c:pt idx="173">
                  <c:v>31</c:v>
                </c:pt>
                <c:pt idx="174">
                  <c:v>150</c:v>
                </c:pt>
                <c:pt idx="175">
                  <c:v>218</c:v>
                </c:pt>
                <c:pt idx="176">
                  <c:v>201</c:v>
                </c:pt>
                <c:pt idx="177">
                  <c:v>123</c:v>
                </c:pt>
                <c:pt idx="178">
                  <c:v>179</c:v>
                </c:pt>
                <c:pt idx="179">
                  <c:v>140</c:v>
                </c:pt>
                <c:pt idx="180">
                  <c:v>14</c:v>
                </c:pt>
                <c:pt idx="181">
                  <c:v>128</c:v>
                </c:pt>
                <c:pt idx="182">
                  <c:v>475</c:v>
                </c:pt>
                <c:pt idx="183">
                  <c:v>366</c:v>
                </c:pt>
                <c:pt idx="184">
                  <c:v>396</c:v>
                </c:pt>
                <c:pt idx="185">
                  <c:v>999</c:v>
                </c:pt>
                <c:pt idx="186">
                  <c:v>1573</c:v>
                </c:pt>
                <c:pt idx="187">
                  <c:v>215</c:v>
                </c:pt>
                <c:pt idx="188">
                  <c:v>338</c:v>
                </c:pt>
                <c:pt idx="189">
                  <c:v>885</c:v>
                </c:pt>
                <c:pt idx="190">
                  <c:v>71</c:v>
                </c:pt>
                <c:pt idx="191">
                  <c:v>1356</c:v>
                </c:pt>
                <c:pt idx="192">
                  <c:v>758</c:v>
                </c:pt>
                <c:pt idx="193">
                  <c:v>383</c:v>
                </c:pt>
                <c:pt idx="194">
                  <c:v>166</c:v>
                </c:pt>
                <c:pt idx="195">
                  <c:v>318</c:v>
                </c:pt>
                <c:pt idx="196">
                  <c:v>1502</c:v>
                </c:pt>
                <c:pt idx="197">
                  <c:v>726</c:v>
                </c:pt>
                <c:pt idx="198">
                  <c:v>810</c:v>
                </c:pt>
                <c:pt idx="199">
                  <c:v>946</c:v>
                </c:pt>
                <c:pt idx="200">
                  <c:v>432</c:v>
                </c:pt>
                <c:pt idx="201">
                  <c:v>145</c:v>
                </c:pt>
                <c:pt idx="202">
                  <c:v>370</c:v>
                </c:pt>
                <c:pt idx="203">
                  <c:v>657</c:v>
                </c:pt>
                <c:pt idx="204">
                  <c:v>774</c:v>
                </c:pt>
                <c:pt idx="205">
                  <c:v>519</c:v>
                </c:pt>
                <c:pt idx="206">
                  <c:v>323</c:v>
                </c:pt>
                <c:pt idx="207">
                  <c:v>281</c:v>
                </c:pt>
                <c:pt idx="208">
                  <c:v>191</c:v>
                </c:pt>
                <c:pt idx="209">
                  <c:v>385</c:v>
                </c:pt>
                <c:pt idx="210">
                  <c:v>919</c:v>
                </c:pt>
                <c:pt idx="211">
                  <c:v>961</c:v>
                </c:pt>
                <c:pt idx="212">
                  <c:v>459</c:v>
                </c:pt>
                <c:pt idx="213">
                  <c:v>567</c:v>
                </c:pt>
                <c:pt idx="214">
                  <c:v>147</c:v>
                </c:pt>
                <c:pt idx="215">
                  <c:v>184</c:v>
                </c:pt>
                <c:pt idx="216">
                  <c:v>502</c:v>
                </c:pt>
                <c:pt idx="217">
                  <c:v>466</c:v>
                </c:pt>
                <c:pt idx="218">
                  <c:v>670</c:v>
                </c:pt>
                <c:pt idx="219">
                  <c:v>647</c:v>
                </c:pt>
                <c:pt idx="220">
                  <c:v>428</c:v>
                </c:pt>
                <c:pt idx="221">
                  <c:v>396</c:v>
                </c:pt>
                <c:pt idx="222">
                  <c:v>51</c:v>
                </c:pt>
                <c:pt idx="223">
                  <c:v>429</c:v>
                </c:pt>
                <c:pt idx="224">
                  <c:v>784</c:v>
                </c:pt>
                <c:pt idx="225">
                  <c:v>316</c:v>
                </c:pt>
                <c:pt idx="226">
                  <c:v>1048</c:v>
                </c:pt>
                <c:pt idx="227">
                  <c:v>1009</c:v>
                </c:pt>
                <c:pt idx="228">
                  <c:v>1609</c:v>
                </c:pt>
                <c:pt idx="229">
                  <c:v>401</c:v>
                </c:pt>
                <c:pt idx="230">
                  <c:v>571</c:v>
                </c:pt>
                <c:pt idx="231">
                  <c:v>1023</c:v>
                </c:pt>
                <c:pt idx="232">
                  <c:v>722</c:v>
                </c:pt>
                <c:pt idx="233">
                  <c:v>401</c:v>
                </c:pt>
                <c:pt idx="234">
                  <c:v>479</c:v>
                </c:pt>
                <c:pt idx="235">
                  <c:v>438</c:v>
                </c:pt>
                <c:pt idx="236">
                  <c:v>123</c:v>
                </c:pt>
                <c:pt idx="237">
                  <c:v>195</c:v>
                </c:pt>
                <c:pt idx="238">
                  <c:v>144</c:v>
                </c:pt>
                <c:pt idx="239">
                  <c:v>188</c:v>
                </c:pt>
                <c:pt idx="240">
                  <c:v>295</c:v>
                </c:pt>
                <c:pt idx="241">
                  <c:v>543</c:v>
                </c:pt>
                <c:pt idx="242">
                  <c:v>654</c:v>
                </c:pt>
                <c:pt idx="243">
                  <c:v>234</c:v>
                </c:pt>
                <c:pt idx="244">
                  <c:v>142</c:v>
                </c:pt>
                <c:pt idx="245">
                  <c:v>433</c:v>
                </c:pt>
                <c:pt idx="246">
                  <c:v>349</c:v>
                </c:pt>
                <c:pt idx="247">
                  <c:v>484</c:v>
                </c:pt>
                <c:pt idx="248">
                  <c:v>409</c:v>
                </c:pt>
                <c:pt idx="249">
                  <c:v>289</c:v>
                </c:pt>
                <c:pt idx="250">
                  <c:v>192</c:v>
                </c:pt>
                <c:pt idx="251">
                  <c:v>176</c:v>
                </c:pt>
                <c:pt idx="252">
                  <c:v>500</c:v>
                </c:pt>
                <c:pt idx="253">
                  <c:v>391</c:v>
                </c:pt>
                <c:pt idx="254">
                  <c:v>290</c:v>
                </c:pt>
                <c:pt idx="255">
                  <c:v>487</c:v>
                </c:pt>
                <c:pt idx="256">
                  <c:v>244</c:v>
                </c:pt>
                <c:pt idx="257">
                  <c:v>148</c:v>
                </c:pt>
                <c:pt idx="258">
                  <c:v>143</c:v>
                </c:pt>
                <c:pt idx="259">
                  <c:v>295</c:v>
                </c:pt>
                <c:pt idx="260">
                  <c:v>228</c:v>
                </c:pt>
                <c:pt idx="261">
                  <c:v>409</c:v>
                </c:pt>
                <c:pt idx="262">
                  <c:v>639</c:v>
                </c:pt>
                <c:pt idx="263">
                  <c:v>667</c:v>
                </c:pt>
                <c:pt idx="264">
                  <c:v>114</c:v>
                </c:pt>
                <c:pt idx="265">
                  <c:v>335</c:v>
                </c:pt>
                <c:pt idx="266">
                  <c:v>308</c:v>
                </c:pt>
                <c:pt idx="267">
                  <c:v>188</c:v>
                </c:pt>
                <c:pt idx="268">
                  <c:v>137</c:v>
                </c:pt>
                <c:pt idx="269">
                  <c:v>165</c:v>
                </c:pt>
                <c:pt idx="270">
                  <c:v>89</c:v>
                </c:pt>
                <c:pt idx="271">
                  <c:v>12</c:v>
                </c:pt>
                <c:pt idx="272">
                  <c:v>49</c:v>
                </c:pt>
                <c:pt idx="273">
                  <c:v>95</c:v>
                </c:pt>
                <c:pt idx="274">
                  <c:v>516</c:v>
                </c:pt>
                <c:pt idx="275">
                  <c:v>97</c:v>
                </c:pt>
                <c:pt idx="276">
                  <c:v>275</c:v>
                </c:pt>
                <c:pt idx="277">
                  <c:v>210</c:v>
                </c:pt>
                <c:pt idx="278">
                  <c:v>14</c:v>
                </c:pt>
                <c:pt idx="279">
                  <c:v>21</c:v>
                </c:pt>
                <c:pt idx="280">
                  <c:v>316</c:v>
                </c:pt>
                <c:pt idx="281">
                  <c:v>265</c:v>
                </c:pt>
                <c:pt idx="282">
                  <c:v>107</c:v>
                </c:pt>
                <c:pt idx="283">
                  <c:v>404</c:v>
                </c:pt>
                <c:pt idx="284">
                  <c:v>55</c:v>
                </c:pt>
                <c:pt idx="285">
                  <c:v>20</c:v>
                </c:pt>
                <c:pt idx="286">
                  <c:v>4</c:v>
                </c:pt>
                <c:pt idx="287">
                  <c:v>150</c:v>
                </c:pt>
                <c:pt idx="288">
                  <c:v>175</c:v>
                </c:pt>
                <c:pt idx="289">
                  <c:v>178</c:v>
                </c:pt>
                <c:pt idx="290">
                  <c:v>110</c:v>
                </c:pt>
                <c:pt idx="291">
                  <c:v>17</c:v>
                </c:pt>
                <c:pt idx="292">
                  <c:v>66</c:v>
                </c:pt>
                <c:pt idx="293">
                  <c:v>92</c:v>
                </c:pt>
                <c:pt idx="294">
                  <c:v>463</c:v>
                </c:pt>
                <c:pt idx="295">
                  <c:v>516</c:v>
                </c:pt>
                <c:pt idx="296">
                  <c:v>216</c:v>
                </c:pt>
                <c:pt idx="297">
                  <c:v>132</c:v>
                </c:pt>
                <c:pt idx="298">
                  <c:v>25</c:v>
                </c:pt>
                <c:pt idx="299">
                  <c:v>210</c:v>
                </c:pt>
                <c:pt idx="300">
                  <c:v>395</c:v>
                </c:pt>
                <c:pt idx="301">
                  <c:v>450</c:v>
                </c:pt>
                <c:pt idx="302">
                  <c:v>173</c:v>
                </c:pt>
                <c:pt idx="303">
                  <c:v>163</c:v>
                </c:pt>
                <c:pt idx="304">
                  <c:v>294</c:v>
                </c:pt>
                <c:pt idx="305">
                  <c:v>84</c:v>
                </c:pt>
                <c:pt idx="306">
                  <c:v>77</c:v>
                </c:pt>
                <c:pt idx="307">
                  <c:v>187</c:v>
                </c:pt>
                <c:pt idx="308">
                  <c:v>486</c:v>
                </c:pt>
                <c:pt idx="309">
                  <c:v>654</c:v>
                </c:pt>
                <c:pt idx="310">
                  <c:v>160</c:v>
                </c:pt>
                <c:pt idx="311">
                  <c:v>1548</c:v>
                </c:pt>
                <c:pt idx="312">
                  <c:v>22</c:v>
                </c:pt>
                <c:pt idx="313">
                  <c:v>3</c:v>
                </c:pt>
                <c:pt idx="314">
                  <c:v>173</c:v>
                </c:pt>
                <c:pt idx="315">
                  <c:v>675</c:v>
                </c:pt>
                <c:pt idx="316">
                  <c:v>621</c:v>
                </c:pt>
                <c:pt idx="317">
                  <c:v>187</c:v>
                </c:pt>
                <c:pt idx="318">
                  <c:v>320</c:v>
                </c:pt>
                <c:pt idx="319">
                  <c:v>985</c:v>
                </c:pt>
                <c:pt idx="320">
                  <c:v>30</c:v>
                </c:pt>
                <c:pt idx="321">
                  <c:v>128</c:v>
                </c:pt>
                <c:pt idx="322">
                  <c:v>474</c:v>
                </c:pt>
                <c:pt idx="323">
                  <c:v>974</c:v>
                </c:pt>
                <c:pt idx="324">
                  <c:v>238</c:v>
                </c:pt>
                <c:pt idx="325">
                  <c:v>1179</c:v>
                </c:pt>
                <c:pt idx="326">
                  <c:v>73</c:v>
                </c:pt>
                <c:pt idx="327">
                  <c:v>21</c:v>
                </c:pt>
                <c:pt idx="328">
                  <c:v>133</c:v>
                </c:pt>
                <c:pt idx="329">
                  <c:v>177</c:v>
                </c:pt>
                <c:pt idx="330">
                  <c:v>235</c:v>
                </c:pt>
                <c:pt idx="331">
                  <c:v>772</c:v>
                </c:pt>
                <c:pt idx="332">
                  <c:v>839</c:v>
                </c:pt>
                <c:pt idx="333">
                  <c:v>295</c:v>
                </c:pt>
                <c:pt idx="334">
                  <c:v>153</c:v>
                </c:pt>
                <c:pt idx="335">
                  <c:v>472</c:v>
                </c:pt>
                <c:pt idx="336">
                  <c:v>96</c:v>
                </c:pt>
                <c:pt idx="337">
                  <c:v>752</c:v>
                </c:pt>
                <c:pt idx="338">
                  <c:v>346</c:v>
                </c:pt>
                <c:pt idx="339">
                  <c:v>737</c:v>
                </c:pt>
                <c:pt idx="340">
                  <c:v>535</c:v>
                </c:pt>
                <c:pt idx="341">
                  <c:v>144</c:v>
                </c:pt>
                <c:pt idx="342">
                  <c:v>137</c:v>
                </c:pt>
                <c:pt idx="343">
                  <c:v>74</c:v>
                </c:pt>
                <c:pt idx="344">
                  <c:v>607</c:v>
                </c:pt>
                <c:pt idx="345">
                  <c:v>388</c:v>
                </c:pt>
                <c:pt idx="346">
                  <c:v>862</c:v>
                </c:pt>
                <c:pt idx="347">
                  <c:v>463</c:v>
                </c:pt>
                <c:pt idx="348">
                  <c:v>94</c:v>
                </c:pt>
                <c:pt idx="349">
                  <c:v>119</c:v>
                </c:pt>
                <c:pt idx="350">
                  <c:v>1046</c:v>
                </c:pt>
                <c:pt idx="351">
                  <c:v>1362</c:v>
                </c:pt>
                <c:pt idx="352">
                  <c:v>381</c:v>
                </c:pt>
                <c:pt idx="353">
                  <c:v>353</c:v>
                </c:pt>
                <c:pt idx="354">
                  <c:v>341</c:v>
                </c:pt>
                <c:pt idx="355">
                  <c:v>81</c:v>
                </c:pt>
                <c:pt idx="356">
                  <c:v>113</c:v>
                </c:pt>
                <c:pt idx="357">
                  <c:v>713</c:v>
                </c:pt>
                <c:pt idx="358">
                  <c:v>57</c:v>
                </c:pt>
                <c:pt idx="359">
                  <c:v>199</c:v>
                </c:pt>
                <c:pt idx="360">
                  <c:v>337</c:v>
                </c:pt>
                <c:pt idx="361">
                  <c:v>155</c:v>
                </c:pt>
                <c:pt idx="362">
                  <c:v>16</c:v>
                </c:pt>
                <c:pt idx="363">
                  <c:v>244</c:v>
                </c:pt>
                <c:pt idx="364">
                  <c:v>446</c:v>
                </c:pt>
                <c:pt idx="365">
                  <c:v>314</c:v>
                </c:pt>
                <c:pt idx="366">
                  <c:v>314</c:v>
                </c:pt>
                <c:pt idx="367">
                  <c:v>302</c:v>
                </c:pt>
                <c:pt idx="368">
                  <c:v>225</c:v>
                </c:pt>
                <c:pt idx="369">
                  <c:v>62</c:v>
                </c:pt>
                <c:pt idx="370">
                  <c:v>67</c:v>
                </c:pt>
                <c:pt idx="371">
                  <c:v>596</c:v>
                </c:pt>
                <c:pt idx="372">
                  <c:v>645</c:v>
                </c:pt>
                <c:pt idx="373">
                  <c:v>728</c:v>
                </c:pt>
                <c:pt idx="374">
                  <c:v>533</c:v>
                </c:pt>
                <c:pt idx="375">
                  <c:v>453</c:v>
                </c:pt>
                <c:pt idx="376">
                  <c:v>75</c:v>
                </c:pt>
                <c:pt idx="377">
                  <c:v>578</c:v>
                </c:pt>
                <c:pt idx="378">
                  <c:v>1292</c:v>
                </c:pt>
                <c:pt idx="379">
                  <c:v>760</c:v>
                </c:pt>
                <c:pt idx="380">
                  <c:v>1558</c:v>
                </c:pt>
                <c:pt idx="381">
                  <c:v>406</c:v>
                </c:pt>
                <c:pt idx="382">
                  <c:v>277</c:v>
                </c:pt>
                <c:pt idx="383">
                  <c:v>392</c:v>
                </c:pt>
                <c:pt idx="384">
                  <c:v>799</c:v>
                </c:pt>
                <c:pt idx="385">
                  <c:v>415</c:v>
                </c:pt>
                <c:pt idx="386">
                  <c:v>360</c:v>
                </c:pt>
                <c:pt idx="387">
                  <c:v>583</c:v>
                </c:pt>
                <c:pt idx="388">
                  <c:v>219</c:v>
                </c:pt>
                <c:pt idx="389">
                  <c:v>496</c:v>
                </c:pt>
                <c:pt idx="390">
                  <c:v>391</c:v>
                </c:pt>
                <c:pt idx="391">
                  <c:v>350</c:v>
                </c:pt>
                <c:pt idx="392">
                  <c:v>545</c:v>
                </c:pt>
                <c:pt idx="393">
                  <c:v>767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FD-422A-8799-161E9CC3B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126893056"/>
        <c:axId val="48316416"/>
      </c:barChart>
      <c:dateAx>
        <c:axId val="1268930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cap="all" baseline="0">
                    <a:solidFill>
                      <a:schemeClr val="tx1"/>
                    </a:solidFill>
                    <a:latin typeface="Bambino-Regular" panose="00000500000000000000" pitchFamily="2" charset="0"/>
                    <a:ea typeface="+mn-ea"/>
                    <a:cs typeface="+mn-cs"/>
                  </a:defRPr>
                </a:pPr>
                <a:r>
                  <a:rPr lang="es-EC" sz="800" dirty="0">
                    <a:solidFill>
                      <a:schemeClr val="tx1"/>
                    </a:solidFill>
                  </a:rPr>
                  <a:t>Fecha de reporte de infografía</a:t>
                </a:r>
              </a:p>
            </c:rich>
          </c:tx>
          <c:layout>
            <c:manualLayout>
              <c:xMode val="edge"/>
              <c:yMode val="edge"/>
              <c:x val="0.4397727295346972"/>
              <c:y val="0.875179357042061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yyyy\-mm\-dd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48316416"/>
        <c:crosses val="autoZero"/>
        <c:auto val="1"/>
        <c:lblOffset val="100"/>
        <c:baseTimeUnit val="days"/>
        <c:majorUnit val="5"/>
        <c:majorTimeUnit val="days"/>
      </c:dateAx>
      <c:valAx>
        <c:axId val="4831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cap="all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 sz="7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# Casos</a:t>
                </a:r>
                <a:r>
                  <a:rPr lang="es-EC" sz="700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confirmados</a:t>
                </a:r>
                <a:endParaRPr lang="es-EC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9717894662868958E-2"/>
              <c:y val="0.1138069978774466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Bambino-Regular" panose="00000500000000000000" pitchFamily="2" charset="0"/>
                <a:ea typeface="+mn-ea"/>
                <a:cs typeface="+mn-cs"/>
              </a:defRPr>
            </a:pPr>
            <a:endParaRPr lang="es-ES"/>
          </a:p>
        </c:txPr>
        <c:crossAx val="126893056"/>
        <c:crossesAt val="1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Bambino-Regular" panose="00000500000000000000" pitchFamily="2" charset="0"/>
        </a:defRPr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Hoja3!$G$204</c:f>
              <c:strCache>
                <c:ptCount val="1"/>
                <c:pt idx="0">
                  <c:v>Casos mes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5875" cap="rnd">
                <a:solidFill>
                  <a:srgbClr val="FF0000"/>
                </a:solidFill>
              </a:ln>
              <a:effectLst/>
            </c:spPr>
            <c:trendlineType val="poly"/>
            <c:order val="3"/>
            <c:dispRSqr val="0"/>
            <c:dispEq val="0"/>
          </c:trendline>
          <c:cat>
            <c:strRef>
              <c:f>Hoja3!$F$205:$F$217</c:f>
              <c:strCache>
                <c:ptCount val="13"/>
                <c:pt idx="0">
                  <c:v>abr-20*</c:v>
                </c:pt>
                <c:pt idx="1">
                  <c:v>may-20</c:v>
                </c:pt>
                <c:pt idx="2">
                  <c:v>jun-20</c:v>
                </c:pt>
                <c:pt idx="3">
                  <c:v>jul-20</c:v>
                </c:pt>
                <c:pt idx="4">
                  <c:v>ago-20</c:v>
                </c:pt>
                <c:pt idx="5">
                  <c:v>sep-20</c:v>
                </c:pt>
                <c:pt idx="6">
                  <c:v>oct-20</c:v>
                </c:pt>
                <c:pt idx="7">
                  <c:v>nov-20</c:v>
                </c:pt>
                <c:pt idx="8">
                  <c:v>dic-20</c:v>
                </c:pt>
                <c:pt idx="9">
                  <c:v>ene-21</c:v>
                </c:pt>
                <c:pt idx="10">
                  <c:v>feb-21</c:v>
                </c:pt>
                <c:pt idx="11">
                  <c:v>mar-21</c:v>
                </c:pt>
                <c:pt idx="12">
                  <c:v>abr-21</c:v>
                </c:pt>
              </c:strCache>
            </c:strRef>
          </c:cat>
          <c:val>
            <c:numRef>
              <c:f>Hoja3!$G$205:$G$217</c:f>
              <c:numCache>
                <c:formatCode>General</c:formatCode>
                <c:ptCount val="13"/>
                <c:pt idx="0">
                  <c:v>5</c:v>
                </c:pt>
                <c:pt idx="1">
                  <c:v>35</c:v>
                </c:pt>
                <c:pt idx="2">
                  <c:v>47</c:v>
                </c:pt>
                <c:pt idx="3">
                  <c:v>129</c:v>
                </c:pt>
                <c:pt idx="4">
                  <c:v>122</c:v>
                </c:pt>
                <c:pt idx="5">
                  <c:v>29</c:v>
                </c:pt>
                <c:pt idx="6">
                  <c:v>16</c:v>
                </c:pt>
                <c:pt idx="7">
                  <c:v>21</c:v>
                </c:pt>
                <c:pt idx="8">
                  <c:v>17</c:v>
                </c:pt>
                <c:pt idx="9">
                  <c:v>35</c:v>
                </c:pt>
                <c:pt idx="10">
                  <c:v>19</c:v>
                </c:pt>
                <c:pt idx="11">
                  <c:v>38</c:v>
                </c:pt>
                <c:pt idx="12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45-482F-A3B3-E56A78F755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27479808"/>
        <c:axId val="129747200"/>
      </c:barChart>
      <c:catAx>
        <c:axId val="12747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9747200"/>
        <c:crosses val="autoZero"/>
        <c:auto val="1"/>
        <c:lblAlgn val="ctr"/>
        <c:lblOffset val="100"/>
        <c:noMultiLvlLbl val="0"/>
      </c:catAx>
      <c:valAx>
        <c:axId val="12974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7479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97692079759495E-2"/>
          <c:y val="5.4514228981346731E-2"/>
          <c:w val="0.90210111808837523"/>
          <c:h val="0.69660759111525938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0000"/>
                </a:solidFill>
                <a:prstDash val="solid"/>
              </a:ln>
              <a:effectLst/>
            </c:spPr>
            <c:trendlineType val="poly"/>
            <c:order val="3"/>
            <c:dispRSqr val="0"/>
            <c:dispEq val="0"/>
          </c:trendline>
          <c:cat>
            <c:strRef>
              <c:f>Hoja3!$F$132:$F$182</c:f>
              <c:strCache>
                <c:ptCount val="51"/>
                <c:pt idx="0">
                  <c:v>24 - 26 abr</c:v>
                </c:pt>
                <c:pt idx="1">
                  <c:v>27 abr - 3 may</c:v>
                </c:pt>
                <c:pt idx="2">
                  <c:v>4 - 10 may</c:v>
                </c:pt>
                <c:pt idx="3">
                  <c:v>11 - 17 may</c:v>
                </c:pt>
                <c:pt idx="4">
                  <c:v>18 - 24 may</c:v>
                </c:pt>
                <c:pt idx="5">
                  <c:v>25 - 31 may</c:v>
                </c:pt>
                <c:pt idx="6">
                  <c:v>1 - 7 jun</c:v>
                </c:pt>
                <c:pt idx="7">
                  <c:v>8 - 14 jun</c:v>
                </c:pt>
                <c:pt idx="8">
                  <c:v>15 - 21 jun</c:v>
                </c:pt>
                <c:pt idx="9">
                  <c:v>22 - 28 jun</c:v>
                </c:pt>
                <c:pt idx="10">
                  <c:v>29 jun a 5 jul</c:v>
                </c:pt>
                <c:pt idx="11">
                  <c:v>6 - 12 jul</c:v>
                </c:pt>
                <c:pt idx="12">
                  <c:v>13 - 19 jul</c:v>
                </c:pt>
                <c:pt idx="13">
                  <c:v>20 - 26 jul</c:v>
                </c:pt>
                <c:pt idx="14">
                  <c:v>27 jul - 2 ago</c:v>
                </c:pt>
                <c:pt idx="15">
                  <c:v>3 - 9 ago</c:v>
                </c:pt>
                <c:pt idx="16">
                  <c:v>10 - 16 ago</c:v>
                </c:pt>
                <c:pt idx="17">
                  <c:v>17 - 23 ago</c:v>
                </c:pt>
                <c:pt idx="18">
                  <c:v>24 - 30 ago</c:v>
                </c:pt>
                <c:pt idx="19">
                  <c:v>31 ago - 6 sep</c:v>
                </c:pt>
                <c:pt idx="20">
                  <c:v>7 - 13 sep</c:v>
                </c:pt>
                <c:pt idx="21">
                  <c:v>14 - 20 sep</c:v>
                </c:pt>
                <c:pt idx="22">
                  <c:v>21 - 27 sep</c:v>
                </c:pt>
                <c:pt idx="23">
                  <c:v>28 sep - 4 oct</c:v>
                </c:pt>
                <c:pt idx="24">
                  <c:v>5 - 11 oct</c:v>
                </c:pt>
                <c:pt idx="25">
                  <c:v>12 - 18 oct</c:v>
                </c:pt>
                <c:pt idx="26">
                  <c:v>19 - 25 Oct</c:v>
                </c:pt>
                <c:pt idx="27">
                  <c:v>26 Oct - 1 nov</c:v>
                </c:pt>
                <c:pt idx="28">
                  <c:v>2 - 8 nov</c:v>
                </c:pt>
                <c:pt idx="29">
                  <c:v>9 - 15 nov</c:v>
                </c:pt>
                <c:pt idx="30">
                  <c:v>16 - 22 nov</c:v>
                </c:pt>
                <c:pt idx="31">
                  <c:v>23 - 29 nov</c:v>
                </c:pt>
                <c:pt idx="32">
                  <c:v>30 nov - 06 dic</c:v>
                </c:pt>
                <c:pt idx="33">
                  <c:v>7 - 13 dic</c:v>
                </c:pt>
                <c:pt idx="34">
                  <c:v>14 - 20 dic</c:v>
                </c:pt>
                <c:pt idx="35">
                  <c:v>21 - 27 dic</c:v>
                </c:pt>
                <c:pt idx="36">
                  <c:v>28 dic - 3 ene</c:v>
                </c:pt>
                <c:pt idx="37">
                  <c:v>4 - 10 ene</c:v>
                </c:pt>
                <c:pt idx="38">
                  <c:v>11 - 17 ene</c:v>
                </c:pt>
                <c:pt idx="39">
                  <c:v>18 - 24 ene</c:v>
                </c:pt>
                <c:pt idx="40">
                  <c:v>25 - 31 ene</c:v>
                </c:pt>
                <c:pt idx="41">
                  <c:v>1 - 7 feb</c:v>
                </c:pt>
                <c:pt idx="42">
                  <c:v>8 - 14 feb</c:v>
                </c:pt>
                <c:pt idx="43">
                  <c:v>15 - 21 feb</c:v>
                </c:pt>
                <c:pt idx="44">
                  <c:v>22 - 28 feb</c:v>
                </c:pt>
                <c:pt idx="45">
                  <c:v>1 - 7 mar</c:v>
                </c:pt>
                <c:pt idx="46">
                  <c:v>8 - 14 mar</c:v>
                </c:pt>
                <c:pt idx="47">
                  <c:v>15 - 21  mar</c:v>
                </c:pt>
                <c:pt idx="48">
                  <c:v>22 - 28 mar</c:v>
                </c:pt>
                <c:pt idx="49">
                  <c:v>29 mar - 4 abr</c:v>
                </c:pt>
                <c:pt idx="50">
                  <c:v>5 - 8 abr</c:v>
                </c:pt>
              </c:strCache>
            </c:strRef>
          </c:cat>
          <c:val>
            <c:numRef>
              <c:f>Hoja3!$G$132:$G$182</c:f>
              <c:numCache>
                <c:formatCode>General</c:formatCode>
                <c:ptCount val="51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10</c:v>
                </c:pt>
                <c:pt idx="4">
                  <c:v>10</c:v>
                </c:pt>
                <c:pt idx="5">
                  <c:v>8</c:v>
                </c:pt>
                <c:pt idx="6">
                  <c:v>8</c:v>
                </c:pt>
                <c:pt idx="7">
                  <c:v>7</c:v>
                </c:pt>
                <c:pt idx="8">
                  <c:v>10</c:v>
                </c:pt>
                <c:pt idx="9">
                  <c:v>18</c:v>
                </c:pt>
                <c:pt idx="10">
                  <c:v>22</c:v>
                </c:pt>
                <c:pt idx="11">
                  <c:v>15</c:v>
                </c:pt>
                <c:pt idx="12">
                  <c:v>43</c:v>
                </c:pt>
                <c:pt idx="13">
                  <c:v>32</c:v>
                </c:pt>
                <c:pt idx="14">
                  <c:v>30</c:v>
                </c:pt>
                <c:pt idx="15">
                  <c:v>50</c:v>
                </c:pt>
                <c:pt idx="16">
                  <c:v>24</c:v>
                </c:pt>
                <c:pt idx="17">
                  <c:v>23</c:v>
                </c:pt>
                <c:pt idx="18">
                  <c:v>13</c:v>
                </c:pt>
                <c:pt idx="19">
                  <c:v>10</c:v>
                </c:pt>
                <c:pt idx="20">
                  <c:v>6</c:v>
                </c:pt>
                <c:pt idx="21">
                  <c:v>9</c:v>
                </c:pt>
                <c:pt idx="22">
                  <c:v>3</c:v>
                </c:pt>
                <c:pt idx="23">
                  <c:v>6</c:v>
                </c:pt>
                <c:pt idx="24">
                  <c:v>3</c:v>
                </c:pt>
                <c:pt idx="25">
                  <c:v>2</c:v>
                </c:pt>
                <c:pt idx="26">
                  <c:v>3</c:v>
                </c:pt>
                <c:pt idx="27">
                  <c:v>7</c:v>
                </c:pt>
                <c:pt idx="28">
                  <c:v>5</c:v>
                </c:pt>
                <c:pt idx="29">
                  <c:v>6</c:v>
                </c:pt>
                <c:pt idx="30">
                  <c:v>4</c:v>
                </c:pt>
                <c:pt idx="31">
                  <c:v>5</c:v>
                </c:pt>
                <c:pt idx="32">
                  <c:v>2</c:v>
                </c:pt>
                <c:pt idx="33">
                  <c:v>3</c:v>
                </c:pt>
                <c:pt idx="34">
                  <c:v>2</c:v>
                </c:pt>
                <c:pt idx="35">
                  <c:v>3</c:v>
                </c:pt>
                <c:pt idx="36">
                  <c:v>9</c:v>
                </c:pt>
                <c:pt idx="37">
                  <c:v>2</c:v>
                </c:pt>
                <c:pt idx="38">
                  <c:v>7</c:v>
                </c:pt>
                <c:pt idx="39">
                  <c:v>12</c:v>
                </c:pt>
                <c:pt idx="40">
                  <c:v>12</c:v>
                </c:pt>
                <c:pt idx="41">
                  <c:v>5</c:v>
                </c:pt>
                <c:pt idx="42">
                  <c:v>7</c:v>
                </c:pt>
                <c:pt idx="43">
                  <c:v>5</c:v>
                </c:pt>
                <c:pt idx="44">
                  <c:v>2</c:v>
                </c:pt>
                <c:pt idx="45">
                  <c:v>8</c:v>
                </c:pt>
                <c:pt idx="46">
                  <c:v>7</c:v>
                </c:pt>
                <c:pt idx="47">
                  <c:v>5</c:v>
                </c:pt>
                <c:pt idx="48">
                  <c:v>10</c:v>
                </c:pt>
                <c:pt idx="49">
                  <c:v>20</c:v>
                </c:pt>
                <c:pt idx="5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FA-47E4-84F8-A0CF9177267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-22"/>
        <c:axId val="127483392"/>
        <c:axId val="129749504"/>
      </c:barChart>
      <c:scatterChart>
        <c:scatterStyle val="smoothMarker"/>
        <c:varyColors val="0"/>
        <c:ser>
          <c:idx val="1"/>
          <c:order val="1"/>
          <c:tx>
            <c:strRef>
              <c:f>Hoja3!$H$130</c:f>
              <c:strCache>
                <c:ptCount val="1"/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solidFill>
                  <a:schemeClr val="lt2"/>
                </a:solidFill>
                <a:round/>
              </a:ln>
              <a:effectLst/>
            </c:spPr>
          </c:marker>
          <c:dLbls>
            <c:dLbl>
              <c:idx val="50"/>
              <c:layout>
                <c:manualLayout>
                  <c:x val="-1.5188276973692407E-2"/>
                  <c:y val="-2.96778146067426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0F-4F0C-B6A1-03EAC1E2B5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strRef>
              <c:f>Hoja3!$F$132:$F$182</c:f>
              <c:strCache>
                <c:ptCount val="51"/>
                <c:pt idx="0">
                  <c:v>24 - 26 abr</c:v>
                </c:pt>
                <c:pt idx="1">
                  <c:v>27 abr - 3 may</c:v>
                </c:pt>
                <c:pt idx="2">
                  <c:v>4 - 10 may</c:v>
                </c:pt>
                <c:pt idx="3">
                  <c:v>11 - 17 may</c:v>
                </c:pt>
                <c:pt idx="4">
                  <c:v>18 - 24 may</c:v>
                </c:pt>
                <c:pt idx="5">
                  <c:v>25 - 31 may</c:v>
                </c:pt>
                <c:pt idx="6">
                  <c:v>1 - 7 jun</c:v>
                </c:pt>
                <c:pt idx="7">
                  <c:v>8 - 14 jun</c:v>
                </c:pt>
                <c:pt idx="8">
                  <c:v>15 - 21 jun</c:v>
                </c:pt>
                <c:pt idx="9">
                  <c:v>22 - 28 jun</c:v>
                </c:pt>
                <c:pt idx="10">
                  <c:v>29 jun a 5 jul</c:v>
                </c:pt>
                <c:pt idx="11">
                  <c:v>6 - 12 jul</c:v>
                </c:pt>
                <c:pt idx="12">
                  <c:v>13 - 19 jul</c:v>
                </c:pt>
                <c:pt idx="13">
                  <c:v>20 - 26 jul</c:v>
                </c:pt>
                <c:pt idx="14">
                  <c:v>27 jul - 2 ago</c:v>
                </c:pt>
                <c:pt idx="15">
                  <c:v>3 - 9 ago</c:v>
                </c:pt>
                <c:pt idx="16">
                  <c:v>10 - 16 ago</c:v>
                </c:pt>
                <c:pt idx="17">
                  <c:v>17 - 23 ago</c:v>
                </c:pt>
                <c:pt idx="18">
                  <c:v>24 - 30 ago</c:v>
                </c:pt>
                <c:pt idx="19">
                  <c:v>31 ago - 6 sep</c:v>
                </c:pt>
                <c:pt idx="20">
                  <c:v>7 - 13 sep</c:v>
                </c:pt>
                <c:pt idx="21">
                  <c:v>14 - 20 sep</c:v>
                </c:pt>
                <c:pt idx="22">
                  <c:v>21 - 27 sep</c:v>
                </c:pt>
                <c:pt idx="23">
                  <c:v>28 sep - 4 oct</c:v>
                </c:pt>
                <c:pt idx="24">
                  <c:v>5 - 11 oct</c:v>
                </c:pt>
                <c:pt idx="25">
                  <c:v>12 - 18 oct</c:v>
                </c:pt>
                <c:pt idx="26">
                  <c:v>19 - 25 Oct</c:v>
                </c:pt>
                <c:pt idx="27">
                  <c:v>26 Oct - 1 nov</c:v>
                </c:pt>
                <c:pt idx="28">
                  <c:v>2 - 8 nov</c:v>
                </c:pt>
                <c:pt idx="29">
                  <c:v>9 - 15 nov</c:v>
                </c:pt>
                <c:pt idx="30">
                  <c:v>16 - 22 nov</c:v>
                </c:pt>
                <c:pt idx="31">
                  <c:v>23 - 29 nov</c:v>
                </c:pt>
                <c:pt idx="32">
                  <c:v>30 nov - 06 dic</c:v>
                </c:pt>
                <c:pt idx="33">
                  <c:v>7 - 13 dic</c:v>
                </c:pt>
                <c:pt idx="34">
                  <c:v>14 - 20 dic</c:v>
                </c:pt>
                <c:pt idx="35">
                  <c:v>21 - 27 dic</c:v>
                </c:pt>
                <c:pt idx="36">
                  <c:v>28 dic - 3 ene</c:v>
                </c:pt>
                <c:pt idx="37">
                  <c:v>4 - 10 ene</c:v>
                </c:pt>
                <c:pt idx="38">
                  <c:v>11 - 17 ene</c:v>
                </c:pt>
                <c:pt idx="39">
                  <c:v>18 - 24 ene</c:v>
                </c:pt>
                <c:pt idx="40">
                  <c:v>25 - 31 ene</c:v>
                </c:pt>
                <c:pt idx="41">
                  <c:v>1 - 7 feb</c:v>
                </c:pt>
                <c:pt idx="42">
                  <c:v>8 - 14 feb</c:v>
                </c:pt>
                <c:pt idx="43">
                  <c:v>15 - 21 feb</c:v>
                </c:pt>
                <c:pt idx="44">
                  <c:v>22 - 28 feb</c:v>
                </c:pt>
                <c:pt idx="45">
                  <c:v>1 - 7 mar</c:v>
                </c:pt>
                <c:pt idx="46">
                  <c:v>8 - 14 mar</c:v>
                </c:pt>
                <c:pt idx="47">
                  <c:v>15 - 21  mar</c:v>
                </c:pt>
                <c:pt idx="48">
                  <c:v>22 - 28 mar</c:v>
                </c:pt>
                <c:pt idx="49">
                  <c:v>29 mar - 4 abr</c:v>
                </c:pt>
                <c:pt idx="50">
                  <c:v>5 - 8 abr</c:v>
                </c:pt>
              </c:strCache>
            </c:strRef>
          </c:xVal>
          <c:yVal>
            <c:numRef>
              <c:f>Hoja3!$H$132:$H$182</c:f>
              <c:numCache>
                <c:formatCode>General</c:formatCode>
                <c:ptCount val="51"/>
                <c:pt idx="0">
                  <c:v>2</c:v>
                </c:pt>
                <c:pt idx="1">
                  <c:v>6</c:v>
                </c:pt>
                <c:pt idx="2">
                  <c:v>12</c:v>
                </c:pt>
                <c:pt idx="3">
                  <c:v>22</c:v>
                </c:pt>
                <c:pt idx="4">
                  <c:v>32</c:v>
                </c:pt>
                <c:pt idx="5">
                  <c:v>40</c:v>
                </c:pt>
                <c:pt idx="6">
                  <c:v>48</c:v>
                </c:pt>
                <c:pt idx="7">
                  <c:v>55</c:v>
                </c:pt>
                <c:pt idx="8">
                  <c:v>65</c:v>
                </c:pt>
                <c:pt idx="9">
                  <c:v>83</c:v>
                </c:pt>
                <c:pt idx="10">
                  <c:v>105</c:v>
                </c:pt>
                <c:pt idx="11">
                  <c:v>120</c:v>
                </c:pt>
                <c:pt idx="12">
                  <c:v>163</c:v>
                </c:pt>
                <c:pt idx="13">
                  <c:v>195</c:v>
                </c:pt>
                <c:pt idx="14">
                  <c:v>225</c:v>
                </c:pt>
                <c:pt idx="15">
                  <c:v>275</c:v>
                </c:pt>
                <c:pt idx="16">
                  <c:v>299</c:v>
                </c:pt>
                <c:pt idx="17">
                  <c:v>322</c:v>
                </c:pt>
                <c:pt idx="18">
                  <c:v>335</c:v>
                </c:pt>
                <c:pt idx="19">
                  <c:v>345</c:v>
                </c:pt>
                <c:pt idx="20">
                  <c:v>351</c:v>
                </c:pt>
                <c:pt idx="21">
                  <c:v>360</c:v>
                </c:pt>
                <c:pt idx="22">
                  <c:v>363</c:v>
                </c:pt>
                <c:pt idx="23">
                  <c:v>369</c:v>
                </c:pt>
                <c:pt idx="24">
                  <c:v>372</c:v>
                </c:pt>
                <c:pt idx="25">
                  <c:v>374</c:v>
                </c:pt>
                <c:pt idx="26">
                  <c:v>377</c:v>
                </c:pt>
                <c:pt idx="27">
                  <c:v>384</c:v>
                </c:pt>
                <c:pt idx="28">
                  <c:v>389</c:v>
                </c:pt>
                <c:pt idx="29">
                  <c:v>395</c:v>
                </c:pt>
                <c:pt idx="30">
                  <c:v>399</c:v>
                </c:pt>
                <c:pt idx="31">
                  <c:v>404</c:v>
                </c:pt>
                <c:pt idx="32">
                  <c:v>406</c:v>
                </c:pt>
                <c:pt idx="33">
                  <c:v>409</c:v>
                </c:pt>
                <c:pt idx="34">
                  <c:v>411</c:v>
                </c:pt>
                <c:pt idx="35">
                  <c:v>414</c:v>
                </c:pt>
                <c:pt idx="36">
                  <c:v>423</c:v>
                </c:pt>
                <c:pt idx="37">
                  <c:v>425</c:v>
                </c:pt>
                <c:pt idx="38">
                  <c:v>432</c:v>
                </c:pt>
                <c:pt idx="39">
                  <c:v>444</c:v>
                </c:pt>
                <c:pt idx="40">
                  <c:v>456</c:v>
                </c:pt>
                <c:pt idx="41">
                  <c:v>461</c:v>
                </c:pt>
                <c:pt idx="42">
                  <c:v>468</c:v>
                </c:pt>
                <c:pt idx="43">
                  <c:v>473</c:v>
                </c:pt>
                <c:pt idx="44">
                  <c:v>475</c:v>
                </c:pt>
                <c:pt idx="45">
                  <c:v>483</c:v>
                </c:pt>
                <c:pt idx="46">
                  <c:v>490</c:v>
                </c:pt>
                <c:pt idx="47">
                  <c:v>495</c:v>
                </c:pt>
                <c:pt idx="48">
                  <c:v>505</c:v>
                </c:pt>
                <c:pt idx="49">
                  <c:v>525</c:v>
                </c:pt>
                <c:pt idx="50">
                  <c:v>528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91FA-47E4-84F8-A0CF917726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750656"/>
        <c:axId val="129750080"/>
      </c:scatterChart>
      <c:catAx>
        <c:axId val="12748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9749504"/>
        <c:crosses val="autoZero"/>
        <c:auto val="1"/>
        <c:lblAlgn val="ctr"/>
        <c:lblOffset val="100"/>
        <c:noMultiLvlLbl val="0"/>
      </c:catAx>
      <c:valAx>
        <c:axId val="129749504"/>
        <c:scaling>
          <c:orientation val="minMax"/>
          <c:max val="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7483392"/>
        <c:crosses val="autoZero"/>
        <c:crossBetween val="between"/>
      </c:valAx>
      <c:valAx>
        <c:axId val="129750080"/>
        <c:scaling>
          <c:orientation val="minMax"/>
          <c:max val="550"/>
          <c:min val="0"/>
        </c:scaling>
        <c:delete val="0"/>
        <c:axPos val="r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9750656"/>
        <c:crosses val="max"/>
        <c:crossBetween val="midCat"/>
        <c:majorUnit val="50"/>
      </c:valAx>
      <c:valAx>
        <c:axId val="129750656"/>
        <c:scaling>
          <c:orientation val="minMax"/>
        </c:scaling>
        <c:delete val="1"/>
        <c:axPos val="b"/>
        <c:majorTickMark val="out"/>
        <c:minorTickMark val="none"/>
        <c:tickLblPos val="nextTo"/>
        <c:crossAx val="1297500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pPr>
            <a:r>
              <a:rPr lang="es-EC" sz="2400">
                <a:solidFill>
                  <a:schemeClr val="accent5"/>
                </a:solidFill>
              </a:rPr>
              <a:t>Defunsiones según el género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78-4AD2-8738-9836BEFF27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78-4AD2-8738-9836BEFF27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Hoja1!$AT$6:$AT$7</c:f>
              <c:strCache>
                <c:ptCount val="2"/>
                <c:pt idx="0">
                  <c:v>M</c:v>
                </c:pt>
                <c:pt idx="1">
                  <c:v>F</c:v>
                </c:pt>
              </c:strCache>
            </c:strRef>
          </c:cat>
          <c:val>
            <c:numRef>
              <c:f>Hoja1!$AU$6:$AU$7</c:f>
              <c:numCache>
                <c:formatCode>0.0%</c:formatCode>
                <c:ptCount val="2"/>
                <c:pt idx="0">
                  <c:v>0.74431818181818177</c:v>
                </c:pt>
                <c:pt idx="1">
                  <c:v>0.25568181818181818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778-4AD2-8738-9836BEFF279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pPr>
            <a:r>
              <a:rPr lang="es-EC" sz="1800" b="1">
                <a:solidFill>
                  <a:schemeClr val="accent5"/>
                </a:solidFill>
              </a:rPr>
              <a:t>Defunsiones según</a:t>
            </a:r>
            <a:r>
              <a:rPr lang="es-EC" sz="1800" b="1" baseline="0">
                <a:solidFill>
                  <a:schemeClr val="accent5"/>
                </a:solidFill>
              </a:rPr>
              <a:t> grupo etáreo</a:t>
            </a:r>
            <a:endParaRPr lang="es-EC" sz="1800" b="1">
              <a:solidFill>
                <a:schemeClr val="accent5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Hoja1!$BG$2:$BG$10</c:f>
              <c:strCache>
                <c:ptCount val="9"/>
                <c:pt idx="0">
                  <c:v>+65 años</c:v>
                </c:pt>
                <c:pt idx="1">
                  <c:v>de 50 a 64 años</c:v>
                </c:pt>
                <c:pt idx="2">
                  <c:v>de 20 a 49 años</c:v>
                </c:pt>
                <c:pt idx="3">
                  <c:v>de 15 a 19 años</c:v>
                </c:pt>
                <c:pt idx="4">
                  <c:v>de 10 a 14 años</c:v>
                </c:pt>
                <c:pt idx="5">
                  <c:v>de 5 a 9 años</c:v>
                </c:pt>
                <c:pt idx="6">
                  <c:v>de 1 a 4 años</c:v>
                </c:pt>
                <c:pt idx="7">
                  <c:v>de 0 a 11 meses</c:v>
                </c:pt>
                <c:pt idx="8">
                  <c:v>S/D</c:v>
                </c:pt>
              </c:strCache>
            </c:strRef>
          </c:cat>
          <c:val>
            <c:numRef>
              <c:f>Hoja1!$BH$2:$BH$10</c:f>
              <c:numCache>
                <c:formatCode>0.0%</c:formatCode>
                <c:ptCount val="9"/>
                <c:pt idx="0">
                  <c:v>0.58712121212121215</c:v>
                </c:pt>
                <c:pt idx="1">
                  <c:v>0.24431818181818182</c:v>
                </c:pt>
                <c:pt idx="2">
                  <c:v>0.11931818181818182</c:v>
                </c:pt>
                <c:pt idx="3">
                  <c:v>0</c:v>
                </c:pt>
                <c:pt idx="4">
                  <c:v>1.893939393939394E-3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4.7348484848484848E-2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7B-4C8E-BD28-203FE4CC3D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7589376"/>
        <c:axId val="168608896"/>
        <c:axId val="0"/>
      </c:bar3DChart>
      <c:catAx>
        <c:axId val="12758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68608896"/>
        <c:crosses val="autoZero"/>
        <c:auto val="1"/>
        <c:lblAlgn val="ctr"/>
        <c:lblOffset val="100"/>
        <c:noMultiLvlLbl val="0"/>
      </c:catAx>
      <c:valAx>
        <c:axId val="168608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758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205128205128206E-2"/>
          <c:y val="4.2748444291157227E-2"/>
          <c:w val="0.94358974358974357"/>
          <c:h val="0.752961833891090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qto_cvd19_inc_SE_grafico!$A$1</c:f>
              <c:strCache>
                <c:ptCount val="1"/>
                <c:pt idx="0">
                  <c:v>Incremento</c:v>
                </c:pt>
              </c:strCache>
            </c:strRef>
          </c:tx>
          <c:spPr>
            <a:solidFill>
              <a:srgbClr val="EF5B3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19581446106902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46-454C-9F5E-20A8D65C6D85}"/>
                </c:ext>
              </c:extLst>
            </c:dLbl>
            <c:dLbl>
              <c:idx val="1"/>
              <c:layout>
                <c:manualLayout>
                  <c:x val="0"/>
                  <c:y val="1.19581446106901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46-454C-9F5E-20A8D65C6D85}"/>
                </c:ext>
              </c:extLst>
            </c:dLbl>
            <c:dLbl>
              <c:idx val="3"/>
              <c:layout>
                <c:manualLayout>
                  <c:x val="-4.0740270105663978E-17"/>
                  <c:y val="1.19581446106902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46-454C-9F5E-20A8D65C6D85}"/>
                </c:ext>
              </c:extLst>
            </c:dLbl>
            <c:dLbl>
              <c:idx val="4"/>
              <c:layout>
                <c:manualLayout>
                  <c:x val="0"/>
                  <c:y val="1.19581446106901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46-454C-9F5E-20A8D65C6D85}"/>
                </c:ext>
              </c:extLst>
            </c:dLbl>
            <c:dLbl>
              <c:idx val="5"/>
              <c:layout>
                <c:manualLayout>
                  <c:x val="0"/>
                  <c:y val="2.39162892213803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46-454C-9F5E-20A8D65C6D85}"/>
                </c:ext>
              </c:extLst>
            </c:dLbl>
            <c:dLbl>
              <c:idx val="6"/>
              <c:layout>
                <c:manualLayout>
                  <c:x val="0"/>
                  <c:y val="3.98604820356336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46-454C-9F5E-20A8D65C6D85}"/>
                </c:ext>
              </c:extLst>
            </c:dLbl>
            <c:dLbl>
              <c:idx val="11"/>
              <c:layout>
                <c:manualLayout>
                  <c:x val="0"/>
                  <c:y val="7.97209640712680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A46-454C-9F5E-20A8D65C6D85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mbino-Regular" panose="00000500000000000000" pitchFamily="2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4"/>
              <c:layout>
                <c:manualLayout>
                  <c:x val="4.1710147677323468E-4"/>
                  <c:y val="2.3774134490466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46-454C-9F5E-20A8D65C6D85}"/>
                </c:ext>
              </c:extLst>
            </c:dLbl>
            <c:dLbl>
              <c:idx val="36"/>
              <c:layout>
                <c:manualLayout>
                  <c:x val="-1.0852012970078143E-16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A46-454C-9F5E-20A8D65C6D85}"/>
                </c:ext>
              </c:extLst>
            </c:dLbl>
            <c:dLbl>
              <c:idx val="37"/>
              <c:layout>
                <c:manualLayout>
                  <c:x val="-1.4725398833372522E-16"/>
                  <c:y val="7.92471149682200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A46-454C-9F5E-20A8D65C6D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mbino-Regular" panose="00000500000000000000" pitchFamily="2" charset="0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qto_cvd19_inc_SE_grafico!$C$2:$C$43</c:f>
              <c:numCache>
                <c:formatCode>General</c:formatCode>
                <c:ptCount val="42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  <c:pt idx="9">
                  <c:v>35</c:v>
                </c:pt>
                <c:pt idx="10">
                  <c:v>36</c:v>
                </c:pt>
                <c:pt idx="11">
                  <c:v>37</c:v>
                </c:pt>
                <c:pt idx="12">
                  <c:v>38</c:v>
                </c:pt>
                <c:pt idx="13">
                  <c:v>39</c:v>
                </c:pt>
                <c:pt idx="14">
                  <c:v>40</c:v>
                </c:pt>
                <c:pt idx="15">
                  <c:v>41</c:v>
                </c:pt>
                <c:pt idx="16">
                  <c:v>42</c:v>
                </c:pt>
                <c:pt idx="17">
                  <c:v>43</c:v>
                </c:pt>
                <c:pt idx="18">
                  <c:v>44</c:v>
                </c:pt>
                <c:pt idx="19">
                  <c:v>45</c:v>
                </c:pt>
                <c:pt idx="20">
                  <c:v>46</c:v>
                </c:pt>
                <c:pt idx="21">
                  <c:v>47</c:v>
                </c:pt>
                <c:pt idx="22">
                  <c:v>48</c:v>
                </c:pt>
                <c:pt idx="23">
                  <c:v>49</c:v>
                </c:pt>
                <c:pt idx="24">
                  <c:v>50</c:v>
                </c:pt>
                <c:pt idx="25">
                  <c:v>51</c:v>
                </c:pt>
                <c:pt idx="26">
                  <c:v>52</c:v>
                </c:pt>
                <c:pt idx="27">
                  <c:v>53</c:v>
                </c:pt>
                <c:pt idx="28">
                  <c:v>1</c:v>
                </c:pt>
                <c:pt idx="29">
                  <c:v>2</c:v>
                </c:pt>
                <c:pt idx="30">
                  <c:v>3</c:v>
                </c:pt>
                <c:pt idx="31">
                  <c:v>4</c:v>
                </c:pt>
                <c:pt idx="32">
                  <c:v>5</c:v>
                </c:pt>
                <c:pt idx="33">
                  <c:v>6</c:v>
                </c:pt>
                <c:pt idx="34">
                  <c:v>7</c:v>
                </c:pt>
                <c:pt idx="35">
                  <c:v>8</c:v>
                </c:pt>
                <c:pt idx="36">
                  <c:v>9</c:v>
                </c:pt>
                <c:pt idx="37">
                  <c:v>10</c:v>
                </c:pt>
                <c:pt idx="38">
                  <c:v>11</c:v>
                </c:pt>
                <c:pt idx="39">
                  <c:v>12</c:v>
                </c:pt>
                <c:pt idx="40">
                  <c:v>13</c:v>
                </c:pt>
                <c:pt idx="41">
                  <c:v>14</c:v>
                </c:pt>
              </c:numCache>
            </c:numRef>
          </c:cat>
          <c:val>
            <c:numRef>
              <c:f>qto_cvd19_inc_SE_grafico!$A$2:$A$43</c:f>
              <c:numCache>
                <c:formatCode>General</c:formatCode>
                <c:ptCount val="42"/>
                <c:pt idx="0">
                  <c:v>861</c:v>
                </c:pt>
                <c:pt idx="1">
                  <c:v>1761</c:v>
                </c:pt>
                <c:pt idx="2">
                  <c:v>1428</c:v>
                </c:pt>
                <c:pt idx="3">
                  <c:v>1084</c:v>
                </c:pt>
                <c:pt idx="4">
                  <c:v>1806</c:v>
                </c:pt>
                <c:pt idx="5">
                  <c:v>1098</c:v>
                </c:pt>
                <c:pt idx="6">
                  <c:v>2581</c:v>
                </c:pt>
                <c:pt idx="7">
                  <c:v>2373</c:v>
                </c:pt>
                <c:pt idx="8">
                  <c:v>1693</c:v>
                </c:pt>
                <c:pt idx="9">
                  <c:v>1347</c:v>
                </c:pt>
                <c:pt idx="10">
                  <c:v>1028</c:v>
                </c:pt>
                <c:pt idx="11">
                  <c:v>2518</c:v>
                </c:pt>
                <c:pt idx="12">
                  <c:v>5196</c:v>
                </c:pt>
                <c:pt idx="13">
                  <c:v>4851</c:v>
                </c:pt>
                <c:pt idx="14">
                  <c:v>3220</c:v>
                </c:pt>
                <c:pt idx="15">
                  <c:v>3763</c:v>
                </c:pt>
                <c:pt idx="16">
                  <c:v>3044</c:v>
                </c:pt>
                <c:pt idx="17">
                  <c:v>4033</c:v>
                </c:pt>
                <c:pt idx="18" formatCode="0">
                  <c:v>5206</c:v>
                </c:pt>
                <c:pt idx="19" formatCode="0">
                  <c:v>1926</c:v>
                </c:pt>
                <c:pt idx="20" formatCode="0">
                  <c:v>2705</c:v>
                </c:pt>
                <c:pt idx="21" formatCode="0">
                  <c:v>2325</c:v>
                </c:pt>
                <c:pt idx="22" formatCode="0">
                  <c:v>2106</c:v>
                </c:pt>
                <c:pt idx="23" formatCode="0">
                  <c:v>1914</c:v>
                </c:pt>
                <c:pt idx="24" formatCode="0">
                  <c:v>1133</c:v>
                </c:pt>
                <c:pt idx="25" formatCode="0">
                  <c:v>1337</c:v>
                </c:pt>
                <c:pt idx="26" formatCode="0">
                  <c:v>692</c:v>
                </c:pt>
                <c:pt idx="27" formatCode="0">
                  <c:v>1502</c:v>
                </c:pt>
                <c:pt idx="28" formatCode="0">
                  <c:v>1710</c:v>
                </c:pt>
                <c:pt idx="29" formatCode="0">
                  <c:v>3196</c:v>
                </c:pt>
                <c:pt idx="30" formatCode="0">
                  <c:v>2001</c:v>
                </c:pt>
                <c:pt idx="31" formatCode="0">
                  <c:v>4008</c:v>
                </c:pt>
                <c:pt idx="32" formatCode="0">
                  <c:v>2250</c:v>
                </c:pt>
                <c:pt idx="33" formatCode="0">
                  <c:v>2851</c:v>
                </c:pt>
                <c:pt idx="34" formatCode="0">
                  <c:v>2747</c:v>
                </c:pt>
                <c:pt idx="35" formatCode="0">
                  <c:v>3818</c:v>
                </c:pt>
                <c:pt idx="36" formatCode="0">
                  <c:v>1841</c:v>
                </c:pt>
                <c:pt idx="37" formatCode="0">
                  <c:v>1791</c:v>
                </c:pt>
                <c:pt idx="38" formatCode="0">
                  <c:v>2856</c:v>
                </c:pt>
                <c:pt idx="39" formatCode="0">
                  <c:v>5122</c:v>
                </c:pt>
                <c:pt idx="40" formatCode="0">
                  <c:v>3045</c:v>
                </c:pt>
                <c:pt idx="41" formatCode="0">
                  <c:v>2549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A46-454C-9F5E-20A8D65C6D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7768064"/>
        <c:axId val="48319296"/>
      </c:barChart>
      <c:catAx>
        <c:axId val="1277680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mbino-Regular" panose="00000500000000000000" pitchFamily="2" charset="0"/>
                    <a:ea typeface="+mn-ea"/>
                    <a:cs typeface="+mn-cs"/>
                  </a:defRPr>
                </a:pPr>
                <a:r>
                  <a:rPr lang="es-EC" sz="700" dirty="0"/>
                  <a:t>Semanas Epidemiológicas</a:t>
                </a:r>
              </a:p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mbino-Regular" panose="00000500000000000000" pitchFamily="2" charset="0"/>
                    <a:ea typeface="+mn-ea"/>
                    <a:cs typeface="+mn-cs"/>
                  </a:defRPr>
                </a:pPr>
                <a:r>
                  <a:rPr lang="es-EC" sz="700" dirty="0"/>
                  <a:t>(basada en la fecha de reporte)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mbino-Regular" panose="00000500000000000000" pitchFamily="2" charset="0"/>
                <a:ea typeface="+mn-ea"/>
                <a:cs typeface="+mn-cs"/>
              </a:defRPr>
            </a:pPr>
            <a:endParaRPr lang="es-ES"/>
          </a:p>
        </c:txPr>
        <c:crossAx val="48319296"/>
        <c:crosses val="autoZero"/>
        <c:auto val="1"/>
        <c:lblAlgn val="ctr"/>
        <c:lblOffset val="100"/>
        <c:noMultiLvlLbl val="0"/>
      </c:catAx>
      <c:valAx>
        <c:axId val="483192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7768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latin typeface="Bambino-Regular" panose="00000500000000000000" pitchFamily="2" charset="0"/>
        </a:defRPr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841134279150516E-2"/>
          <c:y val="4.975542467715708E-2"/>
          <c:w val="0.73062341247478335"/>
          <c:h val="0.81505195567663491"/>
        </c:manualLayout>
      </c:layout>
      <c:lineChart>
        <c:grouping val="standard"/>
        <c:varyColors val="0"/>
        <c:ser>
          <c:idx val="0"/>
          <c:order val="0"/>
          <c:tx>
            <c:strRef>
              <c:f>cvd19_tsa_incidencia_x1000_urb!$A$3</c:f>
              <c:strCache>
                <c:ptCount val="1"/>
                <c:pt idx="0">
                  <c:v>Iñaquito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cvd19_tsa_incidencia_x1000_urb!$B$2:$AJ$2</c:f>
              <c:strCache>
                <c:ptCount val="17"/>
                <c:pt idx="0">
                  <c:v>SE50</c:v>
                </c:pt>
                <c:pt idx="1">
                  <c:v>SE51</c:v>
                </c:pt>
                <c:pt idx="2">
                  <c:v>SE52</c:v>
                </c:pt>
                <c:pt idx="3">
                  <c:v>SE53</c:v>
                </c:pt>
                <c:pt idx="4">
                  <c:v>SE1</c:v>
                </c:pt>
                <c:pt idx="5">
                  <c:v>SE2</c:v>
                </c:pt>
                <c:pt idx="6">
                  <c:v>SE3</c:v>
                </c:pt>
                <c:pt idx="7">
                  <c:v>SE4</c:v>
                </c:pt>
                <c:pt idx="8">
                  <c:v>SE5</c:v>
                </c:pt>
                <c:pt idx="9">
                  <c:v>SE6</c:v>
                </c:pt>
                <c:pt idx="10">
                  <c:v>SE7</c:v>
                </c:pt>
                <c:pt idx="11">
                  <c:v>SE8</c:v>
                </c:pt>
                <c:pt idx="12">
                  <c:v>SE9</c:v>
                </c:pt>
                <c:pt idx="13">
                  <c:v>SE10</c:v>
                </c:pt>
                <c:pt idx="14">
                  <c:v>SE11</c:v>
                </c:pt>
                <c:pt idx="15">
                  <c:v>SE12</c:v>
                </c:pt>
                <c:pt idx="16">
                  <c:v>SE13</c:v>
                </c:pt>
              </c:strCache>
            </c:strRef>
          </c:cat>
          <c:val>
            <c:numRef>
              <c:f>cvd19_tsa_incidencia_x1000_urb!$AK$3:$BS$3</c:f>
              <c:numCache>
                <c:formatCode>General</c:formatCode>
                <c:ptCount val="17"/>
                <c:pt idx="0">
                  <c:v>0.56999999999999995</c:v>
                </c:pt>
                <c:pt idx="1">
                  <c:v>2.78</c:v>
                </c:pt>
                <c:pt idx="2">
                  <c:v>1.54</c:v>
                </c:pt>
                <c:pt idx="3">
                  <c:v>9.3699999999999992</c:v>
                </c:pt>
                <c:pt idx="4">
                  <c:v>4.41</c:v>
                </c:pt>
                <c:pt idx="5">
                  <c:v>9.82</c:v>
                </c:pt>
                <c:pt idx="6">
                  <c:v>7.12</c:v>
                </c:pt>
                <c:pt idx="7">
                  <c:v>7.13</c:v>
                </c:pt>
                <c:pt idx="8">
                  <c:v>6.52</c:v>
                </c:pt>
                <c:pt idx="9">
                  <c:v>7.77</c:v>
                </c:pt>
                <c:pt idx="10">
                  <c:v>11.6</c:v>
                </c:pt>
                <c:pt idx="11">
                  <c:v>9.2899999999999991</c:v>
                </c:pt>
                <c:pt idx="12">
                  <c:v>12.25</c:v>
                </c:pt>
                <c:pt idx="13">
                  <c:v>7.26</c:v>
                </c:pt>
                <c:pt idx="14">
                  <c:v>8.2200000000000006</c:v>
                </c:pt>
                <c:pt idx="15">
                  <c:v>3.83</c:v>
                </c:pt>
                <c:pt idx="16">
                  <c:v>11.61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2D5-4B0E-BDC2-2D14A9CFD3DC}"/>
            </c:ext>
          </c:extLst>
        </c:ser>
        <c:ser>
          <c:idx val="1"/>
          <c:order val="1"/>
          <c:tx>
            <c:strRef>
              <c:f>cvd19_tsa_incidencia_x1000_urb!$A$4</c:f>
              <c:strCache>
                <c:ptCount val="1"/>
                <c:pt idx="0">
                  <c:v>Cotocollao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cvd19_tsa_incidencia_x1000_urb!$B$2:$AJ$2</c:f>
              <c:strCache>
                <c:ptCount val="17"/>
                <c:pt idx="0">
                  <c:v>SE50</c:v>
                </c:pt>
                <c:pt idx="1">
                  <c:v>SE51</c:v>
                </c:pt>
                <c:pt idx="2">
                  <c:v>SE52</c:v>
                </c:pt>
                <c:pt idx="3">
                  <c:v>SE53</c:v>
                </c:pt>
                <c:pt idx="4">
                  <c:v>SE1</c:v>
                </c:pt>
                <c:pt idx="5">
                  <c:v>SE2</c:v>
                </c:pt>
                <c:pt idx="6">
                  <c:v>SE3</c:v>
                </c:pt>
                <c:pt idx="7">
                  <c:v>SE4</c:v>
                </c:pt>
                <c:pt idx="8">
                  <c:v>SE5</c:v>
                </c:pt>
                <c:pt idx="9">
                  <c:v>SE6</c:v>
                </c:pt>
                <c:pt idx="10">
                  <c:v>SE7</c:v>
                </c:pt>
                <c:pt idx="11">
                  <c:v>SE8</c:v>
                </c:pt>
                <c:pt idx="12">
                  <c:v>SE9</c:v>
                </c:pt>
                <c:pt idx="13">
                  <c:v>SE10</c:v>
                </c:pt>
                <c:pt idx="14">
                  <c:v>SE11</c:v>
                </c:pt>
                <c:pt idx="15">
                  <c:v>SE12</c:v>
                </c:pt>
                <c:pt idx="16">
                  <c:v>SE13</c:v>
                </c:pt>
              </c:strCache>
            </c:strRef>
          </c:cat>
          <c:val>
            <c:numRef>
              <c:f>cvd19_tsa_incidencia_x1000_urb!$AK$4:$BS$4</c:f>
              <c:numCache>
                <c:formatCode>General</c:formatCode>
                <c:ptCount val="17"/>
                <c:pt idx="0">
                  <c:v>2.27</c:v>
                </c:pt>
                <c:pt idx="1">
                  <c:v>2.93</c:v>
                </c:pt>
                <c:pt idx="2">
                  <c:v>2.4500000000000002</c:v>
                </c:pt>
                <c:pt idx="3">
                  <c:v>3.37</c:v>
                </c:pt>
                <c:pt idx="4">
                  <c:v>2.4700000000000002</c:v>
                </c:pt>
                <c:pt idx="5">
                  <c:v>3.19</c:v>
                </c:pt>
                <c:pt idx="6">
                  <c:v>9.08</c:v>
                </c:pt>
                <c:pt idx="7">
                  <c:v>8.7200000000000006</c:v>
                </c:pt>
                <c:pt idx="8">
                  <c:v>5.95</c:v>
                </c:pt>
                <c:pt idx="9">
                  <c:v>6.34</c:v>
                </c:pt>
                <c:pt idx="10">
                  <c:v>6.56</c:v>
                </c:pt>
                <c:pt idx="11">
                  <c:v>7.42</c:v>
                </c:pt>
                <c:pt idx="12">
                  <c:v>8.61</c:v>
                </c:pt>
                <c:pt idx="13">
                  <c:v>4.1399999999999997</c:v>
                </c:pt>
                <c:pt idx="14">
                  <c:v>7.05</c:v>
                </c:pt>
                <c:pt idx="15">
                  <c:v>2.64</c:v>
                </c:pt>
                <c:pt idx="16">
                  <c:v>9.77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2D5-4B0E-BDC2-2D14A9CFD3DC}"/>
            </c:ext>
          </c:extLst>
        </c:ser>
        <c:ser>
          <c:idx val="2"/>
          <c:order val="2"/>
          <c:tx>
            <c:strRef>
              <c:f>cvd19_tsa_incidencia_x1000_urb!$A$5</c:f>
              <c:strCache>
                <c:ptCount val="1"/>
                <c:pt idx="0">
                  <c:v>Chillogallo</c:v>
                </c:pt>
              </c:strCache>
            </c:strRef>
          </c:tx>
          <c:spPr>
            <a:ln w="127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cvd19_tsa_incidencia_x1000_urb!$B$2:$AJ$2</c:f>
              <c:strCache>
                <c:ptCount val="17"/>
                <c:pt idx="0">
                  <c:v>SE50</c:v>
                </c:pt>
                <c:pt idx="1">
                  <c:v>SE51</c:v>
                </c:pt>
                <c:pt idx="2">
                  <c:v>SE52</c:v>
                </c:pt>
                <c:pt idx="3">
                  <c:v>SE53</c:v>
                </c:pt>
                <c:pt idx="4">
                  <c:v>SE1</c:v>
                </c:pt>
                <c:pt idx="5">
                  <c:v>SE2</c:v>
                </c:pt>
                <c:pt idx="6">
                  <c:v>SE3</c:v>
                </c:pt>
                <c:pt idx="7">
                  <c:v>SE4</c:v>
                </c:pt>
                <c:pt idx="8">
                  <c:v>SE5</c:v>
                </c:pt>
                <c:pt idx="9">
                  <c:v>SE6</c:v>
                </c:pt>
                <c:pt idx="10">
                  <c:v>SE7</c:v>
                </c:pt>
                <c:pt idx="11">
                  <c:v>SE8</c:v>
                </c:pt>
                <c:pt idx="12">
                  <c:v>SE9</c:v>
                </c:pt>
                <c:pt idx="13">
                  <c:v>SE10</c:v>
                </c:pt>
                <c:pt idx="14">
                  <c:v>SE11</c:v>
                </c:pt>
                <c:pt idx="15">
                  <c:v>SE12</c:v>
                </c:pt>
                <c:pt idx="16">
                  <c:v>SE13</c:v>
                </c:pt>
              </c:strCache>
            </c:strRef>
          </c:cat>
          <c:val>
            <c:numRef>
              <c:f>cvd19_tsa_incidencia_x1000_urb!$AK$5:$BS$5</c:f>
              <c:numCache>
                <c:formatCode>General</c:formatCode>
                <c:ptCount val="17"/>
                <c:pt idx="0">
                  <c:v>1.69</c:v>
                </c:pt>
                <c:pt idx="1">
                  <c:v>1.1499999999999999</c:v>
                </c:pt>
                <c:pt idx="2">
                  <c:v>1.1499999999999999</c:v>
                </c:pt>
                <c:pt idx="3">
                  <c:v>1.58</c:v>
                </c:pt>
                <c:pt idx="4">
                  <c:v>2.0499999999999998</c:v>
                </c:pt>
                <c:pt idx="5">
                  <c:v>2.1800000000000002</c:v>
                </c:pt>
                <c:pt idx="6">
                  <c:v>4.7300000000000004</c:v>
                </c:pt>
                <c:pt idx="7">
                  <c:v>4.34</c:v>
                </c:pt>
                <c:pt idx="8">
                  <c:v>5.12</c:v>
                </c:pt>
                <c:pt idx="9">
                  <c:v>4.75</c:v>
                </c:pt>
                <c:pt idx="10">
                  <c:v>2.6</c:v>
                </c:pt>
                <c:pt idx="11">
                  <c:v>3.55</c:v>
                </c:pt>
                <c:pt idx="12">
                  <c:v>6.13</c:v>
                </c:pt>
                <c:pt idx="13">
                  <c:v>1.89</c:v>
                </c:pt>
                <c:pt idx="14">
                  <c:v>3.37</c:v>
                </c:pt>
                <c:pt idx="15">
                  <c:v>1.22</c:v>
                </c:pt>
                <c:pt idx="16">
                  <c:v>8.93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2D5-4B0E-BDC2-2D14A9CFD3DC}"/>
            </c:ext>
          </c:extLst>
        </c:ser>
        <c:ser>
          <c:idx val="3"/>
          <c:order val="3"/>
          <c:tx>
            <c:strRef>
              <c:f>cvd19_tsa_incidencia_x1000_urb!$A$6</c:f>
              <c:strCache>
                <c:ptCount val="1"/>
                <c:pt idx="0">
                  <c:v>La Magdalena</c:v>
                </c:pt>
              </c:strCache>
            </c:strRef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cvd19_tsa_incidencia_x1000_urb!$B$2:$AJ$2</c:f>
              <c:strCache>
                <c:ptCount val="17"/>
                <c:pt idx="0">
                  <c:v>SE50</c:v>
                </c:pt>
                <c:pt idx="1">
                  <c:v>SE51</c:v>
                </c:pt>
                <c:pt idx="2">
                  <c:v>SE52</c:v>
                </c:pt>
                <c:pt idx="3">
                  <c:v>SE53</c:v>
                </c:pt>
                <c:pt idx="4">
                  <c:v>SE1</c:v>
                </c:pt>
                <c:pt idx="5">
                  <c:v>SE2</c:v>
                </c:pt>
                <c:pt idx="6">
                  <c:v>SE3</c:v>
                </c:pt>
                <c:pt idx="7">
                  <c:v>SE4</c:v>
                </c:pt>
                <c:pt idx="8">
                  <c:v>SE5</c:v>
                </c:pt>
                <c:pt idx="9">
                  <c:v>SE6</c:v>
                </c:pt>
                <c:pt idx="10">
                  <c:v>SE7</c:v>
                </c:pt>
                <c:pt idx="11">
                  <c:v>SE8</c:v>
                </c:pt>
                <c:pt idx="12">
                  <c:v>SE9</c:v>
                </c:pt>
                <c:pt idx="13">
                  <c:v>SE10</c:v>
                </c:pt>
                <c:pt idx="14">
                  <c:v>SE11</c:v>
                </c:pt>
                <c:pt idx="15">
                  <c:v>SE12</c:v>
                </c:pt>
                <c:pt idx="16">
                  <c:v>SE13</c:v>
                </c:pt>
              </c:strCache>
            </c:strRef>
          </c:cat>
          <c:val>
            <c:numRef>
              <c:f>cvd19_tsa_incidencia_x1000_urb!$AK$6:$BS$6</c:f>
              <c:numCache>
                <c:formatCode>General</c:formatCode>
                <c:ptCount val="17"/>
                <c:pt idx="0">
                  <c:v>1.36</c:v>
                </c:pt>
                <c:pt idx="1">
                  <c:v>1.45</c:v>
                </c:pt>
                <c:pt idx="2">
                  <c:v>0.96</c:v>
                </c:pt>
                <c:pt idx="3">
                  <c:v>1.83</c:v>
                </c:pt>
                <c:pt idx="4">
                  <c:v>2.2799999999999998</c:v>
                </c:pt>
                <c:pt idx="5">
                  <c:v>2.16</c:v>
                </c:pt>
                <c:pt idx="6">
                  <c:v>3.96</c:v>
                </c:pt>
                <c:pt idx="7">
                  <c:v>4.1900000000000004</c:v>
                </c:pt>
                <c:pt idx="8">
                  <c:v>3.4</c:v>
                </c:pt>
                <c:pt idx="9">
                  <c:v>4.49</c:v>
                </c:pt>
                <c:pt idx="10">
                  <c:v>2.56</c:v>
                </c:pt>
                <c:pt idx="11">
                  <c:v>2.9</c:v>
                </c:pt>
                <c:pt idx="12">
                  <c:v>4.8</c:v>
                </c:pt>
                <c:pt idx="13">
                  <c:v>1.77</c:v>
                </c:pt>
                <c:pt idx="14">
                  <c:v>2.41</c:v>
                </c:pt>
                <c:pt idx="15">
                  <c:v>1</c:v>
                </c:pt>
                <c:pt idx="16">
                  <c:v>8.49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2D5-4B0E-BDC2-2D14A9CFD3DC}"/>
            </c:ext>
          </c:extLst>
        </c:ser>
        <c:ser>
          <c:idx val="4"/>
          <c:order val="4"/>
          <c:tx>
            <c:strRef>
              <c:f>cvd19_tsa_incidencia_x1000_urb!$A$7</c:f>
              <c:strCache>
                <c:ptCount val="1"/>
                <c:pt idx="0">
                  <c:v>Chimbacalle</c:v>
                </c:pt>
              </c:strCache>
            </c:strRef>
          </c:tx>
          <c:spPr>
            <a:ln w="127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cvd19_tsa_incidencia_x1000_urb!$B$2:$AJ$2</c:f>
              <c:strCache>
                <c:ptCount val="17"/>
                <c:pt idx="0">
                  <c:v>SE50</c:v>
                </c:pt>
                <c:pt idx="1">
                  <c:v>SE51</c:v>
                </c:pt>
                <c:pt idx="2">
                  <c:v>SE52</c:v>
                </c:pt>
                <c:pt idx="3">
                  <c:v>SE53</c:v>
                </c:pt>
                <c:pt idx="4">
                  <c:v>SE1</c:v>
                </c:pt>
                <c:pt idx="5">
                  <c:v>SE2</c:v>
                </c:pt>
                <c:pt idx="6">
                  <c:v>SE3</c:v>
                </c:pt>
                <c:pt idx="7">
                  <c:v>SE4</c:v>
                </c:pt>
                <c:pt idx="8">
                  <c:v>SE5</c:v>
                </c:pt>
                <c:pt idx="9">
                  <c:v>SE6</c:v>
                </c:pt>
                <c:pt idx="10">
                  <c:v>SE7</c:v>
                </c:pt>
                <c:pt idx="11">
                  <c:v>SE8</c:v>
                </c:pt>
                <c:pt idx="12">
                  <c:v>SE9</c:v>
                </c:pt>
                <c:pt idx="13">
                  <c:v>SE10</c:v>
                </c:pt>
                <c:pt idx="14">
                  <c:v>SE11</c:v>
                </c:pt>
                <c:pt idx="15">
                  <c:v>SE12</c:v>
                </c:pt>
                <c:pt idx="16">
                  <c:v>SE13</c:v>
                </c:pt>
              </c:strCache>
            </c:strRef>
          </c:cat>
          <c:val>
            <c:numRef>
              <c:f>cvd19_tsa_incidencia_x1000_urb!$AK$7:$BS$7</c:f>
              <c:numCache>
                <c:formatCode>General</c:formatCode>
                <c:ptCount val="17"/>
                <c:pt idx="0">
                  <c:v>0.98</c:v>
                </c:pt>
                <c:pt idx="1">
                  <c:v>0.96</c:v>
                </c:pt>
                <c:pt idx="2">
                  <c:v>0.91</c:v>
                </c:pt>
                <c:pt idx="3">
                  <c:v>1.74</c:v>
                </c:pt>
                <c:pt idx="4">
                  <c:v>1.48</c:v>
                </c:pt>
                <c:pt idx="5">
                  <c:v>1.42</c:v>
                </c:pt>
                <c:pt idx="6">
                  <c:v>3.29</c:v>
                </c:pt>
                <c:pt idx="7">
                  <c:v>3.47</c:v>
                </c:pt>
                <c:pt idx="8">
                  <c:v>3.84</c:v>
                </c:pt>
                <c:pt idx="9">
                  <c:v>3.34</c:v>
                </c:pt>
                <c:pt idx="10">
                  <c:v>2</c:v>
                </c:pt>
                <c:pt idx="11">
                  <c:v>2.4500000000000002</c:v>
                </c:pt>
                <c:pt idx="12">
                  <c:v>4.6500000000000004</c:v>
                </c:pt>
                <c:pt idx="13">
                  <c:v>1.66</c:v>
                </c:pt>
                <c:pt idx="14">
                  <c:v>2.15</c:v>
                </c:pt>
                <c:pt idx="15">
                  <c:v>0.97</c:v>
                </c:pt>
                <c:pt idx="16">
                  <c:v>7.28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D2D5-4B0E-BDC2-2D14A9CFD3DC}"/>
            </c:ext>
          </c:extLst>
        </c:ser>
        <c:ser>
          <c:idx val="5"/>
          <c:order val="5"/>
          <c:tx>
            <c:strRef>
              <c:f>cvd19_tsa_incidencia_x1000_urb!$A$8</c:f>
              <c:strCache>
                <c:ptCount val="1"/>
                <c:pt idx="0">
                  <c:v>Guamani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cvd19_tsa_incidencia_x1000_urb!$B$2:$AJ$2</c:f>
              <c:strCache>
                <c:ptCount val="17"/>
                <c:pt idx="0">
                  <c:v>SE50</c:v>
                </c:pt>
                <c:pt idx="1">
                  <c:v>SE51</c:v>
                </c:pt>
                <c:pt idx="2">
                  <c:v>SE52</c:v>
                </c:pt>
                <c:pt idx="3">
                  <c:v>SE53</c:v>
                </c:pt>
                <c:pt idx="4">
                  <c:v>SE1</c:v>
                </c:pt>
                <c:pt idx="5">
                  <c:v>SE2</c:v>
                </c:pt>
                <c:pt idx="6">
                  <c:v>SE3</c:v>
                </c:pt>
                <c:pt idx="7">
                  <c:v>SE4</c:v>
                </c:pt>
                <c:pt idx="8">
                  <c:v>SE5</c:v>
                </c:pt>
                <c:pt idx="9">
                  <c:v>SE6</c:v>
                </c:pt>
                <c:pt idx="10">
                  <c:v>SE7</c:v>
                </c:pt>
                <c:pt idx="11">
                  <c:v>SE8</c:v>
                </c:pt>
                <c:pt idx="12">
                  <c:v>SE9</c:v>
                </c:pt>
                <c:pt idx="13">
                  <c:v>SE10</c:v>
                </c:pt>
                <c:pt idx="14">
                  <c:v>SE11</c:v>
                </c:pt>
                <c:pt idx="15">
                  <c:v>SE12</c:v>
                </c:pt>
                <c:pt idx="16">
                  <c:v>SE13</c:v>
                </c:pt>
              </c:strCache>
            </c:strRef>
          </c:cat>
          <c:val>
            <c:numRef>
              <c:f>cvd19_tsa_incidencia_x1000_urb!$AK$8:$BS$8</c:f>
              <c:numCache>
                <c:formatCode>General</c:formatCode>
                <c:ptCount val="17"/>
                <c:pt idx="0">
                  <c:v>0.49</c:v>
                </c:pt>
                <c:pt idx="1">
                  <c:v>0.54</c:v>
                </c:pt>
                <c:pt idx="2">
                  <c:v>0.48</c:v>
                </c:pt>
                <c:pt idx="3">
                  <c:v>0.49</c:v>
                </c:pt>
                <c:pt idx="4">
                  <c:v>0.83</c:v>
                </c:pt>
                <c:pt idx="5">
                  <c:v>1.03</c:v>
                </c:pt>
                <c:pt idx="6">
                  <c:v>1.42</c:v>
                </c:pt>
                <c:pt idx="7">
                  <c:v>1.39</c:v>
                </c:pt>
                <c:pt idx="8">
                  <c:v>1.45</c:v>
                </c:pt>
                <c:pt idx="9">
                  <c:v>1.78</c:v>
                </c:pt>
                <c:pt idx="10">
                  <c:v>1.03</c:v>
                </c:pt>
                <c:pt idx="11">
                  <c:v>1.03</c:v>
                </c:pt>
                <c:pt idx="12">
                  <c:v>2.14</c:v>
                </c:pt>
                <c:pt idx="13">
                  <c:v>1.04</c:v>
                </c:pt>
                <c:pt idx="14">
                  <c:v>1.87</c:v>
                </c:pt>
                <c:pt idx="15">
                  <c:v>0.66</c:v>
                </c:pt>
                <c:pt idx="16">
                  <c:v>4.22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D2D5-4B0E-BDC2-2D14A9CFD3DC}"/>
            </c:ext>
          </c:extLst>
        </c:ser>
        <c:ser>
          <c:idx val="6"/>
          <c:order val="6"/>
          <c:tx>
            <c:strRef>
              <c:f>cvd19_tsa_incidencia_x1000_urb!$A$9</c:f>
              <c:strCache>
                <c:ptCount val="1"/>
                <c:pt idx="0">
                  <c:v>Belisario Quevedo</c:v>
                </c:pt>
              </c:strCache>
            </c:strRef>
          </c:tx>
          <c:spPr>
            <a:ln w="1270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cvd19_tsa_incidencia_x1000_urb!$B$2:$AJ$2</c:f>
              <c:strCache>
                <c:ptCount val="17"/>
                <c:pt idx="0">
                  <c:v>SE50</c:v>
                </c:pt>
                <c:pt idx="1">
                  <c:v>SE51</c:v>
                </c:pt>
                <c:pt idx="2">
                  <c:v>SE52</c:v>
                </c:pt>
                <c:pt idx="3">
                  <c:v>SE53</c:v>
                </c:pt>
                <c:pt idx="4">
                  <c:v>SE1</c:v>
                </c:pt>
                <c:pt idx="5">
                  <c:v>SE2</c:v>
                </c:pt>
                <c:pt idx="6">
                  <c:v>SE3</c:v>
                </c:pt>
                <c:pt idx="7">
                  <c:v>SE4</c:v>
                </c:pt>
                <c:pt idx="8">
                  <c:v>SE5</c:v>
                </c:pt>
                <c:pt idx="9">
                  <c:v>SE6</c:v>
                </c:pt>
                <c:pt idx="10">
                  <c:v>SE7</c:v>
                </c:pt>
                <c:pt idx="11">
                  <c:v>SE8</c:v>
                </c:pt>
                <c:pt idx="12">
                  <c:v>SE9</c:v>
                </c:pt>
                <c:pt idx="13">
                  <c:v>SE10</c:v>
                </c:pt>
                <c:pt idx="14">
                  <c:v>SE11</c:v>
                </c:pt>
                <c:pt idx="15">
                  <c:v>SE12</c:v>
                </c:pt>
                <c:pt idx="16">
                  <c:v>SE13</c:v>
                </c:pt>
              </c:strCache>
            </c:strRef>
          </c:cat>
          <c:val>
            <c:numRef>
              <c:f>cvd19_tsa_incidencia_x1000_urb!$AK$9:$BS$9</c:f>
              <c:numCache>
                <c:formatCode>General</c:formatCode>
                <c:ptCount val="17"/>
                <c:pt idx="0">
                  <c:v>0.59</c:v>
                </c:pt>
                <c:pt idx="1">
                  <c:v>0.92</c:v>
                </c:pt>
                <c:pt idx="2">
                  <c:v>0.48</c:v>
                </c:pt>
                <c:pt idx="3">
                  <c:v>0.64</c:v>
                </c:pt>
                <c:pt idx="4">
                  <c:v>0.71</c:v>
                </c:pt>
                <c:pt idx="5">
                  <c:v>0.78</c:v>
                </c:pt>
                <c:pt idx="6">
                  <c:v>1.73</c:v>
                </c:pt>
                <c:pt idx="7">
                  <c:v>1.8</c:v>
                </c:pt>
                <c:pt idx="8">
                  <c:v>1.61</c:v>
                </c:pt>
                <c:pt idx="9">
                  <c:v>1.67</c:v>
                </c:pt>
                <c:pt idx="10">
                  <c:v>0.79</c:v>
                </c:pt>
                <c:pt idx="11">
                  <c:v>1.2</c:v>
                </c:pt>
                <c:pt idx="12">
                  <c:v>1.83</c:v>
                </c:pt>
                <c:pt idx="13">
                  <c:v>1.08</c:v>
                </c:pt>
                <c:pt idx="14">
                  <c:v>1.37</c:v>
                </c:pt>
                <c:pt idx="15">
                  <c:v>0.51</c:v>
                </c:pt>
                <c:pt idx="16">
                  <c:v>3.22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D2D5-4B0E-BDC2-2D14A9CFD3DC}"/>
            </c:ext>
          </c:extLst>
        </c:ser>
        <c:ser>
          <c:idx val="7"/>
          <c:order val="7"/>
          <c:tx>
            <c:strRef>
              <c:f>cvd19_tsa_incidencia_x1000_urb!$A$10</c:f>
              <c:strCache>
                <c:ptCount val="1"/>
                <c:pt idx="0">
                  <c:v>Centro Historico</c:v>
                </c:pt>
              </c:strCache>
            </c:strRef>
          </c:tx>
          <c:spPr>
            <a:ln w="1270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cvd19_tsa_incidencia_x1000_urb!$B$2:$AJ$2</c:f>
              <c:strCache>
                <c:ptCount val="17"/>
                <c:pt idx="0">
                  <c:v>SE50</c:v>
                </c:pt>
                <c:pt idx="1">
                  <c:v>SE51</c:v>
                </c:pt>
                <c:pt idx="2">
                  <c:v>SE52</c:v>
                </c:pt>
                <c:pt idx="3">
                  <c:v>SE53</c:v>
                </c:pt>
                <c:pt idx="4">
                  <c:v>SE1</c:v>
                </c:pt>
                <c:pt idx="5">
                  <c:v>SE2</c:v>
                </c:pt>
                <c:pt idx="6">
                  <c:v>SE3</c:v>
                </c:pt>
                <c:pt idx="7">
                  <c:v>SE4</c:v>
                </c:pt>
                <c:pt idx="8">
                  <c:v>SE5</c:v>
                </c:pt>
                <c:pt idx="9">
                  <c:v>SE6</c:v>
                </c:pt>
                <c:pt idx="10">
                  <c:v>SE7</c:v>
                </c:pt>
                <c:pt idx="11">
                  <c:v>SE8</c:v>
                </c:pt>
                <c:pt idx="12">
                  <c:v>SE9</c:v>
                </c:pt>
                <c:pt idx="13">
                  <c:v>SE10</c:v>
                </c:pt>
                <c:pt idx="14">
                  <c:v>SE11</c:v>
                </c:pt>
                <c:pt idx="15">
                  <c:v>SE12</c:v>
                </c:pt>
                <c:pt idx="16">
                  <c:v>SE13</c:v>
                </c:pt>
              </c:strCache>
            </c:strRef>
          </c:cat>
          <c:val>
            <c:numRef>
              <c:f>cvd19_tsa_incidencia_x1000_urb!$AK$10:$BS$10</c:f>
              <c:numCache>
                <c:formatCode>General</c:formatCode>
                <c:ptCount val="17"/>
                <c:pt idx="0">
                  <c:v>0.43</c:v>
                </c:pt>
                <c:pt idx="1">
                  <c:v>0.39</c:v>
                </c:pt>
                <c:pt idx="2">
                  <c:v>0.24</c:v>
                </c:pt>
                <c:pt idx="3">
                  <c:v>0.55000000000000004</c:v>
                </c:pt>
                <c:pt idx="4">
                  <c:v>0.67</c:v>
                </c:pt>
                <c:pt idx="5">
                  <c:v>0.88</c:v>
                </c:pt>
                <c:pt idx="6">
                  <c:v>1.1599999999999999</c:v>
                </c:pt>
                <c:pt idx="7">
                  <c:v>1.1000000000000001</c:v>
                </c:pt>
                <c:pt idx="8">
                  <c:v>0.83</c:v>
                </c:pt>
                <c:pt idx="9">
                  <c:v>1.24</c:v>
                </c:pt>
                <c:pt idx="10">
                  <c:v>1.36</c:v>
                </c:pt>
                <c:pt idx="11">
                  <c:v>1.0900000000000001</c:v>
                </c:pt>
                <c:pt idx="12">
                  <c:v>1.56</c:v>
                </c:pt>
                <c:pt idx="13">
                  <c:v>0.75</c:v>
                </c:pt>
                <c:pt idx="14">
                  <c:v>1.17</c:v>
                </c:pt>
                <c:pt idx="15">
                  <c:v>0.62</c:v>
                </c:pt>
                <c:pt idx="16">
                  <c:v>2.5099999999999998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D2D5-4B0E-BDC2-2D14A9CFD3DC}"/>
            </c:ext>
          </c:extLst>
        </c:ser>
        <c:ser>
          <c:idx val="8"/>
          <c:order val="8"/>
          <c:tx>
            <c:strRef>
              <c:f>cvd19_tsa_incidencia_x1000_urb!$A$11</c:f>
              <c:strCache>
                <c:ptCount val="1"/>
                <c:pt idx="0">
                  <c:v>San Bartolo</c:v>
                </c:pt>
              </c:strCache>
            </c:strRef>
          </c:tx>
          <c:spPr>
            <a:ln w="1270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cvd19_tsa_incidencia_x1000_urb!$B$2:$AJ$2</c:f>
              <c:strCache>
                <c:ptCount val="17"/>
                <c:pt idx="0">
                  <c:v>SE50</c:v>
                </c:pt>
                <c:pt idx="1">
                  <c:v>SE51</c:v>
                </c:pt>
                <c:pt idx="2">
                  <c:v>SE52</c:v>
                </c:pt>
                <c:pt idx="3">
                  <c:v>SE53</c:v>
                </c:pt>
                <c:pt idx="4">
                  <c:v>SE1</c:v>
                </c:pt>
                <c:pt idx="5">
                  <c:v>SE2</c:v>
                </c:pt>
                <c:pt idx="6">
                  <c:v>SE3</c:v>
                </c:pt>
                <c:pt idx="7">
                  <c:v>SE4</c:v>
                </c:pt>
                <c:pt idx="8">
                  <c:v>SE5</c:v>
                </c:pt>
                <c:pt idx="9">
                  <c:v>SE6</c:v>
                </c:pt>
                <c:pt idx="10">
                  <c:v>SE7</c:v>
                </c:pt>
                <c:pt idx="11">
                  <c:v>SE8</c:v>
                </c:pt>
                <c:pt idx="12">
                  <c:v>SE9</c:v>
                </c:pt>
                <c:pt idx="13">
                  <c:v>SE10</c:v>
                </c:pt>
                <c:pt idx="14">
                  <c:v>SE11</c:v>
                </c:pt>
                <c:pt idx="15">
                  <c:v>SE12</c:v>
                </c:pt>
                <c:pt idx="16">
                  <c:v>SE13</c:v>
                </c:pt>
              </c:strCache>
            </c:strRef>
          </c:cat>
          <c:val>
            <c:numRef>
              <c:f>cvd19_tsa_incidencia_x1000_urb!$AK$11:$BS$11</c:f>
              <c:numCache>
                <c:formatCode>General</c:formatCode>
                <c:ptCount val="17"/>
                <c:pt idx="0">
                  <c:v>0.26</c:v>
                </c:pt>
                <c:pt idx="1">
                  <c:v>0.2</c:v>
                </c:pt>
                <c:pt idx="2">
                  <c:v>0.28000000000000003</c:v>
                </c:pt>
                <c:pt idx="3">
                  <c:v>0.21</c:v>
                </c:pt>
                <c:pt idx="4">
                  <c:v>0.36</c:v>
                </c:pt>
                <c:pt idx="5">
                  <c:v>0.4</c:v>
                </c:pt>
                <c:pt idx="6">
                  <c:v>0.66</c:v>
                </c:pt>
                <c:pt idx="7">
                  <c:v>0.67</c:v>
                </c:pt>
                <c:pt idx="8">
                  <c:v>0.87</c:v>
                </c:pt>
                <c:pt idx="9">
                  <c:v>0.88</c:v>
                </c:pt>
                <c:pt idx="10">
                  <c:v>0.4</c:v>
                </c:pt>
                <c:pt idx="11">
                  <c:v>0.5</c:v>
                </c:pt>
                <c:pt idx="12">
                  <c:v>0.79</c:v>
                </c:pt>
                <c:pt idx="13">
                  <c:v>0.36</c:v>
                </c:pt>
                <c:pt idx="14">
                  <c:v>0.7</c:v>
                </c:pt>
                <c:pt idx="15">
                  <c:v>0.3</c:v>
                </c:pt>
                <c:pt idx="16">
                  <c:v>2.0699999999999998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D2D5-4B0E-BDC2-2D14A9CFD3DC}"/>
            </c:ext>
          </c:extLst>
        </c:ser>
        <c:ser>
          <c:idx val="9"/>
          <c:order val="9"/>
          <c:tx>
            <c:strRef>
              <c:f>cvd19_tsa_incidencia_x1000_urb!$A$12</c:f>
              <c:strCache>
                <c:ptCount val="1"/>
                <c:pt idx="0">
                  <c:v>Itchimbia</c:v>
                </c:pt>
              </c:strCache>
            </c:strRef>
          </c:tx>
          <c:spPr>
            <a:ln w="1270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cvd19_tsa_incidencia_x1000_urb!$B$2:$AJ$2</c:f>
              <c:strCache>
                <c:ptCount val="17"/>
                <c:pt idx="0">
                  <c:v>SE50</c:v>
                </c:pt>
                <c:pt idx="1">
                  <c:v>SE51</c:v>
                </c:pt>
                <c:pt idx="2">
                  <c:v>SE52</c:v>
                </c:pt>
                <c:pt idx="3">
                  <c:v>SE53</c:v>
                </c:pt>
                <c:pt idx="4">
                  <c:v>SE1</c:v>
                </c:pt>
                <c:pt idx="5">
                  <c:v>SE2</c:v>
                </c:pt>
                <c:pt idx="6">
                  <c:v>SE3</c:v>
                </c:pt>
                <c:pt idx="7">
                  <c:v>SE4</c:v>
                </c:pt>
                <c:pt idx="8">
                  <c:v>SE5</c:v>
                </c:pt>
                <c:pt idx="9">
                  <c:v>SE6</c:v>
                </c:pt>
                <c:pt idx="10">
                  <c:v>SE7</c:v>
                </c:pt>
                <c:pt idx="11">
                  <c:v>SE8</c:v>
                </c:pt>
                <c:pt idx="12">
                  <c:v>SE9</c:v>
                </c:pt>
                <c:pt idx="13">
                  <c:v>SE10</c:v>
                </c:pt>
                <c:pt idx="14">
                  <c:v>SE11</c:v>
                </c:pt>
                <c:pt idx="15">
                  <c:v>SE12</c:v>
                </c:pt>
                <c:pt idx="16">
                  <c:v>SE13</c:v>
                </c:pt>
              </c:strCache>
            </c:strRef>
          </c:cat>
          <c:val>
            <c:numRef>
              <c:f>cvd19_tsa_incidencia_x1000_urb!$AK$12:$BS$12</c:f>
              <c:numCache>
                <c:formatCode>General</c:formatCode>
                <c:ptCount val="17"/>
                <c:pt idx="0">
                  <c:v>0.57999999999999996</c:v>
                </c:pt>
                <c:pt idx="1">
                  <c:v>0.42</c:v>
                </c:pt>
                <c:pt idx="2">
                  <c:v>0.63</c:v>
                </c:pt>
                <c:pt idx="3">
                  <c:v>0.42</c:v>
                </c:pt>
                <c:pt idx="4">
                  <c:v>0.53</c:v>
                </c:pt>
                <c:pt idx="5">
                  <c:v>0.63</c:v>
                </c:pt>
                <c:pt idx="6">
                  <c:v>0.93</c:v>
                </c:pt>
                <c:pt idx="7">
                  <c:v>1.1399999999999999</c:v>
                </c:pt>
                <c:pt idx="8">
                  <c:v>0.95</c:v>
                </c:pt>
                <c:pt idx="9">
                  <c:v>1.07</c:v>
                </c:pt>
                <c:pt idx="10">
                  <c:v>0.84</c:v>
                </c:pt>
                <c:pt idx="11">
                  <c:v>0.63</c:v>
                </c:pt>
                <c:pt idx="12">
                  <c:v>0.91</c:v>
                </c:pt>
                <c:pt idx="13">
                  <c:v>0.47</c:v>
                </c:pt>
                <c:pt idx="14">
                  <c:v>0.7</c:v>
                </c:pt>
                <c:pt idx="15">
                  <c:v>0.33</c:v>
                </c:pt>
                <c:pt idx="16">
                  <c:v>1.69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D2D5-4B0E-BDC2-2D14A9CFD3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137472"/>
        <c:axId val="127428288"/>
      </c:lineChart>
      <c:catAx>
        <c:axId val="172137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s-EC" sz="1100" dirty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Semanas Epidemiológicas</a:t>
                </a: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s-EC" sz="1100" dirty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s-EC" sz="900" b="0" i="0" baseline="0" dirty="0">
                    <a:effectLst/>
                  </a:rPr>
                  <a:t>basada en la fecha de reporte)</a:t>
                </a:r>
                <a:endParaRPr lang="es-EC" sz="5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34376808902908046"/>
              <c:y val="0.9225715844306752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127428288"/>
        <c:crosses val="autoZero"/>
        <c:auto val="1"/>
        <c:lblAlgn val="ctr"/>
        <c:lblOffset val="100"/>
        <c:noMultiLvlLbl val="0"/>
      </c:catAx>
      <c:valAx>
        <c:axId val="12742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17213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974433240870532"/>
          <c:y val="3.0338801763605042E-2"/>
          <c:w val="0.23025566759129465"/>
          <c:h val="0.93095558303924075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489640620486017E-2"/>
          <c:y val="0.10046178594704674"/>
          <c:w val="0.90283279488912083"/>
          <c:h val="0.77485368571705959"/>
        </c:manualLayout>
      </c:layout>
      <c:lineChart>
        <c:grouping val="standard"/>
        <c:varyColors val="0"/>
        <c:ser>
          <c:idx val="0"/>
          <c:order val="0"/>
          <c:tx>
            <c:strRef>
              <c:f>cvd19_tsa_incidencia_x1000_rrl!$A$3</c:f>
              <c:strCache>
                <c:ptCount val="1"/>
                <c:pt idx="0">
                  <c:v>Chavezpamba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8F-4B2F-B423-297515A29884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8F-4B2F-B423-297515A29884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8F-4B2F-B423-297515A29884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8F-4B2F-B423-297515A29884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8F-4B2F-B423-297515A29884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8F-4B2F-B423-297515A29884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8F-4B2F-B423-297515A29884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8F-4B2F-B423-297515A29884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78F-4B2F-B423-297515A29884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78F-4B2F-B423-297515A29884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78F-4B2F-B423-297515A29884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78F-4B2F-B423-297515A298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mbino-Regular" panose="00000500000000000000" pitchFamily="2" charset="0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cvd19_tsa_incidencia_x1000_rrl!$B$2:$AJ$2</c:f>
              <c:strCache>
                <c:ptCount val="13"/>
                <c:pt idx="0">
                  <c:v>SE1</c:v>
                </c:pt>
                <c:pt idx="1">
                  <c:v>SE2</c:v>
                </c:pt>
                <c:pt idx="2">
                  <c:v>SE3</c:v>
                </c:pt>
                <c:pt idx="3">
                  <c:v>SE4</c:v>
                </c:pt>
                <c:pt idx="4">
                  <c:v>SE5</c:v>
                </c:pt>
                <c:pt idx="5">
                  <c:v>SE6</c:v>
                </c:pt>
                <c:pt idx="6">
                  <c:v>SE7</c:v>
                </c:pt>
                <c:pt idx="7">
                  <c:v>SE8</c:v>
                </c:pt>
                <c:pt idx="8">
                  <c:v>SE9</c:v>
                </c:pt>
                <c:pt idx="9">
                  <c:v>SE10</c:v>
                </c:pt>
                <c:pt idx="10">
                  <c:v>SE11</c:v>
                </c:pt>
                <c:pt idx="11">
                  <c:v>SE12</c:v>
                </c:pt>
                <c:pt idx="12">
                  <c:v>SE13</c:v>
                </c:pt>
              </c:strCache>
            </c:strRef>
          </c:cat>
          <c:val>
            <c:numRef>
              <c:f>cvd19_tsa_incidencia_x1000_rrl!$AK$3:$BS$3</c:f>
              <c:numCache>
                <c:formatCode>General</c:formatCode>
                <c:ptCount val="13"/>
                <c:pt idx="0">
                  <c:v>1.08</c:v>
                </c:pt>
                <c:pt idx="1">
                  <c:v>1.08</c:v>
                </c:pt>
                <c:pt idx="2">
                  <c:v>3.24</c:v>
                </c:pt>
                <c:pt idx="3">
                  <c:v>4.34</c:v>
                </c:pt>
                <c:pt idx="4">
                  <c:v>1.0900000000000001</c:v>
                </c:pt>
                <c:pt idx="5">
                  <c:v>3.27</c:v>
                </c:pt>
                <c:pt idx="6">
                  <c:v>3.28</c:v>
                </c:pt>
                <c:pt idx="7">
                  <c:v>1.1000000000000001</c:v>
                </c:pt>
                <c:pt idx="8">
                  <c:v>4.4000000000000004</c:v>
                </c:pt>
                <c:pt idx="9">
                  <c:v>2.21</c:v>
                </c:pt>
                <c:pt idx="10">
                  <c:v>1.1000000000000001</c:v>
                </c:pt>
                <c:pt idx="11">
                  <c:v>0</c:v>
                </c:pt>
                <c:pt idx="12">
                  <c:v>4.43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F78F-4B2F-B423-297515A29884}"/>
            </c:ext>
          </c:extLst>
        </c:ser>
        <c:ser>
          <c:idx val="1"/>
          <c:order val="1"/>
          <c:tx>
            <c:strRef>
              <c:f>cvd19_tsa_incidencia_x1000_rrl!$A$4</c:f>
              <c:strCache>
                <c:ptCount val="1"/>
                <c:pt idx="0">
                  <c:v>Lloa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78F-4B2F-B423-297515A29884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78F-4B2F-B423-297515A29884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78F-4B2F-B423-297515A29884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78F-4B2F-B423-297515A29884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78F-4B2F-B423-297515A29884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78F-4B2F-B423-297515A29884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78F-4B2F-B423-297515A29884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78F-4B2F-B423-297515A29884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78F-4B2F-B423-297515A29884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78F-4B2F-B423-297515A29884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78F-4B2F-B423-297515A29884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78F-4B2F-B423-297515A29884}"/>
                </c:ext>
              </c:extLst>
            </c:dLbl>
            <c:dLbl>
              <c:idx val="12"/>
              <c:layout>
                <c:manualLayout>
                  <c:x val="-1.26997101416475E-2"/>
                  <c:y val="-0.133995305184288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78F-4B2F-B423-297515A298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mbino-Regular" panose="00000500000000000000" pitchFamily="2" charset="0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cvd19_tsa_incidencia_x1000_rrl!$B$2:$AJ$2</c:f>
              <c:strCache>
                <c:ptCount val="13"/>
                <c:pt idx="0">
                  <c:v>SE1</c:v>
                </c:pt>
                <c:pt idx="1">
                  <c:v>SE2</c:v>
                </c:pt>
                <c:pt idx="2">
                  <c:v>SE3</c:v>
                </c:pt>
                <c:pt idx="3">
                  <c:v>SE4</c:v>
                </c:pt>
                <c:pt idx="4">
                  <c:v>SE5</c:v>
                </c:pt>
                <c:pt idx="5">
                  <c:v>SE6</c:v>
                </c:pt>
                <c:pt idx="6">
                  <c:v>SE7</c:v>
                </c:pt>
                <c:pt idx="7">
                  <c:v>SE8</c:v>
                </c:pt>
                <c:pt idx="8">
                  <c:v>SE9</c:v>
                </c:pt>
                <c:pt idx="9">
                  <c:v>SE10</c:v>
                </c:pt>
                <c:pt idx="10">
                  <c:v>SE11</c:v>
                </c:pt>
                <c:pt idx="11">
                  <c:v>SE12</c:v>
                </c:pt>
                <c:pt idx="12">
                  <c:v>SE13</c:v>
                </c:pt>
              </c:strCache>
            </c:strRef>
          </c:cat>
          <c:val>
            <c:numRef>
              <c:f>cvd19_tsa_incidencia_x1000_rrl!$AK$4:$BS$4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2.79</c:v>
                </c:pt>
                <c:pt idx="3">
                  <c:v>0</c:v>
                </c:pt>
                <c:pt idx="4">
                  <c:v>1.1200000000000001</c:v>
                </c:pt>
                <c:pt idx="5">
                  <c:v>0</c:v>
                </c:pt>
                <c:pt idx="6">
                  <c:v>0</c:v>
                </c:pt>
                <c:pt idx="7">
                  <c:v>0.56000000000000005</c:v>
                </c:pt>
                <c:pt idx="8">
                  <c:v>0.56000000000000005</c:v>
                </c:pt>
                <c:pt idx="9">
                  <c:v>0</c:v>
                </c:pt>
                <c:pt idx="10">
                  <c:v>0</c:v>
                </c:pt>
                <c:pt idx="11">
                  <c:v>0.56000000000000005</c:v>
                </c:pt>
                <c:pt idx="12">
                  <c:v>2.2400000000000002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A-F78F-4B2F-B423-297515A29884}"/>
            </c:ext>
          </c:extLst>
        </c:ser>
        <c:ser>
          <c:idx val="2"/>
          <c:order val="2"/>
          <c:tx>
            <c:strRef>
              <c:f>cvd19_tsa_incidencia_x1000_rrl!$A$5</c:f>
              <c:strCache>
                <c:ptCount val="1"/>
                <c:pt idx="0">
                  <c:v>Llano Chico</c:v>
                </c:pt>
              </c:strCache>
            </c:strRef>
          </c:tx>
          <c:spPr>
            <a:ln w="127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78F-4B2F-B423-297515A29884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F78F-4B2F-B423-297515A29884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F78F-4B2F-B423-297515A29884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F78F-4B2F-B423-297515A29884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F78F-4B2F-B423-297515A29884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F78F-4B2F-B423-297515A29884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F78F-4B2F-B423-297515A29884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F78F-4B2F-B423-297515A29884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F78F-4B2F-B423-297515A29884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F78F-4B2F-B423-297515A29884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F78F-4B2F-B423-297515A29884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F78F-4B2F-B423-297515A29884}"/>
                </c:ext>
              </c:extLst>
            </c:dLbl>
            <c:dLbl>
              <c:idx val="12"/>
              <c:layout>
                <c:manualLayout>
                  <c:x val="-1.1951348643270923E-2"/>
                  <c:y val="-4.1066478874024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F78F-4B2F-B423-297515A298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mbino-Regular" panose="00000500000000000000" pitchFamily="2" charset="0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cvd19_tsa_incidencia_x1000_rrl!$B$2:$AJ$2</c:f>
              <c:strCache>
                <c:ptCount val="13"/>
                <c:pt idx="0">
                  <c:v>SE1</c:v>
                </c:pt>
                <c:pt idx="1">
                  <c:v>SE2</c:v>
                </c:pt>
                <c:pt idx="2">
                  <c:v>SE3</c:v>
                </c:pt>
                <c:pt idx="3">
                  <c:v>SE4</c:v>
                </c:pt>
                <c:pt idx="4">
                  <c:v>SE5</c:v>
                </c:pt>
                <c:pt idx="5">
                  <c:v>SE6</c:v>
                </c:pt>
                <c:pt idx="6">
                  <c:v>SE7</c:v>
                </c:pt>
                <c:pt idx="7">
                  <c:v>SE8</c:v>
                </c:pt>
                <c:pt idx="8">
                  <c:v>SE9</c:v>
                </c:pt>
                <c:pt idx="9">
                  <c:v>SE10</c:v>
                </c:pt>
                <c:pt idx="10">
                  <c:v>SE11</c:v>
                </c:pt>
                <c:pt idx="11">
                  <c:v>SE12</c:v>
                </c:pt>
                <c:pt idx="12">
                  <c:v>SE13</c:v>
                </c:pt>
              </c:strCache>
            </c:strRef>
          </c:cat>
          <c:val>
            <c:numRef>
              <c:f>cvd19_tsa_incidencia_x1000_rrl!$AK$5:$BS$5</c:f>
              <c:numCache>
                <c:formatCode>General</c:formatCode>
                <c:ptCount val="13"/>
                <c:pt idx="0">
                  <c:v>0.7</c:v>
                </c:pt>
                <c:pt idx="1">
                  <c:v>0.61</c:v>
                </c:pt>
                <c:pt idx="2">
                  <c:v>1.66</c:v>
                </c:pt>
                <c:pt idx="3">
                  <c:v>1.4</c:v>
                </c:pt>
                <c:pt idx="4">
                  <c:v>0.79</c:v>
                </c:pt>
                <c:pt idx="5">
                  <c:v>1.05</c:v>
                </c:pt>
                <c:pt idx="6">
                  <c:v>2.37</c:v>
                </c:pt>
                <c:pt idx="7">
                  <c:v>1.05</c:v>
                </c:pt>
                <c:pt idx="8">
                  <c:v>1.06</c:v>
                </c:pt>
                <c:pt idx="9">
                  <c:v>0.44</c:v>
                </c:pt>
                <c:pt idx="10">
                  <c:v>2.12</c:v>
                </c:pt>
                <c:pt idx="11">
                  <c:v>0.35</c:v>
                </c:pt>
                <c:pt idx="12">
                  <c:v>1.86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8-F78F-4B2F-B423-297515A29884}"/>
            </c:ext>
          </c:extLst>
        </c:ser>
        <c:ser>
          <c:idx val="3"/>
          <c:order val="3"/>
          <c:tx>
            <c:strRef>
              <c:f>cvd19_tsa_incidencia_x1000_rrl!$A$6</c:f>
              <c:strCache>
                <c:ptCount val="1"/>
                <c:pt idx="0">
                  <c:v>Cumbaya</c:v>
                </c:pt>
              </c:strCache>
            </c:strRef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F78F-4B2F-B423-297515A29884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F78F-4B2F-B423-297515A29884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F78F-4B2F-B423-297515A29884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F78F-4B2F-B423-297515A29884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F78F-4B2F-B423-297515A29884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F78F-4B2F-B423-297515A29884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F78F-4B2F-B423-297515A29884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F78F-4B2F-B423-297515A29884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F78F-4B2F-B423-297515A29884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F78F-4B2F-B423-297515A29884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F78F-4B2F-B423-297515A29884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F78F-4B2F-B423-297515A29884}"/>
                </c:ext>
              </c:extLst>
            </c:dLbl>
            <c:dLbl>
              <c:idx val="12"/>
              <c:layout>
                <c:manualLayout>
                  <c:x val="1.6305711119205984E-3"/>
                  <c:y val="-1.950659537957164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F78F-4B2F-B423-297515A298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mbino-Regular" panose="00000500000000000000" pitchFamily="2" charset="0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cvd19_tsa_incidencia_x1000_rrl!$B$2:$AJ$2</c:f>
              <c:strCache>
                <c:ptCount val="13"/>
                <c:pt idx="0">
                  <c:v>SE1</c:v>
                </c:pt>
                <c:pt idx="1">
                  <c:v>SE2</c:v>
                </c:pt>
                <c:pt idx="2">
                  <c:v>SE3</c:v>
                </c:pt>
                <c:pt idx="3">
                  <c:v>SE4</c:v>
                </c:pt>
                <c:pt idx="4">
                  <c:v>SE5</c:v>
                </c:pt>
                <c:pt idx="5">
                  <c:v>SE6</c:v>
                </c:pt>
                <c:pt idx="6">
                  <c:v>SE7</c:v>
                </c:pt>
                <c:pt idx="7">
                  <c:v>SE8</c:v>
                </c:pt>
                <c:pt idx="8">
                  <c:v>SE9</c:v>
                </c:pt>
                <c:pt idx="9">
                  <c:v>SE10</c:v>
                </c:pt>
                <c:pt idx="10">
                  <c:v>SE11</c:v>
                </c:pt>
                <c:pt idx="11">
                  <c:v>SE12</c:v>
                </c:pt>
                <c:pt idx="12">
                  <c:v>SE13</c:v>
                </c:pt>
              </c:strCache>
            </c:strRef>
          </c:cat>
          <c:val>
            <c:numRef>
              <c:f>cvd19_tsa_incidencia_x1000_rrl!$AK$6:$BS$6</c:f>
              <c:numCache>
                <c:formatCode>General</c:formatCode>
                <c:ptCount val="13"/>
                <c:pt idx="0">
                  <c:v>0.73</c:v>
                </c:pt>
                <c:pt idx="1">
                  <c:v>0.96</c:v>
                </c:pt>
                <c:pt idx="2">
                  <c:v>1.9</c:v>
                </c:pt>
                <c:pt idx="3">
                  <c:v>0.96</c:v>
                </c:pt>
                <c:pt idx="4">
                  <c:v>1.1200000000000001</c:v>
                </c:pt>
                <c:pt idx="5">
                  <c:v>0.83</c:v>
                </c:pt>
                <c:pt idx="6">
                  <c:v>0.6</c:v>
                </c:pt>
                <c:pt idx="7">
                  <c:v>0.68</c:v>
                </c:pt>
                <c:pt idx="8">
                  <c:v>1.33</c:v>
                </c:pt>
                <c:pt idx="9">
                  <c:v>0.68</c:v>
                </c:pt>
                <c:pt idx="10">
                  <c:v>1.39</c:v>
                </c:pt>
                <c:pt idx="11">
                  <c:v>0.39</c:v>
                </c:pt>
                <c:pt idx="12">
                  <c:v>1.76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6-F78F-4B2F-B423-297515A29884}"/>
            </c:ext>
          </c:extLst>
        </c:ser>
        <c:ser>
          <c:idx val="4"/>
          <c:order val="4"/>
          <c:tx>
            <c:strRef>
              <c:f>cvd19_tsa_incidencia_x1000_rrl!$A$7</c:f>
              <c:strCache>
                <c:ptCount val="1"/>
                <c:pt idx="0">
                  <c:v>Conocoto</c:v>
                </c:pt>
              </c:strCache>
            </c:strRef>
          </c:tx>
          <c:spPr>
            <a:ln w="127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F78F-4B2F-B423-297515A29884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F78F-4B2F-B423-297515A29884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F78F-4B2F-B423-297515A29884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F78F-4B2F-B423-297515A29884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F78F-4B2F-B423-297515A29884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F78F-4B2F-B423-297515A29884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F78F-4B2F-B423-297515A29884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F78F-4B2F-B423-297515A29884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F78F-4B2F-B423-297515A29884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F78F-4B2F-B423-297515A29884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F78F-4B2F-B423-297515A29884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F78F-4B2F-B423-297515A29884}"/>
                </c:ext>
              </c:extLst>
            </c:dLbl>
            <c:dLbl>
              <c:idx val="12"/>
              <c:layout>
                <c:manualLayout>
                  <c:x val="-5.7395696911374874E-3"/>
                  <c:y val="4.00635458949663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F78F-4B2F-B423-297515A298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mbino-Regular" panose="00000500000000000000" pitchFamily="2" charset="0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cvd19_tsa_incidencia_x1000_rrl!$B$2:$AJ$2</c:f>
              <c:strCache>
                <c:ptCount val="13"/>
                <c:pt idx="0">
                  <c:v>SE1</c:v>
                </c:pt>
                <c:pt idx="1">
                  <c:v>SE2</c:v>
                </c:pt>
                <c:pt idx="2">
                  <c:v>SE3</c:v>
                </c:pt>
                <c:pt idx="3">
                  <c:v>SE4</c:v>
                </c:pt>
                <c:pt idx="4">
                  <c:v>SE5</c:v>
                </c:pt>
                <c:pt idx="5">
                  <c:v>SE6</c:v>
                </c:pt>
                <c:pt idx="6">
                  <c:v>SE7</c:v>
                </c:pt>
                <c:pt idx="7">
                  <c:v>SE8</c:v>
                </c:pt>
                <c:pt idx="8">
                  <c:v>SE9</c:v>
                </c:pt>
                <c:pt idx="9">
                  <c:v>SE10</c:v>
                </c:pt>
                <c:pt idx="10">
                  <c:v>SE11</c:v>
                </c:pt>
                <c:pt idx="11">
                  <c:v>SE12</c:v>
                </c:pt>
                <c:pt idx="12">
                  <c:v>SE13</c:v>
                </c:pt>
              </c:strCache>
            </c:strRef>
          </c:cat>
          <c:val>
            <c:numRef>
              <c:f>cvd19_tsa_incidencia_x1000_rrl!$AK$7:$BS$7</c:f>
              <c:numCache>
                <c:formatCode>General</c:formatCode>
                <c:ptCount val="13"/>
                <c:pt idx="0">
                  <c:v>0.65</c:v>
                </c:pt>
                <c:pt idx="1">
                  <c:v>0.97</c:v>
                </c:pt>
                <c:pt idx="2">
                  <c:v>0.91</c:v>
                </c:pt>
                <c:pt idx="3">
                  <c:v>1.27</c:v>
                </c:pt>
                <c:pt idx="4">
                  <c:v>0.9</c:v>
                </c:pt>
                <c:pt idx="5">
                  <c:v>0.83</c:v>
                </c:pt>
                <c:pt idx="6">
                  <c:v>1.21</c:v>
                </c:pt>
                <c:pt idx="7">
                  <c:v>1.08</c:v>
                </c:pt>
                <c:pt idx="8">
                  <c:v>1.24</c:v>
                </c:pt>
                <c:pt idx="9">
                  <c:v>0.65</c:v>
                </c:pt>
                <c:pt idx="10">
                  <c:v>1.07</c:v>
                </c:pt>
                <c:pt idx="11">
                  <c:v>0.28999999999999998</c:v>
                </c:pt>
                <c:pt idx="12">
                  <c:v>1.67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4-F78F-4B2F-B423-297515A2988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2252672"/>
        <c:axId val="127430592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5"/>
                <c:order val="5"/>
                <c:tx>
                  <c:strRef>
                    <c:extLst>
                      <c:ext uri="{02D57815-91ED-43cb-92C2-25804820EDAC}">
                        <c15:formulaRef>
                          <c15:sqref>cvd19_tsa_incidencia_x1000_rrl!$A$8</c15:sqref>
                        </c15:formulaRef>
                      </c:ext>
                    </c:extLst>
                    <c:strCache>
                      <c:ptCount val="1"/>
                      <c:pt idx="0">
                        <c:v>Pomasqui</c:v>
                      </c:pt>
                    </c:strCache>
                  </c:strRef>
                </c:tx>
                <c:spPr>
                  <a:ln w="1270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mbino-Regular" panose="00000500000000000000" pitchFamily="2" charset="0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cvd19_tsa_incidencia_x1000_rrl!$B$2:$AJ$2</c15:sqref>
                        </c15:formulaRef>
                      </c:ext>
                    </c:extLst>
                    <c:strCache>
                      <c:ptCount val="13"/>
                      <c:pt idx="0">
                        <c:v>SE1</c:v>
                      </c:pt>
                      <c:pt idx="1">
                        <c:v>SE2</c:v>
                      </c:pt>
                      <c:pt idx="2">
                        <c:v>SE3</c:v>
                      </c:pt>
                      <c:pt idx="3">
                        <c:v>SE4</c:v>
                      </c:pt>
                      <c:pt idx="4">
                        <c:v>SE5</c:v>
                      </c:pt>
                      <c:pt idx="5">
                        <c:v>SE6</c:v>
                      </c:pt>
                      <c:pt idx="6">
                        <c:v>SE7</c:v>
                      </c:pt>
                      <c:pt idx="7">
                        <c:v>SE8</c:v>
                      </c:pt>
                      <c:pt idx="8">
                        <c:v>SE9</c:v>
                      </c:pt>
                      <c:pt idx="9">
                        <c:v>SE10</c:v>
                      </c:pt>
                      <c:pt idx="10">
                        <c:v>SE11</c:v>
                      </c:pt>
                      <c:pt idx="11">
                        <c:v>SE12</c:v>
                      </c:pt>
                      <c:pt idx="12">
                        <c:v>SE13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cvd19_tsa_incidencia_x1000_rrl!$AK$8:$BS$8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0.49</c:v>
                      </c:pt>
                      <c:pt idx="1">
                        <c:v>0.56999999999999995</c:v>
                      </c:pt>
                      <c:pt idx="2">
                        <c:v>1.4</c:v>
                      </c:pt>
                      <c:pt idx="3">
                        <c:v>1.43</c:v>
                      </c:pt>
                      <c:pt idx="4">
                        <c:v>0.95</c:v>
                      </c:pt>
                      <c:pt idx="5">
                        <c:v>1.0900000000000001</c:v>
                      </c:pt>
                      <c:pt idx="6">
                        <c:v>0.89</c:v>
                      </c:pt>
                      <c:pt idx="7">
                        <c:v>1.24</c:v>
                      </c:pt>
                      <c:pt idx="8">
                        <c:v>1.39</c:v>
                      </c:pt>
                      <c:pt idx="9">
                        <c:v>0.95</c:v>
                      </c:pt>
                      <c:pt idx="10">
                        <c:v>1.27</c:v>
                      </c:pt>
                      <c:pt idx="11">
                        <c:v>0.2</c:v>
                      </c:pt>
                      <c:pt idx="12">
                        <c:v>1.45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45-F78F-4B2F-B423-297515A29884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cvd19_tsa_incidencia_x1000_rrl!$A$9</c15:sqref>
                        </c15:formulaRef>
                      </c:ext>
                    </c:extLst>
                    <c:strCache>
                      <c:ptCount val="1"/>
                      <c:pt idx="0">
                        <c:v>San Antonio</c:v>
                      </c:pt>
                    </c:strCache>
                  </c:strRef>
                </c:tx>
                <c:spPr>
                  <a:ln w="12700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mbino-Regular" panose="00000500000000000000" pitchFamily="2" charset="0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cvd19_tsa_incidencia_x1000_rrl!$B$2:$AJ$2</c15:sqref>
                        </c15:formulaRef>
                      </c:ext>
                    </c:extLst>
                    <c:strCache>
                      <c:ptCount val="13"/>
                      <c:pt idx="0">
                        <c:v>SE1</c:v>
                      </c:pt>
                      <c:pt idx="1">
                        <c:v>SE2</c:v>
                      </c:pt>
                      <c:pt idx="2">
                        <c:v>SE3</c:v>
                      </c:pt>
                      <c:pt idx="3">
                        <c:v>SE4</c:v>
                      </c:pt>
                      <c:pt idx="4">
                        <c:v>SE5</c:v>
                      </c:pt>
                      <c:pt idx="5">
                        <c:v>SE6</c:v>
                      </c:pt>
                      <c:pt idx="6">
                        <c:v>SE7</c:v>
                      </c:pt>
                      <c:pt idx="7">
                        <c:v>SE8</c:v>
                      </c:pt>
                      <c:pt idx="8">
                        <c:v>SE9</c:v>
                      </c:pt>
                      <c:pt idx="9">
                        <c:v>SE10</c:v>
                      </c:pt>
                      <c:pt idx="10">
                        <c:v>SE11</c:v>
                      </c:pt>
                      <c:pt idx="11">
                        <c:v>SE12</c:v>
                      </c:pt>
                      <c:pt idx="12">
                        <c:v>SE13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cvd19_tsa_incidencia_x1000_rrl!$AK$9:$BS$9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0.36</c:v>
                      </c:pt>
                      <c:pt idx="1">
                        <c:v>0.48</c:v>
                      </c:pt>
                      <c:pt idx="2">
                        <c:v>0.79</c:v>
                      </c:pt>
                      <c:pt idx="3">
                        <c:v>1.17</c:v>
                      </c:pt>
                      <c:pt idx="4">
                        <c:v>0.59</c:v>
                      </c:pt>
                      <c:pt idx="5">
                        <c:v>0.66</c:v>
                      </c:pt>
                      <c:pt idx="6">
                        <c:v>0.74</c:v>
                      </c:pt>
                      <c:pt idx="7">
                        <c:v>0.59</c:v>
                      </c:pt>
                      <c:pt idx="8">
                        <c:v>1.1000000000000001</c:v>
                      </c:pt>
                      <c:pt idx="9">
                        <c:v>0.43</c:v>
                      </c:pt>
                      <c:pt idx="10">
                        <c:v>0.59</c:v>
                      </c:pt>
                      <c:pt idx="11">
                        <c:v>0.26</c:v>
                      </c:pt>
                      <c:pt idx="12">
                        <c:v>1.31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6-F78F-4B2F-B423-297515A29884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cvd19_tsa_incidencia_x1000_rrl!$A$10</c15:sqref>
                        </c15:formulaRef>
                      </c:ext>
                    </c:extLst>
                    <c:strCache>
                      <c:ptCount val="1"/>
                      <c:pt idx="0">
                        <c:v>Zambiza</c:v>
                      </c:pt>
                    </c:strCache>
                  </c:strRef>
                </c:tx>
                <c:spPr>
                  <a:ln w="1270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mbino-Regular" panose="00000500000000000000" pitchFamily="2" charset="0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cvd19_tsa_incidencia_x1000_rrl!$B$2:$AJ$2</c15:sqref>
                        </c15:formulaRef>
                      </c:ext>
                    </c:extLst>
                    <c:strCache>
                      <c:ptCount val="13"/>
                      <c:pt idx="0">
                        <c:v>SE1</c:v>
                      </c:pt>
                      <c:pt idx="1">
                        <c:v>SE2</c:v>
                      </c:pt>
                      <c:pt idx="2">
                        <c:v>SE3</c:v>
                      </c:pt>
                      <c:pt idx="3">
                        <c:v>SE4</c:v>
                      </c:pt>
                      <c:pt idx="4">
                        <c:v>SE5</c:v>
                      </c:pt>
                      <c:pt idx="5">
                        <c:v>SE6</c:v>
                      </c:pt>
                      <c:pt idx="6">
                        <c:v>SE7</c:v>
                      </c:pt>
                      <c:pt idx="7">
                        <c:v>SE8</c:v>
                      </c:pt>
                      <c:pt idx="8">
                        <c:v>SE9</c:v>
                      </c:pt>
                      <c:pt idx="9">
                        <c:v>SE10</c:v>
                      </c:pt>
                      <c:pt idx="10">
                        <c:v>SE11</c:v>
                      </c:pt>
                      <c:pt idx="11">
                        <c:v>SE12</c:v>
                      </c:pt>
                      <c:pt idx="12">
                        <c:v>SE13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cvd19_tsa_incidencia_x1000_rrl!$AK$10:$BS$10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0.42</c:v>
                      </c:pt>
                      <c:pt idx="1">
                        <c:v>1.26</c:v>
                      </c:pt>
                      <c:pt idx="2">
                        <c:v>3.58</c:v>
                      </c:pt>
                      <c:pt idx="3">
                        <c:v>4.2300000000000004</c:v>
                      </c:pt>
                      <c:pt idx="4">
                        <c:v>1.06</c:v>
                      </c:pt>
                      <c:pt idx="5">
                        <c:v>1.27</c:v>
                      </c:pt>
                      <c:pt idx="6">
                        <c:v>1.27</c:v>
                      </c:pt>
                      <c:pt idx="7">
                        <c:v>0.64</c:v>
                      </c:pt>
                      <c:pt idx="8">
                        <c:v>1.7</c:v>
                      </c:pt>
                      <c:pt idx="9">
                        <c:v>0.21</c:v>
                      </c:pt>
                      <c:pt idx="10">
                        <c:v>1.71</c:v>
                      </c:pt>
                      <c:pt idx="11">
                        <c:v>1.92</c:v>
                      </c:pt>
                      <c:pt idx="12">
                        <c:v>1.28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7-F78F-4B2F-B423-297515A29884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cvd19_tsa_incidencia_x1000_rrl!$A$11</c15:sqref>
                        </c15:formulaRef>
                      </c:ext>
                    </c:extLst>
                    <c:strCache>
                      <c:ptCount val="1"/>
                      <c:pt idx="0">
                        <c:v>Calderon (Carapungo)</c:v>
                      </c:pt>
                    </c:strCache>
                  </c:strRef>
                </c:tx>
                <c:spPr>
                  <a:ln w="12700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mbino-Regular" panose="00000500000000000000" pitchFamily="2" charset="0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cvd19_tsa_incidencia_x1000_rrl!$B$2:$AJ$2</c15:sqref>
                        </c15:formulaRef>
                      </c:ext>
                    </c:extLst>
                    <c:strCache>
                      <c:ptCount val="13"/>
                      <c:pt idx="0">
                        <c:v>SE1</c:v>
                      </c:pt>
                      <c:pt idx="1">
                        <c:v>SE2</c:v>
                      </c:pt>
                      <c:pt idx="2">
                        <c:v>SE3</c:v>
                      </c:pt>
                      <c:pt idx="3">
                        <c:v>SE4</c:v>
                      </c:pt>
                      <c:pt idx="4">
                        <c:v>SE5</c:v>
                      </c:pt>
                      <c:pt idx="5">
                        <c:v>SE6</c:v>
                      </c:pt>
                      <c:pt idx="6">
                        <c:v>SE7</c:v>
                      </c:pt>
                      <c:pt idx="7">
                        <c:v>SE8</c:v>
                      </c:pt>
                      <c:pt idx="8">
                        <c:v>SE9</c:v>
                      </c:pt>
                      <c:pt idx="9">
                        <c:v>SE10</c:v>
                      </c:pt>
                      <c:pt idx="10">
                        <c:v>SE11</c:v>
                      </c:pt>
                      <c:pt idx="11">
                        <c:v>SE12</c:v>
                      </c:pt>
                      <c:pt idx="12">
                        <c:v>SE13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cvd19_tsa_incidencia_x1000_rrl!$AK$11:$BS$11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0.48</c:v>
                      </c:pt>
                      <c:pt idx="1">
                        <c:v>0.54</c:v>
                      </c:pt>
                      <c:pt idx="2">
                        <c:v>0.96</c:v>
                      </c:pt>
                      <c:pt idx="3">
                        <c:v>0.93</c:v>
                      </c:pt>
                      <c:pt idx="4">
                        <c:v>0.56000000000000005</c:v>
                      </c:pt>
                      <c:pt idx="5">
                        <c:v>0.75</c:v>
                      </c:pt>
                      <c:pt idx="6">
                        <c:v>0.91</c:v>
                      </c:pt>
                      <c:pt idx="7">
                        <c:v>0.65</c:v>
                      </c:pt>
                      <c:pt idx="8">
                        <c:v>0.76</c:v>
                      </c:pt>
                      <c:pt idx="9">
                        <c:v>0.52</c:v>
                      </c:pt>
                      <c:pt idx="10">
                        <c:v>0.89</c:v>
                      </c:pt>
                      <c:pt idx="11">
                        <c:v>0.37</c:v>
                      </c:pt>
                      <c:pt idx="12">
                        <c:v>1.23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8-F78F-4B2F-B423-297515A29884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cvd19_tsa_incidencia_x1000_rrl!$A$12</c15:sqref>
                        </c15:formulaRef>
                      </c:ext>
                    </c:extLst>
                    <c:strCache>
                      <c:ptCount val="1"/>
                      <c:pt idx="0">
                        <c:v>Tababela</c:v>
                      </c:pt>
                    </c:strCache>
                  </c:strRef>
                </c:tx>
                <c:spPr>
                  <a:ln w="12700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mbino-Regular" panose="00000500000000000000" pitchFamily="2" charset="0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cvd19_tsa_incidencia_x1000_rrl!$B$2:$AJ$2</c15:sqref>
                        </c15:formulaRef>
                      </c:ext>
                    </c:extLst>
                    <c:strCache>
                      <c:ptCount val="13"/>
                      <c:pt idx="0">
                        <c:v>SE1</c:v>
                      </c:pt>
                      <c:pt idx="1">
                        <c:v>SE2</c:v>
                      </c:pt>
                      <c:pt idx="2">
                        <c:v>SE3</c:v>
                      </c:pt>
                      <c:pt idx="3">
                        <c:v>SE4</c:v>
                      </c:pt>
                      <c:pt idx="4">
                        <c:v>SE5</c:v>
                      </c:pt>
                      <c:pt idx="5">
                        <c:v>SE6</c:v>
                      </c:pt>
                      <c:pt idx="6">
                        <c:v>SE7</c:v>
                      </c:pt>
                      <c:pt idx="7">
                        <c:v>SE8</c:v>
                      </c:pt>
                      <c:pt idx="8">
                        <c:v>SE9</c:v>
                      </c:pt>
                      <c:pt idx="9">
                        <c:v>SE10</c:v>
                      </c:pt>
                      <c:pt idx="10">
                        <c:v>SE11</c:v>
                      </c:pt>
                      <c:pt idx="11">
                        <c:v>SE12</c:v>
                      </c:pt>
                      <c:pt idx="12">
                        <c:v>SE13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cvd19_tsa_incidencia_x1000_rrl!$AK$12:$BS$12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0.88</c:v>
                      </c:pt>
                      <c:pt idx="1">
                        <c:v>0.59</c:v>
                      </c:pt>
                      <c:pt idx="2">
                        <c:v>0.59</c:v>
                      </c:pt>
                      <c:pt idx="3">
                        <c:v>3.85</c:v>
                      </c:pt>
                      <c:pt idx="4">
                        <c:v>1.18</c:v>
                      </c:pt>
                      <c:pt idx="5">
                        <c:v>0.3</c:v>
                      </c:pt>
                      <c:pt idx="6">
                        <c:v>1.19</c:v>
                      </c:pt>
                      <c:pt idx="7">
                        <c:v>2.38</c:v>
                      </c:pt>
                      <c:pt idx="8">
                        <c:v>1.79</c:v>
                      </c:pt>
                      <c:pt idx="9">
                        <c:v>2.09</c:v>
                      </c:pt>
                      <c:pt idx="10">
                        <c:v>5.4</c:v>
                      </c:pt>
                      <c:pt idx="11">
                        <c:v>2.1</c:v>
                      </c:pt>
                      <c:pt idx="12">
                        <c:v>1.2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9-F78F-4B2F-B423-297515A29884}"/>
                  </c:ext>
                </c:extLst>
              </c15:ser>
            </c15:filteredLineSeries>
          </c:ext>
        </c:extLst>
      </c:lineChart>
      <c:catAx>
        <c:axId val="1722526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Bambino-Regular" panose="00000500000000000000" pitchFamily="2" charset="0"/>
                    <a:ea typeface="+mn-ea"/>
                    <a:cs typeface="+mn-cs"/>
                  </a:defRPr>
                </a:pPr>
                <a:r>
                  <a:rPr lang="es-EC" sz="1100" b="0" i="0" baseline="0" dirty="0">
                    <a:solidFill>
                      <a:sysClr val="windowText" lastClr="000000"/>
                    </a:solidFill>
                    <a:effectLst/>
                  </a:rPr>
                  <a:t>Semana Epidemiológica</a:t>
                </a:r>
                <a:endParaRPr lang="es-EC" sz="1100" dirty="0">
                  <a:solidFill>
                    <a:sysClr val="windowText" lastClr="000000"/>
                  </a:solidFill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Bambino-Regular" panose="00000500000000000000" pitchFamily="2" charset="0"/>
                <a:ea typeface="+mn-ea"/>
                <a:cs typeface="+mn-cs"/>
              </a:defRPr>
            </a:pPr>
            <a:endParaRPr lang="es-ES"/>
          </a:p>
        </c:txPr>
        <c:crossAx val="127430592"/>
        <c:crosses val="autoZero"/>
        <c:auto val="1"/>
        <c:lblAlgn val="ctr"/>
        <c:lblOffset val="100"/>
        <c:tickLblSkip val="1"/>
        <c:noMultiLvlLbl val="0"/>
      </c:catAx>
      <c:valAx>
        <c:axId val="1274305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mbino-Regular" panose="00000500000000000000" pitchFamily="2" charset="0"/>
                <a:ea typeface="+mn-ea"/>
                <a:cs typeface="+mn-cs"/>
              </a:defRPr>
            </a:pPr>
            <a:endParaRPr lang="es-ES"/>
          </a:p>
        </c:txPr>
        <c:crossAx val="172252672"/>
        <c:crosses val="autoZero"/>
        <c:crossBetween val="between"/>
        <c:majorUnit val="5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Bambino-Regular" panose="00000500000000000000" pitchFamily="2" charset="0"/>
        </a:defRPr>
      </a:pPr>
      <a:endParaRPr lang="es-E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21918186494293E-2"/>
          <c:y val="0.12377570059350294"/>
          <c:w val="0.61729748671414975"/>
          <c:h val="0.75345632210650204"/>
        </c:manualLayout>
      </c:layout>
      <c:lineChart>
        <c:grouping val="standard"/>
        <c:varyColors val="0"/>
        <c:ser>
          <c:idx val="0"/>
          <c:order val="0"/>
          <c:tx>
            <c:strRef>
              <c:f>cvd19_tsa_incidencia_x1000_rrl!$A$3</c:f>
              <c:strCache>
                <c:ptCount val="1"/>
                <c:pt idx="0">
                  <c:v>Chavezpamba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cvd19_tsa_incidencia_x1000_rrl!$B$2:$AJ$2</c:f>
              <c:strCache>
                <c:ptCount val="17"/>
                <c:pt idx="0">
                  <c:v>SE50</c:v>
                </c:pt>
                <c:pt idx="1">
                  <c:v>SE51</c:v>
                </c:pt>
                <c:pt idx="2">
                  <c:v>SE52</c:v>
                </c:pt>
                <c:pt idx="3">
                  <c:v>SE53</c:v>
                </c:pt>
                <c:pt idx="4">
                  <c:v>SE1</c:v>
                </c:pt>
                <c:pt idx="5">
                  <c:v>SE2</c:v>
                </c:pt>
                <c:pt idx="6">
                  <c:v>SE3</c:v>
                </c:pt>
                <c:pt idx="7">
                  <c:v>SE4</c:v>
                </c:pt>
                <c:pt idx="8">
                  <c:v>SE5</c:v>
                </c:pt>
                <c:pt idx="9">
                  <c:v>SE6</c:v>
                </c:pt>
                <c:pt idx="10">
                  <c:v>SE7</c:v>
                </c:pt>
                <c:pt idx="11">
                  <c:v>SE8</c:v>
                </c:pt>
                <c:pt idx="12">
                  <c:v>SE9</c:v>
                </c:pt>
                <c:pt idx="13">
                  <c:v>SE10</c:v>
                </c:pt>
                <c:pt idx="14">
                  <c:v>SE11</c:v>
                </c:pt>
                <c:pt idx="15">
                  <c:v>SE12</c:v>
                </c:pt>
                <c:pt idx="16">
                  <c:v>SE13</c:v>
                </c:pt>
              </c:strCache>
            </c:strRef>
          </c:cat>
          <c:val>
            <c:numRef>
              <c:f>cvd19_tsa_incidencia_x1000_rrl!$AK$3:$BS$3</c:f>
              <c:numCache>
                <c:formatCode>General</c:formatCode>
                <c:ptCount val="17"/>
                <c:pt idx="0">
                  <c:v>1.07</c:v>
                </c:pt>
                <c:pt idx="1">
                  <c:v>1.07</c:v>
                </c:pt>
                <c:pt idx="2">
                  <c:v>1.07</c:v>
                </c:pt>
                <c:pt idx="3">
                  <c:v>1.08</c:v>
                </c:pt>
                <c:pt idx="4">
                  <c:v>1.08</c:v>
                </c:pt>
                <c:pt idx="5">
                  <c:v>1.08</c:v>
                </c:pt>
                <c:pt idx="6">
                  <c:v>3.24</c:v>
                </c:pt>
                <c:pt idx="7">
                  <c:v>4.34</c:v>
                </c:pt>
                <c:pt idx="8">
                  <c:v>1.0900000000000001</c:v>
                </c:pt>
                <c:pt idx="9">
                  <c:v>3.27</c:v>
                </c:pt>
                <c:pt idx="10">
                  <c:v>3.28</c:v>
                </c:pt>
                <c:pt idx="11">
                  <c:v>1.1000000000000001</c:v>
                </c:pt>
                <c:pt idx="12">
                  <c:v>4.4000000000000004</c:v>
                </c:pt>
                <c:pt idx="13">
                  <c:v>2.21</c:v>
                </c:pt>
                <c:pt idx="14">
                  <c:v>1.1000000000000001</c:v>
                </c:pt>
                <c:pt idx="15">
                  <c:v>0</c:v>
                </c:pt>
                <c:pt idx="16">
                  <c:v>4.43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2A0-49FB-839D-18A0DE83A65F}"/>
            </c:ext>
          </c:extLst>
        </c:ser>
        <c:ser>
          <c:idx val="1"/>
          <c:order val="1"/>
          <c:tx>
            <c:strRef>
              <c:f>cvd19_tsa_incidencia_x1000_rrl!$A$4</c:f>
              <c:strCache>
                <c:ptCount val="1"/>
                <c:pt idx="0">
                  <c:v>Lloa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cvd19_tsa_incidencia_x1000_rrl!$B$2:$AJ$2</c:f>
              <c:strCache>
                <c:ptCount val="17"/>
                <c:pt idx="0">
                  <c:v>SE50</c:v>
                </c:pt>
                <c:pt idx="1">
                  <c:v>SE51</c:v>
                </c:pt>
                <c:pt idx="2">
                  <c:v>SE52</c:v>
                </c:pt>
                <c:pt idx="3">
                  <c:v>SE53</c:v>
                </c:pt>
                <c:pt idx="4">
                  <c:v>SE1</c:v>
                </c:pt>
                <c:pt idx="5">
                  <c:v>SE2</c:v>
                </c:pt>
                <c:pt idx="6">
                  <c:v>SE3</c:v>
                </c:pt>
                <c:pt idx="7">
                  <c:v>SE4</c:v>
                </c:pt>
                <c:pt idx="8">
                  <c:v>SE5</c:v>
                </c:pt>
                <c:pt idx="9">
                  <c:v>SE6</c:v>
                </c:pt>
                <c:pt idx="10">
                  <c:v>SE7</c:v>
                </c:pt>
                <c:pt idx="11">
                  <c:v>SE8</c:v>
                </c:pt>
                <c:pt idx="12">
                  <c:v>SE9</c:v>
                </c:pt>
                <c:pt idx="13">
                  <c:v>SE10</c:v>
                </c:pt>
                <c:pt idx="14">
                  <c:v>SE11</c:v>
                </c:pt>
                <c:pt idx="15">
                  <c:v>SE12</c:v>
                </c:pt>
                <c:pt idx="16">
                  <c:v>SE13</c:v>
                </c:pt>
              </c:strCache>
            </c:strRef>
          </c:cat>
          <c:val>
            <c:numRef>
              <c:f>cvd19_tsa_incidencia_x1000_rrl!$AK$4:$BS$4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2.79</c:v>
                </c:pt>
                <c:pt idx="7">
                  <c:v>0</c:v>
                </c:pt>
                <c:pt idx="8">
                  <c:v>1.1200000000000001</c:v>
                </c:pt>
                <c:pt idx="9">
                  <c:v>0</c:v>
                </c:pt>
                <c:pt idx="10">
                  <c:v>0</c:v>
                </c:pt>
                <c:pt idx="11">
                  <c:v>0.56000000000000005</c:v>
                </c:pt>
                <c:pt idx="12">
                  <c:v>0.56000000000000005</c:v>
                </c:pt>
                <c:pt idx="13">
                  <c:v>0</c:v>
                </c:pt>
                <c:pt idx="14">
                  <c:v>0</c:v>
                </c:pt>
                <c:pt idx="15">
                  <c:v>0.56000000000000005</c:v>
                </c:pt>
                <c:pt idx="16">
                  <c:v>2.2400000000000002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2A0-49FB-839D-18A0DE83A65F}"/>
            </c:ext>
          </c:extLst>
        </c:ser>
        <c:ser>
          <c:idx val="2"/>
          <c:order val="2"/>
          <c:tx>
            <c:strRef>
              <c:f>cvd19_tsa_incidencia_x1000_rrl!$A$5</c:f>
              <c:strCache>
                <c:ptCount val="1"/>
                <c:pt idx="0">
                  <c:v>Llano Chico</c:v>
                </c:pt>
              </c:strCache>
            </c:strRef>
          </c:tx>
          <c:spPr>
            <a:ln w="127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cvd19_tsa_incidencia_x1000_rrl!$B$2:$AJ$2</c:f>
              <c:strCache>
                <c:ptCount val="17"/>
                <c:pt idx="0">
                  <c:v>SE50</c:v>
                </c:pt>
                <c:pt idx="1">
                  <c:v>SE51</c:v>
                </c:pt>
                <c:pt idx="2">
                  <c:v>SE52</c:v>
                </c:pt>
                <c:pt idx="3">
                  <c:v>SE53</c:v>
                </c:pt>
                <c:pt idx="4">
                  <c:v>SE1</c:v>
                </c:pt>
                <c:pt idx="5">
                  <c:v>SE2</c:v>
                </c:pt>
                <c:pt idx="6">
                  <c:v>SE3</c:v>
                </c:pt>
                <c:pt idx="7">
                  <c:v>SE4</c:v>
                </c:pt>
                <c:pt idx="8">
                  <c:v>SE5</c:v>
                </c:pt>
                <c:pt idx="9">
                  <c:v>SE6</c:v>
                </c:pt>
                <c:pt idx="10">
                  <c:v>SE7</c:v>
                </c:pt>
                <c:pt idx="11">
                  <c:v>SE8</c:v>
                </c:pt>
                <c:pt idx="12">
                  <c:v>SE9</c:v>
                </c:pt>
                <c:pt idx="13">
                  <c:v>SE10</c:v>
                </c:pt>
                <c:pt idx="14">
                  <c:v>SE11</c:v>
                </c:pt>
                <c:pt idx="15">
                  <c:v>SE12</c:v>
                </c:pt>
                <c:pt idx="16">
                  <c:v>SE13</c:v>
                </c:pt>
              </c:strCache>
            </c:strRef>
          </c:cat>
          <c:val>
            <c:numRef>
              <c:f>cvd19_tsa_incidencia_x1000_rrl!$AK$5:$BS$5</c:f>
              <c:numCache>
                <c:formatCode>General</c:formatCode>
                <c:ptCount val="17"/>
                <c:pt idx="0">
                  <c:v>0.78</c:v>
                </c:pt>
                <c:pt idx="1">
                  <c:v>0.87</c:v>
                </c:pt>
                <c:pt idx="2">
                  <c:v>0.35</c:v>
                </c:pt>
                <c:pt idx="3">
                  <c:v>0.61</c:v>
                </c:pt>
                <c:pt idx="4">
                  <c:v>0.7</c:v>
                </c:pt>
                <c:pt idx="5">
                  <c:v>0.61</c:v>
                </c:pt>
                <c:pt idx="6">
                  <c:v>1.66</c:v>
                </c:pt>
                <c:pt idx="7">
                  <c:v>1.4</c:v>
                </c:pt>
                <c:pt idx="8">
                  <c:v>0.79</c:v>
                </c:pt>
                <c:pt idx="9">
                  <c:v>1.05</c:v>
                </c:pt>
                <c:pt idx="10">
                  <c:v>2.37</c:v>
                </c:pt>
                <c:pt idx="11">
                  <c:v>1.05</c:v>
                </c:pt>
                <c:pt idx="12">
                  <c:v>1.06</c:v>
                </c:pt>
                <c:pt idx="13">
                  <c:v>0.44</c:v>
                </c:pt>
                <c:pt idx="14">
                  <c:v>2.12</c:v>
                </c:pt>
                <c:pt idx="15">
                  <c:v>0.35</c:v>
                </c:pt>
                <c:pt idx="16">
                  <c:v>1.86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2A0-49FB-839D-18A0DE83A65F}"/>
            </c:ext>
          </c:extLst>
        </c:ser>
        <c:ser>
          <c:idx val="3"/>
          <c:order val="3"/>
          <c:tx>
            <c:strRef>
              <c:f>cvd19_tsa_incidencia_x1000_rrl!$A$6</c:f>
              <c:strCache>
                <c:ptCount val="1"/>
                <c:pt idx="0">
                  <c:v>Cumbaya</c:v>
                </c:pt>
              </c:strCache>
            </c:strRef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cvd19_tsa_incidencia_x1000_rrl!$B$2:$AJ$2</c:f>
              <c:strCache>
                <c:ptCount val="17"/>
                <c:pt idx="0">
                  <c:v>SE50</c:v>
                </c:pt>
                <c:pt idx="1">
                  <c:v>SE51</c:v>
                </c:pt>
                <c:pt idx="2">
                  <c:v>SE52</c:v>
                </c:pt>
                <c:pt idx="3">
                  <c:v>SE53</c:v>
                </c:pt>
                <c:pt idx="4">
                  <c:v>SE1</c:v>
                </c:pt>
                <c:pt idx="5">
                  <c:v>SE2</c:v>
                </c:pt>
                <c:pt idx="6">
                  <c:v>SE3</c:v>
                </c:pt>
                <c:pt idx="7">
                  <c:v>SE4</c:v>
                </c:pt>
                <c:pt idx="8">
                  <c:v>SE5</c:v>
                </c:pt>
                <c:pt idx="9">
                  <c:v>SE6</c:v>
                </c:pt>
                <c:pt idx="10">
                  <c:v>SE7</c:v>
                </c:pt>
                <c:pt idx="11">
                  <c:v>SE8</c:v>
                </c:pt>
                <c:pt idx="12">
                  <c:v>SE9</c:v>
                </c:pt>
                <c:pt idx="13">
                  <c:v>SE10</c:v>
                </c:pt>
                <c:pt idx="14">
                  <c:v>SE11</c:v>
                </c:pt>
                <c:pt idx="15">
                  <c:v>SE12</c:v>
                </c:pt>
                <c:pt idx="16">
                  <c:v>SE13</c:v>
                </c:pt>
              </c:strCache>
            </c:strRef>
          </c:cat>
          <c:val>
            <c:numRef>
              <c:f>cvd19_tsa_incidencia_x1000_rrl!$AK$6:$BS$6</c:f>
              <c:numCache>
                <c:formatCode>General</c:formatCode>
                <c:ptCount val="17"/>
                <c:pt idx="0">
                  <c:v>0.8</c:v>
                </c:pt>
                <c:pt idx="1">
                  <c:v>1.1100000000000001</c:v>
                </c:pt>
                <c:pt idx="2">
                  <c:v>0.83</c:v>
                </c:pt>
                <c:pt idx="3">
                  <c:v>0.78</c:v>
                </c:pt>
                <c:pt idx="4">
                  <c:v>0.73</c:v>
                </c:pt>
                <c:pt idx="5">
                  <c:v>0.96</c:v>
                </c:pt>
                <c:pt idx="6">
                  <c:v>1.9</c:v>
                </c:pt>
                <c:pt idx="7">
                  <c:v>0.96</c:v>
                </c:pt>
                <c:pt idx="8">
                  <c:v>1.1200000000000001</c:v>
                </c:pt>
                <c:pt idx="9">
                  <c:v>0.83</c:v>
                </c:pt>
                <c:pt idx="10">
                  <c:v>0.6</c:v>
                </c:pt>
                <c:pt idx="11">
                  <c:v>0.68</c:v>
                </c:pt>
                <c:pt idx="12">
                  <c:v>1.33</c:v>
                </c:pt>
                <c:pt idx="13">
                  <c:v>0.68</c:v>
                </c:pt>
                <c:pt idx="14">
                  <c:v>1.39</c:v>
                </c:pt>
                <c:pt idx="15">
                  <c:v>0.39</c:v>
                </c:pt>
                <c:pt idx="16">
                  <c:v>1.76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2A0-49FB-839D-18A0DE83A65F}"/>
            </c:ext>
          </c:extLst>
        </c:ser>
        <c:ser>
          <c:idx val="4"/>
          <c:order val="4"/>
          <c:tx>
            <c:strRef>
              <c:f>cvd19_tsa_incidencia_x1000_rrl!$A$7</c:f>
              <c:strCache>
                <c:ptCount val="1"/>
                <c:pt idx="0">
                  <c:v>Conocoto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ln w="127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cvd19_tsa_incidencia_x1000_rrl!$B$2:$AJ$2</c:f>
              <c:strCache>
                <c:ptCount val="17"/>
                <c:pt idx="0">
                  <c:v>SE50</c:v>
                </c:pt>
                <c:pt idx="1">
                  <c:v>SE51</c:v>
                </c:pt>
                <c:pt idx="2">
                  <c:v>SE52</c:v>
                </c:pt>
                <c:pt idx="3">
                  <c:v>SE53</c:v>
                </c:pt>
                <c:pt idx="4">
                  <c:v>SE1</c:v>
                </c:pt>
                <c:pt idx="5">
                  <c:v>SE2</c:v>
                </c:pt>
                <c:pt idx="6">
                  <c:v>SE3</c:v>
                </c:pt>
                <c:pt idx="7">
                  <c:v>SE4</c:v>
                </c:pt>
                <c:pt idx="8">
                  <c:v>SE5</c:v>
                </c:pt>
                <c:pt idx="9">
                  <c:v>SE6</c:v>
                </c:pt>
                <c:pt idx="10">
                  <c:v>SE7</c:v>
                </c:pt>
                <c:pt idx="11">
                  <c:v>SE8</c:v>
                </c:pt>
                <c:pt idx="12">
                  <c:v>SE9</c:v>
                </c:pt>
                <c:pt idx="13">
                  <c:v>SE10</c:v>
                </c:pt>
                <c:pt idx="14">
                  <c:v>SE11</c:v>
                </c:pt>
                <c:pt idx="15">
                  <c:v>SE12</c:v>
                </c:pt>
                <c:pt idx="16">
                  <c:v>SE13</c:v>
                </c:pt>
              </c:strCache>
            </c:strRef>
          </c:cat>
          <c:val>
            <c:numRef>
              <c:f>cvd19_tsa_incidencia_x1000_rrl!$AK$7:$BS$7</c:f>
              <c:numCache>
                <c:formatCode>General</c:formatCode>
                <c:ptCount val="17"/>
                <c:pt idx="0">
                  <c:v>0.6</c:v>
                </c:pt>
                <c:pt idx="1">
                  <c:v>0.65</c:v>
                </c:pt>
                <c:pt idx="2">
                  <c:v>0.42</c:v>
                </c:pt>
                <c:pt idx="3">
                  <c:v>0.39</c:v>
                </c:pt>
                <c:pt idx="4">
                  <c:v>0.65</c:v>
                </c:pt>
                <c:pt idx="5">
                  <c:v>0.97</c:v>
                </c:pt>
                <c:pt idx="6">
                  <c:v>0.91</c:v>
                </c:pt>
                <c:pt idx="7">
                  <c:v>1.27</c:v>
                </c:pt>
                <c:pt idx="8">
                  <c:v>0.9</c:v>
                </c:pt>
                <c:pt idx="9">
                  <c:v>0.83</c:v>
                </c:pt>
                <c:pt idx="10">
                  <c:v>1.21</c:v>
                </c:pt>
                <c:pt idx="11">
                  <c:v>1.08</c:v>
                </c:pt>
                <c:pt idx="12">
                  <c:v>1.24</c:v>
                </c:pt>
                <c:pt idx="13">
                  <c:v>0.65</c:v>
                </c:pt>
                <c:pt idx="14">
                  <c:v>1.07</c:v>
                </c:pt>
                <c:pt idx="15">
                  <c:v>0.28999999999999998</c:v>
                </c:pt>
                <c:pt idx="16">
                  <c:v>1.67</c:v>
                </c:pt>
              </c:numCache>
            </c:numRef>
          </c:val>
          <c:smooth val="0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4-12A0-49FB-839D-18A0DE83A65F}"/>
            </c:ext>
          </c:extLst>
        </c:ser>
        <c:ser>
          <c:idx val="5"/>
          <c:order val="5"/>
          <c:tx>
            <c:strRef>
              <c:f>cvd19_tsa_incidencia_x1000_rrl!$A$8</c:f>
              <c:strCache>
                <c:ptCount val="1"/>
                <c:pt idx="0">
                  <c:v>Pomasqui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cvd19_tsa_incidencia_x1000_rrl!$B$2:$AJ$2</c:f>
              <c:strCache>
                <c:ptCount val="17"/>
                <c:pt idx="0">
                  <c:v>SE50</c:v>
                </c:pt>
                <c:pt idx="1">
                  <c:v>SE51</c:v>
                </c:pt>
                <c:pt idx="2">
                  <c:v>SE52</c:v>
                </c:pt>
                <c:pt idx="3">
                  <c:v>SE53</c:v>
                </c:pt>
                <c:pt idx="4">
                  <c:v>SE1</c:v>
                </c:pt>
                <c:pt idx="5">
                  <c:v>SE2</c:v>
                </c:pt>
                <c:pt idx="6">
                  <c:v>SE3</c:v>
                </c:pt>
                <c:pt idx="7">
                  <c:v>SE4</c:v>
                </c:pt>
                <c:pt idx="8">
                  <c:v>SE5</c:v>
                </c:pt>
                <c:pt idx="9">
                  <c:v>SE6</c:v>
                </c:pt>
                <c:pt idx="10">
                  <c:v>SE7</c:v>
                </c:pt>
                <c:pt idx="11">
                  <c:v>SE8</c:v>
                </c:pt>
                <c:pt idx="12">
                  <c:v>SE9</c:v>
                </c:pt>
                <c:pt idx="13">
                  <c:v>SE10</c:v>
                </c:pt>
                <c:pt idx="14">
                  <c:v>SE11</c:v>
                </c:pt>
                <c:pt idx="15">
                  <c:v>SE12</c:v>
                </c:pt>
                <c:pt idx="16">
                  <c:v>SE13</c:v>
                </c:pt>
              </c:strCache>
            </c:strRef>
          </c:cat>
          <c:val>
            <c:numRef>
              <c:f>cvd19_tsa_incidencia_x1000_rrl!$AK$8:$BS$8</c:f>
              <c:numCache>
                <c:formatCode>General</c:formatCode>
                <c:ptCount val="17"/>
                <c:pt idx="0">
                  <c:v>0.4</c:v>
                </c:pt>
                <c:pt idx="1">
                  <c:v>0.37</c:v>
                </c:pt>
                <c:pt idx="2">
                  <c:v>0.31</c:v>
                </c:pt>
                <c:pt idx="3">
                  <c:v>0.34</c:v>
                </c:pt>
                <c:pt idx="4">
                  <c:v>0.49</c:v>
                </c:pt>
                <c:pt idx="5">
                  <c:v>0.56999999999999995</c:v>
                </c:pt>
                <c:pt idx="6">
                  <c:v>1.4</c:v>
                </c:pt>
                <c:pt idx="7">
                  <c:v>1.43</c:v>
                </c:pt>
                <c:pt idx="8">
                  <c:v>0.95</c:v>
                </c:pt>
                <c:pt idx="9">
                  <c:v>1.0900000000000001</c:v>
                </c:pt>
                <c:pt idx="10">
                  <c:v>0.89</c:v>
                </c:pt>
                <c:pt idx="11">
                  <c:v>1.24</c:v>
                </c:pt>
                <c:pt idx="12">
                  <c:v>1.39</c:v>
                </c:pt>
                <c:pt idx="13">
                  <c:v>0.95</c:v>
                </c:pt>
                <c:pt idx="14">
                  <c:v>1.27</c:v>
                </c:pt>
                <c:pt idx="15">
                  <c:v>0.2</c:v>
                </c:pt>
                <c:pt idx="16">
                  <c:v>1.45</c:v>
                </c:pt>
              </c:numCache>
            </c:numRef>
          </c:val>
          <c:smooth val="0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5-12A0-49FB-839D-18A0DE83A65F}"/>
            </c:ext>
          </c:extLst>
        </c:ser>
        <c:ser>
          <c:idx val="6"/>
          <c:order val="6"/>
          <c:tx>
            <c:strRef>
              <c:f>cvd19_tsa_incidencia_x1000_rrl!$A$9</c:f>
              <c:strCache>
                <c:ptCount val="1"/>
                <c:pt idx="0">
                  <c:v>San Antonio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ln w="1270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cvd19_tsa_incidencia_x1000_rrl!$B$2:$AJ$2</c:f>
              <c:strCache>
                <c:ptCount val="17"/>
                <c:pt idx="0">
                  <c:v>SE50</c:v>
                </c:pt>
                <c:pt idx="1">
                  <c:v>SE51</c:v>
                </c:pt>
                <c:pt idx="2">
                  <c:v>SE52</c:v>
                </c:pt>
                <c:pt idx="3">
                  <c:v>SE53</c:v>
                </c:pt>
                <c:pt idx="4">
                  <c:v>SE1</c:v>
                </c:pt>
                <c:pt idx="5">
                  <c:v>SE2</c:v>
                </c:pt>
                <c:pt idx="6">
                  <c:v>SE3</c:v>
                </c:pt>
                <c:pt idx="7">
                  <c:v>SE4</c:v>
                </c:pt>
                <c:pt idx="8">
                  <c:v>SE5</c:v>
                </c:pt>
                <c:pt idx="9">
                  <c:v>SE6</c:v>
                </c:pt>
                <c:pt idx="10">
                  <c:v>SE7</c:v>
                </c:pt>
                <c:pt idx="11">
                  <c:v>SE8</c:v>
                </c:pt>
                <c:pt idx="12">
                  <c:v>SE9</c:v>
                </c:pt>
                <c:pt idx="13">
                  <c:v>SE10</c:v>
                </c:pt>
                <c:pt idx="14">
                  <c:v>SE11</c:v>
                </c:pt>
                <c:pt idx="15">
                  <c:v>SE12</c:v>
                </c:pt>
                <c:pt idx="16">
                  <c:v>SE13</c:v>
                </c:pt>
              </c:strCache>
            </c:strRef>
          </c:cat>
          <c:val>
            <c:numRef>
              <c:f>cvd19_tsa_incidencia_x1000_rrl!$AK$9:$BS$9</c:f>
              <c:numCache>
                <c:formatCode>General</c:formatCode>
                <c:ptCount val="17"/>
                <c:pt idx="0">
                  <c:v>0.15</c:v>
                </c:pt>
                <c:pt idx="1">
                  <c:v>0.15</c:v>
                </c:pt>
                <c:pt idx="2">
                  <c:v>0.18</c:v>
                </c:pt>
                <c:pt idx="3">
                  <c:v>0.23</c:v>
                </c:pt>
                <c:pt idx="4">
                  <c:v>0.36</c:v>
                </c:pt>
                <c:pt idx="5">
                  <c:v>0.48</c:v>
                </c:pt>
                <c:pt idx="6">
                  <c:v>0.79</c:v>
                </c:pt>
                <c:pt idx="7">
                  <c:v>1.17</c:v>
                </c:pt>
                <c:pt idx="8">
                  <c:v>0.59</c:v>
                </c:pt>
                <c:pt idx="9">
                  <c:v>0.66</c:v>
                </c:pt>
                <c:pt idx="10">
                  <c:v>0.74</c:v>
                </c:pt>
                <c:pt idx="11">
                  <c:v>0.59</c:v>
                </c:pt>
                <c:pt idx="12">
                  <c:v>1.1000000000000001</c:v>
                </c:pt>
                <c:pt idx="13">
                  <c:v>0.43</c:v>
                </c:pt>
                <c:pt idx="14">
                  <c:v>0.59</c:v>
                </c:pt>
                <c:pt idx="15">
                  <c:v>0.26</c:v>
                </c:pt>
                <c:pt idx="16">
                  <c:v>1.31</c:v>
                </c:pt>
              </c:numCache>
            </c:numRef>
          </c:val>
          <c:smooth val="0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6-12A0-49FB-839D-18A0DE83A65F}"/>
            </c:ext>
          </c:extLst>
        </c:ser>
        <c:ser>
          <c:idx val="7"/>
          <c:order val="7"/>
          <c:tx>
            <c:strRef>
              <c:f>cvd19_tsa_incidencia_x1000_rrl!$A$10</c:f>
              <c:strCache>
                <c:ptCount val="1"/>
                <c:pt idx="0">
                  <c:v>Zambiza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ln w="1270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cvd19_tsa_incidencia_x1000_rrl!$B$2:$AJ$2</c:f>
              <c:strCache>
                <c:ptCount val="17"/>
                <c:pt idx="0">
                  <c:v>SE50</c:v>
                </c:pt>
                <c:pt idx="1">
                  <c:v>SE51</c:v>
                </c:pt>
                <c:pt idx="2">
                  <c:v>SE52</c:v>
                </c:pt>
                <c:pt idx="3">
                  <c:v>SE53</c:v>
                </c:pt>
                <c:pt idx="4">
                  <c:v>SE1</c:v>
                </c:pt>
                <c:pt idx="5">
                  <c:v>SE2</c:v>
                </c:pt>
                <c:pt idx="6">
                  <c:v>SE3</c:v>
                </c:pt>
                <c:pt idx="7">
                  <c:v>SE4</c:v>
                </c:pt>
                <c:pt idx="8">
                  <c:v>SE5</c:v>
                </c:pt>
                <c:pt idx="9">
                  <c:v>SE6</c:v>
                </c:pt>
                <c:pt idx="10">
                  <c:v>SE7</c:v>
                </c:pt>
                <c:pt idx="11">
                  <c:v>SE8</c:v>
                </c:pt>
                <c:pt idx="12">
                  <c:v>SE9</c:v>
                </c:pt>
                <c:pt idx="13">
                  <c:v>SE10</c:v>
                </c:pt>
                <c:pt idx="14">
                  <c:v>SE11</c:v>
                </c:pt>
                <c:pt idx="15">
                  <c:v>SE12</c:v>
                </c:pt>
                <c:pt idx="16">
                  <c:v>SE13</c:v>
                </c:pt>
              </c:strCache>
            </c:strRef>
          </c:cat>
          <c:val>
            <c:numRef>
              <c:f>cvd19_tsa_incidencia_x1000_rrl!$AK$10:$BS$10</c:f>
              <c:numCache>
                <c:formatCode>General</c:formatCode>
                <c:ptCount val="17"/>
                <c:pt idx="0">
                  <c:v>0.21</c:v>
                </c:pt>
                <c:pt idx="1">
                  <c:v>0.42</c:v>
                </c:pt>
                <c:pt idx="2">
                  <c:v>0.42</c:v>
                </c:pt>
                <c:pt idx="3">
                  <c:v>0.84</c:v>
                </c:pt>
                <c:pt idx="4">
                  <c:v>0.42</c:v>
                </c:pt>
                <c:pt idx="5">
                  <c:v>1.26</c:v>
                </c:pt>
                <c:pt idx="6">
                  <c:v>3.58</c:v>
                </c:pt>
                <c:pt idx="7">
                  <c:v>4.2300000000000004</c:v>
                </c:pt>
                <c:pt idx="8">
                  <c:v>1.06</c:v>
                </c:pt>
                <c:pt idx="9">
                  <c:v>1.27</c:v>
                </c:pt>
                <c:pt idx="10">
                  <c:v>1.27</c:v>
                </c:pt>
                <c:pt idx="11">
                  <c:v>0.64</c:v>
                </c:pt>
                <c:pt idx="12">
                  <c:v>1.7</c:v>
                </c:pt>
                <c:pt idx="13">
                  <c:v>0.21</c:v>
                </c:pt>
                <c:pt idx="14">
                  <c:v>1.71</c:v>
                </c:pt>
                <c:pt idx="15">
                  <c:v>1.92</c:v>
                </c:pt>
                <c:pt idx="16">
                  <c:v>1.28</c:v>
                </c:pt>
              </c:numCache>
            </c:numRef>
          </c:val>
          <c:smooth val="0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7-12A0-49FB-839D-18A0DE83A65F}"/>
            </c:ext>
          </c:extLst>
        </c:ser>
        <c:ser>
          <c:idx val="8"/>
          <c:order val="8"/>
          <c:tx>
            <c:strRef>
              <c:f>cvd19_tsa_incidencia_x1000_rrl!$A$11</c:f>
              <c:strCache>
                <c:ptCount val="1"/>
                <c:pt idx="0">
                  <c:v>Calderon (Carapungo)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ln w="1270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cvd19_tsa_incidencia_x1000_rrl!$B$2:$AJ$2</c:f>
              <c:strCache>
                <c:ptCount val="17"/>
                <c:pt idx="0">
                  <c:v>SE50</c:v>
                </c:pt>
                <c:pt idx="1">
                  <c:v>SE51</c:v>
                </c:pt>
                <c:pt idx="2">
                  <c:v>SE52</c:v>
                </c:pt>
                <c:pt idx="3">
                  <c:v>SE53</c:v>
                </c:pt>
                <c:pt idx="4">
                  <c:v>SE1</c:v>
                </c:pt>
                <c:pt idx="5">
                  <c:v>SE2</c:v>
                </c:pt>
                <c:pt idx="6">
                  <c:v>SE3</c:v>
                </c:pt>
                <c:pt idx="7">
                  <c:v>SE4</c:v>
                </c:pt>
                <c:pt idx="8">
                  <c:v>SE5</c:v>
                </c:pt>
                <c:pt idx="9">
                  <c:v>SE6</c:v>
                </c:pt>
                <c:pt idx="10">
                  <c:v>SE7</c:v>
                </c:pt>
                <c:pt idx="11">
                  <c:v>SE8</c:v>
                </c:pt>
                <c:pt idx="12">
                  <c:v>SE9</c:v>
                </c:pt>
                <c:pt idx="13">
                  <c:v>SE10</c:v>
                </c:pt>
                <c:pt idx="14">
                  <c:v>SE11</c:v>
                </c:pt>
                <c:pt idx="15">
                  <c:v>SE12</c:v>
                </c:pt>
                <c:pt idx="16">
                  <c:v>SE13</c:v>
                </c:pt>
              </c:strCache>
            </c:strRef>
          </c:cat>
          <c:val>
            <c:numRef>
              <c:f>cvd19_tsa_incidencia_x1000_rrl!$AK$11:$BS$11</c:f>
              <c:numCache>
                <c:formatCode>General</c:formatCode>
                <c:ptCount val="17"/>
                <c:pt idx="0">
                  <c:v>0.33</c:v>
                </c:pt>
                <c:pt idx="1">
                  <c:v>0.34</c:v>
                </c:pt>
                <c:pt idx="2">
                  <c:v>0.35</c:v>
                </c:pt>
                <c:pt idx="3">
                  <c:v>0.27</c:v>
                </c:pt>
                <c:pt idx="4">
                  <c:v>0.48</c:v>
                </c:pt>
                <c:pt idx="5">
                  <c:v>0.54</c:v>
                </c:pt>
                <c:pt idx="6">
                  <c:v>0.96</c:v>
                </c:pt>
                <c:pt idx="7">
                  <c:v>0.93</c:v>
                </c:pt>
                <c:pt idx="8">
                  <c:v>0.56000000000000005</c:v>
                </c:pt>
                <c:pt idx="9">
                  <c:v>0.75</c:v>
                </c:pt>
                <c:pt idx="10">
                  <c:v>0.91</c:v>
                </c:pt>
                <c:pt idx="11">
                  <c:v>0.65</c:v>
                </c:pt>
                <c:pt idx="12">
                  <c:v>0.76</c:v>
                </c:pt>
                <c:pt idx="13">
                  <c:v>0.52</c:v>
                </c:pt>
                <c:pt idx="14">
                  <c:v>0.89</c:v>
                </c:pt>
                <c:pt idx="15">
                  <c:v>0.37</c:v>
                </c:pt>
                <c:pt idx="16">
                  <c:v>1.23</c:v>
                </c:pt>
              </c:numCache>
            </c:numRef>
          </c:val>
          <c:smooth val="0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8-12A0-49FB-839D-18A0DE83A65F}"/>
            </c:ext>
          </c:extLst>
        </c:ser>
        <c:ser>
          <c:idx val="9"/>
          <c:order val="9"/>
          <c:tx>
            <c:strRef>
              <c:f>cvd19_tsa_incidencia_x1000_rrl!$A$12</c:f>
              <c:strCache>
                <c:ptCount val="1"/>
                <c:pt idx="0">
                  <c:v>Tababela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ln w="1270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cvd19_tsa_incidencia_x1000_rrl!$B$2:$AJ$2</c:f>
              <c:strCache>
                <c:ptCount val="17"/>
                <c:pt idx="0">
                  <c:v>SE50</c:v>
                </c:pt>
                <c:pt idx="1">
                  <c:v>SE51</c:v>
                </c:pt>
                <c:pt idx="2">
                  <c:v>SE52</c:v>
                </c:pt>
                <c:pt idx="3">
                  <c:v>SE53</c:v>
                </c:pt>
                <c:pt idx="4">
                  <c:v>SE1</c:v>
                </c:pt>
                <c:pt idx="5">
                  <c:v>SE2</c:v>
                </c:pt>
                <c:pt idx="6">
                  <c:v>SE3</c:v>
                </c:pt>
                <c:pt idx="7">
                  <c:v>SE4</c:v>
                </c:pt>
                <c:pt idx="8">
                  <c:v>SE5</c:v>
                </c:pt>
                <c:pt idx="9">
                  <c:v>SE6</c:v>
                </c:pt>
                <c:pt idx="10">
                  <c:v>SE7</c:v>
                </c:pt>
                <c:pt idx="11">
                  <c:v>SE8</c:v>
                </c:pt>
                <c:pt idx="12">
                  <c:v>SE9</c:v>
                </c:pt>
                <c:pt idx="13">
                  <c:v>SE10</c:v>
                </c:pt>
                <c:pt idx="14">
                  <c:v>SE11</c:v>
                </c:pt>
                <c:pt idx="15">
                  <c:v>SE12</c:v>
                </c:pt>
                <c:pt idx="16">
                  <c:v>SE13</c:v>
                </c:pt>
              </c:strCache>
            </c:strRef>
          </c:cat>
          <c:val>
            <c:numRef>
              <c:f>cvd19_tsa_incidencia_x1000_rrl!$AK$12:$BS$12</c:f>
              <c:numCache>
                <c:formatCode>General</c:formatCode>
                <c:ptCount val="17"/>
                <c:pt idx="0">
                  <c:v>0.28999999999999998</c:v>
                </c:pt>
                <c:pt idx="1">
                  <c:v>0.28999999999999998</c:v>
                </c:pt>
                <c:pt idx="2">
                  <c:v>0</c:v>
                </c:pt>
                <c:pt idx="3">
                  <c:v>0.28999999999999998</c:v>
                </c:pt>
                <c:pt idx="4">
                  <c:v>0.88</c:v>
                </c:pt>
                <c:pt idx="5">
                  <c:v>0.59</c:v>
                </c:pt>
                <c:pt idx="6">
                  <c:v>0.59</c:v>
                </c:pt>
                <c:pt idx="7">
                  <c:v>3.85</c:v>
                </c:pt>
                <c:pt idx="8">
                  <c:v>1.18</c:v>
                </c:pt>
                <c:pt idx="9">
                  <c:v>0.3</c:v>
                </c:pt>
                <c:pt idx="10">
                  <c:v>1.19</c:v>
                </c:pt>
                <c:pt idx="11">
                  <c:v>2.38</c:v>
                </c:pt>
                <c:pt idx="12">
                  <c:v>1.79</c:v>
                </c:pt>
                <c:pt idx="13">
                  <c:v>2.09</c:v>
                </c:pt>
                <c:pt idx="14">
                  <c:v>5.4</c:v>
                </c:pt>
                <c:pt idx="15">
                  <c:v>2.1</c:v>
                </c:pt>
                <c:pt idx="16">
                  <c:v>1.2</c:v>
                </c:pt>
              </c:numCache>
            </c:numRef>
          </c:val>
          <c:smooth val="0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9-12A0-49FB-839D-18A0DE83A6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684288"/>
        <c:axId val="127432320"/>
        <c:extLst xmlns:c16r2="http://schemas.microsoft.com/office/drawing/2015/06/chart"/>
      </c:lineChart>
      <c:catAx>
        <c:axId val="1726842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Bambino-Regular" panose="00000500000000000000" pitchFamily="2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s-EC" sz="1050" dirty="0">
                    <a:solidFill>
                      <a:sysClr val="windowText" lastClr="000000"/>
                    </a:solidFill>
                    <a:latin typeface="Bambino-Regular" panose="00000500000000000000" pitchFamily="2" charset="0"/>
                    <a:ea typeface="Tahoma" panose="020B0604030504040204" pitchFamily="34" charset="0"/>
                    <a:cs typeface="Tahoma" panose="020B0604030504040204" pitchFamily="34" charset="0"/>
                  </a:rPr>
                  <a:t>Semana</a:t>
                </a:r>
                <a:r>
                  <a:rPr lang="es-EC" sz="1050" baseline="0" dirty="0">
                    <a:solidFill>
                      <a:sysClr val="windowText" lastClr="000000"/>
                    </a:solidFill>
                    <a:latin typeface="Bambino-Regular" panose="00000500000000000000" pitchFamily="2" charset="0"/>
                    <a:ea typeface="Tahoma" panose="020B0604030504040204" pitchFamily="34" charset="0"/>
                    <a:cs typeface="Tahoma" panose="020B0604030504040204" pitchFamily="34" charset="0"/>
                  </a:rPr>
                  <a:t> Epidemiológica</a:t>
                </a:r>
                <a:endParaRPr lang="es-EC" sz="1050" dirty="0">
                  <a:solidFill>
                    <a:sysClr val="windowText" lastClr="000000"/>
                  </a:solidFill>
                  <a:latin typeface="Bambino-Regular" panose="00000500000000000000" pitchFamily="2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c:rich>
          </c:tx>
          <c:layout>
            <c:manualLayout>
              <c:xMode val="edge"/>
              <c:yMode val="edge"/>
              <c:x val="0.28361387384518155"/>
              <c:y val="0.9159134513948834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/>
                </a:solidFill>
                <a:latin typeface="Bambino-Regular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127432320"/>
        <c:crosses val="autoZero"/>
        <c:auto val="1"/>
        <c:lblAlgn val="ctr"/>
        <c:lblOffset val="100"/>
        <c:noMultiLvlLbl val="0"/>
      </c:catAx>
      <c:valAx>
        <c:axId val="127432320"/>
        <c:scaling>
          <c:orientation val="minMax"/>
          <c:max val="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Bambino-Regular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172684288"/>
        <c:crosses val="autoZero"/>
        <c:crossBetween val="between"/>
        <c:majorUnit val="5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365427263739386"/>
          <c:y val="4.1271341229895793E-2"/>
          <c:w val="0.31653664973917062"/>
          <c:h val="0.93749218774947896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Bambino-Regular" panose="00000500000000000000" pitchFamily="2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625217278463584E-2"/>
          <c:y val="5.2225907452886716E-2"/>
          <c:w val="0.69238372454627994"/>
          <c:h val="0.83264231531117017"/>
        </c:manualLayout>
      </c:layout>
      <c:area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172817408"/>
        <c:axId val="48324608"/>
        <c:extLst xmlns:c16r2="http://schemas.microsoft.com/office/drawing/2015/06/chart">
          <c:ext xmlns:c15="http://schemas.microsoft.com/office/drawing/2012/chart" uri="{02D57815-91ED-43cb-92C2-25804820EDAC}">
            <c15:filteredAreaSeries>
              <c15:ser>
                <c:idx val="4"/>
                <c:order val="6"/>
                <c:tx>
                  <c:strRef>
                    <c:extLst>
                      <c:ext uri="{02D57815-91ED-43cb-92C2-25804820EDAC}">
                        <c15:formulaRef>
                          <c15:sqref>qto_cvd19_grafica!$V$1</c15:sqref>
                        </c15:formulaRef>
                      </c:ext>
                    </c:extLst>
                    <c:strCache>
                      <c:ptCount val="1"/>
                      <c:pt idx="0">
                        <c:v>Contagiados 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cat>
                  <c:numRef>
                    <c:extLst>
                      <c:ext uri="{02D57815-91ED-43cb-92C2-25804820EDAC}">
                        <c15:formulaRef>
                          <c15:sqref>qto_cvd19_camas!$A$2:$A$170</c15:sqref>
                        </c15:formulaRef>
                      </c:ext>
                    </c:extLst>
                    <c:numCache>
                      <c:formatCode>yyyy\-mm\-dd</c:formatCode>
                      <c:ptCount val="169"/>
                      <c:pt idx="0">
                        <c:v>43994</c:v>
                      </c:pt>
                      <c:pt idx="1">
                        <c:v>43995</c:v>
                      </c:pt>
                      <c:pt idx="2">
                        <c:v>43996</c:v>
                      </c:pt>
                      <c:pt idx="3">
                        <c:v>43997</c:v>
                      </c:pt>
                      <c:pt idx="4">
                        <c:v>43998</c:v>
                      </c:pt>
                      <c:pt idx="5">
                        <c:v>43999</c:v>
                      </c:pt>
                      <c:pt idx="6">
                        <c:v>44000</c:v>
                      </c:pt>
                      <c:pt idx="7">
                        <c:v>44001</c:v>
                      </c:pt>
                      <c:pt idx="8">
                        <c:v>44002</c:v>
                      </c:pt>
                      <c:pt idx="9">
                        <c:v>44003</c:v>
                      </c:pt>
                      <c:pt idx="10">
                        <c:v>44004</c:v>
                      </c:pt>
                      <c:pt idx="11">
                        <c:v>44005</c:v>
                      </c:pt>
                      <c:pt idx="12">
                        <c:v>44006</c:v>
                      </c:pt>
                      <c:pt idx="13">
                        <c:v>44007</c:v>
                      </c:pt>
                      <c:pt idx="14">
                        <c:v>44008</c:v>
                      </c:pt>
                      <c:pt idx="15">
                        <c:v>44009</c:v>
                      </c:pt>
                      <c:pt idx="16">
                        <c:v>44010</c:v>
                      </c:pt>
                      <c:pt idx="17">
                        <c:v>44011</c:v>
                      </c:pt>
                      <c:pt idx="18">
                        <c:v>44012</c:v>
                      </c:pt>
                      <c:pt idx="19">
                        <c:v>44013</c:v>
                      </c:pt>
                      <c:pt idx="20">
                        <c:v>44014</c:v>
                      </c:pt>
                      <c:pt idx="21">
                        <c:v>44015</c:v>
                      </c:pt>
                      <c:pt idx="22">
                        <c:v>44016</c:v>
                      </c:pt>
                      <c:pt idx="23">
                        <c:v>44017</c:v>
                      </c:pt>
                      <c:pt idx="24">
                        <c:v>44018</c:v>
                      </c:pt>
                      <c:pt idx="25">
                        <c:v>44019</c:v>
                      </c:pt>
                      <c:pt idx="26">
                        <c:v>44020</c:v>
                      </c:pt>
                      <c:pt idx="27">
                        <c:v>44021</c:v>
                      </c:pt>
                      <c:pt idx="28">
                        <c:v>44022</c:v>
                      </c:pt>
                      <c:pt idx="29">
                        <c:v>44023</c:v>
                      </c:pt>
                      <c:pt idx="30">
                        <c:v>44024</c:v>
                      </c:pt>
                      <c:pt idx="31">
                        <c:v>44025</c:v>
                      </c:pt>
                      <c:pt idx="32">
                        <c:v>44026</c:v>
                      </c:pt>
                      <c:pt idx="33">
                        <c:v>44027</c:v>
                      </c:pt>
                      <c:pt idx="34">
                        <c:v>44028</c:v>
                      </c:pt>
                      <c:pt idx="35">
                        <c:v>44029</c:v>
                      </c:pt>
                      <c:pt idx="36">
                        <c:v>44030</c:v>
                      </c:pt>
                      <c:pt idx="37">
                        <c:v>44031</c:v>
                      </c:pt>
                      <c:pt idx="38">
                        <c:v>44032</c:v>
                      </c:pt>
                      <c:pt idx="39">
                        <c:v>44033</c:v>
                      </c:pt>
                      <c:pt idx="40">
                        <c:v>44034</c:v>
                      </c:pt>
                      <c:pt idx="41">
                        <c:v>44035</c:v>
                      </c:pt>
                      <c:pt idx="42">
                        <c:v>44036</c:v>
                      </c:pt>
                      <c:pt idx="43">
                        <c:v>44037</c:v>
                      </c:pt>
                      <c:pt idx="44">
                        <c:v>44038</c:v>
                      </c:pt>
                      <c:pt idx="45">
                        <c:v>44039</c:v>
                      </c:pt>
                      <c:pt idx="46">
                        <c:v>44040</c:v>
                      </c:pt>
                      <c:pt idx="47">
                        <c:v>44041</c:v>
                      </c:pt>
                      <c:pt idx="48">
                        <c:v>44042</c:v>
                      </c:pt>
                      <c:pt idx="49">
                        <c:v>44043</c:v>
                      </c:pt>
                      <c:pt idx="50">
                        <c:v>44044</c:v>
                      </c:pt>
                      <c:pt idx="51">
                        <c:v>44045</c:v>
                      </c:pt>
                      <c:pt idx="52">
                        <c:v>44046</c:v>
                      </c:pt>
                      <c:pt idx="53">
                        <c:v>44047</c:v>
                      </c:pt>
                      <c:pt idx="54">
                        <c:v>44048</c:v>
                      </c:pt>
                      <c:pt idx="55">
                        <c:v>44049</c:v>
                      </c:pt>
                      <c:pt idx="56">
                        <c:v>44050</c:v>
                      </c:pt>
                      <c:pt idx="57">
                        <c:v>44051</c:v>
                      </c:pt>
                      <c:pt idx="58">
                        <c:v>44052</c:v>
                      </c:pt>
                      <c:pt idx="59">
                        <c:v>44053</c:v>
                      </c:pt>
                      <c:pt idx="60">
                        <c:v>44054</c:v>
                      </c:pt>
                      <c:pt idx="61">
                        <c:v>44055</c:v>
                      </c:pt>
                      <c:pt idx="62">
                        <c:v>44056</c:v>
                      </c:pt>
                      <c:pt idx="63">
                        <c:v>44057</c:v>
                      </c:pt>
                      <c:pt idx="64">
                        <c:v>44058</c:v>
                      </c:pt>
                      <c:pt idx="65">
                        <c:v>44059</c:v>
                      </c:pt>
                      <c:pt idx="66">
                        <c:v>44060</c:v>
                      </c:pt>
                      <c:pt idx="67">
                        <c:v>44061</c:v>
                      </c:pt>
                      <c:pt idx="68">
                        <c:v>44062</c:v>
                      </c:pt>
                      <c:pt idx="69">
                        <c:v>44063</c:v>
                      </c:pt>
                      <c:pt idx="70">
                        <c:v>44064</c:v>
                      </c:pt>
                      <c:pt idx="71">
                        <c:v>44065</c:v>
                      </c:pt>
                      <c:pt idx="72">
                        <c:v>44066</c:v>
                      </c:pt>
                      <c:pt idx="73">
                        <c:v>44067</c:v>
                      </c:pt>
                      <c:pt idx="74">
                        <c:v>44068</c:v>
                      </c:pt>
                      <c:pt idx="75">
                        <c:v>44069</c:v>
                      </c:pt>
                      <c:pt idx="76">
                        <c:v>44070</c:v>
                      </c:pt>
                      <c:pt idx="77">
                        <c:v>44071</c:v>
                      </c:pt>
                      <c:pt idx="78">
                        <c:v>44072</c:v>
                      </c:pt>
                      <c:pt idx="79">
                        <c:v>44073</c:v>
                      </c:pt>
                      <c:pt idx="80">
                        <c:v>44074</c:v>
                      </c:pt>
                      <c:pt idx="81">
                        <c:v>44075</c:v>
                      </c:pt>
                      <c:pt idx="82">
                        <c:v>44076</c:v>
                      </c:pt>
                      <c:pt idx="83">
                        <c:v>44077</c:v>
                      </c:pt>
                      <c:pt idx="84">
                        <c:v>44078</c:v>
                      </c:pt>
                      <c:pt idx="85">
                        <c:v>44079</c:v>
                      </c:pt>
                      <c:pt idx="86">
                        <c:v>44080</c:v>
                      </c:pt>
                      <c:pt idx="87">
                        <c:v>44081</c:v>
                      </c:pt>
                      <c:pt idx="88">
                        <c:v>44082</c:v>
                      </c:pt>
                      <c:pt idx="89">
                        <c:v>44083</c:v>
                      </c:pt>
                      <c:pt idx="90">
                        <c:v>44084</c:v>
                      </c:pt>
                      <c:pt idx="91">
                        <c:v>44085</c:v>
                      </c:pt>
                      <c:pt idx="92">
                        <c:v>44086</c:v>
                      </c:pt>
                      <c:pt idx="93">
                        <c:v>44087</c:v>
                      </c:pt>
                      <c:pt idx="94">
                        <c:v>44088</c:v>
                      </c:pt>
                      <c:pt idx="95">
                        <c:v>44089</c:v>
                      </c:pt>
                      <c:pt idx="96">
                        <c:v>44090</c:v>
                      </c:pt>
                      <c:pt idx="97">
                        <c:v>44091</c:v>
                      </c:pt>
                      <c:pt idx="98">
                        <c:v>44092</c:v>
                      </c:pt>
                      <c:pt idx="99">
                        <c:v>44093</c:v>
                      </c:pt>
                      <c:pt idx="100">
                        <c:v>44094</c:v>
                      </c:pt>
                      <c:pt idx="101">
                        <c:v>44095</c:v>
                      </c:pt>
                      <c:pt idx="102">
                        <c:v>44096</c:v>
                      </c:pt>
                      <c:pt idx="103">
                        <c:v>44097</c:v>
                      </c:pt>
                      <c:pt idx="104">
                        <c:v>44098</c:v>
                      </c:pt>
                      <c:pt idx="105">
                        <c:v>44099</c:v>
                      </c:pt>
                      <c:pt idx="106">
                        <c:v>44100</c:v>
                      </c:pt>
                      <c:pt idx="107">
                        <c:v>44101</c:v>
                      </c:pt>
                      <c:pt idx="108">
                        <c:v>44102</c:v>
                      </c:pt>
                      <c:pt idx="109">
                        <c:v>44103</c:v>
                      </c:pt>
                      <c:pt idx="110">
                        <c:v>44104</c:v>
                      </c:pt>
                      <c:pt idx="111">
                        <c:v>44105</c:v>
                      </c:pt>
                      <c:pt idx="112">
                        <c:v>44106</c:v>
                      </c:pt>
                      <c:pt idx="113">
                        <c:v>44107</c:v>
                      </c:pt>
                      <c:pt idx="114">
                        <c:v>44108</c:v>
                      </c:pt>
                      <c:pt idx="115">
                        <c:v>44109</c:v>
                      </c:pt>
                      <c:pt idx="116">
                        <c:v>44110</c:v>
                      </c:pt>
                      <c:pt idx="117">
                        <c:v>44111</c:v>
                      </c:pt>
                      <c:pt idx="118">
                        <c:v>44112</c:v>
                      </c:pt>
                      <c:pt idx="119">
                        <c:v>44113</c:v>
                      </c:pt>
                      <c:pt idx="120">
                        <c:v>44114</c:v>
                      </c:pt>
                      <c:pt idx="121">
                        <c:v>44115</c:v>
                      </c:pt>
                      <c:pt idx="122">
                        <c:v>44116</c:v>
                      </c:pt>
                      <c:pt idx="123">
                        <c:v>44117</c:v>
                      </c:pt>
                      <c:pt idx="124">
                        <c:v>44118</c:v>
                      </c:pt>
                      <c:pt idx="125">
                        <c:v>44119</c:v>
                      </c:pt>
                      <c:pt idx="126">
                        <c:v>44120</c:v>
                      </c:pt>
                      <c:pt idx="127">
                        <c:v>44121</c:v>
                      </c:pt>
                      <c:pt idx="128">
                        <c:v>44122</c:v>
                      </c:pt>
                      <c:pt idx="129">
                        <c:v>44123</c:v>
                      </c:pt>
                      <c:pt idx="130">
                        <c:v>44124</c:v>
                      </c:pt>
                      <c:pt idx="131">
                        <c:v>44125</c:v>
                      </c:pt>
                      <c:pt idx="132">
                        <c:v>44126</c:v>
                      </c:pt>
                      <c:pt idx="133">
                        <c:v>44127</c:v>
                      </c:pt>
                      <c:pt idx="134">
                        <c:v>44128</c:v>
                      </c:pt>
                      <c:pt idx="135">
                        <c:v>44129</c:v>
                      </c:pt>
                      <c:pt idx="136">
                        <c:v>44130</c:v>
                      </c:pt>
                      <c:pt idx="137">
                        <c:v>44131</c:v>
                      </c:pt>
                      <c:pt idx="138">
                        <c:v>44132</c:v>
                      </c:pt>
                      <c:pt idx="139">
                        <c:v>44133</c:v>
                      </c:pt>
                      <c:pt idx="140">
                        <c:v>44134</c:v>
                      </c:pt>
                      <c:pt idx="141">
                        <c:v>44135</c:v>
                      </c:pt>
                      <c:pt idx="142">
                        <c:v>44136</c:v>
                      </c:pt>
                      <c:pt idx="143">
                        <c:v>44137</c:v>
                      </c:pt>
                      <c:pt idx="144">
                        <c:v>44138</c:v>
                      </c:pt>
                      <c:pt idx="145">
                        <c:v>44139</c:v>
                      </c:pt>
                      <c:pt idx="146">
                        <c:v>44140</c:v>
                      </c:pt>
                      <c:pt idx="147">
                        <c:v>44141</c:v>
                      </c:pt>
                      <c:pt idx="148">
                        <c:v>44142</c:v>
                      </c:pt>
                      <c:pt idx="149">
                        <c:v>44143</c:v>
                      </c:pt>
                      <c:pt idx="150">
                        <c:v>44144</c:v>
                      </c:pt>
                      <c:pt idx="151">
                        <c:v>44145</c:v>
                      </c:pt>
                      <c:pt idx="152">
                        <c:v>44146</c:v>
                      </c:pt>
                      <c:pt idx="153">
                        <c:v>44147</c:v>
                      </c:pt>
                      <c:pt idx="154">
                        <c:v>44148</c:v>
                      </c:pt>
                      <c:pt idx="155">
                        <c:v>44149</c:v>
                      </c:pt>
                      <c:pt idx="156">
                        <c:v>44150</c:v>
                      </c:pt>
                      <c:pt idx="157">
                        <c:v>44151</c:v>
                      </c:pt>
                      <c:pt idx="158">
                        <c:v>44152</c:v>
                      </c:pt>
                      <c:pt idx="159">
                        <c:v>44153</c:v>
                      </c:pt>
                      <c:pt idx="160">
                        <c:v>44154</c:v>
                      </c:pt>
                      <c:pt idx="161">
                        <c:v>44155</c:v>
                      </c:pt>
                      <c:pt idx="162">
                        <c:v>44156</c:v>
                      </c:pt>
                      <c:pt idx="163">
                        <c:v>44157</c:v>
                      </c:pt>
                      <c:pt idx="164">
                        <c:v>44158</c:v>
                      </c:pt>
                      <c:pt idx="165">
                        <c:v>44159</c:v>
                      </c:pt>
                      <c:pt idx="166">
                        <c:v>44160</c:v>
                      </c:pt>
                      <c:pt idx="167">
                        <c:v>44161</c:v>
                      </c:pt>
                      <c:pt idx="168">
                        <c:v>44162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qto_cvd19_grafica!$V$2:$V$172</c15:sqref>
                        </c15:formulaRef>
                      </c:ext>
                    </c:extLst>
                    <c:numCache>
                      <c:formatCode>General</c:formatCode>
                      <c:ptCount val="171"/>
                      <c:pt idx="0">
                        <c:v>4650</c:v>
                      </c:pt>
                      <c:pt idx="1">
                        <c:v>4746</c:v>
                      </c:pt>
                      <c:pt idx="2">
                        <c:v>4792</c:v>
                      </c:pt>
                      <c:pt idx="3">
                        <c:v>4873</c:v>
                      </c:pt>
                      <c:pt idx="4">
                        <c:v>4983</c:v>
                      </c:pt>
                      <c:pt idx="5">
                        <c:v>5062</c:v>
                      </c:pt>
                      <c:pt idx="6">
                        <c:v>5160</c:v>
                      </c:pt>
                      <c:pt idx="7">
                        <c:v>5271</c:v>
                      </c:pt>
                      <c:pt idx="8">
                        <c:v>5400</c:v>
                      </c:pt>
                      <c:pt idx="9">
                        <c:v>5528</c:v>
                      </c:pt>
                      <c:pt idx="10">
                        <c:v>5646</c:v>
                      </c:pt>
                      <c:pt idx="11">
                        <c:v>5747</c:v>
                      </c:pt>
                      <c:pt idx="12">
                        <c:v>5912</c:v>
                      </c:pt>
                      <c:pt idx="13">
                        <c:v>6049</c:v>
                      </c:pt>
                      <c:pt idx="14">
                        <c:v>6171</c:v>
                      </c:pt>
                      <c:pt idx="15">
                        <c:v>6261</c:v>
                      </c:pt>
                      <c:pt idx="16">
                        <c:v>6372</c:v>
                      </c:pt>
                      <c:pt idx="17">
                        <c:v>6453</c:v>
                      </c:pt>
                      <c:pt idx="18">
                        <c:v>6571</c:v>
                      </c:pt>
                      <c:pt idx="19">
                        <c:v>7253</c:v>
                      </c:pt>
                      <c:pt idx="20">
                        <c:v>7542</c:v>
                      </c:pt>
                      <c:pt idx="21">
                        <c:v>7816</c:v>
                      </c:pt>
                      <c:pt idx="22">
                        <c:v>8022</c:v>
                      </c:pt>
                      <c:pt idx="23">
                        <c:v>8132</c:v>
                      </c:pt>
                      <c:pt idx="24">
                        <c:v>8195</c:v>
                      </c:pt>
                      <c:pt idx="25">
                        <c:v>8346</c:v>
                      </c:pt>
                      <c:pt idx="26">
                        <c:v>8581</c:v>
                      </c:pt>
                      <c:pt idx="27">
                        <c:v>8746</c:v>
                      </c:pt>
                      <c:pt idx="28">
                        <c:v>8953</c:v>
                      </c:pt>
                      <c:pt idx="29">
                        <c:v>9450</c:v>
                      </c:pt>
                      <c:pt idx="30">
                        <c:v>9670</c:v>
                      </c:pt>
                      <c:pt idx="31">
                        <c:v>9677</c:v>
                      </c:pt>
                      <c:pt idx="32">
                        <c:v>9839</c:v>
                      </c:pt>
                      <c:pt idx="33">
                        <c:v>10035</c:v>
                      </c:pt>
                      <c:pt idx="34">
                        <c:v>10208</c:v>
                      </c:pt>
                      <c:pt idx="35">
                        <c:v>10386</c:v>
                      </c:pt>
                      <c:pt idx="36">
                        <c:v>10534</c:v>
                      </c:pt>
                      <c:pt idx="37">
                        <c:v>10599</c:v>
                      </c:pt>
                      <c:pt idx="38">
                        <c:v>10967</c:v>
                      </c:pt>
                      <c:pt idx="39">
                        <c:v>11524</c:v>
                      </c:pt>
                      <c:pt idx="40">
                        <c:v>11741</c:v>
                      </c:pt>
                      <c:pt idx="41">
                        <c:v>11900</c:v>
                      </c:pt>
                      <c:pt idx="42">
                        <c:v>12157</c:v>
                      </c:pt>
                      <c:pt idx="43">
                        <c:v>12340</c:v>
                      </c:pt>
                      <c:pt idx="44">
                        <c:v>12459</c:v>
                      </c:pt>
                      <c:pt idx="45">
                        <c:v>12561</c:v>
                      </c:pt>
                      <c:pt idx="46">
                        <c:v>12747</c:v>
                      </c:pt>
                      <c:pt idx="47">
                        <c:v>12947</c:v>
                      </c:pt>
                      <c:pt idx="48">
                        <c:v>13212</c:v>
                      </c:pt>
                      <c:pt idx="49">
                        <c:v>13320</c:v>
                      </c:pt>
                      <c:pt idx="50">
                        <c:v>13438</c:v>
                      </c:pt>
                      <c:pt idx="51">
                        <c:v>13474</c:v>
                      </c:pt>
                      <c:pt idx="52">
                        <c:v>13514</c:v>
                      </c:pt>
                      <c:pt idx="53">
                        <c:v>13651</c:v>
                      </c:pt>
                      <c:pt idx="54">
                        <c:v>13949</c:v>
                      </c:pt>
                      <c:pt idx="55">
                        <c:v>14857</c:v>
                      </c:pt>
                      <c:pt idx="56">
                        <c:v>15597</c:v>
                      </c:pt>
                      <c:pt idx="57">
                        <c:v>16019</c:v>
                      </c:pt>
                      <c:pt idx="58">
                        <c:v>16154</c:v>
                      </c:pt>
                      <c:pt idx="59">
                        <c:v>16210</c:v>
                      </c:pt>
                      <c:pt idx="60">
                        <c:v>16520</c:v>
                      </c:pt>
                      <c:pt idx="61">
                        <c:v>17232</c:v>
                      </c:pt>
                      <c:pt idx="62">
                        <c:v>17685</c:v>
                      </c:pt>
                      <c:pt idx="63">
                        <c:v>17992</c:v>
                      </c:pt>
                      <c:pt idx="64">
                        <c:v>18392</c:v>
                      </c:pt>
                      <c:pt idx="65">
                        <c:v>18571</c:v>
                      </c:pt>
                      <c:pt idx="66">
                        <c:v>18600</c:v>
                      </c:pt>
                      <c:pt idx="67">
                        <c:v>18945</c:v>
                      </c:pt>
                      <c:pt idx="68">
                        <c:v>19550</c:v>
                      </c:pt>
                      <c:pt idx="69">
                        <c:v>19794</c:v>
                      </c:pt>
                      <c:pt idx="70">
                        <c:v>19972</c:v>
                      </c:pt>
                      <c:pt idx="71">
                        <c:v>20085</c:v>
                      </c:pt>
                      <c:pt idx="72">
                        <c:v>20253</c:v>
                      </c:pt>
                      <c:pt idx="73">
                        <c:v>20354</c:v>
                      </c:pt>
                      <c:pt idx="74">
                        <c:v>20498</c:v>
                      </c:pt>
                      <c:pt idx="75">
                        <c:v>20853</c:v>
                      </c:pt>
                      <c:pt idx="76">
                        <c:v>21112</c:v>
                      </c:pt>
                      <c:pt idx="77">
                        <c:v>21238</c:v>
                      </c:pt>
                      <c:pt idx="78">
                        <c:v>21432</c:v>
                      </c:pt>
                      <c:pt idx="79">
                        <c:v>21558</c:v>
                      </c:pt>
                      <c:pt idx="80">
                        <c:v>21589</c:v>
                      </c:pt>
                      <c:pt idx="81">
                        <c:v>21739</c:v>
                      </c:pt>
                      <c:pt idx="82">
                        <c:v>21957</c:v>
                      </c:pt>
                      <c:pt idx="83">
                        <c:v>22158</c:v>
                      </c:pt>
                      <c:pt idx="84">
                        <c:v>22281</c:v>
                      </c:pt>
                      <c:pt idx="85">
                        <c:v>22460</c:v>
                      </c:pt>
                      <c:pt idx="86">
                        <c:v>22600</c:v>
                      </c:pt>
                      <c:pt idx="87">
                        <c:v>22614</c:v>
                      </c:pt>
                      <c:pt idx="88">
                        <c:v>22742</c:v>
                      </c:pt>
                      <c:pt idx="89">
                        <c:v>23217</c:v>
                      </c:pt>
                      <c:pt idx="90">
                        <c:v>23583</c:v>
                      </c:pt>
                      <c:pt idx="91">
                        <c:v>23979</c:v>
                      </c:pt>
                      <c:pt idx="92">
                        <c:v>24978</c:v>
                      </c:pt>
                      <c:pt idx="93">
                        <c:v>26551</c:v>
                      </c:pt>
                      <c:pt idx="94">
                        <c:v>26766</c:v>
                      </c:pt>
                      <c:pt idx="95">
                        <c:v>27104</c:v>
                      </c:pt>
                      <c:pt idx="96">
                        <c:v>27989</c:v>
                      </c:pt>
                      <c:pt idx="97">
                        <c:v>28060</c:v>
                      </c:pt>
                      <c:pt idx="98">
                        <c:v>29416</c:v>
                      </c:pt>
                      <c:pt idx="99">
                        <c:v>30174</c:v>
                      </c:pt>
                      <c:pt idx="100">
                        <c:v>30557</c:v>
                      </c:pt>
                      <c:pt idx="101">
                        <c:v>30723</c:v>
                      </c:pt>
                      <c:pt idx="102">
                        <c:v>31041</c:v>
                      </c:pt>
                      <c:pt idx="103">
                        <c:v>32543</c:v>
                      </c:pt>
                      <c:pt idx="104">
                        <c:v>33269</c:v>
                      </c:pt>
                      <c:pt idx="105">
                        <c:v>34079</c:v>
                      </c:pt>
                      <c:pt idx="106">
                        <c:v>35025</c:v>
                      </c:pt>
                      <c:pt idx="107">
                        <c:v>35457</c:v>
                      </c:pt>
                      <c:pt idx="108">
                        <c:v>35602</c:v>
                      </c:pt>
                      <c:pt idx="109">
                        <c:v>35972</c:v>
                      </c:pt>
                      <c:pt idx="110">
                        <c:v>36629</c:v>
                      </c:pt>
                      <c:pt idx="111">
                        <c:v>37403</c:v>
                      </c:pt>
                      <c:pt idx="112">
                        <c:v>37922</c:v>
                      </c:pt>
                      <c:pt idx="113">
                        <c:v>38245</c:v>
                      </c:pt>
                      <c:pt idx="114">
                        <c:v>38526</c:v>
                      </c:pt>
                      <c:pt idx="115">
                        <c:v>38717</c:v>
                      </c:pt>
                      <c:pt idx="116">
                        <c:v>39102</c:v>
                      </c:pt>
                      <c:pt idx="117">
                        <c:v>40021</c:v>
                      </c:pt>
                      <c:pt idx="118">
                        <c:v>40982</c:v>
                      </c:pt>
                      <c:pt idx="119">
                        <c:v>41441</c:v>
                      </c:pt>
                      <c:pt idx="120">
                        <c:v>42008</c:v>
                      </c:pt>
                      <c:pt idx="121">
                        <c:v>42155</c:v>
                      </c:pt>
                      <c:pt idx="122">
                        <c:v>42339</c:v>
                      </c:pt>
                      <c:pt idx="123">
                        <c:v>42841</c:v>
                      </c:pt>
                      <c:pt idx="124">
                        <c:v>43307</c:v>
                      </c:pt>
                      <c:pt idx="125">
                        <c:v>43977</c:v>
                      </c:pt>
                      <c:pt idx="126">
                        <c:v>44624</c:v>
                      </c:pt>
                      <c:pt idx="127">
                        <c:v>45052</c:v>
                      </c:pt>
                      <c:pt idx="128">
                        <c:v>45448</c:v>
                      </c:pt>
                      <c:pt idx="129">
                        <c:v>45499</c:v>
                      </c:pt>
                      <c:pt idx="130">
                        <c:v>45928</c:v>
                      </c:pt>
                      <c:pt idx="131">
                        <c:v>46712</c:v>
                      </c:pt>
                      <c:pt idx="132">
                        <c:v>47028</c:v>
                      </c:pt>
                      <c:pt idx="133">
                        <c:v>48076</c:v>
                      </c:pt>
                      <c:pt idx="134">
                        <c:v>49085</c:v>
                      </c:pt>
                      <c:pt idx="135">
                        <c:v>50694</c:v>
                      </c:pt>
                      <c:pt idx="136">
                        <c:v>51095</c:v>
                      </c:pt>
                      <c:pt idx="137">
                        <c:v>51666</c:v>
                      </c:pt>
                      <c:pt idx="138">
                        <c:v>52689</c:v>
                      </c:pt>
                      <c:pt idx="139">
                        <c:v>53411</c:v>
                      </c:pt>
                      <c:pt idx="140">
                        <c:v>53812</c:v>
                      </c:pt>
                      <c:pt idx="141">
                        <c:v>54291</c:v>
                      </c:pt>
                      <c:pt idx="142">
                        <c:v>54729</c:v>
                      </c:pt>
                      <c:pt idx="143">
                        <c:v>54852</c:v>
                      </c:pt>
                      <c:pt idx="144">
                        <c:v>55047</c:v>
                      </c:pt>
                      <c:pt idx="145">
                        <c:v>55191</c:v>
                      </c:pt>
                      <c:pt idx="146">
                        <c:v>55379</c:v>
                      </c:pt>
                      <c:pt idx="147">
                        <c:v>55674</c:v>
                      </c:pt>
                      <c:pt idx="148">
                        <c:v>56217</c:v>
                      </c:pt>
                      <c:pt idx="149">
                        <c:v>56871</c:v>
                      </c:pt>
                      <c:pt idx="150">
                        <c:v>57105</c:v>
                      </c:pt>
                      <c:pt idx="151">
                        <c:v>57247</c:v>
                      </c:pt>
                      <c:pt idx="152">
                        <c:v>57680</c:v>
                      </c:pt>
                      <c:pt idx="153">
                        <c:v>58029</c:v>
                      </c:pt>
                      <c:pt idx="154">
                        <c:v>58513</c:v>
                      </c:pt>
                      <c:pt idx="155">
                        <c:v>58922</c:v>
                      </c:pt>
                      <c:pt idx="156">
                        <c:v>59211</c:v>
                      </c:pt>
                      <c:pt idx="157">
                        <c:v>59403</c:v>
                      </c:pt>
                      <c:pt idx="158">
                        <c:v>59579</c:v>
                      </c:pt>
                      <c:pt idx="159">
                        <c:v>60079</c:v>
                      </c:pt>
                      <c:pt idx="160">
                        <c:v>60470</c:v>
                      </c:pt>
                      <c:pt idx="161">
                        <c:v>60760</c:v>
                      </c:pt>
                      <c:pt idx="162">
                        <c:v>61247</c:v>
                      </c:pt>
                      <c:pt idx="163">
                        <c:v>61491</c:v>
                      </c:pt>
                      <c:pt idx="164">
                        <c:v>61639</c:v>
                      </c:pt>
                      <c:pt idx="165">
                        <c:v>61782</c:v>
                      </c:pt>
                      <c:pt idx="166">
                        <c:v>62077</c:v>
                      </c:pt>
                      <c:pt idx="167">
                        <c:v>62305</c:v>
                      </c:pt>
                      <c:pt idx="168">
                        <c:v>62714</c:v>
                      </c:pt>
                      <c:pt idx="169">
                        <c:v>63353</c:v>
                      </c:pt>
                      <c:pt idx="170">
                        <c:v>64020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A934-4DB4-9EA4-372B71779ACC}"/>
                  </c:ext>
                </c:extLst>
              </c15:ser>
            </c15:filteredAreaSeries>
            <c15:filteredArea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qto_cvd19_grafica!$W$1</c15:sqref>
                        </c15:formulaRef>
                      </c:ext>
                    </c:extLst>
                    <c:strCache>
                      <c:ptCount val="1"/>
                      <c:pt idx="0">
                        <c:v>Casos diarios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qto_cvd19_camas!$A$2:$A$170</c15:sqref>
                        </c15:formulaRef>
                      </c:ext>
                    </c:extLst>
                    <c:numCache>
                      <c:formatCode>yyyy\-mm\-dd</c:formatCode>
                      <c:ptCount val="169"/>
                      <c:pt idx="0">
                        <c:v>43994</c:v>
                      </c:pt>
                      <c:pt idx="1">
                        <c:v>43995</c:v>
                      </c:pt>
                      <c:pt idx="2">
                        <c:v>43996</c:v>
                      </c:pt>
                      <c:pt idx="3">
                        <c:v>43997</c:v>
                      </c:pt>
                      <c:pt idx="4">
                        <c:v>43998</c:v>
                      </c:pt>
                      <c:pt idx="5">
                        <c:v>43999</c:v>
                      </c:pt>
                      <c:pt idx="6">
                        <c:v>44000</c:v>
                      </c:pt>
                      <c:pt idx="7">
                        <c:v>44001</c:v>
                      </c:pt>
                      <c:pt idx="8">
                        <c:v>44002</c:v>
                      </c:pt>
                      <c:pt idx="9">
                        <c:v>44003</c:v>
                      </c:pt>
                      <c:pt idx="10">
                        <c:v>44004</c:v>
                      </c:pt>
                      <c:pt idx="11">
                        <c:v>44005</c:v>
                      </c:pt>
                      <c:pt idx="12">
                        <c:v>44006</c:v>
                      </c:pt>
                      <c:pt idx="13">
                        <c:v>44007</c:v>
                      </c:pt>
                      <c:pt idx="14">
                        <c:v>44008</c:v>
                      </c:pt>
                      <c:pt idx="15">
                        <c:v>44009</c:v>
                      </c:pt>
                      <c:pt idx="16">
                        <c:v>44010</c:v>
                      </c:pt>
                      <c:pt idx="17">
                        <c:v>44011</c:v>
                      </c:pt>
                      <c:pt idx="18">
                        <c:v>44012</c:v>
                      </c:pt>
                      <c:pt idx="19">
                        <c:v>44013</c:v>
                      </c:pt>
                      <c:pt idx="20">
                        <c:v>44014</c:v>
                      </c:pt>
                      <c:pt idx="21">
                        <c:v>44015</c:v>
                      </c:pt>
                      <c:pt idx="22">
                        <c:v>44016</c:v>
                      </c:pt>
                      <c:pt idx="23">
                        <c:v>44017</c:v>
                      </c:pt>
                      <c:pt idx="24">
                        <c:v>44018</c:v>
                      </c:pt>
                      <c:pt idx="25">
                        <c:v>44019</c:v>
                      </c:pt>
                      <c:pt idx="26">
                        <c:v>44020</c:v>
                      </c:pt>
                      <c:pt idx="27">
                        <c:v>44021</c:v>
                      </c:pt>
                      <c:pt idx="28">
                        <c:v>44022</c:v>
                      </c:pt>
                      <c:pt idx="29">
                        <c:v>44023</c:v>
                      </c:pt>
                      <c:pt idx="30">
                        <c:v>44024</c:v>
                      </c:pt>
                      <c:pt idx="31">
                        <c:v>44025</c:v>
                      </c:pt>
                      <c:pt idx="32">
                        <c:v>44026</c:v>
                      </c:pt>
                      <c:pt idx="33">
                        <c:v>44027</c:v>
                      </c:pt>
                      <c:pt idx="34">
                        <c:v>44028</c:v>
                      </c:pt>
                      <c:pt idx="35">
                        <c:v>44029</c:v>
                      </c:pt>
                      <c:pt idx="36">
                        <c:v>44030</c:v>
                      </c:pt>
                      <c:pt idx="37">
                        <c:v>44031</c:v>
                      </c:pt>
                      <c:pt idx="38">
                        <c:v>44032</c:v>
                      </c:pt>
                      <c:pt idx="39">
                        <c:v>44033</c:v>
                      </c:pt>
                      <c:pt idx="40">
                        <c:v>44034</c:v>
                      </c:pt>
                      <c:pt idx="41">
                        <c:v>44035</c:v>
                      </c:pt>
                      <c:pt idx="42">
                        <c:v>44036</c:v>
                      </c:pt>
                      <c:pt idx="43">
                        <c:v>44037</c:v>
                      </c:pt>
                      <c:pt idx="44">
                        <c:v>44038</c:v>
                      </c:pt>
                      <c:pt idx="45">
                        <c:v>44039</c:v>
                      </c:pt>
                      <c:pt idx="46">
                        <c:v>44040</c:v>
                      </c:pt>
                      <c:pt idx="47">
                        <c:v>44041</c:v>
                      </c:pt>
                      <c:pt idx="48">
                        <c:v>44042</c:v>
                      </c:pt>
                      <c:pt idx="49">
                        <c:v>44043</c:v>
                      </c:pt>
                      <c:pt idx="50">
                        <c:v>44044</c:v>
                      </c:pt>
                      <c:pt idx="51">
                        <c:v>44045</c:v>
                      </c:pt>
                      <c:pt idx="52">
                        <c:v>44046</c:v>
                      </c:pt>
                      <c:pt idx="53">
                        <c:v>44047</c:v>
                      </c:pt>
                      <c:pt idx="54">
                        <c:v>44048</c:v>
                      </c:pt>
                      <c:pt idx="55">
                        <c:v>44049</c:v>
                      </c:pt>
                      <c:pt idx="56">
                        <c:v>44050</c:v>
                      </c:pt>
                      <c:pt idx="57">
                        <c:v>44051</c:v>
                      </c:pt>
                      <c:pt idx="58">
                        <c:v>44052</c:v>
                      </c:pt>
                      <c:pt idx="59">
                        <c:v>44053</c:v>
                      </c:pt>
                      <c:pt idx="60">
                        <c:v>44054</c:v>
                      </c:pt>
                      <c:pt idx="61">
                        <c:v>44055</c:v>
                      </c:pt>
                      <c:pt idx="62">
                        <c:v>44056</c:v>
                      </c:pt>
                      <c:pt idx="63">
                        <c:v>44057</c:v>
                      </c:pt>
                      <c:pt idx="64">
                        <c:v>44058</c:v>
                      </c:pt>
                      <c:pt idx="65">
                        <c:v>44059</c:v>
                      </c:pt>
                      <c:pt idx="66">
                        <c:v>44060</c:v>
                      </c:pt>
                      <c:pt idx="67">
                        <c:v>44061</c:v>
                      </c:pt>
                      <c:pt idx="68">
                        <c:v>44062</c:v>
                      </c:pt>
                      <c:pt idx="69">
                        <c:v>44063</c:v>
                      </c:pt>
                      <c:pt idx="70">
                        <c:v>44064</c:v>
                      </c:pt>
                      <c:pt idx="71">
                        <c:v>44065</c:v>
                      </c:pt>
                      <c:pt idx="72">
                        <c:v>44066</c:v>
                      </c:pt>
                      <c:pt idx="73">
                        <c:v>44067</c:v>
                      </c:pt>
                      <c:pt idx="74">
                        <c:v>44068</c:v>
                      </c:pt>
                      <c:pt idx="75">
                        <c:v>44069</c:v>
                      </c:pt>
                      <c:pt idx="76">
                        <c:v>44070</c:v>
                      </c:pt>
                      <c:pt idx="77">
                        <c:v>44071</c:v>
                      </c:pt>
                      <c:pt idx="78">
                        <c:v>44072</c:v>
                      </c:pt>
                      <c:pt idx="79">
                        <c:v>44073</c:v>
                      </c:pt>
                      <c:pt idx="80">
                        <c:v>44074</c:v>
                      </c:pt>
                      <c:pt idx="81">
                        <c:v>44075</c:v>
                      </c:pt>
                      <c:pt idx="82">
                        <c:v>44076</c:v>
                      </c:pt>
                      <c:pt idx="83">
                        <c:v>44077</c:v>
                      </c:pt>
                      <c:pt idx="84">
                        <c:v>44078</c:v>
                      </c:pt>
                      <c:pt idx="85">
                        <c:v>44079</c:v>
                      </c:pt>
                      <c:pt idx="86">
                        <c:v>44080</c:v>
                      </c:pt>
                      <c:pt idx="87">
                        <c:v>44081</c:v>
                      </c:pt>
                      <c:pt idx="88">
                        <c:v>44082</c:v>
                      </c:pt>
                      <c:pt idx="89">
                        <c:v>44083</c:v>
                      </c:pt>
                      <c:pt idx="90">
                        <c:v>44084</c:v>
                      </c:pt>
                      <c:pt idx="91">
                        <c:v>44085</c:v>
                      </c:pt>
                      <c:pt idx="92">
                        <c:v>44086</c:v>
                      </c:pt>
                      <c:pt idx="93">
                        <c:v>44087</c:v>
                      </c:pt>
                      <c:pt idx="94">
                        <c:v>44088</c:v>
                      </c:pt>
                      <c:pt idx="95">
                        <c:v>44089</c:v>
                      </c:pt>
                      <c:pt idx="96">
                        <c:v>44090</c:v>
                      </c:pt>
                      <c:pt idx="97">
                        <c:v>44091</c:v>
                      </c:pt>
                      <c:pt idx="98">
                        <c:v>44092</c:v>
                      </c:pt>
                      <c:pt idx="99">
                        <c:v>44093</c:v>
                      </c:pt>
                      <c:pt idx="100">
                        <c:v>44094</c:v>
                      </c:pt>
                      <c:pt idx="101">
                        <c:v>44095</c:v>
                      </c:pt>
                      <c:pt idx="102">
                        <c:v>44096</c:v>
                      </c:pt>
                      <c:pt idx="103">
                        <c:v>44097</c:v>
                      </c:pt>
                      <c:pt idx="104">
                        <c:v>44098</c:v>
                      </c:pt>
                      <c:pt idx="105">
                        <c:v>44099</c:v>
                      </c:pt>
                      <c:pt idx="106">
                        <c:v>44100</c:v>
                      </c:pt>
                      <c:pt idx="107">
                        <c:v>44101</c:v>
                      </c:pt>
                      <c:pt idx="108">
                        <c:v>44102</c:v>
                      </c:pt>
                      <c:pt idx="109">
                        <c:v>44103</c:v>
                      </c:pt>
                      <c:pt idx="110">
                        <c:v>44104</c:v>
                      </c:pt>
                      <c:pt idx="111">
                        <c:v>44105</c:v>
                      </c:pt>
                      <c:pt idx="112">
                        <c:v>44106</c:v>
                      </c:pt>
                      <c:pt idx="113">
                        <c:v>44107</c:v>
                      </c:pt>
                      <c:pt idx="114">
                        <c:v>44108</c:v>
                      </c:pt>
                      <c:pt idx="115">
                        <c:v>44109</c:v>
                      </c:pt>
                      <c:pt idx="116">
                        <c:v>44110</c:v>
                      </c:pt>
                      <c:pt idx="117">
                        <c:v>44111</c:v>
                      </c:pt>
                      <c:pt idx="118">
                        <c:v>44112</c:v>
                      </c:pt>
                      <c:pt idx="119">
                        <c:v>44113</c:v>
                      </c:pt>
                      <c:pt idx="120">
                        <c:v>44114</c:v>
                      </c:pt>
                      <c:pt idx="121">
                        <c:v>44115</c:v>
                      </c:pt>
                      <c:pt idx="122">
                        <c:v>44116</c:v>
                      </c:pt>
                      <c:pt idx="123">
                        <c:v>44117</c:v>
                      </c:pt>
                      <c:pt idx="124">
                        <c:v>44118</c:v>
                      </c:pt>
                      <c:pt idx="125">
                        <c:v>44119</c:v>
                      </c:pt>
                      <c:pt idx="126">
                        <c:v>44120</c:v>
                      </c:pt>
                      <c:pt idx="127">
                        <c:v>44121</c:v>
                      </c:pt>
                      <c:pt idx="128">
                        <c:v>44122</c:v>
                      </c:pt>
                      <c:pt idx="129">
                        <c:v>44123</c:v>
                      </c:pt>
                      <c:pt idx="130">
                        <c:v>44124</c:v>
                      </c:pt>
                      <c:pt idx="131">
                        <c:v>44125</c:v>
                      </c:pt>
                      <c:pt idx="132">
                        <c:v>44126</c:v>
                      </c:pt>
                      <c:pt idx="133">
                        <c:v>44127</c:v>
                      </c:pt>
                      <c:pt idx="134">
                        <c:v>44128</c:v>
                      </c:pt>
                      <c:pt idx="135">
                        <c:v>44129</c:v>
                      </c:pt>
                      <c:pt idx="136">
                        <c:v>44130</c:v>
                      </c:pt>
                      <c:pt idx="137">
                        <c:v>44131</c:v>
                      </c:pt>
                      <c:pt idx="138">
                        <c:v>44132</c:v>
                      </c:pt>
                      <c:pt idx="139">
                        <c:v>44133</c:v>
                      </c:pt>
                      <c:pt idx="140">
                        <c:v>44134</c:v>
                      </c:pt>
                      <c:pt idx="141">
                        <c:v>44135</c:v>
                      </c:pt>
                      <c:pt idx="142">
                        <c:v>44136</c:v>
                      </c:pt>
                      <c:pt idx="143">
                        <c:v>44137</c:v>
                      </c:pt>
                      <c:pt idx="144">
                        <c:v>44138</c:v>
                      </c:pt>
                      <c:pt idx="145">
                        <c:v>44139</c:v>
                      </c:pt>
                      <c:pt idx="146">
                        <c:v>44140</c:v>
                      </c:pt>
                      <c:pt idx="147">
                        <c:v>44141</c:v>
                      </c:pt>
                      <c:pt idx="148">
                        <c:v>44142</c:v>
                      </c:pt>
                      <c:pt idx="149">
                        <c:v>44143</c:v>
                      </c:pt>
                      <c:pt idx="150">
                        <c:v>44144</c:v>
                      </c:pt>
                      <c:pt idx="151">
                        <c:v>44145</c:v>
                      </c:pt>
                      <c:pt idx="152">
                        <c:v>44146</c:v>
                      </c:pt>
                      <c:pt idx="153">
                        <c:v>44147</c:v>
                      </c:pt>
                      <c:pt idx="154">
                        <c:v>44148</c:v>
                      </c:pt>
                      <c:pt idx="155">
                        <c:v>44149</c:v>
                      </c:pt>
                      <c:pt idx="156">
                        <c:v>44150</c:v>
                      </c:pt>
                      <c:pt idx="157">
                        <c:v>44151</c:v>
                      </c:pt>
                      <c:pt idx="158">
                        <c:v>44152</c:v>
                      </c:pt>
                      <c:pt idx="159">
                        <c:v>44153</c:v>
                      </c:pt>
                      <c:pt idx="160">
                        <c:v>44154</c:v>
                      </c:pt>
                      <c:pt idx="161">
                        <c:v>44155</c:v>
                      </c:pt>
                      <c:pt idx="162">
                        <c:v>44156</c:v>
                      </c:pt>
                      <c:pt idx="163">
                        <c:v>44157</c:v>
                      </c:pt>
                      <c:pt idx="164">
                        <c:v>44158</c:v>
                      </c:pt>
                      <c:pt idx="165">
                        <c:v>44159</c:v>
                      </c:pt>
                      <c:pt idx="166">
                        <c:v>44160</c:v>
                      </c:pt>
                      <c:pt idx="167">
                        <c:v>44161</c:v>
                      </c:pt>
                      <c:pt idx="168">
                        <c:v>44162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qto_cvd19_grafica!$W$2:$W$173</c15:sqref>
                        </c15:formulaRef>
                      </c:ext>
                    </c:extLst>
                    <c:numCache>
                      <c:formatCode>General</c:formatCode>
                      <c:ptCount val="172"/>
                      <c:pt idx="0">
                        <c:v>101</c:v>
                      </c:pt>
                      <c:pt idx="1">
                        <c:v>96</c:v>
                      </c:pt>
                      <c:pt idx="2">
                        <c:v>46</c:v>
                      </c:pt>
                      <c:pt idx="3">
                        <c:v>81</c:v>
                      </c:pt>
                      <c:pt idx="4">
                        <c:v>110</c:v>
                      </c:pt>
                      <c:pt idx="5">
                        <c:v>79</c:v>
                      </c:pt>
                      <c:pt idx="6">
                        <c:v>98</c:v>
                      </c:pt>
                      <c:pt idx="7">
                        <c:v>111</c:v>
                      </c:pt>
                      <c:pt idx="8">
                        <c:v>129</c:v>
                      </c:pt>
                      <c:pt idx="9">
                        <c:v>128</c:v>
                      </c:pt>
                      <c:pt idx="10">
                        <c:v>118</c:v>
                      </c:pt>
                      <c:pt idx="11">
                        <c:v>101</c:v>
                      </c:pt>
                      <c:pt idx="12">
                        <c:v>165</c:v>
                      </c:pt>
                      <c:pt idx="13">
                        <c:v>137</c:v>
                      </c:pt>
                      <c:pt idx="14">
                        <c:v>122</c:v>
                      </c:pt>
                      <c:pt idx="15">
                        <c:v>90</c:v>
                      </c:pt>
                      <c:pt idx="16">
                        <c:v>111</c:v>
                      </c:pt>
                      <c:pt idx="17">
                        <c:v>81</c:v>
                      </c:pt>
                      <c:pt idx="18">
                        <c:v>118</c:v>
                      </c:pt>
                      <c:pt idx="19">
                        <c:v>682</c:v>
                      </c:pt>
                      <c:pt idx="20">
                        <c:v>289</c:v>
                      </c:pt>
                      <c:pt idx="21">
                        <c:v>274</c:v>
                      </c:pt>
                      <c:pt idx="22">
                        <c:v>206</c:v>
                      </c:pt>
                      <c:pt idx="23">
                        <c:v>110</c:v>
                      </c:pt>
                      <c:pt idx="24">
                        <c:v>63</c:v>
                      </c:pt>
                      <c:pt idx="25">
                        <c:v>151</c:v>
                      </c:pt>
                      <c:pt idx="26">
                        <c:v>235</c:v>
                      </c:pt>
                      <c:pt idx="27">
                        <c:v>165</c:v>
                      </c:pt>
                      <c:pt idx="28">
                        <c:v>207</c:v>
                      </c:pt>
                      <c:pt idx="29">
                        <c:v>497</c:v>
                      </c:pt>
                      <c:pt idx="30">
                        <c:v>220</c:v>
                      </c:pt>
                      <c:pt idx="31">
                        <c:v>7</c:v>
                      </c:pt>
                      <c:pt idx="32">
                        <c:v>162</c:v>
                      </c:pt>
                      <c:pt idx="33">
                        <c:v>196</c:v>
                      </c:pt>
                      <c:pt idx="34">
                        <c:v>173</c:v>
                      </c:pt>
                      <c:pt idx="35">
                        <c:v>178</c:v>
                      </c:pt>
                      <c:pt idx="36">
                        <c:v>148</c:v>
                      </c:pt>
                      <c:pt idx="37">
                        <c:v>65</c:v>
                      </c:pt>
                      <c:pt idx="38">
                        <c:v>368</c:v>
                      </c:pt>
                      <c:pt idx="39">
                        <c:v>557</c:v>
                      </c:pt>
                      <c:pt idx="40">
                        <c:v>217</c:v>
                      </c:pt>
                      <c:pt idx="41">
                        <c:v>159</c:v>
                      </c:pt>
                      <c:pt idx="42">
                        <c:v>257</c:v>
                      </c:pt>
                      <c:pt idx="43">
                        <c:v>183</c:v>
                      </c:pt>
                      <c:pt idx="44">
                        <c:v>119</c:v>
                      </c:pt>
                      <c:pt idx="45">
                        <c:v>102</c:v>
                      </c:pt>
                      <c:pt idx="46">
                        <c:v>186</c:v>
                      </c:pt>
                      <c:pt idx="47">
                        <c:v>200</c:v>
                      </c:pt>
                      <c:pt idx="48">
                        <c:v>265</c:v>
                      </c:pt>
                      <c:pt idx="49">
                        <c:v>108</c:v>
                      </c:pt>
                      <c:pt idx="50">
                        <c:v>118</c:v>
                      </c:pt>
                      <c:pt idx="51">
                        <c:v>36</c:v>
                      </c:pt>
                      <c:pt idx="52">
                        <c:v>40</c:v>
                      </c:pt>
                      <c:pt idx="53">
                        <c:v>137</c:v>
                      </c:pt>
                      <c:pt idx="54">
                        <c:v>298</c:v>
                      </c:pt>
                      <c:pt idx="55">
                        <c:v>908</c:v>
                      </c:pt>
                      <c:pt idx="56">
                        <c:v>740</c:v>
                      </c:pt>
                      <c:pt idx="57">
                        <c:v>422</c:v>
                      </c:pt>
                      <c:pt idx="58">
                        <c:v>135</c:v>
                      </c:pt>
                      <c:pt idx="59">
                        <c:v>56</c:v>
                      </c:pt>
                      <c:pt idx="60">
                        <c:v>310</c:v>
                      </c:pt>
                      <c:pt idx="61">
                        <c:v>712</c:v>
                      </c:pt>
                      <c:pt idx="62">
                        <c:v>453</c:v>
                      </c:pt>
                      <c:pt idx="63">
                        <c:v>307</c:v>
                      </c:pt>
                      <c:pt idx="64">
                        <c:v>400</c:v>
                      </c:pt>
                      <c:pt idx="65">
                        <c:v>179</c:v>
                      </c:pt>
                      <c:pt idx="66">
                        <c:v>29</c:v>
                      </c:pt>
                      <c:pt idx="67">
                        <c:v>345</c:v>
                      </c:pt>
                      <c:pt idx="68">
                        <c:v>605</c:v>
                      </c:pt>
                      <c:pt idx="69">
                        <c:v>244</c:v>
                      </c:pt>
                      <c:pt idx="70">
                        <c:v>178</c:v>
                      </c:pt>
                      <c:pt idx="71">
                        <c:v>113</c:v>
                      </c:pt>
                      <c:pt idx="72">
                        <c:v>168</c:v>
                      </c:pt>
                      <c:pt idx="73">
                        <c:v>101</c:v>
                      </c:pt>
                      <c:pt idx="74">
                        <c:v>144</c:v>
                      </c:pt>
                      <c:pt idx="75">
                        <c:v>355</c:v>
                      </c:pt>
                      <c:pt idx="76">
                        <c:v>259</c:v>
                      </c:pt>
                      <c:pt idx="77">
                        <c:v>126</c:v>
                      </c:pt>
                      <c:pt idx="78">
                        <c:v>194</c:v>
                      </c:pt>
                      <c:pt idx="79">
                        <c:v>126</c:v>
                      </c:pt>
                      <c:pt idx="80">
                        <c:v>31</c:v>
                      </c:pt>
                      <c:pt idx="81">
                        <c:v>150</c:v>
                      </c:pt>
                      <c:pt idx="82">
                        <c:v>218</c:v>
                      </c:pt>
                      <c:pt idx="83">
                        <c:v>201</c:v>
                      </c:pt>
                      <c:pt idx="84">
                        <c:v>123</c:v>
                      </c:pt>
                      <c:pt idx="85">
                        <c:v>179</c:v>
                      </c:pt>
                      <c:pt idx="86">
                        <c:v>140</c:v>
                      </c:pt>
                      <c:pt idx="87">
                        <c:v>14</c:v>
                      </c:pt>
                      <c:pt idx="88">
                        <c:v>128</c:v>
                      </c:pt>
                      <c:pt idx="89">
                        <c:v>475</c:v>
                      </c:pt>
                      <c:pt idx="90">
                        <c:v>366</c:v>
                      </c:pt>
                      <c:pt idx="91">
                        <c:v>396</c:v>
                      </c:pt>
                      <c:pt idx="92">
                        <c:v>999</c:v>
                      </c:pt>
                      <c:pt idx="93">
                        <c:v>1573</c:v>
                      </c:pt>
                      <c:pt idx="94">
                        <c:v>215</c:v>
                      </c:pt>
                      <c:pt idx="95">
                        <c:v>338</c:v>
                      </c:pt>
                      <c:pt idx="96">
                        <c:v>885</c:v>
                      </c:pt>
                      <c:pt idx="97">
                        <c:v>71</c:v>
                      </c:pt>
                      <c:pt idx="98">
                        <c:v>1356</c:v>
                      </c:pt>
                      <c:pt idx="99">
                        <c:v>758</c:v>
                      </c:pt>
                      <c:pt idx="100">
                        <c:v>383</c:v>
                      </c:pt>
                      <c:pt idx="101">
                        <c:v>166</c:v>
                      </c:pt>
                      <c:pt idx="102">
                        <c:v>318</c:v>
                      </c:pt>
                      <c:pt idx="103">
                        <c:v>1502</c:v>
                      </c:pt>
                      <c:pt idx="104">
                        <c:v>726</c:v>
                      </c:pt>
                      <c:pt idx="105">
                        <c:v>810</c:v>
                      </c:pt>
                      <c:pt idx="106">
                        <c:v>946</c:v>
                      </c:pt>
                      <c:pt idx="107">
                        <c:v>432</c:v>
                      </c:pt>
                      <c:pt idx="108">
                        <c:v>145</c:v>
                      </c:pt>
                      <c:pt idx="109">
                        <c:v>370</c:v>
                      </c:pt>
                      <c:pt idx="110">
                        <c:v>657</c:v>
                      </c:pt>
                      <c:pt idx="111">
                        <c:v>774</c:v>
                      </c:pt>
                      <c:pt idx="112">
                        <c:v>519</c:v>
                      </c:pt>
                      <c:pt idx="113">
                        <c:v>323</c:v>
                      </c:pt>
                      <c:pt idx="114">
                        <c:v>281</c:v>
                      </c:pt>
                      <c:pt idx="115">
                        <c:v>191</c:v>
                      </c:pt>
                      <c:pt idx="116">
                        <c:v>385</c:v>
                      </c:pt>
                      <c:pt idx="117">
                        <c:v>919</c:v>
                      </c:pt>
                      <c:pt idx="118">
                        <c:v>961</c:v>
                      </c:pt>
                      <c:pt idx="119">
                        <c:v>459</c:v>
                      </c:pt>
                      <c:pt idx="120">
                        <c:v>567</c:v>
                      </c:pt>
                      <c:pt idx="121">
                        <c:v>147</c:v>
                      </c:pt>
                      <c:pt idx="122">
                        <c:v>184</c:v>
                      </c:pt>
                      <c:pt idx="123">
                        <c:v>502</c:v>
                      </c:pt>
                      <c:pt idx="124">
                        <c:v>466</c:v>
                      </c:pt>
                      <c:pt idx="125">
                        <c:v>670</c:v>
                      </c:pt>
                      <c:pt idx="126">
                        <c:v>647</c:v>
                      </c:pt>
                      <c:pt idx="127">
                        <c:v>428</c:v>
                      </c:pt>
                      <c:pt idx="128">
                        <c:v>396</c:v>
                      </c:pt>
                      <c:pt idx="129">
                        <c:v>51</c:v>
                      </c:pt>
                      <c:pt idx="130">
                        <c:v>429</c:v>
                      </c:pt>
                      <c:pt idx="131">
                        <c:v>784</c:v>
                      </c:pt>
                      <c:pt idx="132">
                        <c:v>316</c:v>
                      </c:pt>
                      <c:pt idx="133">
                        <c:v>1048</c:v>
                      </c:pt>
                      <c:pt idx="134">
                        <c:v>1009</c:v>
                      </c:pt>
                      <c:pt idx="135">
                        <c:v>1609</c:v>
                      </c:pt>
                      <c:pt idx="136">
                        <c:v>401</c:v>
                      </c:pt>
                      <c:pt idx="137">
                        <c:v>571</c:v>
                      </c:pt>
                      <c:pt idx="138">
                        <c:v>1023</c:v>
                      </c:pt>
                      <c:pt idx="139">
                        <c:v>722</c:v>
                      </c:pt>
                      <c:pt idx="140">
                        <c:v>401</c:v>
                      </c:pt>
                      <c:pt idx="141">
                        <c:v>479</c:v>
                      </c:pt>
                      <c:pt idx="142">
                        <c:v>438</c:v>
                      </c:pt>
                      <c:pt idx="143">
                        <c:v>123</c:v>
                      </c:pt>
                      <c:pt idx="144">
                        <c:v>195</c:v>
                      </c:pt>
                      <c:pt idx="145">
                        <c:v>144</c:v>
                      </c:pt>
                      <c:pt idx="146">
                        <c:v>188</c:v>
                      </c:pt>
                      <c:pt idx="147">
                        <c:v>295</c:v>
                      </c:pt>
                      <c:pt idx="148">
                        <c:v>543</c:v>
                      </c:pt>
                      <c:pt idx="149">
                        <c:v>654</c:v>
                      </c:pt>
                      <c:pt idx="150">
                        <c:v>234</c:v>
                      </c:pt>
                      <c:pt idx="151">
                        <c:v>142</c:v>
                      </c:pt>
                      <c:pt idx="152">
                        <c:v>433</c:v>
                      </c:pt>
                      <c:pt idx="153">
                        <c:v>349</c:v>
                      </c:pt>
                      <c:pt idx="154">
                        <c:v>484</c:v>
                      </c:pt>
                      <c:pt idx="155">
                        <c:v>409</c:v>
                      </c:pt>
                      <c:pt idx="156">
                        <c:v>289</c:v>
                      </c:pt>
                      <c:pt idx="157">
                        <c:v>192</c:v>
                      </c:pt>
                      <c:pt idx="158">
                        <c:v>176</c:v>
                      </c:pt>
                      <c:pt idx="159">
                        <c:v>500</c:v>
                      </c:pt>
                      <c:pt idx="160">
                        <c:v>391</c:v>
                      </c:pt>
                      <c:pt idx="161">
                        <c:v>290</c:v>
                      </c:pt>
                      <c:pt idx="162">
                        <c:v>487</c:v>
                      </c:pt>
                      <c:pt idx="163">
                        <c:v>244</c:v>
                      </c:pt>
                      <c:pt idx="164">
                        <c:v>148</c:v>
                      </c:pt>
                      <c:pt idx="165">
                        <c:v>143</c:v>
                      </c:pt>
                      <c:pt idx="166">
                        <c:v>295</c:v>
                      </c:pt>
                      <c:pt idx="167">
                        <c:v>228</c:v>
                      </c:pt>
                      <c:pt idx="168">
                        <c:v>409</c:v>
                      </c:pt>
                      <c:pt idx="169">
                        <c:v>639</c:v>
                      </c:pt>
                      <c:pt idx="170">
                        <c:v>667</c:v>
                      </c:pt>
                      <c:pt idx="171">
                        <c:v>114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A934-4DB4-9EA4-372B71779ACC}"/>
                  </c:ext>
                </c:extLst>
              </c15:ser>
            </c15:filteredAreaSeries>
          </c:ext>
        </c:extLst>
      </c:areaChart>
      <c:barChart>
        <c:barDir val="col"/>
        <c:grouping val="clustered"/>
        <c:varyColors val="0"/>
        <c:ser>
          <c:idx val="2"/>
          <c:order val="0"/>
          <c:tx>
            <c:strRef>
              <c:f>qto_cvd19_grafica!$Q$143</c:f>
              <c:strCache>
                <c:ptCount val="1"/>
                <c:pt idx="0">
                  <c:v>Nº de pacientes en lista de espera para hospitalización COVID-19 (eje 2)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2700" cap="flat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invertIfNegative val="0"/>
          <c:cat>
            <c:numRef>
              <c:f>qto_cvd19_camas!$A$2:$A$299</c:f>
              <c:numCache>
                <c:formatCode>yyyy\-mm\-dd</c:formatCode>
                <c:ptCount val="298"/>
                <c:pt idx="0">
                  <c:v>43994</c:v>
                </c:pt>
                <c:pt idx="1">
                  <c:v>43995</c:v>
                </c:pt>
                <c:pt idx="2">
                  <c:v>43996</c:v>
                </c:pt>
                <c:pt idx="3">
                  <c:v>43997</c:v>
                </c:pt>
                <c:pt idx="4">
                  <c:v>43998</c:v>
                </c:pt>
                <c:pt idx="5">
                  <c:v>43999</c:v>
                </c:pt>
                <c:pt idx="6">
                  <c:v>44000</c:v>
                </c:pt>
                <c:pt idx="7">
                  <c:v>44001</c:v>
                </c:pt>
                <c:pt idx="8">
                  <c:v>44002</c:v>
                </c:pt>
                <c:pt idx="9">
                  <c:v>44003</c:v>
                </c:pt>
                <c:pt idx="10">
                  <c:v>44004</c:v>
                </c:pt>
                <c:pt idx="11">
                  <c:v>44005</c:v>
                </c:pt>
                <c:pt idx="12">
                  <c:v>44006</c:v>
                </c:pt>
                <c:pt idx="13">
                  <c:v>44007</c:v>
                </c:pt>
                <c:pt idx="14">
                  <c:v>44008</c:v>
                </c:pt>
                <c:pt idx="15">
                  <c:v>44009</c:v>
                </c:pt>
                <c:pt idx="16">
                  <c:v>44010</c:v>
                </c:pt>
                <c:pt idx="17">
                  <c:v>44011</c:v>
                </c:pt>
                <c:pt idx="18">
                  <c:v>44012</c:v>
                </c:pt>
                <c:pt idx="19">
                  <c:v>44013</c:v>
                </c:pt>
                <c:pt idx="20">
                  <c:v>44014</c:v>
                </c:pt>
                <c:pt idx="21">
                  <c:v>44015</c:v>
                </c:pt>
                <c:pt idx="22">
                  <c:v>44016</c:v>
                </c:pt>
                <c:pt idx="23">
                  <c:v>44017</c:v>
                </c:pt>
                <c:pt idx="24">
                  <c:v>44018</c:v>
                </c:pt>
                <c:pt idx="25">
                  <c:v>44019</c:v>
                </c:pt>
                <c:pt idx="26">
                  <c:v>44020</c:v>
                </c:pt>
                <c:pt idx="27">
                  <c:v>44021</c:v>
                </c:pt>
                <c:pt idx="28">
                  <c:v>44022</c:v>
                </c:pt>
                <c:pt idx="29">
                  <c:v>44023</c:v>
                </c:pt>
                <c:pt idx="30">
                  <c:v>44024</c:v>
                </c:pt>
                <c:pt idx="31">
                  <c:v>44025</c:v>
                </c:pt>
                <c:pt idx="32">
                  <c:v>44026</c:v>
                </c:pt>
                <c:pt idx="33">
                  <c:v>44027</c:v>
                </c:pt>
                <c:pt idx="34">
                  <c:v>44028</c:v>
                </c:pt>
                <c:pt idx="35">
                  <c:v>44029</c:v>
                </c:pt>
                <c:pt idx="36">
                  <c:v>44030</c:v>
                </c:pt>
                <c:pt idx="37">
                  <c:v>44031</c:v>
                </c:pt>
                <c:pt idx="38">
                  <c:v>44032</c:v>
                </c:pt>
                <c:pt idx="39">
                  <c:v>44033</c:v>
                </c:pt>
                <c:pt idx="40">
                  <c:v>44034</c:v>
                </c:pt>
                <c:pt idx="41">
                  <c:v>44035</c:v>
                </c:pt>
                <c:pt idx="42">
                  <c:v>44036</c:v>
                </c:pt>
                <c:pt idx="43">
                  <c:v>44037</c:v>
                </c:pt>
                <c:pt idx="44">
                  <c:v>44038</c:v>
                </c:pt>
                <c:pt idx="45">
                  <c:v>44039</c:v>
                </c:pt>
                <c:pt idx="46">
                  <c:v>44040</c:v>
                </c:pt>
                <c:pt idx="47">
                  <c:v>44041</c:v>
                </c:pt>
                <c:pt idx="48">
                  <c:v>44042</c:v>
                </c:pt>
                <c:pt idx="49">
                  <c:v>44043</c:v>
                </c:pt>
                <c:pt idx="50">
                  <c:v>44044</c:v>
                </c:pt>
                <c:pt idx="51">
                  <c:v>44045</c:v>
                </c:pt>
                <c:pt idx="52">
                  <c:v>44046</c:v>
                </c:pt>
                <c:pt idx="53">
                  <c:v>44047</c:v>
                </c:pt>
                <c:pt idx="54">
                  <c:v>44048</c:v>
                </c:pt>
                <c:pt idx="55">
                  <c:v>44049</c:v>
                </c:pt>
                <c:pt idx="56">
                  <c:v>44050</c:v>
                </c:pt>
                <c:pt idx="57">
                  <c:v>44051</c:v>
                </c:pt>
                <c:pt idx="58">
                  <c:v>44052</c:v>
                </c:pt>
                <c:pt idx="59">
                  <c:v>44053</c:v>
                </c:pt>
                <c:pt idx="60">
                  <c:v>44054</c:v>
                </c:pt>
                <c:pt idx="61">
                  <c:v>44055</c:v>
                </c:pt>
                <c:pt idx="62">
                  <c:v>44056</c:v>
                </c:pt>
                <c:pt idx="63">
                  <c:v>44057</c:v>
                </c:pt>
                <c:pt idx="64">
                  <c:v>44058</c:v>
                </c:pt>
                <c:pt idx="65">
                  <c:v>44059</c:v>
                </c:pt>
                <c:pt idx="66">
                  <c:v>44060</c:v>
                </c:pt>
                <c:pt idx="67">
                  <c:v>44061</c:v>
                </c:pt>
                <c:pt idx="68">
                  <c:v>44062</c:v>
                </c:pt>
                <c:pt idx="69">
                  <c:v>44063</c:v>
                </c:pt>
                <c:pt idx="70">
                  <c:v>44064</c:v>
                </c:pt>
                <c:pt idx="71">
                  <c:v>44065</c:v>
                </c:pt>
                <c:pt idx="72">
                  <c:v>44066</c:v>
                </c:pt>
                <c:pt idx="73">
                  <c:v>44067</c:v>
                </c:pt>
                <c:pt idx="74">
                  <c:v>44068</c:v>
                </c:pt>
                <c:pt idx="75">
                  <c:v>44069</c:v>
                </c:pt>
                <c:pt idx="76">
                  <c:v>44070</c:v>
                </c:pt>
                <c:pt idx="77">
                  <c:v>44071</c:v>
                </c:pt>
                <c:pt idx="78">
                  <c:v>44072</c:v>
                </c:pt>
                <c:pt idx="79">
                  <c:v>44073</c:v>
                </c:pt>
                <c:pt idx="80">
                  <c:v>44074</c:v>
                </c:pt>
                <c:pt idx="81">
                  <c:v>44075</c:v>
                </c:pt>
                <c:pt idx="82">
                  <c:v>44076</c:v>
                </c:pt>
                <c:pt idx="83">
                  <c:v>44077</c:v>
                </c:pt>
                <c:pt idx="84">
                  <c:v>44078</c:v>
                </c:pt>
                <c:pt idx="85">
                  <c:v>44079</c:v>
                </c:pt>
                <c:pt idx="86">
                  <c:v>44080</c:v>
                </c:pt>
                <c:pt idx="87">
                  <c:v>44081</c:v>
                </c:pt>
                <c:pt idx="88">
                  <c:v>44082</c:v>
                </c:pt>
                <c:pt idx="89">
                  <c:v>44083</c:v>
                </c:pt>
                <c:pt idx="90">
                  <c:v>44084</c:v>
                </c:pt>
                <c:pt idx="91">
                  <c:v>44085</c:v>
                </c:pt>
                <c:pt idx="92">
                  <c:v>44086</c:v>
                </c:pt>
                <c:pt idx="93">
                  <c:v>44087</c:v>
                </c:pt>
                <c:pt idx="94">
                  <c:v>44088</c:v>
                </c:pt>
                <c:pt idx="95">
                  <c:v>44089</c:v>
                </c:pt>
                <c:pt idx="96">
                  <c:v>44090</c:v>
                </c:pt>
                <c:pt idx="97">
                  <c:v>44091</c:v>
                </c:pt>
                <c:pt idx="98">
                  <c:v>44092</c:v>
                </c:pt>
                <c:pt idx="99">
                  <c:v>44093</c:v>
                </c:pt>
                <c:pt idx="100">
                  <c:v>44094</c:v>
                </c:pt>
                <c:pt idx="101">
                  <c:v>44095</c:v>
                </c:pt>
                <c:pt idx="102">
                  <c:v>44096</c:v>
                </c:pt>
                <c:pt idx="103">
                  <c:v>44097</c:v>
                </c:pt>
                <c:pt idx="104">
                  <c:v>44098</c:v>
                </c:pt>
                <c:pt idx="105">
                  <c:v>44099</c:v>
                </c:pt>
                <c:pt idx="106">
                  <c:v>44100</c:v>
                </c:pt>
                <c:pt idx="107">
                  <c:v>44101</c:v>
                </c:pt>
                <c:pt idx="108">
                  <c:v>44102</c:v>
                </c:pt>
                <c:pt idx="109">
                  <c:v>44103</c:v>
                </c:pt>
                <c:pt idx="110">
                  <c:v>44104</c:v>
                </c:pt>
                <c:pt idx="111">
                  <c:v>44105</c:v>
                </c:pt>
                <c:pt idx="112">
                  <c:v>44106</c:v>
                </c:pt>
                <c:pt idx="113">
                  <c:v>44107</c:v>
                </c:pt>
                <c:pt idx="114">
                  <c:v>44108</c:v>
                </c:pt>
                <c:pt idx="115">
                  <c:v>44109</c:v>
                </c:pt>
                <c:pt idx="116">
                  <c:v>44110</c:v>
                </c:pt>
                <c:pt idx="117">
                  <c:v>44111</c:v>
                </c:pt>
                <c:pt idx="118">
                  <c:v>44112</c:v>
                </c:pt>
                <c:pt idx="119">
                  <c:v>44113</c:v>
                </c:pt>
                <c:pt idx="120">
                  <c:v>44114</c:v>
                </c:pt>
                <c:pt idx="121">
                  <c:v>44115</c:v>
                </c:pt>
                <c:pt idx="122">
                  <c:v>44116</c:v>
                </c:pt>
                <c:pt idx="123">
                  <c:v>44117</c:v>
                </c:pt>
                <c:pt idx="124">
                  <c:v>44118</c:v>
                </c:pt>
                <c:pt idx="125">
                  <c:v>44119</c:v>
                </c:pt>
                <c:pt idx="126">
                  <c:v>44120</c:v>
                </c:pt>
                <c:pt idx="127">
                  <c:v>44121</c:v>
                </c:pt>
                <c:pt idx="128">
                  <c:v>44122</c:v>
                </c:pt>
                <c:pt idx="129">
                  <c:v>44123</c:v>
                </c:pt>
                <c:pt idx="130">
                  <c:v>44124</c:v>
                </c:pt>
                <c:pt idx="131">
                  <c:v>44125</c:v>
                </c:pt>
                <c:pt idx="132">
                  <c:v>44126</c:v>
                </c:pt>
                <c:pt idx="133">
                  <c:v>44127</c:v>
                </c:pt>
                <c:pt idx="134">
                  <c:v>44128</c:v>
                </c:pt>
                <c:pt idx="135">
                  <c:v>44129</c:v>
                </c:pt>
                <c:pt idx="136">
                  <c:v>44130</c:v>
                </c:pt>
                <c:pt idx="137">
                  <c:v>44131</c:v>
                </c:pt>
                <c:pt idx="138">
                  <c:v>44132</c:v>
                </c:pt>
                <c:pt idx="139">
                  <c:v>44133</c:v>
                </c:pt>
                <c:pt idx="140">
                  <c:v>44134</c:v>
                </c:pt>
                <c:pt idx="141">
                  <c:v>44135</c:v>
                </c:pt>
                <c:pt idx="142">
                  <c:v>44136</c:v>
                </c:pt>
                <c:pt idx="143">
                  <c:v>44137</c:v>
                </c:pt>
                <c:pt idx="144">
                  <c:v>44138</c:v>
                </c:pt>
                <c:pt idx="145">
                  <c:v>44139</c:v>
                </c:pt>
                <c:pt idx="146">
                  <c:v>44140</c:v>
                </c:pt>
                <c:pt idx="147">
                  <c:v>44141</c:v>
                </c:pt>
                <c:pt idx="148">
                  <c:v>44142</c:v>
                </c:pt>
                <c:pt idx="149">
                  <c:v>44143</c:v>
                </c:pt>
                <c:pt idx="150">
                  <c:v>44144</c:v>
                </c:pt>
                <c:pt idx="151">
                  <c:v>44145</c:v>
                </c:pt>
                <c:pt idx="152">
                  <c:v>44146</c:v>
                </c:pt>
                <c:pt idx="153">
                  <c:v>44147</c:v>
                </c:pt>
                <c:pt idx="154">
                  <c:v>44148</c:v>
                </c:pt>
                <c:pt idx="155">
                  <c:v>44149</c:v>
                </c:pt>
                <c:pt idx="156">
                  <c:v>44150</c:v>
                </c:pt>
                <c:pt idx="157">
                  <c:v>44151</c:v>
                </c:pt>
                <c:pt idx="158">
                  <c:v>44152</c:v>
                </c:pt>
                <c:pt idx="159">
                  <c:v>44153</c:v>
                </c:pt>
                <c:pt idx="160">
                  <c:v>44154</c:v>
                </c:pt>
                <c:pt idx="161">
                  <c:v>44155</c:v>
                </c:pt>
                <c:pt idx="162">
                  <c:v>44156</c:v>
                </c:pt>
                <c:pt idx="163">
                  <c:v>44157</c:v>
                </c:pt>
                <c:pt idx="164">
                  <c:v>44158</c:v>
                </c:pt>
                <c:pt idx="165">
                  <c:v>44159</c:v>
                </c:pt>
                <c:pt idx="166">
                  <c:v>44160</c:v>
                </c:pt>
                <c:pt idx="167">
                  <c:v>44161</c:v>
                </c:pt>
                <c:pt idx="168">
                  <c:v>44162</c:v>
                </c:pt>
                <c:pt idx="169">
                  <c:v>44163</c:v>
                </c:pt>
                <c:pt idx="170">
                  <c:v>44164</c:v>
                </c:pt>
                <c:pt idx="171">
                  <c:v>44165</c:v>
                </c:pt>
                <c:pt idx="172">
                  <c:v>44166</c:v>
                </c:pt>
                <c:pt idx="173">
                  <c:v>44167</c:v>
                </c:pt>
                <c:pt idx="174">
                  <c:v>44168</c:v>
                </c:pt>
                <c:pt idx="175">
                  <c:v>44169</c:v>
                </c:pt>
                <c:pt idx="176">
                  <c:v>44170</c:v>
                </c:pt>
                <c:pt idx="177">
                  <c:v>44171</c:v>
                </c:pt>
                <c:pt idx="178">
                  <c:v>44172</c:v>
                </c:pt>
                <c:pt idx="179">
                  <c:v>44173</c:v>
                </c:pt>
                <c:pt idx="180">
                  <c:v>44174</c:v>
                </c:pt>
                <c:pt idx="181">
                  <c:v>44175</c:v>
                </c:pt>
                <c:pt idx="182">
                  <c:v>44176</c:v>
                </c:pt>
                <c:pt idx="183">
                  <c:v>44177</c:v>
                </c:pt>
                <c:pt idx="184">
                  <c:v>44178</c:v>
                </c:pt>
                <c:pt idx="185">
                  <c:v>44179</c:v>
                </c:pt>
                <c:pt idx="186">
                  <c:v>44180</c:v>
                </c:pt>
                <c:pt idx="187">
                  <c:v>44181</c:v>
                </c:pt>
                <c:pt idx="188">
                  <c:v>44182</c:v>
                </c:pt>
                <c:pt idx="189">
                  <c:v>44183</c:v>
                </c:pt>
                <c:pt idx="190">
                  <c:v>44184</c:v>
                </c:pt>
                <c:pt idx="191">
                  <c:v>44185</c:v>
                </c:pt>
                <c:pt idx="192">
                  <c:v>44186</c:v>
                </c:pt>
                <c:pt idx="193">
                  <c:v>44187</c:v>
                </c:pt>
                <c:pt idx="194">
                  <c:v>44188</c:v>
                </c:pt>
                <c:pt idx="195">
                  <c:v>44189</c:v>
                </c:pt>
                <c:pt idx="196">
                  <c:v>44190</c:v>
                </c:pt>
                <c:pt idx="197">
                  <c:v>44191</c:v>
                </c:pt>
                <c:pt idx="198">
                  <c:v>44192</c:v>
                </c:pt>
                <c:pt idx="199">
                  <c:v>44193</c:v>
                </c:pt>
                <c:pt idx="200">
                  <c:v>44194</c:v>
                </c:pt>
                <c:pt idx="201">
                  <c:v>44195</c:v>
                </c:pt>
                <c:pt idx="202">
                  <c:v>44196</c:v>
                </c:pt>
                <c:pt idx="203">
                  <c:v>44197</c:v>
                </c:pt>
                <c:pt idx="204">
                  <c:v>44198</c:v>
                </c:pt>
                <c:pt idx="205">
                  <c:v>44199</c:v>
                </c:pt>
                <c:pt idx="206">
                  <c:v>44200</c:v>
                </c:pt>
                <c:pt idx="207">
                  <c:v>44201</c:v>
                </c:pt>
                <c:pt idx="208">
                  <c:v>44202</c:v>
                </c:pt>
                <c:pt idx="209">
                  <c:v>44203</c:v>
                </c:pt>
                <c:pt idx="210">
                  <c:v>44204</c:v>
                </c:pt>
                <c:pt idx="211">
                  <c:v>44205</c:v>
                </c:pt>
                <c:pt idx="212">
                  <c:v>44206</c:v>
                </c:pt>
                <c:pt idx="213">
                  <c:v>44207</c:v>
                </c:pt>
                <c:pt idx="214">
                  <c:v>44208</c:v>
                </c:pt>
                <c:pt idx="215">
                  <c:v>44209</c:v>
                </c:pt>
                <c:pt idx="216">
                  <c:v>44210</c:v>
                </c:pt>
                <c:pt idx="217">
                  <c:v>44211</c:v>
                </c:pt>
                <c:pt idx="218">
                  <c:v>44212</c:v>
                </c:pt>
                <c:pt idx="219">
                  <c:v>44213</c:v>
                </c:pt>
                <c:pt idx="220">
                  <c:v>44214</c:v>
                </c:pt>
                <c:pt idx="221">
                  <c:v>44215</c:v>
                </c:pt>
                <c:pt idx="222">
                  <c:v>44216</c:v>
                </c:pt>
                <c:pt idx="223">
                  <c:v>44217</c:v>
                </c:pt>
                <c:pt idx="224">
                  <c:v>44218</c:v>
                </c:pt>
                <c:pt idx="225">
                  <c:v>44219</c:v>
                </c:pt>
                <c:pt idx="226">
                  <c:v>44220</c:v>
                </c:pt>
                <c:pt idx="227">
                  <c:v>44221</c:v>
                </c:pt>
                <c:pt idx="228">
                  <c:v>44222</c:v>
                </c:pt>
                <c:pt idx="229">
                  <c:v>44223</c:v>
                </c:pt>
                <c:pt idx="230">
                  <c:v>44224</c:v>
                </c:pt>
                <c:pt idx="231">
                  <c:v>44225</c:v>
                </c:pt>
                <c:pt idx="232">
                  <c:v>44226</c:v>
                </c:pt>
                <c:pt idx="233">
                  <c:v>44227</c:v>
                </c:pt>
                <c:pt idx="234">
                  <c:v>44228</c:v>
                </c:pt>
                <c:pt idx="235">
                  <c:v>44229</c:v>
                </c:pt>
                <c:pt idx="236">
                  <c:v>44230</c:v>
                </c:pt>
                <c:pt idx="237">
                  <c:v>44231</c:v>
                </c:pt>
                <c:pt idx="238">
                  <c:v>44232</c:v>
                </c:pt>
                <c:pt idx="239">
                  <c:v>44233</c:v>
                </c:pt>
                <c:pt idx="240">
                  <c:v>44234</c:v>
                </c:pt>
                <c:pt idx="241">
                  <c:v>44235</c:v>
                </c:pt>
                <c:pt idx="242">
                  <c:v>44236</c:v>
                </c:pt>
                <c:pt idx="243">
                  <c:v>44237</c:v>
                </c:pt>
                <c:pt idx="244">
                  <c:v>44238</c:v>
                </c:pt>
                <c:pt idx="245">
                  <c:v>44239</c:v>
                </c:pt>
                <c:pt idx="246">
                  <c:v>44240</c:v>
                </c:pt>
                <c:pt idx="247">
                  <c:v>44241</c:v>
                </c:pt>
                <c:pt idx="248">
                  <c:v>44242</c:v>
                </c:pt>
                <c:pt idx="249">
                  <c:v>44243</c:v>
                </c:pt>
                <c:pt idx="250">
                  <c:v>44244</c:v>
                </c:pt>
                <c:pt idx="251">
                  <c:v>44245</c:v>
                </c:pt>
                <c:pt idx="252">
                  <c:v>44246</c:v>
                </c:pt>
                <c:pt idx="253">
                  <c:v>44247</c:v>
                </c:pt>
                <c:pt idx="254">
                  <c:v>44248</c:v>
                </c:pt>
                <c:pt idx="255">
                  <c:v>44249</c:v>
                </c:pt>
                <c:pt idx="256">
                  <c:v>44250</c:v>
                </c:pt>
                <c:pt idx="257">
                  <c:v>44251</c:v>
                </c:pt>
                <c:pt idx="258">
                  <c:v>44252</c:v>
                </c:pt>
                <c:pt idx="259">
                  <c:v>44253</c:v>
                </c:pt>
                <c:pt idx="260">
                  <c:v>44254</c:v>
                </c:pt>
                <c:pt idx="261">
                  <c:v>44255</c:v>
                </c:pt>
                <c:pt idx="262">
                  <c:v>44256</c:v>
                </c:pt>
                <c:pt idx="263">
                  <c:v>44257</c:v>
                </c:pt>
                <c:pt idx="264">
                  <c:v>44258</c:v>
                </c:pt>
                <c:pt idx="265">
                  <c:v>44259</c:v>
                </c:pt>
                <c:pt idx="266">
                  <c:v>44260</c:v>
                </c:pt>
                <c:pt idx="267">
                  <c:v>44261</c:v>
                </c:pt>
                <c:pt idx="268">
                  <c:v>44262</c:v>
                </c:pt>
                <c:pt idx="269">
                  <c:v>44263</c:v>
                </c:pt>
                <c:pt idx="270">
                  <c:v>44264</c:v>
                </c:pt>
                <c:pt idx="271">
                  <c:v>44265</c:v>
                </c:pt>
                <c:pt idx="272">
                  <c:v>44266</c:v>
                </c:pt>
                <c:pt idx="273">
                  <c:v>44267</c:v>
                </c:pt>
                <c:pt idx="274">
                  <c:v>44268</c:v>
                </c:pt>
                <c:pt idx="275">
                  <c:v>44269</c:v>
                </c:pt>
                <c:pt idx="276">
                  <c:v>44270</c:v>
                </c:pt>
                <c:pt idx="277">
                  <c:v>44271</c:v>
                </c:pt>
                <c:pt idx="278">
                  <c:v>44272</c:v>
                </c:pt>
                <c:pt idx="279">
                  <c:v>44273</c:v>
                </c:pt>
                <c:pt idx="280">
                  <c:v>44274</c:v>
                </c:pt>
                <c:pt idx="281">
                  <c:v>44275</c:v>
                </c:pt>
                <c:pt idx="282">
                  <c:v>44276</c:v>
                </c:pt>
                <c:pt idx="283">
                  <c:v>44277</c:v>
                </c:pt>
                <c:pt idx="284">
                  <c:v>44278</c:v>
                </c:pt>
                <c:pt idx="285">
                  <c:v>44279</c:v>
                </c:pt>
                <c:pt idx="286">
                  <c:v>44280</c:v>
                </c:pt>
                <c:pt idx="287">
                  <c:v>44281</c:v>
                </c:pt>
                <c:pt idx="288">
                  <c:v>44282</c:v>
                </c:pt>
                <c:pt idx="289">
                  <c:v>44283</c:v>
                </c:pt>
                <c:pt idx="290">
                  <c:v>44284</c:v>
                </c:pt>
                <c:pt idx="291">
                  <c:v>44285</c:v>
                </c:pt>
                <c:pt idx="292">
                  <c:v>44286</c:v>
                </c:pt>
                <c:pt idx="293">
                  <c:v>44287</c:v>
                </c:pt>
                <c:pt idx="294">
                  <c:v>44288</c:v>
                </c:pt>
                <c:pt idx="295">
                  <c:v>44289</c:v>
                </c:pt>
                <c:pt idx="296">
                  <c:v>44290</c:v>
                </c:pt>
                <c:pt idx="297">
                  <c:v>44291</c:v>
                </c:pt>
              </c:numCache>
            </c:numRef>
          </c:cat>
          <c:val>
            <c:numRef>
              <c:f>qto_cvd19_camas!$J$2:$J$299</c:f>
              <c:numCache>
                <c:formatCode>0</c:formatCode>
                <c:ptCount val="298"/>
                <c:pt idx="0">
                  <c:v>55</c:v>
                </c:pt>
                <c:pt idx="1">
                  <c:v>41</c:v>
                </c:pt>
                <c:pt idx="2">
                  <c:v>33</c:v>
                </c:pt>
                <c:pt idx="3">
                  <c:v>57</c:v>
                </c:pt>
                <c:pt idx="4">
                  <c:v>54</c:v>
                </c:pt>
                <c:pt idx="5">
                  <c:v>55</c:v>
                </c:pt>
                <c:pt idx="6">
                  <c:v>63</c:v>
                </c:pt>
                <c:pt idx="7">
                  <c:v>53</c:v>
                </c:pt>
                <c:pt idx="8">
                  <c:v>58</c:v>
                </c:pt>
                <c:pt idx="9">
                  <c:v>62</c:v>
                </c:pt>
                <c:pt idx="10">
                  <c:v>59</c:v>
                </c:pt>
                <c:pt idx="11">
                  <c:v>47</c:v>
                </c:pt>
                <c:pt idx="12">
                  <c:v>55</c:v>
                </c:pt>
                <c:pt idx="13">
                  <c:v>52</c:v>
                </c:pt>
                <c:pt idx="14">
                  <c:v>74</c:v>
                </c:pt>
                <c:pt idx="15">
                  <c:v>63</c:v>
                </c:pt>
                <c:pt idx="16">
                  <c:v>67</c:v>
                </c:pt>
                <c:pt idx="17">
                  <c:v>80</c:v>
                </c:pt>
                <c:pt idx="18">
                  <c:v>85</c:v>
                </c:pt>
                <c:pt idx="19">
                  <c:v>86</c:v>
                </c:pt>
                <c:pt idx="20">
                  <c:v>87</c:v>
                </c:pt>
                <c:pt idx="21">
                  <c:v>90</c:v>
                </c:pt>
                <c:pt idx="22">
                  <c:v>90</c:v>
                </c:pt>
                <c:pt idx="23">
                  <c:v>88</c:v>
                </c:pt>
                <c:pt idx="24">
                  <c:v>88</c:v>
                </c:pt>
                <c:pt idx="25">
                  <c:v>99</c:v>
                </c:pt>
                <c:pt idx="26">
                  <c:v>85</c:v>
                </c:pt>
                <c:pt idx="27">
                  <c:v>90</c:v>
                </c:pt>
                <c:pt idx="28">
                  <c:v>90</c:v>
                </c:pt>
                <c:pt idx="29">
                  <c:v>99</c:v>
                </c:pt>
                <c:pt idx="30">
                  <c:v>93</c:v>
                </c:pt>
                <c:pt idx="31">
                  <c:v>107</c:v>
                </c:pt>
                <c:pt idx="32">
                  <c:v>106</c:v>
                </c:pt>
                <c:pt idx="33">
                  <c:v>97</c:v>
                </c:pt>
                <c:pt idx="34">
                  <c:v>88</c:v>
                </c:pt>
                <c:pt idx="35">
                  <c:v>87</c:v>
                </c:pt>
                <c:pt idx="36">
                  <c:v>88</c:v>
                </c:pt>
                <c:pt idx="37">
                  <c:v>102</c:v>
                </c:pt>
                <c:pt idx="38">
                  <c:v>105</c:v>
                </c:pt>
                <c:pt idx="39">
                  <c:v>100</c:v>
                </c:pt>
                <c:pt idx="40">
                  <c:v>105</c:v>
                </c:pt>
                <c:pt idx="41">
                  <c:v>107</c:v>
                </c:pt>
                <c:pt idx="42">
                  <c:v>94</c:v>
                </c:pt>
                <c:pt idx="43">
                  <c:v>104</c:v>
                </c:pt>
                <c:pt idx="44">
                  <c:v>101</c:v>
                </c:pt>
                <c:pt idx="45">
                  <c:v>116</c:v>
                </c:pt>
                <c:pt idx="46">
                  <c:v>111</c:v>
                </c:pt>
                <c:pt idx="47">
                  <c:v>104</c:v>
                </c:pt>
                <c:pt idx="48">
                  <c:v>93</c:v>
                </c:pt>
                <c:pt idx="49">
                  <c:v>75</c:v>
                </c:pt>
                <c:pt idx="50">
                  <c:v>75</c:v>
                </c:pt>
                <c:pt idx="51">
                  <c:v>88.583333333333343</c:v>
                </c:pt>
                <c:pt idx="52">
                  <c:v>112</c:v>
                </c:pt>
                <c:pt idx="53">
                  <c:v>79.833333333333343</c:v>
                </c:pt>
                <c:pt idx="54">
                  <c:v>96</c:v>
                </c:pt>
                <c:pt idx="55">
                  <c:v>99</c:v>
                </c:pt>
                <c:pt idx="56">
                  <c:v>41</c:v>
                </c:pt>
                <c:pt idx="57">
                  <c:v>56.083333333333343</c:v>
                </c:pt>
                <c:pt idx="58">
                  <c:v>56.083333333333343</c:v>
                </c:pt>
                <c:pt idx="59">
                  <c:v>56.083333333333343</c:v>
                </c:pt>
                <c:pt idx="60">
                  <c:v>56.083333333333343</c:v>
                </c:pt>
                <c:pt idx="61">
                  <c:v>56.083333333333343</c:v>
                </c:pt>
                <c:pt idx="62">
                  <c:v>56.083333333333343</c:v>
                </c:pt>
                <c:pt idx="63">
                  <c:v>19</c:v>
                </c:pt>
                <c:pt idx="64">
                  <c:v>26</c:v>
                </c:pt>
                <c:pt idx="65">
                  <c:v>20</c:v>
                </c:pt>
                <c:pt idx="66">
                  <c:v>30</c:v>
                </c:pt>
                <c:pt idx="67">
                  <c:v>38</c:v>
                </c:pt>
                <c:pt idx="68">
                  <c:v>34</c:v>
                </c:pt>
                <c:pt idx="69">
                  <c:v>44</c:v>
                </c:pt>
                <c:pt idx="70">
                  <c:v>36</c:v>
                </c:pt>
                <c:pt idx="71">
                  <c:v>34</c:v>
                </c:pt>
                <c:pt idx="72">
                  <c:v>34</c:v>
                </c:pt>
                <c:pt idx="73">
                  <c:v>28</c:v>
                </c:pt>
                <c:pt idx="74">
                  <c:v>37</c:v>
                </c:pt>
                <c:pt idx="75">
                  <c:v>28</c:v>
                </c:pt>
                <c:pt idx="76">
                  <c:v>32</c:v>
                </c:pt>
                <c:pt idx="77">
                  <c:v>29</c:v>
                </c:pt>
                <c:pt idx="78">
                  <c:v>30</c:v>
                </c:pt>
                <c:pt idx="79">
                  <c:v>24</c:v>
                </c:pt>
                <c:pt idx="80">
                  <c:v>24</c:v>
                </c:pt>
                <c:pt idx="81">
                  <c:v>26</c:v>
                </c:pt>
                <c:pt idx="82">
                  <c:v>19</c:v>
                </c:pt>
                <c:pt idx="83">
                  <c:v>26</c:v>
                </c:pt>
                <c:pt idx="84">
                  <c:v>18</c:v>
                </c:pt>
                <c:pt idx="85">
                  <c:v>16</c:v>
                </c:pt>
                <c:pt idx="86">
                  <c:v>15</c:v>
                </c:pt>
                <c:pt idx="87">
                  <c:v>17</c:v>
                </c:pt>
                <c:pt idx="88">
                  <c:v>12</c:v>
                </c:pt>
                <c:pt idx="89">
                  <c:v>11</c:v>
                </c:pt>
                <c:pt idx="90">
                  <c:v>20</c:v>
                </c:pt>
                <c:pt idx="91">
                  <c:v>8</c:v>
                </c:pt>
                <c:pt idx="92">
                  <c:v>11</c:v>
                </c:pt>
                <c:pt idx="93">
                  <c:v>12</c:v>
                </c:pt>
                <c:pt idx="94">
                  <c:v>12</c:v>
                </c:pt>
                <c:pt idx="95">
                  <c:v>13</c:v>
                </c:pt>
                <c:pt idx="96">
                  <c:v>13</c:v>
                </c:pt>
                <c:pt idx="97">
                  <c:v>14</c:v>
                </c:pt>
                <c:pt idx="98">
                  <c:v>11</c:v>
                </c:pt>
                <c:pt idx="99">
                  <c:v>10</c:v>
                </c:pt>
                <c:pt idx="100">
                  <c:v>11</c:v>
                </c:pt>
                <c:pt idx="101">
                  <c:v>13</c:v>
                </c:pt>
                <c:pt idx="102">
                  <c:v>6</c:v>
                </c:pt>
                <c:pt idx="103">
                  <c:v>5</c:v>
                </c:pt>
                <c:pt idx="104">
                  <c:v>4</c:v>
                </c:pt>
                <c:pt idx="105">
                  <c:v>4</c:v>
                </c:pt>
                <c:pt idx="106">
                  <c:v>5</c:v>
                </c:pt>
                <c:pt idx="107">
                  <c:v>4</c:v>
                </c:pt>
                <c:pt idx="108">
                  <c:v>3</c:v>
                </c:pt>
                <c:pt idx="109">
                  <c:v>7</c:v>
                </c:pt>
                <c:pt idx="110">
                  <c:v>4</c:v>
                </c:pt>
                <c:pt idx="111">
                  <c:v>8</c:v>
                </c:pt>
                <c:pt idx="112">
                  <c:v>6</c:v>
                </c:pt>
                <c:pt idx="113">
                  <c:v>7</c:v>
                </c:pt>
                <c:pt idx="114">
                  <c:v>5</c:v>
                </c:pt>
                <c:pt idx="115">
                  <c:v>8</c:v>
                </c:pt>
                <c:pt idx="116">
                  <c:v>8</c:v>
                </c:pt>
                <c:pt idx="117">
                  <c:v>10</c:v>
                </c:pt>
                <c:pt idx="118">
                  <c:v>8</c:v>
                </c:pt>
                <c:pt idx="119" formatCode="General">
                  <c:v>4</c:v>
                </c:pt>
                <c:pt idx="120" formatCode="General">
                  <c:v>4</c:v>
                </c:pt>
                <c:pt idx="121" formatCode="General">
                  <c:v>5</c:v>
                </c:pt>
                <c:pt idx="122" formatCode="General">
                  <c:v>4</c:v>
                </c:pt>
                <c:pt idx="123" formatCode="General">
                  <c:v>4</c:v>
                </c:pt>
                <c:pt idx="124" formatCode="General">
                  <c:v>2</c:v>
                </c:pt>
                <c:pt idx="125" formatCode="General">
                  <c:v>6</c:v>
                </c:pt>
                <c:pt idx="126" formatCode="General">
                  <c:v>7</c:v>
                </c:pt>
                <c:pt idx="127" formatCode="General">
                  <c:v>8</c:v>
                </c:pt>
                <c:pt idx="128" formatCode="General">
                  <c:v>2</c:v>
                </c:pt>
                <c:pt idx="129" formatCode="General">
                  <c:v>6</c:v>
                </c:pt>
                <c:pt idx="130" formatCode="General">
                  <c:v>11</c:v>
                </c:pt>
                <c:pt idx="131" formatCode="General">
                  <c:v>2</c:v>
                </c:pt>
                <c:pt idx="132" formatCode="General">
                  <c:v>4</c:v>
                </c:pt>
                <c:pt idx="133" formatCode="General">
                  <c:v>4</c:v>
                </c:pt>
                <c:pt idx="134" formatCode="General">
                  <c:v>6</c:v>
                </c:pt>
                <c:pt idx="135" formatCode="General">
                  <c:v>6</c:v>
                </c:pt>
                <c:pt idx="136" formatCode="General">
                  <c:v>1</c:v>
                </c:pt>
                <c:pt idx="137" formatCode="General">
                  <c:v>4</c:v>
                </c:pt>
                <c:pt idx="138" formatCode="General">
                  <c:v>2</c:v>
                </c:pt>
                <c:pt idx="139" formatCode="General">
                  <c:v>2</c:v>
                </c:pt>
                <c:pt idx="140" formatCode="General">
                  <c:v>3</c:v>
                </c:pt>
                <c:pt idx="141" formatCode="General">
                  <c:v>12</c:v>
                </c:pt>
                <c:pt idx="142" formatCode="General">
                  <c:v>9</c:v>
                </c:pt>
                <c:pt idx="143" formatCode="General">
                  <c:v>4</c:v>
                </c:pt>
                <c:pt idx="144" formatCode="General">
                  <c:v>5</c:v>
                </c:pt>
                <c:pt idx="145" formatCode="General">
                  <c:v>5</c:v>
                </c:pt>
                <c:pt idx="146" formatCode="General">
                  <c:v>6</c:v>
                </c:pt>
                <c:pt idx="147" formatCode="General">
                  <c:v>7</c:v>
                </c:pt>
                <c:pt idx="148" formatCode="General">
                  <c:v>8</c:v>
                </c:pt>
                <c:pt idx="149" formatCode="General">
                  <c:v>10</c:v>
                </c:pt>
                <c:pt idx="150" formatCode="General">
                  <c:v>10</c:v>
                </c:pt>
                <c:pt idx="151" formatCode="General">
                  <c:v>8</c:v>
                </c:pt>
                <c:pt idx="152" formatCode="General">
                  <c:v>7</c:v>
                </c:pt>
                <c:pt idx="153" formatCode="General">
                  <c:v>5</c:v>
                </c:pt>
                <c:pt idx="154" formatCode="General">
                  <c:v>5</c:v>
                </c:pt>
                <c:pt idx="155" formatCode="General">
                  <c:v>3</c:v>
                </c:pt>
                <c:pt idx="156" formatCode="General">
                  <c:v>2</c:v>
                </c:pt>
                <c:pt idx="157" formatCode="General">
                  <c:v>0</c:v>
                </c:pt>
                <c:pt idx="158" formatCode="General">
                  <c:v>0</c:v>
                </c:pt>
                <c:pt idx="159" formatCode="General">
                  <c:v>3</c:v>
                </c:pt>
                <c:pt idx="160" formatCode="General">
                  <c:v>2</c:v>
                </c:pt>
                <c:pt idx="161" formatCode="General">
                  <c:v>5</c:v>
                </c:pt>
                <c:pt idx="162" formatCode="General">
                  <c:v>4</c:v>
                </c:pt>
                <c:pt idx="163" formatCode="General">
                  <c:v>6</c:v>
                </c:pt>
                <c:pt idx="164" formatCode="General">
                  <c:v>9</c:v>
                </c:pt>
                <c:pt idx="165" formatCode="General">
                  <c:v>6</c:v>
                </c:pt>
                <c:pt idx="166" formatCode="General">
                  <c:v>6</c:v>
                </c:pt>
                <c:pt idx="167" formatCode="General">
                  <c:v>9</c:v>
                </c:pt>
                <c:pt idx="168" formatCode="General">
                  <c:v>9</c:v>
                </c:pt>
                <c:pt idx="169" formatCode="General">
                  <c:v>8</c:v>
                </c:pt>
                <c:pt idx="170" formatCode="General">
                  <c:v>9</c:v>
                </c:pt>
                <c:pt idx="171" formatCode="General">
                  <c:v>5</c:v>
                </c:pt>
                <c:pt idx="172" formatCode="General">
                  <c:v>5</c:v>
                </c:pt>
                <c:pt idx="173" formatCode="General">
                  <c:v>5</c:v>
                </c:pt>
                <c:pt idx="174" formatCode="General">
                  <c:v>6</c:v>
                </c:pt>
                <c:pt idx="175" formatCode="General">
                  <c:v>4</c:v>
                </c:pt>
                <c:pt idx="176" formatCode="General">
                  <c:v>4</c:v>
                </c:pt>
                <c:pt idx="177" formatCode="General">
                  <c:v>4</c:v>
                </c:pt>
                <c:pt idx="178" formatCode="General">
                  <c:v>2</c:v>
                </c:pt>
                <c:pt idx="179" formatCode="General">
                  <c:v>2</c:v>
                </c:pt>
                <c:pt idx="180" formatCode="General">
                  <c:v>3</c:v>
                </c:pt>
                <c:pt idx="181" formatCode="General">
                  <c:v>2</c:v>
                </c:pt>
                <c:pt idx="182" formatCode="General">
                  <c:v>3</c:v>
                </c:pt>
                <c:pt idx="183" formatCode="General">
                  <c:v>2</c:v>
                </c:pt>
                <c:pt idx="184" formatCode="General">
                  <c:v>1</c:v>
                </c:pt>
                <c:pt idx="185" formatCode="General">
                  <c:v>8</c:v>
                </c:pt>
                <c:pt idx="186" formatCode="General">
                  <c:v>10</c:v>
                </c:pt>
                <c:pt idx="187" formatCode="General">
                  <c:v>10</c:v>
                </c:pt>
                <c:pt idx="188" formatCode="General">
                  <c:v>5</c:v>
                </c:pt>
                <c:pt idx="189" formatCode="General">
                  <c:v>7</c:v>
                </c:pt>
                <c:pt idx="190" formatCode="General">
                  <c:v>7</c:v>
                </c:pt>
                <c:pt idx="191" formatCode="General">
                  <c:v>5</c:v>
                </c:pt>
                <c:pt idx="192" formatCode="General">
                  <c:v>2</c:v>
                </c:pt>
                <c:pt idx="193" formatCode="General">
                  <c:v>1</c:v>
                </c:pt>
                <c:pt idx="194" formatCode="General">
                  <c:v>2</c:v>
                </c:pt>
                <c:pt idx="195" formatCode="General">
                  <c:v>8</c:v>
                </c:pt>
                <c:pt idx="196" formatCode="General">
                  <c:v>8</c:v>
                </c:pt>
                <c:pt idx="197" formatCode="General">
                  <c:v>6</c:v>
                </c:pt>
                <c:pt idx="198" formatCode="General">
                  <c:v>9</c:v>
                </c:pt>
                <c:pt idx="199" formatCode="General">
                  <c:v>10</c:v>
                </c:pt>
                <c:pt idx="200" formatCode="General">
                  <c:v>4</c:v>
                </c:pt>
                <c:pt idx="201" formatCode="General">
                  <c:v>7</c:v>
                </c:pt>
                <c:pt idx="202" formatCode="General">
                  <c:v>5</c:v>
                </c:pt>
                <c:pt idx="203" formatCode="General">
                  <c:v>6</c:v>
                </c:pt>
                <c:pt idx="204" formatCode="General">
                  <c:v>9</c:v>
                </c:pt>
                <c:pt idx="205" formatCode="General">
                  <c:v>20</c:v>
                </c:pt>
                <c:pt idx="206" formatCode="General">
                  <c:v>17</c:v>
                </c:pt>
                <c:pt idx="207" formatCode="General">
                  <c:v>18</c:v>
                </c:pt>
                <c:pt idx="208" formatCode="General">
                  <c:v>20</c:v>
                </c:pt>
                <c:pt idx="209" formatCode="General">
                  <c:v>22</c:v>
                </c:pt>
                <c:pt idx="210" formatCode="General">
                  <c:v>20</c:v>
                </c:pt>
                <c:pt idx="211">
                  <c:v>20</c:v>
                </c:pt>
                <c:pt idx="212" formatCode="General">
                  <c:v>16</c:v>
                </c:pt>
                <c:pt idx="213" formatCode="General">
                  <c:v>21</c:v>
                </c:pt>
                <c:pt idx="214" formatCode="General">
                  <c:v>23</c:v>
                </c:pt>
                <c:pt idx="215" formatCode="General">
                  <c:v>25</c:v>
                </c:pt>
                <c:pt idx="216" formatCode="General">
                  <c:v>30</c:v>
                </c:pt>
                <c:pt idx="217" formatCode="General">
                  <c:v>32</c:v>
                </c:pt>
                <c:pt idx="218" formatCode="General">
                  <c:v>25</c:v>
                </c:pt>
                <c:pt idx="219" formatCode="General">
                  <c:v>28</c:v>
                </c:pt>
                <c:pt idx="220" formatCode="General">
                  <c:v>30</c:v>
                </c:pt>
                <c:pt idx="221" formatCode="General">
                  <c:v>20</c:v>
                </c:pt>
                <c:pt idx="222" formatCode="General">
                  <c:v>14</c:v>
                </c:pt>
                <c:pt idx="223" formatCode="General">
                  <c:v>26</c:v>
                </c:pt>
                <c:pt idx="224" formatCode="General">
                  <c:v>19</c:v>
                </c:pt>
                <c:pt idx="225" formatCode="General">
                  <c:v>27</c:v>
                </c:pt>
                <c:pt idx="226" formatCode="General">
                  <c:v>18</c:v>
                </c:pt>
                <c:pt idx="227" formatCode="General">
                  <c:v>20</c:v>
                </c:pt>
                <c:pt idx="228" formatCode="General">
                  <c:v>15</c:v>
                </c:pt>
                <c:pt idx="229" formatCode="General">
                  <c:v>16</c:v>
                </c:pt>
                <c:pt idx="230" formatCode="General">
                  <c:v>16</c:v>
                </c:pt>
                <c:pt idx="231" formatCode="General">
                  <c:v>19</c:v>
                </c:pt>
                <c:pt idx="232" formatCode="General">
                  <c:v>21</c:v>
                </c:pt>
                <c:pt idx="233" formatCode="General">
                  <c:v>18</c:v>
                </c:pt>
                <c:pt idx="234" formatCode="General">
                  <c:v>19</c:v>
                </c:pt>
                <c:pt idx="235" formatCode="General">
                  <c:v>18</c:v>
                </c:pt>
                <c:pt idx="236" formatCode="General">
                  <c:v>19</c:v>
                </c:pt>
                <c:pt idx="237" formatCode="General">
                  <c:v>17</c:v>
                </c:pt>
                <c:pt idx="238" formatCode="General">
                  <c:v>12</c:v>
                </c:pt>
                <c:pt idx="239" formatCode="General">
                  <c:v>12</c:v>
                </c:pt>
                <c:pt idx="240" formatCode="General">
                  <c:v>15</c:v>
                </c:pt>
                <c:pt idx="241" formatCode="General">
                  <c:v>12</c:v>
                </c:pt>
                <c:pt idx="242" formatCode="General">
                  <c:v>13</c:v>
                </c:pt>
                <c:pt idx="243" formatCode="General">
                  <c:v>11</c:v>
                </c:pt>
                <c:pt idx="244" formatCode="General">
                  <c:v>20</c:v>
                </c:pt>
                <c:pt idx="245" formatCode="General">
                  <c:v>15</c:v>
                </c:pt>
                <c:pt idx="246" formatCode="General">
                  <c:v>17</c:v>
                </c:pt>
                <c:pt idx="247" formatCode="General">
                  <c:v>24</c:v>
                </c:pt>
                <c:pt idx="248" formatCode="General">
                  <c:v>19</c:v>
                </c:pt>
                <c:pt idx="249" formatCode="General">
                  <c:v>22</c:v>
                </c:pt>
                <c:pt idx="250" formatCode="General">
                  <c:v>22</c:v>
                </c:pt>
                <c:pt idx="251" formatCode="General">
                  <c:v>21</c:v>
                </c:pt>
                <c:pt idx="252" formatCode="General">
                  <c:v>27</c:v>
                </c:pt>
                <c:pt idx="253" formatCode="General">
                  <c:v>28</c:v>
                </c:pt>
                <c:pt idx="254" formatCode="General">
                  <c:v>27</c:v>
                </c:pt>
                <c:pt idx="255" formatCode="General">
                  <c:v>28</c:v>
                </c:pt>
                <c:pt idx="256" formatCode="General">
                  <c:v>29</c:v>
                </c:pt>
                <c:pt idx="257" formatCode="General">
                  <c:v>29</c:v>
                </c:pt>
                <c:pt idx="258" formatCode="General">
                  <c:v>29</c:v>
                </c:pt>
                <c:pt idx="259" formatCode="General">
                  <c:v>32</c:v>
                </c:pt>
                <c:pt idx="260" formatCode="General">
                  <c:v>25</c:v>
                </c:pt>
                <c:pt idx="261" formatCode="General">
                  <c:v>19</c:v>
                </c:pt>
                <c:pt idx="262" formatCode="General">
                  <c:v>21</c:v>
                </c:pt>
                <c:pt idx="263" formatCode="General">
                  <c:v>24</c:v>
                </c:pt>
                <c:pt idx="264" formatCode="General">
                  <c:v>24</c:v>
                </c:pt>
                <c:pt idx="265" formatCode="General">
                  <c:v>20</c:v>
                </c:pt>
                <c:pt idx="266" formatCode="General">
                  <c:v>16</c:v>
                </c:pt>
                <c:pt idx="267" formatCode="General">
                  <c:v>23</c:v>
                </c:pt>
                <c:pt idx="268" formatCode="General">
                  <c:v>19</c:v>
                </c:pt>
                <c:pt idx="269" formatCode="General">
                  <c:v>21</c:v>
                </c:pt>
                <c:pt idx="270" formatCode="General">
                  <c:v>18</c:v>
                </c:pt>
                <c:pt idx="271" formatCode="General">
                  <c:v>25</c:v>
                </c:pt>
                <c:pt idx="272" formatCode="General">
                  <c:v>23</c:v>
                </c:pt>
                <c:pt idx="273" formatCode="General">
                  <c:v>25</c:v>
                </c:pt>
                <c:pt idx="274" formatCode="General">
                  <c:v>23</c:v>
                </c:pt>
                <c:pt idx="275" formatCode="General">
                  <c:v>24</c:v>
                </c:pt>
                <c:pt idx="276" formatCode="General">
                  <c:v>22</c:v>
                </c:pt>
                <c:pt idx="277" formatCode="General">
                  <c:v>27</c:v>
                </c:pt>
                <c:pt idx="278" formatCode="General">
                  <c:v>36</c:v>
                </c:pt>
                <c:pt idx="279" formatCode="General">
                  <c:v>23</c:v>
                </c:pt>
                <c:pt idx="280" formatCode="General">
                  <c:v>28</c:v>
                </c:pt>
                <c:pt idx="281" formatCode="General">
                  <c:v>23</c:v>
                </c:pt>
                <c:pt idx="282" formatCode="General">
                  <c:v>21</c:v>
                </c:pt>
                <c:pt idx="283" formatCode="General">
                  <c:v>24</c:v>
                </c:pt>
                <c:pt idx="284" formatCode="General">
                  <c:v>30</c:v>
                </c:pt>
                <c:pt idx="285" formatCode="General">
                  <c:v>36</c:v>
                </c:pt>
                <c:pt idx="286" formatCode="General">
                  <c:v>28</c:v>
                </c:pt>
                <c:pt idx="287" formatCode="General">
                  <c:v>42</c:v>
                </c:pt>
                <c:pt idx="288" formatCode="General">
                  <c:v>39</c:v>
                </c:pt>
                <c:pt idx="289" formatCode="General">
                  <c:v>36</c:v>
                </c:pt>
                <c:pt idx="290" formatCode="General">
                  <c:v>32</c:v>
                </c:pt>
                <c:pt idx="291" formatCode="General">
                  <c:v>36</c:v>
                </c:pt>
                <c:pt idx="292" formatCode="General">
                  <c:v>35</c:v>
                </c:pt>
                <c:pt idx="293" formatCode="General">
                  <c:v>44</c:v>
                </c:pt>
                <c:pt idx="294" formatCode="General">
                  <c:v>38</c:v>
                </c:pt>
                <c:pt idx="295" formatCode="General">
                  <c:v>38</c:v>
                </c:pt>
                <c:pt idx="296" formatCode="General">
                  <c:v>42</c:v>
                </c:pt>
                <c:pt idx="297" formatCode="General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34-4DB4-9EA4-372B71779ACC}"/>
            </c:ext>
          </c:extLst>
        </c:ser>
        <c:ser>
          <c:idx val="3"/>
          <c:order val="3"/>
          <c:tx>
            <c:strRef>
              <c:f>qto_cvd19_grafica!$Q$148</c:f>
              <c:strCache>
                <c:ptCount val="1"/>
                <c:pt idx="0">
                  <c:v>Nº de pacientes en lista de espera UCI/UCIP COVID-19 (eje 2)</c:v>
                </c:pt>
              </c:strCache>
            </c:strRef>
          </c:tx>
          <c:spPr>
            <a:solidFill>
              <a:srgbClr val="AD2994"/>
            </a:solidFill>
            <a:ln>
              <a:noFill/>
            </a:ln>
            <a:effectLst/>
          </c:spPr>
          <c:invertIfNegative val="0"/>
          <c:cat>
            <c:numRef>
              <c:f>qto_cvd19_camas!$A$2:$A$299</c:f>
              <c:numCache>
                <c:formatCode>yyyy\-mm\-dd</c:formatCode>
                <c:ptCount val="298"/>
                <c:pt idx="0">
                  <c:v>43994</c:v>
                </c:pt>
                <c:pt idx="1">
                  <c:v>43995</c:v>
                </c:pt>
                <c:pt idx="2">
                  <c:v>43996</c:v>
                </c:pt>
                <c:pt idx="3">
                  <c:v>43997</c:v>
                </c:pt>
                <c:pt idx="4">
                  <c:v>43998</c:v>
                </c:pt>
                <c:pt idx="5">
                  <c:v>43999</c:v>
                </c:pt>
                <c:pt idx="6">
                  <c:v>44000</c:v>
                </c:pt>
                <c:pt idx="7">
                  <c:v>44001</c:v>
                </c:pt>
                <c:pt idx="8">
                  <c:v>44002</c:v>
                </c:pt>
                <c:pt idx="9">
                  <c:v>44003</c:v>
                </c:pt>
                <c:pt idx="10">
                  <c:v>44004</c:v>
                </c:pt>
                <c:pt idx="11">
                  <c:v>44005</c:v>
                </c:pt>
                <c:pt idx="12">
                  <c:v>44006</c:v>
                </c:pt>
                <c:pt idx="13">
                  <c:v>44007</c:v>
                </c:pt>
                <c:pt idx="14">
                  <c:v>44008</c:v>
                </c:pt>
                <c:pt idx="15">
                  <c:v>44009</c:v>
                </c:pt>
                <c:pt idx="16">
                  <c:v>44010</c:v>
                </c:pt>
                <c:pt idx="17">
                  <c:v>44011</c:v>
                </c:pt>
                <c:pt idx="18">
                  <c:v>44012</c:v>
                </c:pt>
                <c:pt idx="19">
                  <c:v>44013</c:v>
                </c:pt>
                <c:pt idx="20">
                  <c:v>44014</c:v>
                </c:pt>
                <c:pt idx="21">
                  <c:v>44015</c:v>
                </c:pt>
                <c:pt idx="22">
                  <c:v>44016</c:v>
                </c:pt>
                <c:pt idx="23">
                  <c:v>44017</c:v>
                </c:pt>
                <c:pt idx="24">
                  <c:v>44018</c:v>
                </c:pt>
                <c:pt idx="25">
                  <c:v>44019</c:v>
                </c:pt>
                <c:pt idx="26">
                  <c:v>44020</c:v>
                </c:pt>
                <c:pt idx="27">
                  <c:v>44021</c:v>
                </c:pt>
                <c:pt idx="28">
                  <c:v>44022</c:v>
                </c:pt>
                <c:pt idx="29">
                  <c:v>44023</c:v>
                </c:pt>
                <c:pt idx="30">
                  <c:v>44024</c:v>
                </c:pt>
                <c:pt idx="31">
                  <c:v>44025</c:v>
                </c:pt>
                <c:pt idx="32">
                  <c:v>44026</c:v>
                </c:pt>
                <c:pt idx="33">
                  <c:v>44027</c:v>
                </c:pt>
                <c:pt idx="34">
                  <c:v>44028</c:v>
                </c:pt>
                <c:pt idx="35">
                  <c:v>44029</c:v>
                </c:pt>
                <c:pt idx="36">
                  <c:v>44030</c:v>
                </c:pt>
                <c:pt idx="37">
                  <c:v>44031</c:v>
                </c:pt>
                <c:pt idx="38">
                  <c:v>44032</c:v>
                </c:pt>
                <c:pt idx="39">
                  <c:v>44033</c:v>
                </c:pt>
                <c:pt idx="40">
                  <c:v>44034</c:v>
                </c:pt>
                <c:pt idx="41">
                  <c:v>44035</c:v>
                </c:pt>
                <c:pt idx="42">
                  <c:v>44036</c:v>
                </c:pt>
                <c:pt idx="43">
                  <c:v>44037</c:v>
                </c:pt>
                <c:pt idx="44">
                  <c:v>44038</c:v>
                </c:pt>
                <c:pt idx="45">
                  <c:v>44039</c:v>
                </c:pt>
                <c:pt idx="46">
                  <c:v>44040</c:v>
                </c:pt>
                <c:pt idx="47">
                  <c:v>44041</c:v>
                </c:pt>
                <c:pt idx="48">
                  <c:v>44042</c:v>
                </c:pt>
                <c:pt idx="49">
                  <c:v>44043</c:v>
                </c:pt>
                <c:pt idx="50">
                  <c:v>44044</c:v>
                </c:pt>
                <c:pt idx="51">
                  <c:v>44045</c:v>
                </c:pt>
                <c:pt idx="52">
                  <c:v>44046</c:v>
                </c:pt>
                <c:pt idx="53">
                  <c:v>44047</c:v>
                </c:pt>
                <c:pt idx="54">
                  <c:v>44048</c:v>
                </c:pt>
                <c:pt idx="55">
                  <c:v>44049</c:v>
                </c:pt>
                <c:pt idx="56">
                  <c:v>44050</c:v>
                </c:pt>
                <c:pt idx="57">
                  <c:v>44051</c:v>
                </c:pt>
                <c:pt idx="58">
                  <c:v>44052</c:v>
                </c:pt>
                <c:pt idx="59">
                  <c:v>44053</c:v>
                </c:pt>
                <c:pt idx="60">
                  <c:v>44054</c:v>
                </c:pt>
                <c:pt idx="61">
                  <c:v>44055</c:v>
                </c:pt>
                <c:pt idx="62">
                  <c:v>44056</c:v>
                </c:pt>
                <c:pt idx="63">
                  <c:v>44057</c:v>
                </c:pt>
                <c:pt idx="64">
                  <c:v>44058</c:v>
                </c:pt>
                <c:pt idx="65">
                  <c:v>44059</c:v>
                </c:pt>
                <c:pt idx="66">
                  <c:v>44060</c:v>
                </c:pt>
                <c:pt idx="67">
                  <c:v>44061</c:v>
                </c:pt>
                <c:pt idx="68">
                  <c:v>44062</c:v>
                </c:pt>
                <c:pt idx="69">
                  <c:v>44063</c:v>
                </c:pt>
                <c:pt idx="70">
                  <c:v>44064</c:v>
                </c:pt>
                <c:pt idx="71">
                  <c:v>44065</c:v>
                </c:pt>
                <c:pt idx="72">
                  <c:v>44066</c:v>
                </c:pt>
                <c:pt idx="73">
                  <c:v>44067</c:v>
                </c:pt>
                <c:pt idx="74">
                  <c:v>44068</c:v>
                </c:pt>
                <c:pt idx="75">
                  <c:v>44069</c:v>
                </c:pt>
                <c:pt idx="76">
                  <c:v>44070</c:v>
                </c:pt>
                <c:pt idx="77">
                  <c:v>44071</c:v>
                </c:pt>
                <c:pt idx="78">
                  <c:v>44072</c:v>
                </c:pt>
                <c:pt idx="79">
                  <c:v>44073</c:v>
                </c:pt>
                <c:pt idx="80">
                  <c:v>44074</c:v>
                </c:pt>
                <c:pt idx="81">
                  <c:v>44075</c:v>
                </c:pt>
                <c:pt idx="82">
                  <c:v>44076</c:v>
                </c:pt>
                <c:pt idx="83">
                  <c:v>44077</c:v>
                </c:pt>
                <c:pt idx="84">
                  <c:v>44078</c:v>
                </c:pt>
                <c:pt idx="85">
                  <c:v>44079</c:v>
                </c:pt>
                <c:pt idx="86">
                  <c:v>44080</c:v>
                </c:pt>
                <c:pt idx="87">
                  <c:v>44081</c:v>
                </c:pt>
                <c:pt idx="88">
                  <c:v>44082</c:v>
                </c:pt>
                <c:pt idx="89">
                  <c:v>44083</c:v>
                </c:pt>
                <c:pt idx="90">
                  <c:v>44084</c:v>
                </c:pt>
                <c:pt idx="91">
                  <c:v>44085</c:v>
                </c:pt>
                <c:pt idx="92">
                  <c:v>44086</c:v>
                </c:pt>
                <c:pt idx="93">
                  <c:v>44087</c:v>
                </c:pt>
                <c:pt idx="94">
                  <c:v>44088</c:v>
                </c:pt>
                <c:pt idx="95">
                  <c:v>44089</c:v>
                </c:pt>
                <c:pt idx="96">
                  <c:v>44090</c:v>
                </c:pt>
                <c:pt idx="97">
                  <c:v>44091</c:v>
                </c:pt>
                <c:pt idx="98">
                  <c:v>44092</c:v>
                </c:pt>
                <c:pt idx="99">
                  <c:v>44093</c:v>
                </c:pt>
                <c:pt idx="100">
                  <c:v>44094</c:v>
                </c:pt>
                <c:pt idx="101">
                  <c:v>44095</c:v>
                </c:pt>
                <c:pt idx="102">
                  <c:v>44096</c:v>
                </c:pt>
                <c:pt idx="103">
                  <c:v>44097</c:v>
                </c:pt>
                <c:pt idx="104">
                  <c:v>44098</c:v>
                </c:pt>
                <c:pt idx="105">
                  <c:v>44099</c:v>
                </c:pt>
                <c:pt idx="106">
                  <c:v>44100</c:v>
                </c:pt>
                <c:pt idx="107">
                  <c:v>44101</c:v>
                </c:pt>
                <c:pt idx="108">
                  <c:v>44102</c:v>
                </c:pt>
                <c:pt idx="109">
                  <c:v>44103</c:v>
                </c:pt>
                <c:pt idx="110">
                  <c:v>44104</c:v>
                </c:pt>
                <c:pt idx="111">
                  <c:v>44105</c:v>
                </c:pt>
                <c:pt idx="112">
                  <c:v>44106</c:v>
                </c:pt>
                <c:pt idx="113">
                  <c:v>44107</c:v>
                </c:pt>
                <c:pt idx="114">
                  <c:v>44108</c:v>
                </c:pt>
                <c:pt idx="115">
                  <c:v>44109</c:v>
                </c:pt>
                <c:pt idx="116">
                  <c:v>44110</c:v>
                </c:pt>
                <c:pt idx="117">
                  <c:v>44111</c:v>
                </c:pt>
                <c:pt idx="118">
                  <c:v>44112</c:v>
                </c:pt>
                <c:pt idx="119">
                  <c:v>44113</c:v>
                </c:pt>
                <c:pt idx="120">
                  <c:v>44114</c:v>
                </c:pt>
                <c:pt idx="121">
                  <c:v>44115</c:v>
                </c:pt>
                <c:pt idx="122">
                  <c:v>44116</c:v>
                </c:pt>
                <c:pt idx="123">
                  <c:v>44117</c:v>
                </c:pt>
                <c:pt idx="124">
                  <c:v>44118</c:v>
                </c:pt>
                <c:pt idx="125">
                  <c:v>44119</c:v>
                </c:pt>
                <c:pt idx="126">
                  <c:v>44120</c:v>
                </c:pt>
                <c:pt idx="127">
                  <c:v>44121</c:v>
                </c:pt>
                <c:pt idx="128">
                  <c:v>44122</c:v>
                </c:pt>
                <c:pt idx="129">
                  <c:v>44123</c:v>
                </c:pt>
                <c:pt idx="130">
                  <c:v>44124</c:v>
                </c:pt>
                <c:pt idx="131">
                  <c:v>44125</c:v>
                </c:pt>
                <c:pt idx="132">
                  <c:v>44126</c:v>
                </c:pt>
                <c:pt idx="133">
                  <c:v>44127</c:v>
                </c:pt>
                <c:pt idx="134">
                  <c:v>44128</c:v>
                </c:pt>
                <c:pt idx="135">
                  <c:v>44129</c:v>
                </c:pt>
                <c:pt idx="136">
                  <c:v>44130</c:v>
                </c:pt>
                <c:pt idx="137">
                  <c:v>44131</c:v>
                </c:pt>
                <c:pt idx="138">
                  <c:v>44132</c:v>
                </c:pt>
                <c:pt idx="139">
                  <c:v>44133</c:v>
                </c:pt>
                <c:pt idx="140">
                  <c:v>44134</c:v>
                </c:pt>
                <c:pt idx="141">
                  <c:v>44135</c:v>
                </c:pt>
                <c:pt idx="142">
                  <c:v>44136</c:v>
                </c:pt>
                <c:pt idx="143">
                  <c:v>44137</c:v>
                </c:pt>
                <c:pt idx="144">
                  <c:v>44138</c:v>
                </c:pt>
                <c:pt idx="145">
                  <c:v>44139</c:v>
                </c:pt>
                <c:pt idx="146">
                  <c:v>44140</c:v>
                </c:pt>
                <c:pt idx="147">
                  <c:v>44141</c:v>
                </c:pt>
                <c:pt idx="148">
                  <c:v>44142</c:v>
                </c:pt>
                <c:pt idx="149">
                  <c:v>44143</c:v>
                </c:pt>
                <c:pt idx="150">
                  <c:v>44144</c:v>
                </c:pt>
                <c:pt idx="151">
                  <c:v>44145</c:v>
                </c:pt>
                <c:pt idx="152">
                  <c:v>44146</c:v>
                </c:pt>
                <c:pt idx="153">
                  <c:v>44147</c:v>
                </c:pt>
                <c:pt idx="154">
                  <c:v>44148</c:v>
                </c:pt>
                <c:pt idx="155">
                  <c:v>44149</c:v>
                </c:pt>
                <c:pt idx="156">
                  <c:v>44150</c:v>
                </c:pt>
                <c:pt idx="157">
                  <c:v>44151</c:v>
                </c:pt>
                <c:pt idx="158">
                  <c:v>44152</c:v>
                </c:pt>
                <c:pt idx="159">
                  <c:v>44153</c:v>
                </c:pt>
                <c:pt idx="160">
                  <c:v>44154</c:v>
                </c:pt>
                <c:pt idx="161">
                  <c:v>44155</c:v>
                </c:pt>
                <c:pt idx="162">
                  <c:v>44156</c:v>
                </c:pt>
                <c:pt idx="163">
                  <c:v>44157</c:v>
                </c:pt>
                <c:pt idx="164">
                  <c:v>44158</c:v>
                </c:pt>
                <c:pt idx="165">
                  <c:v>44159</c:v>
                </c:pt>
                <c:pt idx="166">
                  <c:v>44160</c:v>
                </c:pt>
                <c:pt idx="167">
                  <c:v>44161</c:v>
                </c:pt>
                <c:pt idx="168">
                  <c:v>44162</c:v>
                </c:pt>
                <c:pt idx="169">
                  <c:v>44163</c:v>
                </c:pt>
                <c:pt idx="170">
                  <c:v>44164</c:v>
                </c:pt>
                <c:pt idx="171">
                  <c:v>44165</c:v>
                </c:pt>
                <c:pt idx="172">
                  <c:v>44166</c:v>
                </c:pt>
                <c:pt idx="173">
                  <c:v>44167</c:v>
                </c:pt>
                <c:pt idx="174">
                  <c:v>44168</c:v>
                </c:pt>
                <c:pt idx="175">
                  <c:v>44169</c:v>
                </c:pt>
                <c:pt idx="176">
                  <c:v>44170</c:v>
                </c:pt>
                <c:pt idx="177">
                  <c:v>44171</c:v>
                </c:pt>
                <c:pt idx="178">
                  <c:v>44172</c:v>
                </c:pt>
                <c:pt idx="179">
                  <c:v>44173</c:v>
                </c:pt>
                <c:pt idx="180">
                  <c:v>44174</c:v>
                </c:pt>
                <c:pt idx="181">
                  <c:v>44175</c:v>
                </c:pt>
                <c:pt idx="182">
                  <c:v>44176</c:v>
                </c:pt>
                <c:pt idx="183">
                  <c:v>44177</c:v>
                </c:pt>
                <c:pt idx="184">
                  <c:v>44178</c:v>
                </c:pt>
                <c:pt idx="185">
                  <c:v>44179</c:v>
                </c:pt>
                <c:pt idx="186">
                  <c:v>44180</c:v>
                </c:pt>
                <c:pt idx="187">
                  <c:v>44181</c:v>
                </c:pt>
                <c:pt idx="188">
                  <c:v>44182</c:v>
                </c:pt>
                <c:pt idx="189">
                  <c:v>44183</c:v>
                </c:pt>
                <c:pt idx="190">
                  <c:v>44184</c:v>
                </c:pt>
                <c:pt idx="191">
                  <c:v>44185</c:v>
                </c:pt>
                <c:pt idx="192">
                  <c:v>44186</c:v>
                </c:pt>
                <c:pt idx="193">
                  <c:v>44187</c:v>
                </c:pt>
                <c:pt idx="194">
                  <c:v>44188</c:v>
                </c:pt>
                <c:pt idx="195">
                  <c:v>44189</c:v>
                </c:pt>
                <c:pt idx="196">
                  <c:v>44190</c:v>
                </c:pt>
                <c:pt idx="197">
                  <c:v>44191</c:v>
                </c:pt>
                <c:pt idx="198">
                  <c:v>44192</c:v>
                </c:pt>
                <c:pt idx="199">
                  <c:v>44193</c:v>
                </c:pt>
                <c:pt idx="200">
                  <c:v>44194</c:v>
                </c:pt>
                <c:pt idx="201">
                  <c:v>44195</c:v>
                </c:pt>
                <c:pt idx="202">
                  <c:v>44196</c:v>
                </c:pt>
                <c:pt idx="203">
                  <c:v>44197</c:v>
                </c:pt>
                <c:pt idx="204">
                  <c:v>44198</c:v>
                </c:pt>
                <c:pt idx="205">
                  <c:v>44199</c:v>
                </c:pt>
                <c:pt idx="206">
                  <c:v>44200</c:v>
                </c:pt>
                <c:pt idx="207">
                  <c:v>44201</c:v>
                </c:pt>
                <c:pt idx="208">
                  <c:v>44202</c:v>
                </c:pt>
                <c:pt idx="209">
                  <c:v>44203</c:v>
                </c:pt>
                <c:pt idx="210">
                  <c:v>44204</c:v>
                </c:pt>
                <c:pt idx="211">
                  <c:v>44205</c:v>
                </c:pt>
                <c:pt idx="212">
                  <c:v>44206</c:v>
                </c:pt>
                <c:pt idx="213">
                  <c:v>44207</c:v>
                </c:pt>
                <c:pt idx="214">
                  <c:v>44208</c:v>
                </c:pt>
                <c:pt idx="215">
                  <c:v>44209</c:v>
                </c:pt>
                <c:pt idx="216">
                  <c:v>44210</c:v>
                </c:pt>
                <c:pt idx="217">
                  <c:v>44211</c:v>
                </c:pt>
                <c:pt idx="218">
                  <c:v>44212</c:v>
                </c:pt>
                <c:pt idx="219">
                  <c:v>44213</c:v>
                </c:pt>
                <c:pt idx="220">
                  <c:v>44214</c:v>
                </c:pt>
                <c:pt idx="221">
                  <c:v>44215</c:v>
                </c:pt>
                <c:pt idx="222">
                  <c:v>44216</c:v>
                </c:pt>
                <c:pt idx="223">
                  <c:v>44217</c:v>
                </c:pt>
                <c:pt idx="224">
                  <c:v>44218</c:v>
                </c:pt>
                <c:pt idx="225">
                  <c:v>44219</c:v>
                </c:pt>
                <c:pt idx="226">
                  <c:v>44220</c:v>
                </c:pt>
                <c:pt idx="227">
                  <c:v>44221</c:v>
                </c:pt>
                <c:pt idx="228">
                  <c:v>44222</c:v>
                </c:pt>
                <c:pt idx="229">
                  <c:v>44223</c:v>
                </c:pt>
                <c:pt idx="230">
                  <c:v>44224</c:v>
                </c:pt>
                <c:pt idx="231">
                  <c:v>44225</c:v>
                </c:pt>
                <c:pt idx="232">
                  <c:v>44226</c:v>
                </c:pt>
                <c:pt idx="233">
                  <c:v>44227</c:v>
                </c:pt>
                <c:pt idx="234">
                  <c:v>44228</c:v>
                </c:pt>
                <c:pt idx="235">
                  <c:v>44229</c:v>
                </c:pt>
                <c:pt idx="236">
                  <c:v>44230</c:v>
                </c:pt>
                <c:pt idx="237">
                  <c:v>44231</c:v>
                </c:pt>
                <c:pt idx="238">
                  <c:v>44232</c:v>
                </c:pt>
                <c:pt idx="239">
                  <c:v>44233</c:v>
                </c:pt>
                <c:pt idx="240">
                  <c:v>44234</c:v>
                </c:pt>
                <c:pt idx="241">
                  <c:v>44235</c:v>
                </c:pt>
                <c:pt idx="242">
                  <c:v>44236</c:v>
                </c:pt>
                <c:pt idx="243">
                  <c:v>44237</c:v>
                </c:pt>
                <c:pt idx="244">
                  <c:v>44238</c:v>
                </c:pt>
                <c:pt idx="245">
                  <c:v>44239</c:v>
                </c:pt>
                <c:pt idx="246">
                  <c:v>44240</c:v>
                </c:pt>
                <c:pt idx="247">
                  <c:v>44241</c:v>
                </c:pt>
                <c:pt idx="248">
                  <c:v>44242</c:v>
                </c:pt>
                <c:pt idx="249">
                  <c:v>44243</c:v>
                </c:pt>
                <c:pt idx="250">
                  <c:v>44244</c:v>
                </c:pt>
                <c:pt idx="251">
                  <c:v>44245</c:v>
                </c:pt>
                <c:pt idx="252">
                  <c:v>44246</c:v>
                </c:pt>
                <c:pt idx="253">
                  <c:v>44247</c:v>
                </c:pt>
                <c:pt idx="254">
                  <c:v>44248</c:v>
                </c:pt>
                <c:pt idx="255">
                  <c:v>44249</c:v>
                </c:pt>
                <c:pt idx="256">
                  <c:v>44250</c:v>
                </c:pt>
                <c:pt idx="257">
                  <c:v>44251</c:v>
                </c:pt>
                <c:pt idx="258">
                  <c:v>44252</c:v>
                </c:pt>
                <c:pt idx="259">
                  <c:v>44253</c:v>
                </c:pt>
                <c:pt idx="260">
                  <c:v>44254</c:v>
                </c:pt>
                <c:pt idx="261">
                  <c:v>44255</c:v>
                </c:pt>
                <c:pt idx="262">
                  <c:v>44256</c:v>
                </c:pt>
                <c:pt idx="263">
                  <c:v>44257</c:v>
                </c:pt>
                <c:pt idx="264">
                  <c:v>44258</c:v>
                </c:pt>
                <c:pt idx="265">
                  <c:v>44259</c:v>
                </c:pt>
                <c:pt idx="266">
                  <c:v>44260</c:v>
                </c:pt>
                <c:pt idx="267">
                  <c:v>44261</c:v>
                </c:pt>
                <c:pt idx="268">
                  <c:v>44262</c:v>
                </c:pt>
                <c:pt idx="269">
                  <c:v>44263</c:v>
                </c:pt>
                <c:pt idx="270">
                  <c:v>44264</c:v>
                </c:pt>
                <c:pt idx="271">
                  <c:v>44265</c:v>
                </c:pt>
                <c:pt idx="272">
                  <c:v>44266</c:v>
                </c:pt>
                <c:pt idx="273">
                  <c:v>44267</c:v>
                </c:pt>
                <c:pt idx="274">
                  <c:v>44268</c:v>
                </c:pt>
                <c:pt idx="275">
                  <c:v>44269</c:v>
                </c:pt>
                <c:pt idx="276">
                  <c:v>44270</c:v>
                </c:pt>
                <c:pt idx="277">
                  <c:v>44271</c:v>
                </c:pt>
                <c:pt idx="278">
                  <c:v>44272</c:v>
                </c:pt>
                <c:pt idx="279">
                  <c:v>44273</c:v>
                </c:pt>
                <c:pt idx="280">
                  <c:v>44274</c:v>
                </c:pt>
                <c:pt idx="281">
                  <c:v>44275</c:v>
                </c:pt>
                <c:pt idx="282">
                  <c:v>44276</c:v>
                </c:pt>
                <c:pt idx="283">
                  <c:v>44277</c:v>
                </c:pt>
                <c:pt idx="284">
                  <c:v>44278</c:v>
                </c:pt>
                <c:pt idx="285">
                  <c:v>44279</c:v>
                </c:pt>
                <c:pt idx="286">
                  <c:v>44280</c:v>
                </c:pt>
                <c:pt idx="287">
                  <c:v>44281</c:v>
                </c:pt>
                <c:pt idx="288">
                  <c:v>44282</c:v>
                </c:pt>
                <c:pt idx="289">
                  <c:v>44283</c:v>
                </c:pt>
                <c:pt idx="290">
                  <c:v>44284</c:v>
                </c:pt>
                <c:pt idx="291">
                  <c:v>44285</c:v>
                </c:pt>
                <c:pt idx="292">
                  <c:v>44286</c:v>
                </c:pt>
                <c:pt idx="293">
                  <c:v>44287</c:v>
                </c:pt>
                <c:pt idx="294">
                  <c:v>44288</c:v>
                </c:pt>
                <c:pt idx="295">
                  <c:v>44289</c:v>
                </c:pt>
                <c:pt idx="296">
                  <c:v>44290</c:v>
                </c:pt>
                <c:pt idx="297">
                  <c:v>44291</c:v>
                </c:pt>
              </c:numCache>
            </c:numRef>
          </c:cat>
          <c:val>
            <c:numRef>
              <c:f>qto_cvd19_camas!$K$2:$K$299</c:f>
              <c:numCache>
                <c:formatCode>0</c:formatCode>
                <c:ptCount val="298"/>
                <c:pt idx="0">
                  <c:v>28</c:v>
                </c:pt>
                <c:pt idx="1">
                  <c:v>30</c:v>
                </c:pt>
                <c:pt idx="2">
                  <c:v>32</c:v>
                </c:pt>
                <c:pt idx="3">
                  <c:v>17</c:v>
                </c:pt>
                <c:pt idx="4">
                  <c:v>18</c:v>
                </c:pt>
                <c:pt idx="5">
                  <c:v>25</c:v>
                </c:pt>
                <c:pt idx="6">
                  <c:v>38</c:v>
                </c:pt>
                <c:pt idx="7">
                  <c:v>41</c:v>
                </c:pt>
                <c:pt idx="8">
                  <c:v>47</c:v>
                </c:pt>
                <c:pt idx="9">
                  <c:v>50</c:v>
                </c:pt>
                <c:pt idx="10">
                  <c:v>42</c:v>
                </c:pt>
                <c:pt idx="11">
                  <c:v>48</c:v>
                </c:pt>
                <c:pt idx="12">
                  <c:v>50</c:v>
                </c:pt>
                <c:pt idx="13">
                  <c:v>57</c:v>
                </c:pt>
                <c:pt idx="14">
                  <c:v>45</c:v>
                </c:pt>
                <c:pt idx="15">
                  <c:v>40</c:v>
                </c:pt>
                <c:pt idx="16">
                  <c:v>34</c:v>
                </c:pt>
                <c:pt idx="17">
                  <c:v>43</c:v>
                </c:pt>
                <c:pt idx="18">
                  <c:v>33</c:v>
                </c:pt>
                <c:pt idx="19">
                  <c:v>41</c:v>
                </c:pt>
                <c:pt idx="20">
                  <c:v>39</c:v>
                </c:pt>
                <c:pt idx="21">
                  <c:v>42</c:v>
                </c:pt>
                <c:pt idx="22">
                  <c:v>48</c:v>
                </c:pt>
                <c:pt idx="23">
                  <c:v>43</c:v>
                </c:pt>
                <c:pt idx="24">
                  <c:v>43</c:v>
                </c:pt>
                <c:pt idx="25">
                  <c:v>30</c:v>
                </c:pt>
                <c:pt idx="26">
                  <c:v>52</c:v>
                </c:pt>
                <c:pt idx="27">
                  <c:v>53</c:v>
                </c:pt>
                <c:pt idx="28">
                  <c:v>53</c:v>
                </c:pt>
                <c:pt idx="29">
                  <c:v>52</c:v>
                </c:pt>
                <c:pt idx="30">
                  <c:v>54</c:v>
                </c:pt>
                <c:pt idx="31">
                  <c:v>50</c:v>
                </c:pt>
                <c:pt idx="32">
                  <c:v>49</c:v>
                </c:pt>
                <c:pt idx="33">
                  <c:v>70</c:v>
                </c:pt>
                <c:pt idx="34">
                  <c:v>63</c:v>
                </c:pt>
                <c:pt idx="35">
                  <c:v>64</c:v>
                </c:pt>
                <c:pt idx="36">
                  <c:v>63</c:v>
                </c:pt>
                <c:pt idx="37">
                  <c:v>70</c:v>
                </c:pt>
                <c:pt idx="38">
                  <c:v>59</c:v>
                </c:pt>
                <c:pt idx="39">
                  <c:v>50</c:v>
                </c:pt>
                <c:pt idx="40">
                  <c:v>64</c:v>
                </c:pt>
                <c:pt idx="41">
                  <c:v>63</c:v>
                </c:pt>
                <c:pt idx="42">
                  <c:v>65</c:v>
                </c:pt>
                <c:pt idx="43">
                  <c:v>68</c:v>
                </c:pt>
                <c:pt idx="44">
                  <c:v>68</c:v>
                </c:pt>
                <c:pt idx="45">
                  <c:v>63</c:v>
                </c:pt>
                <c:pt idx="46">
                  <c:v>58</c:v>
                </c:pt>
                <c:pt idx="47">
                  <c:v>58</c:v>
                </c:pt>
                <c:pt idx="48">
                  <c:v>63</c:v>
                </c:pt>
                <c:pt idx="49">
                  <c:v>56</c:v>
                </c:pt>
                <c:pt idx="50">
                  <c:v>56</c:v>
                </c:pt>
                <c:pt idx="51">
                  <c:v>56.266666666666666</c:v>
                </c:pt>
                <c:pt idx="52">
                  <c:v>64</c:v>
                </c:pt>
                <c:pt idx="53">
                  <c:v>54.666666666666671</c:v>
                </c:pt>
                <c:pt idx="54">
                  <c:v>66</c:v>
                </c:pt>
                <c:pt idx="55">
                  <c:v>41</c:v>
                </c:pt>
                <c:pt idx="56">
                  <c:v>46</c:v>
                </c:pt>
                <c:pt idx="57">
                  <c:v>50.266666666666666</c:v>
                </c:pt>
                <c:pt idx="58">
                  <c:v>50.266666666666666</c:v>
                </c:pt>
                <c:pt idx="59">
                  <c:v>50.266666666666666</c:v>
                </c:pt>
                <c:pt idx="60">
                  <c:v>50.266666666666666</c:v>
                </c:pt>
                <c:pt idx="61">
                  <c:v>50.266666666666666</c:v>
                </c:pt>
                <c:pt idx="62">
                  <c:v>50.266666666666666</c:v>
                </c:pt>
                <c:pt idx="63">
                  <c:v>47</c:v>
                </c:pt>
                <c:pt idx="64">
                  <c:v>49</c:v>
                </c:pt>
                <c:pt idx="65">
                  <c:v>45</c:v>
                </c:pt>
                <c:pt idx="66">
                  <c:v>41</c:v>
                </c:pt>
                <c:pt idx="67">
                  <c:v>49</c:v>
                </c:pt>
                <c:pt idx="68">
                  <c:v>39</c:v>
                </c:pt>
                <c:pt idx="69">
                  <c:v>44</c:v>
                </c:pt>
                <c:pt idx="70">
                  <c:v>45</c:v>
                </c:pt>
                <c:pt idx="71">
                  <c:v>46</c:v>
                </c:pt>
                <c:pt idx="72">
                  <c:v>51</c:v>
                </c:pt>
                <c:pt idx="73">
                  <c:v>51</c:v>
                </c:pt>
                <c:pt idx="74">
                  <c:v>48</c:v>
                </c:pt>
                <c:pt idx="75">
                  <c:v>41</c:v>
                </c:pt>
                <c:pt idx="76">
                  <c:v>43</c:v>
                </c:pt>
                <c:pt idx="77">
                  <c:v>49</c:v>
                </c:pt>
                <c:pt idx="78">
                  <c:v>52</c:v>
                </c:pt>
                <c:pt idx="79">
                  <c:v>40</c:v>
                </c:pt>
                <c:pt idx="80">
                  <c:v>40</c:v>
                </c:pt>
                <c:pt idx="81">
                  <c:v>36</c:v>
                </c:pt>
                <c:pt idx="82">
                  <c:v>38</c:v>
                </c:pt>
                <c:pt idx="83">
                  <c:v>42</c:v>
                </c:pt>
                <c:pt idx="84">
                  <c:v>44</c:v>
                </c:pt>
                <c:pt idx="85">
                  <c:v>31</c:v>
                </c:pt>
                <c:pt idx="86">
                  <c:v>26</c:v>
                </c:pt>
                <c:pt idx="87">
                  <c:v>32</c:v>
                </c:pt>
                <c:pt idx="88">
                  <c:v>32</c:v>
                </c:pt>
                <c:pt idx="89">
                  <c:v>36</c:v>
                </c:pt>
                <c:pt idx="90">
                  <c:v>27</c:v>
                </c:pt>
                <c:pt idx="91">
                  <c:v>29</c:v>
                </c:pt>
                <c:pt idx="92">
                  <c:v>29</c:v>
                </c:pt>
                <c:pt idx="93">
                  <c:v>32</c:v>
                </c:pt>
                <c:pt idx="94">
                  <c:v>33</c:v>
                </c:pt>
                <c:pt idx="95">
                  <c:v>18</c:v>
                </c:pt>
                <c:pt idx="96">
                  <c:v>22</c:v>
                </c:pt>
                <c:pt idx="97">
                  <c:v>25</c:v>
                </c:pt>
                <c:pt idx="98">
                  <c:v>33</c:v>
                </c:pt>
                <c:pt idx="99">
                  <c:v>24</c:v>
                </c:pt>
                <c:pt idx="100">
                  <c:v>21</c:v>
                </c:pt>
                <c:pt idx="101">
                  <c:v>16</c:v>
                </c:pt>
                <c:pt idx="102">
                  <c:v>10</c:v>
                </c:pt>
                <c:pt idx="103">
                  <c:v>14</c:v>
                </c:pt>
                <c:pt idx="104">
                  <c:v>17</c:v>
                </c:pt>
                <c:pt idx="105">
                  <c:v>11</c:v>
                </c:pt>
                <c:pt idx="106">
                  <c:v>4</c:v>
                </c:pt>
                <c:pt idx="107">
                  <c:v>12</c:v>
                </c:pt>
                <c:pt idx="108">
                  <c:v>11</c:v>
                </c:pt>
                <c:pt idx="109">
                  <c:v>12</c:v>
                </c:pt>
                <c:pt idx="110">
                  <c:v>16</c:v>
                </c:pt>
                <c:pt idx="111">
                  <c:v>13</c:v>
                </c:pt>
                <c:pt idx="112">
                  <c:v>10</c:v>
                </c:pt>
                <c:pt idx="113">
                  <c:v>10</c:v>
                </c:pt>
                <c:pt idx="114">
                  <c:v>7</c:v>
                </c:pt>
                <c:pt idx="115">
                  <c:v>9</c:v>
                </c:pt>
                <c:pt idx="116">
                  <c:v>7</c:v>
                </c:pt>
                <c:pt idx="117">
                  <c:v>3</c:v>
                </c:pt>
                <c:pt idx="118">
                  <c:v>3</c:v>
                </c:pt>
                <c:pt idx="119" formatCode="General">
                  <c:v>2</c:v>
                </c:pt>
                <c:pt idx="120" formatCode="General">
                  <c:v>1</c:v>
                </c:pt>
                <c:pt idx="121" formatCode="General">
                  <c:v>2</c:v>
                </c:pt>
                <c:pt idx="122" formatCode="General">
                  <c:v>5</c:v>
                </c:pt>
                <c:pt idx="123" formatCode="General">
                  <c:v>5</c:v>
                </c:pt>
                <c:pt idx="124" formatCode="General">
                  <c:v>5</c:v>
                </c:pt>
                <c:pt idx="125" formatCode="General">
                  <c:v>9</c:v>
                </c:pt>
                <c:pt idx="126" formatCode="General">
                  <c:v>6</c:v>
                </c:pt>
                <c:pt idx="127" formatCode="General">
                  <c:v>9</c:v>
                </c:pt>
                <c:pt idx="128" formatCode="General">
                  <c:v>7</c:v>
                </c:pt>
                <c:pt idx="129" formatCode="General">
                  <c:v>9</c:v>
                </c:pt>
                <c:pt idx="130" formatCode="General">
                  <c:v>11</c:v>
                </c:pt>
                <c:pt idx="131" formatCode="General">
                  <c:v>7</c:v>
                </c:pt>
                <c:pt idx="132" formatCode="General">
                  <c:v>5</c:v>
                </c:pt>
                <c:pt idx="133" formatCode="General">
                  <c:v>5</c:v>
                </c:pt>
                <c:pt idx="134" formatCode="General">
                  <c:v>6</c:v>
                </c:pt>
                <c:pt idx="135" formatCode="General">
                  <c:v>8</c:v>
                </c:pt>
                <c:pt idx="136" formatCode="General">
                  <c:v>8</c:v>
                </c:pt>
                <c:pt idx="137" formatCode="General">
                  <c:v>11</c:v>
                </c:pt>
                <c:pt idx="138" formatCode="General">
                  <c:v>8</c:v>
                </c:pt>
                <c:pt idx="139" formatCode="General">
                  <c:v>13</c:v>
                </c:pt>
                <c:pt idx="140" formatCode="General">
                  <c:v>19</c:v>
                </c:pt>
                <c:pt idx="141" formatCode="General">
                  <c:v>20</c:v>
                </c:pt>
                <c:pt idx="142" formatCode="General">
                  <c:v>24</c:v>
                </c:pt>
                <c:pt idx="143" formatCode="General">
                  <c:v>18</c:v>
                </c:pt>
                <c:pt idx="144" formatCode="General">
                  <c:v>13</c:v>
                </c:pt>
                <c:pt idx="145" formatCode="General">
                  <c:v>14</c:v>
                </c:pt>
                <c:pt idx="146" formatCode="General">
                  <c:v>17</c:v>
                </c:pt>
                <c:pt idx="147" formatCode="General">
                  <c:v>20</c:v>
                </c:pt>
                <c:pt idx="148" formatCode="General">
                  <c:v>14</c:v>
                </c:pt>
                <c:pt idx="149" formatCode="General">
                  <c:v>19</c:v>
                </c:pt>
                <c:pt idx="150" formatCode="General">
                  <c:v>19</c:v>
                </c:pt>
                <c:pt idx="151" formatCode="General">
                  <c:v>17</c:v>
                </c:pt>
                <c:pt idx="152" formatCode="General">
                  <c:v>19</c:v>
                </c:pt>
                <c:pt idx="153" formatCode="General">
                  <c:v>18</c:v>
                </c:pt>
                <c:pt idx="154" formatCode="General">
                  <c:v>12</c:v>
                </c:pt>
                <c:pt idx="155" formatCode="General">
                  <c:v>12</c:v>
                </c:pt>
                <c:pt idx="156" formatCode="General">
                  <c:v>14</c:v>
                </c:pt>
                <c:pt idx="157" formatCode="General">
                  <c:v>14</c:v>
                </c:pt>
                <c:pt idx="158" formatCode="General">
                  <c:v>15</c:v>
                </c:pt>
                <c:pt idx="159" formatCode="General">
                  <c:v>13</c:v>
                </c:pt>
                <c:pt idx="160" formatCode="General">
                  <c:v>9</c:v>
                </c:pt>
                <c:pt idx="161" formatCode="General">
                  <c:v>16</c:v>
                </c:pt>
                <c:pt idx="162" formatCode="General">
                  <c:v>13</c:v>
                </c:pt>
                <c:pt idx="163" formatCode="General">
                  <c:v>12</c:v>
                </c:pt>
                <c:pt idx="164" formatCode="General">
                  <c:v>11</c:v>
                </c:pt>
                <c:pt idx="165" formatCode="General">
                  <c:v>17</c:v>
                </c:pt>
                <c:pt idx="166" formatCode="General">
                  <c:v>11</c:v>
                </c:pt>
                <c:pt idx="167" formatCode="General">
                  <c:v>14</c:v>
                </c:pt>
                <c:pt idx="168" formatCode="General">
                  <c:v>13</c:v>
                </c:pt>
                <c:pt idx="169" formatCode="General">
                  <c:v>14</c:v>
                </c:pt>
                <c:pt idx="170" formatCode="General">
                  <c:v>15</c:v>
                </c:pt>
                <c:pt idx="171" formatCode="General">
                  <c:v>17</c:v>
                </c:pt>
                <c:pt idx="172" formatCode="General">
                  <c:v>19</c:v>
                </c:pt>
                <c:pt idx="173" formatCode="General">
                  <c:v>20</c:v>
                </c:pt>
                <c:pt idx="174" formatCode="General">
                  <c:v>17</c:v>
                </c:pt>
                <c:pt idx="175" formatCode="General">
                  <c:v>19</c:v>
                </c:pt>
                <c:pt idx="176" formatCode="General">
                  <c:v>20</c:v>
                </c:pt>
                <c:pt idx="177" formatCode="General">
                  <c:v>20</c:v>
                </c:pt>
                <c:pt idx="178" formatCode="General">
                  <c:v>20</c:v>
                </c:pt>
                <c:pt idx="179" formatCode="General">
                  <c:v>19</c:v>
                </c:pt>
                <c:pt idx="180" formatCode="General">
                  <c:v>15</c:v>
                </c:pt>
                <c:pt idx="181" formatCode="General">
                  <c:v>16</c:v>
                </c:pt>
                <c:pt idx="182" formatCode="General">
                  <c:v>19</c:v>
                </c:pt>
                <c:pt idx="183" formatCode="General">
                  <c:v>19</c:v>
                </c:pt>
                <c:pt idx="184" formatCode="General">
                  <c:v>18</c:v>
                </c:pt>
                <c:pt idx="185" formatCode="General">
                  <c:v>26</c:v>
                </c:pt>
                <c:pt idx="186" formatCode="General">
                  <c:v>28</c:v>
                </c:pt>
                <c:pt idx="187" formatCode="General">
                  <c:v>19</c:v>
                </c:pt>
                <c:pt idx="188" formatCode="General">
                  <c:v>21</c:v>
                </c:pt>
                <c:pt idx="189" formatCode="General">
                  <c:v>26</c:v>
                </c:pt>
                <c:pt idx="190" formatCode="General">
                  <c:v>28</c:v>
                </c:pt>
                <c:pt idx="191" formatCode="General">
                  <c:v>26</c:v>
                </c:pt>
                <c:pt idx="192" formatCode="General">
                  <c:v>30</c:v>
                </c:pt>
                <c:pt idx="193" formatCode="General">
                  <c:v>23</c:v>
                </c:pt>
                <c:pt idx="194" formatCode="General">
                  <c:v>31</c:v>
                </c:pt>
                <c:pt idx="195" formatCode="General">
                  <c:v>28</c:v>
                </c:pt>
                <c:pt idx="196" formatCode="General">
                  <c:v>24</c:v>
                </c:pt>
                <c:pt idx="197" formatCode="General">
                  <c:v>25</c:v>
                </c:pt>
                <c:pt idx="198" formatCode="General">
                  <c:v>28</c:v>
                </c:pt>
                <c:pt idx="199" formatCode="General">
                  <c:v>30</c:v>
                </c:pt>
                <c:pt idx="200" formatCode="General">
                  <c:v>31</c:v>
                </c:pt>
                <c:pt idx="201" formatCode="General">
                  <c:v>27</c:v>
                </c:pt>
                <c:pt idx="202" formatCode="General">
                  <c:v>34</c:v>
                </c:pt>
                <c:pt idx="203" formatCode="General">
                  <c:v>33</c:v>
                </c:pt>
                <c:pt idx="204" formatCode="General">
                  <c:v>33</c:v>
                </c:pt>
                <c:pt idx="205" formatCode="General">
                  <c:v>44</c:v>
                </c:pt>
                <c:pt idx="206" formatCode="General">
                  <c:v>50</c:v>
                </c:pt>
                <c:pt idx="207" formatCode="General">
                  <c:v>49</c:v>
                </c:pt>
                <c:pt idx="208" formatCode="General">
                  <c:v>41</c:v>
                </c:pt>
                <c:pt idx="209" formatCode="General">
                  <c:v>42</c:v>
                </c:pt>
                <c:pt idx="210" formatCode="General">
                  <c:v>37</c:v>
                </c:pt>
                <c:pt idx="211">
                  <c:v>44.958333333333329</c:v>
                </c:pt>
                <c:pt idx="212" formatCode="General">
                  <c:v>41</c:v>
                </c:pt>
                <c:pt idx="213" formatCode="General">
                  <c:v>45</c:v>
                </c:pt>
                <c:pt idx="214" formatCode="General">
                  <c:v>57</c:v>
                </c:pt>
                <c:pt idx="215" formatCode="General">
                  <c:v>57</c:v>
                </c:pt>
                <c:pt idx="216" formatCode="General">
                  <c:v>54</c:v>
                </c:pt>
                <c:pt idx="217" formatCode="General">
                  <c:v>59</c:v>
                </c:pt>
                <c:pt idx="218" formatCode="General">
                  <c:v>68</c:v>
                </c:pt>
                <c:pt idx="219" formatCode="General">
                  <c:v>69</c:v>
                </c:pt>
                <c:pt idx="220" formatCode="General">
                  <c:v>61</c:v>
                </c:pt>
                <c:pt idx="221" formatCode="General">
                  <c:v>72</c:v>
                </c:pt>
                <c:pt idx="222" formatCode="General">
                  <c:v>76</c:v>
                </c:pt>
                <c:pt idx="223" formatCode="General">
                  <c:v>72</c:v>
                </c:pt>
                <c:pt idx="224" formatCode="General">
                  <c:v>78</c:v>
                </c:pt>
                <c:pt idx="225" formatCode="General">
                  <c:v>65</c:v>
                </c:pt>
                <c:pt idx="226" formatCode="General">
                  <c:v>74</c:v>
                </c:pt>
                <c:pt idx="227" formatCode="General">
                  <c:v>88</c:v>
                </c:pt>
                <c:pt idx="228" formatCode="General">
                  <c:v>71</c:v>
                </c:pt>
                <c:pt idx="229" formatCode="General">
                  <c:v>76</c:v>
                </c:pt>
                <c:pt idx="230" formatCode="General">
                  <c:v>84</c:v>
                </c:pt>
                <c:pt idx="231" formatCode="General">
                  <c:v>81</c:v>
                </c:pt>
                <c:pt idx="232" formatCode="General">
                  <c:v>89</c:v>
                </c:pt>
                <c:pt idx="233" formatCode="General">
                  <c:v>77</c:v>
                </c:pt>
                <c:pt idx="234" formatCode="General">
                  <c:v>64</c:v>
                </c:pt>
                <c:pt idx="235" formatCode="General">
                  <c:v>66</c:v>
                </c:pt>
                <c:pt idx="236" formatCode="General">
                  <c:v>64</c:v>
                </c:pt>
                <c:pt idx="237" formatCode="General">
                  <c:v>53</c:v>
                </c:pt>
                <c:pt idx="238" formatCode="General">
                  <c:v>47</c:v>
                </c:pt>
                <c:pt idx="239" formatCode="General">
                  <c:v>41</c:v>
                </c:pt>
                <c:pt idx="240" formatCode="General">
                  <c:v>39</c:v>
                </c:pt>
                <c:pt idx="241" formatCode="General">
                  <c:v>40</c:v>
                </c:pt>
                <c:pt idx="242" formatCode="General">
                  <c:v>47</c:v>
                </c:pt>
                <c:pt idx="243" formatCode="General">
                  <c:v>54</c:v>
                </c:pt>
                <c:pt idx="244" formatCode="General">
                  <c:v>62</c:v>
                </c:pt>
                <c:pt idx="245" formatCode="General">
                  <c:v>55</c:v>
                </c:pt>
                <c:pt idx="246" formatCode="General">
                  <c:v>57</c:v>
                </c:pt>
                <c:pt idx="247" formatCode="General">
                  <c:v>53</c:v>
                </c:pt>
                <c:pt idx="248" formatCode="General">
                  <c:v>66</c:v>
                </c:pt>
                <c:pt idx="249" formatCode="General">
                  <c:v>65</c:v>
                </c:pt>
                <c:pt idx="250" formatCode="General">
                  <c:v>65</c:v>
                </c:pt>
                <c:pt idx="251" formatCode="General">
                  <c:v>65</c:v>
                </c:pt>
                <c:pt idx="252" formatCode="General">
                  <c:v>66</c:v>
                </c:pt>
                <c:pt idx="253" formatCode="General">
                  <c:v>68</c:v>
                </c:pt>
                <c:pt idx="254" formatCode="General">
                  <c:v>57</c:v>
                </c:pt>
                <c:pt idx="255" formatCode="General">
                  <c:v>59</c:v>
                </c:pt>
                <c:pt idx="256" formatCode="General">
                  <c:v>50</c:v>
                </c:pt>
                <c:pt idx="257" formatCode="General">
                  <c:v>49</c:v>
                </c:pt>
                <c:pt idx="258" formatCode="General">
                  <c:v>50</c:v>
                </c:pt>
                <c:pt idx="259" formatCode="General">
                  <c:v>43</c:v>
                </c:pt>
                <c:pt idx="260" formatCode="General">
                  <c:v>46</c:v>
                </c:pt>
                <c:pt idx="261" formatCode="General">
                  <c:v>42</c:v>
                </c:pt>
                <c:pt idx="262" formatCode="General">
                  <c:v>56</c:v>
                </c:pt>
                <c:pt idx="263" formatCode="General">
                  <c:v>49</c:v>
                </c:pt>
                <c:pt idx="264" formatCode="General">
                  <c:v>53</c:v>
                </c:pt>
                <c:pt idx="265" formatCode="General">
                  <c:v>52</c:v>
                </c:pt>
                <c:pt idx="266" formatCode="General">
                  <c:v>50</c:v>
                </c:pt>
                <c:pt idx="267" formatCode="General">
                  <c:v>67</c:v>
                </c:pt>
                <c:pt idx="268" formatCode="General">
                  <c:v>71</c:v>
                </c:pt>
                <c:pt idx="269" formatCode="General">
                  <c:v>58</c:v>
                </c:pt>
                <c:pt idx="270" formatCode="General">
                  <c:v>61</c:v>
                </c:pt>
                <c:pt idx="271" formatCode="General">
                  <c:v>65</c:v>
                </c:pt>
                <c:pt idx="272" formatCode="General">
                  <c:v>70</c:v>
                </c:pt>
                <c:pt idx="273" formatCode="General">
                  <c:v>59</c:v>
                </c:pt>
                <c:pt idx="274" formatCode="General">
                  <c:v>58</c:v>
                </c:pt>
                <c:pt idx="275" formatCode="General">
                  <c:v>55</c:v>
                </c:pt>
                <c:pt idx="276" formatCode="General">
                  <c:v>50</c:v>
                </c:pt>
                <c:pt idx="277" formatCode="General">
                  <c:v>52</c:v>
                </c:pt>
                <c:pt idx="278" formatCode="General">
                  <c:v>52</c:v>
                </c:pt>
                <c:pt idx="279" formatCode="General">
                  <c:v>66</c:v>
                </c:pt>
                <c:pt idx="280" formatCode="General">
                  <c:v>57</c:v>
                </c:pt>
                <c:pt idx="281" formatCode="General">
                  <c:v>65</c:v>
                </c:pt>
                <c:pt idx="282" formatCode="General">
                  <c:v>54</c:v>
                </c:pt>
                <c:pt idx="283" formatCode="General">
                  <c:v>61</c:v>
                </c:pt>
                <c:pt idx="284" formatCode="General">
                  <c:v>71</c:v>
                </c:pt>
                <c:pt idx="285" formatCode="General">
                  <c:v>64</c:v>
                </c:pt>
                <c:pt idx="286" formatCode="General">
                  <c:v>73</c:v>
                </c:pt>
                <c:pt idx="287" formatCode="General">
                  <c:v>63</c:v>
                </c:pt>
                <c:pt idx="288" formatCode="General">
                  <c:v>74</c:v>
                </c:pt>
                <c:pt idx="289" formatCode="General">
                  <c:v>79</c:v>
                </c:pt>
                <c:pt idx="290" formatCode="General">
                  <c:v>101</c:v>
                </c:pt>
                <c:pt idx="291" formatCode="General">
                  <c:v>96</c:v>
                </c:pt>
                <c:pt idx="292" formatCode="General">
                  <c:v>106</c:v>
                </c:pt>
                <c:pt idx="293" formatCode="General">
                  <c:v>84</c:v>
                </c:pt>
                <c:pt idx="294" formatCode="General">
                  <c:v>95</c:v>
                </c:pt>
                <c:pt idx="295" formatCode="General">
                  <c:v>90</c:v>
                </c:pt>
                <c:pt idx="296" formatCode="General">
                  <c:v>98</c:v>
                </c:pt>
                <c:pt idx="297" formatCode="General">
                  <c:v>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934-4DB4-9EA4-372B71779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axId val="172817920"/>
        <c:axId val="48325184"/>
      </c:barChart>
      <c:lineChart>
        <c:grouping val="standard"/>
        <c:varyColors val="0"/>
        <c:ser>
          <c:idx val="0"/>
          <c:order val="1"/>
          <c:tx>
            <c:strRef>
              <c:f>qto_cvd19_grafica!$Q$144</c:f>
              <c:strCache>
                <c:ptCount val="1"/>
                <c:pt idx="0">
                  <c:v>Provisión de camas para hospitalización por COVID-19 (eje 1)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qto_cvd19_camas!$A$2:$A$299</c:f>
              <c:numCache>
                <c:formatCode>yyyy\-mm\-dd</c:formatCode>
                <c:ptCount val="298"/>
                <c:pt idx="0">
                  <c:v>43994</c:v>
                </c:pt>
                <c:pt idx="1">
                  <c:v>43995</c:v>
                </c:pt>
                <c:pt idx="2">
                  <c:v>43996</c:v>
                </c:pt>
                <c:pt idx="3">
                  <c:v>43997</c:v>
                </c:pt>
                <c:pt idx="4">
                  <c:v>43998</c:v>
                </c:pt>
                <c:pt idx="5">
                  <c:v>43999</c:v>
                </c:pt>
                <c:pt idx="6">
                  <c:v>44000</c:v>
                </c:pt>
                <c:pt idx="7">
                  <c:v>44001</c:v>
                </c:pt>
                <c:pt idx="8">
                  <c:v>44002</c:v>
                </c:pt>
                <c:pt idx="9">
                  <c:v>44003</c:v>
                </c:pt>
                <c:pt idx="10">
                  <c:v>44004</c:v>
                </c:pt>
                <c:pt idx="11">
                  <c:v>44005</c:v>
                </c:pt>
                <c:pt idx="12">
                  <c:v>44006</c:v>
                </c:pt>
                <c:pt idx="13">
                  <c:v>44007</c:v>
                </c:pt>
                <c:pt idx="14">
                  <c:v>44008</c:v>
                </c:pt>
                <c:pt idx="15">
                  <c:v>44009</c:v>
                </c:pt>
                <c:pt idx="16">
                  <c:v>44010</c:v>
                </c:pt>
                <c:pt idx="17">
                  <c:v>44011</c:v>
                </c:pt>
                <c:pt idx="18">
                  <c:v>44012</c:v>
                </c:pt>
                <c:pt idx="19">
                  <c:v>44013</c:v>
                </c:pt>
                <c:pt idx="20">
                  <c:v>44014</c:v>
                </c:pt>
                <c:pt idx="21">
                  <c:v>44015</c:v>
                </c:pt>
                <c:pt idx="22">
                  <c:v>44016</c:v>
                </c:pt>
                <c:pt idx="23">
                  <c:v>44017</c:v>
                </c:pt>
                <c:pt idx="24">
                  <c:v>44018</c:v>
                </c:pt>
                <c:pt idx="25">
                  <c:v>44019</c:v>
                </c:pt>
                <c:pt idx="26">
                  <c:v>44020</c:v>
                </c:pt>
                <c:pt idx="27">
                  <c:v>44021</c:v>
                </c:pt>
                <c:pt idx="28">
                  <c:v>44022</c:v>
                </c:pt>
                <c:pt idx="29">
                  <c:v>44023</c:v>
                </c:pt>
                <c:pt idx="30">
                  <c:v>44024</c:v>
                </c:pt>
                <c:pt idx="31">
                  <c:v>44025</c:v>
                </c:pt>
                <c:pt idx="32">
                  <c:v>44026</c:v>
                </c:pt>
                <c:pt idx="33">
                  <c:v>44027</c:v>
                </c:pt>
                <c:pt idx="34">
                  <c:v>44028</c:v>
                </c:pt>
                <c:pt idx="35">
                  <c:v>44029</c:v>
                </c:pt>
                <c:pt idx="36">
                  <c:v>44030</c:v>
                </c:pt>
                <c:pt idx="37">
                  <c:v>44031</c:v>
                </c:pt>
                <c:pt idx="38">
                  <c:v>44032</c:v>
                </c:pt>
                <c:pt idx="39">
                  <c:v>44033</c:v>
                </c:pt>
                <c:pt idx="40">
                  <c:v>44034</c:v>
                </c:pt>
                <c:pt idx="41">
                  <c:v>44035</c:v>
                </c:pt>
                <c:pt idx="42">
                  <c:v>44036</c:v>
                </c:pt>
                <c:pt idx="43">
                  <c:v>44037</c:v>
                </c:pt>
                <c:pt idx="44">
                  <c:v>44038</c:v>
                </c:pt>
                <c:pt idx="45">
                  <c:v>44039</c:v>
                </c:pt>
                <c:pt idx="46">
                  <c:v>44040</c:v>
                </c:pt>
                <c:pt idx="47">
                  <c:v>44041</c:v>
                </c:pt>
                <c:pt idx="48">
                  <c:v>44042</c:v>
                </c:pt>
                <c:pt idx="49">
                  <c:v>44043</c:v>
                </c:pt>
                <c:pt idx="50">
                  <c:v>44044</c:v>
                </c:pt>
                <c:pt idx="51">
                  <c:v>44045</c:v>
                </c:pt>
                <c:pt idx="52">
                  <c:v>44046</c:v>
                </c:pt>
                <c:pt idx="53">
                  <c:v>44047</c:v>
                </c:pt>
                <c:pt idx="54">
                  <c:v>44048</c:v>
                </c:pt>
                <c:pt idx="55">
                  <c:v>44049</c:v>
                </c:pt>
                <c:pt idx="56">
                  <c:v>44050</c:v>
                </c:pt>
                <c:pt idx="57">
                  <c:v>44051</c:v>
                </c:pt>
                <c:pt idx="58">
                  <c:v>44052</c:v>
                </c:pt>
                <c:pt idx="59">
                  <c:v>44053</c:v>
                </c:pt>
                <c:pt idx="60">
                  <c:v>44054</c:v>
                </c:pt>
                <c:pt idx="61">
                  <c:v>44055</c:v>
                </c:pt>
                <c:pt idx="62">
                  <c:v>44056</c:v>
                </c:pt>
                <c:pt idx="63">
                  <c:v>44057</c:v>
                </c:pt>
                <c:pt idx="64">
                  <c:v>44058</c:v>
                </c:pt>
                <c:pt idx="65">
                  <c:v>44059</c:v>
                </c:pt>
                <c:pt idx="66">
                  <c:v>44060</c:v>
                </c:pt>
                <c:pt idx="67">
                  <c:v>44061</c:v>
                </c:pt>
                <c:pt idx="68">
                  <c:v>44062</c:v>
                </c:pt>
                <c:pt idx="69">
                  <c:v>44063</c:v>
                </c:pt>
                <c:pt idx="70">
                  <c:v>44064</c:v>
                </c:pt>
                <c:pt idx="71">
                  <c:v>44065</c:v>
                </c:pt>
                <c:pt idx="72">
                  <c:v>44066</c:v>
                </c:pt>
                <c:pt idx="73">
                  <c:v>44067</c:v>
                </c:pt>
                <c:pt idx="74">
                  <c:v>44068</c:v>
                </c:pt>
                <c:pt idx="75">
                  <c:v>44069</c:v>
                </c:pt>
                <c:pt idx="76">
                  <c:v>44070</c:v>
                </c:pt>
                <c:pt idx="77">
                  <c:v>44071</c:v>
                </c:pt>
                <c:pt idx="78">
                  <c:v>44072</c:v>
                </c:pt>
                <c:pt idx="79">
                  <c:v>44073</c:v>
                </c:pt>
                <c:pt idx="80">
                  <c:v>44074</c:v>
                </c:pt>
                <c:pt idx="81">
                  <c:v>44075</c:v>
                </c:pt>
                <c:pt idx="82">
                  <c:v>44076</c:v>
                </c:pt>
                <c:pt idx="83">
                  <c:v>44077</c:v>
                </c:pt>
                <c:pt idx="84">
                  <c:v>44078</c:v>
                </c:pt>
                <c:pt idx="85">
                  <c:v>44079</c:v>
                </c:pt>
                <c:pt idx="86">
                  <c:v>44080</c:v>
                </c:pt>
                <c:pt idx="87">
                  <c:v>44081</c:v>
                </c:pt>
                <c:pt idx="88">
                  <c:v>44082</c:v>
                </c:pt>
                <c:pt idx="89">
                  <c:v>44083</c:v>
                </c:pt>
                <c:pt idx="90">
                  <c:v>44084</c:v>
                </c:pt>
                <c:pt idx="91">
                  <c:v>44085</c:v>
                </c:pt>
                <c:pt idx="92">
                  <c:v>44086</c:v>
                </c:pt>
                <c:pt idx="93">
                  <c:v>44087</c:v>
                </c:pt>
                <c:pt idx="94">
                  <c:v>44088</c:v>
                </c:pt>
                <c:pt idx="95">
                  <c:v>44089</c:v>
                </c:pt>
                <c:pt idx="96">
                  <c:v>44090</c:v>
                </c:pt>
                <c:pt idx="97">
                  <c:v>44091</c:v>
                </c:pt>
                <c:pt idx="98">
                  <c:v>44092</c:v>
                </c:pt>
                <c:pt idx="99">
                  <c:v>44093</c:v>
                </c:pt>
                <c:pt idx="100">
                  <c:v>44094</c:v>
                </c:pt>
                <c:pt idx="101">
                  <c:v>44095</c:v>
                </c:pt>
                <c:pt idx="102">
                  <c:v>44096</c:v>
                </c:pt>
                <c:pt idx="103">
                  <c:v>44097</c:v>
                </c:pt>
                <c:pt idx="104">
                  <c:v>44098</c:v>
                </c:pt>
                <c:pt idx="105">
                  <c:v>44099</c:v>
                </c:pt>
                <c:pt idx="106">
                  <c:v>44100</c:v>
                </c:pt>
                <c:pt idx="107">
                  <c:v>44101</c:v>
                </c:pt>
                <c:pt idx="108">
                  <c:v>44102</c:v>
                </c:pt>
                <c:pt idx="109">
                  <c:v>44103</c:v>
                </c:pt>
                <c:pt idx="110">
                  <c:v>44104</c:v>
                </c:pt>
                <c:pt idx="111">
                  <c:v>44105</c:v>
                </c:pt>
                <c:pt idx="112">
                  <c:v>44106</c:v>
                </c:pt>
                <c:pt idx="113">
                  <c:v>44107</c:v>
                </c:pt>
                <c:pt idx="114">
                  <c:v>44108</c:v>
                </c:pt>
                <c:pt idx="115">
                  <c:v>44109</c:v>
                </c:pt>
                <c:pt idx="116">
                  <c:v>44110</c:v>
                </c:pt>
                <c:pt idx="117">
                  <c:v>44111</c:v>
                </c:pt>
                <c:pt idx="118">
                  <c:v>44112</c:v>
                </c:pt>
                <c:pt idx="119">
                  <c:v>44113</c:v>
                </c:pt>
                <c:pt idx="120">
                  <c:v>44114</c:v>
                </c:pt>
                <c:pt idx="121">
                  <c:v>44115</c:v>
                </c:pt>
                <c:pt idx="122">
                  <c:v>44116</c:v>
                </c:pt>
                <c:pt idx="123">
                  <c:v>44117</c:v>
                </c:pt>
                <c:pt idx="124">
                  <c:v>44118</c:v>
                </c:pt>
                <c:pt idx="125">
                  <c:v>44119</c:v>
                </c:pt>
                <c:pt idx="126">
                  <c:v>44120</c:v>
                </c:pt>
                <c:pt idx="127">
                  <c:v>44121</c:v>
                </c:pt>
                <c:pt idx="128">
                  <c:v>44122</c:v>
                </c:pt>
                <c:pt idx="129">
                  <c:v>44123</c:v>
                </c:pt>
                <c:pt idx="130">
                  <c:v>44124</c:v>
                </c:pt>
                <c:pt idx="131">
                  <c:v>44125</c:v>
                </c:pt>
                <c:pt idx="132">
                  <c:v>44126</c:v>
                </c:pt>
                <c:pt idx="133">
                  <c:v>44127</c:v>
                </c:pt>
                <c:pt idx="134">
                  <c:v>44128</c:v>
                </c:pt>
                <c:pt idx="135">
                  <c:v>44129</c:v>
                </c:pt>
                <c:pt idx="136">
                  <c:v>44130</c:v>
                </c:pt>
                <c:pt idx="137">
                  <c:v>44131</c:v>
                </c:pt>
                <c:pt idx="138">
                  <c:v>44132</c:v>
                </c:pt>
                <c:pt idx="139">
                  <c:v>44133</c:v>
                </c:pt>
                <c:pt idx="140">
                  <c:v>44134</c:v>
                </c:pt>
                <c:pt idx="141">
                  <c:v>44135</c:v>
                </c:pt>
                <c:pt idx="142">
                  <c:v>44136</c:v>
                </c:pt>
                <c:pt idx="143">
                  <c:v>44137</c:v>
                </c:pt>
                <c:pt idx="144">
                  <c:v>44138</c:v>
                </c:pt>
                <c:pt idx="145">
                  <c:v>44139</c:v>
                </c:pt>
                <c:pt idx="146">
                  <c:v>44140</c:v>
                </c:pt>
                <c:pt idx="147">
                  <c:v>44141</c:v>
                </c:pt>
                <c:pt idx="148">
                  <c:v>44142</c:v>
                </c:pt>
                <c:pt idx="149">
                  <c:v>44143</c:v>
                </c:pt>
                <c:pt idx="150">
                  <c:v>44144</c:v>
                </c:pt>
                <c:pt idx="151">
                  <c:v>44145</c:v>
                </c:pt>
                <c:pt idx="152">
                  <c:v>44146</c:v>
                </c:pt>
                <c:pt idx="153">
                  <c:v>44147</c:v>
                </c:pt>
                <c:pt idx="154">
                  <c:v>44148</c:v>
                </c:pt>
                <c:pt idx="155">
                  <c:v>44149</c:v>
                </c:pt>
                <c:pt idx="156">
                  <c:v>44150</c:v>
                </c:pt>
                <c:pt idx="157">
                  <c:v>44151</c:v>
                </c:pt>
                <c:pt idx="158">
                  <c:v>44152</c:v>
                </c:pt>
                <c:pt idx="159">
                  <c:v>44153</c:v>
                </c:pt>
                <c:pt idx="160">
                  <c:v>44154</c:v>
                </c:pt>
                <c:pt idx="161">
                  <c:v>44155</c:v>
                </c:pt>
                <c:pt idx="162">
                  <c:v>44156</c:v>
                </c:pt>
                <c:pt idx="163">
                  <c:v>44157</c:v>
                </c:pt>
                <c:pt idx="164">
                  <c:v>44158</c:v>
                </c:pt>
                <c:pt idx="165">
                  <c:v>44159</c:v>
                </c:pt>
                <c:pt idx="166">
                  <c:v>44160</c:v>
                </c:pt>
                <c:pt idx="167">
                  <c:v>44161</c:v>
                </c:pt>
                <c:pt idx="168">
                  <c:v>44162</c:v>
                </c:pt>
                <c:pt idx="169">
                  <c:v>44163</c:v>
                </c:pt>
                <c:pt idx="170">
                  <c:v>44164</c:v>
                </c:pt>
                <c:pt idx="171">
                  <c:v>44165</c:v>
                </c:pt>
                <c:pt idx="172">
                  <c:v>44166</c:v>
                </c:pt>
                <c:pt idx="173">
                  <c:v>44167</c:v>
                </c:pt>
                <c:pt idx="174">
                  <c:v>44168</c:v>
                </c:pt>
                <c:pt idx="175">
                  <c:v>44169</c:v>
                </c:pt>
                <c:pt idx="176">
                  <c:v>44170</c:v>
                </c:pt>
                <c:pt idx="177">
                  <c:v>44171</c:v>
                </c:pt>
                <c:pt idx="178">
                  <c:v>44172</c:v>
                </c:pt>
                <c:pt idx="179">
                  <c:v>44173</c:v>
                </c:pt>
                <c:pt idx="180">
                  <c:v>44174</c:v>
                </c:pt>
                <c:pt idx="181">
                  <c:v>44175</c:v>
                </c:pt>
                <c:pt idx="182">
                  <c:v>44176</c:v>
                </c:pt>
                <c:pt idx="183">
                  <c:v>44177</c:v>
                </c:pt>
                <c:pt idx="184">
                  <c:v>44178</c:v>
                </c:pt>
                <c:pt idx="185">
                  <c:v>44179</c:v>
                </c:pt>
                <c:pt idx="186">
                  <c:v>44180</c:v>
                </c:pt>
                <c:pt idx="187">
                  <c:v>44181</c:v>
                </c:pt>
                <c:pt idx="188">
                  <c:v>44182</c:v>
                </c:pt>
                <c:pt idx="189">
                  <c:v>44183</c:v>
                </c:pt>
                <c:pt idx="190">
                  <c:v>44184</c:v>
                </c:pt>
                <c:pt idx="191">
                  <c:v>44185</c:v>
                </c:pt>
                <c:pt idx="192">
                  <c:v>44186</c:v>
                </c:pt>
                <c:pt idx="193">
                  <c:v>44187</c:v>
                </c:pt>
                <c:pt idx="194">
                  <c:v>44188</c:v>
                </c:pt>
                <c:pt idx="195">
                  <c:v>44189</c:v>
                </c:pt>
                <c:pt idx="196">
                  <c:v>44190</c:v>
                </c:pt>
                <c:pt idx="197">
                  <c:v>44191</c:v>
                </c:pt>
                <c:pt idx="198">
                  <c:v>44192</c:v>
                </c:pt>
                <c:pt idx="199">
                  <c:v>44193</c:v>
                </c:pt>
                <c:pt idx="200">
                  <c:v>44194</c:v>
                </c:pt>
                <c:pt idx="201">
                  <c:v>44195</c:v>
                </c:pt>
                <c:pt idx="202">
                  <c:v>44196</c:v>
                </c:pt>
                <c:pt idx="203">
                  <c:v>44197</c:v>
                </c:pt>
                <c:pt idx="204">
                  <c:v>44198</c:v>
                </c:pt>
                <c:pt idx="205">
                  <c:v>44199</c:v>
                </c:pt>
                <c:pt idx="206">
                  <c:v>44200</c:v>
                </c:pt>
                <c:pt idx="207">
                  <c:v>44201</c:v>
                </c:pt>
                <c:pt idx="208">
                  <c:v>44202</c:v>
                </c:pt>
                <c:pt idx="209">
                  <c:v>44203</c:v>
                </c:pt>
                <c:pt idx="210">
                  <c:v>44204</c:v>
                </c:pt>
                <c:pt idx="211">
                  <c:v>44205</c:v>
                </c:pt>
                <c:pt idx="212">
                  <c:v>44206</c:v>
                </c:pt>
                <c:pt idx="213">
                  <c:v>44207</c:v>
                </c:pt>
                <c:pt idx="214">
                  <c:v>44208</c:v>
                </c:pt>
                <c:pt idx="215">
                  <c:v>44209</c:v>
                </c:pt>
                <c:pt idx="216">
                  <c:v>44210</c:v>
                </c:pt>
                <c:pt idx="217">
                  <c:v>44211</c:v>
                </c:pt>
                <c:pt idx="218">
                  <c:v>44212</c:v>
                </c:pt>
                <c:pt idx="219">
                  <c:v>44213</c:v>
                </c:pt>
                <c:pt idx="220">
                  <c:v>44214</c:v>
                </c:pt>
                <c:pt idx="221">
                  <c:v>44215</c:v>
                </c:pt>
                <c:pt idx="222">
                  <c:v>44216</c:v>
                </c:pt>
                <c:pt idx="223">
                  <c:v>44217</c:v>
                </c:pt>
                <c:pt idx="224">
                  <c:v>44218</c:v>
                </c:pt>
                <c:pt idx="225">
                  <c:v>44219</c:v>
                </c:pt>
                <c:pt idx="226">
                  <c:v>44220</c:v>
                </c:pt>
                <c:pt idx="227">
                  <c:v>44221</c:v>
                </c:pt>
                <c:pt idx="228">
                  <c:v>44222</c:v>
                </c:pt>
                <c:pt idx="229">
                  <c:v>44223</c:v>
                </c:pt>
                <c:pt idx="230">
                  <c:v>44224</c:v>
                </c:pt>
                <c:pt idx="231">
                  <c:v>44225</c:v>
                </c:pt>
                <c:pt idx="232">
                  <c:v>44226</c:v>
                </c:pt>
                <c:pt idx="233">
                  <c:v>44227</c:v>
                </c:pt>
                <c:pt idx="234">
                  <c:v>44228</c:v>
                </c:pt>
                <c:pt idx="235">
                  <c:v>44229</c:v>
                </c:pt>
                <c:pt idx="236">
                  <c:v>44230</c:v>
                </c:pt>
                <c:pt idx="237">
                  <c:v>44231</c:v>
                </c:pt>
                <c:pt idx="238">
                  <c:v>44232</c:v>
                </c:pt>
                <c:pt idx="239">
                  <c:v>44233</c:v>
                </c:pt>
                <c:pt idx="240">
                  <c:v>44234</c:v>
                </c:pt>
                <c:pt idx="241">
                  <c:v>44235</c:v>
                </c:pt>
                <c:pt idx="242">
                  <c:v>44236</c:v>
                </c:pt>
                <c:pt idx="243">
                  <c:v>44237</c:v>
                </c:pt>
                <c:pt idx="244">
                  <c:v>44238</c:v>
                </c:pt>
                <c:pt idx="245">
                  <c:v>44239</c:v>
                </c:pt>
                <c:pt idx="246">
                  <c:v>44240</c:v>
                </c:pt>
                <c:pt idx="247">
                  <c:v>44241</c:v>
                </c:pt>
                <c:pt idx="248">
                  <c:v>44242</c:v>
                </c:pt>
                <c:pt idx="249">
                  <c:v>44243</c:v>
                </c:pt>
                <c:pt idx="250">
                  <c:v>44244</c:v>
                </c:pt>
                <c:pt idx="251">
                  <c:v>44245</c:v>
                </c:pt>
                <c:pt idx="252">
                  <c:v>44246</c:v>
                </c:pt>
                <c:pt idx="253">
                  <c:v>44247</c:v>
                </c:pt>
                <c:pt idx="254">
                  <c:v>44248</c:v>
                </c:pt>
                <c:pt idx="255">
                  <c:v>44249</c:v>
                </c:pt>
                <c:pt idx="256">
                  <c:v>44250</c:v>
                </c:pt>
                <c:pt idx="257">
                  <c:v>44251</c:v>
                </c:pt>
                <c:pt idx="258">
                  <c:v>44252</c:v>
                </c:pt>
                <c:pt idx="259">
                  <c:v>44253</c:v>
                </c:pt>
                <c:pt idx="260">
                  <c:v>44254</c:v>
                </c:pt>
                <c:pt idx="261">
                  <c:v>44255</c:v>
                </c:pt>
                <c:pt idx="262">
                  <c:v>44256</c:v>
                </c:pt>
                <c:pt idx="263">
                  <c:v>44257</c:v>
                </c:pt>
                <c:pt idx="264">
                  <c:v>44258</c:v>
                </c:pt>
                <c:pt idx="265">
                  <c:v>44259</c:v>
                </c:pt>
                <c:pt idx="266">
                  <c:v>44260</c:v>
                </c:pt>
                <c:pt idx="267">
                  <c:v>44261</c:v>
                </c:pt>
                <c:pt idx="268">
                  <c:v>44262</c:v>
                </c:pt>
                <c:pt idx="269">
                  <c:v>44263</c:v>
                </c:pt>
                <c:pt idx="270">
                  <c:v>44264</c:v>
                </c:pt>
                <c:pt idx="271">
                  <c:v>44265</c:v>
                </c:pt>
                <c:pt idx="272">
                  <c:v>44266</c:v>
                </c:pt>
                <c:pt idx="273">
                  <c:v>44267</c:v>
                </c:pt>
                <c:pt idx="274">
                  <c:v>44268</c:v>
                </c:pt>
                <c:pt idx="275">
                  <c:v>44269</c:v>
                </c:pt>
                <c:pt idx="276">
                  <c:v>44270</c:v>
                </c:pt>
                <c:pt idx="277">
                  <c:v>44271</c:v>
                </c:pt>
                <c:pt idx="278">
                  <c:v>44272</c:v>
                </c:pt>
                <c:pt idx="279">
                  <c:v>44273</c:v>
                </c:pt>
                <c:pt idx="280">
                  <c:v>44274</c:v>
                </c:pt>
                <c:pt idx="281">
                  <c:v>44275</c:v>
                </c:pt>
                <c:pt idx="282">
                  <c:v>44276</c:v>
                </c:pt>
                <c:pt idx="283">
                  <c:v>44277</c:v>
                </c:pt>
                <c:pt idx="284">
                  <c:v>44278</c:v>
                </c:pt>
                <c:pt idx="285">
                  <c:v>44279</c:v>
                </c:pt>
                <c:pt idx="286">
                  <c:v>44280</c:v>
                </c:pt>
                <c:pt idx="287">
                  <c:v>44281</c:v>
                </c:pt>
                <c:pt idx="288">
                  <c:v>44282</c:v>
                </c:pt>
                <c:pt idx="289">
                  <c:v>44283</c:v>
                </c:pt>
                <c:pt idx="290">
                  <c:v>44284</c:v>
                </c:pt>
                <c:pt idx="291">
                  <c:v>44285</c:v>
                </c:pt>
                <c:pt idx="292">
                  <c:v>44286</c:v>
                </c:pt>
                <c:pt idx="293">
                  <c:v>44287</c:v>
                </c:pt>
                <c:pt idx="294">
                  <c:v>44288</c:v>
                </c:pt>
                <c:pt idx="295">
                  <c:v>44289</c:v>
                </c:pt>
                <c:pt idx="296">
                  <c:v>44290</c:v>
                </c:pt>
                <c:pt idx="297">
                  <c:v>44291</c:v>
                </c:pt>
              </c:numCache>
            </c:numRef>
          </c:cat>
          <c:val>
            <c:numRef>
              <c:f>qto_cvd19_camas!$C$2:$C$316</c:f>
              <c:numCache>
                <c:formatCode>0</c:formatCode>
                <c:ptCount val="315"/>
                <c:pt idx="0">
                  <c:v>766</c:v>
                </c:pt>
                <c:pt idx="1">
                  <c:v>766</c:v>
                </c:pt>
                <c:pt idx="2">
                  <c:v>762</c:v>
                </c:pt>
                <c:pt idx="3">
                  <c:v>762</c:v>
                </c:pt>
                <c:pt idx="4">
                  <c:v>762</c:v>
                </c:pt>
                <c:pt idx="5">
                  <c:v>762</c:v>
                </c:pt>
                <c:pt idx="6">
                  <c:v>785</c:v>
                </c:pt>
                <c:pt idx="7">
                  <c:v>781</c:v>
                </c:pt>
                <c:pt idx="8">
                  <c:v>778</c:v>
                </c:pt>
                <c:pt idx="9">
                  <c:v>781</c:v>
                </c:pt>
                <c:pt idx="10">
                  <c:v>781</c:v>
                </c:pt>
                <c:pt idx="11">
                  <c:v>812</c:v>
                </c:pt>
                <c:pt idx="12">
                  <c:v>812</c:v>
                </c:pt>
                <c:pt idx="13">
                  <c:v>812</c:v>
                </c:pt>
                <c:pt idx="14">
                  <c:v>806</c:v>
                </c:pt>
                <c:pt idx="15">
                  <c:v>806</c:v>
                </c:pt>
                <c:pt idx="16">
                  <c:v>806</c:v>
                </c:pt>
                <c:pt idx="17">
                  <c:v>826</c:v>
                </c:pt>
                <c:pt idx="18">
                  <c:v>826</c:v>
                </c:pt>
                <c:pt idx="19">
                  <c:v>826</c:v>
                </c:pt>
                <c:pt idx="20">
                  <c:v>826</c:v>
                </c:pt>
                <c:pt idx="21">
                  <c:v>826</c:v>
                </c:pt>
                <c:pt idx="22">
                  <c:v>826</c:v>
                </c:pt>
                <c:pt idx="23">
                  <c:v>826</c:v>
                </c:pt>
                <c:pt idx="24">
                  <c:v>826</c:v>
                </c:pt>
                <c:pt idx="25">
                  <c:v>833</c:v>
                </c:pt>
                <c:pt idx="26">
                  <c:v>873</c:v>
                </c:pt>
                <c:pt idx="27">
                  <c:v>873</c:v>
                </c:pt>
                <c:pt idx="28">
                  <c:v>873</c:v>
                </c:pt>
                <c:pt idx="29">
                  <c:v>873</c:v>
                </c:pt>
                <c:pt idx="30">
                  <c:v>903</c:v>
                </c:pt>
                <c:pt idx="31">
                  <c:v>930</c:v>
                </c:pt>
                <c:pt idx="32">
                  <c:v>927</c:v>
                </c:pt>
                <c:pt idx="33">
                  <c:v>927</c:v>
                </c:pt>
                <c:pt idx="34">
                  <c:v>928</c:v>
                </c:pt>
                <c:pt idx="35">
                  <c:v>928</c:v>
                </c:pt>
                <c:pt idx="36">
                  <c:v>928</c:v>
                </c:pt>
                <c:pt idx="37">
                  <c:v>929</c:v>
                </c:pt>
                <c:pt idx="38">
                  <c:v>930</c:v>
                </c:pt>
                <c:pt idx="39">
                  <c:v>934</c:v>
                </c:pt>
                <c:pt idx="40">
                  <c:v>934</c:v>
                </c:pt>
                <c:pt idx="41">
                  <c:v>934</c:v>
                </c:pt>
                <c:pt idx="42">
                  <c:v>946</c:v>
                </c:pt>
                <c:pt idx="43">
                  <c:v>989</c:v>
                </c:pt>
                <c:pt idx="44">
                  <c:v>1007</c:v>
                </c:pt>
                <c:pt idx="45">
                  <c:v>960</c:v>
                </c:pt>
                <c:pt idx="46">
                  <c:v>971</c:v>
                </c:pt>
                <c:pt idx="47">
                  <c:v>975</c:v>
                </c:pt>
                <c:pt idx="48">
                  <c:v>972</c:v>
                </c:pt>
                <c:pt idx="49">
                  <c:v>994</c:v>
                </c:pt>
                <c:pt idx="50">
                  <c:v>994</c:v>
                </c:pt>
                <c:pt idx="51">
                  <c:v>1006.4166666666667</c:v>
                </c:pt>
                <c:pt idx="52">
                  <c:v>998</c:v>
                </c:pt>
                <c:pt idx="53">
                  <c:v>1017.1666666666667</c:v>
                </c:pt>
                <c:pt idx="54">
                  <c:v>1017</c:v>
                </c:pt>
                <c:pt idx="55">
                  <c:v>1063</c:v>
                </c:pt>
                <c:pt idx="56">
                  <c:v>1063</c:v>
                </c:pt>
                <c:pt idx="57">
                  <c:v>1121.9166666666667</c:v>
                </c:pt>
                <c:pt idx="58">
                  <c:v>1121.9166666666667</c:v>
                </c:pt>
                <c:pt idx="59">
                  <c:v>1121.9166666666667</c:v>
                </c:pt>
                <c:pt idx="60">
                  <c:v>1121.9166666666667</c:v>
                </c:pt>
                <c:pt idx="61">
                  <c:v>1121.9166666666667</c:v>
                </c:pt>
                <c:pt idx="62">
                  <c:v>1121.9166666666667</c:v>
                </c:pt>
                <c:pt idx="63">
                  <c:v>1167</c:v>
                </c:pt>
                <c:pt idx="64">
                  <c:v>1167</c:v>
                </c:pt>
                <c:pt idx="65">
                  <c:v>1229</c:v>
                </c:pt>
                <c:pt idx="66">
                  <c:v>1249</c:v>
                </c:pt>
                <c:pt idx="67">
                  <c:v>1249</c:v>
                </c:pt>
                <c:pt idx="68">
                  <c:v>1249</c:v>
                </c:pt>
                <c:pt idx="69">
                  <c:v>1249</c:v>
                </c:pt>
                <c:pt idx="70">
                  <c:v>1249</c:v>
                </c:pt>
                <c:pt idx="71">
                  <c:v>1249</c:v>
                </c:pt>
                <c:pt idx="72">
                  <c:v>1249</c:v>
                </c:pt>
                <c:pt idx="73">
                  <c:v>1231</c:v>
                </c:pt>
                <c:pt idx="74">
                  <c:v>1240</c:v>
                </c:pt>
                <c:pt idx="75">
                  <c:v>1249</c:v>
                </c:pt>
                <c:pt idx="76">
                  <c:v>1249</c:v>
                </c:pt>
                <c:pt idx="77">
                  <c:v>1249</c:v>
                </c:pt>
                <c:pt idx="78">
                  <c:v>1249</c:v>
                </c:pt>
                <c:pt idx="79">
                  <c:v>1190</c:v>
                </c:pt>
                <c:pt idx="80">
                  <c:v>1190</c:v>
                </c:pt>
                <c:pt idx="81">
                  <c:v>1140</c:v>
                </c:pt>
                <c:pt idx="82">
                  <c:v>1140</c:v>
                </c:pt>
                <c:pt idx="83">
                  <c:v>1143</c:v>
                </c:pt>
                <c:pt idx="84">
                  <c:v>1138</c:v>
                </c:pt>
                <c:pt idx="85">
                  <c:v>1149</c:v>
                </c:pt>
                <c:pt idx="86">
                  <c:v>1139</c:v>
                </c:pt>
                <c:pt idx="87">
                  <c:v>1139</c:v>
                </c:pt>
                <c:pt idx="88">
                  <c:v>1144</c:v>
                </c:pt>
                <c:pt idx="89">
                  <c:v>1024</c:v>
                </c:pt>
                <c:pt idx="90">
                  <c:v>1022</c:v>
                </c:pt>
                <c:pt idx="91">
                  <c:v>1003</c:v>
                </c:pt>
                <c:pt idx="92">
                  <c:v>1004</c:v>
                </c:pt>
                <c:pt idx="93">
                  <c:v>1033</c:v>
                </c:pt>
                <c:pt idx="94">
                  <c:v>1026</c:v>
                </c:pt>
                <c:pt idx="95">
                  <c:v>1008</c:v>
                </c:pt>
                <c:pt idx="96">
                  <c:v>1008</c:v>
                </c:pt>
                <c:pt idx="97">
                  <c:v>1008</c:v>
                </c:pt>
                <c:pt idx="98">
                  <c:v>996</c:v>
                </c:pt>
                <c:pt idx="99">
                  <c:v>982</c:v>
                </c:pt>
                <c:pt idx="100">
                  <c:v>982</c:v>
                </c:pt>
                <c:pt idx="101">
                  <c:v>982</c:v>
                </c:pt>
                <c:pt idx="102">
                  <c:v>1013</c:v>
                </c:pt>
                <c:pt idx="103">
                  <c:v>1013</c:v>
                </c:pt>
                <c:pt idx="104">
                  <c:v>1007</c:v>
                </c:pt>
                <c:pt idx="105">
                  <c:v>1007</c:v>
                </c:pt>
                <c:pt idx="106">
                  <c:v>1007</c:v>
                </c:pt>
                <c:pt idx="107">
                  <c:v>1007</c:v>
                </c:pt>
                <c:pt idx="108">
                  <c:v>1007</c:v>
                </c:pt>
                <c:pt idx="109">
                  <c:v>1007</c:v>
                </c:pt>
                <c:pt idx="110">
                  <c:v>984</c:v>
                </c:pt>
                <c:pt idx="111">
                  <c:v>984</c:v>
                </c:pt>
                <c:pt idx="112">
                  <c:v>984</c:v>
                </c:pt>
                <c:pt idx="113">
                  <c:v>984</c:v>
                </c:pt>
                <c:pt idx="114">
                  <c:v>981</c:v>
                </c:pt>
                <c:pt idx="115">
                  <c:v>981</c:v>
                </c:pt>
                <c:pt idx="116">
                  <c:v>984</c:v>
                </c:pt>
                <c:pt idx="117">
                  <c:v>984</c:v>
                </c:pt>
                <c:pt idx="118">
                  <c:v>983</c:v>
                </c:pt>
                <c:pt idx="119" formatCode="General">
                  <c:v>973</c:v>
                </c:pt>
                <c:pt idx="120" formatCode="General">
                  <c:v>979</c:v>
                </c:pt>
                <c:pt idx="121" formatCode="General">
                  <c:v>971</c:v>
                </c:pt>
                <c:pt idx="122" formatCode="General">
                  <c:v>971</c:v>
                </c:pt>
                <c:pt idx="123" formatCode="General">
                  <c:v>790</c:v>
                </c:pt>
                <c:pt idx="124" formatCode="General">
                  <c:v>784</c:v>
                </c:pt>
                <c:pt idx="125" formatCode="General">
                  <c:v>951</c:v>
                </c:pt>
                <c:pt idx="126" formatCode="General">
                  <c:v>768</c:v>
                </c:pt>
                <c:pt idx="127" formatCode="General">
                  <c:v>762</c:v>
                </c:pt>
                <c:pt idx="128" formatCode="General">
                  <c:v>762</c:v>
                </c:pt>
                <c:pt idx="129" formatCode="General">
                  <c:v>942</c:v>
                </c:pt>
                <c:pt idx="130" formatCode="General">
                  <c:v>762</c:v>
                </c:pt>
                <c:pt idx="131" formatCode="General">
                  <c:v>762</c:v>
                </c:pt>
                <c:pt idx="132" formatCode="General">
                  <c:v>728</c:v>
                </c:pt>
                <c:pt idx="133" formatCode="General">
                  <c:v>728</c:v>
                </c:pt>
                <c:pt idx="134" formatCode="General">
                  <c:v>769</c:v>
                </c:pt>
                <c:pt idx="135" formatCode="General">
                  <c:v>730</c:v>
                </c:pt>
                <c:pt idx="136" formatCode="General">
                  <c:v>694</c:v>
                </c:pt>
                <c:pt idx="137" formatCode="General">
                  <c:v>694</c:v>
                </c:pt>
                <c:pt idx="138" formatCode="General">
                  <c:v>694</c:v>
                </c:pt>
                <c:pt idx="139" formatCode="General">
                  <c:v>684</c:v>
                </c:pt>
                <c:pt idx="140" formatCode="General">
                  <c:v>684</c:v>
                </c:pt>
                <c:pt idx="141" formatCode="General">
                  <c:v>684</c:v>
                </c:pt>
                <c:pt idx="142" formatCode="General">
                  <c:v>631</c:v>
                </c:pt>
                <c:pt idx="143" formatCode="General">
                  <c:v>684</c:v>
                </c:pt>
                <c:pt idx="144" formatCode="General">
                  <c:v>684</c:v>
                </c:pt>
                <c:pt idx="145" formatCode="General">
                  <c:v>684</c:v>
                </c:pt>
                <c:pt idx="146" formatCode="General">
                  <c:v>683</c:v>
                </c:pt>
                <c:pt idx="147" formatCode="General">
                  <c:v>684</c:v>
                </c:pt>
                <c:pt idx="148" formatCode="General">
                  <c:v>681</c:v>
                </c:pt>
                <c:pt idx="149" formatCode="General">
                  <c:v>681</c:v>
                </c:pt>
                <c:pt idx="150" formatCode="General">
                  <c:v>681</c:v>
                </c:pt>
                <c:pt idx="151" formatCode="General">
                  <c:v>681</c:v>
                </c:pt>
                <c:pt idx="152" formatCode="General">
                  <c:v>659</c:v>
                </c:pt>
                <c:pt idx="153" formatCode="General">
                  <c:v>681</c:v>
                </c:pt>
                <c:pt idx="154" formatCode="General">
                  <c:v>680</c:v>
                </c:pt>
                <c:pt idx="155" formatCode="General">
                  <c:v>680</c:v>
                </c:pt>
                <c:pt idx="156" formatCode="General">
                  <c:v>678</c:v>
                </c:pt>
                <c:pt idx="157" formatCode="General">
                  <c:v>678</c:v>
                </c:pt>
                <c:pt idx="158" formatCode="General">
                  <c:v>678</c:v>
                </c:pt>
                <c:pt idx="159" formatCode="General">
                  <c:v>678</c:v>
                </c:pt>
                <c:pt idx="160" formatCode="General">
                  <c:v>678</c:v>
                </c:pt>
                <c:pt idx="161" formatCode="General">
                  <c:v>678</c:v>
                </c:pt>
                <c:pt idx="162" formatCode="General">
                  <c:v>714</c:v>
                </c:pt>
                <c:pt idx="163" formatCode="General">
                  <c:v>678</c:v>
                </c:pt>
                <c:pt idx="164" formatCode="General">
                  <c:v>678</c:v>
                </c:pt>
                <c:pt idx="165" formatCode="General">
                  <c:v>678</c:v>
                </c:pt>
                <c:pt idx="166" formatCode="General">
                  <c:v>678</c:v>
                </c:pt>
                <c:pt idx="167" formatCode="General">
                  <c:v>678</c:v>
                </c:pt>
                <c:pt idx="168" formatCode="General">
                  <c:v>678</c:v>
                </c:pt>
                <c:pt idx="169" formatCode="General">
                  <c:v>688</c:v>
                </c:pt>
                <c:pt idx="170" formatCode="General">
                  <c:v>689</c:v>
                </c:pt>
                <c:pt idx="171" formatCode="General">
                  <c:v>689</c:v>
                </c:pt>
                <c:pt idx="172" formatCode="General">
                  <c:v>684</c:v>
                </c:pt>
                <c:pt idx="173" formatCode="General">
                  <c:v>661</c:v>
                </c:pt>
                <c:pt idx="174" formatCode="General">
                  <c:v>698</c:v>
                </c:pt>
                <c:pt idx="175" formatCode="General">
                  <c:v>698</c:v>
                </c:pt>
                <c:pt idx="176" formatCode="General">
                  <c:v>698</c:v>
                </c:pt>
                <c:pt idx="177" formatCode="General">
                  <c:v>698</c:v>
                </c:pt>
                <c:pt idx="178" formatCode="General">
                  <c:v>701</c:v>
                </c:pt>
                <c:pt idx="179" formatCode="General">
                  <c:v>701</c:v>
                </c:pt>
                <c:pt idx="180" formatCode="General">
                  <c:v>701</c:v>
                </c:pt>
                <c:pt idx="181" formatCode="General">
                  <c:v>693</c:v>
                </c:pt>
                <c:pt idx="182" formatCode="General">
                  <c:v>671</c:v>
                </c:pt>
                <c:pt idx="183" formatCode="General">
                  <c:v>671</c:v>
                </c:pt>
                <c:pt idx="184" formatCode="General">
                  <c:v>671</c:v>
                </c:pt>
                <c:pt idx="185" formatCode="General">
                  <c:v>671</c:v>
                </c:pt>
                <c:pt idx="186" formatCode="General">
                  <c:v>688</c:v>
                </c:pt>
                <c:pt idx="187" formatCode="General">
                  <c:v>680</c:v>
                </c:pt>
                <c:pt idx="188" formatCode="General">
                  <c:v>680</c:v>
                </c:pt>
                <c:pt idx="189" formatCode="General">
                  <c:v>679</c:v>
                </c:pt>
                <c:pt idx="190" formatCode="General">
                  <c:v>689</c:v>
                </c:pt>
                <c:pt idx="191" formatCode="General">
                  <c:v>689</c:v>
                </c:pt>
                <c:pt idx="192" formatCode="General">
                  <c:v>689</c:v>
                </c:pt>
                <c:pt idx="193" formatCode="General">
                  <c:v>661</c:v>
                </c:pt>
                <c:pt idx="194" formatCode="General">
                  <c:v>693</c:v>
                </c:pt>
                <c:pt idx="195" formatCode="General">
                  <c:v>693</c:v>
                </c:pt>
                <c:pt idx="196" formatCode="General">
                  <c:v>705</c:v>
                </c:pt>
                <c:pt idx="197" formatCode="General">
                  <c:v>705</c:v>
                </c:pt>
                <c:pt idx="198" formatCode="General">
                  <c:v>705</c:v>
                </c:pt>
                <c:pt idx="199" formatCode="General">
                  <c:v>705</c:v>
                </c:pt>
                <c:pt idx="200" formatCode="General">
                  <c:v>705</c:v>
                </c:pt>
                <c:pt idx="201" formatCode="General">
                  <c:v>706</c:v>
                </c:pt>
                <c:pt idx="202" formatCode="General">
                  <c:v>713</c:v>
                </c:pt>
                <c:pt idx="203" formatCode="General">
                  <c:v>717</c:v>
                </c:pt>
                <c:pt idx="204" formatCode="General">
                  <c:v>717</c:v>
                </c:pt>
                <c:pt idx="205" formatCode="General">
                  <c:v>716</c:v>
                </c:pt>
                <c:pt idx="206" formatCode="General">
                  <c:v>716</c:v>
                </c:pt>
                <c:pt idx="207" formatCode="General">
                  <c:v>692</c:v>
                </c:pt>
                <c:pt idx="208" formatCode="General">
                  <c:v>730</c:v>
                </c:pt>
                <c:pt idx="209" formatCode="General">
                  <c:v>730</c:v>
                </c:pt>
                <c:pt idx="210" formatCode="General">
                  <c:v>737</c:v>
                </c:pt>
                <c:pt idx="211">
                  <c:v>732.125</c:v>
                </c:pt>
                <c:pt idx="212" formatCode="General">
                  <c:v>738</c:v>
                </c:pt>
                <c:pt idx="213" formatCode="General">
                  <c:v>744</c:v>
                </c:pt>
                <c:pt idx="214" formatCode="General">
                  <c:v>744</c:v>
                </c:pt>
                <c:pt idx="215" formatCode="General">
                  <c:v>744</c:v>
                </c:pt>
                <c:pt idx="216" formatCode="General">
                  <c:v>743</c:v>
                </c:pt>
                <c:pt idx="217" formatCode="General">
                  <c:v>738</c:v>
                </c:pt>
                <c:pt idx="218" formatCode="General">
                  <c:v>732</c:v>
                </c:pt>
                <c:pt idx="219" formatCode="General">
                  <c:v>732</c:v>
                </c:pt>
                <c:pt idx="220" formatCode="General">
                  <c:v>781</c:v>
                </c:pt>
                <c:pt idx="221" formatCode="General">
                  <c:v>783</c:v>
                </c:pt>
                <c:pt idx="222" formatCode="General">
                  <c:v>781</c:v>
                </c:pt>
                <c:pt idx="223" formatCode="General">
                  <c:v>823</c:v>
                </c:pt>
                <c:pt idx="224" formatCode="General">
                  <c:v>822</c:v>
                </c:pt>
                <c:pt idx="225" formatCode="General">
                  <c:v>822</c:v>
                </c:pt>
                <c:pt idx="226" formatCode="General">
                  <c:v>822</c:v>
                </c:pt>
                <c:pt idx="227" formatCode="General">
                  <c:v>825</c:v>
                </c:pt>
                <c:pt idx="228" formatCode="General">
                  <c:v>825</c:v>
                </c:pt>
                <c:pt idx="229" formatCode="General">
                  <c:v>848</c:v>
                </c:pt>
                <c:pt idx="230" formatCode="General">
                  <c:v>894</c:v>
                </c:pt>
                <c:pt idx="231" formatCode="General">
                  <c:v>894</c:v>
                </c:pt>
                <c:pt idx="232" formatCode="General">
                  <c:v>894</c:v>
                </c:pt>
                <c:pt idx="233" formatCode="General">
                  <c:v>894</c:v>
                </c:pt>
                <c:pt idx="234" formatCode="General">
                  <c:v>894</c:v>
                </c:pt>
                <c:pt idx="235" formatCode="General">
                  <c:v>894</c:v>
                </c:pt>
                <c:pt idx="236" formatCode="General">
                  <c:v>894</c:v>
                </c:pt>
                <c:pt idx="237" formatCode="General">
                  <c:v>881</c:v>
                </c:pt>
                <c:pt idx="238" formatCode="General">
                  <c:v>881</c:v>
                </c:pt>
                <c:pt idx="239" formatCode="General">
                  <c:v>881</c:v>
                </c:pt>
                <c:pt idx="240" formatCode="General">
                  <c:v>885</c:v>
                </c:pt>
                <c:pt idx="241" formatCode="General">
                  <c:v>861</c:v>
                </c:pt>
                <c:pt idx="242" formatCode="General">
                  <c:v>857</c:v>
                </c:pt>
                <c:pt idx="243" formatCode="General">
                  <c:v>857</c:v>
                </c:pt>
                <c:pt idx="244" formatCode="General">
                  <c:v>833</c:v>
                </c:pt>
                <c:pt idx="245" formatCode="General">
                  <c:v>833</c:v>
                </c:pt>
                <c:pt idx="246" formatCode="General">
                  <c:v>827</c:v>
                </c:pt>
                <c:pt idx="247" formatCode="General">
                  <c:v>824</c:v>
                </c:pt>
                <c:pt idx="248" formatCode="General">
                  <c:v>829</c:v>
                </c:pt>
                <c:pt idx="249" formatCode="General">
                  <c:v>829</c:v>
                </c:pt>
                <c:pt idx="250" formatCode="General">
                  <c:v>829</c:v>
                </c:pt>
                <c:pt idx="251" formatCode="General">
                  <c:v>829</c:v>
                </c:pt>
                <c:pt idx="252" formatCode="General">
                  <c:v>820</c:v>
                </c:pt>
                <c:pt idx="253" formatCode="General">
                  <c:v>818</c:v>
                </c:pt>
                <c:pt idx="254" formatCode="General">
                  <c:v>821</c:v>
                </c:pt>
                <c:pt idx="255" formatCode="General">
                  <c:v>824</c:v>
                </c:pt>
                <c:pt idx="256" formatCode="General">
                  <c:v>824</c:v>
                </c:pt>
                <c:pt idx="257" formatCode="General">
                  <c:v>824</c:v>
                </c:pt>
                <c:pt idx="258" formatCode="General">
                  <c:v>825</c:v>
                </c:pt>
                <c:pt idx="259" formatCode="General">
                  <c:v>831</c:v>
                </c:pt>
                <c:pt idx="260" formatCode="General">
                  <c:v>825</c:v>
                </c:pt>
                <c:pt idx="261" formatCode="General">
                  <c:v>827</c:v>
                </c:pt>
                <c:pt idx="262" formatCode="General">
                  <c:v>831</c:v>
                </c:pt>
                <c:pt idx="263" formatCode="General">
                  <c:v>831</c:v>
                </c:pt>
                <c:pt idx="264" formatCode="General">
                  <c:v>835</c:v>
                </c:pt>
                <c:pt idx="265" formatCode="General">
                  <c:v>842</c:v>
                </c:pt>
                <c:pt idx="266" formatCode="General">
                  <c:v>846</c:v>
                </c:pt>
                <c:pt idx="267" formatCode="General">
                  <c:v>846</c:v>
                </c:pt>
                <c:pt idx="268" formatCode="General">
                  <c:v>846</c:v>
                </c:pt>
                <c:pt idx="269" formatCode="General">
                  <c:v>846</c:v>
                </c:pt>
                <c:pt idx="270" formatCode="General">
                  <c:v>846</c:v>
                </c:pt>
                <c:pt idx="271" formatCode="General">
                  <c:v>846</c:v>
                </c:pt>
                <c:pt idx="272" formatCode="General">
                  <c:v>849</c:v>
                </c:pt>
                <c:pt idx="273" formatCode="General">
                  <c:v>849</c:v>
                </c:pt>
                <c:pt idx="274" formatCode="General">
                  <c:v>849</c:v>
                </c:pt>
                <c:pt idx="275" formatCode="General">
                  <c:v>846</c:v>
                </c:pt>
                <c:pt idx="276" formatCode="General">
                  <c:v>846</c:v>
                </c:pt>
                <c:pt idx="277" formatCode="General">
                  <c:v>846</c:v>
                </c:pt>
                <c:pt idx="278" formatCode="General">
                  <c:v>846</c:v>
                </c:pt>
                <c:pt idx="279" formatCode="General">
                  <c:v>846</c:v>
                </c:pt>
                <c:pt idx="280" formatCode="General">
                  <c:v>846</c:v>
                </c:pt>
                <c:pt idx="281" formatCode="General">
                  <c:v>843</c:v>
                </c:pt>
                <c:pt idx="282" formatCode="General">
                  <c:v>850</c:v>
                </c:pt>
                <c:pt idx="283" formatCode="General">
                  <c:v>850</c:v>
                </c:pt>
                <c:pt idx="284" formatCode="General">
                  <c:v>863</c:v>
                </c:pt>
                <c:pt idx="285" formatCode="General">
                  <c:v>864</c:v>
                </c:pt>
                <c:pt idx="286" formatCode="General">
                  <c:v>864</c:v>
                </c:pt>
                <c:pt idx="287" formatCode="General">
                  <c:v>861</c:v>
                </c:pt>
                <c:pt idx="288" formatCode="General">
                  <c:v>861</c:v>
                </c:pt>
                <c:pt idx="289" formatCode="General">
                  <c:v>865</c:v>
                </c:pt>
                <c:pt idx="290" formatCode="General">
                  <c:v>868</c:v>
                </c:pt>
                <c:pt idx="291" formatCode="General">
                  <c:v>869</c:v>
                </c:pt>
                <c:pt idx="292" formatCode="General">
                  <c:v>871</c:v>
                </c:pt>
                <c:pt idx="293" formatCode="General">
                  <c:v>873</c:v>
                </c:pt>
                <c:pt idx="294" formatCode="General">
                  <c:v>869</c:v>
                </c:pt>
                <c:pt idx="295" formatCode="General">
                  <c:v>884</c:v>
                </c:pt>
                <c:pt idx="296" formatCode="General">
                  <c:v>880</c:v>
                </c:pt>
                <c:pt idx="297" formatCode="General">
                  <c:v>874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934-4DB4-9EA4-372B71779ACC}"/>
            </c:ext>
          </c:extLst>
        </c:ser>
        <c:ser>
          <c:idx val="1"/>
          <c:order val="2"/>
          <c:tx>
            <c:strRef>
              <c:f>qto_cvd19_grafica!$Q$145</c:f>
              <c:strCache>
                <c:ptCount val="1"/>
                <c:pt idx="0">
                  <c:v>Ocupación de camas de hospitalización para COVID-19 (eje 1)</c:v>
                </c:pt>
              </c:strCache>
            </c:strRef>
          </c:tx>
          <c:spPr>
            <a:ln w="127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qto_cvd19_camas!$A$2:$A$299</c:f>
              <c:numCache>
                <c:formatCode>yyyy\-mm\-dd</c:formatCode>
                <c:ptCount val="298"/>
                <c:pt idx="0">
                  <c:v>43994</c:v>
                </c:pt>
                <c:pt idx="1">
                  <c:v>43995</c:v>
                </c:pt>
                <c:pt idx="2">
                  <c:v>43996</c:v>
                </c:pt>
                <c:pt idx="3">
                  <c:v>43997</c:v>
                </c:pt>
                <c:pt idx="4">
                  <c:v>43998</c:v>
                </c:pt>
                <c:pt idx="5">
                  <c:v>43999</c:v>
                </c:pt>
                <c:pt idx="6">
                  <c:v>44000</c:v>
                </c:pt>
                <c:pt idx="7">
                  <c:v>44001</c:v>
                </c:pt>
                <c:pt idx="8">
                  <c:v>44002</c:v>
                </c:pt>
                <c:pt idx="9">
                  <c:v>44003</c:v>
                </c:pt>
                <c:pt idx="10">
                  <c:v>44004</c:v>
                </c:pt>
                <c:pt idx="11">
                  <c:v>44005</c:v>
                </c:pt>
                <c:pt idx="12">
                  <c:v>44006</c:v>
                </c:pt>
                <c:pt idx="13">
                  <c:v>44007</c:v>
                </c:pt>
                <c:pt idx="14">
                  <c:v>44008</c:v>
                </c:pt>
                <c:pt idx="15">
                  <c:v>44009</c:v>
                </c:pt>
                <c:pt idx="16">
                  <c:v>44010</c:v>
                </c:pt>
                <c:pt idx="17">
                  <c:v>44011</c:v>
                </c:pt>
                <c:pt idx="18">
                  <c:v>44012</c:v>
                </c:pt>
                <c:pt idx="19">
                  <c:v>44013</c:v>
                </c:pt>
                <c:pt idx="20">
                  <c:v>44014</c:v>
                </c:pt>
                <c:pt idx="21">
                  <c:v>44015</c:v>
                </c:pt>
                <c:pt idx="22">
                  <c:v>44016</c:v>
                </c:pt>
                <c:pt idx="23">
                  <c:v>44017</c:v>
                </c:pt>
                <c:pt idx="24">
                  <c:v>44018</c:v>
                </c:pt>
                <c:pt idx="25">
                  <c:v>44019</c:v>
                </c:pt>
                <c:pt idx="26">
                  <c:v>44020</c:v>
                </c:pt>
                <c:pt idx="27">
                  <c:v>44021</c:v>
                </c:pt>
                <c:pt idx="28">
                  <c:v>44022</c:v>
                </c:pt>
                <c:pt idx="29">
                  <c:v>44023</c:v>
                </c:pt>
                <c:pt idx="30">
                  <c:v>44024</c:v>
                </c:pt>
                <c:pt idx="31">
                  <c:v>44025</c:v>
                </c:pt>
                <c:pt idx="32">
                  <c:v>44026</c:v>
                </c:pt>
                <c:pt idx="33">
                  <c:v>44027</c:v>
                </c:pt>
                <c:pt idx="34">
                  <c:v>44028</c:v>
                </c:pt>
                <c:pt idx="35">
                  <c:v>44029</c:v>
                </c:pt>
                <c:pt idx="36">
                  <c:v>44030</c:v>
                </c:pt>
                <c:pt idx="37">
                  <c:v>44031</c:v>
                </c:pt>
                <c:pt idx="38">
                  <c:v>44032</c:v>
                </c:pt>
                <c:pt idx="39">
                  <c:v>44033</c:v>
                </c:pt>
                <c:pt idx="40">
                  <c:v>44034</c:v>
                </c:pt>
                <c:pt idx="41">
                  <c:v>44035</c:v>
                </c:pt>
                <c:pt idx="42">
                  <c:v>44036</c:v>
                </c:pt>
                <c:pt idx="43">
                  <c:v>44037</c:v>
                </c:pt>
                <c:pt idx="44">
                  <c:v>44038</c:v>
                </c:pt>
                <c:pt idx="45">
                  <c:v>44039</c:v>
                </c:pt>
                <c:pt idx="46">
                  <c:v>44040</c:v>
                </c:pt>
                <c:pt idx="47">
                  <c:v>44041</c:v>
                </c:pt>
                <c:pt idx="48">
                  <c:v>44042</c:v>
                </c:pt>
                <c:pt idx="49">
                  <c:v>44043</c:v>
                </c:pt>
                <c:pt idx="50">
                  <c:v>44044</c:v>
                </c:pt>
                <c:pt idx="51">
                  <c:v>44045</c:v>
                </c:pt>
                <c:pt idx="52">
                  <c:v>44046</c:v>
                </c:pt>
                <c:pt idx="53">
                  <c:v>44047</c:v>
                </c:pt>
                <c:pt idx="54">
                  <c:v>44048</c:v>
                </c:pt>
                <c:pt idx="55">
                  <c:v>44049</c:v>
                </c:pt>
                <c:pt idx="56">
                  <c:v>44050</c:v>
                </c:pt>
                <c:pt idx="57">
                  <c:v>44051</c:v>
                </c:pt>
                <c:pt idx="58">
                  <c:v>44052</c:v>
                </c:pt>
                <c:pt idx="59">
                  <c:v>44053</c:v>
                </c:pt>
                <c:pt idx="60">
                  <c:v>44054</c:v>
                </c:pt>
                <c:pt idx="61">
                  <c:v>44055</c:v>
                </c:pt>
                <c:pt idx="62">
                  <c:v>44056</c:v>
                </c:pt>
                <c:pt idx="63">
                  <c:v>44057</c:v>
                </c:pt>
                <c:pt idx="64">
                  <c:v>44058</c:v>
                </c:pt>
                <c:pt idx="65">
                  <c:v>44059</c:v>
                </c:pt>
                <c:pt idx="66">
                  <c:v>44060</c:v>
                </c:pt>
                <c:pt idx="67">
                  <c:v>44061</c:v>
                </c:pt>
                <c:pt idx="68">
                  <c:v>44062</c:v>
                </c:pt>
                <c:pt idx="69">
                  <c:v>44063</c:v>
                </c:pt>
                <c:pt idx="70">
                  <c:v>44064</c:v>
                </c:pt>
                <c:pt idx="71">
                  <c:v>44065</c:v>
                </c:pt>
                <c:pt idx="72">
                  <c:v>44066</c:v>
                </c:pt>
                <c:pt idx="73">
                  <c:v>44067</c:v>
                </c:pt>
                <c:pt idx="74">
                  <c:v>44068</c:v>
                </c:pt>
                <c:pt idx="75">
                  <c:v>44069</c:v>
                </c:pt>
                <c:pt idx="76">
                  <c:v>44070</c:v>
                </c:pt>
                <c:pt idx="77">
                  <c:v>44071</c:v>
                </c:pt>
                <c:pt idx="78">
                  <c:v>44072</c:v>
                </c:pt>
                <c:pt idx="79">
                  <c:v>44073</c:v>
                </c:pt>
                <c:pt idx="80">
                  <c:v>44074</c:v>
                </c:pt>
                <c:pt idx="81">
                  <c:v>44075</c:v>
                </c:pt>
                <c:pt idx="82">
                  <c:v>44076</c:v>
                </c:pt>
                <c:pt idx="83">
                  <c:v>44077</c:v>
                </c:pt>
                <c:pt idx="84">
                  <c:v>44078</c:v>
                </c:pt>
                <c:pt idx="85">
                  <c:v>44079</c:v>
                </c:pt>
                <c:pt idx="86">
                  <c:v>44080</c:v>
                </c:pt>
                <c:pt idx="87">
                  <c:v>44081</c:v>
                </c:pt>
                <c:pt idx="88">
                  <c:v>44082</c:v>
                </c:pt>
                <c:pt idx="89">
                  <c:v>44083</c:v>
                </c:pt>
                <c:pt idx="90">
                  <c:v>44084</c:v>
                </c:pt>
                <c:pt idx="91">
                  <c:v>44085</c:v>
                </c:pt>
                <c:pt idx="92">
                  <c:v>44086</c:v>
                </c:pt>
                <c:pt idx="93">
                  <c:v>44087</c:v>
                </c:pt>
                <c:pt idx="94">
                  <c:v>44088</c:v>
                </c:pt>
                <c:pt idx="95">
                  <c:v>44089</c:v>
                </c:pt>
                <c:pt idx="96">
                  <c:v>44090</c:v>
                </c:pt>
                <c:pt idx="97">
                  <c:v>44091</c:v>
                </c:pt>
                <c:pt idx="98">
                  <c:v>44092</c:v>
                </c:pt>
                <c:pt idx="99">
                  <c:v>44093</c:v>
                </c:pt>
                <c:pt idx="100">
                  <c:v>44094</c:v>
                </c:pt>
                <c:pt idx="101">
                  <c:v>44095</c:v>
                </c:pt>
                <c:pt idx="102">
                  <c:v>44096</c:v>
                </c:pt>
                <c:pt idx="103">
                  <c:v>44097</c:v>
                </c:pt>
                <c:pt idx="104">
                  <c:v>44098</c:v>
                </c:pt>
                <c:pt idx="105">
                  <c:v>44099</c:v>
                </c:pt>
                <c:pt idx="106">
                  <c:v>44100</c:v>
                </c:pt>
                <c:pt idx="107">
                  <c:v>44101</c:v>
                </c:pt>
                <c:pt idx="108">
                  <c:v>44102</c:v>
                </c:pt>
                <c:pt idx="109">
                  <c:v>44103</c:v>
                </c:pt>
                <c:pt idx="110">
                  <c:v>44104</c:v>
                </c:pt>
                <c:pt idx="111">
                  <c:v>44105</c:v>
                </c:pt>
                <c:pt idx="112">
                  <c:v>44106</c:v>
                </c:pt>
                <c:pt idx="113">
                  <c:v>44107</c:v>
                </c:pt>
                <c:pt idx="114">
                  <c:v>44108</c:v>
                </c:pt>
                <c:pt idx="115">
                  <c:v>44109</c:v>
                </c:pt>
                <c:pt idx="116">
                  <c:v>44110</c:v>
                </c:pt>
                <c:pt idx="117">
                  <c:v>44111</c:v>
                </c:pt>
                <c:pt idx="118">
                  <c:v>44112</c:v>
                </c:pt>
                <c:pt idx="119">
                  <c:v>44113</c:v>
                </c:pt>
                <c:pt idx="120">
                  <c:v>44114</c:v>
                </c:pt>
                <c:pt idx="121">
                  <c:v>44115</c:v>
                </c:pt>
                <c:pt idx="122">
                  <c:v>44116</c:v>
                </c:pt>
                <c:pt idx="123">
                  <c:v>44117</c:v>
                </c:pt>
                <c:pt idx="124">
                  <c:v>44118</c:v>
                </c:pt>
                <c:pt idx="125">
                  <c:v>44119</c:v>
                </c:pt>
                <c:pt idx="126">
                  <c:v>44120</c:v>
                </c:pt>
                <c:pt idx="127">
                  <c:v>44121</c:v>
                </c:pt>
                <c:pt idx="128">
                  <c:v>44122</c:v>
                </c:pt>
                <c:pt idx="129">
                  <c:v>44123</c:v>
                </c:pt>
                <c:pt idx="130">
                  <c:v>44124</c:v>
                </c:pt>
                <c:pt idx="131">
                  <c:v>44125</c:v>
                </c:pt>
                <c:pt idx="132">
                  <c:v>44126</c:v>
                </c:pt>
                <c:pt idx="133">
                  <c:v>44127</c:v>
                </c:pt>
                <c:pt idx="134">
                  <c:v>44128</c:v>
                </c:pt>
                <c:pt idx="135">
                  <c:v>44129</c:v>
                </c:pt>
                <c:pt idx="136">
                  <c:v>44130</c:v>
                </c:pt>
                <c:pt idx="137">
                  <c:v>44131</c:v>
                </c:pt>
                <c:pt idx="138">
                  <c:v>44132</c:v>
                </c:pt>
                <c:pt idx="139">
                  <c:v>44133</c:v>
                </c:pt>
                <c:pt idx="140">
                  <c:v>44134</c:v>
                </c:pt>
                <c:pt idx="141">
                  <c:v>44135</c:v>
                </c:pt>
                <c:pt idx="142">
                  <c:v>44136</c:v>
                </c:pt>
                <c:pt idx="143">
                  <c:v>44137</c:v>
                </c:pt>
                <c:pt idx="144">
                  <c:v>44138</c:v>
                </c:pt>
                <c:pt idx="145">
                  <c:v>44139</c:v>
                </c:pt>
                <c:pt idx="146">
                  <c:v>44140</c:v>
                </c:pt>
                <c:pt idx="147">
                  <c:v>44141</c:v>
                </c:pt>
                <c:pt idx="148">
                  <c:v>44142</c:v>
                </c:pt>
                <c:pt idx="149">
                  <c:v>44143</c:v>
                </c:pt>
                <c:pt idx="150">
                  <c:v>44144</c:v>
                </c:pt>
                <c:pt idx="151">
                  <c:v>44145</c:v>
                </c:pt>
                <c:pt idx="152">
                  <c:v>44146</c:v>
                </c:pt>
                <c:pt idx="153">
                  <c:v>44147</c:v>
                </c:pt>
                <c:pt idx="154">
                  <c:v>44148</c:v>
                </c:pt>
                <c:pt idx="155">
                  <c:v>44149</c:v>
                </c:pt>
                <c:pt idx="156">
                  <c:v>44150</c:v>
                </c:pt>
                <c:pt idx="157">
                  <c:v>44151</c:v>
                </c:pt>
                <c:pt idx="158">
                  <c:v>44152</c:v>
                </c:pt>
                <c:pt idx="159">
                  <c:v>44153</c:v>
                </c:pt>
                <c:pt idx="160">
                  <c:v>44154</c:v>
                </c:pt>
                <c:pt idx="161">
                  <c:v>44155</c:v>
                </c:pt>
                <c:pt idx="162">
                  <c:v>44156</c:v>
                </c:pt>
                <c:pt idx="163">
                  <c:v>44157</c:v>
                </c:pt>
                <c:pt idx="164">
                  <c:v>44158</c:v>
                </c:pt>
                <c:pt idx="165">
                  <c:v>44159</c:v>
                </c:pt>
                <c:pt idx="166">
                  <c:v>44160</c:v>
                </c:pt>
                <c:pt idx="167">
                  <c:v>44161</c:v>
                </c:pt>
                <c:pt idx="168">
                  <c:v>44162</c:v>
                </c:pt>
                <c:pt idx="169">
                  <c:v>44163</c:v>
                </c:pt>
                <c:pt idx="170">
                  <c:v>44164</c:v>
                </c:pt>
                <c:pt idx="171">
                  <c:v>44165</c:v>
                </c:pt>
                <c:pt idx="172">
                  <c:v>44166</c:v>
                </c:pt>
                <c:pt idx="173">
                  <c:v>44167</c:v>
                </c:pt>
                <c:pt idx="174">
                  <c:v>44168</c:v>
                </c:pt>
                <c:pt idx="175">
                  <c:v>44169</c:v>
                </c:pt>
                <c:pt idx="176">
                  <c:v>44170</c:v>
                </c:pt>
                <c:pt idx="177">
                  <c:v>44171</c:v>
                </c:pt>
                <c:pt idx="178">
                  <c:v>44172</c:v>
                </c:pt>
                <c:pt idx="179">
                  <c:v>44173</c:v>
                </c:pt>
                <c:pt idx="180">
                  <c:v>44174</c:v>
                </c:pt>
                <c:pt idx="181">
                  <c:v>44175</c:v>
                </c:pt>
                <c:pt idx="182">
                  <c:v>44176</c:v>
                </c:pt>
                <c:pt idx="183">
                  <c:v>44177</c:v>
                </c:pt>
                <c:pt idx="184">
                  <c:v>44178</c:v>
                </c:pt>
                <c:pt idx="185">
                  <c:v>44179</c:v>
                </c:pt>
                <c:pt idx="186">
                  <c:v>44180</c:v>
                </c:pt>
                <c:pt idx="187">
                  <c:v>44181</c:v>
                </c:pt>
                <c:pt idx="188">
                  <c:v>44182</c:v>
                </c:pt>
                <c:pt idx="189">
                  <c:v>44183</c:v>
                </c:pt>
                <c:pt idx="190">
                  <c:v>44184</c:v>
                </c:pt>
                <c:pt idx="191">
                  <c:v>44185</c:v>
                </c:pt>
                <c:pt idx="192">
                  <c:v>44186</c:v>
                </c:pt>
                <c:pt idx="193">
                  <c:v>44187</c:v>
                </c:pt>
                <c:pt idx="194">
                  <c:v>44188</c:v>
                </c:pt>
                <c:pt idx="195">
                  <c:v>44189</c:v>
                </c:pt>
                <c:pt idx="196">
                  <c:v>44190</c:v>
                </c:pt>
                <c:pt idx="197">
                  <c:v>44191</c:v>
                </c:pt>
                <c:pt idx="198">
                  <c:v>44192</c:v>
                </c:pt>
                <c:pt idx="199">
                  <c:v>44193</c:v>
                </c:pt>
                <c:pt idx="200">
                  <c:v>44194</c:v>
                </c:pt>
                <c:pt idx="201">
                  <c:v>44195</c:v>
                </c:pt>
                <c:pt idx="202">
                  <c:v>44196</c:v>
                </c:pt>
                <c:pt idx="203">
                  <c:v>44197</c:v>
                </c:pt>
                <c:pt idx="204">
                  <c:v>44198</c:v>
                </c:pt>
                <c:pt idx="205">
                  <c:v>44199</c:v>
                </c:pt>
                <c:pt idx="206">
                  <c:v>44200</c:v>
                </c:pt>
                <c:pt idx="207">
                  <c:v>44201</c:v>
                </c:pt>
                <c:pt idx="208">
                  <c:v>44202</c:v>
                </c:pt>
                <c:pt idx="209">
                  <c:v>44203</c:v>
                </c:pt>
                <c:pt idx="210">
                  <c:v>44204</c:v>
                </c:pt>
                <c:pt idx="211">
                  <c:v>44205</c:v>
                </c:pt>
                <c:pt idx="212">
                  <c:v>44206</c:v>
                </c:pt>
                <c:pt idx="213">
                  <c:v>44207</c:v>
                </c:pt>
                <c:pt idx="214">
                  <c:v>44208</c:v>
                </c:pt>
                <c:pt idx="215">
                  <c:v>44209</c:v>
                </c:pt>
                <c:pt idx="216">
                  <c:v>44210</c:v>
                </c:pt>
                <c:pt idx="217">
                  <c:v>44211</c:v>
                </c:pt>
                <c:pt idx="218">
                  <c:v>44212</c:v>
                </c:pt>
                <c:pt idx="219">
                  <c:v>44213</c:v>
                </c:pt>
                <c:pt idx="220">
                  <c:v>44214</c:v>
                </c:pt>
                <c:pt idx="221">
                  <c:v>44215</c:v>
                </c:pt>
                <c:pt idx="222">
                  <c:v>44216</c:v>
                </c:pt>
                <c:pt idx="223">
                  <c:v>44217</c:v>
                </c:pt>
                <c:pt idx="224">
                  <c:v>44218</c:v>
                </c:pt>
                <c:pt idx="225">
                  <c:v>44219</c:v>
                </c:pt>
                <c:pt idx="226">
                  <c:v>44220</c:v>
                </c:pt>
                <c:pt idx="227">
                  <c:v>44221</c:v>
                </c:pt>
                <c:pt idx="228">
                  <c:v>44222</c:v>
                </c:pt>
                <c:pt idx="229">
                  <c:v>44223</c:v>
                </c:pt>
                <c:pt idx="230">
                  <c:v>44224</c:v>
                </c:pt>
                <c:pt idx="231">
                  <c:v>44225</c:v>
                </c:pt>
                <c:pt idx="232">
                  <c:v>44226</c:v>
                </c:pt>
                <c:pt idx="233">
                  <c:v>44227</c:v>
                </c:pt>
                <c:pt idx="234">
                  <c:v>44228</c:v>
                </c:pt>
                <c:pt idx="235">
                  <c:v>44229</c:v>
                </c:pt>
                <c:pt idx="236">
                  <c:v>44230</c:v>
                </c:pt>
                <c:pt idx="237">
                  <c:v>44231</c:v>
                </c:pt>
                <c:pt idx="238">
                  <c:v>44232</c:v>
                </c:pt>
                <c:pt idx="239">
                  <c:v>44233</c:v>
                </c:pt>
                <c:pt idx="240">
                  <c:v>44234</c:v>
                </c:pt>
                <c:pt idx="241">
                  <c:v>44235</c:v>
                </c:pt>
                <c:pt idx="242">
                  <c:v>44236</c:v>
                </c:pt>
                <c:pt idx="243">
                  <c:v>44237</c:v>
                </c:pt>
                <c:pt idx="244">
                  <c:v>44238</c:v>
                </c:pt>
                <c:pt idx="245">
                  <c:v>44239</c:v>
                </c:pt>
                <c:pt idx="246">
                  <c:v>44240</c:v>
                </c:pt>
                <c:pt idx="247">
                  <c:v>44241</c:v>
                </c:pt>
                <c:pt idx="248">
                  <c:v>44242</c:v>
                </c:pt>
                <c:pt idx="249">
                  <c:v>44243</c:v>
                </c:pt>
                <c:pt idx="250">
                  <c:v>44244</c:v>
                </c:pt>
                <c:pt idx="251">
                  <c:v>44245</c:v>
                </c:pt>
                <c:pt idx="252">
                  <c:v>44246</c:v>
                </c:pt>
                <c:pt idx="253">
                  <c:v>44247</c:v>
                </c:pt>
                <c:pt idx="254">
                  <c:v>44248</c:v>
                </c:pt>
                <c:pt idx="255">
                  <c:v>44249</c:v>
                </c:pt>
                <c:pt idx="256">
                  <c:v>44250</c:v>
                </c:pt>
                <c:pt idx="257">
                  <c:v>44251</c:v>
                </c:pt>
                <c:pt idx="258">
                  <c:v>44252</c:v>
                </c:pt>
                <c:pt idx="259">
                  <c:v>44253</c:v>
                </c:pt>
                <c:pt idx="260">
                  <c:v>44254</c:v>
                </c:pt>
                <c:pt idx="261">
                  <c:v>44255</c:v>
                </c:pt>
                <c:pt idx="262">
                  <c:v>44256</c:v>
                </c:pt>
                <c:pt idx="263">
                  <c:v>44257</c:v>
                </c:pt>
                <c:pt idx="264">
                  <c:v>44258</c:v>
                </c:pt>
                <c:pt idx="265">
                  <c:v>44259</c:v>
                </c:pt>
                <c:pt idx="266">
                  <c:v>44260</c:v>
                </c:pt>
                <c:pt idx="267">
                  <c:v>44261</c:v>
                </c:pt>
                <c:pt idx="268">
                  <c:v>44262</c:v>
                </c:pt>
                <c:pt idx="269">
                  <c:v>44263</c:v>
                </c:pt>
                <c:pt idx="270">
                  <c:v>44264</c:v>
                </c:pt>
                <c:pt idx="271">
                  <c:v>44265</c:v>
                </c:pt>
                <c:pt idx="272">
                  <c:v>44266</c:v>
                </c:pt>
                <c:pt idx="273">
                  <c:v>44267</c:v>
                </c:pt>
                <c:pt idx="274">
                  <c:v>44268</c:v>
                </c:pt>
                <c:pt idx="275">
                  <c:v>44269</c:v>
                </c:pt>
                <c:pt idx="276">
                  <c:v>44270</c:v>
                </c:pt>
                <c:pt idx="277">
                  <c:v>44271</c:v>
                </c:pt>
                <c:pt idx="278">
                  <c:v>44272</c:v>
                </c:pt>
                <c:pt idx="279">
                  <c:v>44273</c:v>
                </c:pt>
                <c:pt idx="280">
                  <c:v>44274</c:v>
                </c:pt>
                <c:pt idx="281">
                  <c:v>44275</c:v>
                </c:pt>
                <c:pt idx="282">
                  <c:v>44276</c:v>
                </c:pt>
                <c:pt idx="283">
                  <c:v>44277</c:v>
                </c:pt>
                <c:pt idx="284">
                  <c:v>44278</c:v>
                </c:pt>
                <c:pt idx="285">
                  <c:v>44279</c:v>
                </c:pt>
                <c:pt idx="286">
                  <c:v>44280</c:v>
                </c:pt>
                <c:pt idx="287">
                  <c:v>44281</c:v>
                </c:pt>
                <c:pt idx="288">
                  <c:v>44282</c:v>
                </c:pt>
                <c:pt idx="289">
                  <c:v>44283</c:v>
                </c:pt>
                <c:pt idx="290">
                  <c:v>44284</c:v>
                </c:pt>
                <c:pt idx="291">
                  <c:v>44285</c:v>
                </c:pt>
                <c:pt idx="292">
                  <c:v>44286</c:v>
                </c:pt>
                <c:pt idx="293">
                  <c:v>44287</c:v>
                </c:pt>
                <c:pt idx="294">
                  <c:v>44288</c:v>
                </c:pt>
                <c:pt idx="295">
                  <c:v>44289</c:v>
                </c:pt>
                <c:pt idx="296">
                  <c:v>44290</c:v>
                </c:pt>
                <c:pt idx="297">
                  <c:v>44291</c:v>
                </c:pt>
              </c:numCache>
            </c:numRef>
          </c:cat>
          <c:val>
            <c:numRef>
              <c:f>qto_cvd19_camas!$D$2:$D$316</c:f>
              <c:numCache>
                <c:formatCode>0</c:formatCode>
                <c:ptCount val="315"/>
                <c:pt idx="0">
                  <c:v>749</c:v>
                </c:pt>
                <c:pt idx="1">
                  <c:v>742</c:v>
                </c:pt>
                <c:pt idx="2">
                  <c:v>724</c:v>
                </c:pt>
                <c:pt idx="3">
                  <c:v>728</c:v>
                </c:pt>
                <c:pt idx="4">
                  <c:v>742</c:v>
                </c:pt>
                <c:pt idx="5">
                  <c:v>743</c:v>
                </c:pt>
                <c:pt idx="6">
                  <c:v>758</c:v>
                </c:pt>
                <c:pt idx="7">
                  <c:v>741</c:v>
                </c:pt>
                <c:pt idx="8">
                  <c:v>735</c:v>
                </c:pt>
                <c:pt idx="9">
                  <c:v>757</c:v>
                </c:pt>
                <c:pt idx="10">
                  <c:v>771</c:v>
                </c:pt>
                <c:pt idx="11">
                  <c:v>772</c:v>
                </c:pt>
                <c:pt idx="12">
                  <c:v>795</c:v>
                </c:pt>
                <c:pt idx="13">
                  <c:v>807</c:v>
                </c:pt>
                <c:pt idx="14">
                  <c:v>796</c:v>
                </c:pt>
                <c:pt idx="15">
                  <c:v>790</c:v>
                </c:pt>
                <c:pt idx="16">
                  <c:v>800</c:v>
                </c:pt>
                <c:pt idx="17">
                  <c:v>808</c:v>
                </c:pt>
                <c:pt idx="18">
                  <c:v>782</c:v>
                </c:pt>
                <c:pt idx="19">
                  <c:v>815</c:v>
                </c:pt>
                <c:pt idx="20">
                  <c:v>817</c:v>
                </c:pt>
                <c:pt idx="21">
                  <c:v>827</c:v>
                </c:pt>
                <c:pt idx="22">
                  <c:v>820</c:v>
                </c:pt>
                <c:pt idx="23">
                  <c:v>835</c:v>
                </c:pt>
                <c:pt idx="24">
                  <c:v>835</c:v>
                </c:pt>
                <c:pt idx="25">
                  <c:v>839</c:v>
                </c:pt>
                <c:pt idx="26">
                  <c:v>846</c:v>
                </c:pt>
                <c:pt idx="27">
                  <c:v>855</c:v>
                </c:pt>
                <c:pt idx="28">
                  <c:v>855</c:v>
                </c:pt>
                <c:pt idx="29">
                  <c:v>861</c:v>
                </c:pt>
                <c:pt idx="30">
                  <c:v>861</c:v>
                </c:pt>
                <c:pt idx="31">
                  <c:v>857</c:v>
                </c:pt>
                <c:pt idx="32">
                  <c:v>875</c:v>
                </c:pt>
                <c:pt idx="33">
                  <c:v>885</c:v>
                </c:pt>
                <c:pt idx="34">
                  <c:v>875</c:v>
                </c:pt>
                <c:pt idx="35">
                  <c:v>874</c:v>
                </c:pt>
                <c:pt idx="36">
                  <c:v>875</c:v>
                </c:pt>
                <c:pt idx="37">
                  <c:v>866</c:v>
                </c:pt>
                <c:pt idx="38">
                  <c:v>883</c:v>
                </c:pt>
                <c:pt idx="39">
                  <c:v>886</c:v>
                </c:pt>
                <c:pt idx="40">
                  <c:v>884</c:v>
                </c:pt>
                <c:pt idx="41">
                  <c:v>879</c:v>
                </c:pt>
                <c:pt idx="42">
                  <c:v>890</c:v>
                </c:pt>
                <c:pt idx="43">
                  <c:v>912</c:v>
                </c:pt>
                <c:pt idx="44">
                  <c:v>937</c:v>
                </c:pt>
                <c:pt idx="45">
                  <c:v>943</c:v>
                </c:pt>
                <c:pt idx="46">
                  <c:v>952</c:v>
                </c:pt>
                <c:pt idx="47">
                  <c:v>920</c:v>
                </c:pt>
                <c:pt idx="48">
                  <c:v>959</c:v>
                </c:pt>
                <c:pt idx="49">
                  <c:v>987</c:v>
                </c:pt>
                <c:pt idx="50">
                  <c:v>987</c:v>
                </c:pt>
                <c:pt idx="51">
                  <c:v>994.16666666666674</c:v>
                </c:pt>
                <c:pt idx="52">
                  <c:v>1030</c:v>
                </c:pt>
                <c:pt idx="53">
                  <c:v>1005.6666666666667</c:v>
                </c:pt>
                <c:pt idx="54">
                  <c:v>1038</c:v>
                </c:pt>
                <c:pt idx="55">
                  <c:v>1036</c:v>
                </c:pt>
                <c:pt idx="56">
                  <c:v>1027</c:v>
                </c:pt>
                <c:pt idx="57">
                  <c:v>1075.1666666666667</c:v>
                </c:pt>
                <c:pt idx="58">
                  <c:v>1075.1666666666667</c:v>
                </c:pt>
                <c:pt idx="59">
                  <c:v>1075.1666666666667</c:v>
                </c:pt>
                <c:pt idx="60">
                  <c:v>1075.1666666666667</c:v>
                </c:pt>
                <c:pt idx="61">
                  <c:v>1075.1666666666667</c:v>
                </c:pt>
                <c:pt idx="62">
                  <c:v>1075.1666666666667</c:v>
                </c:pt>
                <c:pt idx="63">
                  <c:v>1053</c:v>
                </c:pt>
                <c:pt idx="64">
                  <c:v>1097</c:v>
                </c:pt>
                <c:pt idx="65">
                  <c:v>1162</c:v>
                </c:pt>
                <c:pt idx="66">
                  <c:v>1148</c:v>
                </c:pt>
                <c:pt idx="67">
                  <c:v>1155</c:v>
                </c:pt>
                <c:pt idx="68">
                  <c:v>1161</c:v>
                </c:pt>
                <c:pt idx="69">
                  <c:v>1154</c:v>
                </c:pt>
                <c:pt idx="70">
                  <c:v>1138</c:v>
                </c:pt>
                <c:pt idx="71">
                  <c:v>1135</c:v>
                </c:pt>
                <c:pt idx="72">
                  <c:v>1134</c:v>
                </c:pt>
                <c:pt idx="73">
                  <c:v>1114</c:v>
                </c:pt>
                <c:pt idx="74">
                  <c:v>1112</c:v>
                </c:pt>
                <c:pt idx="75">
                  <c:v>1123</c:v>
                </c:pt>
                <c:pt idx="76">
                  <c:v>1122</c:v>
                </c:pt>
                <c:pt idx="77">
                  <c:v>1119</c:v>
                </c:pt>
                <c:pt idx="78">
                  <c:v>1116</c:v>
                </c:pt>
                <c:pt idx="79">
                  <c:v>1038</c:v>
                </c:pt>
                <c:pt idx="80">
                  <c:v>1038</c:v>
                </c:pt>
                <c:pt idx="81">
                  <c:v>1067</c:v>
                </c:pt>
                <c:pt idx="82">
                  <c:v>1067</c:v>
                </c:pt>
                <c:pt idx="83">
                  <c:v>1062</c:v>
                </c:pt>
                <c:pt idx="84">
                  <c:v>1053</c:v>
                </c:pt>
                <c:pt idx="85">
                  <c:v>1051</c:v>
                </c:pt>
                <c:pt idx="86">
                  <c:v>1038</c:v>
                </c:pt>
                <c:pt idx="87">
                  <c:v>1060</c:v>
                </c:pt>
                <c:pt idx="88">
                  <c:v>1059</c:v>
                </c:pt>
                <c:pt idx="89">
                  <c:v>959</c:v>
                </c:pt>
                <c:pt idx="90">
                  <c:v>958</c:v>
                </c:pt>
                <c:pt idx="91">
                  <c:v>941</c:v>
                </c:pt>
                <c:pt idx="92">
                  <c:v>953</c:v>
                </c:pt>
                <c:pt idx="93">
                  <c:v>985</c:v>
                </c:pt>
                <c:pt idx="94">
                  <c:v>977</c:v>
                </c:pt>
                <c:pt idx="95">
                  <c:v>945</c:v>
                </c:pt>
                <c:pt idx="96">
                  <c:v>947</c:v>
                </c:pt>
                <c:pt idx="97">
                  <c:v>940</c:v>
                </c:pt>
                <c:pt idx="98">
                  <c:v>918</c:v>
                </c:pt>
                <c:pt idx="99">
                  <c:v>879</c:v>
                </c:pt>
                <c:pt idx="100">
                  <c:v>891</c:v>
                </c:pt>
                <c:pt idx="101">
                  <c:v>889</c:v>
                </c:pt>
                <c:pt idx="102">
                  <c:v>925</c:v>
                </c:pt>
                <c:pt idx="103">
                  <c:v>885</c:v>
                </c:pt>
                <c:pt idx="104">
                  <c:v>866</c:v>
                </c:pt>
                <c:pt idx="105">
                  <c:v>866</c:v>
                </c:pt>
                <c:pt idx="106">
                  <c:v>871</c:v>
                </c:pt>
                <c:pt idx="107">
                  <c:v>868</c:v>
                </c:pt>
                <c:pt idx="108">
                  <c:v>864</c:v>
                </c:pt>
                <c:pt idx="109">
                  <c:v>868</c:v>
                </c:pt>
                <c:pt idx="110">
                  <c:v>833</c:v>
                </c:pt>
                <c:pt idx="111">
                  <c:v>825</c:v>
                </c:pt>
                <c:pt idx="112">
                  <c:v>839</c:v>
                </c:pt>
                <c:pt idx="113">
                  <c:v>816</c:v>
                </c:pt>
                <c:pt idx="114">
                  <c:v>844</c:v>
                </c:pt>
                <c:pt idx="115">
                  <c:v>842</c:v>
                </c:pt>
                <c:pt idx="116">
                  <c:v>859</c:v>
                </c:pt>
                <c:pt idx="117">
                  <c:v>847</c:v>
                </c:pt>
                <c:pt idx="118">
                  <c:v>829</c:v>
                </c:pt>
                <c:pt idx="119" formatCode="General">
                  <c:v>816</c:v>
                </c:pt>
                <c:pt idx="120" formatCode="General">
                  <c:v>807</c:v>
                </c:pt>
                <c:pt idx="121" formatCode="General">
                  <c:v>811</c:v>
                </c:pt>
                <c:pt idx="122" formatCode="General">
                  <c:v>807</c:v>
                </c:pt>
                <c:pt idx="123" formatCode="General">
                  <c:v>621</c:v>
                </c:pt>
                <c:pt idx="124" formatCode="General">
                  <c:v>597</c:v>
                </c:pt>
                <c:pt idx="125" formatCode="General">
                  <c:v>800</c:v>
                </c:pt>
                <c:pt idx="126" formatCode="General">
                  <c:v>598</c:v>
                </c:pt>
                <c:pt idx="127" formatCode="General">
                  <c:v>581</c:v>
                </c:pt>
                <c:pt idx="128" formatCode="General">
                  <c:v>564</c:v>
                </c:pt>
                <c:pt idx="129" formatCode="General">
                  <c:v>764</c:v>
                </c:pt>
                <c:pt idx="130" formatCode="General">
                  <c:v>574</c:v>
                </c:pt>
                <c:pt idx="131" formatCode="General">
                  <c:v>581</c:v>
                </c:pt>
                <c:pt idx="132" formatCode="General">
                  <c:v>537</c:v>
                </c:pt>
                <c:pt idx="133" formatCode="General">
                  <c:v>537</c:v>
                </c:pt>
                <c:pt idx="134" formatCode="General">
                  <c:v>576</c:v>
                </c:pt>
                <c:pt idx="135" formatCode="General">
                  <c:v>555</c:v>
                </c:pt>
                <c:pt idx="136" formatCode="General">
                  <c:v>542</c:v>
                </c:pt>
                <c:pt idx="137" formatCode="General">
                  <c:v>554</c:v>
                </c:pt>
                <c:pt idx="138" formatCode="General">
                  <c:v>530</c:v>
                </c:pt>
                <c:pt idx="139" formatCode="General">
                  <c:v>511</c:v>
                </c:pt>
                <c:pt idx="140" formatCode="General">
                  <c:v>517</c:v>
                </c:pt>
                <c:pt idx="141" formatCode="General">
                  <c:v>527</c:v>
                </c:pt>
                <c:pt idx="142" formatCode="General">
                  <c:v>472</c:v>
                </c:pt>
                <c:pt idx="143" formatCode="General">
                  <c:v>540</c:v>
                </c:pt>
                <c:pt idx="144" formatCode="General">
                  <c:v>542</c:v>
                </c:pt>
                <c:pt idx="145" formatCode="General">
                  <c:v>535</c:v>
                </c:pt>
                <c:pt idx="146" formatCode="General">
                  <c:v>547</c:v>
                </c:pt>
                <c:pt idx="147" formatCode="General">
                  <c:v>543</c:v>
                </c:pt>
                <c:pt idx="148" formatCode="General">
                  <c:v>548</c:v>
                </c:pt>
                <c:pt idx="149" formatCode="General">
                  <c:v>513</c:v>
                </c:pt>
                <c:pt idx="150" formatCode="General">
                  <c:v>491</c:v>
                </c:pt>
                <c:pt idx="151" formatCode="General">
                  <c:v>493</c:v>
                </c:pt>
                <c:pt idx="152" formatCode="General">
                  <c:v>438</c:v>
                </c:pt>
                <c:pt idx="153" formatCode="General">
                  <c:v>463</c:v>
                </c:pt>
                <c:pt idx="154" formatCode="General">
                  <c:v>476</c:v>
                </c:pt>
                <c:pt idx="155" formatCode="General">
                  <c:v>467</c:v>
                </c:pt>
                <c:pt idx="156" formatCode="General">
                  <c:v>465</c:v>
                </c:pt>
                <c:pt idx="157" formatCode="General">
                  <c:v>470</c:v>
                </c:pt>
                <c:pt idx="158" formatCode="General">
                  <c:v>492</c:v>
                </c:pt>
                <c:pt idx="159" formatCode="General">
                  <c:v>495</c:v>
                </c:pt>
                <c:pt idx="160" formatCode="General">
                  <c:v>520</c:v>
                </c:pt>
                <c:pt idx="161" formatCode="General">
                  <c:v>509</c:v>
                </c:pt>
                <c:pt idx="162" formatCode="General">
                  <c:v>503</c:v>
                </c:pt>
                <c:pt idx="163" formatCode="General">
                  <c:v>485</c:v>
                </c:pt>
                <c:pt idx="164" formatCode="General">
                  <c:v>473</c:v>
                </c:pt>
                <c:pt idx="165" formatCode="General">
                  <c:v>458</c:v>
                </c:pt>
                <c:pt idx="166" formatCode="General">
                  <c:v>457</c:v>
                </c:pt>
                <c:pt idx="167" formatCode="General">
                  <c:v>440</c:v>
                </c:pt>
                <c:pt idx="168" formatCode="General">
                  <c:v>425</c:v>
                </c:pt>
                <c:pt idx="169" formatCode="General">
                  <c:v>459</c:v>
                </c:pt>
                <c:pt idx="170" formatCode="General">
                  <c:v>450</c:v>
                </c:pt>
                <c:pt idx="171" formatCode="General">
                  <c:v>474</c:v>
                </c:pt>
                <c:pt idx="172" formatCode="General">
                  <c:v>457</c:v>
                </c:pt>
                <c:pt idx="173" formatCode="General">
                  <c:v>446</c:v>
                </c:pt>
                <c:pt idx="174" formatCode="General">
                  <c:v>429</c:v>
                </c:pt>
                <c:pt idx="175" formatCode="General">
                  <c:v>448</c:v>
                </c:pt>
                <c:pt idx="176" formatCode="General">
                  <c:v>503</c:v>
                </c:pt>
                <c:pt idx="177" formatCode="General">
                  <c:v>501</c:v>
                </c:pt>
                <c:pt idx="178" formatCode="General">
                  <c:v>515</c:v>
                </c:pt>
                <c:pt idx="179" formatCode="General">
                  <c:v>521</c:v>
                </c:pt>
                <c:pt idx="180" formatCode="General">
                  <c:v>516</c:v>
                </c:pt>
                <c:pt idx="181" formatCode="General">
                  <c:v>501</c:v>
                </c:pt>
                <c:pt idx="182" formatCode="General">
                  <c:v>469</c:v>
                </c:pt>
                <c:pt idx="183" formatCode="General">
                  <c:v>459</c:v>
                </c:pt>
                <c:pt idx="184" formatCode="General">
                  <c:v>442</c:v>
                </c:pt>
                <c:pt idx="185" formatCode="General">
                  <c:v>465</c:v>
                </c:pt>
                <c:pt idx="186" formatCode="General">
                  <c:v>502</c:v>
                </c:pt>
                <c:pt idx="187" formatCode="General">
                  <c:v>472</c:v>
                </c:pt>
                <c:pt idx="188" formatCode="General">
                  <c:v>468</c:v>
                </c:pt>
                <c:pt idx="189" formatCode="General">
                  <c:v>472</c:v>
                </c:pt>
                <c:pt idx="190" formatCode="General">
                  <c:v>449</c:v>
                </c:pt>
                <c:pt idx="191" formatCode="General">
                  <c:v>464</c:v>
                </c:pt>
                <c:pt idx="192" formatCode="General">
                  <c:v>453</c:v>
                </c:pt>
                <c:pt idx="193" formatCode="General">
                  <c:v>458</c:v>
                </c:pt>
                <c:pt idx="194" formatCode="General">
                  <c:v>499</c:v>
                </c:pt>
                <c:pt idx="195" formatCode="General">
                  <c:v>505</c:v>
                </c:pt>
                <c:pt idx="196" formatCode="General">
                  <c:v>510</c:v>
                </c:pt>
                <c:pt idx="197" formatCode="General">
                  <c:v>510</c:v>
                </c:pt>
                <c:pt idx="198" formatCode="General">
                  <c:v>491</c:v>
                </c:pt>
                <c:pt idx="199" formatCode="General">
                  <c:v>499</c:v>
                </c:pt>
                <c:pt idx="200" formatCode="General">
                  <c:v>504</c:v>
                </c:pt>
                <c:pt idx="201" formatCode="General">
                  <c:v>535</c:v>
                </c:pt>
                <c:pt idx="202" formatCode="General">
                  <c:v>511</c:v>
                </c:pt>
                <c:pt idx="203" formatCode="General">
                  <c:v>534</c:v>
                </c:pt>
                <c:pt idx="204" formatCode="General">
                  <c:v>525</c:v>
                </c:pt>
                <c:pt idx="205" formatCode="General">
                  <c:v>529</c:v>
                </c:pt>
                <c:pt idx="206" formatCode="General">
                  <c:v>546</c:v>
                </c:pt>
                <c:pt idx="207" formatCode="General">
                  <c:v>575</c:v>
                </c:pt>
                <c:pt idx="208" formatCode="General">
                  <c:v>594</c:v>
                </c:pt>
                <c:pt idx="209" formatCode="General">
                  <c:v>589</c:v>
                </c:pt>
                <c:pt idx="210" formatCode="General">
                  <c:v>595</c:v>
                </c:pt>
                <c:pt idx="211">
                  <c:v>604.79166666666674</c:v>
                </c:pt>
                <c:pt idx="212" formatCode="General">
                  <c:v>604</c:v>
                </c:pt>
                <c:pt idx="213" formatCode="General">
                  <c:v>622</c:v>
                </c:pt>
                <c:pt idx="214" formatCode="General">
                  <c:v>638</c:v>
                </c:pt>
                <c:pt idx="215" formatCode="General">
                  <c:v>639</c:v>
                </c:pt>
                <c:pt idx="216" formatCode="General">
                  <c:v>656</c:v>
                </c:pt>
                <c:pt idx="217" formatCode="General">
                  <c:v>659</c:v>
                </c:pt>
                <c:pt idx="218" formatCode="General">
                  <c:v>664</c:v>
                </c:pt>
                <c:pt idx="219" formatCode="General">
                  <c:v>660</c:v>
                </c:pt>
                <c:pt idx="220" formatCode="General">
                  <c:v>706</c:v>
                </c:pt>
                <c:pt idx="221" formatCode="General">
                  <c:v>719</c:v>
                </c:pt>
                <c:pt idx="222" formatCode="General">
                  <c:v>723</c:v>
                </c:pt>
                <c:pt idx="223" formatCode="General">
                  <c:v>764</c:v>
                </c:pt>
                <c:pt idx="224" formatCode="General">
                  <c:v>754</c:v>
                </c:pt>
                <c:pt idx="225" formatCode="General">
                  <c:v>750</c:v>
                </c:pt>
                <c:pt idx="226" formatCode="General">
                  <c:v>751</c:v>
                </c:pt>
                <c:pt idx="227" formatCode="General">
                  <c:v>741</c:v>
                </c:pt>
                <c:pt idx="228" formatCode="General">
                  <c:v>753</c:v>
                </c:pt>
                <c:pt idx="229" formatCode="General">
                  <c:v>764</c:v>
                </c:pt>
                <c:pt idx="230" formatCode="General">
                  <c:v>807</c:v>
                </c:pt>
                <c:pt idx="231" formatCode="General">
                  <c:v>814</c:v>
                </c:pt>
                <c:pt idx="232" formatCode="General">
                  <c:v>800</c:v>
                </c:pt>
                <c:pt idx="233" formatCode="General">
                  <c:v>810</c:v>
                </c:pt>
                <c:pt idx="234" formatCode="General">
                  <c:v>803</c:v>
                </c:pt>
                <c:pt idx="235" formatCode="General">
                  <c:v>813</c:v>
                </c:pt>
                <c:pt idx="236" formatCode="General">
                  <c:v>812</c:v>
                </c:pt>
                <c:pt idx="237" formatCode="General">
                  <c:v>777</c:v>
                </c:pt>
                <c:pt idx="238" formatCode="General">
                  <c:v>767</c:v>
                </c:pt>
                <c:pt idx="239" formatCode="General">
                  <c:v>779</c:v>
                </c:pt>
                <c:pt idx="240" formatCode="General">
                  <c:v>768</c:v>
                </c:pt>
                <c:pt idx="241" formatCode="General">
                  <c:v>735</c:v>
                </c:pt>
                <c:pt idx="242" formatCode="General">
                  <c:v>757</c:v>
                </c:pt>
                <c:pt idx="243" formatCode="General">
                  <c:v>752</c:v>
                </c:pt>
                <c:pt idx="244" formatCode="General">
                  <c:v>723</c:v>
                </c:pt>
                <c:pt idx="245" formatCode="General">
                  <c:v>713</c:v>
                </c:pt>
                <c:pt idx="246" formatCode="General">
                  <c:v>695</c:v>
                </c:pt>
                <c:pt idx="247" formatCode="General">
                  <c:v>697</c:v>
                </c:pt>
                <c:pt idx="248" formatCode="General">
                  <c:v>690</c:v>
                </c:pt>
                <c:pt idx="249" formatCode="General">
                  <c:v>698</c:v>
                </c:pt>
                <c:pt idx="250" formatCode="General">
                  <c:v>696</c:v>
                </c:pt>
                <c:pt idx="251" formatCode="General">
                  <c:v>701</c:v>
                </c:pt>
                <c:pt idx="252" formatCode="General">
                  <c:v>698</c:v>
                </c:pt>
                <c:pt idx="253" formatCode="General">
                  <c:v>698</c:v>
                </c:pt>
                <c:pt idx="254" formatCode="General">
                  <c:v>706</c:v>
                </c:pt>
                <c:pt idx="255" formatCode="General">
                  <c:v>697</c:v>
                </c:pt>
                <c:pt idx="256" formatCode="General">
                  <c:v>698</c:v>
                </c:pt>
                <c:pt idx="257" formatCode="General">
                  <c:v>700</c:v>
                </c:pt>
                <c:pt idx="258" formatCode="General">
                  <c:v>703</c:v>
                </c:pt>
                <c:pt idx="259" formatCode="General">
                  <c:v>711</c:v>
                </c:pt>
                <c:pt idx="260" formatCode="General">
                  <c:v>709</c:v>
                </c:pt>
                <c:pt idx="261" formatCode="General">
                  <c:v>702</c:v>
                </c:pt>
                <c:pt idx="262" formatCode="General">
                  <c:v>707</c:v>
                </c:pt>
                <c:pt idx="263" formatCode="General">
                  <c:v>705</c:v>
                </c:pt>
                <c:pt idx="264" formatCode="General">
                  <c:v>706</c:v>
                </c:pt>
                <c:pt idx="265" formatCode="General">
                  <c:v>731</c:v>
                </c:pt>
                <c:pt idx="266" formatCode="General">
                  <c:v>696</c:v>
                </c:pt>
                <c:pt idx="267" formatCode="General">
                  <c:v>695</c:v>
                </c:pt>
                <c:pt idx="268" formatCode="General">
                  <c:v>709</c:v>
                </c:pt>
                <c:pt idx="269" formatCode="General">
                  <c:v>701</c:v>
                </c:pt>
                <c:pt idx="270" formatCode="General">
                  <c:v>702</c:v>
                </c:pt>
                <c:pt idx="271" formatCode="General">
                  <c:v>713</c:v>
                </c:pt>
                <c:pt idx="272" formatCode="General">
                  <c:v>725</c:v>
                </c:pt>
                <c:pt idx="273" formatCode="General">
                  <c:v>714</c:v>
                </c:pt>
                <c:pt idx="274" formatCode="General">
                  <c:v>716</c:v>
                </c:pt>
                <c:pt idx="275" formatCode="General">
                  <c:v>709</c:v>
                </c:pt>
                <c:pt idx="276" formatCode="General">
                  <c:v>704</c:v>
                </c:pt>
                <c:pt idx="277" formatCode="General">
                  <c:v>703</c:v>
                </c:pt>
                <c:pt idx="278" formatCode="General">
                  <c:v>694</c:v>
                </c:pt>
                <c:pt idx="279" formatCode="General">
                  <c:v>708</c:v>
                </c:pt>
                <c:pt idx="280" formatCode="General">
                  <c:v>703</c:v>
                </c:pt>
                <c:pt idx="281" formatCode="General">
                  <c:v>699</c:v>
                </c:pt>
                <c:pt idx="282" formatCode="General">
                  <c:v>703</c:v>
                </c:pt>
                <c:pt idx="283" formatCode="General">
                  <c:v>704</c:v>
                </c:pt>
                <c:pt idx="284" formatCode="General">
                  <c:v>723</c:v>
                </c:pt>
                <c:pt idx="285" formatCode="General">
                  <c:v>709</c:v>
                </c:pt>
                <c:pt idx="286" formatCode="General">
                  <c:v>715</c:v>
                </c:pt>
                <c:pt idx="287" formatCode="General">
                  <c:v>723</c:v>
                </c:pt>
                <c:pt idx="288" formatCode="General">
                  <c:v>722</c:v>
                </c:pt>
                <c:pt idx="289" formatCode="General">
                  <c:v>741</c:v>
                </c:pt>
                <c:pt idx="290" formatCode="General">
                  <c:v>734</c:v>
                </c:pt>
                <c:pt idx="291" formatCode="General">
                  <c:v>727</c:v>
                </c:pt>
                <c:pt idx="292" formatCode="General">
                  <c:v>748</c:v>
                </c:pt>
                <c:pt idx="293" formatCode="General">
                  <c:v>754</c:v>
                </c:pt>
                <c:pt idx="294" formatCode="General">
                  <c:v>754</c:v>
                </c:pt>
                <c:pt idx="295" formatCode="General">
                  <c:v>775</c:v>
                </c:pt>
                <c:pt idx="296" formatCode="General">
                  <c:v>779</c:v>
                </c:pt>
                <c:pt idx="297" formatCode="General">
                  <c:v>768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934-4DB4-9EA4-372B71779ACC}"/>
            </c:ext>
          </c:extLst>
        </c:ser>
        <c:ser>
          <c:idx val="5"/>
          <c:order val="4"/>
          <c:tx>
            <c:strRef>
              <c:f>qto_cvd19_grafica!$Q$149</c:f>
              <c:strCache>
                <c:ptCount val="1"/>
                <c:pt idx="0">
                  <c:v>Provisión de camas para UCI/UCIP para COVID-19 (eje 1)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qto_cvd19_camas!$A$2:$A$299</c:f>
              <c:numCache>
                <c:formatCode>yyyy\-mm\-dd</c:formatCode>
                <c:ptCount val="298"/>
                <c:pt idx="0">
                  <c:v>43994</c:v>
                </c:pt>
                <c:pt idx="1">
                  <c:v>43995</c:v>
                </c:pt>
                <c:pt idx="2">
                  <c:v>43996</c:v>
                </c:pt>
                <c:pt idx="3">
                  <c:v>43997</c:v>
                </c:pt>
                <c:pt idx="4">
                  <c:v>43998</c:v>
                </c:pt>
                <c:pt idx="5">
                  <c:v>43999</c:v>
                </c:pt>
                <c:pt idx="6">
                  <c:v>44000</c:v>
                </c:pt>
                <c:pt idx="7">
                  <c:v>44001</c:v>
                </c:pt>
                <c:pt idx="8">
                  <c:v>44002</c:v>
                </c:pt>
                <c:pt idx="9">
                  <c:v>44003</c:v>
                </c:pt>
                <c:pt idx="10">
                  <c:v>44004</c:v>
                </c:pt>
                <c:pt idx="11">
                  <c:v>44005</c:v>
                </c:pt>
                <c:pt idx="12">
                  <c:v>44006</c:v>
                </c:pt>
                <c:pt idx="13">
                  <c:v>44007</c:v>
                </c:pt>
                <c:pt idx="14">
                  <c:v>44008</c:v>
                </c:pt>
                <c:pt idx="15">
                  <c:v>44009</c:v>
                </c:pt>
                <c:pt idx="16">
                  <c:v>44010</c:v>
                </c:pt>
                <c:pt idx="17">
                  <c:v>44011</c:v>
                </c:pt>
                <c:pt idx="18">
                  <c:v>44012</c:v>
                </c:pt>
                <c:pt idx="19">
                  <c:v>44013</c:v>
                </c:pt>
                <c:pt idx="20">
                  <c:v>44014</c:v>
                </c:pt>
                <c:pt idx="21">
                  <c:v>44015</c:v>
                </c:pt>
                <c:pt idx="22">
                  <c:v>44016</c:v>
                </c:pt>
                <c:pt idx="23">
                  <c:v>44017</c:v>
                </c:pt>
                <c:pt idx="24">
                  <c:v>44018</c:v>
                </c:pt>
                <c:pt idx="25">
                  <c:v>44019</c:v>
                </c:pt>
                <c:pt idx="26">
                  <c:v>44020</c:v>
                </c:pt>
                <c:pt idx="27">
                  <c:v>44021</c:v>
                </c:pt>
                <c:pt idx="28">
                  <c:v>44022</c:v>
                </c:pt>
                <c:pt idx="29">
                  <c:v>44023</c:v>
                </c:pt>
                <c:pt idx="30">
                  <c:v>44024</c:v>
                </c:pt>
                <c:pt idx="31">
                  <c:v>44025</c:v>
                </c:pt>
                <c:pt idx="32">
                  <c:v>44026</c:v>
                </c:pt>
                <c:pt idx="33">
                  <c:v>44027</c:v>
                </c:pt>
                <c:pt idx="34">
                  <c:v>44028</c:v>
                </c:pt>
                <c:pt idx="35">
                  <c:v>44029</c:v>
                </c:pt>
                <c:pt idx="36">
                  <c:v>44030</c:v>
                </c:pt>
                <c:pt idx="37">
                  <c:v>44031</c:v>
                </c:pt>
                <c:pt idx="38">
                  <c:v>44032</c:v>
                </c:pt>
                <c:pt idx="39">
                  <c:v>44033</c:v>
                </c:pt>
                <c:pt idx="40">
                  <c:v>44034</c:v>
                </c:pt>
                <c:pt idx="41">
                  <c:v>44035</c:v>
                </c:pt>
                <c:pt idx="42">
                  <c:v>44036</c:v>
                </c:pt>
                <c:pt idx="43">
                  <c:v>44037</c:v>
                </c:pt>
                <c:pt idx="44">
                  <c:v>44038</c:v>
                </c:pt>
                <c:pt idx="45">
                  <c:v>44039</c:v>
                </c:pt>
                <c:pt idx="46">
                  <c:v>44040</c:v>
                </c:pt>
                <c:pt idx="47">
                  <c:v>44041</c:v>
                </c:pt>
                <c:pt idx="48">
                  <c:v>44042</c:v>
                </c:pt>
                <c:pt idx="49">
                  <c:v>44043</c:v>
                </c:pt>
                <c:pt idx="50">
                  <c:v>44044</c:v>
                </c:pt>
                <c:pt idx="51">
                  <c:v>44045</c:v>
                </c:pt>
                <c:pt idx="52">
                  <c:v>44046</c:v>
                </c:pt>
                <c:pt idx="53">
                  <c:v>44047</c:v>
                </c:pt>
                <c:pt idx="54">
                  <c:v>44048</c:v>
                </c:pt>
                <c:pt idx="55">
                  <c:v>44049</c:v>
                </c:pt>
                <c:pt idx="56">
                  <c:v>44050</c:v>
                </c:pt>
                <c:pt idx="57">
                  <c:v>44051</c:v>
                </c:pt>
                <c:pt idx="58">
                  <c:v>44052</c:v>
                </c:pt>
                <c:pt idx="59">
                  <c:v>44053</c:v>
                </c:pt>
                <c:pt idx="60">
                  <c:v>44054</c:v>
                </c:pt>
                <c:pt idx="61">
                  <c:v>44055</c:v>
                </c:pt>
                <c:pt idx="62">
                  <c:v>44056</c:v>
                </c:pt>
                <c:pt idx="63">
                  <c:v>44057</c:v>
                </c:pt>
                <c:pt idx="64">
                  <c:v>44058</c:v>
                </c:pt>
                <c:pt idx="65">
                  <c:v>44059</c:v>
                </c:pt>
                <c:pt idx="66">
                  <c:v>44060</c:v>
                </c:pt>
                <c:pt idx="67">
                  <c:v>44061</c:v>
                </c:pt>
                <c:pt idx="68">
                  <c:v>44062</c:v>
                </c:pt>
                <c:pt idx="69">
                  <c:v>44063</c:v>
                </c:pt>
                <c:pt idx="70">
                  <c:v>44064</c:v>
                </c:pt>
                <c:pt idx="71">
                  <c:v>44065</c:v>
                </c:pt>
                <c:pt idx="72">
                  <c:v>44066</c:v>
                </c:pt>
                <c:pt idx="73">
                  <c:v>44067</c:v>
                </c:pt>
                <c:pt idx="74">
                  <c:v>44068</c:v>
                </c:pt>
                <c:pt idx="75">
                  <c:v>44069</c:v>
                </c:pt>
                <c:pt idx="76">
                  <c:v>44070</c:v>
                </c:pt>
                <c:pt idx="77">
                  <c:v>44071</c:v>
                </c:pt>
                <c:pt idx="78">
                  <c:v>44072</c:v>
                </c:pt>
                <c:pt idx="79">
                  <c:v>44073</c:v>
                </c:pt>
                <c:pt idx="80">
                  <c:v>44074</c:v>
                </c:pt>
                <c:pt idx="81">
                  <c:v>44075</c:v>
                </c:pt>
                <c:pt idx="82">
                  <c:v>44076</c:v>
                </c:pt>
                <c:pt idx="83">
                  <c:v>44077</c:v>
                </c:pt>
                <c:pt idx="84">
                  <c:v>44078</c:v>
                </c:pt>
                <c:pt idx="85">
                  <c:v>44079</c:v>
                </c:pt>
                <c:pt idx="86">
                  <c:v>44080</c:v>
                </c:pt>
                <c:pt idx="87">
                  <c:v>44081</c:v>
                </c:pt>
                <c:pt idx="88">
                  <c:v>44082</c:v>
                </c:pt>
                <c:pt idx="89">
                  <c:v>44083</c:v>
                </c:pt>
                <c:pt idx="90">
                  <c:v>44084</c:v>
                </c:pt>
                <c:pt idx="91">
                  <c:v>44085</c:v>
                </c:pt>
                <c:pt idx="92">
                  <c:v>44086</c:v>
                </c:pt>
                <c:pt idx="93">
                  <c:v>44087</c:v>
                </c:pt>
                <c:pt idx="94">
                  <c:v>44088</c:v>
                </c:pt>
                <c:pt idx="95">
                  <c:v>44089</c:v>
                </c:pt>
                <c:pt idx="96">
                  <c:v>44090</c:v>
                </c:pt>
                <c:pt idx="97">
                  <c:v>44091</c:v>
                </c:pt>
                <c:pt idx="98">
                  <c:v>44092</c:v>
                </c:pt>
                <c:pt idx="99">
                  <c:v>44093</c:v>
                </c:pt>
                <c:pt idx="100">
                  <c:v>44094</c:v>
                </c:pt>
                <c:pt idx="101">
                  <c:v>44095</c:v>
                </c:pt>
                <c:pt idx="102">
                  <c:v>44096</c:v>
                </c:pt>
                <c:pt idx="103">
                  <c:v>44097</c:v>
                </c:pt>
                <c:pt idx="104">
                  <c:v>44098</c:v>
                </c:pt>
                <c:pt idx="105">
                  <c:v>44099</c:v>
                </c:pt>
                <c:pt idx="106">
                  <c:v>44100</c:v>
                </c:pt>
                <c:pt idx="107">
                  <c:v>44101</c:v>
                </c:pt>
                <c:pt idx="108">
                  <c:v>44102</c:v>
                </c:pt>
                <c:pt idx="109">
                  <c:v>44103</c:v>
                </c:pt>
                <c:pt idx="110">
                  <c:v>44104</c:v>
                </c:pt>
                <c:pt idx="111">
                  <c:v>44105</c:v>
                </c:pt>
                <c:pt idx="112">
                  <c:v>44106</c:v>
                </c:pt>
                <c:pt idx="113">
                  <c:v>44107</c:v>
                </c:pt>
                <c:pt idx="114">
                  <c:v>44108</c:v>
                </c:pt>
                <c:pt idx="115">
                  <c:v>44109</c:v>
                </c:pt>
                <c:pt idx="116">
                  <c:v>44110</c:v>
                </c:pt>
                <c:pt idx="117">
                  <c:v>44111</c:v>
                </c:pt>
                <c:pt idx="118">
                  <c:v>44112</c:v>
                </c:pt>
                <c:pt idx="119">
                  <c:v>44113</c:v>
                </c:pt>
                <c:pt idx="120">
                  <c:v>44114</c:v>
                </c:pt>
                <c:pt idx="121">
                  <c:v>44115</c:v>
                </c:pt>
                <c:pt idx="122">
                  <c:v>44116</c:v>
                </c:pt>
                <c:pt idx="123">
                  <c:v>44117</c:v>
                </c:pt>
                <c:pt idx="124">
                  <c:v>44118</c:v>
                </c:pt>
                <c:pt idx="125">
                  <c:v>44119</c:v>
                </c:pt>
                <c:pt idx="126">
                  <c:v>44120</c:v>
                </c:pt>
                <c:pt idx="127">
                  <c:v>44121</c:v>
                </c:pt>
                <c:pt idx="128">
                  <c:v>44122</c:v>
                </c:pt>
                <c:pt idx="129">
                  <c:v>44123</c:v>
                </c:pt>
                <c:pt idx="130">
                  <c:v>44124</c:v>
                </c:pt>
                <c:pt idx="131">
                  <c:v>44125</c:v>
                </c:pt>
                <c:pt idx="132">
                  <c:v>44126</c:v>
                </c:pt>
                <c:pt idx="133">
                  <c:v>44127</c:v>
                </c:pt>
                <c:pt idx="134">
                  <c:v>44128</c:v>
                </c:pt>
                <c:pt idx="135">
                  <c:v>44129</c:v>
                </c:pt>
                <c:pt idx="136">
                  <c:v>44130</c:v>
                </c:pt>
                <c:pt idx="137">
                  <c:v>44131</c:v>
                </c:pt>
                <c:pt idx="138">
                  <c:v>44132</c:v>
                </c:pt>
                <c:pt idx="139">
                  <c:v>44133</c:v>
                </c:pt>
                <c:pt idx="140">
                  <c:v>44134</c:v>
                </c:pt>
                <c:pt idx="141">
                  <c:v>44135</c:v>
                </c:pt>
                <c:pt idx="142">
                  <c:v>44136</c:v>
                </c:pt>
                <c:pt idx="143">
                  <c:v>44137</c:v>
                </c:pt>
                <c:pt idx="144">
                  <c:v>44138</c:v>
                </c:pt>
                <c:pt idx="145">
                  <c:v>44139</c:v>
                </c:pt>
                <c:pt idx="146">
                  <c:v>44140</c:v>
                </c:pt>
                <c:pt idx="147">
                  <c:v>44141</c:v>
                </c:pt>
                <c:pt idx="148">
                  <c:v>44142</c:v>
                </c:pt>
                <c:pt idx="149">
                  <c:v>44143</c:v>
                </c:pt>
                <c:pt idx="150">
                  <c:v>44144</c:v>
                </c:pt>
                <c:pt idx="151">
                  <c:v>44145</c:v>
                </c:pt>
                <c:pt idx="152">
                  <c:v>44146</c:v>
                </c:pt>
                <c:pt idx="153">
                  <c:v>44147</c:v>
                </c:pt>
                <c:pt idx="154">
                  <c:v>44148</c:v>
                </c:pt>
                <c:pt idx="155">
                  <c:v>44149</c:v>
                </c:pt>
                <c:pt idx="156">
                  <c:v>44150</c:v>
                </c:pt>
                <c:pt idx="157">
                  <c:v>44151</c:v>
                </c:pt>
                <c:pt idx="158">
                  <c:v>44152</c:v>
                </c:pt>
                <c:pt idx="159">
                  <c:v>44153</c:v>
                </c:pt>
                <c:pt idx="160">
                  <c:v>44154</c:v>
                </c:pt>
                <c:pt idx="161">
                  <c:v>44155</c:v>
                </c:pt>
                <c:pt idx="162">
                  <c:v>44156</c:v>
                </c:pt>
                <c:pt idx="163">
                  <c:v>44157</c:v>
                </c:pt>
                <c:pt idx="164">
                  <c:v>44158</c:v>
                </c:pt>
                <c:pt idx="165">
                  <c:v>44159</c:v>
                </c:pt>
                <c:pt idx="166">
                  <c:v>44160</c:v>
                </c:pt>
                <c:pt idx="167">
                  <c:v>44161</c:v>
                </c:pt>
                <c:pt idx="168">
                  <c:v>44162</c:v>
                </c:pt>
                <c:pt idx="169">
                  <c:v>44163</c:v>
                </c:pt>
                <c:pt idx="170">
                  <c:v>44164</c:v>
                </c:pt>
                <c:pt idx="171">
                  <c:v>44165</c:v>
                </c:pt>
                <c:pt idx="172">
                  <c:v>44166</c:v>
                </c:pt>
                <c:pt idx="173">
                  <c:v>44167</c:v>
                </c:pt>
                <c:pt idx="174">
                  <c:v>44168</c:v>
                </c:pt>
                <c:pt idx="175">
                  <c:v>44169</c:v>
                </c:pt>
                <c:pt idx="176">
                  <c:v>44170</c:v>
                </c:pt>
                <c:pt idx="177">
                  <c:v>44171</c:v>
                </c:pt>
                <c:pt idx="178">
                  <c:v>44172</c:v>
                </c:pt>
                <c:pt idx="179">
                  <c:v>44173</c:v>
                </c:pt>
                <c:pt idx="180">
                  <c:v>44174</c:v>
                </c:pt>
                <c:pt idx="181">
                  <c:v>44175</c:v>
                </c:pt>
                <c:pt idx="182">
                  <c:v>44176</c:v>
                </c:pt>
                <c:pt idx="183">
                  <c:v>44177</c:v>
                </c:pt>
                <c:pt idx="184">
                  <c:v>44178</c:v>
                </c:pt>
                <c:pt idx="185">
                  <c:v>44179</c:v>
                </c:pt>
                <c:pt idx="186">
                  <c:v>44180</c:v>
                </c:pt>
                <c:pt idx="187">
                  <c:v>44181</c:v>
                </c:pt>
                <c:pt idx="188">
                  <c:v>44182</c:v>
                </c:pt>
                <c:pt idx="189">
                  <c:v>44183</c:v>
                </c:pt>
                <c:pt idx="190">
                  <c:v>44184</c:v>
                </c:pt>
                <c:pt idx="191">
                  <c:v>44185</c:v>
                </c:pt>
                <c:pt idx="192">
                  <c:v>44186</c:v>
                </c:pt>
                <c:pt idx="193">
                  <c:v>44187</c:v>
                </c:pt>
                <c:pt idx="194">
                  <c:v>44188</c:v>
                </c:pt>
                <c:pt idx="195">
                  <c:v>44189</c:v>
                </c:pt>
                <c:pt idx="196">
                  <c:v>44190</c:v>
                </c:pt>
                <c:pt idx="197">
                  <c:v>44191</c:v>
                </c:pt>
                <c:pt idx="198">
                  <c:v>44192</c:v>
                </c:pt>
                <c:pt idx="199">
                  <c:v>44193</c:v>
                </c:pt>
                <c:pt idx="200">
                  <c:v>44194</c:v>
                </c:pt>
                <c:pt idx="201">
                  <c:v>44195</c:v>
                </c:pt>
                <c:pt idx="202">
                  <c:v>44196</c:v>
                </c:pt>
                <c:pt idx="203">
                  <c:v>44197</c:v>
                </c:pt>
                <c:pt idx="204">
                  <c:v>44198</c:v>
                </c:pt>
                <c:pt idx="205">
                  <c:v>44199</c:v>
                </c:pt>
                <c:pt idx="206">
                  <c:v>44200</c:v>
                </c:pt>
                <c:pt idx="207">
                  <c:v>44201</c:v>
                </c:pt>
                <c:pt idx="208">
                  <c:v>44202</c:v>
                </c:pt>
                <c:pt idx="209">
                  <c:v>44203</c:v>
                </c:pt>
                <c:pt idx="210">
                  <c:v>44204</c:v>
                </c:pt>
                <c:pt idx="211">
                  <c:v>44205</c:v>
                </c:pt>
                <c:pt idx="212">
                  <c:v>44206</c:v>
                </c:pt>
                <c:pt idx="213">
                  <c:v>44207</c:v>
                </c:pt>
                <c:pt idx="214">
                  <c:v>44208</c:v>
                </c:pt>
                <c:pt idx="215">
                  <c:v>44209</c:v>
                </c:pt>
                <c:pt idx="216">
                  <c:v>44210</c:v>
                </c:pt>
                <c:pt idx="217">
                  <c:v>44211</c:v>
                </c:pt>
                <c:pt idx="218">
                  <c:v>44212</c:v>
                </c:pt>
                <c:pt idx="219">
                  <c:v>44213</c:v>
                </c:pt>
                <c:pt idx="220">
                  <c:v>44214</c:v>
                </c:pt>
                <c:pt idx="221">
                  <c:v>44215</c:v>
                </c:pt>
                <c:pt idx="222">
                  <c:v>44216</c:v>
                </c:pt>
                <c:pt idx="223">
                  <c:v>44217</c:v>
                </c:pt>
                <c:pt idx="224">
                  <c:v>44218</c:v>
                </c:pt>
                <c:pt idx="225">
                  <c:v>44219</c:v>
                </c:pt>
                <c:pt idx="226">
                  <c:v>44220</c:v>
                </c:pt>
                <c:pt idx="227">
                  <c:v>44221</c:v>
                </c:pt>
                <c:pt idx="228">
                  <c:v>44222</c:v>
                </c:pt>
                <c:pt idx="229">
                  <c:v>44223</c:v>
                </c:pt>
                <c:pt idx="230">
                  <c:v>44224</c:v>
                </c:pt>
                <c:pt idx="231">
                  <c:v>44225</c:v>
                </c:pt>
                <c:pt idx="232">
                  <c:v>44226</c:v>
                </c:pt>
                <c:pt idx="233">
                  <c:v>44227</c:v>
                </c:pt>
                <c:pt idx="234">
                  <c:v>44228</c:v>
                </c:pt>
                <c:pt idx="235">
                  <c:v>44229</c:v>
                </c:pt>
                <c:pt idx="236">
                  <c:v>44230</c:v>
                </c:pt>
                <c:pt idx="237">
                  <c:v>44231</c:v>
                </c:pt>
                <c:pt idx="238">
                  <c:v>44232</c:v>
                </c:pt>
                <c:pt idx="239">
                  <c:v>44233</c:v>
                </c:pt>
                <c:pt idx="240">
                  <c:v>44234</c:v>
                </c:pt>
                <c:pt idx="241">
                  <c:v>44235</c:v>
                </c:pt>
                <c:pt idx="242">
                  <c:v>44236</c:v>
                </c:pt>
                <c:pt idx="243">
                  <c:v>44237</c:v>
                </c:pt>
                <c:pt idx="244">
                  <c:v>44238</c:v>
                </c:pt>
                <c:pt idx="245">
                  <c:v>44239</c:v>
                </c:pt>
                <c:pt idx="246">
                  <c:v>44240</c:v>
                </c:pt>
                <c:pt idx="247">
                  <c:v>44241</c:v>
                </c:pt>
                <c:pt idx="248">
                  <c:v>44242</c:v>
                </c:pt>
                <c:pt idx="249">
                  <c:v>44243</c:v>
                </c:pt>
                <c:pt idx="250">
                  <c:v>44244</c:v>
                </c:pt>
                <c:pt idx="251">
                  <c:v>44245</c:v>
                </c:pt>
                <c:pt idx="252">
                  <c:v>44246</c:v>
                </c:pt>
                <c:pt idx="253">
                  <c:v>44247</c:v>
                </c:pt>
                <c:pt idx="254">
                  <c:v>44248</c:v>
                </c:pt>
                <c:pt idx="255">
                  <c:v>44249</c:v>
                </c:pt>
                <c:pt idx="256">
                  <c:v>44250</c:v>
                </c:pt>
                <c:pt idx="257">
                  <c:v>44251</c:v>
                </c:pt>
                <c:pt idx="258">
                  <c:v>44252</c:v>
                </c:pt>
                <c:pt idx="259">
                  <c:v>44253</c:v>
                </c:pt>
                <c:pt idx="260">
                  <c:v>44254</c:v>
                </c:pt>
                <c:pt idx="261">
                  <c:v>44255</c:v>
                </c:pt>
                <c:pt idx="262">
                  <c:v>44256</c:v>
                </c:pt>
                <c:pt idx="263">
                  <c:v>44257</c:v>
                </c:pt>
                <c:pt idx="264">
                  <c:v>44258</c:v>
                </c:pt>
                <c:pt idx="265">
                  <c:v>44259</c:v>
                </c:pt>
                <c:pt idx="266">
                  <c:v>44260</c:v>
                </c:pt>
                <c:pt idx="267">
                  <c:v>44261</c:v>
                </c:pt>
                <c:pt idx="268">
                  <c:v>44262</c:v>
                </c:pt>
                <c:pt idx="269">
                  <c:v>44263</c:v>
                </c:pt>
                <c:pt idx="270">
                  <c:v>44264</c:v>
                </c:pt>
                <c:pt idx="271">
                  <c:v>44265</c:v>
                </c:pt>
                <c:pt idx="272">
                  <c:v>44266</c:v>
                </c:pt>
                <c:pt idx="273">
                  <c:v>44267</c:v>
                </c:pt>
                <c:pt idx="274">
                  <c:v>44268</c:v>
                </c:pt>
                <c:pt idx="275">
                  <c:v>44269</c:v>
                </c:pt>
                <c:pt idx="276">
                  <c:v>44270</c:v>
                </c:pt>
                <c:pt idx="277">
                  <c:v>44271</c:v>
                </c:pt>
                <c:pt idx="278">
                  <c:v>44272</c:v>
                </c:pt>
                <c:pt idx="279">
                  <c:v>44273</c:v>
                </c:pt>
                <c:pt idx="280">
                  <c:v>44274</c:v>
                </c:pt>
                <c:pt idx="281">
                  <c:v>44275</c:v>
                </c:pt>
                <c:pt idx="282">
                  <c:v>44276</c:v>
                </c:pt>
                <c:pt idx="283">
                  <c:v>44277</c:v>
                </c:pt>
                <c:pt idx="284">
                  <c:v>44278</c:v>
                </c:pt>
                <c:pt idx="285">
                  <c:v>44279</c:v>
                </c:pt>
                <c:pt idx="286">
                  <c:v>44280</c:v>
                </c:pt>
                <c:pt idx="287">
                  <c:v>44281</c:v>
                </c:pt>
                <c:pt idx="288">
                  <c:v>44282</c:v>
                </c:pt>
                <c:pt idx="289">
                  <c:v>44283</c:v>
                </c:pt>
                <c:pt idx="290">
                  <c:v>44284</c:v>
                </c:pt>
                <c:pt idx="291">
                  <c:v>44285</c:v>
                </c:pt>
                <c:pt idx="292">
                  <c:v>44286</c:v>
                </c:pt>
                <c:pt idx="293">
                  <c:v>44287</c:v>
                </c:pt>
                <c:pt idx="294">
                  <c:v>44288</c:v>
                </c:pt>
                <c:pt idx="295">
                  <c:v>44289</c:v>
                </c:pt>
                <c:pt idx="296">
                  <c:v>44290</c:v>
                </c:pt>
                <c:pt idx="297">
                  <c:v>44291</c:v>
                </c:pt>
              </c:numCache>
            </c:numRef>
          </c:cat>
          <c:val>
            <c:numRef>
              <c:f>qto_cvd19_camas!$G$2:$G$299</c:f>
              <c:numCache>
                <c:formatCode>0</c:formatCode>
                <c:ptCount val="298"/>
                <c:pt idx="0">
                  <c:v>233</c:v>
                </c:pt>
                <c:pt idx="1">
                  <c:v>231</c:v>
                </c:pt>
                <c:pt idx="2">
                  <c:v>241</c:v>
                </c:pt>
                <c:pt idx="3">
                  <c:v>241</c:v>
                </c:pt>
                <c:pt idx="4">
                  <c:v>241</c:v>
                </c:pt>
                <c:pt idx="5">
                  <c:v>241</c:v>
                </c:pt>
                <c:pt idx="6">
                  <c:v>241</c:v>
                </c:pt>
                <c:pt idx="7">
                  <c:v>245</c:v>
                </c:pt>
                <c:pt idx="8">
                  <c:v>245</c:v>
                </c:pt>
                <c:pt idx="9">
                  <c:v>253</c:v>
                </c:pt>
                <c:pt idx="10">
                  <c:v>255</c:v>
                </c:pt>
                <c:pt idx="11">
                  <c:v>257</c:v>
                </c:pt>
                <c:pt idx="12">
                  <c:v>257</c:v>
                </c:pt>
                <c:pt idx="13">
                  <c:v>257</c:v>
                </c:pt>
                <c:pt idx="14">
                  <c:v>261</c:v>
                </c:pt>
                <c:pt idx="15">
                  <c:v>261</c:v>
                </c:pt>
                <c:pt idx="16">
                  <c:v>266</c:v>
                </c:pt>
                <c:pt idx="17">
                  <c:v>268</c:v>
                </c:pt>
                <c:pt idx="18">
                  <c:v>263</c:v>
                </c:pt>
                <c:pt idx="19">
                  <c:v>265</c:v>
                </c:pt>
                <c:pt idx="20">
                  <c:v>266</c:v>
                </c:pt>
                <c:pt idx="21">
                  <c:v>266</c:v>
                </c:pt>
                <c:pt idx="22">
                  <c:v>266</c:v>
                </c:pt>
                <c:pt idx="23">
                  <c:v>266</c:v>
                </c:pt>
                <c:pt idx="24">
                  <c:v>266</c:v>
                </c:pt>
                <c:pt idx="25">
                  <c:v>266</c:v>
                </c:pt>
                <c:pt idx="26">
                  <c:v>266</c:v>
                </c:pt>
                <c:pt idx="27">
                  <c:v>266</c:v>
                </c:pt>
                <c:pt idx="28">
                  <c:v>266</c:v>
                </c:pt>
                <c:pt idx="29">
                  <c:v>266</c:v>
                </c:pt>
                <c:pt idx="30">
                  <c:v>266</c:v>
                </c:pt>
                <c:pt idx="31">
                  <c:v>269</c:v>
                </c:pt>
                <c:pt idx="32">
                  <c:v>271</c:v>
                </c:pt>
                <c:pt idx="33">
                  <c:v>271</c:v>
                </c:pt>
                <c:pt idx="34">
                  <c:v>271</c:v>
                </c:pt>
                <c:pt idx="35">
                  <c:v>274</c:v>
                </c:pt>
                <c:pt idx="36">
                  <c:v>271</c:v>
                </c:pt>
                <c:pt idx="37">
                  <c:v>274</c:v>
                </c:pt>
                <c:pt idx="38">
                  <c:v>271</c:v>
                </c:pt>
                <c:pt idx="39">
                  <c:v>271</c:v>
                </c:pt>
                <c:pt idx="40">
                  <c:v>271</c:v>
                </c:pt>
                <c:pt idx="41">
                  <c:v>279</c:v>
                </c:pt>
                <c:pt idx="42">
                  <c:v>269</c:v>
                </c:pt>
                <c:pt idx="43">
                  <c:v>277</c:v>
                </c:pt>
                <c:pt idx="44">
                  <c:v>279</c:v>
                </c:pt>
                <c:pt idx="45">
                  <c:v>271</c:v>
                </c:pt>
                <c:pt idx="46">
                  <c:v>271</c:v>
                </c:pt>
                <c:pt idx="47">
                  <c:v>271</c:v>
                </c:pt>
                <c:pt idx="48">
                  <c:v>273</c:v>
                </c:pt>
                <c:pt idx="49">
                  <c:v>281</c:v>
                </c:pt>
                <c:pt idx="50">
                  <c:v>281</c:v>
                </c:pt>
                <c:pt idx="51">
                  <c:v>276.29999999999995</c:v>
                </c:pt>
                <c:pt idx="52">
                  <c:v>275</c:v>
                </c:pt>
                <c:pt idx="53">
                  <c:v>278</c:v>
                </c:pt>
                <c:pt idx="54">
                  <c:v>275</c:v>
                </c:pt>
                <c:pt idx="55">
                  <c:v>278</c:v>
                </c:pt>
                <c:pt idx="56">
                  <c:v>280</c:v>
                </c:pt>
                <c:pt idx="57">
                  <c:v>287.2</c:v>
                </c:pt>
                <c:pt idx="58">
                  <c:v>287.2</c:v>
                </c:pt>
                <c:pt idx="59">
                  <c:v>287.2</c:v>
                </c:pt>
                <c:pt idx="60">
                  <c:v>287.2</c:v>
                </c:pt>
                <c:pt idx="61">
                  <c:v>287.2</c:v>
                </c:pt>
                <c:pt idx="62">
                  <c:v>287.2</c:v>
                </c:pt>
                <c:pt idx="63">
                  <c:v>298</c:v>
                </c:pt>
                <c:pt idx="64">
                  <c:v>298</c:v>
                </c:pt>
                <c:pt idx="65">
                  <c:v>298</c:v>
                </c:pt>
                <c:pt idx="66">
                  <c:v>296</c:v>
                </c:pt>
                <c:pt idx="67">
                  <c:v>296</c:v>
                </c:pt>
                <c:pt idx="68">
                  <c:v>296</c:v>
                </c:pt>
                <c:pt idx="69">
                  <c:v>296</c:v>
                </c:pt>
                <c:pt idx="70">
                  <c:v>296</c:v>
                </c:pt>
                <c:pt idx="71">
                  <c:v>296</c:v>
                </c:pt>
                <c:pt idx="72">
                  <c:v>296</c:v>
                </c:pt>
                <c:pt idx="73">
                  <c:v>296</c:v>
                </c:pt>
                <c:pt idx="74">
                  <c:v>296</c:v>
                </c:pt>
                <c:pt idx="75">
                  <c:v>296</c:v>
                </c:pt>
                <c:pt idx="76">
                  <c:v>296</c:v>
                </c:pt>
                <c:pt idx="77">
                  <c:v>296</c:v>
                </c:pt>
                <c:pt idx="78">
                  <c:v>296</c:v>
                </c:pt>
                <c:pt idx="79">
                  <c:v>296</c:v>
                </c:pt>
                <c:pt idx="80">
                  <c:v>296</c:v>
                </c:pt>
                <c:pt idx="81">
                  <c:v>296</c:v>
                </c:pt>
                <c:pt idx="82">
                  <c:v>296</c:v>
                </c:pt>
                <c:pt idx="83">
                  <c:v>296</c:v>
                </c:pt>
                <c:pt idx="84">
                  <c:v>284</c:v>
                </c:pt>
                <c:pt idx="85">
                  <c:v>284</c:v>
                </c:pt>
                <c:pt idx="86">
                  <c:v>284</c:v>
                </c:pt>
                <c:pt idx="87">
                  <c:v>286</c:v>
                </c:pt>
                <c:pt idx="88">
                  <c:v>292</c:v>
                </c:pt>
                <c:pt idx="89">
                  <c:v>280</c:v>
                </c:pt>
                <c:pt idx="90">
                  <c:v>286</c:v>
                </c:pt>
                <c:pt idx="91">
                  <c:v>286</c:v>
                </c:pt>
                <c:pt idx="92">
                  <c:v>280</c:v>
                </c:pt>
                <c:pt idx="93">
                  <c:v>280</c:v>
                </c:pt>
                <c:pt idx="94">
                  <c:v>280</c:v>
                </c:pt>
                <c:pt idx="95">
                  <c:v>280</c:v>
                </c:pt>
                <c:pt idx="96">
                  <c:v>255</c:v>
                </c:pt>
                <c:pt idx="97">
                  <c:v>255</c:v>
                </c:pt>
                <c:pt idx="98">
                  <c:v>255</c:v>
                </c:pt>
                <c:pt idx="99">
                  <c:v>255</c:v>
                </c:pt>
                <c:pt idx="100">
                  <c:v>255</c:v>
                </c:pt>
                <c:pt idx="101">
                  <c:v>255</c:v>
                </c:pt>
                <c:pt idx="102">
                  <c:v>255</c:v>
                </c:pt>
                <c:pt idx="103">
                  <c:v>248</c:v>
                </c:pt>
                <c:pt idx="104">
                  <c:v>248</c:v>
                </c:pt>
                <c:pt idx="105">
                  <c:v>248</c:v>
                </c:pt>
                <c:pt idx="106">
                  <c:v>248</c:v>
                </c:pt>
                <c:pt idx="107">
                  <c:v>252</c:v>
                </c:pt>
                <c:pt idx="108">
                  <c:v>249</c:v>
                </c:pt>
                <c:pt idx="109">
                  <c:v>249</c:v>
                </c:pt>
                <c:pt idx="110">
                  <c:v>248</c:v>
                </c:pt>
                <c:pt idx="111">
                  <c:v>247</c:v>
                </c:pt>
                <c:pt idx="112">
                  <c:v>253</c:v>
                </c:pt>
                <c:pt idx="113">
                  <c:v>253</c:v>
                </c:pt>
                <c:pt idx="114">
                  <c:v>253</c:v>
                </c:pt>
                <c:pt idx="115">
                  <c:v>250</c:v>
                </c:pt>
                <c:pt idx="116">
                  <c:v>250</c:v>
                </c:pt>
                <c:pt idx="117">
                  <c:v>250</c:v>
                </c:pt>
                <c:pt idx="118">
                  <c:v>250</c:v>
                </c:pt>
                <c:pt idx="119" formatCode="General">
                  <c:v>250</c:v>
                </c:pt>
                <c:pt idx="120" formatCode="General">
                  <c:v>253</c:v>
                </c:pt>
                <c:pt idx="121" formatCode="General">
                  <c:v>253</c:v>
                </c:pt>
                <c:pt idx="122" formatCode="General">
                  <c:v>253</c:v>
                </c:pt>
                <c:pt idx="123" formatCode="General">
                  <c:v>246</c:v>
                </c:pt>
                <c:pt idx="124" formatCode="General">
                  <c:v>244</c:v>
                </c:pt>
                <c:pt idx="125" formatCode="General">
                  <c:v>251</c:v>
                </c:pt>
                <c:pt idx="126" formatCode="General">
                  <c:v>240</c:v>
                </c:pt>
                <c:pt idx="127" formatCode="General">
                  <c:v>240</c:v>
                </c:pt>
                <c:pt idx="128" formatCode="General">
                  <c:v>240</c:v>
                </c:pt>
                <c:pt idx="129" formatCode="General">
                  <c:v>251</c:v>
                </c:pt>
                <c:pt idx="130" formatCode="General">
                  <c:v>244</c:v>
                </c:pt>
                <c:pt idx="131" formatCode="General">
                  <c:v>240</c:v>
                </c:pt>
                <c:pt idx="132" formatCode="General">
                  <c:v>241</c:v>
                </c:pt>
                <c:pt idx="133" formatCode="General">
                  <c:v>241</c:v>
                </c:pt>
                <c:pt idx="134" formatCode="General">
                  <c:v>242</c:v>
                </c:pt>
                <c:pt idx="135" formatCode="General">
                  <c:v>242</c:v>
                </c:pt>
                <c:pt idx="136" formatCode="General">
                  <c:v>242</c:v>
                </c:pt>
                <c:pt idx="137" formatCode="General">
                  <c:v>238</c:v>
                </c:pt>
                <c:pt idx="138" formatCode="General">
                  <c:v>238</c:v>
                </c:pt>
                <c:pt idx="139" formatCode="General">
                  <c:v>238</c:v>
                </c:pt>
                <c:pt idx="140" formatCode="General">
                  <c:v>231</c:v>
                </c:pt>
                <c:pt idx="141" formatCode="General">
                  <c:v>231</c:v>
                </c:pt>
                <c:pt idx="142" formatCode="General">
                  <c:v>197</c:v>
                </c:pt>
                <c:pt idx="143" formatCode="General">
                  <c:v>230</c:v>
                </c:pt>
                <c:pt idx="144" formatCode="General">
                  <c:v>234</c:v>
                </c:pt>
                <c:pt idx="145" formatCode="General">
                  <c:v>235</c:v>
                </c:pt>
                <c:pt idx="146" formatCode="General">
                  <c:v>235</c:v>
                </c:pt>
                <c:pt idx="147" formatCode="General">
                  <c:v>233</c:v>
                </c:pt>
                <c:pt idx="148" formatCode="General">
                  <c:v>234</c:v>
                </c:pt>
                <c:pt idx="149" formatCode="General">
                  <c:v>234</c:v>
                </c:pt>
                <c:pt idx="150" formatCode="General">
                  <c:v>233</c:v>
                </c:pt>
                <c:pt idx="151" formatCode="General">
                  <c:v>233</c:v>
                </c:pt>
                <c:pt idx="152" formatCode="General">
                  <c:v>233</c:v>
                </c:pt>
                <c:pt idx="153" formatCode="General">
                  <c:v>240</c:v>
                </c:pt>
                <c:pt idx="154" formatCode="General">
                  <c:v>242</c:v>
                </c:pt>
                <c:pt idx="155" formatCode="General">
                  <c:v>242</c:v>
                </c:pt>
                <c:pt idx="156" formatCode="General">
                  <c:v>242</c:v>
                </c:pt>
                <c:pt idx="157" formatCode="General">
                  <c:v>242</c:v>
                </c:pt>
                <c:pt idx="158" formatCode="General">
                  <c:v>238</c:v>
                </c:pt>
                <c:pt idx="159" formatCode="General">
                  <c:v>238</c:v>
                </c:pt>
                <c:pt idx="160" formatCode="General">
                  <c:v>236</c:v>
                </c:pt>
                <c:pt idx="161" formatCode="General">
                  <c:v>240</c:v>
                </c:pt>
                <c:pt idx="162" formatCode="General">
                  <c:v>242</c:v>
                </c:pt>
                <c:pt idx="163" formatCode="General">
                  <c:v>242</c:v>
                </c:pt>
                <c:pt idx="164" formatCode="General">
                  <c:v>240</c:v>
                </c:pt>
                <c:pt idx="165" formatCode="General">
                  <c:v>240</c:v>
                </c:pt>
                <c:pt idx="166" formatCode="General">
                  <c:v>238</c:v>
                </c:pt>
                <c:pt idx="167" formatCode="General">
                  <c:v>238</c:v>
                </c:pt>
                <c:pt idx="168" formatCode="General">
                  <c:v>239</c:v>
                </c:pt>
                <c:pt idx="169" formatCode="General">
                  <c:v>241</c:v>
                </c:pt>
                <c:pt idx="170" formatCode="General">
                  <c:v>241</c:v>
                </c:pt>
                <c:pt idx="171" formatCode="General">
                  <c:v>239</c:v>
                </c:pt>
                <c:pt idx="172" formatCode="General">
                  <c:v>235</c:v>
                </c:pt>
                <c:pt idx="173" formatCode="General">
                  <c:v>235</c:v>
                </c:pt>
                <c:pt idx="174" formatCode="General">
                  <c:v>235</c:v>
                </c:pt>
                <c:pt idx="175" formatCode="General">
                  <c:v>224</c:v>
                </c:pt>
                <c:pt idx="176" formatCode="General">
                  <c:v>233</c:v>
                </c:pt>
                <c:pt idx="177" formatCode="General">
                  <c:v>240</c:v>
                </c:pt>
                <c:pt idx="178" formatCode="General">
                  <c:v>240</c:v>
                </c:pt>
                <c:pt idx="179" formatCode="General">
                  <c:v>240</c:v>
                </c:pt>
                <c:pt idx="180" formatCode="General">
                  <c:v>240</c:v>
                </c:pt>
                <c:pt idx="181" formatCode="General">
                  <c:v>240</c:v>
                </c:pt>
                <c:pt idx="182" formatCode="General">
                  <c:v>211</c:v>
                </c:pt>
                <c:pt idx="183" formatCode="General">
                  <c:v>229</c:v>
                </c:pt>
                <c:pt idx="184" formatCode="General">
                  <c:v>229</c:v>
                </c:pt>
                <c:pt idx="185" formatCode="General">
                  <c:v>229</c:v>
                </c:pt>
                <c:pt idx="186" formatCode="General">
                  <c:v>227</c:v>
                </c:pt>
                <c:pt idx="187" formatCode="General">
                  <c:v>227</c:v>
                </c:pt>
                <c:pt idx="188" formatCode="General">
                  <c:v>227</c:v>
                </c:pt>
                <c:pt idx="189" formatCode="General">
                  <c:v>227</c:v>
                </c:pt>
                <c:pt idx="190" formatCode="General">
                  <c:v>227</c:v>
                </c:pt>
                <c:pt idx="191" formatCode="General">
                  <c:v>227</c:v>
                </c:pt>
                <c:pt idx="192" formatCode="General">
                  <c:v>227</c:v>
                </c:pt>
                <c:pt idx="193" formatCode="General">
                  <c:v>231</c:v>
                </c:pt>
                <c:pt idx="194" formatCode="General">
                  <c:v>225</c:v>
                </c:pt>
                <c:pt idx="195" formatCode="General">
                  <c:v>225</c:v>
                </c:pt>
                <c:pt idx="196" formatCode="General">
                  <c:v>225</c:v>
                </c:pt>
                <c:pt idx="197" formatCode="General">
                  <c:v>225</c:v>
                </c:pt>
                <c:pt idx="198" formatCode="General">
                  <c:v>225</c:v>
                </c:pt>
                <c:pt idx="199" formatCode="General">
                  <c:v>227</c:v>
                </c:pt>
                <c:pt idx="200" formatCode="General">
                  <c:v>225</c:v>
                </c:pt>
                <c:pt idx="201" formatCode="General">
                  <c:v>230</c:v>
                </c:pt>
                <c:pt idx="202" formatCode="General">
                  <c:v>228</c:v>
                </c:pt>
                <c:pt idx="203" formatCode="General">
                  <c:v>233</c:v>
                </c:pt>
                <c:pt idx="204" formatCode="General">
                  <c:v>233</c:v>
                </c:pt>
                <c:pt idx="205" formatCode="General">
                  <c:v>233</c:v>
                </c:pt>
                <c:pt idx="206" formatCode="General">
                  <c:v>233</c:v>
                </c:pt>
                <c:pt idx="207" formatCode="General">
                  <c:v>233</c:v>
                </c:pt>
                <c:pt idx="208" formatCode="General">
                  <c:v>245</c:v>
                </c:pt>
                <c:pt idx="209" formatCode="General">
                  <c:v>245</c:v>
                </c:pt>
                <c:pt idx="210" formatCode="General">
                  <c:v>246</c:v>
                </c:pt>
                <c:pt idx="211">
                  <c:v>244.125</c:v>
                </c:pt>
                <c:pt idx="212" formatCode="General">
                  <c:v>246</c:v>
                </c:pt>
                <c:pt idx="213" formatCode="General">
                  <c:v>246</c:v>
                </c:pt>
                <c:pt idx="214" formatCode="General">
                  <c:v>246</c:v>
                </c:pt>
                <c:pt idx="215" formatCode="General">
                  <c:v>246</c:v>
                </c:pt>
                <c:pt idx="216" formatCode="General">
                  <c:v>246</c:v>
                </c:pt>
                <c:pt idx="217" formatCode="General">
                  <c:v>246</c:v>
                </c:pt>
                <c:pt idx="218" formatCode="General">
                  <c:v>246</c:v>
                </c:pt>
                <c:pt idx="219" formatCode="General">
                  <c:v>246</c:v>
                </c:pt>
                <c:pt idx="220" formatCode="General">
                  <c:v>246</c:v>
                </c:pt>
                <c:pt idx="221" formatCode="General">
                  <c:v>254</c:v>
                </c:pt>
                <c:pt idx="222" formatCode="General">
                  <c:v>264</c:v>
                </c:pt>
                <c:pt idx="223" formatCode="General">
                  <c:v>264</c:v>
                </c:pt>
                <c:pt idx="224" formatCode="General">
                  <c:v>264</c:v>
                </c:pt>
                <c:pt idx="225" formatCode="General">
                  <c:v>264</c:v>
                </c:pt>
                <c:pt idx="226" formatCode="General">
                  <c:v>264</c:v>
                </c:pt>
                <c:pt idx="227" formatCode="General">
                  <c:v>264</c:v>
                </c:pt>
                <c:pt idx="228" formatCode="General">
                  <c:v>266</c:v>
                </c:pt>
                <c:pt idx="229" formatCode="General">
                  <c:v>266</c:v>
                </c:pt>
                <c:pt idx="230" formatCode="General">
                  <c:v>227</c:v>
                </c:pt>
                <c:pt idx="231" formatCode="General">
                  <c:v>227</c:v>
                </c:pt>
                <c:pt idx="232" formatCode="General">
                  <c:v>227</c:v>
                </c:pt>
                <c:pt idx="233" formatCode="General">
                  <c:v>227</c:v>
                </c:pt>
                <c:pt idx="234" formatCode="General">
                  <c:v>227</c:v>
                </c:pt>
                <c:pt idx="235" formatCode="General">
                  <c:v>231</c:v>
                </c:pt>
                <c:pt idx="236" formatCode="General">
                  <c:v>231</c:v>
                </c:pt>
                <c:pt idx="237" formatCode="General">
                  <c:v>231</c:v>
                </c:pt>
                <c:pt idx="238" formatCode="General">
                  <c:v>231</c:v>
                </c:pt>
                <c:pt idx="239" formatCode="General">
                  <c:v>231</c:v>
                </c:pt>
                <c:pt idx="240" formatCode="General">
                  <c:v>231</c:v>
                </c:pt>
                <c:pt idx="241" formatCode="General">
                  <c:v>231</c:v>
                </c:pt>
                <c:pt idx="242" formatCode="General">
                  <c:v>231</c:v>
                </c:pt>
                <c:pt idx="243" formatCode="General">
                  <c:v>231</c:v>
                </c:pt>
                <c:pt idx="244" formatCode="General">
                  <c:v>231</c:v>
                </c:pt>
                <c:pt idx="245" formatCode="General">
                  <c:v>231</c:v>
                </c:pt>
                <c:pt idx="246" formatCode="General">
                  <c:v>229</c:v>
                </c:pt>
                <c:pt idx="247" formatCode="General">
                  <c:v>227</c:v>
                </c:pt>
                <c:pt idx="248" formatCode="General">
                  <c:v>228</c:v>
                </c:pt>
                <c:pt idx="249" formatCode="General">
                  <c:v>228</c:v>
                </c:pt>
                <c:pt idx="250" formatCode="General">
                  <c:v>228</c:v>
                </c:pt>
                <c:pt idx="251" formatCode="General">
                  <c:v>228</c:v>
                </c:pt>
                <c:pt idx="252" formatCode="General">
                  <c:v>228</c:v>
                </c:pt>
                <c:pt idx="253" formatCode="General">
                  <c:v>228</c:v>
                </c:pt>
                <c:pt idx="254" formatCode="General">
                  <c:v>232</c:v>
                </c:pt>
                <c:pt idx="255" formatCode="General">
                  <c:v>231</c:v>
                </c:pt>
                <c:pt idx="256" formatCode="General">
                  <c:v>231</c:v>
                </c:pt>
                <c:pt idx="257" formatCode="General">
                  <c:v>230</c:v>
                </c:pt>
                <c:pt idx="258" formatCode="General">
                  <c:v>225</c:v>
                </c:pt>
                <c:pt idx="259" formatCode="General">
                  <c:v>226</c:v>
                </c:pt>
                <c:pt idx="260" formatCode="General">
                  <c:v>225</c:v>
                </c:pt>
                <c:pt idx="261" formatCode="General">
                  <c:v>227</c:v>
                </c:pt>
                <c:pt idx="262" formatCode="General">
                  <c:v>229</c:v>
                </c:pt>
                <c:pt idx="263" formatCode="General">
                  <c:v>229</c:v>
                </c:pt>
                <c:pt idx="264" formatCode="General">
                  <c:v>227</c:v>
                </c:pt>
                <c:pt idx="265" formatCode="General">
                  <c:v>227</c:v>
                </c:pt>
                <c:pt idx="266" formatCode="General">
                  <c:v>228</c:v>
                </c:pt>
                <c:pt idx="267" formatCode="General">
                  <c:v>227</c:v>
                </c:pt>
                <c:pt idx="268" formatCode="General">
                  <c:v>227</c:v>
                </c:pt>
                <c:pt idx="269" formatCode="General">
                  <c:v>227</c:v>
                </c:pt>
                <c:pt idx="270" formatCode="General">
                  <c:v>227</c:v>
                </c:pt>
                <c:pt idx="271" formatCode="General">
                  <c:v>226</c:v>
                </c:pt>
                <c:pt idx="272" formatCode="General">
                  <c:v>224</c:v>
                </c:pt>
                <c:pt idx="273" formatCode="General">
                  <c:v>226</c:v>
                </c:pt>
                <c:pt idx="274" formatCode="General">
                  <c:v>226</c:v>
                </c:pt>
                <c:pt idx="275" formatCode="General">
                  <c:v>226</c:v>
                </c:pt>
                <c:pt idx="276" formatCode="General">
                  <c:v>226</c:v>
                </c:pt>
                <c:pt idx="277" formatCode="General">
                  <c:v>230</c:v>
                </c:pt>
                <c:pt idx="278" formatCode="General">
                  <c:v>230</c:v>
                </c:pt>
                <c:pt idx="279" formatCode="General">
                  <c:v>227</c:v>
                </c:pt>
                <c:pt idx="280" formatCode="General">
                  <c:v>230</c:v>
                </c:pt>
                <c:pt idx="281" formatCode="General">
                  <c:v>229</c:v>
                </c:pt>
                <c:pt idx="282" formatCode="General">
                  <c:v>230</c:v>
                </c:pt>
                <c:pt idx="283" formatCode="General">
                  <c:v>227</c:v>
                </c:pt>
                <c:pt idx="284" formatCode="General">
                  <c:v>230</c:v>
                </c:pt>
                <c:pt idx="285" formatCode="General">
                  <c:v>231</c:v>
                </c:pt>
                <c:pt idx="286" formatCode="General">
                  <c:v>237</c:v>
                </c:pt>
                <c:pt idx="287" formatCode="General">
                  <c:v>231</c:v>
                </c:pt>
                <c:pt idx="288" formatCode="General">
                  <c:v>232</c:v>
                </c:pt>
                <c:pt idx="289" formatCode="General">
                  <c:v>233</c:v>
                </c:pt>
                <c:pt idx="290" formatCode="General">
                  <c:v>237</c:v>
                </c:pt>
                <c:pt idx="291" formatCode="General">
                  <c:v>237</c:v>
                </c:pt>
                <c:pt idx="292" formatCode="General">
                  <c:v>237</c:v>
                </c:pt>
                <c:pt idx="293" formatCode="General">
                  <c:v>233</c:v>
                </c:pt>
                <c:pt idx="294" formatCode="General">
                  <c:v>233</c:v>
                </c:pt>
                <c:pt idx="295" formatCode="General">
                  <c:v>238</c:v>
                </c:pt>
                <c:pt idx="296" formatCode="General">
                  <c:v>233</c:v>
                </c:pt>
                <c:pt idx="297" formatCode="General">
                  <c:v>233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A934-4DB4-9EA4-372B71779ACC}"/>
            </c:ext>
          </c:extLst>
        </c:ser>
        <c:ser>
          <c:idx val="6"/>
          <c:order val="5"/>
          <c:tx>
            <c:strRef>
              <c:f>qto_cvd19_grafica!$Q$150</c:f>
              <c:strCache>
                <c:ptCount val="1"/>
                <c:pt idx="0">
                  <c:v>Ocupación de camas de UCI/UCIP para COVID-19 (eje 1)</c:v>
                </c:pt>
              </c:strCache>
            </c:strRef>
          </c:tx>
          <c:spPr>
            <a:ln w="19050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qto_cvd19_camas!$A$2:$A$299</c:f>
              <c:numCache>
                <c:formatCode>yyyy\-mm\-dd</c:formatCode>
                <c:ptCount val="298"/>
                <c:pt idx="0">
                  <c:v>43994</c:v>
                </c:pt>
                <c:pt idx="1">
                  <c:v>43995</c:v>
                </c:pt>
                <c:pt idx="2">
                  <c:v>43996</c:v>
                </c:pt>
                <c:pt idx="3">
                  <c:v>43997</c:v>
                </c:pt>
                <c:pt idx="4">
                  <c:v>43998</c:v>
                </c:pt>
                <c:pt idx="5">
                  <c:v>43999</c:v>
                </c:pt>
                <c:pt idx="6">
                  <c:v>44000</c:v>
                </c:pt>
                <c:pt idx="7">
                  <c:v>44001</c:v>
                </c:pt>
                <c:pt idx="8">
                  <c:v>44002</c:v>
                </c:pt>
                <c:pt idx="9">
                  <c:v>44003</c:v>
                </c:pt>
                <c:pt idx="10">
                  <c:v>44004</c:v>
                </c:pt>
                <c:pt idx="11">
                  <c:v>44005</c:v>
                </c:pt>
                <c:pt idx="12">
                  <c:v>44006</c:v>
                </c:pt>
                <c:pt idx="13">
                  <c:v>44007</c:v>
                </c:pt>
                <c:pt idx="14">
                  <c:v>44008</c:v>
                </c:pt>
                <c:pt idx="15">
                  <c:v>44009</c:v>
                </c:pt>
                <c:pt idx="16">
                  <c:v>44010</c:v>
                </c:pt>
                <c:pt idx="17">
                  <c:v>44011</c:v>
                </c:pt>
                <c:pt idx="18">
                  <c:v>44012</c:v>
                </c:pt>
                <c:pt idx="19">
                  <c:v>44013</c:v>
                </c:pt>
                <c:pt idx="20">
                  <c:v>44014</c:v>
                </c:pt>
                <c:pt idx="21">
                  <c:v>44015</c:v>
                </c:pt>
                <c:pt idx="22">
                  <c:v>44016</c:v>
                </c:pt>
                <c:pt idx="23">
                  <c:v>44017</c:v>
                </c:pt>
                <c:pt idx="24">
                  <c:v>44018</c:v>
                </c:pt>
                <c:pt idx="25">
                  <c:v>44019</c:v>
                </c:pt>
                <c:pt idx="26">
                  <c:v>44020</c:v>
                </c:pt>
                <c:pt idx="27">
                  <c:v>44021</c:v>
                </c:pt>
                <c:pt idx="28">
                  <c:v>44022</c:v>
                </c:pt>
                <c:pt idx="29">
                  <c:v>44023</c:v>
                </c:pt>
                <c:pt idx="30">
                  <c:v>44024</c:v>
                </c:pt>
                <c:pt idx="31">
                  <c:v>44025</c:v>
                </c:pt>
                <c:pt idx="32">
                  <c:v>44026</c:v>
                </c:pt>
                <c:pt idx="33">
                  <c:v>44027</c:v>
                </c:pt>
                <c:pt idx="34">
                  <c:v>44028</c:v>
                </c:pt>
                <c:pt idx="35">
                  <c:v>44029</c:v>
                </c:pt>
                <c:pt idx="36">
                  <c:v>44030</c:v>
                </c:pt>
                <c:pt idx="37">
                  <c:v>44031</c:v>
                </c:pt>
                <c:pt idx="38">
                  <c:v>44032</c:v>
                </c:pt>
                <c:pt idx="39">
                  <c:v>44033</c:v>
                </c:pt>
                <c:pt idx="40">
                  <c:v>44034</c:v>
                </c:pt>
                <c:pt idx="41">
                  <c:v>44035</c:v>
                </c:pt>
                <c:pt idx="42">
                  <c:v>44036</c:v>
                </c:pt>
                <c:pt idx="43">
                  <c:v>44037</c:v>
                </c:pt>
                <c:pt idx="44">
                  <c:v>44038</c:v>
                </c:pt>
                <c:pt idx="45">
                  <c:v>44039</c:v>
                </c:pt>
                <c:pt idx="46">
                  <c:v>44040</c:v>
                </c:pt>
                <c:pt idx="47">
                  <c:v>44041</c:v>
                </c:pt>
                <c:pt idx="48">
                  <c:v>44042</c:v>
                </c:pt>
                <c:pt idx="49">
                  <c:v>44043</c:v>
                </c:pt>
                <c:pt idx="50">
                  <c:v>44044</c:v>
                </c:pt>
                <c:pt idx="51">
                  <c:v>44045</c:v>
                </c:pt>
                <c:pt idx="52">
                  <c:v>44046</c:v>
                </c:pt>
                <c:pt idx="53">
                  <c:v>44047</c:v>
                </c:pt>
                <c:pt idx="54">
                  <c:v>44048</c:v>
                </c:pt>
                <c:pt idx="55">
                  <c:v>44049</c:v>
                </c:pt>
                <c:pt idx="56">
                  <c:v>44050</c:v>
                </c:pt>
                <c:pt idx="57">
                  <c:v>44051</c:v>
                </c:pt>
                <c:pt idx="58">
                  <c:v>44052</c:v>
                </c:pt>
                <c:pt idx="59">
                  <c:v>44053</c:v>
                </c:pt>
                <c:pt idx="60">
                  <c:v>44054</c:v>
                </c:pt>
                <c:pt idx="61">
                  <c:v>44055</c:v>
                </c:pt>
                <c:pt idx="62">
                  <c:v>44056</c:v>
                </c:pt>
                <c:pt idx="63">
                  <c:v>44057</c:v>
                </c:pt>
                <c:pt idx="64">
                  <c:v>44058</c:v>
                </c:pt>
                <c:pt idx="65">
                  <c:v>44059</c:v>
                </c:pt>
                <c:pt idx="66">
                  <c:v>44060</c:v>
                </c:pt>
                <c:pt idx="67">
                  <c:v>44061</c:v>
                </c:pt>
                <c:pt idx="68">
                  <c:v>44062</c:v>
                </c:pt>
                <c:pt idx="69">
                  <c:v>44063</c:v>
                </c:pt>
                <c:pt idx="70">
                  <c:v>44064</c:v>
                </c:pt>
                <c:pt idx="71">
                  <c:v>44065</c:v>
                </c:pt>
                <c:pt idx="72">
                  <c:v>44066</c:v>
                </c:pt>
                <c:pt idx="73">
                  <c:v>44067</c:v>
                </c:pt>
                <c:pt idx="74">
                  <c:v>44068</c:v>
                </c:pt>
                <c:pt idx="75">
                  <c:v>44069</c:v>
                </c:pt>
                <c:pt idx="76">
                  <c:v>44070</c:v>
                </c:pt>
                <c:pt idx="77">
                  <c:v>44071</c:v>
                </c:pt>
                <c:pt idx="78">
                  <c:v>44072</c:v>
                </c:pt>
                <c:pt idx="79">
                  <c:v>44073</c:v>
                </c:pt>
                <c:pt idx="80">
                  <c:v>44074</c:v>
                </c:pt>
                <c:pt idx="81">
                  <c:v>44075</c:v>
                </c:pt>
                <c:pt idx="82">
                  <c:v>44076</c:v>
                </c:pt>
                <c:pt idx="83">
                  <c:v>44077</c:v>
                </c:pt>
                <c:pt idx="84">
                  <c:v>44078</c:v>
                </c:pt>
                <c:pt idx="85">
                  <c:v>44079</c:v>
                </c:pt>
                <c:pt idx="86">
                  <c:v>44080</c:v>
                </c:pt>
                <c:pt idx="87">
                  <c:v>44081</c:v>
                </c:pt>
                <c:pt idx="88">
                  <c:v>44082</c:v>
                </c:pt>
                <c:pt idx="89">
                  <c:v>44083</c:v>
                </c:pt>
                <c:pt idx="90">
                  <c:v>44084</c:v>
                </c:pt>
                <c:pt idx="91">
                  <c:v>44085</c:v>
                </c:pt>
                <c:pt idx="92">
                  <c:v>44086</c:v>
                </c:pt>
                <c:pt idx="93">
                  <c:v>44087</c:v>
                </c:pt>
                <c:pt idx="94">
                  <c:v>44088</c:v>
                </c:pt>
                <c:pt idx="95">
                  <c:v>44089</c:v>
                </c:pt>
                <c:pt idx="96">
                  <c:v>44090</c:v>
                </c:pt>
                <c:pt idx="97">
                  <c:v>44091</c:v>
                </c:pt>
                <c:pt idx="98">
                  <c:v>44092</c:v>
                </c:pt>
                <c:pt idx="99">
                  <c:v>44093</c:v>
                </c:pt>
                <c:pt idx="100">
                  <c:v>44094</c:v>
                </c:pt>
                <c:pt idx="101">
                  <c:v>44095</c:v>
                </c:pt>
                <c:pt idx="102">
                  <c:v>44096</c:v>
                </c:pt>
                <c:pt idx="103">
                  <c:v>44097</c:v>
                </c:pt>
                <c:pt idx="104">
                  <c:v>44098</c:v>
                </c:pt>
                <c:pt idx="105">
                  <c:v>44099</c:v>
                </c:pt>
                <c:pt idx="106">
                  <c:v>44100</c:v>
                </c:pt>
                <c:pt idx="107">
                  <c:v>44101</c:v>
                </c:pt>
                <c:pt idx="108">
                  <c:v>44102</c:v>
                </c:pt>
                <c:pt idx="109">
                  <c:v>44103</c:v>
                </c:pt>
                <c:pt idx="110">
                  <c:v>44104</c:v>
                </c:pt>
                <c:pt idx="111">
                  <c:v>44105</c:v>
                </c:pt>
                <c:pt idx="112">
                  <c:v>44106</c:v>
                </c:pt>
                <c:pt idx="113">
                  <c:v>44107</c:v>
                </c:pt>
                <c:pt idx="114">
                  <c:v>44108</c:v>
                </c:pt>
                <c:pt idx="115">
                  <c:v>44109</c:v>
                </c:pt>
                <c:pt idx="116">
                  <c:v>44110</c:v>
                </c:pt>
                <c:pt idx="117">
                  <c:v>44111</c:v>
                </c:pt>
                <c:pt idx="118">
                  <c:v>44112</c:v>
                </c:pt>
                <c:pt idx="119">
                  <c:v>44113</c:v>
                </c:pt>
                <c:pt idx="120">
                  <c:v>44114</c:v>
                </c:pt>
                <c:pt idx="121">
                  <c:v>44115</c:v>
                </c:pt>
                <c:pt idx="122">
                  <c:v>44116</c:v>
                </c:pt>
                <c:pt idx="123">
                  <c:v>44117</c:v>
                </c:pt>
                <c:pt idx="124">
                  <c:v>44118</c:v>
                </c:pt>
                <c:pt idx="125">
                  <c:v>44119</c:v>
                </c:pt>
                <c:pt idx="126">
                  <c:v>44120</c:v>
                </c:pt>
                <c:pt idx="127">
                  <c:v>44121</c:v>
                </c:pt>
                <c:pt idx="128">
                  <c:v>44122</c:v>
                </c:pt>
                <c:pt idx="129">
                  <c:v>44123</c:v>
                </c:pt>
                <c:pt idx="130">
                  <c:v>44124</c:v>
                </c:pt>
                <c:pt idx="131">
                  <c:v>44125</c:v>
                </c:pt>
                <c:pt idx="132">
                  <c:v>44126</c:v>
                </c:pt>
                <c:pt idx="133">
                  <c:v>44127</c:v>
                </c:pt>
                <c:pt idx="134">
                  <c:v>44128</c:v>
                </c:pt>
                <c:pt idx="135">
                  <c:v>44129</c:v>
                </c:pt>
                <c:pt idx="136">
                  <c:v>44130</c:v>
                </c:pt>
                <c:pt idx="137">
                  <c:v>44131</c:v>
                </c:pt>
                <c:pt idx="138">
                  <c:v>44132</c:v>
                </c:pt>
                <c:pt idx="139">
                  <c:v>44133</c:v>
                </c:pt>
                <c:pt idx="140">
                  <c:v>44134</c:v>
                </c:pt>
                <c:pt idx="141">
                  <c:v>44135</c:v>
                </c:pt>
                <c:pt idx="142">
                  <c:v>44136</c:v>
                </c:pt>
                <c:pt idx="143">
                  <c:v>44137</c:v>
                </c:pt>
                <c:pt idx="144">
                  <c:v>44138</c:v>
                </c:pt>
                <c:pt idx="145">
                  <c:v>44139</c:v>
                </c:pt>
                <c:pt idx="146">
                  <c:v>44140</c:v>
                </c:pt>
                <c:pt idx="147">
                  <c:v>44141</c:v>
                </c:pt>
                <c:pt idx="148">
                  <c:v>44142</c:v>
                </c:pt>
                <c:pt idx="149">
                  <c:v>44143</c:v>
                </c:pt>
                <c:pt idx="150">
                  <c:v>44144</c:v>
                </c:pt>
                <c:pt idx="151">
                  <c:v>44145</c:v>
                </c:pt>
                <c:pt idx="152">
                  <c:v>44146</c:v>
                </c:pt>
                <c:pt idx="153">
                  <c:v>44147</c:v>
                </c:pt>
                <c:pt idx="154">
                  <c:v>44148</c:v>
                </c:pt>
                <c:pt idx="155">
                  <c:v>44149</c:v>
                </c:pt>
                <c:pt idx="156">
                  <c:v>44150</c:v>
                </c:pt>
                <c:pt idx="157">
                  <c:v>44151</c:v>
                </c:pt>
                <c:pt idx="158">
                  <c:v>44152</c:v>
                </c:pt>
                <c:pt idx="159">
                  <c:v>44153</c:v>
                </c:pt>
                <c:pt idx="160">
                  <c:v>44154</c:v>
                </c:pt>
                <c:pt idx="161">
                  <c:v>44155</c:v>
                </c:pt>
                <c:pt idx="162">
                  <c:v>44156</c:v>
                </c:pt>
                <c:pt idx="163">
                  <c:v>44157</c:v>
                </c:pt>
                <c:pt idx="164">
                  <c:v>44158</c:v>
                </c:pt>
                <c:pt idx="165">
                  <c:v>44159</c:v>
                </c:pt>
                <c:pt idx="166">
                  <c:v>44160</c:v>
                </c:pt>
                <c:pt idx="167">
                  <c:v>44161</c:v>
                </c:pt>
                <c:pt idx="168">
                  <c:v>44162</c:v>
                </c:pt>
                <c:pt idx="169">
                  <c:v>44163</c:v>
                </c:pt>
                <c:pt idx="170">
                  <c:v>44164</c:v>
                </c:pt>
                <c:pt idx="171">
                  <c:v>44165</c:v>
                </c:pt>
                <c:pt idx="172">
                  <c:v>44166</c:v>
                </c:pt>
                <c:pt idx="173">
                  <c:v>44167</c:v>
                </c:pt>
                <c:pt idx="174">
                  <c:v>44168</c:v>
                </c:pt>
                <c:pt idx="175">
                  <c:v>44169</c:v>
                </c:pt>
                <c:pt idx="176">
                  <c:v>44170</c:v>
                </c:pt>
                <c:pt idx="177">
                  <c:v>44171</c:v>
                </c:pt>
                <c:pt idx="178">
                  <c:v>44172</c:v>
                </c:pt>
                <c:pt idx="179">
                  <c:v>44173</c:v>
                </c:pt>
                <c:pt idx="180">
                  <c:v>44174</c:v>
                </c:pt>
                <c:pt idx="181">
                  <c:v>44175</c:v>
                </c:pt>
                <c:pt idx="182">
                  <c:v>44176</c:v>
                </c:pt>
                <c:pt idx="183">
                  <c:v>44177</c:v>
                </c:pt>
                <c:pt idx="184">
                  <c:v>44178</c:v>
                </c:pt>
                <c:pt idx="185">
                  <c:v>44179</c:v>
                </c:pt>
                <c:pt idx="186">
                  <c:v>44180</c:v>
                </c:pt>
                <c:pt idx="187">
                  <c:v>44181</c:v>
                </c:pt>
                <c:pt idx="188">
                  <c:v>44182</c:v>
                </c:pt>
                <c:pt idx="189">
                  <c:v>44183</c:v>
                </c:pt>
                <c:pt idx="190">
                  <c:v>44184</c:v>
                </c:pt>
                <c:pt idx="191">
                  <c:v>44185</c:v>
                </c:pt>
                <c:pt idx="192">
                  <c:v>44186</c:v>
                </c:pt>
                <c:pt idx="193">
                  <c:v>44187</c:v>
                </c:pt>
                <c:pt idx="194">
                  <c:v>44188</c:v>
                </c:pt>
                <c:pt idx="195">
                  <c:v>44189</c:v>
                </c:pt>
                <c:pt idx="196">
                  <c:v>44190</c:v>
                </c:pt>
                <c:pt idx="197">
                  <c:v>44191</c:v>
                </c:pt>
                <c:pt idx="198">
                  <c:v>44192</c:v>
                </c:pt>
                <c:pt idx="199">
                  <c:v>44193</c:v>
                </c:pt>
                <c:pt idx="200">
                  <c:v>44194</c:v>
                </c:pt>
                <c:pt idx="201">
                  <c:v>44195</c:v>
                </c:pt>
                <c:pt idx="202">
                  <c:v>44196</c:v>
                </c:pt>
                <c:pt idx="203">
                  <c:v>44197</c:v>
                </c:pt>
                <c:pt idx="204">
                  <c:v>44198</c:v>
                </c:pt>
                <c:pt idx="205">
                  <c:v>44199</c:v>
                </c:pt>
                <c:pt idx="206">
                  <c:v>44200</c:v>
                </c:pt>
                <c:pt idx="207">
                  <c:v>44201</c:v>
                </c:pt>
                <c:pt idx="208">
                  <c:v>44202</c:v>
                </c:pt>
                <c:pt idx="209">
                  <c:v>44203</c:v>
                </c:pt>
                <c:pt idx="210">
                  <c:v>44204</c:v>
                </c:pt>
                <c:pt idx="211">
                  <c:v>44205</c:v>
                </c:pt>
                <c:pt idx="212">
                  <c:v>44206</c:v>
                </c:pt>
                <c:pt idx="213">
                  <c:v>44207</c:v>
                </c:pt>
                <c:pt idx="214">
                  <c:v>44208</c:v>
                </c:pt>
                <c:pt idx="215">
                  <c:v>44209</c:v>
                </c:pt>
                <c:pt idx="216">
                  <c:v>44210</c:v>
                </c:pt>
                <c:pt idx="217">
                  <c:v>44211</c:v>
                </c:pt>
                <c:pt idx="218">
                  <c:v>44212</c:v>
                </c:pt>
                <c:pt idx="219">
                  <c:v>44213</c:v>
                </c:pt>
                <c:pt idx="220">
                  <c:v>44214</c:v>
                </c:pt>
                <c:pt idx="221">
                  <c:v>44215</c:v>
                </c:pt>
                <c:pt idx="222">
                  <c:v>44216</c:v>
                </c:pt>
                <c:pt idx="223">
                  <c:v>44217</c:v>
                </c:pt>
                <c:pt idx="224">
                  <c:v>44218</c:v>
                </c:pt>
                <c:pt idx="225">
                  <c:v>44219</c:v>
                </c:pt>
                <c:pt idx="226">
                  <c:v>44220</c:v>
                </c:pt>
                <c:pt idx="227">
                  <c:v>44221</c:v>
                </c:pt>
                <c:pt idx="228">
                  <c:v>44222</c:v>
                </c:pt>
                <c:pt idx="229">
                  <c:v>44223</c:v>
                </c:pt>
                <c:pt idx="230">
                  <c:v>44224</c:v>
                </c:pt>
                <c:pt idx="231">
                  <c:v>44225</c:v>
                </c:pt>
                <c:pt idx="232">
                  <c:v>44226</c:v>
                </c:pt>
                <c:pt idx="233">
                  <c:v>44227</c:v>
                </c:pt>
                <c:pt idx="234">
                  <c:v>44228</c:v>
                </c:pt>
                <c:pt idx="235">
                  <c:v>44229</c:v>
                </c:pt>
                <c:pt idx="236">
                  <c:v>44230</c:v>
                </c:pt>
                <c:pt idx="237">
                  <c:v>44231</c:v>
                </c:pt>
                <c:pt idx="238">
                  <c:v>44232</c:v>
                </c:pt>
                <c:pt idx="239">
                  <c:v>44233</c:v>
                </c:pt>
                <c:pt idx="240">
                  <c:v>44234</c:v>
                </c:pt>
                <c:pt idx="241">
                  <c:v>44235</c:v>
                </c:pt>
                <c:pt idx="242">
                  <c:v>44236</c:v>
                </c:pt>
                <c:pt idx="243">
                  <c:v>44237</c:v>
                </c:pt>
                <c:pt idx="244">
                  <c:v>44238</c:v>
                </c:pt>
                <c:pt idx="245">
                  <c:v>44239</c:v>
                </c:pt>
                <c:pt idx="246">
                  <c:v>44240</c:v>
                </c:pt>
                <c:pt idx="247">
                  <c:v>44241</c:v>
                </c:pt>
                <c:pt idx="248">
                  <c:v>44242</c:v>
                </c:pt>
                <c:pt idx="249">
                  <c:v>44243</c:v>
                </c:pt>
                <c:pt idx="250">
                  <c:v>44244</c:v>
                </c:pt>
                <c:pt idx="251">
                  <c:v>44245</c:v>
                </c:pt>
                <c:pt idx="252">
                  <c:v>44246</c:v>
                </c:pt>
                <c:pt idx="253">
                  <c:v>44247</c:v>
                </c:pt>
                <c:pt idx="254">
                  <c:v>44248</c:v>
                </c:pt>
                <c:pt idx="255">
                  <c:v>44249</c:v>
                </c:pt>
                <c:pt idx="256">
                  <c:v>44250</c:v>
                </c:pt>
                <c:pt idx="257">
                  <c:v>44251</c:v>
                </c:pt>
                <c:pt idx="258">
                  <c:v>44252</c:v>
                </c:pt>
                <c:pt idx="259">
                  <c:v>44253</c:v>
                </c:pt>
                <c:pt idx="260">
                  <c:v>44254</c:v>
                </c:pt>
                <c:pt idx="261">
                  <c:v>44255</c:v>
                </c:pt>
                <c:pt idx="262">
                  <c:v>44256</c:v>
                </c:pt>
                <c:pt idx="263">
                  <c:v>44257</c:v>
                </c:pt>
                <c:pt idx="264">
                  <c:v>44258</c:v>
                </c:pt>
                <c:pt idx="265">
                  <c:v>44259</c:v>
                </c:pt>
                <c:pt idx="266">
                  <c:v>44260</c:v>
                </c:pt>
                <c:pt idx="267">
                  <c:v>44261</c:v>
                </c:pt>
                <c:pt idx="268">
                  <c:v>44262</c:v>
                </c:pt>
                <c:pt idx="269">
                  <c:v>44263</c:v>
                </c:pt>
                <c:pt idx="270">
                  <c:v>44264</c:v>
                </c:pt>
                <c:pt idx="271">
                  <c:v>44265</c:v>
                </c:pt>
                <c:pt idx="272">
                  <c:v>44266</c:v>
                </c:pt>
                <c:pt idx="273">
                  <c:v>44267</c:v>
                </c:pt>
                <c:pt idx="274">
                  <c:v>44268</c:v>
                </c:pt>
                <c:pt idx="275">
                  <c:v>44269</c:v>
                </c:pt>
                <c:pt idx="276">
                  <c:v>44270</c:v>
                </c:pt>
                <c:pt idx="277">
                  <c:v>44271</c:v>
                </c:pt>
                <c:pt idx="278">
                  <c:v>44272</c:v>
                </c:pt>
                <c:pt idx="279">
                  <c:v>44273</c:v>
                </c:pt>
                <c:pt idx="280">
                  <c:v>44274</c:v>
                </c:pt>
                <c:pt idx="281">
                  <c:v>44275</c:v>
                </c:pt>
                <c:pt idx="282">
                  <c:v>44276</c:v>
                </c:pt>
                <c:pt idx="283">
                  <c:v>44277</c:v>
                </c:pt>
                <c:pt idx="284">
                  <c:v>44278</c:v>
                </c:pt>
                <c:pt idx="285">
                  <c:v>44279</c:v>
                </c:pt>
                <c:pt idx="286">
                  <c:v>44280</c:v>
                </c:pt>
                <c:pt idx="287">
                  <c:v>44281</c:v>
                </c:pt>
                <c:pt idx="288">
                  <c:v>44282</c:v>
                </c:pt>
                <c:pt idx="289">
                  <c:v>44283</c:v>
                </c:pt>
                <c:pt idx="290">
                  <c:v>44284</c:v>
                </c:pt>
                <c:pt idx="291">
                  <c:v>44285</c:v>
                </c:pt>
                <c:pt idx="292">
                  <c:v>44286</c:v>
                </c:pt>
                <c:pt idx="293">
                  <c:v>44287</c:v>
                </c:pt>
                <c:pt idx="294">
                  <c:v>44288</c:v>
                </c:pt>
                <c:pt idx="295">
                  <c:v>44289</c:v>
                </c:pt>
                <c:pt idx="296">
                  <c:v>44290</c:v>
                </c:pt>
                <c:pt idx="297">
                  <c:v>44291</c:v>
                </c:pt>
              </c:numCache>
            </c:numRef>
          </c:cat>
          <c:val>
            <c:numRef>
              <c:f>qto_cvd19_camas!$H$2:$H$299</c:f>
              <c:numCache>
                <c:formatCode>0</c:formatCode>
                <c:ptCount val="298"/>
                <c:pt idx="0">
                  <c:v>224</c:v>
                </c:pt>
                <c:pt idx="1">
                  <c:v>223</c:v>
                </c:pt>
                <c:pt idx="2">
                  <c:v>233</c:v>
                </c:pt>
                <c:pt idx="3">
                  <c:v>237</c:v>
                </c:pt>
                <c:pt idx="4">
                  <c:v>234</c:v>
                </c:pt>
                <c:pt idx="5">
                  <c:v>237</c:v>
                </c:pt>
                <c:pt idx="6">
                  <c:v>236</c:v>
                </c:pt>
                <c:pt idx="7">
                  <c:v>233</c:v>
                </c:pt>
                <c:pt idx="8">
                  <c:v>235</c:v>
                </c:pt>
                <c:pt idx="9">
                  <c:v>245</c:v>
                </c:pt>
                <c:pt idx="10">
                  <c:v>249</c:v>
                </c:pt>
                <c:pt idx="11">
                  <c:v>251</c:v>
                </c:pt>
                <c:pt idx="12">
                  <c:v>251</c:v>
                </c:pt>
                <c:pt idx="13">
                  <c:v>253</c:v>
                </c:pt>
                <c:pt idx="14">
                  <c:v>254</c:v>
                </c:pt>
                <c:pt idx="15">
                  <c:v>254</c:v>
                </c:pt>
                <c:pt idx="16">
                  <c:v>264</c:v>
                </c:pt>
                <c:pt idx="17">
                  <c:v>265</c:v>
                </c:pt>
                <c:pt idx="18">
                  <c:v>257</c:v>
                </c:pt>
                <c:pt idx="19">
                  <c:v>265</c:v>
                </c:pt>
                <c:pt idx="20">
                  <c:v>261</c:v>
                </c:pt>
                <c:pt idx="21">
                  <c:v>268</c:v>
                </c:pt>
                <c:pt idx="22">
                  <c:v>264</c:v>
                </c:pt>
                <c:pt idx="23">
                  <c:v>266</c:v>
                </c:pt>
                <c:pt idx="24">
                  <c:v>266</c:v>
                </c:pt>
                <c:pt idx="25">
                  <c:v>263</c:v>
                </c:pt>
                <c:pt idx="26">
                  <c:v>265</c:v>
                </c:pt>
                <c:pt idx="27">
                  <c:v>266</c:v>
                </c:pt>
                <c:pt idx="28">
                  <c:v>266</c:v>
                </c:pt>
                <c:pt idx="29">
                  <c:v>264</c:v>
                </c:pt>
                <c:pt idx="30">
                  <c:v>264</c:v>
                </c:pt>
                <c:pt idx="31">
                  <c:v>265</c:v>
                </c:pt>
                <c:pt idx="32">
                  <c:v>272</c:v>
                </c:pt>
                <c:pt idx="33">
                  <c:v>272</c:v>
                </c:pt>
                <c:pt idx="34">
                  <c:v>270</c:v>
                </c:pt>
                <c:pt idx="35">
                  <c:v>269</c:v>
                </c:pt>
                <c:pt idx="36">
                  <c:v>270</c:v>
                </c:pt>
                <c:pt idx="37">
                  <c:v>269</c:v>
                </c:pt>
                <c:pt idx="38">
                  <c:v>268</c:v>
                </c:pt>
                <c:pt idx="39">
                  <c:v>265</c:v>
                </c:pt>
                <c:pt idx="40">
                  <c:v>269</c:v>
                </c:pt>
                <c:pt idx="41">
                  <c:v>274</c:v>
                </c:pt>
                <c:pt idx="42">
                  <c:v>273</c:v>
                </c:pt>
                <c:pt idx="43">
                  <c:v>273</c:v>
                </c:pt>
                <c:pt idx="44">
                  <c:v>276</c:v>
                </c:pt>
                <c:pt idx="45">
                  <c:v>275</c:v>
                </c:pt>
                <c:pt idx="46">
                  <c:v>275</c:v>
                </c:pt>
                <c:pt idx="47">
                  <c:v>268</c:v>
                </c:pt>
                <c:pt idx="48">
                  <c:v>276</c:v>
                </c:pt>
                <c:pt idx="49">
                  <c:v>285</c:v>
                </c:pt>
                <c:pt idx="50">
                  <c:v>285</c:v>
                </c:pt>
                <c:pt idx="51">
                  <c:v>278.86666666666667</c:v>
                </c:pt>
                <c:pt idx="52">
                  <c:v>281</c:v>
                </c:pt>
                <c:pt idx="53">
                  <c:v>280.66666666666663</c:v>
                </c:pt>
                <c:pt idx="54">
                  <c:v>281</c:v>
                </c:pt>
                <c:pt idx="55">
                  <c:v>278</c:v>
                </c:pt>
                <c:pt idx="56">
                  <c:v>279</c:v>
                </c:pt>
                <c:pt idx="57">
                  <c:v>283.86666666666667</c:v>
                </c:pt>
                <c:pt idx="58">
                  <c:v>283.86666666666667</c:v>
                </c:pt>
                <c:pt idx="59">
                  <c:v>283.86666666666667</c:v>
                </c:pt>
                <c:pt idx="60">
                  <c:v>283.86666666666667</c:v>
                </c:pt>
                <c:pt idx="61">
                  <c:v>283.86666666666667</c:v>
                </c:pt>
                <c:pt idx="62">
                  <c:v>283.86666666666667</c:v>
                </c:pt>
                <c:pt idx="63">
                  <c:v>290</c:v>
                </c:pt>
                <c:pt idx="64">
                  <c:v>289</c:v>
                </c:pt>
                <c:pt idx="65">
                  <c:v>287</c:v>
                </c:pt>
                <c:pt idx="66">
                  <c:v>287</c:v>
                </c:pt>
                <c:pt idx="67">
                  <c:v>286</c:v>
                </c:pt>
                <c:pt idx="68">
                  <c:v>294</c:v>
                </c:pt>
                <c:pt idx="69">
                  <c:v>290</c:v>
                </c:pt>
                <c:pt idx="70">
                  <c:v>287</c:v>
                </c:pt>
                <c:pt idx="71">
                  <c:v>287</c:v>
                </c:pt>
                <c:pt idx="72">
                  <c:v>287</c:v>
                </c:pt>
                <c:pt idx="73">
                  <c:v>288</c:v>
                </c:pt>
                <c:pt idx="74">
                  <c:v>290</c:v>
                </c:pt>
                <c:pt idx="75">
                  <c:v>290</c:v>
                </c:pt>
                <c:pt idx="76">
                  <c:v>288</c:v>
                </c:pt>
                <c:pt idx="77">
                  <c:v>290</c:v>
                </c:pt>
                <c:pt idx="78">
                  <c:v>290</c:v>
                </c:pt>
                <c:pt idx="79">
                  <c:v>289</c:v>
                </c:pt>
                <c:pt idx="80">
                  <c:v>289</c:v>
                </c:pt>
                <c:pt idx="81">
                  <c:v>289</c:v>
                </c:pt>
                <c:pt idx="82">
                  <c:v>289</c:v>
                </c:pt>
                <c:pt idx="83">
                  <c:v>290</c:v>
                </c:pt>
                <c:pt idx="84">
                  <c:v>277</c:v>
                </c:pt>
                <c:pt idx="85">
                  <c:v>279</c:v>
                </c:pt>
                <c:pt idx="86">
                  <c:v>280</c:v>
                </c:pt>
                <c:pt idx="87">
                  <c:v>281</c:v>
                </c:pt>
                <c:pt idx="88">
                  <c:v>287</c:v>
                </c:pt>
                <c:pt idx="89">
                  <c:v>275</c:v>
                </c:pt>
                <c:pt idx="90">
                  <c:v>281</c:v>
                </c:pt>
                <c:pt idx="91">
                  <c:v>281</c:v>
                </c:pt>
                <c:pt idx="92">
                  <c:v>278</c:v>
                </c:pt>
                <c:pt idx="93">
                  <c:v>274</c:v>
                </c:pt>
                <c:pt idx="94">
                  <c:v>274</c:v>
                </c:pt>
                <c:pt idx="95">
                  <c:v>275</c:v>
                </c:pt>
                <c:pt idx="96">
                  <c:v>250</c:v>
                </c:pt>
                <c:pt idx="97">
                  <c:v>251</c:v>
                </c:pt>
                <c:pt idx="98">
                  <c:v>246</c:v>
                </c:pt>
                <c:pt idx="99">
                  <c:v>237</c:v>
                </c:pt>
                <c:pt idx="100">
                  <c:v>248</c:v>
                </c:pt>
                <c:pt idx="101">
                  <c:v>248</c:v>
                </c:pt>
                <c:pt idx="102">
                  <c:v>238</c:v>
                </c:pt>
                <c:pt idx="103">
                  <c:v>229</c:v>
                </c:pt>
                <c:pt idx="104">
                  <c:v>225</c:v>
                </c:pt>
                <c:pt idx="105">
                  <c:v>227</c:v>
                </c:pt>
                <c:pt idx="106">
                  <c:v>222</c:v>
                </c:pt>
                <c:pt idx="107">
                  <c:v>224</c:v>
                </c:pt>
                <c:pt idx="108">
                  <c:v>231</c:v>
                </c:pt>
                <c:pt idx="109">
                  <c:v>242</c:v>
                </c:pt>
                <c:pt idx="110">
                  <c:v>240</c:v>
                </c:pt>
                <c:pt idx="111">
                  <c:v>242</c:v>
                </c:pt>
                <c:pt idx="112">
                  <c:v>238</c:v>
                </c:pt>
                <c:pt idx="113">
                  <c:v>232</c:v>
                </c:pt>
                <c:pt idx="114">
                  <c:v>233</c:v>
                </c:pt>
                <c:pt idx="115">
                  <c:v>231</c:v>
                </c:pt>
                <c:pt idx="116">
                  <c:v>236</c:v>
                </c:pt>
                <c:pt idx="117">
                  <c:v>235</c:v>
                </c:pt>
                <c:pt idx="118">
                  <c:v>233</c:v>
                </c:pt>
                <c:pt idx="119" formatCode="General">
                  <c:v>231</c:v>
                </c:pt>
                <c:pt idx="120" formatCode="General">
                  <c:v>238</c:v>
                </c:pt>
                <c:pt idx="121" formatCode="General">
                  <c:v>240</c:v>
                </c:pt>
                <c:pt idx="122" formatCode="General">
                  <c:v>240</c:v>
                </c:pt>
                <c:pt idx="123" formatCode="General">
                  <c:v>232</c:v>
                </c:pt>
                <c:pt idx="124" formatCode="General">
                  <c:v>229</c:v>
                </c:pt>
                <c:pt idx="125" formatCode="General">
                  <c:v>236</c:v>
                </c:pt>
                <c:pt idx="126" formatCode="General">
                  <c:v>225</c:v>
                </c:pt>
                <c:pt idx="127" formatCode="General">
                  <c:v>226</c:v>
                </c:pt>
                <c:pt idx="128" formatCode="General">
                  <c:v>221</c:v>
                </c:pt>
                <c:pt idx="129" formatCode="General">
                  <c:v>232</c:v>
                </c:pt>
                <c:pt idx="130" formatCode="General">
                  <c:v>222</c:v>
                </c:pt>
                <c:pt idx="131" formatCode="General">
                  <c:v>219</c:v>
                </c:pt>
                <c:pt idx="132" formatCode="General">
                  <c:v>218</c:v>
                </c:pt>
                <c:pt idx="133" formatCode="General">
                  <c:v>218</c:v>
                </c:pt>
                <c:pt idx="134" formatCode="General">
                  <c:v>213</c:v>
                </c:pt>
                <c:pt idx="135" formatCode="General">
                  <c:v>214</c:v>
                </c:pt>
                <c:pt idx="136" formatCode="General">
                  <c:v>218</c:v>
                </c:pt>
                <c:pt idx="137" formatCode="General">
                  <c:v>217</c:v>
                </c:pt>
                <c:pt idx="138" formatCode="General">
                  <c:v>216</c:v>
                </c:pt>
                <c:pt idx="139" formatCode="General">
                  <c:v>224</c:v>
                </c:pt>
                <c:pt idx="140" formatCode="General">
                  <c:v>219</c:v>
                </c:pt>
                <c:pt idx="141" formatCode="General">
                  <c:v>208</c:v>
                </c:pt>
                <c:pt idx="142" formatCode="General">
                  <c:v>177</c:v>
                </c:pt>
                <c:pt idx="143" formatCode="General">
                  <c:v>207</c:v>
                </c:pt>
                <c:pt idx="144" formatCode="General">
                  <c:v>214</c:v>
                </c:pt>
                <c:pt idx="145" formatCode="General">
                  <c:v>220</c:v>
                </c:pt>
                <c:pt idx="146" formatCode="General">
                  <c:v>215</c:v>
                </c:pt>
                <c:pt idx="147" formatCode="General">
                  <c:v>216</c:v>
                </c:pt>
                <c:pt idx="148" formatCode="General">
                  <c:v>213</c:v>
                </c:pt>
                <c:pt idx="149" formatCode="General">
                  <c:v>215</c:v>
                </c:pt>
                <c:pt idx="150" formatCode="General">
                  <c:v>221</c:v>
                </c:pt>
                <c:pt idx="151" formatCode="General">
                  <c:v>221</c:v>
                </c:pt>
                <c:pt idx="152" formatCode="General">
                  <c:v>202</c:v>
                </c:pt>
                <c:pt idx="153" formatCode="General">
                  <c:v>203</c:v>
                </c:pt>
                <c:pt idx="154" formatCode="General">
                  <c:v>209</c:v>
                </c:pt>
                <c:pt idx="155" formatCode="General">
                  <c:v>209</c:v>
                </c:pt>
                <c:pt idx="156" formatCode="General">
                  <c:v>216</c:v>
                </c:pt>
                <c:pt idx="157" formatCode="General">
                  <c:v>216</c:v>
                </c:pt>
                <c:pt idx="158" formatCode="General">
                  <c:v>220</c:v>
                </c:pt>
                <c:pt idx="159" formatCode="General">
                  <c:v>222</c:v>
                </c:pt>
                <c:pt idx="160" formatCode="General">
                  <c:v>211</c:v>
                </c:pt>
                <c:pt idx="161" formatCode="General">
                  <c:v>215</c:v>
                </c:pt>
                <c:pt idx="162" formatCode="General">
                  <c:v>211</c:v>
                </c:pt>
                <c:pt idx="163" formatCode="General">
                  <c:v>210</c:v>
                </c:pt>
                <c:pt idx="164" formatCode="General">
                  <c:v>216</c:v>
                </c:pt>
                <c:pt idx="165" formatCode="General">
                  <c:v>220</c:v>
                </c:pt>
                <c:pt idx="166" formatCode="General">
                  <c:v>216</c:v>
                </c:pt>
                <c:pt idx="167" formatCode="General">
                  <c:v>212</c:v>
                </c:pt>
                <c:pt idx="168" formatCode="General">
                  <c:v>220</c:v>
                </c:pt>
                <c:pt idx="169" formatCode="General">
                  <c:v>221</c:v>
                </c:pt>
                <c:pt idx="170" formatCode="General">
                  <c:v>223</c:v>
                </c:pt>
                <c:pt idx="171" formatCode="General">
                  <c:v>220</c:v>
                </c:pt>
                <c:pt idx="172" formatCode="General">
                  <c:v>218</c:v>
                </c:pt>
                <c:pt idx="173" formatCode="General">
                  <c:v>216</c:v>
                </c:pt>
                <c:pt idx="174" formatCode="General">
                  <c:v>209</c:v>
                </c:pt>
                <c:pt idx="175" formatCode="General">
                  <c:v>205</c:v>
                </c:pt>
                <c:pt idx="176" formatCode="General">
                  <c:v>205</c:v>
                </c:pt>
                <c:pt idx="177" formatCode="General">
                  <c:v>212</c:v>
                </c:pt>
                <c:pt idx="178" formatCode="General">
                  <c:v>212</c:v>
                </c:pt>
                <c:pt idx="179" formatCode="General">
                  <c:v>216</c:v>
                </c:pt>
                <c:pt idx="180" formatCode="General">
                  <c:v>218</c:v>
                </c:pt>
                <c:pt idx="181" formatCode="General">
                  <c:v>216</c:v>
                </c:pt>
                <c:pt idx="182" formatCode="General">
                  <c:v>180</c:v>
                </c:pt>
                <c:pt idx="183" formatCode="General">
                  <c:v>196</c:v>
                </c:pt>
                <c:pt idx="184" formatCode="General">
                  <c:v>199</c:v>
                </c:pt>
                <c:pt idx="185" formatCode="General">
                  <c:v>204</c:v>
                </c:pt>
                <c:pt idx="186" formatCode="General">
                  <c:v>199</c:v>
                </c:pt>
                <c:pt idx="187" formatCode="General">
                  <c:v>202</c:v>
                </c:pt>
                <c:pt idx="188" formatCode="General">
                  <c:v>200</c:v>
                </c:pt>
                <c:pt idx="189" formatCode="General">
                  <c:v>205</c:v>
                </c:pt>
                <c:pt idx="190" formatCode="General">
                  <c:v>209</c:v>
                </c:pt>
                <c:pt idx="191" formatCode="General">
                  <c:v>206</c:v>
                </c:pt>
                <c:pt idx="192" formatCode="General">
                  <c:v>203</c:v>
                </c:pt>
                <c:pt idx="193" formatCode="General">
                  <c:v>209</c:v>
                </c:pt>
                <c:pt idx="194" formatCode="General">
                  <c:v>212</c:v>
                </c:pt>
                <c:pt idx="195" formatCode="General">
                  <c:v>207</c:v>
                </c:pt>
                <c:pt idx="196" formatCode="General">
                  <c:v>210</c:v>
                </c:pt>
                <c:pt idx="197" formatCode="General">
                  <c:v>205</c:v>
                </c:pt>
                <c:pt idx="198" formatCode="General">
                  <c:v>207</c:v>
                </c:pt>
                <c:pt idx="199" formatCode="General">
                  <c:v>205</c:v>
                </c:pt>
                <c:pt idx="200" formatCode="General">
                  <c:v>206</c:v>
                </c:pt>
                <c:pt idx="201" formatCode="General">
                  <c:v>213</c:v>
                </c:pt>
                <c:pt idx="202" formatCode="General">
                  <c:v>207</c:v>
                </c:pt>
                <c:pt idx="203" formatCode="General">
                  <c:v>215</c:v>
                </c:pt>
                <c:pt idx="204" formatCode="General">
                  <c:v>211</c:v>
                </c:pt>
                <c:pt idx="205" formatCode="General">
                  <c:v>212</c:v>
                </c:pt>
                <c:pt idx="206" formatCode="General">
                  <c:v>211</c:v>
                </c:pt>
                <c:pt idx="207" formatCode="General">
                  <c:v>216</c:v>
                </c:pt>
                <c:pt idx="208" formatCode="General">
                  <c:v>230</c:v>
                </c:pt>
                <c:pt idx="209" formatCode="General">
                  <c:v>227</c:v>
                </c:pt>
                <c:pt idx="210" formatCode="General">
                  <c:v>232</c:v>
                </c:pt>
                <c:pt idx="211">
                  <c:v>232.125</c:v>
                </c:pt>
                <c:pt idx="212" formatCode="General">
                  <c:v>234</c:v>
                </c:pt>
                <c:pt idx="213" formatCode="General">
                  <c:v>239</c:v>
                </c:pt>
                <c:pt idx="214" formatCode="General">
                  <c:v>241</c:v>
                </c:pt>
                <c:pt idx="215" formatCode="General">
                  <c:v>240</c:v>
                </c:pt>
                <c:pt idx="216" formatCode="General">
                  <c:v>240</c:v>
                </c:pt>
                <c:pt idx="217" formatCode="General">
                  <c:v>235</c:v>
                </c:pt>
                <c:pt idx="218" formatCode="General">
                  <c:v>235</c:v>
                </c:pt>
                <c:pt idx="219" formatCode="General">
                  <c:v>235</c:v>
                </c:pt>
                <c:pt idx="220" formatCode="General">
                  <c:v>237</c:v>
                </c:pt>
                <c:pt idx="221" formatCode="General">
                  <c:v>247</c:v>
                </c:pt>
                <c:pt idx="222" formatCode="General">
                  <c:v>258</c:v>
                </c:pt>
                <c:pt idx="223" formatCode="General">
                  <c:v>257</c:v>
                </c:pt>
                <c:pt idx="224" formatCode="General">
                  <c:v>255</c:v>
                </c:pt>
                <c:pt idx="225" formatCode="General">
                  <c:v>258</c:v>
                </c:pt>
                <c:pt idx="226" formatCode="General">
                  <c:v>253</c:v>
                </c:pt>
                <c:pt idx="227" formatCode="General">
                  <c:v>255</c:v>
                </c:pt>
                <c:pt idx="228" formatCode="General">
                  <c:v>256</c:v>
                </c:pt>
                <c:pt idx="229" formatCode="General">
                  <c:v>257</c:v>
                </c:pt>
                <c:pt idx="230" formatCode="General">
                  <c:v>219</c:v>
                </c:pt>
                <c:pt idx="231" formatCode="General">
                  <c:v>216</c:v>
                </c:pt>
                <c:pt idx="232" formatCode="General">
                  <c:v>218</c:v>
                </c:pt>
                <c:pt idx="233" formatCode="General">
                  <c:v>217</c:v>
                </c:pt>
                <c:pt idx="234" formatCode="General">
                  <c:v>222</c:v>
                </c:pt>
                <c:pt idx="235" formatCode="General">
                  <c:v>219</c:v>
                </c:pt>
                <c:pt idx="236" formatCode="General">
                  <c:v>220</c:v>
                </c:pt>
                <c:pt idx="237" formatCode="General">
                  <c:v>222</c:v>
                </c:pt>
                <c:pt idx="238" formatCode="General">
                  <c:v>216</c:v>
                </c:pt>
                <c:pt idx="239" formatCode="General">
                  <c:v>216</c:v>
                </c:pt>
                <c:pt idx="240" formatCode="General">
                  <c:v>217</c:v>
                </c:pt>
                <c:pt idx="241" formatCode="General">
                  <c:v>220</c:v>
                </c:pt>
                <c:pt idx="242" formatCode="General">
                  <c:v>222</c:v>
                </c:pt>
                <c:pt idx="243" formatCode="General">
                  <c:v>221</c:v>
                </c:pt>
                <c:pt idx="244" formatCode="General">
                  <c:v>222</c:v>
                </c:pt>
                <c:pt idx="245" formatCode="General">
                  <c:v>221</c:v>
                </c:pt>
                <c:pt idx="246" formatCode="General">
                  <c:v>221</c:v>
                </c:pt>
                <c:pt idx="247" formatCode="General">
                  <c:v>219</c:v>
                </c:pt>
                <c:pt idx="248" formatCode="General">
                  <c:v>219</c:v>
                </c:pt>
                <c:pt idx="249" formatCode="General">
                  <c:v>218</c:v>
                </c:pt>
                <c:pt idx="250" formatCode="General">
                  <c:v>222</c:v>
                </c:pt>
                <c:pt idx="251" formatCode="General">
                  <c:v>222</c:v>
                </c:pt>
                <c:pt idx="252" formatCode="General">
                  <c:v>219</c:v>
                </c:pt>
                <c:pt idx="253" formatCode="General">
                  <c:v>220</c:v>
                </c:pt>
                <c:pt idx="254" formatCode="General">
                  <c:v>221</c:v>
                </c:pt>
                <c:pt idx="255" formatCode="General">
                  <c:v>223</c:v>
                </c:pt>
                <c:pt idx="256" formatCode="General">
                  <c:v>225</c:v>
                </c:pt>
                <c:pt idx="257" formatCode="General">
                  <c:v>226</c:v>
                </c:pt>
                <c:pt idx="258" formatCode="General">
                  <c:v>213</c:v>
                </c:pt>
                <c:pt idx="259" formatCode="General">
                  <c:v>216</c:v>
                </c:pt>
                <c:pt idx="260" formatCode="General">
                  <c:v>216</c:v>
                </c:pt>
                <c:pt idx="261" formatCode="General">
                  <c:v>217</c:v>
                </c:pt>
                <c:pt idx="262" formatCode="General">
                  <c:v>219</c:v>
                </c:pt>
                <c:pt idx="263" formatCode="General">
                  <c:v>218</c:v>
                </c:pt>
                <c:pt idx="264" formatCode="General">
                  <c:v>217</c:v>
                </c:pt>
                <c:pt idx="265" formatCode="General">
                  <c:v>219</c:v>
                </c:pt>
                <c:pt idx="266" formatCode="General">
                  <c:v>220</c:v>
                </c:pt>
                <c:pt idx="267" formatCode="General">
                  <c:v>218</c:v>
                </c:pt>
                <c:pt idx="268" formatCode="General">
                  <c:v>219</c:v>
                </c:pt>
                <c:pt idx="269" formatCode="General">
                  <c:v>219</c:v>
                </c:pt>
                <c:pt idx="270" formatCode="General">
                  <c:v>221</c:v>
                </c:pt>
                <c:pt idx="271" formatCode="General">
                  <c:v>216</c:v>
                </c:pt>
                <c:pt idx="272" formatCode="General">
                  <c:v>213</c:v>
                </c:pt>
                <c:pt idx="273" formatCode="General">
                  <c:v>216</c:v>
                </c:pt>
                <c:pt idx="274" formatCode="General">
                  <c:v>215</c:v>
                </c:pt>
                <c:pt idx="275" formatCode="General">
                  <c:v>217</c:v>
                </c:pt>
                <c:pt idx="276" formatCode="General">
                  <c:v>217</c:v>
                </c:pt>
                <c:pt idx="277" formatCode="General">
                  <c:v>223</c:v>
                </c:pt>
                <c:pt idx="278" formatCode="General">
                  <c:v>222</c:v>
                </c:pt>
                <c:pt idx="279" formatCode="General">
                  <c:v>218</c:v>
                </c:pt>
                <c:pt idx="280" formatCode="General">
                  <c:v>224</c:v>
                </c:pt>
                <c:pt idx="281" formatCode="General">
                  <c:v>220</c:v>
                </c:pt>
                <c:pt idx="282" formatCode="General">
                  <c:v>220</c:v>
                </c:pt>
                <c:pt idx="283" formatCode="General">
                  <c:v>217</c:v>
                </c:pt>
                <c:pt idx="284" formatCode="General">
                  <c:v>218</c:v>
                </c:pt>
                <c:pt idx="285" formatCode="General">
                  <c:v>222</c:v>
                </c:pt>
                <c:pt idx="286" formatCode="General">
                  <c:v>228</c:v>
                </c:pt>
                <c:pt idx="287" formatCode="General">
                  <c:v>221</c:v>
                </c:pt>
                <c:pt idx="288" formatCode="General">
                  <c:v>221</c:v>
                </c:pt>
                <c:pt idx="289" formatCode="General">
                  <c:v>223</c:v>
                </c:pt>
                <c:pt idx="290" formatCode="General">
                  <c:v>226</c:v>
                </c:pt>
                <c:pt idx="291" formatCode="General">
                  <c:v>224</c:v>
                </c:pt>
                <c:pt idx="292" formatCode="General">
                  <c:v>230</c:v>
                </c:pt>
                <c:pt idx="293" formatCode="General">
                  <c:v>224</c:v>
                </c:pt>
                <c:pt idx="294" formatCode="General">
                  <c:v>227</c:v>
                </c:pt>
                <c:pt idx="295" formatCode="General">
                  <c:v>232</c:v>
                </c:pt>
                <c:pt idx="296" formatCode="General">
                  <c:v>225</c:v>
                </c:pt>
                <c:pt idx="297" formatCode="General">
                  <c:v>224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A934-4DB4-9EA4-372B71779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817408"/>
        <c:axId val="48324608"/>
      </c:line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817920"/>
        <c:axId val="48325184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9"/>
                <c:order val="8"/>
                <c:tx>
                  <c:strRef>
                    <c:extLst>
                      <c:ext uri="{02D57815-91ED-43cb-92C2-25804820EDAC}">
                        <c15:formulaRef>
                          <c15:sqref>qto_cvd19_grafica!$X$1</c15:sqref>
                        </c15:formulaRef>
                      </c:ext>
                    </c:extLst>
                    <c:strCache>
                      <c:ptCount val="1"/>
                      <c:pt idx="0">
                        <c:v>Muertes generales (eje 2)</c:v>
                      </c:pt>
                    </c:strCache>
                  </c:strRef>
                </c:tx>
                <c:spPr>
                  <a:ln w="12700" cap="rnd">
                    <a:solidFill>
                      <a:schemeClr val="accent2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4"/>
                  <c:spPr>
                    <a:solidFill>
                      <a:schemeClr val="accent2">
                        <a:lumMod val="75000"/>
                      </a:schemeClr>
                    </a:solidFill>
                    <a:ln w="9525">
                      <a:solidFill>
                        <a:schemeClr val="accent2">
                          <a:lumMod val="75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qto_cvd19_camas!$A$2:$A$208</c15:sqref>
                        </c15:formulaRef>
                      </c:ext>
                    </c:extLst>
                    <c:numCache>
                      <c:formatCode>yyyy\-mm\-dd</c:formatCode>
                      <c:ptCount val="207"/>
                      <c:pt idx="0">
                        <c:v>43994</c:v>
                      </c:pt>
                      <c:pt idx="1">
                        <c:v>43995</c:v>
                      </c:pt>
                      <c:pt idx="2">
                        <c:v>43996</c:v>
                      </c:pt>
                      <c:pt idx="3">
                        <c:v>43997</c:v>
                      </c:pt>
                      <c:pt idx="4">
                        <c:v>43998</c:v>
                      </c:pt>
                      <c:pt idx="5">
                        <c:v>43999</c:v>
                      </c:pt>
                      <c:pt idx="6">
                        <c:v>44000</c:v>
                      </c:pt>
                      <c:pt idx="7">
                        <c:v>44001</c:v>
                      </c:pt>
                      <c:pt idx="8">
                        <c:v>44002</c:v>
                      </c:pt>
                      <c:pt idx="9">
                        <c:v>44003</c:v>
                      </c:pt>
                      <c:pt idx="10">
                        <c:v>44004</c:v>
                      </c:pt>
                      <c:pt idx="11">
                        <c:v>44005</c:v>
                      </c:pt>
                      <c:pt idx="12">
                        <c:v>44006</c:v>
                      </c:pt>
                      <c:pt idx="13">
                        <c:v>44007</c:v>
                      </c:pt>
                      <c:pt idx="14">
                        <c:v>44008</c:v>
                      </c:pt>
                      <c:pt idx="15">
                        <c:v>44009</c:v>
                      </c:pt>
                      <c:pt idx="16">
                        <c:v>44010</c:v>
                      </c:pt>
                      <c:pt idx="17">
                        <c:v>44011</c:v>
                      </c:pt>
                      <c:pt idx="18">
                        <c:v>44012</c:v>
                      </c:pt>
                      <c:pt idx="19">
                        <c:v>44013</c:v>
                      </c:pt>
                      <c:pt idx="20">
                        <c:v>44014</c:v>
                      </c:pt>
                      <c:pt idx="21">
                        <c:v>44015</c:v>
                      </c:pt>
                      <c:pt idx="22">
                        <c:v>44016</c:v>
                      </c:pt>
                      <c:pt idx="23">
                        <c:v>44017</c:v>
                      </c:pt>
                      <c:pt idx="24">
                        <c:v>44018</c:v>
                      </c:pt>
                      <c:pt idx="25">
                        <c:v>44019</c:v>
                      </c:pt>
                      <c:pt idx="26">
                        <c:v>44020</c:v>
                      </c:pt>
                      <c:pt idx="27">
                        <c:v>44021</c:v>
                      </c:pt>
                      <c:pt idx="28">
                        <c:v>44022</c:v>
                      </c:pt>
                      <c:pt idx="29">
                        <c:v>44023</c:v>
                      </c:pt>
                      <c:pt idx="30">
                        <c:v>44024</c:v>
                      </c:pt>
                      <c:pt idx="31">
                        <c:v>44025</c:v>
                      </c:pt>
                      <c:pt idx="32">
                        <c:v>44026</c:v>
                      </c:pt>
                      <c:pt idx="33">
                        <c:v>44027</c:v>
                      </c:pt>
                      <c:pt idx="34">
                        <c:v>44028</c:v>
                      </c:pt>
                      <c:pt idx="35">
                        <c:v>44029</c:v>
                      </c:pt>
                      <c:pt idx="36">
                        <c:v>44030</c:v>
                      </c:pt>
                      <c:pt idx="37">
                        <c:v>44031</c:v>
                      </c:pt>
                      <c:pt idx="38">
                        <c:v>44032</c:v>
                      </c:pt>
                      <c:pt idx="39">
                        <c:v>44033</c:v>
                      </c:pt>
                      <c:pt idx="40">
                        <c:v>44034</c:v>
                      </c:pt>
                      <c:pt idx="41">
                        <c:v>44035</c:v>
                      </c:pt>
                      <c:pt idx="42">
                        <c:v>44036</c:v>
                      </c:pt>
                      <c:pt idx="43">
                        <c:v>44037</c:v>
                      </c:pt>
                      <c:pt idx="44">
                        <c:v>44038</c:v>
                      </c:pt>
                      <c:pt idx="45">
                        <c:v>44039</c:v>
                      </c:pt>
                      <c:pt idx="46">
                        <c:v>44040</c:v>
                      </c:pt>
                      <c:pt idx="47">
                        <c:v>44041</c:v>
                      </c:pt>
                      <c:pt idx="48">
                        <c:v>44042</c:v>
                      </c:pt>
                      <c:pt idx="49">
                        <c:v>44043</c:v>
                      </c:pt>
                      <c:pt idx="50">
                        <c:v>44044</c:v>
                      </c:pt>
                      <c:pt idx="51">
                        <c:v>44045</c:v>
                      </c:pt>
                      <c:pt idx="52">
                        <c:v>44046</c:v>
                      </c:pt>
                      <c:pt idx="53">
                        <c:v>44047</c:v>
                      </c:pt>
                      <c:pt idx="54">
                        <c:v>44048</c:v>
                      </c:pt>
                      <c:pt idx="55">
                        <c:v>44049</c:v>
                      </c:pt>
                      <c:pt idx="56">
                        <c:v>44050</c:v>
                      </c:pt>
                      <c:pt idx="57">
                        <c:v>44051</c:v>
                      </c:pt>
                      <c:pt idx="58">
                        <c:v>44052</c:v>
                      </c:pt>
                      <c:pt idx="59">
                        <c:v>44053</c:v>
                      </c:pt>
                      <c:pt idx="60">
                        <c:v>44054</c:v>
                      </c:pt>
                      <c:pt idx="61">
                        <c:v>44055</c:v>
                      </c:pt>
                      <c:pt idx="62">
                        <c:v>44056</c:v>
                      </c:pt>
                      <c:pt idx="63">
                        <c:v>44057</c:v>
                      </c:pt>
                      <c:pt idx="64">
                        <c:v>44058</c:v>
                      </c:pt>
                      <c:pt idx="65">
                        <c:v>44059</c:v>
                      </c:pt>
                      <c:pt idx="66">
                        <c:v>44060</c:v>
                      </c:pt>
                      <c:pt idx="67">
                        <c:v>44061</c:v>
                      </c:pt>
                      <c:pt idx="68">
                        <c:v>44062</c:v>
                      </c:pt>
                      <c:pt idx="69">
                        <c:v>44063</c:v>
                      </c:pt>
                      <c:pt idx="70">
                        <c:v>44064</c:v>
                      </c:pt>
                      <c:pt idx="71">
                        <c:v>44065</c:v>
                      </c:pt>
                      <c:pt idx="72">
                        <c:v>44066</c:v>
                      </c:pt>
                      <c:pt idx="73">
                        <c:v>44067</c:v>
                      </c:pt>
                      <c:pt idx="74">
                        <c:v>44068</c:v>
                      </c:pt>
                      <c:pt idx="75">
                        <c:v>44069</c:v>
                      </c:pt>
                      <c:pt idx="76">
                        <c:v>44070</c:v>
                      </c:pt>
                      <c:pt idx="77">
                        <c:v>44071</c:v>
                      </c:pt>
                      <c:pt idx="78">
                        <c:v>44072</c:v>
                      </c:pt>
                      <c:pt idx="79">
                        <c:v>44073</c:v>
                      </c:pt>
                      <c:pt idx="80">
                        <c:v>44074</c:v>
                      </c:pt>
                      <c:pt idx="81">
                        <c:v>44075</c:v>
                      </c:pt>
                      <c:pt idx="82">
                        <c:v>44076</c:v>
                      </c:pt>
                      <c:pt idx="83">
                        <c:v>44077</c:v>
                      </c:pt>
                      <c:pt idx="84">
                        <c:v>44078</c:v>
                      </c:pt>
                      <c:pt idx="85">
                        <c:v>44079</c:v>
                      </c:pt>
                      <c:pt idx="86">
                        <c:v>44080</c:v>
                      </c:pt>
                      <c:pt idx="87">
                        <c:v>44081</c:v>
                      </c:pt>
                      <c:pt idx="88">
                        <c:v>44082</c:v>
                      </c:pt>
                      <c:pt idx="89">
                        <c:v>44083</c:v>
                      </c:pt>
                      <c:pt idx="90">
                        <c:v>44084</c:v>
                      </c:pt>
                      <c:pt idx="91">
                        <c:v>44085</c:v>
                      </c:pt>
                      <c:pt idx="92">
                        <c:v>44086</c:v>
                      </c:pt>
                      <c:pt idx="93">
                        <c:v>44087</c:v>
                      </c:pt>
                      <c:pt idx="94">
                        <c:v>44088</c:v>
                      </c:pt>
                      <c:pt idx="95">
                        <c:v>44089</c:v>
                      </c:pt>
                      <c:pt idx="96">
                        <c:v>44090</c:v>
                      </c:pt>
                      <c:pt idx="97">
                        <c:v>44091</c:v>
                      </c:pt>
                      <c:pt idx="98">
                        <c:v>44092</c:v>
                      </c:pt>
                      <c:pt idx="99">
                        <c:v>44093</c:v>
                      </c:pt>
                      <c:pt idx="100">
                        <c:v>44094</c:v>
                      </c:pt>
                      <c:pt idx="101">
                        <c:v>44095</c:v>
                      </c:pt>
                      <c:pt idx="102">
                        <c:v>44096</c:v>
                      </c:pt>
                      <c:pt idx="103">
                        <c:v>44097</c:v>
                      </c:pt>
                      <c:pt idx="104">
                        <c:v>44098</c:v>
                      </c:pt>
                      <c:pt idx="105">
                        <c:v>44099</c:v>
                      </c:pt>
                      <c:pt idx="106">
                        <c:v>44100</c:v>
                      </c:pt>
                      <c:pt idx="107">
                        <c:v>44101</c:v>
                      </c:pt>
                      <c:pt idx="108">
                        <c:v>44102</c:v>
                      </c:pt>
                      <c:pt idx="109">
                        <c:v>44103</c:v>
                      </c:pt>
                      <c:pt idx="110">
                        <c:v>44104</c:v>
                      </c:pt>
                      <c:pt idx="111">
                        <c:v>44105</c:v>
                      </c:pt>
                      <c:pt idx="112">
                        <c:v>44106</c:v>
                      </c:pt>
                      <c:pt idx="113">
                        <c:v>44107</c:v>
                      </c:pt>
                      <c:pt idx="114">
                        <c:v>44108</c:v>
                      </c:pt>
                      <c:pt idx="115">
                        <c:v>44109</c:v>
                      </c:pt>
                      <c:pt idx="116">
                        <c:v>44110</c:v>
                      </c:pt>
                      <c:pt idx="117">
                        <c:v>44111</c:v>
                      </c:pt>
                      <c:pt idx="118">
                        <c:v>44112</c:v>
                      </c:pt>
                      <c:pt idx="119">
                        <c:v>44113</c:v>
                      </c:pt>
                      <c:pt idx="120">
                        <c:v>44114</c:v>
                      </c:pt>
                      <c:pt idx="121">
                        <c:v>44115</c:v>
                      </c:pt>
                      <c:pt idx="122">
                        <c:v>44116</c:v>
                      </c:pt>
                      <c:pt idx="123">
                        <c:v>44117</c:v>
                      </c:pt>
                      <c:pt idx="124">
                        <c:v>44118</c:v>
                      </c:pt>
                      <c:pt idx="125">
                        <c:v>44119</c:v>
                      </c:pt>
                      <c:pt idx="126">
                        <c:v>44120</c:v>
                      </c:pt>
                      <c:pt idx="127">
                        <c:v>44121</c:v>
                      </c:pt>
                      <c:pt idx="128">
                        <c:v>44122</c:v>
                      </c:pt>
                      <c:pt idx="129">
                        <c:v>44123</c:v>
                      </c:pt>
                      <c:pt idx="130">
                        <c:v>44124</c:v>
                      </c:pt>
                      <c:pt idx="131">
                        <c:v>44125</c:v>
                      </c:pt>
                      <c:pt idx="132">
                        <c:v>44126</c:v>
                      </c:pt>
                      <c:pt idx="133">
                        <c:v>44127</c:v>
                      </c:pt>
                      <c:pt idx="134">
                        <c:v>44128</c:v>
                      </c:pt>
                      <c:pt idx="135">
                        <c:v>44129</c:v>
                      </c:pt>
                      <c:pt idx="136">
                        <c:v>44130</c:v>
                      </c:pt>
                      <c:pt idx="137">
                        <c:v>44131</c:v>
                      </c:pt>
                      <c:pt idx="138">
                        <c:v>44132</c:v>
                      </c:pt>
                      <c:pt idx="139">
                        <c:v>44133</c:v>
                      </c:pt>
                      <c:pt idx="140">
                        <c:v>44134</c:v>
                      </c:pt>
                      <c:pt idx="141">
                        <c:v>44135</c:v>
                      </c:pt>
                      <c:pt idx="142">
                        <c:v>44136</c:v>
                      </c:pt>
                      <c:pt idx="143">
                        <c:v>44137</c:v>
                      </c:pt>
                      <c:pt idx="144">
                        <c:v>44138</c:v>
                      </c:pt>
                      <c:pt idx="145">
                        <c:v>44139</c:v>
                      </c:pt>
                      <c:pt idx="146">
                        <c:v>44140</c:v>
                      </c:pt>
                      <c:pt idx="147">
                        <c:v>44141</c:v>
                      </c:pt>
                      <c:pt idx="148">
                        <c:v>44142</c:v>
                      </c:pt>
                      <c:pt idx="149">
                        <c:v>44143</c:v>
                      </c:pt>
                      <c:pt idx="150">
                        <c:v>44144</c:v>
                      </c:pt>
                      <c:pt idx="151">
                        <c:v>44145</c:v>
                      </c:pt>
                      <c:pt idx="152">
                        <c:v>44146</c:v>
                      </c:pt>
                      <c:pt idx="153">
                        <c:v>44147</c:v>
                      </c:pt>
                      <c:pt idx="154">
                        <c:v>44148</c:v>
                      </c:pt>
                      <c:pt idx="155">
                        <c:v>44149</c:v>
                      </c:pt>
                      <c:pt idx="156">
                        <c:v>44150</c:v>
                      </c:pt>
                      <c:pt idx="157">
                        <c:v>44151</c:v>
                      </c:pt>
                      <c:pt idx="158">
                        <c:v>44152</c:v>
                      </c:pt>
                      <c:pt idx="159">
                        <c:v>44153</c:v>
                      </c:pt>
                      <c:pt idx="160">
                        <c:v>44154</c:v>
                      </c:pt>
                      <c:pt idx="161">
                        <c:v>44155</c:v>
                      </c:pt>
                      <c:pt idx="162">
                        <c:v>44156</c:v>
                      </c:pt>
                      <c:pt idx="163">
                        <c:v>44157</c:v>
                      </c:pt>
                      <c:pt idx="164">
                        <c:v>44158</c:v>
                      </c:pt>
                      <c:pt idx="165">
                        <c:v>44159</c:v>
                      </c:pt>
                      <c:pt idx="166">
                        <c:v>44160</c:v>
                      </c:pt>
                      <c:pt idx="167">
                        <c:v>44161</c:v>
                      </c:pt>
                      <c:pt idx="168">
                        <c:v>44162</c:v>
                      </c:pt>
                      <c:pt idx="169">
                        <c:v>44163</c:v>
                      </c:pt>
                      <c:pt idx="170">
                        <c:v>44164</c:v>
                      </c:pt>
                      <c:pt idx="171">
                        <c:v>44165</c:v>
                      </c:pt>
                      <c:pt idx="172">
                        <c:v>44166</c:v>
                      </c:pt>
                      <c:pt idx="173">
                        <c:v>44167</c:v>
                      </c:pt>
                      <c:pt idx="174">
                        <c:v>44168</c:v>
                      </c:pt>
                      <c:pt idx="175">
                        <c:v>44169</c:v>
                      </c:pt>
                      <c:pt idx="176">
                        <c:v>44170</c:v>
                      </c:pt>
                      <c:pt idx="177">
                        <c:v>44171</c:v>
                      </c:pt>
                      <c:pt idx="178">
                        <c:v>44172</c:v>
                      </c:pt>
                      <c:pt idx="179">
                        <c:v>44173</c:v>
                      </c:pt>
                      <c:pt idx="180">
                        <c:v>44174</c:v>
                      </c:pt>
                      <c:pt idx="181">
                        <c:v>44175</c:v>
                      </c:pt>
                      <c:pt idx="182">
                        <c:v>44176</c:v>
                      </c:pt>
                      <c:pt idx="183">
                        <c:v>44177</c:v>
                      </c:pt>
                      <c:pt idx="184">
                        <c:v>44178</c:v>
                      </c:pt>
                      <c:pt idx="185">
                        <c:v>44179</c:v>
                      </c:pt>
                      <c:pt idx="186">
                        <c:v>44180</c:v>
                      </c:pt>
                      <c:pt idx="187">
                        <c:v>44181</c:v>
                      </c:pt>
                      <c:pt idx="188">
                        <c:v>44182</c:v>
                      </c:pt>
                      <c:pt idx="189">
                        <c:v>44183</c:v>
                      </c:pt>
                      <c:pt idx="190">
                        <c:v>44184</c:v>
                      </c:pt>
                      <c:pt idx="191">
                        <c:v>44185</c:v>
                      </c:pt>
                      <c:pt idx="192">
                        <c:v>44186</c:v>
                      </c:pt>
                      <c:pt idx="193">
                        <c:v>44187</c:v>
                      </c:pt>
                      <c:pt idx="194">
                        <c:v>44188</c:v>
                      </c:pt>
                      <c:pt idx="195">
                        <c:v>44189</c:v>
                      </c:pt>
                      <c:pt idx="196">
                        <c:v>44190</c:v>
                      </c:pt>
                      <c:pt idx="197">
                        <c:v>44191</c:v>
                      </c:pt>
                      <c:pt idx="198">
                        <c:v>44192</c:v>
                      </c:pt>
                      <c:pt idx="199">
                        <c:v>44193</c:v>
                      </c:pt>
                      <c:pt idx="200">
                        <c:v>44194</c:v>
                      </c:pt>
                      <c:pt idx="201">
                        <c:v>44195</c:v>
                      </c:pt>
                      <c:pt idx="202">
                        <c:v>44196</c:v>
                      </c:pt>
                      <c:pt idx="203">
                        <c:v>44197</c:v>
                      </c:pt>
                      <c:pt idx="204">
                        <c:v>44198</c:v>
                      </c:pt>
                      <c:pt idx="205">
                        <c:v>44199</c:v>
                      </c:pt>
                      <c:pt idx="206">
                        <c:v>44200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qto_cvd19_grafica!$X$2:$X$230</c15:sqref>
                        </c15:formulaRef>
                      </c:ext>
                    </c:extLst>
                    <c:numCache>
                      <c:formatCode>General</c:formatCode>
                      <c:ptCount val="229"/>
                      <c:pt idx="0">
                        <c:v>57</c:v>
                      </c:pt>
                      <c:pt idx="1">
                        <c:v>56</c:v>
                      </c:pt>
                      <c:pt idx="2">
                        <c:v>50</c:v>
                      </c:pt>
                      <c:pt idx="3">
                        <c:v>56</c:v>
                      </c:pt>
                      <c:pt idx="4">
                        <c:v>45</c:v>
                      </c:pt>
                      <c:pt idx="5">
                        <c:v>55</c:v>
                      </c:pt>
                      <c:pt idx="6">
                        <c:v>66</c:v>
                      </c:pt>
                      <c:pt idx="7">
                        <c:v>52</c:v>
                      </c:pt>
                      <c:pt idx="8">
                        <c:v>70</c:v>
                      </c:pt>
                      <c:pt idx="9">
                        <c:v>45</c:v>
                      </c:pt>
                      <c:pt idx="10">
                        <c:v>72</c:v>
                      </c:pt>
                      <c:pt idx="11">
                        <c:v>59</c:v>
                      </c:pt>
                      <c:pt idx="12">
                        <c:v>65</c:v>
                      </c:pt>
                      <c:pt idx="13">
                        <c:v>42</c:v>
                      </c:pt>
                      <c:pt idx="14">
                        <c:v>78</c:v>
                      </c:pt>
                      <c:pt idx="15">
                        <c:v>64</c:v>
                      </c:pt>
                      <c:pt idx="16">
                        <c:v>78</c:v>
                      </c:pt>
                      <c:pt idx="17">
                        <c:v>57</c:v>
                      </c:pt>
                      <c:pt idx="18">
                        <c:v>64</c:v>
                      </c:pt>
                      <c:pt idx="19">
                        <c:v>66</c:v>
                      </c:pt>
                      <c:pt idx="20">
                        <c:v>62</c:v>
                      </c:pt>
                      <c:pt idx="21">
                        <c:v>66</c:v>
                      </c:pt>
                      <c:pt idx="22">
                        <c:v>89</c:v>
                      </c:pt>
                      <c:pt idx="23">
                        <c:v>78</c:v>
                      </c:pt>
                      <c:pt idx="24">
                        <c:v>69</c:v>
                      </c:pt>
                      <c:pt idx="25">
                        <c:v>82</c:v>
                      </c:pt>
                      <c:pt idx="26">
                        <c:v>92</c:v>
                      </c:pt>
                      <c:pt idx="27">
                        <c:v>79</c:v>
                      </c:pt>
                      <c:pt idx="28">
                        <c:v>94</c:v>
                      </c:pt>
                      <c:pt idx="29">
                        <c:v>81</c:v>
                      </c:pt>
                      <c:pt idx="30">
                        <c:v>85</c:v>
                      </c:pt>
                      <c:pt idx="31">
                        <c:v>92</c:v>
                      </c:pt>
                      <c:pt idx="32">
                        <c:v>87</c:v>
                      </c:pt>
                      <c:pt idx="33">
                        <c:v>92</c:v>
                      </c:pt>
                      <c:pt idx="34">
                        <c:v>60</c:v>
                      </c:pt>
                      <c:pt idx="35">
                        <c:v>98</c:v>
                      </c:pt>
                      <c:pt idx="36">
                        <c:v>89</c:v>
                      </c:pt>
                      <c:pt idx="37">
                        <c:v>89</c:v>
                      </c:pt>
                      <c:pt idx="38">
                        <c:v>98</c:v>
                      </c:pt>
                      <c:pt idx="39">
                        <c:v>85</c:v>
                      </c:pt>
                      <c:pt idx="40">
                        <c:v>82</c:v>
                      </c:pt>
                      <c:pt idx="41">
                        <c:v>86</c:v>
                      </c:pt>
                      <c:pt idx="42">
                        <c:v>88</c:v>
                      </c:pt>
                      <c:pt idx="43">
                        <c:v>83</c:v>
                      </c:pt>
                      <c:pt idx="44">
                        <c:v>85</c:v>
                      </c:pt>
                      <c:pt idx="45">
                        <c:v>89</c:v>
                      </c:pt>
                      <c:pt idx="46">
                        <c:v>91</c:v>
                      </c:pt>
                      <c:pt idx="47">
                        <c:v>82</c:v>
                      </c:pt>
                      <c:pt idx="48">
                        <c:v>83</c:v>
                      </c:pt>
                      <c:pt idx="49">
                        <c:v>98</c:v>
                      </c:pt>
                      <c:pt idx="50">
                        <c:v>87</c:v>
                      </c:pt>
                      <c:pt idx="51">
                        <c:v>81</c:v>
                      </c:pt>
                      <c:pt idx="52">
                        <c:v>91</c:v>
                      </c:pt>
                      <c:pt idx="53">
                        <c:v>92</c:v>
                      </c:pt>
                      <c:pt idx="54">
                        <c:v>91</c:v>
                      </c:pt>
                      <c:pt idx="55">
                        <c:v>84</c:v>
                      </c:pt>
                      <c:pt idx="56">
                        <c:v>86</c:v>
                      </c:pt>
                      <c:pt idx="57">
                        <c:v>79</c:v>
                      </c:pt>
                      <c:pt idx="58">
                        <c:v>85</c:v>
                      </c:pt>
                      <c:pt idx="59">
                        <c:v>73</c:v>
                      </c:pt>
                      <c:pt idx="60">
                        <c:v>81</c:v>
                      </c:pt>
                      <c:pt idx="61">
                        <c:v>96</c:v>
                      </c:pt>
                      <c:pt idx="62">
                        <c:v>78</c:v>
                      </c:pt>
                      <c:pt idx="63">
                        <c:v>67</c:v>
                      </c:pt>
                      <c:pt idx="64">
                        <c:v>89</c:v>
                      </c:pt>
                      <c:pt idx="65">
                        <c:v>57</c:v>
                      </c:pt>
                      <c:pt idx="66">
                        <c:v>63</c:v>
                      </c:pt>
                      <c:pt idx="67">
                        <c:v>66</c:v>
                      </c:pt>
                      <c:pt idx="68">
                        <c:v>75</c:v>
                      </c:pt>
                      <c:pt idx="69">
                        <c:v>59</c:v>
                      </c:pt>
                      <c:pt idx="70">
                        <c:v>66</c:v>
                      </c:pt>
                      <c:pt idx="71">
                        <c:v>69</c:v>
                      </c:pt>
                      <c:pt idx="72">
                        <c:v>70</c:v>
                      </c:pt>
                      <c:pt idx="73">
                        <c:v>72</c:v>
                      </c:pt>
                      <c:pt idx="74">
                        <c:v>71</c:v>
                      </c:pt>
                      <c:pt idx="75">
                        <c:v>46</c:v>
                      </c:pt>
                      <c:pt idx="76">
                        <c:v>57</c:v>
                      </c:pt>
                      <c:pt idx="77">
                        <c:v>70</c:v>
                      </c:pt>
                      <c:pt idx="78">
                        <c:v>60</c:v>
                      </c:pt>
                      <c:pt idx="79">
                        <c:v>53</c:v>
                      </c:pt>
                      <c:pt idx="80">
                        <c:v>52</c:v>
                      </c:pt>
                      <c:pt idx="81">
                        <c:v>53</c:v>
                      </c:pt>
                      <c:pt idx="82">
                        <c:v>70</c:v>
                      </c:pt>
                      <c:pt idx="83">
                        <c:v>70</c:v>
                      </c:pt>
                      <c:pt idx="84">
                        <c:v>49</c:v>
                      </c:pt>
                      <c:pt idx="85">
                        <c:v>59</c:v>
                      </c:pt>
                      <c:pt idx="86">
                        <c:v>58</c:v>
                      </c:pt>
                      <c:pt idx="87">
                        <c:v>52</c:v>
                      </c:pt>
                      <c:pt idx="88">
                        <c:v>57</c:v>
                      </c:pt>
                      <c:pt idx="89">
                        <c:v>68</c:v>
                      </c:pt>
                      <c:pt idx="90">
                        <c:v>51</c:v>
                      </c:pt>
                      <c:pt idx="91">
                        <c:v>54</c:v>
                      </c:pt>
                      <c:pt idx="92">
                        <c:v>49</c:v>
                      </c:pt>
                      <c:pt idx="93">
                        <c:v>60</c:v>
                      </c:pt>
                      <c:pt idx="94">
                        <c:v>84</c:v>
                      </c:pt>
                      <c:pt idx="95">
                        <c:v>45</c:v>
                      </c:pt>
                      <c:pt idx="96">
                        <c:v>50</c:v>
                      </c:pt>
                      <c:pt idx="97">
                        <c:v>54</c:v>
                      </c:pt>
                      <c:pt idx="98">
                        <c:v>63</c:v>
                      </c:pt>
                      <c:pt idx="99">
                        <c:v>48</c:v>
                      </c:pt>
                      <c:pt idx="100">
                        <c:v>56</c:v>
                      </c:pt>
                      <c:pt idx="101">
                        <c:v>52</c:v>
                      </c:pt>
                      <c:pt idx="102">
                        <c:v>48</c:v>
                      </c:pt>
                      <c:pt idx="103">
                        <c:v>51</c:v>
                      </c:pt>
                      <c:pt idx="104">
                        <c:v>40</c:v>
                      </c:pt>
                      <c:pt idx="105">
                        <c:v>43</c:v>
                      </c:pt>
                      <c:pt idx="106">
                        <c:v>52</c:v>
                      </c:pt>
                      <c:pt idx="107">
                        <c:v>49</c:v>
                      </c:pt>
                      <c:pt idx="108">
                        <c:v>41</c:v>
                      </c:pt>
                      <c:pt idx="109">
                        <c:v>51</c:v>
                      </c:pt>
                      <c:pt idx="110">
                        <c:v>48</c:v>
                      </c:pt>
                      <c:pt idx="111">
                        <c:v>43</c:v>
                      </c:pt>
                      <c:pt idx="112">
                        <c:v>46</c:v>
                      </c:pt>
                      <c:pt idx="113">
                        <c:v>36</c:v>
                      </c:pt>
                      <c:pt idx="114">
                        <c:v>40</c:v>
                      </c:pt>
                      <c:pt idx="115">
                        <c:v>43</c:v>
                      </c:pt>
                      <c:pt idx="116">
                        <c:v>46</c:v>
                      </c:pt>
                      <c:pt idx="117">
                        <c:v>40</c:v>
                      </c:pt>
                      <c:pt idx="118">
                        <c:v>44</c:v>
                      </c:pt>
                      <c:pt idx="119">
                        <c:v>40</c:v>
                      </c:pt>
                      <c:pt idx="120">
                        <c:v>40</c:v>
                      </c:pt>
                      <c:pt idx="121">
                        <c:v>39</c:v>
                      </c:pt>
                      <c:pt idx="122">
                        <c:v>45</c:v>
                      </c:pt>
                      <c:pt idx="123">
                        <c:v>43</c:v>
                      </c:pt>
                      <c:pt idx="124">
                        <c:v>45</c:v>
                      </c:pt>
                      <c:pt idx="125">
                        <c:v>34</c:v>
                      </c:pt>
                      <c:pt idx="126">
                        <c:v>41</c:v>
                      </c:pt>
                      <c:pt idx="127">
                        <c:v>43</c:v>
                      </c:pt>
                      <c:pt idx="128">
                        <c:v>37</c:v>
                      </c:pt>
                      <c:pt idx="129">
                        <c:v>34</c:v>
                      </c:pt>
                      <c:pt idx="130">
                        <c:v>53</c:v>
                      </c:pt>
                      <c:pt idx="131">
                        <c:v>39</c:v>
                      </c:pt>
                      <c:pt idx="132">
                        <c:v>42</c:v>
                      </c:pt>
                      <c:pt idx="133">
                        <c:v>40</c:v>
                      </c:pt>
                      <c:pt idx="134">
                        <c:v>42</c:v>
                      </c:pt>
                      <c:pt idx="135">
                        <c:v>52</c:v>
                      </c:pt>
                      <c:pt idx="136">
                        <c:v>37</c:v>
                      </c:pt>
                      <c:pt idx="137">
                        <c:v>39</c:v>
                      </c:pt>
                      <c:pt idx="138">
                        <c:v>41</c:v>
                      </c:pt>
                      <c:pt idx="139">
                        <c:v>39</c:v>
                      </c:pt>
                      <c:pt idx="140">
                        <c:v>48</c:v>
                      </c:pt>
                      <c:pt idx="141">
                        <c:v>46</c:v>
                      </c:pt>
                      <c:pt idx="142">
                        <c:v>52</c:v>
                      </c:pt>
                      <c:pt idx="143">
                        <c:v>49</c:v>
                      </c:pt>
                      <c:pt idx="144">
                        <c:v>32</c:v>
                      </c:pt>
                      <c:pt idx="145">
                        <c:v>29</c:v>
                      </c:pt>
                      <c:pt idx="146">
                        <c:v>41</c:v>
                      </c:pt>
                      <c:pt idx="147">
                        <c:v>34</c:v>
                      </c:pt>
                      <c:pt idx="148">
                        <c:v>36</c:v>
                      </c:pt>
                      <c:pt idx="149">
                        <c:v>38</c:v>
                      </c:pt>
                      <c:pt idx="150">
                        <c:v>43</c:v>
                      </c:pt>
                      <c:pt idx="151">
                        <c:v>41</c:v>
                      </c:pt>
                      <c:pt idx="152">
                        <c:v>33</c:v>
                      </c:pt>
                      <c:pt idx="153">
                        <c:v>43</c:v>
                      </c:pt>
                      <c:pt idx="154">
                        <c:v>53</c:v>
                      </c:pt>
                      <c:pt idx="155">
                        <c:v>33</c:v>
                      </c:pt>
                      <c:pt idx="156">
                        <c:v>42</c:v>
                      </c:pt>
                      <c:pt idx="157">
                        <c:v>41</c:v>
                      </c:pt>
                      <c:pt idx="158">
                        <c:v>49</c:v>
                      </c:pt>
                      <c:pt idx="159">
                        <c:v>43</c:v>
                      </c:pt>
                      <c:pt idx="160">
                        <c:v>50</c:v>
                      </c:pt>
                      <c:pt idx="161">
                        <c:v>45</c:v>
                      </c:pt>
                      <c:pt idx="162">
                        <c:v>45</c:v>
                      </c:pt>
                      <c:pt idx="163">
                        <c:v>39</c:v>
                      </c:pt>
                      <c:pt idx="164">
                        <c:v>34</c:v>
                      </c:pt>
                      <c:pt idx="165">
                        <c:v>59</c:v>
                      </c:pt>
                      <c:pt idx="166">
                        <c:v>35</c:v>
                      </c:pt>
                      <c:pt idx="167">
                        <c:v>30</c:v>
                      </c:pt>
                      <c:pt idx="168">
                        <c:v>31</c:v>
                      </c:pt>
                      <c:pt idx="169">
                        <c:v>25</c:v>
                      </c:pt>
                      <c:pt idx="170">
                        <c:v>30</c:v>
                      </c:pt>
                      <c:pt idx="171">
                        <c:v>13</c:v>
                      </c:pt>
                      <c:pt idx="172">
                        <c:v>46</c:v>
                      </c:pt>
                      <c:pt idx="173">
                        <c:v>34</c:v>
                      </c:pt>
                      <c:pt idx="174">
                        <c:v>55</c:v>
                      </c:pt>
                      <c:pt idx="175">
                        <c:v>43</c:v>
                      </c:pt>
                      <c:pt idx="176">
                        <c:v>36</c:v>
                      </c:pt>
                      <c:pt idx="177">
                        <c:v>51</c:v>
                      </c:pt>
                      <c:pt idx="178">
                        <c:v>31</c:v>
                      </c:pt>
                      <c:pt idx="179">
                        <c:v>44</c:v>
                      </c:pt>
                      <c:pt idx="180">
                        <c:v>38</c:v>
                      </c:pt>
                      <c:pt idx="181">
                        <c:v>37</c:v>
                      </c:pt>
                      <c:pt idx="182">
                        <c:v>47</c:v>
                      </c:pt>
                      <c:pt idx="183">
                        <c:v>43</c:v>
                      </c:pt>
                      <c:pt idx="184">
                        <c:v>47</c:v>
                      </c:pt>
                      <c:pt idx="185">
                        <c:v>53</c:v>
                      </c:pt>
                      <c:pt idx="186">
                        <c:v>39</c:v>
                      </c:pt>
                      <c:pt idx="187">
                        <c:v>41</c:v>
                      </c:pt>
                      <c:pt idx="188">
                        <c:v>47</c:v>
                      </c:pt>
                      <c:pt idx="189">
                        <c:v>53</c:v>
                      </c:pt>
                      <c:pt idx="190">
                        <c:v>47</c:v>
                      </c:pt>
                      <c:pt idx="191">
                        <c:v>59</c:v>
                      </c:pt>
                      <c:pt idx="192">
                        <c:v>43</c:v>
                      </c:pt>
                      <c:pt idx="193">
                        <c:v>38</c:v>
                      </c:pt>
                      <c:pt idx="194">
                        <c:v>62</c:v>
                      </c:pt>
                      <c:pt idx="195">
                        <c:v>41</c:v>
                      </c:pt>
                      <c:pt idx="196">
                        <c:v>49</c:v>
                      </c:pt>
                      <c:pt idx="197">
                        <c:v>40</c:v>
                      </c:pt>
                      <c:pt idx="198">
                        <c:v>40</c:v>
                      </c:pt>
                      <c:pt idx="199">
                        <c:v>45</c:v>
                      </c:pt>
                      <c:pt idx="200">
                        <c:v>41</c:v>
                      </c:pt>
                      <c:pt idx="201">
                        <c:v>42</c:v>
                      </c:pt>
                      <c:pt idx="202">
                        <c:v>22</c:v>
                      </c:pt>
                      <c:pt idx="203">
                        <c:v>52</c:v>
                      </c:pt>
                      <c:pt idx="204">
                        <c:v>40</c:v>
                      </c:pt>
                      <c:pt idx="205">
                        <c:v>49</c:v>
                      </c:pt>
                      <c:pt idx="206">
                        <c:v>49</c:v>
                      </c:pt>
                      <c:pt idx="207">
                        <c:v>46</c:v>
                      </c:pt>
                      <c:pt idx="208">
                        <c:v>48</c:v>
                      </c:pt>
                      <c:pt idx="209">
                        <c:v>50</c:v>
                      </c:pt>
                      <c:pt idx="210">
                        <c:v>50</c:v>
                      </c:pt>
                      <c:pt idx="211">
                        <c:v>46</c:v>
                      </c:pt>
                      <c:pt idx="212">
                        <c:v>48</c:v>
                      </c:pt>
                      <c:pt idx="213">
                        <c:v>42</c:v>
                      </c:pt>
                      <c:pt idx="214">
                        <c:v>46</c:v>
                      </c:pt>
                      <c:pt idx="215">
                        <c:v>45</c:v>
                      </c:pt>
                      <c:pt idx="216">
                        <c:v>42</c:v>
                      </c:pt>
                      <c:pt idx="217">
                        <c:v>55</c:v>
                      </c:pt>
                      <c:pt idx="218">
                        <c:v>72</c:v>
                      </c:pt>
                      <c:pt idx="219">
                        <c:v>50</c:v>
                      </c:pt>
                      <c:pt idx="220">
                        <c:v>57</c:v>
                      </c:pt>
                      <c:pt idx="221">
                        <c:v>78</c:v>
                      </c:pt>
                      <c:pt idx="222">
                        <c:v>48</c:v>
                      </c:pt>
                      <c:pt idx="223">
                        <c:v>55</c:v>
                      </c:pt>
                      <c:pt idx="224">
                        <c:v>69</c:v>
                      </c:pt>
                      <c:pt idx="225">
                        <c:v>70</c:v>
                      </c:pt>
                      <c:pt idx="226">
                        <c:v>49</c:v>
                      </c:pt>
                      <c:pt idx="227">
                        <c:v>41</c:v>
                      </c:pt>
                      <c:pt idx="228">
                        <c:v>62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A934-4DB4-9EA4-372B71779ACC}"/>
                  </c:ext>
                </c:extLst>
              </c15:ser>
            </c15:filteredLineSeries>
          </c:ext>
        </c:extLst>
      </c:lineChart>
      <c:dateAx>
        <c:axId val="1728174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200" b="0" i="0" baseline="0" dirty="0">
                    <a:solidFill>
                      <a:sysClr val="windowText" lastClr="000000"/>
                    </a:solidFill>
                    <a:effectLst/>
                  </a:rPr>
                  <a:t>Fecha de reporte</a:t>
                </a:r>
                <a:endParaRPr lang="es-EC" sz="1200" dirty="0">
                  <a:solidFill>
                    <a:sysClr val="windowText" lastClr="000000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.37160736709037073"/>
              <c:y val="0.9443637301659072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yyyy\-mm\-dd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s-ES"/>
          </a:p>
        </c:txPr>
        <c:crossAx val="48324608"/>
        <c:crosses val="autoZero"/>
        <c:auto val="0"/>
        <c:lblOffset val="100"/>
        <c:baseTimeUnit val="days"/>
        <c:majorUnit val="2"/>
        <c:majorTimeUnit val="days"/>
      </c:dateAx>
      <c:valAx>
        <c:axId val="48324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dirty="0">
                    <a:solidFill>
                      <a:schemeClr val="bg1">
                        <a:lumMod val="50000"/>
                      </a:schemeClr>
                    </a:solidFill>
                  </a:rPr>
                  <a:t># camas (eje 1)</a:t>
                </a:r>
              </a:p>
            </c:rich>
          </c:tx>
          <c:layout>
            <c:manualLayout>
              <c:xMode val="edge"/>
              <c:yMode val="edge"/>
              <c:x val="1.0880073640084089E-2"/>
              <c:y val="0.4101290393363208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172817408"/>
        <c:crossesAt val="43994"/>
        <c:crossBetween val="between"/>
      </c:valAx>
      <c:valAx>
        <c:axId val="48325184"/>
        <c:scaling>
          <c:orientation val="minMax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dirty="0">
                    <a:solidFill>
                      <a:schemeClr val="bg1">
                        <a:lumMod val="50000"/>
                      </a:schemeClr>
                    </a:solidFill>
                  </a:rPr>
                  <a:t># personas (eje 2)</a:t>
                </a:r>
              </a:p>
            </c:rich>
          </c:tx>
          <c:layout>
            <c:manualLayout>
              <c:xMode val="edge"/>
              <c:yMode val="edge"/>
              <c:x val="0.7837190730305631"/>
              <c:y val="0.4204550556582356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172817920"/>
        <c:crosses val="max"/>
        <c:crossBetween val="between"/>
      </c:valAx>
      <c:dateAx>
        <c:axId val="172817920"/>
        <c:scaling>
          <c:orientation val="minMax"/>
        </c:scaling>
        <c:delete val="1"/>
        <c:axPos val="b"/>
        <c:numFmt formatCode="yyyy\-mm\-dd" sourceLinked="1"/>
        <c:majorTickMark val="out"/>
        <c:minorTickMark val="none"/>
        <c:tickLblPos val="nextTo"/>
        <c:crossAx val="48325184"/>
        <c:crosses val="autoZero"/>
        <c:auto val="0"/>
        <c:lblOffset val="100"/>
        <c:baseTimeUnit val="days"/>
      </c:date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092555966049273"/>
          <c:y val="9.0679783051933555E-2"/>
          <c:w val="0.18117028025525242"/>
          <c:h val="0.81014072194363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Bambino-Regular ☞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872183945756787E-2"/>
          <c:y val="3.4621369214572907E-2"/>
          <c:w val="0.641046515716164"/>
          <c:h val="0.79865824331030266"/>
        </c:manualLayout>
      </c:layout>
      <c:lineChart>
        <c:grouping val="standard"/>
        <c:varyColors val="0"/>
        <c:ser>
          <c:idx val="3"/>
          <c:order val="0"/>
          <c:tx>
            <c:strRef>
              <c:f>qto_cvd19_grafica!$O$30</c:f>
              <c:strCache>
                <c:ptCount val="1"/>
                <c:pt idx="0">
                  <c:v>Nº de pacientes en lista de espera UCI/UCIP COVID-19</c:v>
                </c:pt>
              </c:strCache>
            </c:strRef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3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183"/>
              <c:layout>
                <c:manualLayout>
                  <c:x val="-1.9796427602143417E-2"/>
                  <c:y val="-2.6128714160713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F5-4863-A015-06AAC9A84E68}"/>
                </c:ext>
              </c:extLst>
            </c:dLbl>
            <c:dLbl>
              <c:idx val="188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accent4">
                          <a:lumMod val="75000"/>
                        </a:schemeClr>
                      </a:solidFill>
                      <a:latin typeface="Bambino-Regular" panose="00000500000000000000" pitchFamily="2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20-4B3D-BEDF-814DC3B759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Bambino-Regular" panose="00000500000000000000" pitchFamily="2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qto_cvd19_camas!$A$111:$A$299</c:f>
              <c:numCache>
                <c:formatCode>yyyy\-mm\-dd</c:formatCode>
                <c:ptCount val="189"/>
                <c:pt idx="0">
                  <c:v>44103</c:v>
                </c:pt>
                <c:pt idx="1">
                  <c:v>44104</c:v>
                </c:pt>
                <c:pt idx="2">
                  <c:v>44105</c:v>
                </c:pt>
                <c:pt idx="3">
                  <c:v>44106</c:v>
                </c:pt>
                <c:pt idx="4">
                  <c:v>44107</c:v>
                </c:pt>
                <c:pt idx="5">
                  <c:v>44108</c:v>
                </c:pt>
                <c:pt idx="6">
                  <c:v>44109</c:v>
                </c:pt>
                <c:pt idx="7">
                  <c:v>44110</c:v>
                </c:pt>
                <c:pt idx="8">
                  <c:v>44111</c:v>
                </c:pt>
                <c:pt idx="9">
                  <c:v>44112</c:v>
                </c:pt>
                <c:pt idx="10">
                  <c:v>44113</c:v>
                </c:pt>
                <c:pt idx="11">
                  <c:v>44114</c:v>
                </c:pt>
                <c:pt idx="12">
                  <c:v>44115</c:v>
                </c:pt>
                <c:pt idx="13">
                  <c:v>44116</c:v>
                </c:pt>
                <c:pt idx="14">
                  <c:v>44117</c:v>
                </c:pt>
                <c:pt idx="15">
                  <c:v>44118</c:v>
                </c:pt>
                <c:pt idx="16">
                  <c:v>44119</c:v>
                </c:pt>
                <c:pt idx="17">
                  <c:v>44120</c:v>
                </c:pt>
                <c:pt idx="18">
                  <c:v>44121</c:v>
                </c:pt>
                <c:pt idx="19">
                  <c:v>44122</c:v>
                </c:pt>
                <c:pt idx="20">
                  <c:v>44123</c:v>
                </c:pt>
                <c:pt idx="21">
                  <c:v>44124</c:v>
                </c:pt>
                <c:pt idx="22">
                  <c:v>44125</c:v>
                </c:pt>
                <c:pt idx="23">
                  <c:v>44126</c:v>
                </c:pt>
                <c:pt idx="24">
                  <c:v>44127</c:v>
                </c:pt>
                <c:pt idx="25">
                  <c:v>44128</c:v>
                </c:pt>
                <c:pt idx="26">
                  <c:v>44129</c:v>
                </c:pt>
                <c:pt idx="27">
                  <c:v>44130</c:v>
                </c:pt>
                <c:pt idx="28">
                  <c:v>44131</c:v>
                </c:pt>
                <c:pt idx="29">
                  <c:v>44132</c:v>
                </c:pt>
                <c:pt idx="30">
                  <c:v>44133</c:v>
                </c:pt>
                <c:pt idx="31">
                  <c:v>44134</c:v>
                </c:pt>
                <c:pt idx="32">
                  <c:v>44135</c:v>
                </c:pt>
                <c:pt idx="33">
                  <c:v>44136</c:v>
                </c:pt>
                <c:pt idx="34">
                  <c:v>44137</c:v>
                </c:pt>
                <c:pt idx="35">
                  <c:v>44138</c:v>
                </c:pt>
                <c:pt idx="36">
                  <c:v>44139</c:v>
                </c:pt>
                <c:pt idx="37">
                  <c:v>44140</c:v>
                </c:pt>
                <c:pt idx="38">
                  <c:v>44141</c:v>
                </c:pt>
                <c:pt idx="39">
                  <c:v>44142</c:v>
                </c:pt>
                <c:pt idx="40">
                  <c:v>44143</c:v>
                </c:pt>
                <c:pt idx="41">
                  <c:v>44144</c:v>
                </c:pt>
                <c:pt idx="42">
                  <c:v>44145</c:v>
                </c:pt>
                <c:pt idx="43">
                  <c:v>44146</c:v>
                </c:pt>
                <c:pt idx="44">
                  <c:v>44147</c:v>
                </c:pt>
                <c:pt idx="45">
                  <c:v>44148</c:v>
                </c:pt>
                <c:pt idx="46">
                  <c:v>44149</c:v>
                </c:pt>
                <c:pt idx="47">
                  <c:v>44150</c:v>
                </c:pt>
                <c:pt idx="48">
                  <c:v>44151</c:v>
                </c:pt>
                <c:pt idx="49">
                  <c:v>44152</c:v>
                </c:pt>
                <c:pt idx="50">
                  <c:v>44153</c:v>
                </c:pt>
                <c:pt idx="51">
                  <c:v>44154</c:v>
                </c:pt>
                <c:pt idx="52">
                  <c:v>44155</c:v>
                </c:pt>
                <c:pt idx="53">
                  <c:v>44156</c:v>
                </c:pt>
                <c:pt idx="54">
                  <c:v>44157</c:v>
                </c:pt>
                <c:pt idx="55">
                  <c:v>44158</c:v>
                </c:pt>
                <c:pt idx="56">
                  <c:v>44159</c:v>
                </c:pt>
                <c:pt idx="57">
                  <c:v>44160</c:v>
                </c:pt>
                <c:pt idx="58">
                  <c:v>44161</c:v>
                </c:pt>
                <c:pt idx="59">
                  <c:v>44162</c:v>
                </c:pt>
                <c:pt idx="60">
                  <c:v>44163</c:v>
                </c:pt>
                <c:pt idx="61">
                  <c:v>44164</c:v>
                </c:pt>
                <c:pt idx="62">
                  <c:v>44165</c:v>
                </c:pt>
                <c:pt idx="63">
                  <c:v>44166</c:v>
                </c:pt>
                <c:pt idx="64">
                  <c:v>44167</c:v>
                </c:pt>
                <c:pt idx="65">
                  <c:v>44168</c:v>
                </c:pt>
                <c:pt idx="66">
                  <c:v>44169</c:v>
                </c:pt>
                <c:pt idx="67">
                  <c:v>44170</c:v>
                </c:pt>
                <c:pt idx="68">
                  <c:v>44171</c:v>
                </c:pt>
                <c:pt idx="69">
                  <c:v>44172</c:v>
                </c:pt>
                <c:pt idx="70">
                  <c:v>44173</c:v>
                </c:pt>
                <c:pt idx="71">
                  <c:v>44174</c:v>
                </c:pt>
                <c:pt idx="72">
                  <c:v>44175</c:v>
                </c:pt>
                <c:pt idx="73">
                  <c:v>44176</c:v>
                </c:pt>
                <c:pt idx="74">
                  <c:v>44177</c:v>
                </c:pt>
                <c:pt idx="75">
                  <c:v>44178</c:v>
                </c:pt>
                <c:pt idx="76">
                  <c:v>44179</c:v>
                </c:pt>
                <c:pt idx="77">
                  <c:v>44180</c:v>
                </c:pt>
                <c:pt idx="78">
                  <c:v>44181</c:v>
                </c:pt>
                <c:pt idx="79">
                  <c:v>44182</c:v>
                </c:pt>
                <c:pt idx="80">
                  <c:v>44183</c:v>
                </c:pt>
                <c:pt idx="81">
                  <c:v>44184</c:v>
                </c:pt>
                <c:pt idx="82">
                  <c:v>44185</c:v>
                </c:pt>
                <c:pt idx="83">
                  <c:v>44186</c:v>
                </c:pt>
                <c:pt idx="84">
                  <c:v>44187</c:v>
                </c:pt>
                <c:pt idx="85">
                  <c:v>44188</c:v>
                </c:pt>
                <c:pt idx="86">
                  <c:v>44189</c:v>
                </c:pt>
                <c:pt idx="87">
                  <c:v>44190</c:v>
                </c:pt>
                <c:pt idx="88">
                  <c:v>44191</c:v>
                </c:pt>
                <c:pt idx="89">
                  <c:v>44192</c:v>
                </c:pt>
                <c:pt idx="90">
                  <c:v>44193</c:v>
                </c:pt>
                <c:pt idx="91">
                  <c:v>44194</c:v>
                </c:pt>
                <c:pt idx="92">
                  <c:v>44195</c:v>
                </c:pt>
                <c:pt idx="93">
                  <c:v>44196</c:v>
                </c:pt>
                <c:pt idx="94">
                  <c:v>44197</c:v>
                </c:pt>
                <c:pt idx="95">
                  <c:v>44198</c:v>
                </c:pt>
                <c:pt idx="96">
                  <c:v>44199</c:v>
                </c:pt>
                <c:pt idx="97">
                  <c:v>44200</c:v>
                </c:pt>
                <c:pt idx="98">
                  <c:v>44201</c:v>
                </c:pt>
                <c:pt idx="99">
                  <c:v>44202</c:v>
                </c:pt>
                <c:pt idx="100">
                  <c:v>44203</c:v>
                </c:pt>
                <c:pt idx="101">
                  <c:v>44204</c:v>
                </c:pt>
                <c:pt idx="102">
                  <c:v>44205</c:v>
                </c:pt>
                <c:pt idx="103">
                  <c:v>44206</c:v>
                </c:pt>
                <c:pt idx="104">
                  <c:v>44207</c:v>
                </c:pt>
                <c:pt idx="105">
                  <c:v>44208</c:v>
                </c:pt>
                <c:pt idx="106">
                  <c:v>44209</c:v>
                </c:pt>
                <c:pt idx="107">
                  <c:v>44210</c:v>
                </c:pt>
                <c:pt idx="108">
                  <c:v>44211</c:v>
                </c:pt>
                <c:pt idx="109">
                  <c:v>44212</c:v>
                </c:pt>
                <c:pt idx="110">
                  <c:v>44213</c:v>
                </c:pt>
                <c:pt idx="111">
                  <c:v>44214</c:v>
                </c:pt>
                <c:pt idx="112">
                  <c:v>44215</c:v>
                </c:pt>
                <c:pt idx="113">
                  <c:v>44216</c:v>
                </c:pt>
                <c:pt idx="114">
                  <c:v>44217</c:v>
                </c:pt>
                <c:pt idx="115">
                  <c:v>44218</c:v>
                </c:pt>
                <c:pt idx="116">
                  <c:v>44219</c:v>
                </c:pt>
                <c:pt idx="117">
                  <c:v>44220</c:v>
                </c:pt>
                <c:pt idx="118">
                  <c:v>44221</c:v>
                </c:pt>
                <c:pt idx="119">
                  <c:v>44222</c:v>
                </c:pt>
                <c:pt idx="120">
                  <c:v>44223</c:v>
                </c:pt>
                <c:pt idx="121">
                  <c:v>44224</c:v>
                </c:pt>
                <c:pt idx="122">
                  <c:v>44225</c:v>
                </c:pt>
                <c:pt idx="123">
                  <c:v>44226</c:v>
                </c:pt>
                <c:pt idx="124">
                  <c:v>44227</c:v>
                </c:pt>
                <c:pt idx="125">
                  <c:v>44228</c:v>
                </c:pt>
                <c:pt idx="126">
                  <c:v>44229</c:v>
                </c:pt>
                <c:pt idx="127">
                  <c:v>44230</c:v>
                </c:pt>
                <c:pt idx="128">
                  <c:v>44231</c:v>
                </c:pt>
                <c:pt idx="129">
                  <c:v>44232</c:v>
                </c:pt>
                <c:pt idx="130">
                  <c:v>44233</c:v>
                </c:pt>
                <c:pt idx="131">
                  <c:v>44234</c:v>
                </c:pt>
                <c:pt idx="132">
                  <c:v>44235</c:v>
                </c:pt>
                <c:pt idx="133">
                  <c:v>44236</c:v>
                </c:pt>
                <c:pt idx="134">
                  <c:v>44237</c:v>
                </c:pt>
                <c:pt idx="135">
                  <c:v>44238</c:v>
                </c:pt>
                <c:pt idx="136">
                  <c:v>44239</c:v>
                </c:pt>
                <c:pt idx="137">
                  <c:v>44240</c:v>
                </c:pt>
                <c:pt idx="138">
                  <c:v>44241</c:v>
                </c:pt>
                <c:pt idx="139">
                  <c:v>44242</c:v>
                </c:pt>
                <c:pt idx="140">
                  <c:v>44243</c:v>
                </c:pt>
                <c:pt idx="141">
                  <c:v>44244</c:v>
                </c:pt>
                <c:pt idx="142">
                  <c:v>44245</c:v>
                </c:pt>
                <c:pt idx="143">
                  <c:v>44246</c:v>
                </c:pt>
                <c:pt idx="144">
                  <c:v>44247</c:v>
                </c:pt>
                <c:pt idx="145">
                  <c:v>44248</c:v>
                </c:pt>
                <c:pt idx="146">
                  <c:v>44249</c:v>
                </c:pt>
                <c:pt idx="147">
                  <c:v>44250</c:v>
                </c:pt>
                <c:pt idx="148">
                  <c:v>44251</c:v>
                </c:pt>
                <c:pt idx="149">
                  <c:v>44252</c:v>
                </c:pt>
                <c:pt idx="150">
                  <c:v>44253</c:v>
                </c:pt>
                <c:pt idx="151">
                  <c:v>44254</c:v>
                </c:pt>
                <c:pt idx="152">
                  <c:v>44255</c:v>
                </c:pt>
                <c:pt idx="153">
                  <c:v>44256</c:v>
                </c:pt>
                <c:pt idx="154">
                  <c:v>44257</c:v>
                </c:pt>
                <c:pt idx="155">
                  <c:v>44258</c:v>
                </c:pt>
                <c:pt idx="156">
                  <c:v>44259</c:v>
                </c:pt>
                <c:pt idx="157">
                  <c:v>44260</c:v>
                </c:pt>
                <c:pt idx="158">
                  <c:v>44261</c:v>
                </c:pt>
                <c:pt idx="159">
                  <c:v>44262</c:v>
                </c:pt>
                <c:pt idx="160">
                  <c:v>44263</c:v>
                </c:pt>
                <c:pt idx="161">
                  <c:v>44264</c:v>
                </c:pt>
                <c:pt idx="162">
                  <c:v>44265</c:v>
                </c:pt>
                <c:pt idx="163">
                  <c:v>44266</c:v>
                </c:pt>
                <c:pt idx="164">
                  <c:v>44267</c:v>
                </c:pt>
                <c:pt idx="165">
                  <c:v>44268</c:v>
                </c:pt>
                <c:pt idx="166">
                  <c:v>44269</c:v>
                </c:pt>
                <c:pt idx="167">
                  <c:v>44270</c:v>
                </c:pt>
                <c:pt idx="168">
                  <c:v>44271</c:v>
                </c:pt>
                <c:pt idx="169">
                  <c:v>44272</c:v>
                </c:pt>
                <c:pt idx="170">
                  <c:v>44273</c:v>
                </c:pt>
                <c:pt idx="171">
                  <c:v>44274</c:v>
                </c:pt>
                <c:pt idx="172">
                  <c:v>44275</c:v>
                </c:pt>
                <c:pt idx="173">
                  <c:v>44276</c:v>
                </c:pt>
                <c:pt idx="174">
                  <c:v>44277</c:v>
                </c:pt>
                <c:pt idx="175">
                  <c:v>44278</c:v>
                </c:pt>
                <c:pt idx="176">
                  <c:v>44279</c:v>
                </c:pt>
                <c:pt idx="177">
                  <c:v>44280</c:v>
                </c:pt>
                <c:pt idx="178">
                  <c:v>44281</c:v>
                </c:pt>
                <c:pt idx="179">
                  <c:v>44282</c:v>
                </c:pt>
                <c:pt idx="180">
                  <c:v>44283</c:v>
                </c:pt>
                <c:pt idx="181">
                  <c:v>44284</c:v>
                </c:pt>
                <c:pt idx="182">
                  <c:v>44285</c:v>
                </c:pt>
                <c:pt idx="183">
                  <c:v>44286</c:v>
                </c:pt>
                <c:pt idx="184">
                  <c:v>44287</c:v>
                </c:pt>
                <c:pt idx="185">
                  <c:v>44288</c:v>
                </c:pt>
                <c:pt idx="186">
                  <c:v>44289</c:v>
                </c:pt>
                <c:pt idx="187">
                  <c:v>44290</c:v>
                </c:pt>
                <c:pt idx="188">
                  <c:v>44291</c:v>
                </c:pt>
              </c:numCache>
            </c:numRef>
          </c:cat>
          <c:val>
            <c:numRef>
              <c:f>qto_cvd19_camas!$K$111:$K$299</c:f>
              <c:numCache>
                <c:formatCode>0</c:formatCode>
                <c:ptCount val="189"/>
                <c:pt idx="0">
                  <c:v>12</c:v>
                </c:pt>
                <c:pt idx="1">
                  <c:v>16</c:v>
                </c:pt>
                <c:pt idx="2">
                  <c:v>13</c:v>
                </c:pt>
                <c:pt idx="3">
                  <c:v>10</c:v>
                </c:pt>
                <c:pt idx="4">
                  <c:v>10</c:v>
                </c:pt>
                <c:pt idx="5">
                  <c:v>7</c:v>
                </c:pt>
                <c:pt idx="6">
                  <c:v>9</c:v>
                </c:pt>
                <c:pt idx="7">
                  <c:v>7</c:v>
                </c:pt>
                <c:pt idx="8">
                  <c:v>3</c:v>
                </c:pt>
                <c:pt idx="9">
                  <c:v>3</c:v>
                </c:pt>
                <c:pt idx="10" formatCode="General">
                  <c:v>2</c:v>
                </c:pt>
                <c:pt idx="11" formatCode="General">
                  <c:v>1</c:v>
                </c:pt>
                <c:pt idx="12" formatCode="General">
                  <c:v>2</c:v>
                </c:pt>
                <c:pt idx="13" formatCode="General">
                  <c:v>5</c:v>
                </c:pt>
                <c:pt idx="14" formatCode="General">
                  <c:v>5</c:v>
                </c:pt>
                <c:pt idx="15" formatCode="General">
                  <c:v>5</c:v>
                </c:pt>
                <c:pt idx="16" formatCode="General">
                  <c:v>9</c:v>
                </c:pt>
                <c:pt idx="17" formatCode="General">
                  <c:v>6</c:v>
                </c:pt>
                <c:pt idx="18" formatCode="General">
                  <c:v>9</c:v>
                </c:pt>
                <c:pt idx="19" formatCode="General">
                  <c:v>7</c:v>
                </c:pt>
                <c:pt idx="20" formatCode="General">
                  <c:v>9</c:v>
                </c:pt>
                <c:pt idx="21" formatCode="General">
                  <c:v>11</c:v>
                </c:pt>
                <c:pt idx="22" formatCode="General">
                  <c:v>7</c:v>
                </c:pt>
                <c:pt idx="23" formatCode="General">
                  <c:v>5</c:v>
                </c:pt>
                <c:pt idx="24" formatCode="General">
                  <c:v>5</c:v>
                </c:pt>
                <c:pt idx="25" formatCode="General">
                  <c:v>6</c:v>
                </c:pt>
                <c:pt idx="26" formatCode="General">
                  <c:v>8</c:v>
                </c:pt>
                <c:pt idx="27" formatCode="General">
                  <c:v>8</c:v>
                </c:pt>
                <c:pt idx="28" formatCode="General">
                  <c:v>11</c:v>
                </c:pt>
                <c:pt idx="29" formatCode="General">
                  <c:v>8</c:v>
                </c:pt>
                <c:pt idx="30" formatCode="General">
                  <c:v>13</c:v>
                </c:pt>
                <c:pt idx="31" formatCode="General">
                  <c:v>19</c:v>
                </c:pt>
                <c:pt idx="32" formatCode="General">
                  <c:v>20</c:v>
                </c:pt>
                <c:pt idx="33" formatCode="General">
                  <c:v>24</c:v>
                </c:pt>
                <c:pt idx="34" formatCode="General">
                  <c:v>18</c:v>
                </c:pt>
                <c:pt idx="35" formatCode="General">
                  <c:v>13</c:v>
                </c:pt>
                <c:pt idx="36" formatCode="General">
                  <c:v>14</c:v>
                </c:pt>
                <c:pt idx="37" formatCode="General">
                  <c:v>17</c:v>
                </c:pt>
                <c:pt idx="38" formatCode="General">
                  <c:v>20</c:v>
                </c:pt>
                <c:pt idx="39" formatCode="General">
                  <c:v>14</c:v>
                </c:pt>
                <c:pt idx="40" formatCode="General">
                  <c:v>19</c:v>
                </c:pt>
                <c:pt idx="41" formatCode="General">
                  <c:v>19</c:v>
                </c:pt>
                <c:pt idx="42" formatCode="General">
                  <c:v>17</c:v>
                </c:pt>
                <c:pt idx="43" formatCode="General">
                  <c:v>19</c:v>
                </c:pt>
                <c:pt idx="44" formatCode="General">
                  <c:v>18</c:v>
                </c:pt>
                <c:pt idx="45" formatCode="General">
                  <c:v>12</c:v>
                </c:pt>
                <c:pt idx="46" formatCode="General">
                  <c:v>12</c:v>
                </c:pt>
                <c:pt idx="47" formatCode="General">
                  <c:v>14</c:v>
                </c:pt>
                <c:pt idx="48" formatCode="General">
                  <c:v>14</c:v>
                </c:pt>
                <c:pt idx="49" formatCode="General">
                  <c:v>15</c:v>
                </c:pt>
                <c:pt idx="50" formatCode="General">
                  <c:v>13</c:v>
                </c:pt>
                <c:pt idx="51" formatCode="General">
                  <c:v>9</c:v>
                </c:pt>
                <c:pt idx="52" formatCode="General">
                  <c:v>16</c:v>
                </c:pt>
                <c:pt idx="53" formatCode="General">
                  <c:v>13</c:v>
                </c:pt>
                <c:pt idx="54" formatCode="General">
                  <c:v>12</c:v>
                </c:pt>
                <c:pt idx="55" formatCode="General">
                  <c:v>11</c:v>
                </c:pt>
                <c:pt idx="56" formatCode="General">
                  <c:v>17</c:v>
                </c:pt>
                <c:pt idx="57" formatCode="General">
                  <c:v>11</c:v>
                </c:pt>
                <c:pt idx="58" formatCode="General">
                  <c:v>14</c:v>
                </c:pt>
                <c:pt idx="59" formatCode="General">
                  <c:v>13</c:v>
                </c:pt>
                <c:pt idx="60" formatCode="General">
                  <c:v>14</c:v>
                </c:pt>
                <c:pt idx="61" formatCode="General">
                  <c:v>15</c:v>
                </c:pt>
                <c:pt idx="62" formatCode="General">
                  <c:v>17</c:v>
                </c:pt>
                <c:pt idx="63" formatCode="General">
                  <c:v>19</c:v>
                </c:pt>
                <c:pt idx="64" formatCode="General">
                  <c:v>20</c:v>
                </c:pt>
                <c:pt idx="65" formatCode="General">
                  <c:v>17</c:v>
                </c:pt>
                <c:pt idx="66" formatCode="General">
                  <c:v>19</c:v>
                </c:pt>
                <c:pt idx="67" formatCode="General">
                  <c:v>20</c:v>
                </c:pt>
                <c:pt idx="68" formatCode="General">
                  <c:v>20</c:v>
                </c:pt>
                <c:pt idx="69" formatCode="General">
                  <c:v>20</c:v>
                </c:pt>
                <c:pt idx="70" formatCode="General">
                  <c:v>19</c:v>
                </c:pt>
                <c:pt idx="71" formatCode="General">
                  <c:v>15</c:v>
                </c:pt>
                <c:pt idx="72" formatCode="General">
                  <c:v>16</c:v>
                </c:pt>
                <c:pt idx="73" formatCode="General">
                  <c:v>19</c:v>
                </c:pt>
                <c:pt idx="74" formatCode="General">
                  <c:v>19</c:v>
                </c:pt>
                <c:pt idx="75" formatCode="General">
                  <c:v>18</c:v>
                </c:pt>
                <c:pt idx="76" formatCode="General">
                  <c:v>26</c:v>
                </c:pt>
                <c:pt idx="77" formatCode="General">
                  <c:v>28</c:v>
                </c:pt>
                <c:pt idx="78" formatCode="General">
                  <c:v>19</c:v>
                </c:pt>
                <c:pt idx="79" formatCode="General">
                  <c:v>21</c:v>
                </c:pt>
                <c:pt idx="80" formatCode="General">
                  <c:v>26</c:v>
                </c:pt>
                <c:pt idx="81" formatCode="General">
                  <c:v>28</c:v>
                </c:pt>
                <c:pt idx="82" formatCode="General">
                  <c:v>26</c:v>
                </c:pt>
                <c:pt idx="83" formatCode="General">
                  <c:v>30</c:v>
                </c:pt>
                <c:pt idx="84" formatCode="General">
                  <c:v>23</c:v>
                </c:pt>
                <c:pt idx="85" formatCode="General">
                  <c:v>31</c:v>
                </c:pt>
                <c:pt idx="86" formatCode="General">
                  <c:v>28</c:v>
                </c:pt>
                <c:pt idx="87" formatCode="General">
                  <c:v>24</c:v>
                </c:pt>
                <c:pt idx="88" formatCode="General">
                  <c:v>25</c:v>
                </c:pt>
                <c:pt idx="89" formatCode="General">
                  <c:v>28</c:v>
                </c:pt>
                <c:pt idx="90" formatCode="General">
                  <c:v>30</c:v>
                </c:pt>
                <c:pt idx="91" formatCode="General">
                  <c:v>31</c:v>
                </c:pt>
                <c:pt idx="92" formatCode="General">
                  <c:v>27</c:v>
                </c:pt>
                <c:pt idx="93" formatCode="General">
                  <c:v>34</c:v>
                </c:pt>
                <c:pt idx="94" formatCode="General">
                  <c:v>33</c:v>
                </c:pt>
                <c:pt idx="95" formatCode="General">
                  <c:v>33</c:v>
                </c:pt>
                <c:pt idx="96" formatCode="General">
                  <c:v>44</c:v>
                </c:pt>
                <c:pt idx="97" formatCode="General">
                  <c:v>50</c:v>
                </c:pt>
                <c:pt idx="98" formatCode="General">
                  <c:v>49</c:v>
                </c:pt>
                <c:pt idx="99" formatCode="General">
                  <c:v>41</c:v>
                </c:pt>
                <c:pt idx="100" formatCode="General">
                  <c:v>42</c:v>
                </c:pt>
                <c:pt idx="101" formatCode="General">
                  <c:v>37</c:v>
                </c:pt>
                <c:pt idx="102">
                  <c:v>44.958333333333329</c:v>
                </c:pt>
                <c:pt idx="103" formatCode="General">
                  <c:v>41</c:v>
                </c:pt>
                <c:pt idx="104" formatCode="General">
                  <c:v>45</c:v>
                </c:pt>
                <c:pt idx="105" formatCode="General">
                  <c:v>57</c:v>
                </c:pt>
                <c:pt idx="106" formatCode="General">
                  <c:v>57</c:v>
                </c:pt>
                <c:pt idx="107" formatCode="General">
                  <c:v>54</c:v>
                </c:pt>
                <c:pt idx="108" formatCode="General">
                  <c:v>59</c:v>
                </c:pt>
                <c:pt idx="109" formatCode="General">
                  <c:v>68</c:v>
                </c:pt>
                <c:pt idx="110" formatCode="General">
                  <c:v>69</c:v>
                </c:pt>
                <c:pt idx="111" formatCode="General">
                  <c:v>61</c:v>
                </c:pt>
                <c:pt idx="112" formatCode="General">
                  <c:v>72</c:v>
                </c:pt>
                <c:pt idx="113" formatCode="General">
                  <c:v>76</c:v>
                </c:pt>
                <c:pt idx="114" formatCode="General">
                  <c:v>72</c:v>
                </c:pt>
                <c:pt idx="115" formatCode="General">
                  <c:v>78</c:v>
                </c:pt>
                <c:pt idx="116" formatCode="General">
                  <c:v>65</c:v>
                </c:pt>
                <c:pt idx="117" formatCode="General">
                  <c:v>74</c:v>
                </c:pt>
                <c:pt idx="118" formatCode="General">
                  <c:v>88</c:v>
                </c:pt>
                <c:pt idx="119" formatCode="General">
                  <c:v>71</c:v>
                </c:pt>
                <c:pt idx="120" formatCode="General">
                  <c:v>76</c:v>
                </c:pt>
                <c:pt idx="121" formatCode="General">
                  <c:v>84</c:v>
                </c:pt>
                <c:pt idx="122" formatCode="General">
                  <c:v>81</c:v>
                </c:pt>
                <c:pt idx="123" formatCode="General">
                  <c:v>89</c:v>
                </c:pt>
                <c:pt idx="124" formatCode="General">
                  <c:v>77</c:v>
                </c:pt>
                <c:pt idx="125" formatCode="General">
                  <c:v>64</c:v>
                </c:pt>
                <c:pt idx="126" formatCode="General">
                  <c:v>66</c:v>
                </c:pt>
                <c:pt idx="127" formatCode="General">
                  <c:v>64</c:v>
                </c:pt>
                <c:pt idx="128" formatCode="General">
                  <c:v>53</c:v>
                </c:pt>
                <c:pt idx="129" formatCode="General">
                  <c:v>47</c:v>
                </c:pt>
                <c:pt idx="130" formatCode="General">
                  <c:v>41</c:v>
                </c:pt>
                <c:pt idx="131" formatCode="General">
                  <c:v>39</c:v>
                </c:pt>
                <c:pt idx="132" formatCode="General">
                  <c:v>40</c:v>
                </c:pt>
                <c:pt idx="133" formatCode="General">
                  <c:v>47</c:v>
                </c:pt>
                <c:pt idx="134" formatCode="General">
                  <c:v>54</c:v>
                </c:pt>
                <c:pt idx="135" formatCode="General">
                  <c:v>62</c:v>
                </c:pt>
                <c:pt idx="136" formatCode="General">
                  <c:v>55</c:v>
                </c:pt>
                <c:pt idx="137" formatCode="General">
                  <c:v>57</c:v>
                </c:pt>
                <c:pt idx="138" formatCode="General">
                  <c:v>53</c:v>
                </c:pt>
                <c:pt idx="139" formatCode="General">
                  <c:v>66</c:v>
                </c:pt>
                <c:pt idx="140" formatCode="General">
                  <c:v>65</c:v>
                </c:pt>
                <c:pt idx="141" formatCode="General">
                  <c:v>65</c:v>
                </c:pt>
                <c:pt idx="142" formatCode="General">
                  <c:v>65</c:v>
                </c:pt>
                <c:pt idx="143" formatCode="General">
                  <c:v>66</c:v>
                </c:pt>
                <c:pt idx="144" formatCode="General">
                  <c:v>68</c:v>
                </c:pt>
                <c:pt idx="145" formatCode="General">
                  <c:v>57</c:v>
                </c:pt>
                <c:pt idx="146" formatCode="General">
                  <c:v>59</c:v>
                </c:pt>
                <c:pt idx="147" formatCode="General">
                  <c:v>50</c:v>
                </c:pt>
                <c:pt idx="148" formatCode="General">
                  <c:v>49</c:v>
                </c:pt>
                <c:pt idx="149" formatCode="General">
                  <c:v>50</c:v>
                </c:pt>
                <c:pt idx="150" formatCode="General">
                  <c:v>43</c:v>
                </c:pt>
                <c:pt idx="151" formatCode="General">
                  <c:v>46</c:v>
                </c:pt>
                <c:pt idx="152" formatCode="General">
                  <c:v>42</c:v>
                </c:pt>
                <c:pt idx="153" formatCode="General">
                  <c:v>56</c:v>
                </c:pt>
                <c:pt idx="154" formatCode="General">
                  <c:v>49</c:v>
                </c:pt>
                <c:pt idx="155" formatCode="General">
                  <c:v>53</c:v>
                </c:pt>
                <c:pt idx="156" formatCode="General">
                  <c:v>52</c:v>
                </c:pt>
                <c:pt idx="157" formatCode="General">
                  <c:v>50</c:v>
                </c:pt>
                <c:pt idx="158" formatCode="General">
                  <c:v>67</c:v>
                </c:pt>
                <c:pt idx="159" formatCode="General">
                  <c:v>71</c:v>
                </c:pt>
                <c:pt idx="160" formatCode="General">
                  <c:v>58</c:v>
                </c:pt>
                <c:pt idx="161" formatCode="General">
                  <c:v>61</c:v>
                </c:pt>
                <c:pt idx="162" formatCode="General">
                  <c:v>65</c:v>
                </c:pt>
                <c:pt idx="163" formatCode="General">
                  <c:v>70</c:v>
                </c:pt>
                <c:pt idx="164" formatCode="General">
                  <c:v>59</c:v>
                </c:pt>
                <c:pt idx="165" formatCode="General">
                  <c:v>58</c:v>
                </c:pt>
                <c:pt idx="166" formatCode="General">
                  <c:v>55</c:v>
                </c:pt>
                <c:pt idx="167" formatCode="General">
                  <c:v>50</c:v>
                </c:pt>
                <c:pt idx="168" formatCode="General">
                  <c:v>52</c:v>
                </c:pt>
                <c:pt idx="169" formatCode="General">
                  <c:v>52</c:v>
                </c:pt>
                <c:pt idx="170" formatCode="General">
                  <c:v>66</c:v>
                </c:pt>
                <c:pt idx="171" formatCode="General">
                  <c:v>57</c:v>
                </c:pt>
                <c:pt idx="172" formatCode="General">
                  <c:v>65</c:v>
                </c:pt>
                <c:pt idx="173" formatCode="General">
                  <c:v>54</c:v>
                </c:pt>
                <c:pt idx="174" formatCode="General">
                  <c:v>61</c:v>
                </c:pt>
                <c:pt idx="175" formatCode="General">
                  <c:v>71</c:v>
                </c:pt>
                <c:pt idx="176" formatCode="General">
                  <c:v>64</c:v>
                </c:pt>
                <c:pt idx="177" formatCode="General">
                  <c:v>73</c:v>
                </c:pt>
                <c:pt idx="178" formatCode="General">
                  <c:v>63</c:v>
                </c:pt>
                <c:pt idx="179" formatCode="General">
                  <c:v>74</c:v>
                </c:pt>
                <c:pt idx="180" formatCode="General">
                  <c:v>79</c:v>
                </c:pt>
                <c:pt idx="181" formatCode="General">
                  <c:v>101</c:v>
                </c:pt>
                <c:pt idx="182" formatCode="General">
                  <c:v>96</c:v>
                </c:pt>
                <c:pt idx="183" formatCode="General">
                  <c:v>106</c:v>
                </c:pt>
                <c:pt idx="184" formatCode="General">
                  <c:v>84</c:v>
                </c:pt>
                <c:pt idx="185" formatCode="General">
                  <c:v>95</c:v>
                </c:pt>
                <c:pt idx="186" formatCode="General">
                  <c:v>90</c:v>
                </c:pt>
                <c:pt idx="187" formatCode="General">
                  <c:v>98</c:v>
                </c:pt>
                <c:pt idx="188" formatCode="General">
                  <c:v>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179-4C20-B9AB-2A62C4D63AEB}"/>
            </c:ext>
          </c:extLst>
        </c:ser>
        <c:ser>
          <c:idx val="2"/>
          <c:order val="1"/>
          <c:tx>
            <c:strRef>
              <c:f>qto_cvd19_grafica!$N$30</c:f>
              <c:strCache>
                <c:ptCount val="1"/>
                <c:pt idx="0">
                  <c:v>Nº de pacientes en lista de espera para hospitalización COVID-19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ln w="12700" cap="flat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dLbls>
            <c:dLbl>
              <c:idx val="188"/>
              <c:layout>
                <c:manualLayout>
                  <c:x val="-1.539722146833377E-2"/>
                  <c:y val="-2.87415855767851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Bambino-Regular" panose="00000500000000000000" pitchFamily="2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20-4B3D-BEDF-814DC3B759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Bambino-Regular" panose="00000500000000000000" pitchFamily="2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qto_cvd19_camas!$A$111:$A$299</c:f>
              <c:numCache>
                <c:formatCode>yyyy\-mm\-dd</c:formatCode>
                <c:ptCount val="189"/>
                <c:pt idx="0">
                  <c:v>44103</c:v>
                </c:pt>
                <c:pt idx="1">
                  <c:v>44104</c:v>
                </c:pt>
                <c:pt idx="2">
                  <c:v>44105</c:v>
                </c:pt>
                <c:pt idx="3">
                  <c:v>44106</c:v>
                </c:pt>
                <c:pt idx="4">
                  <c:v>44107</c:v>
                </c:pt>
                <c:pt idx="5">
                  <c:v>44108</c:v>
                </c:pt>
                <c:pt idx="6">
                  <c:v>44109</c:v>
                </c:pt>
                <c:pt idx="7">
                  <c:v>44110</c:v>
                </c:pt>
                <c:pt idx="8">
                  <c:v>44111</c:v>
                </c:pt>
                <c:pt idx="9">
                  <c:v>44112</c:v>
                </c:pt>
                <c:pt idx="10">
                  <c:v>44113</c:v>
                </c:pt>
                <c:pt idx="11">
                  <c:v>44114</c:v>
                </c:pt>
                <c:pt idx="12">
                  <c:v>44115</c:v>
                </c:pt>
                <c:pt idx="13">
                  <c:v>44116</c:v>
                </c:pt>
                <c:pt idx="14">
                  <c:v>44117</c:v>
                </c:pt>
                <c:pt idx="15">
                  <c:v>44118</c:v>
                </c:pt>
                <c:pt idx="16">
                  <c:v>44119</c:v>
                </c:pt>
                <c:pt idx="17">
                  <c:v>44120</c:v>
                </c:pt>
                <c:pt idx="18">
                  <c:v>44121</c:v>
                </c:pt>
                <c:pt idx="19">
                  <c:v>44122</c:v>
                </c:pt>
                <c:pt idx="20">
                  <c:v>44123</c:v>
                </c:pt>
                <c:pt idx="21">
                  <c:v>44124</c:v>
                </c:pt>
                <c:pt idx="22">
                  <c:v>44125</c:v>
                </c:pt>
                <c:pt idx="23">
                  <c:v>44126</c:v>
                </c:pt>
                <c:pt idx="24">
                  <c:v>44127</c:v>
                </c:pt>
                <c:pt idx="25">
                  <c:v>44128</c:v>
                </c:pt>
                <c:pt idx="26">
                  <c:v>44129</c:v>
                </c:pt>
                <c:pt idx="27">
                  <c:v>44130</c:v>
                </c:pt>
                <c:pt idx="28">
                  <c:v>44131</c:v>
                </c:pt>
                <c:pt idx="29">
                  <c:v>44132</c:v>
                </c:pt>
                <c:pt idx="30">
                  <c:v>44133</c:v>
                </c:pt>
                <c:pt idx="31">
                  <c:v>44134</c:v>
                </c:pt>
                <c:pt idx="32">
                  <c:v>44135</c:v>
                </c:pt>
                <c:pt idx="33">
                  <c:v>44136</c:v>
                </c:pt>
                <c:pt idx="34">
                  <c:v>44137</c:v>
                </c:pt>
                <c:pt idx="35">
                  <c:v>44138</c:v>
                </c:pt>
                <c:pt idx="36">
                  <c:v>44139</c:v>
                </c:pt>
                <c:pt idx="37">
                  <c:v>44140</c:v>
                </c:pt>
                <c:pt idx="38">
                  <c:v>44141</c:v>
                </c:pt>
                <c:pt idx="39">
                  <c:v>44142</c:v>
                </c:pt>
                <c:pt idx="40">
                  <c:v>44143</c:v>
                </c:pt>
                <c:pt idx="41">
                  <c:v>44144</c:v>
                </c:pt>
                <c:pt idx="42">
                  <c:v>44145</c:v>
                </c:pt>
                <c:pt idx="43">
                  <c:v>44146</c:v>
                </c:pt>
                <c:pt idx="44">
                  <c:v>44147</c:v>
                </c:pt>
                <c:pt idx="45">
                  <c:v>44148</c:v>
                </c:pt>
                <c:pt idx="46">
                  <c:v>44149</c:v>
                </c:pt>
                <c:pt idx="47">
                  <c:v>44150</c:v>
                </c:pt>
                <c:pt idx="48">
                  <c:v>44151</c:v>
                </c:pt>
                <c:pt idx="49">
                  <c:v>44152</c:v>
                </c:pt>
                <c:pt idx="50">
                  <c:v>44153</c:v>
                </c:pt>
                <c:pt idx="51">
                  <c:v>44154</c:v>
                </c:pt>
                <c:pt idx="52">
                  <c:v>44155</c:v>
                </c:pt>
                <c:pt idx="53">
                  <c:v>44156</c:v>
                </c:pt>
                <c:pt idx="54">
                  <c:v>44157</c:v>
                </c:pt>
                <c:pt idx="55">
                  <c:v>44158</c:v>
                </c:pt>
                <c:pt idx="56">
                  <c:v>44159</c:v>
                </c:pt>
                <c:pt idx="57">
                  <c:v>44160</c:v>
                </c:pt>
                <c:pt idx="58">
                  <c:v>44161</c:v>
                </c:pt>
                <c:pt idx="59">
                  <c:v>44162</c:v>
                </c:pt>
                <c:pt idx="60">
                  <c:v>44163</c:v>
                </c:pt>
                <c:pt idx="61">
                  <c:v>44164</c:v>
                </c:pt>
                <c:pt idx="62">
                  <c:v>44165</c:v>
                </c:pt>
                <c:pt idx="63">
                  <c:v>44166</c:v>
                </c:pt>
                <c:pt idx="64">
                  <c:v>44167</c:v>
                </c:pt>
                <c:pt idx="65">
                  <c:v>44168</c:v>
                </c:pt>
                <c:pt idx="66">
                  <c:v>44169</c:v>
                </c:pt>
                <c:pt idx="67">
                  <c:v>44170</c:v>
                </c:pt>
                <c:pt idx="68">
                  <c:v>44171</c:v>
                </c:pt>
                <c:pt idx="69">
                  <c:v>44172</c:v>
                </c:pt>
                <c:pt idx="70">
                  <c:v>44173</c:v>
                </c:pt>
                <c:pt idx="71">
                  <c:v>44174</c:v>
                </c:pt>
                <c:pt idx="72">
                  <c:v>44175</c:v>
                </c:pt>
                <c:pt idx="73">
                  <c:v>44176</c:v>
                </c:pt>
                <c:pt idx="74">
                  <c:v>44177</c:v>
                </c:pt>
                <c:pt idx="75">
                  <c:v>44178</c:v>
                </c:pt>
                <c:pt idx="76">
                  <c:v>44179</c:v>
                </c:pt>
                <c:pt idx="77">
                  <c:v>44180</c:v>
                </c:pt>
                <c:pt idx="78">
                  <c:v>44181</c:v>
                </c:pt>
                <c:pt idx="79">
                  <c:v>44182</c:v>
                </c:pt>
                <c:pt idx="80">
                  <c:v>44183</c:v>
                </c:pt>
                <c:pt idx="81">
                  <c:v>44184</c:v>
                </c:pt>
                <c:pt idx="82">
                  <c:v>44185</c:v>
                </c:pt>
                <c:pt idx="83">
                  <c:v>44186</c:v>
                </c:pt>
                <c:pt idx="84">
                  <c:v>44187</c:v>
                </c:pt>
                <c:pt idx="85">
                  <c:v>44188</c:v>
                </c:pt>
                <c:pt idx="86">
                  <c:v>44189</c:v>
                </c:pt>
                <c:pt idx="87">
                  <c:v>44190</c:v>
                </c:pt>
                <c:pt idx="88">
                  <c:v>44191</c:v>
                </c:pt>
                <c:pt idx="89">
                  <c:v>44192</c:v>
                </c:pt>
                <c:pt idx="90">
                  <c:v>44193</c:v>
                </c:pt>
                <c:pt idx="91">
                  <c:v>44194</c:v>
                </c:pt>
                <c:pt idx="92">
                  <c:v>44195</c:v>
                </c:pt>
                <c:pt idx="93">
                  <c:v>44196</c:v>
                </c:pt>
                <c:pt idx="94">
                  <c:v>44197</c:v>
                </c:pt>
                <c:pt idx="95">
                  <c:v>44198</c:v>
                </c:pt>
                <c:pt idx="96">
                  <c:v>44199</c:v>
                </c:pt>
                <c:pt idx="97">
                  <c:v>44200</c:v>
                </c:pt>
                <c:pt idx="98">
                  <c:v>44201</c:v>
                </c:pt>
                <c:pt idx="99">
                  <c:v>44202</c:v>
                </c:pt>
                <c:pt idx="100">
                  <c:v>44203</c:v>
                </c:pt>
                <c:pt idx="101">
                  <c:v>44204</c:v>
                </c:pt>
                <c:pt idx="102">
                  <c:v>44205</c:v>
                </c:pt>
                <c:pt idx="103">
                  <c:v>44206</c:v>
                </c:pt>
                <c:pt idx="104">
                  <c:v>44207</c:v>
                </c:pt>
                <c:pt idx="105">
                  <c:v>44208</c:v>
                </c:pt>
                <c:pt idx="106">
                  <c:v>44209</c:v>
                </c:pt>
                <c:pt idx="107">
                  <c:v>44210</c:v>
                </c:pt>
                <c:pt idx="108">
                  <c:v>44211</c:v>
                </c:pt>
                <c:pt idx="109">
                  <c:v>44212</c:v>
                </c:pt>
                <c:pt idx="110">
                  <c:v>44213</c:v>
                </c:pt>
                <c:pt idx="111">
                  <c:v>44214</c:v>
                </c:pt>
                <c:pt idx="112">
                  <c:v>44215</c:v>
                </c:pt>
                <c:pt idx="113">
                  <c:v>44216</c:v>
                </c:pt>
                <c:pt idx="114">
                  <c:v>44217</c:v>
                </c:pt>
                <c:pt idx="115">
                  <c:v>44218</c:v>
                </c:pt>
                <c:pt idx="116">
                  <c:v>44219</c:v>
                </c:pt>
                <c:pt idx="117">
                  <c:v>44220</c:v>
                </c:pt>
                <c:pt idx="118">
                  <c:v>44221</c:v>
                </c:pt>
                <c:pt idx="119">
                  <c:v>44222</c:v>
                </c:pt>
                <c:pt idx="120">
                  <c:v>44223</c:v>
                </c:pt>
                <c:pt idx="121">
                  <c:v>44224</c:v>
                </c:pt>
                <c:pt idx="122">
                  <c:v>44225</c:v>
                </c:pt>
                <c:pt idx="123">
                  <c:v>44226</c:v>
                </c:pt>
                <c:pt idx="124">
                  <c:v>44227</c:v>
                </c:pt>
                <c:pt idx="125">
                  <c:v>44228</c:v>
                </c:pt>
                <c:pt idx="126">
                  <c:v>44229</c:v>
                </c:pt>
                <c:pt idx="127">
                  <c:v>44230</c:v>
                </c:pt>
                <c:pt idx="128">
                  <c:v>44231</c:v>
                </c:pt>
                <c:pt idx="129">
                  <c:v>44232</c:v>
                </c:pt>
                <c:pt idx="130">
                  <c:v>44233</c:v>
                </c:pt>
                <c:pt idx="131">
                  <c:v>44234</c:v>
                </c:pt>
                <c:pt idx="132">
                  <c:v>44235</c:v>
                </c:pt>
                <c:pt idx="133">
                  <c:v>44236</c:v>
                </c:pt>
                <c:pt idx="134">
                  <c:v>44237</c:v>
                </c:pt>
                <c:pt idx="135">
                  <c:v>44238</c:v>
                </c:pt>
                <c:pt idx="136">
                  <c:v>44239</c:v>
                </c:pt>
                <c:pt idx="137">
                  <c:v>44240</c:v>
                </c:pt>
                <c:pt idx="138">
                  <c:v>44241</c:v>
                </c:pt>
                <c:pt idx="139">
                  <c:v>44242</c:v>
                </c:pt>
                <c:pt idx="140">
                  <c:v>44243</c:v>
                </c:pt>
                <c:pt idx="141">
                  <c:v>44244</c:v>
                </c:pt>
                <c:pt idx="142">
                  <c:v>44245</c:v>
                </c:pt>
                <c:pt idx="143">
                  <c:v>44246</c:v>
                </c:pt>
                <c:pt idx="144">
                  <c:v>44247</c:v>
                </c:pt>
                <c:pt idx="145">
                  <c:v>44248</c:v>
                </c:pt>
                <c:pt idx="146">
                  <c:v>44249</c:v>
                </c:pt>
                <c:pt idx="147">
                  <c:v>44250</c:v>
                </c:pt>
                <c:pt idx="148">
                  <c:v>44251</c:v>
                </c:pt>
                <c:pt idx="149">
                  <c:v>44252</c:v>
                </c:pt>
                <c:pt idx="150">
                  <c:v>44253</c:v>
                </c:pt>
                <c:pt idx="151">
                  <c:v>44254</c:v>
                </c:pt>
                <c:pt idx="152">
                  <c:v>44255</c:v>
                </c:pt>
                <c:pt idx="153">
                  <c:v>44256</c:v>
                </c:pt>
                <c:pt idx="154">
                  <c:v>44257</c:v>
                </c:pt>
                <c:pt idx="155">
                  <c:v>44258</c:v>
                </c:pt>
                <c:pt idx="156">
                  <c:v>44259</c:v>
                </c:pt>
                <c:pt idx="157">
                  <c:v>44260</c:v>
                </c:pt>
                <c:pt idx="158">
                  <c:v>44261</c:v>
                </c:pt>
                <c:pt idx="159">
                  <c:v>44262</c:v>
                </c:pt>
                <c:pt idx="160">
                  <c:v>44263</c:v>
                </c:pt>
                <c:pt idx="161">
                  <c:v>44264</c:v>
                </c:pt>
                <c:pt idx="162">
                  <c:v>44265</c:v>
                </c:pt>
                <c:pt idx="163">
                  <c:v>44266</c:v>
                </c:pt>
                <c:pt idx="164">
                  <c:v>44267</c:v>
                </c:pt>
                <c:pt idx="165">
                  <c:v>44268</c:v>
                </c:pt>
                <c:pt idx="166">
                  <c:v>44269</c:v>
                </c:pt>
                <c:pt idx="167">
                  <c:v>44270</c:v>
                </c:pt>
                <c:pt idx="168">
                  <c:v>44271</c:v>
                </c:pt>
                <c:pt idx="169">
                  <c:v>44272</c:v>
                </c:pt>
                <c:pt idx="170">
                  <c:v>44273</c:v>
                </c:pt>
                <c:pt idx="171">
                  <c:v>44274</c:v>
                </c:pt>
                <c:pt idx="172">
                  <c:v>44275</c:v>
                </c:pt>
                <c:pt idx="173">
                  <c:v>44276</c:v>
                </c:pt>
                <c:pt idx="174">
                  <c:v>44277</c:v>
                </c:pt>
                <c:pt idx="175">
                  <c:v>44278</c:v>
                </c:pt>
                <c:pt idx="176">
                  <c:v>44279</c:v>
                </c:pt>
                <c:pt idx="177">
                  <c:v>44280</c:v>
                </c:pt>
                <c:pt idx="178">
                  <c:v>44281</c:v>
                </c:pt>
                <c:pt idx="179">
                  <c:v>44282</c:v>
                </c:pt>
                <c:pt idx="180">
                  <c:v>44283</c:v>
                </c:pt>
                <c:pt idx="181">
                  <c:v>44284</c:v>
                </c:pt>
                <c:pt idx="182">
                  <c:v>44285</c:v>
                </c:pt>
                <c:pt idx="183">
                  <c:v>44286</c:v>
                </c:pt>
                <c:pt idx="184">
                  <c:v>44287</c:v>
                </c:pt>
                <c:pt idx="185">
                  <c:v>44288</c:v>
                </c:pt>
                <c:pt idx="186">
                  <c:v>44289</c:v>
                </c:pt>
                <c:pt idx="187">
                  <c:v>44290</c:v>
                </c:pt>
                <c:pt idx="188">
                  <c:v>44291</c:v>
                </c:pt>
              </c:numCache>
            </c:numRef>
          </c:cat>
          <c:val>
            <c:numRef>
              <c:f>qto_cvd19_camas!$J$111:$J$299</c:f>
              <c:numCache>
                <c:formatCode>0</c:formatCode>
                <c:ptCount val="189"/>
                <c:pt idx="0">
                  <c:v>7</c:v>
                </c:pt>
                <c:pt idx="1">
                  <c:v>4</c:v>
                </c:pt>
                <c:pt idx="2">
                  <c:v>8</c:v>
                </c:pt>
                <c:pt idx="3">
                  <c:v>6</c:v>
                </c:pt>
                <c:pt idx="4">
                  <c:v>7</c:v>
                </c:pt>
                <c:pt idx="5">
                  <c:v>5</c:v>
                </c:pt>
                <c:pt idx="6">
                  <c:v>8</c:v>
                </c:pt>
                <c:pt idx="7">
                  <c:v>8</c:v>
                </c:pt>
                <c:pt idx="8">
                  <c:v>10</c:v>
                </c:pt>
                <c:pt idx="9">
                  <c:v>8</c:v>
                </c:pt>
                <c:pt idx="10" formatCode="General">
                  <c:v>4</c:v>
                </c:pt>
                <c:pt idx="11" formatCode="General">
                  <c:v>4</c:v>
                </c:pt>
                <c:pt idx="12" formatCode="General">
                  <c:v>5</c:v>
                </c:pt>
                <c:pt idx="13" formatCode="General">
                  <c:v>4</c:v>
                </c:pt>
                <c:pt idx="14" formatCode="General">
                  <c:v>4</c:v>
                </c:pt>
                <c:pt idx="15" formatCode="General">
                  <c:v>2</c:v>
                </c:pt>
                <c:pt idx="16" formatCode="General">
                  <c:v>6</c:v>
                </c:pt>
                <c:pt idx="17" formatCode="General">
                  <c:v>7</c:v>
                </c:pt>
                <c:pt idx="18" formatCode="General">
                  <c:v>8</c:v>
                </c:pt>
                <c:pt idx="19" formatCode="General">
                  <c:v>2</c:v>
                </c:pt>
                <c:pt idx="20" formatCode="General">
                  <c:v>6</c:v>
                </c:pt>
                <c:pt idx="21" formatCode="General">
                  <c:v>11</c:v>
                </c:pt>
                <c:pt idx="22" formatCode="General">
                  <c:v>2</c:v>
                </c:pt>
                <c:pt idx="23" formatCode="General">
                  <c:v>4</c:v>
                </c:pt>
                <c:pt idx="24" formatCode="General">
                  <c:v>4</c:v>
                </c:pt>
                <c:pt idx="25" formatCode="General">
                  <c:v>6</c:v>
                </c:pt>
                <c:pt idx="26" formatCode="General">
                  <c:v>6</c:v>
                </c:pt>
                <c:pt idx="27" formatCode="General">
                  <c:v>1</c:v>
                </c:pt>
                <c:pt idx="28" formatCode="General">
                  <c:v>4</c:v>
                </c:pt>
                <c:pt idx="29" formatCode="General">
                  <c:v>2</c:v>
                </c:pt>
                <c:pt idx="30" formatCode="General">
                  <c:v>2</c:v>
                </c:pt>
                <c:pt idx="31" formatCode="General">
                  <c:v>3</c:v>
                </c:pt>
                <c:pt idx="32" formatCode="General">
                  <c:v>12</c:v>
                </c:pt>
                <c:pt idx="33" formatCode="General">
                  <c:v>9</c:v>
                </c:pt>
                <c:pt idx="34" formatCode="General">
                  <c:v>4</c:v>
                </c:pt>
                <c:pt idx="35" formatCode="General">
                  <c:v>5</c:v>
                </c:pt>
                <c:pt idx="36" formatCode="General">
                  <c:v>5</c:v>
                </c:pt>
                <c:pt idx="37" formatCode="General">
                  <c:v>6</c:v>
                </c:pt>
                <c:pt idx="38" formatCode="General">
                  <c:v>7</c:v>
                </c:pt>
                <c:pt idx="39" formatCode="General">
                  <c:v>8</c:v>
                </c:pt>
                <c:pt idx="40" formatCode="General">
                  <c:v>10</c:v>
                </c:pt>
                <c:pt idx="41" formatCode="General">
                  <c:v>10</c:v>
                </c:pt>
                <c:pt idx="42" formatCode="General">
                  <c:v>8</c:v>
                </c:pt>
                <c:pt idx="43" formatCode="General">
                  <c:v>7</c:v>
                </c:pt>
                <c:pt idx="44" formatCode="General">
                  <c:v>5</c:v>
                </c:pt>
                <c:pt idx="45" formatCode="General">
                  <c:v>5</c:v>
                </c:pt>
                <c:pt idx="46" formatCode="General">
                  <c:v>3</c:v>
                </c:pt>
                <c:pt idx="47" formatCode="General">
                  <c:v>2</c:v>
                </c:pt>
                <c:pt idx="48" formatCode="General">
                  <c:v>0</c:v>
                </c:pt>
                <c:pt idx="49" formatCode="General">
                  <c:v>0</c:v>
                </c:pt>
                <c:pt idx="50" formatCode="General">
                  <c:v>3</c:v>
                </c:pt>
                <c:pt idx="51" formatCode="General">
                  <c:v>2</c:v>
                </c:pt>
                <c:pt idx="52" formatCode="General">
                  <c:v>5</c:v>
                </c:pt>
                <c:pt idx="53" formatCode="General">
                  <c:v>4</c:v>
                </c:pt>
                <c:pt idx="54" formatCode="General">
                  <c:v>6</c:v>
                </c:pt>
                <c:pt idx="55" formatCode="General">
                  <c:v>9</c:v>
                </c:pt>
                <c:pt idx="56" formatCode="General">
                  <c:v>6</c:v>
                </c:pt>
                <c:pt idx="57" formatCode="General">
                  <c:v>6</c:v>
                </c:pt>
                <c:pt idx="58" formatCode="General">
                  <c:v>9</c:v>
                </c:pt>
                <c:pt idx="59" formatCode="General">
                  <c:v>9</c:v>
                </c:pt>
                <c:pt idx="60" formatCode="General">
                  <c:v>8</c:v>
                </c:pt>
                <c:pt idx="61" formatCode="General">
                  <c:v>9</c:v>
                </c:pt>
                <c:pt idx="62" formatCode="General">
                  <c:v>5</c:v>
                </c:pt>
                <c:pt idx="63" formatCode="General">
                  <c:v>5</c:v>
                </c:pt>
                <c:pt idx="64" formatCode="General">
                  <c:v>5</c:v>
                </c:pt>
                <c:pt idx="65" formatCode="General">
                  <c:v>6</c:v>
                </c:pt>
                <c:pt idx="66" formatCode="General">
                  <c:v>4</c:v>
                </c:pt>
                <c:pt idx="67" formatCode="General">
                  <c:v>4</c:v>
                </c:pt>
                <c:pt idx="68" formatCode="General">
                  <c:v>4</c:v>
                </c:pt>
                <c:pt idx="69" formatCode="General">
                  <c:v>2</c:v>
                </c:pt>
                <c:pt idx="70" formatCode="General">
                  <c:v>2</c:v>
                </c:pt>
                <c:pt idx="71" formatCode="General">
                  <c:v>3</c:v>
                </c:pt>
                <c:pt idx="72" formatCode="General">
                  <c:v>2</c:v>
                </c:pt>
                <c:pt idx="73" formatCode="General">
                  <c:v>3</c:v>
                </c:pt>
                <c:pt idx="74" formatCode="General">
                  <c:v>2</c:v>
                </c:pt>
                <c:pt idx="75" formatCode="General">
                  <c:v>1</c:v>
                </c:pt>
                <c:pt idx="76" formatCode="General">
                  <c:v>8</c:v>
                </c:pt>
                <c:pt idx="77" formatCode="General">
                  <c:v>10</c:v>
                </c:pt>
                <c:pt idx="78" formatCode="General">
                  <c:v>10</c:v>
                </c:pt>
                <c:pt idx="79" formatCode="General">
                  <c:v>5</c:v>
                </c:pt>
                <c:pt idx="80" formatCode="General">
                  <c:v>7</c:v>
                </c:pt>
                <c:pt idx="81" formatCode="General">
                  <c:v>7</c:v>
                </c:pt>
                <c:pt idx="82" formatCode="General">
                  <c:v>5</c:v>
                </c:pt>
                <c:pt idx="83" formatCode="General">
                  <c:v>2</c:v>
                </c:pt>
                <c:pt idx="84" formatCode="General">
                  <c:v>1</c:v>
                </c:pt>
                <c:pt idx="85" formatCode="General">
                  <c:v>2</c:v>
                </c:pt>
                <c:pt idx="86" formatCode="General">
                  <c:v>8</c:v>
                </c:pt>
                <c:pt idx="87" formatCode="General">
                  <c:v>8</c:v>
                </c:pt>
                <c:pt idx="88" formatCode="General">
                  <c:v>6</c:v>
                </c:pt>
                <c:pt idx="89" formatCode="General">
                  <c:v>9</c:v>
                </c:pt>
                <c:pt idx="90" formatCode="General">
                  <c:v>10</c:v>
                </c:pt>
                <c:pt idx="91" formatCode="General">
                  <c:v>4</c:v>
                </c:pt>
                <c:pt idx="92" formatCode="General">
                  <c:v>7</c:v>
                </c:pt>
                <c:pt idx="93" formatCode="General">
                  <c:v>5</c:v>
                </c:pt>
                <c:pt idx="94" formatCode="General">
                  <c:v>6</c:v>
                </c:pt>
                <c:pt idx="95" formatCode="General">
                  <c:v>9</c:v>
                </c:pt>
                <c:pt idx="96" formatCode="General">
                  <c:v>20</c:v>
                </c:pt>
                <c:pt idx="97" formatCode="General">
                  <c:v>17</c:v>
                </c:pt>
                <c:pt idx="98" formatCode="General">
                  <c:v>18</c:v>
                </c:pt>
                <c:pt idx="99" formatCode="General">
                  <c:v>20</c:v>
                </c:pt>
                <c:pt idx="100" formatCode="General">
                  <c:v>22</c:v>
                </c:pt>
                <c:pt idx="101" formatCode="General">
                  <c:v>20</c:v>
                </c:pt>
                <c:pt idx="102">
                  <c:v>20</c:v>
                </c:pt>
                <c:pt idx="103" formatCode="General">
                  <c:v>16</c:v>
                </c:pt>
                <c:pt idx="104" formatCode="General">
                  <c:v>21</c:v>
                </c:pt>
                <c:pt idx="105" formatCode="General">
                  <c:v>23</c:v>
                </c:pt>
                <c:pt idx="106" formatCode="General">
                  <c:v>25</c:v>
                </c:pt>
                <c:pt idx="107" formatCode="General">
                  <c:v>30</c:v>
                </c:pt>
                <c:pt idx="108" formatCode="General">
                  <c:v>32</c:v>
                </c:pt>
                <c:pt idx="109" formatCode="General">
                  <c:v>25</c:v>
                </c:pt>
                <c:pt idx="110" formatCode="General">
                  <c:v>28</c:v>
                </c:pt>
                <c:pt idx="111" formatCode="General">
                  <c:v>30</c:v>
                </c:pt>
                <c:pt idx="112" formatCode="General">
                  <c:v>20</c:v>
                </c:pt>
                <c:pt idx="113" formatCode="General">
                  <c:v>14</c:v>
                </c:pt>
                <c:pt idx="114" formatCode="General">
                  <c:v>26</c:v>
                </c:pt>
                <c:pt idx="115" formatCode="General">
                  <c:v>19</c:v>
                </c:pt>
                <c:pt idx="116" formatCode="General">
                  <c:v>27</c:v>
                </c:pt>
                <c:pt idx="117" formatCode="General">
                  <c:v>18</c:v>
                </c:pt>
                <c:pt idx="118" formatCode="General">
                  <c:v>20</c:v>
                </c:pt>
                <c:pt idx="119" formatCode="General">
                  <c:v>15</c:v>
                </c:pt>
                <c:pt idx="120" formatCode="General">
                  <c:v>16</c:v>
                </c:pt>
                <c:pt idx="121" formatCode="General">
                  <c:v>16</c:v>
                </c:pt>
                <c:pt idx="122" formatCode="General">
                  <c:v>19</c:v>
                </c:pt>
                <c:pt idx="123" formatCode="General">
                  <c:v>21</c:v>
                </c:pt>
                <c:pt idx="124" formatCode="General">
                  <c:v>18</c:v>
                </c:pt>
                <c:pt idx="125" formatCode="General">
                  <c:v>19</c:v>
                </c:pt>
                <c:pt idx="126" formatCode="General">
                  <c:v>18</c:v>
                </c:pt>
                <c:pt idx="127" formatCode="General">
                  <c:v>19</c:v>
                </c:pt>
                <c:pt idx="128" formatCode="General">
                  <c:v>17</c:v>
                </c:pt>
                <c:pt idx="129" formatCode="General">
                  <c:v>12</c:v>
                </c:pt>
                <c:pt idx="130" formatCode="General">
                  <c:v>12</c:v>
                </c:pt>
                <c:pt idx="131" formatCode="General">
                  <c:v>15</c:v>
                </c:pt>
                <c:pt idx="132" formatCode="General">
                  <c:v>12</c:v>
                </c:pt>
                <c:pt idx="133" formatCode="General">
                  <c:v>13</c:v>
                </c:pt>
                <c:pt idx="134" formatCode="General">
                  <c:v>11</c:v>
                </c:pt>
                <c:pt idx="135" formatCode="General">
                  <c:v>20</c:v>
                </c:pt>
                <c:pt idx="136" formatCode="General">
                  <c:v>15</c:v>
                </c:pt>
                <c:pt idx="137" formatCode="General">
                  <c:v>17</c:v>
                </c:pt>
                <c:pt idx="138" formatCode="General">
                  <c:v>24</c:v>
                </c:pt>
                <c:pt idx="139" formatCode="General">
                  <c:v>19</c:v>
                </c:pt>
                <c:pt idx="140" formatCode="General">
                  <c:v>22</c:v>
                </c:pt>
                <c:pt idx="141" formatCode="General">
                  <c:v>22</c:v>
                </c:pt>
                <c:pt idx="142" formatCode="General">
                  <c:v>21</c:v>
                </c:pt>
                <c:pt idx="143" formatCode="General">
                  <c:v>27</c:v>
                </c:pt>
                <c:pt idx="144" formatCode="General">
                  <c:v>28</c:v>
                </c:pt>
                <c:pt idx="145" formatCode="General">
                  <c:v>27</c:v>
                </c:pt>
                <c:pt idx="146" formatCode="General">
                  <c:v>28</c:v>
                </c:pt>
                <c:pt idx="147" formatCode="General">
                  <c:v>29</c:v>
                </c:pt>
                <c:pt idx="148" formatCode="General">
                  <c:v>29</c:v>
                </c:pt>
                <c:pt idx="149" formatCode="General">
                  <c:v>29</c:v>
                </c:pt>
                <c:pt idx="150" formatCode="General">
                  <c:v>32</c:v>
                </c:pt>
                <c:pt idx="151" formatCode="General">
                  <c:v>25</c:v>
                </c:pt>
                <c:pt idx="152" formatCode="General">
                  <c:v>19</c:v>
                </c:pt>
                <c:pt idx="153" formatCode="General">
                  <c:v>21</c:v>
                </c:pt>
                <c:pt idx="154" formatCode="General">
                  <c:v>24</c:v>
                </c:pt>
                <c:pt idx="155" formatCode="General">
                  <c:v>24</c:v>
                </c:pt>
                <c:pt idx="156" formatCode="General">
                  <c:v>20</c:v>
                </c:pt>
                <c:pt idx="157" formatCode="General">
                  <c:v>16</c:v>
                </c:pt>
                <c:pt idx="158" formatCode="General">
                  <c:v>23</c:v>
                </c:pt>
                <c:pt idx="159" formatCode="General">
                  <c:v>19</c:v>
                </c:pt>
                <c:pt idx="160" formatCode="General">
                  <c:v>21</c:v>
                </c:pt>
                <c:pt idx="161" formatCode="General">
                  <c:v>18</c:v>
                </c:pt>
                <c:pt idx="162" formatCode="General">
                  <c:v>25</c:v>
                </c:pt>
                <c:pt idx="163" formatCode="General">
                  <c:v>23</c:v>
                </c:pt>
                <c:pt idx="164" formatCode="General">
                  <c:v>25</c:v>
                </c:pt>
                <c:pt idx="165" formatCode="General">
                  <c:v>23</c:v>
                </c:pt>
                <c:pt idx="166" formatCode="General">
                  <c:v>24</c:v>
                </c:pt>
                <c:pt idx="167" formatCode="General">
                  <c:v>22</c:v>
                </c:pt>
                <c:pt idx="168" formatCode="General">
                  <c:v>27</c:v>
                </c:pt>
                <c:pt idx="169" formatCode="General">
                  <c:v>36</c:v>
                </c:pt>
                <c:pt idx="170" formatCode="General">
                  <c:v>23</c:v>
                </c:pt>
                <c:pt idx="171" formatCode="General">
                  <c:v>28</c:v>
                </c:pt>
                <c:pt idx="172" formatCode="General">
                  <c:v>23</c:v>
                </c:pt>
                <c:pt idx="173" formatCode="General">
                  <c:v>21</c:v>
                </c:pt>
                <c:pt idx="174" formatCode="General">
                  <c:v>24</c:v>
                </c:pt>
                <c:pt idx="175" formatCode="General">
                  <c:v>30</c:v>
                </c:pt>
                <c:pt idx="176" formatCode="General">
                  <c:v>36</c:v>
                </c:pt>
                <c:pt idx="177" formatCode="General">
                  <c:v>28</c:v>
                </c:pt>
                <c:pt idx="178" formatCode="General">
                  <c:v>42</c:v>
                </c:pt>
                <c:pt idx="179" formatCode="General">
                  <c:v>39</c:v>
                </c:pt>
                <c:pt idx="180" formatCode="General">
                  <c:v>36</c:v>
                </c:pt>
                <c:pt idx="181" formatCode="General">
                  <c:v>32</c:v>
                </c:pt>
                <c:pt idx="182" formatCode="General">
                  <c:v>36</c:v>
                </c:pt>
                <c:pt idx="183" formatCode="General">
                  <c:v>35</c:v>
                </c:pt>
                <c:pt idx="184" formatCode="General">
                  <c:v>44</c:v>
                </c:pt>
                <c:pt idx="185" formatCode="General">
                  <c:v>38</c:v>
                </c:pt>
                <c:pt idx="186" formatCode="General">
                  <c:v>38</c:v>
                </c:pt>
                <c:pt idx="187" formatCode="General">
                  <c:v>42</c:v>
                </c:pt>
                <c:pt idx="188" formatCode="General">
                  <c:v>48</c:v>
                </c:pt>
              </c:numCache>
              <c:extLst xmlns:c16r2="http://schemas.microsoft.com/office/drawing/2015/06/chart" xmlns:c15="http://schemas.microsoft.com/office/drawing/2012/chart"/>
            </c:numRef>
          </c:val>
          <c:smooth val="0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1-C179-4C20-B9AB-2A62C4D63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083456"/>
        <c:axId val="48327488"/>
        <c:extLst xmlns:c16r2="http://schemas.microsoft.com/office/drawing/2015/06/chart"/>
      </c:line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084992"/>
        <c:axId val="48328064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0"/>
                <c:order val="2"/>
                <c:tx>
                  <c:strRef>
                    <c:extLst>
                      <c:ext uri="{02D57815-91ED-43cb-92C2-25804820EDAC}">
                        <c15:formulaRef>
                          <c15:sqref>qto_cvd19_grafica!$P$30</c15:sqref>
                        </c15:formulaRef>
                      </c:ext>
                    </c:extLst>
                    <c:strCache>
                      <c:ptCount val="1"/>
                      <c:pt idx="0">
                        <c:v>Nº de muertes generales</c:v>
                      </c:pt>
                    </c:strCache>
                  </c:strRef>
                </c:tx>
                <c:spPr>
                  <a:ln w="12700" cap="rnd">
                    <a:solidFill>
                      <a:srgbClr val="C00000"/>
                    </a:solidFill>
                    <a:round/>
                  </a:ln>
                  <a:effectLst/>
                </c:spPr>
                <c:marker>
                  <c:symbol val="circle"/>
                  <c:size val="3"/>
                  <c:spPr>
                    <a:solidFill>
                      <a:schemeClr val="accent1"/>
                    </a:solidFill>
                    <a:ln w="9525">
                      <a:solidFill>
                        <a:srgbClr val="C00000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qto_cvd19_camas!$A$111:$A$269</c15:sqref>
                        </c15:formulaRef>
                      </c:ext>
                    </c:extLst>
                    <c:numCache>
                      <c:formatCode>yyyy\-mm\-dd</c:formatCode>
                      <c:ptCount val="159"/>
                      <c:pt idx="0">
                        <c:v>44103</c:v>
                      </c:pt>
                      <c:pt idx="1">
                        <c:v>44104</c:v>
                      </c:pt>
                      <c:pt idx="2">
                        <c:v>44105</c:v>
                      </c:pt>
                      <c:pt idx="3">
                        <c:v>44106</c:v>
                      </c:pt>
                      <c:pt idx="4">
                        <c:v>44107</c:v>
                      </c:pt>
                      <c:pt idx="5">
                        <c:v>44108</c:v>
                      </c:pt>
                      <c:pt idx="6">
                        <c:v>44109</c:v>
                      </c:pt>
                      <c:pt idx="7">
                        <c:v>44110</c:v>
                      </c:pt>
                      <c:pt idx="8">
                        <c:v>44111</c:v>
                      </c:pt>
                      <c:pt idx="9">
                        <c:v>44112</c:v>
                      </c:pt>
                      <c:pt idx="10">
                        <c:v>44113</c:v>
                      </c:pt>
                      <c:pt idx="11">
                        <c:v>44114</c:v>
                      </c:pt>
                      <c:pt idx="12">
                        <c:v>44115</c:v>
                      </c:pt>
                      <c:pt idx="13">
                        <c:v>44116</c:v>
                      </c:pt>
                      <c:pt idx="14">
                        <c:v>44117</c:v>
                      </c:pt>
                      <c:pt idx="15">
                        <c:v>44118</c:v>
                      </c:pt>
                      <c:pt idx="16">
                        <c:v>44119</c:v>
                      </c:pt>
                      <c:pt idx="17">
                        <c:v>44120</c:v>
                      </c:pt>
                      <c:pt idx="18">
                        <c:v>44121</c:v>
                      </c:pt>
                      <c:pt idx="19">
                        <c:v>44122</c:v>
                      </c:pt>
                      <c:pt idx="20">
                        <c:v>44123</c:v>
                      </c:pt>
                      <c:pt idx="21">
                        <c:v>44124</c:v>
                      </c:pt>
                      <c:pt idx="22">
                        <c:v>44125</c:v>
                      </c:pt>
                      <c:pt idx="23">
                        <c:v>44126</c:v>
                      </c:pt>
                      <c:pt idx="24">
                        <c:v>44127</c:v>
                      </c:pt>
                      <c:pt idx="25">
                        <c:v>44128</c:v>
                      </c:pt>
                      <c:pt idx="26">
                        <c:v>44129</c:v>
                      </c:pt>
                      <c:pt idx="27">
                        <c:v>44130</c:v>
                      </c:pt>
                      <c:pt idx="28">
                        <c:v>44131</c:v>
                      </c:pt>
                      <c:pt idx="29">
                        <c:v>44132</c:v>
                      </c:pt>
                      <c:pt idx="30">
                        <c:v>44133</c:v>
                      </c:pt>
                      <c:pt idx="31">
                        <c:v>44134</c:v>
                      </c:pt>
                      <c:pt idx="32">
                        <c:v>44135</c:v>
                      </c:pt>
                      <c:pt idx="33">
                        <c:v>44136</c:v>
                      </c:pt>
                      <c:pt idx="34">
                        <c:v>44137</c:v>
                      </c:pt>
                      <c:pt idx="35">
                        <c:v>44138</c:v>
                      </c:pt>
                      <c:pt idx="36">
                        <c:v>44139</c:v>
                      </c:pt>
                      <c:pt idx="37">
                        <c:v>44140</c:v>
                      </c:pt>
                      <c:pt idx="38">
                        <c:v>44141</c:v>
                      </c:pt>
                      <c:pt idx="39">
                        <c:v>44142</c:v>
                      </c:pt>
                      <c:pt idx="40">
                        <c:v>44143</c:v>
                      </c:pt>
                      <c:pt idx="41">
                        <c:v>44144</c:v>
                      </c:pt>
                      <c:pt idx="42">
                        <c:v>44145</c:v>
                      </c:pt>
                      <c:pt idx="43">
                        <c:v>44146</c:v>
                      </c:pt>
                      <c:pt idx="44">
                        <c:v>44147</c:v>
                      </c:pt>
                      <c:pt idx="45">
                        <c:v>44148</c:v>
                      </c:pt>
                      <c:pt idx="46">
                        <c:v>44149</c:v>
                      </c:pt>
                      <c:pt idx="47">
                        <c:v>44150</c:v>
                      </c:pt>
                      <c:pt idx="48">
                        <c:v>44151</c:v>
                      </c:pt>
                      <c:pt idx="49">
                        <c:v>44152</c:v>
                      </c:pt>
                      <c:pt idx="50">
                        <c:v>44153</c:v>
                      </c:pt>
                      <c:pt idx="51">
                        <c:v>44154</c:v>
                      </c:pt>
                      <c:pt idx="52">
                        <c:v>44155</c:v>
                      </c:pt>
                      <c:pt idx="53">
                        <c:v>44156</c:v>
                      </c:pt>
                      <c:pt idx="54">
                        <c:v>44157</c:v>
                      </c:pt>
                      <c:pt idx="55">
                        <c:v>44158</c:v>
                      </c:pt>
                      <c:pt idx="56">
                        <c:v>44159</c:v>
                      </c:pt>
                      <c:pt idx="57">
                        <c:v>44160</c:v>
                      </c:pt>
                      <c:pt idx="58">
                        <c:v>44161</c:v>
                      </c:pt>
                      <c:pt idx="59">
                        <c:v>44162</c:v>
                      </c:pt>
                      <c:pt idx="60">
                        <c:v>44163</c:v>
                      </c:pt>
                      <c:pt idx="61">
                        <c:v>44164</c:v>
                      </c:pt>
                      <c:pt idx="62">
                        <c:v>44165</c:v>
                      </c:pt>
                      <c:pt idx="63">
                        <c:v>44166</c:v>
                      </c:pt>
                      <c:pt idx="64">
                        <c:v>44167</c:v>
                      </c:pt>
                      <c:pt idx="65">
                        <c:v>44168</c:v>
                      </c:pt>
                      <c:pt idx="66">
                        <c:v>44169</c:v>
                      </c:pt>
                      <c:pt idx="67">
                        <c:v>44170</c:v>
                      </c:pt>
                      <c:pt idx="68">
                        <c:v>44171</c:v>
                      </c:pt>
                      <c:pt idx="69">
                        <c:v>44172</c:v>
                      </c:pt>
                      <c:pt idx="70">
                        <c:v>44173</c:v>
                      </c:pt>
                      <c:pt idx="71">
                        <c:v>44174</c:v>
                      </c:pt>
                      <c:pt idx="72">
                        <c:v>44175</c:v>
                      </c:pt>
                      <c:pt idx="73">
                        <c:v>44176</c:v>
                      </c:pt>
                      <c:pt idx="74">
                        <c:v>44177</c:v>
                      </c:pt>
                      <c:pt idx="75">
                        <c:v>44178</c:v>
                      </c:pt>
                      <c:pt idx="76">
                        <c:v>44179</c:v>
                      </c:pt>
                      <c:pt idx="77">
                        <c:v>44180</c:v>
                      </c:pt>
                      <c:pt idx="78">
                        <c:v>44181</c:v>
                      </c:pt>
                      <c:pt idx="79">
                        <c:v>44182</c:v>
                      </c:pt>
                      <c:pt idx="80">
                        <c:v>44183</c:v>
                      </c:pt>
                      <c:pt idx="81">
                        <c:v>44184</c:v>
                      </c:pt>
                      <c:pt idx="82">
                        <c:v>44185</c:v>
                      </c:pt>
                      <c:pt idx="83">
                        <c:v>44186</c:v>
                      </c:pt>
                      <c:pt idx="84">
                        <c:v>44187</c:v>
                      </c:pt>
                      <c:pt idx="85">
                        <c:v>44188</c:v>
                      </c:pt>
                      <c:pt idx="86">
                        <c:v>44189</c:v>
                      </c:pt>
                      <c:pt idx="87">
                        <c:v>44190</c:v>
                      </c:pt>
                      <c:pt idx="88">
                        <c:v>44191</c:v>
                      </c:pt>
                      <c:pt idx="89">
                        <c:v>44192</c:v>
                      </c:pt>
                      <c:pt idx="90">
                        <c:v>44193</c:v>
                      </c:pt>
                      <c:pt idx="91">
                        <c:v>44194</c:v>
                      </c:pt>
                      <c:pt idx="92">
                        <c:v>44195</c:v>
                      </c:pt>
                      <c:pt idx="93">
                        <c:v>44196</c:v>
                      </c:pt>
                      <c:pt idx="94">
                        <c:v>44197</c:v>
                      </c:pt>
                      <c:pt idx="95">
                        <c:v>44198</c:v>
                      </c:pt>
                      <c:pt idx="96">
                        <c:v>44199</c:v>
                      </c:pt>
                      <c:pt idx="97">
                        <c:v>44200</c:v>
                      </c:pt>
                      <c:pt idx="98">
                        <c:v>44201</c:v>
                      </c:pt>
                      <c:pt idx="99">
                        <c:v>44202</c:v>
                      </c:pt>
                      <c:pt idx="100">
                        <c:v>44203</c:v>
                      </c:pt>
                      <c:pt idx="101">
                        <c:v>44204</c:v>
                      </c:pt>
                      <c:pt idx="102">
                        <c:v>44205</c:v>
                      </c:pt>
                      <c:pt idx="103">
                        <c:v>44206</c:v>
                      </c:pt>
                      <c:pt idx="104">
                        <c:v>44207</c:v>
                      </c:pt>
                      <c:pt idx="105">
                        <c:v>44208</c:v>
                      </c:pt>
                      <c:pt idx="106">
                        <c:v>44209</c:v>
                      </c:pt>
                      <c:pt idx="107">
                        <c:v>44210</c:v>
                      </c:pt>
                      <c:pt idx="108">
                        <c:v>44211</c:v>
                      </c:pt>
                      <c:pt idx="109">
                        <c:v>44212</c:v>
                      </c:pt>
                      <c:pt idx="110">
                        <c:v>44213</c:v>
                      </c:pt>
                      <c:pt idx="111">
                        <c:v>44214</c:v>
                      </c:pt>
                      <c:pt idx="112">
                        <c:v>44215</c:v>
                      </c:pt>
                      <c:pt idx="113">
                        <c:v>44216</c:v>
                      </c:pt>
                      <c:pt idx="114">
                        <c:v>44217</c:v>
                      </c:pt>
                      <c:pt idx="115">
                        <c:v>44218</c:v>
                      </c:pt>
                      <c:pt idx="116">
                        <c:v>44219</c:v>
                      </c:pt>
                      <c:pt idx="117">
                        <c:v>44220</c:v>
                      </c:pt>
                      <c:pt idx="118">
                        <c:v>44221</c:v>
                      </c:pt>
                      <c:pt idx="119">
                        <c:v>44222</c:v>
                      </c:pt>
                      <c:pt idx="120">
                        <c:v>44223</c:v>
                      </c:pt>
                      <c:pt idx="121">
                        <c:v>44224</c:v>
                      </c:pt>
                      <c:pt idx="122">
                        <c:v>44225</c:v>
                      </c:pt>
                      <c:pt idx="123">
                        <c:v>44226</c:v>
                      </c:pt>
                      <c:pt idx="124">
                        <c:v>44227</c:v>
                      </c:pt>
                      <c:pt idx="125">
                        <c:v>44228</c:v>
                      </c:pt>
                      <c:pt idx="126">
                        <c:v>44229</c:v>
                      </c:pt>
                      <c:pt idx="127">
                        <c:v>44230</c:v>
                      </c:pt>
                      <c:pt idx="128">
                        <c:v>44231</c:v>
                      </c:pt>
                      <c:pt idx="129">
                        <c:v>44232</c:v>
                      </c:pt>
                      <c:pt idx="130">
                        <c:v>44233</c:v>
                      </c:pt>
                      <c:pt idx="131">
                        <c:v>44234</c:v>
                      </c:pt>
                      <c:pt idx="132">
                        <c:v>44235</c:v>
                      </c:pt>
                      <c:pt idx="133">
                        <c:v>44236</c:v>
                      </c:pt>
                      <c:pt idx="134">
                        <c:v>44237</c:v>
                      </c:pt>
                      <c:pt idx="135">
                        <c:v>44238</c:v>
                      </c:pt>
                      <c:pt idx="136">
                        <c:v>44239</c:v>
                      </c:pt>
                      <c:pt idx="137">
                        <c:v>44240</c:v>
                      </c:pt>
                      <c:pt idx="138">
                        <c:v>44241</c:v>
                      </c:pt>
                      <c:pt idx="139">
                        <c:v>44242</c:v>
                      </c:pt>
                      <c:pt idx="140">
                        <c:v>44243</c:v>
                      </c:pt>
                      <c:pt idx="141">
                        <c:v>44244</c:v>
                      </c:pt>
                      <c:pt idx="142">
                        <c:v>44245</c:v>
                      </c:pt>
                      <c:pt idx="143">
                        <c:v>44246</c:v>
                      </c:pt>
                      <c:pt idx="144">
                        <c:v>44247</c:v>
                      </c:pt>
                      <c:pt idx="145">
                        <c:v>44248</c:v>
                      </c:pt>
                      <c:pt idx="146">
                        <c:v>44249</c:v>
                      </c:pt>
                      <c:pt idx="147">
                        <c:v>44250</c:v>
                      </c:pt>
                      <c:pt idx="148">
                        <c:v>44251</c:v>
                      </c:pt>
                      <c:pt idx="149">
                        <c:v>44252</c:v>
                      </c:pt>
                      <c:pt idx="150">
                        <c:v>44253</c:v>
                      </c:pt>
                      <c:pt idx="151">
                        <c:v>44254</c:v>
                      </c:pt>
                      <c:pt idx="152">
                        <c:v>44255</c:v>
                      </c:pt>
                      <c:pt idx="153">
                        <c:v>44256</c:v>
                      </c:pt>
                      <c:pt idx="154">
                        <c:v>44257</c:v>
                      </c:pt>
                      <c:pt idx="155">
                        <c:v>44258</c:v>
                      </c:pt>
                      <c:pt idx="156">
                        <c:v>44259</c:v>
                      </c:pt>
                      <c:pt idx="157">
                        <c:v>44260</c:v>
                      </c:pt>
                      <c:pt idx="158">
                        <c:v>44261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qto_cvd19_grafica!$X$2:$X$267</c15:sqref>
                        </c15:formulaRef>
                      </c:ext>
                    </c:extLst>
                    <c:numCache>
                      <c:formatCode>General</c:formatCode>
                      <c:ptCount val="266"/>
                      <c:pt idx="0">
                        <c:v>57</c:v>
                      </c:pt>
                      <c:pt idx="1">
                        <c:v>56</c:v>
                      </c:pt>
                      <c:pt idx="2">
                        <c:v>50</c:v>
                      </c:pt>
                      <c:pt idx="3">
                        <c:v>56</c:v>
                      </c:pt>
                      <c:pt idx="4">
                        <c:v>45</c:v>
                      </c:pt>
                      <c:pt idx="5">
                        <c:v>55</c:v>
                      </c:pt>
                      <c:pt idx="6">
                        <c:v>66</c:v>
                      </c:pt>
                      <c:pt idx="7">
                        <c:v>52</c:v>
                      </c:pt>
                      <c:pt idx="8">
                        <c:v>70</c:v>
                      </c:pt>
                      <c:pt idx="9">
                        <c:v>45</c:v>
                      </c:pt>
                      <c:pt idx="10">
                        <c:v>72</c:v>
                      </c:pt>
                      <c:pt idx="11">
                        <c:v>59</c:v>
                      </c:pt>
                      <c:pt idx="12">
                        <c:v>65</c:v>
                      </c:pt>
                      <c:pt idx="13">
                        <c:v>42</c:v>
                      </c:pt>
                      <c:pt idx="14">
                        <c:v>78</c:v>
                      </c:pt>
                      <c:pt idx="15">
                        <c:v>64</c:v>
                      </c:pt>
                      <c:pt idx="16">
                        <c:v>78</c:v>
                      </c:pt>
                      <c:pt idx="17">
                        <c:v>57</c:v>
                      </c:pt>
                      <c:pt idx="18">
                        <c:v>64</c:v>
                      </c:pt>
                      <c:pt idx="19">
                        <c:v>66</c:v>
                      </c:pt>
                      <c:pt idx="20">
                        <c:v>62</c:v>
                      </c:pt>
                      <c:pt idx="21">
                        <c:v>66</c:v>
                      </c:pt>
                      <c:pt idx="22">
                        <c:v>89</c:v>
                      </c:pt>
                      <c:pt idx="23">
                        <c:v>78</c:v>
                      </c:pt>
                      <c:pt idx="24">
                        <c:v>69</c:v>
                      </c:pt>
                      <c:pt idx="25">
                        <c:v>82</c:v>
                      </c:pt>
                      <c:pt idx="26">
                        <c:v>92</c:v>
                      </c:pt>
                      <c:pt idx="27">
                        <c:v>79</c:v>
                      </c:pt>
                      <c:pt idx="28">
                        <c:v>94</c:v>
                      </c:pt>
                      <c:pt idx="29">
                        <c:v>81</c:v>
                      </c:pt>
                      <c:pt idx="30">
                        <c:v>85</c:v>
                      </c:pt>
                      <c:pt idx="31">
                        <c:v>92</c:v>
                      </c:pt>
                      <c:pt idx="32">
                        <c:v>87</c:v>
                      </c:pt>
                      <c:pt idx="33">
                        <c:v>92</c:v>
                      </c:pt>
                      <c:pt idx="34">
                        <c:v>60</c:v>
                      </c:pt>
                      <c:pt idx="35">
                        <c:v>98</c:v>
                      </c:pt>
                      <c:pt idx="36">
                        <c:v>89</c:v>
                      </c:pt>
                      <c:pt idx="37">
                        <c:v>89</c:v>
                      </c:pt>
                      <c:pt idx="38">
                        <c:v>98</c:v>
                      </c:pt>
                      <c:pt idx="39">
                        <c:v>85</c:v>
                      </c:pt>
                      <c:pt idx="40">
                        <c:v>82</c:v>
                      </c:pt>
                      <c:pt idx="41">
                        <c:v>86</c:v>
                      </c:pt>
                      <c:pt idx="42">
                        <c:v>88</c:v>
                      </c:pt>
                      <c:pt idx="43">
                        <c:v>83</c:v>
                      </c:pt>
                      <c:pt idx="44">
                        <c:v>85</c:v>
                      </c:pt>
                      <c:pt idx="45">
                        <c:v>89</c:v>
                      </c:pt>
                      <c:pt idx="46">
                        <c:v>91</c:v>
                      </c:pt>
                      <c:pt idx="47">
                        <c:v>82</c:v>
                      </c:pt>
                      <c:pt idx="48">
                        <c:v>83</c:v>
                      </c:pt>
                      <c:pt idx="49">
                        <c:v>98</c:v>
                      </c:pt>
                      <c:pt idx="50">
                        <c:v>87</c:v>
                      </c:pt>
                      <c:pt idx="51">
                        <c:v>81</c:v>
                      </c:pt>
                      <c:pt idx="52">
                        <c:v>91</c:v>
                      </c:pt>
                      <c:pt idx="53">
                        <c:v>92</c:v>
                      </c:pt>
                      <c:pt idx="54">
                        <c:v>91</c:v>
                      </c:pt>
                      <c:pt idx="55">
                        <c:v>84</c:v>
                      </c:pt>
                      <c:pt idx="56">
                        <c:v>86</c:v>
                      </c:pt>
                      <c:pt idx="57">
                        <c:v>79</c:v>
                      </c:pt>
                      <c:pt idx="58">
                        <c:v>85</c:v>
                      </c:pt>
                      <c:pt idx="59">
                        <c:v>73</c:v>
                      </c:pt>
                      <c:pt idx="60">
                        <c:v>81</c:v>
                      </c:pt>
                      <c:pt idx="61">
                        <c:v>96</c:v>
                      </c:pt>
                      <c:pt idx="62">
                        <c:v>78</c:v>
                      </c:pt>
                      <c:pt idx="63">
                        <c:v>67</c:v>
                      </c:pt>
                      <c:pt idx="64">
                        <c:v>89</c:v>
                      </c:pt>
                      <c:pt idx="65">
                        <c:v>57</c:v>
                      </c:pt>
                      <c:pt idx="66">
                        <c:v>63</c:v>
                      </c:pt>
                      <c:pt idx="67">
                        <c:v>66</c:v>
                      </c:pt>
                      <c:pt idx="68">
                        <c:v>75</c:v>
                      </c:pt>
                      <c:pt idx="69">
                        <c:v>59</c:v>
                      </c:pt>
                      <c:pt idx="70">
                        <c:v>66</c:v>
                      </c:pt>
                      <c:pt idx="71">
                        <c:v>69</c:v>
                      </c:pt>
                      <c:pt idx="72">
                        <c:v>70</c:v>
                      </c:pt>
                      <c:pt idx="73">
                        <c:v>72</c:v>
                      </c:pt>
                      <c:pt idx="74">
                        <c:v>71</c:v>
                      </c:pt>
                      <c:pt idx="75">
                        <c:v>46</c:v>
                      </c:pt>
                      <c:pt idx="76">
                        <c:v>57</c:v>
                      </c:pt>
                      <c:pt idx="77">
                        <c:v>70</c:v>
                      </c:pt>
                      <c:pt idx="78">
                        <c:v>60</c:v>
                      </c:pt>
                      <c:pt idx="79">
                        <c:v>53</c:v>
                      </c:pt>
                      <c:pt idx="80">
                        <c:v>52</c:v>
                      </c:pt>
                      <c:pt idx="81">
                        <c:v>53</c:v>
                      </c:pt>
                      <c:pt idx="82">
                        <c:v>70</c:v>
                      </c:pt>
                      <c:pt idx="83">
                        <c:v>70</c:v>
                      </c:pt>
                      <c:pt idx="84">
                        <c:v>49</c:v>
                      </c:pt>
                      <c:pt idx="85">
                        <c:v>59</c:v>
                      </c:pt>
                      <c:pt idx="86">
                        <c:v>58</c:v>
                      </c:pt>
                      <c:pt idx="87">
                        <c:v>52</c:v>
                      </c:pt>
                      <c:pt idx="88">
                        <c:v>57</c:v>
                      </c:pt>
                      <c:pt idx="89">
                        <c:v>68</c:v>
                      </c:pt>
                      <c:pt idx="90">
                        <c:v>51</c:v>
                      </c:pt>
                      <c:pt idx="91">
                        <c:v>54</c:v>
                      </c:pt>
                      <c:pt idx="92">
                        <c:v>49</c:v>
                      </c:pt>
                      <c:pt idx="93">
                        <c:v>60</c:v>
                      </c:pt>
                      <c:pt idx="94">
                        <c:v>84</c:v>
                      </c:pt>
                      <c:pt idx="95">
                        <c:v>45</c:v>
                      </c:pt>
                      <c:pt idx="96">
                        <c:v>50</c:v>
                      </c:pt>
                      <c:pt idx="97">
                        <c:v>54</c:v>
                      </c:pt>
                      <c:pt idx="98">
                        <c:v>63</c:v>
                      </c:pt>
                      <c:pt idx="99">
                        <c:v>48</c:v>
                      </c:pt>
                      <c:pt idx="100">
                        <c:v>56</c:v>
                      </c:pt>
                      <c:pt idx="101">
                        <c:v>52</c:v>
                      </c:pt>
                      <c:pt idx="102">
                        <c:v>48</c:v>
                      </c:pt>
                      <c:pt idx="103">
                        <c:v>51</c:v>
                      </c:pt>
                      <c:pt idx="104">
                        <c:v>40</c:v>
                      </c:pt>
                      <c:pt idx="105">
                        <c:v>43</c:v>
                      </c:pt>
                      <c:pt idx="106">
                        <c:v>52</c:v>
                      </c:pt>
                      <c:pt idx="107">
                        <c:v>49</c:v>
                      </c:pt>
                      <c:pt idx="108">
                        <c:v>41</c:v>
                      </c:pt>
                      <c:pt idx="109">
                        <c:v>51</c:v>
                      </c:pt>
                      <c:pt idx="110">
                        <c:v>48</c:v>
                      </c:pt>
                      <c:pt idx="111">
                        <c:v>43</c:v>
                      </c:pt>
                      <c:pt idx="112">
                        <c:v>46</c:v>
                      </c:pt>
                      <c:pt idx="113">
                        <c:v>36</c:v>
                      </c:pt>
                      <c:pt idx="114">
                        <c:v>40</c:v>
                      </c:pt>
                      <c:pt idx="115">
                        <c:v>43</c:v>
                      </c:pt>
                      <c:pt idx="116">
                        <c:v>46</c:v>
                      </c:pt>
                      <c:pt idx="117">
                        <c:v>40</c:v>
                      </c:pt>
                      <c:pt idx="118">
                        <c:v>44</c:v>
                      </c:pt>
                      <c:pt idx="119">
                        <c:v>40</c:v>
                      </c:pt>
                      <c:pt idx="120">
                        <c:v>40</c:v>
                      </c:pt>
                      <c:pt idx="121">
                        <c:v>39</c:v>
                      </c:pt>
                      <c:pt idx="122">
                        <c:v>45</c:v>
                      </c:pt>
                      <c:pt idx="123">
                        <c:v>43</c:v>
                      </c:pt>
                      <c:pt idx="124">
                        <c:v>45</c:v>
                      </c:pt>
                      <c:pt idx="125">
                        <c:v>34</c:v>
                      </c:pt>
                      <c:pt idx="126">
                        <c:v>41</c:v>
                      </c:pt>
                      <c:pt idx="127">
                        <c:v>43</c:v>
                      </c:pt>
                      <c:pt idx="128">
                        <c:v>37</c:v>
                      </c:pt>
                      <c:pt idx="129">
                        <c:v>34</c:v>
                      </c:pt>
                      <c:pt idx="130">
                        <c:v>53</c:v>
                      </c:pt>
                      <c:pt idx="131">
                        <c:v>39</c:v>
                      </c:pt>
                      <c:pt idx="132">
                        <c:v>42</c:v>
                      </c:pt>
                      <c:pt idx="133">
                        <c:v>40</c:v>
                      </c:pt>
                      <c:pt idx="134">
                        <c:v>42</c:v>
                      </c:pt>
                      <c:pt idx="135">
                        <c:v>52</c:v>
                      </c:pt>
                      <c:pt idx="136">
                        <c:v>37</c:v>
                      </c:pt>
                      <c:pt idx="137">
                        <c:v>39</c:v>
                      </c:pt>
                      <c:pt idx="138">
                        <c:v>41</c:v>
                      </c:pt>
                      <c:pt idx="139">
                        <c:v>39</c:v>
                      </c:pt>
                      <c:pt idx="140">
                        <c:v>48</c:v>
                      </c:pt>
                      <c:pt idx="141">
                        <c:v>46</c:v>
                      </c:pt>
                      <c:pt idx="142">
                        <c:v>52</c:v>
                      </c:pt>
                      <c:pt idx="143">
                        <c:v>49</c:v>
                      </c:pt>
                      <c:pt idx="144">
                        <c:v>32</c:v>
                      </c:pt>
                      <c:pt idx="145">
                        <c:v>29</c:v>
                      </c:pt>
                      <c:pt idx="146">
                        <c:v>41</c:v>
                      </c:pt>
                      <c:pt idx="147">
                        <c:v>34</c:v>
                      </c:pt>
                      <c:pt idx="148">
                        <c:v>36</c:v>
                      </c:pt>
                      <c:pt idx="149">
                        <c:v>38</c:v>
                      </c:pt>
                      <c:pt idx="150">
                        <c:v>43</c:v>
                      </c:pt>
                      <c:pt idx="151">
                        <c:v>41</c:v>
                      </c:pt>
                      <c:pt idx="152">
                        <c:v>33</c:v>
                      </c:pt>
                      <c:pt idx="153">
                        <c:v>43</c:v>
                      </c:pt>
                      <c:pt idx="154">
                        <c:v>53</c:v>
                      </c:pt>
                      <c:pt idx="155">
                        <c:v>33</c:v>
                      </c:pt>
                      <c:pt idx="156">
                        <c:v>42</c:v>
                      </c:pt>
                      <c:pt idx="157">
                        <c:v>41</c:v>
                      </c:pt>
                      <c:pt idx="158">
                        <c:v>49</c:v>
                      </c:pt>
                      <c:pt idx="159">
                        <c:v>43</c:v>
                      </c:pt>
                      <c:pt idx="160">
                        <c:v>50</c:v>
                      </c:pt>
                      <c:pt idx="161">
                        <c:v>45</c:v>
                      </c:pt>
                      <c:pt idx="162">
                        <c:v>45</c:v>
                      </c:pt>
                      <c:pt idx="163">
                        <c:v>39</c:v>
                      </c:pt>
                      <c:pt idx="164">
                        <c:v>34</c:v>
                      </c:pt>
                      <c:pt idx="165">
                        <c:v>59</c:v>
                      </c:pt>
                      <c:pt idx="166">
                        <c:v>35</c:v>
                      </c:pt>
                      <c:pt idx="167">
                        <c:v>30</c:v>
                      </c:pt>
                      <c:pt idx="168">
                        <c:v>31</c:v>
                      </c:pt>
                      <c:pt idx="169">
                        <c:v>25</c:v>
                      </c:pt>
                      <c:pt idx="170">
                        <c:v>30</c:v>
                      </c:pt>
                      <c:pt idx="171">
                        <c:v>13</c:v>
                      </c:pt>
                      <c:pt idx="172">
                        <c:v>46</c:v>
                      </c:pt>
                      <c:pt idx="173">
                        <c:v>34</c:v>
                      </c:pt>
                      <c:pt idx="174">
                        <c:v>55</c:v>
                      </c:pt>
                      <c:pt idx="175">
                        <c:v>43</c:v>
                      </c:pt>
                      <c:pt idx="176">
                        <c:v>36</c:v>
                      </c:pt>
                      <c:pt idx="177">
                        <c:v>51</c:v>
                      </c:pt>
                      <c:pt idx="178">
                        <c:v>31</c:v>
                      </c:pt>
                      <c:pt idx="179">
                        <c:v>44</c:v>
                      </c:pt>
                      <c:pt idx="180">
                        <c:v>38</c:v>
                      </c:pt>
                      <c:pt idx="181">
                        <c:v>37</c:v>
                      </c:pt>
                      <c:pt idx="182">
                        <c:v>47</c:v>
                      </c:pt>
                      <c:pt idx="183">
                        <c:v>43</c:v>
                      </c:pt>
                      <c:pt idx="184">
                        <c:v>47</c:v>
                      </c:pt>
                      <c:pt idx="185">
                        <c:v>53</c:v>
                      </c:pt>
                      <c:pt idx="186">
                        <c:v>39</c:v>
                      </c:pt>
                      <c:pt idx="187">
                        <c:v>41</c:v>
                      </c:pt>
                      <c:pt idx="188">
                        <c:v>47</c:v>
                      </c:pt>
                      <c:pt idx="189">
                        <c:v>53</c:v>
                      </c:pt>
                      <c:pt idx="190">
                        <c:v>47</c:v>
                      </c:pt>
                      <c:pt idx="191">
                        <c:v>59</c:v>
                      </c:pt>
                      <c:pt idx="192">
                        <c:v>43</c:v>
                      </c:pt>
                      <c:pt idx="193">
                        <c:v>38</c:v>
                      </c:pt>
                      <c:pt idx="194">
                        <c:v>62</c:v>
                      </c:pt>
                      <c:pt idx="195">
                        <c:v>41</c:v>
                      </c:pt>
                      <c:pt idx="196">
                        <c:v>49</c:v>
                      </c:pt>
                      <c:pt idx="197">
                        <c:v>40</c:v>
                      </c:pt>
                      <c:pt idx="198">
                        <c:v>40</c:v>
                      </c:pt>
                      <c:pt idx="199">
                        <c:v>45</c:v>
                      </c:pt>
                      <c:pt idx="200">
                        <c:v>41</c:v>
                      </c:pt>
                      <c:pt idx="201">
                        <c:v>42</c:v>
                      </c:pt>
                      <c:pt idx="202">
                        <c:v>22</c:v>
                      </c:pt>
                      <c:pt idx="203">
                        <c:v>52</c:v>
                      </c:pt>
                      <c:pt idx="204">
                        <c:v>40</c:v>
                      </c:pt>
                      <c:pt idx="205">
                        <c:v>49</c:v>
                      </c:pt>
                      <c:pt idx="206">
                        <c:v>49</c:v>
                      </c:pt>
                      <c:pt idx="207">
                        <c:v>46</c:v>
                      </c:pt>
                      <c:pt idx="208">
                        <c:v>48</c:v>
                      </c:pt>
                      <c:pt idx="209">
                        <c:v>50</c:v>
                      </c:pt>
                      <c:pt idx="210">
                        <c:v>50</c:v>
                      </c:pt>
                      <c:pt idx="211">
                        <c:v>46</c:v>
                      </c:pt>
                      <c:pt idx="212">
                        <c:v>48</c:v>
                      </c:pt>
                      <c:pt idx="213">
                        <c:v>42</c:v>
                      </c:pt>
                      <c:pt idx="214">
                        <c:v>46</c:v>
                      </c:pt>
                      <c:pt idx="215">
                        <c:v>45</c:v>
                      </c:pt>
                      <c:pt idx="216">
                        <c:v>42</c:v>
                      </c:pt>
                      <c:pt idx="217">
                        <c:v>55</c:v>
                      </c:pt>
                      <c:pt idx="218">
                        <c:v>72</c:v>
                      </c:pt>
                      <c:pt idx="219">
                        <c:v>50</c:v>
                      </c:pt>
                      <c:pt idx="220">
                        <c:v>57</c:v>
                      </c:pt>
                      <c:pt idx="221">
                        <c:v>78</c:v>
                      </c:pt>
                      <c:pt idx="222">
                        <c:v>48</c:v>
                      </c:pt>
                      <c:pt idx="223">
                        <c:v>55</c:v>
                      </c:pt>
                      <c:pt idx="224">
                        <c:v>69</c:v>
                      </c:pt>
                      <c:pt idx="225">
                        <c:v>70</c:v>
                      </c:pt>
                      <c:pt idx="226">
                        <c:v>49</c:v>
                      </c:pt>
                      <c:pt idx="227">
                        <c:v>41</c:v>
                      </c:pt>
                      <c:pt idx="228">
                        <c:v>62</c:v>
                      </c:pt>
                      <c:pt idx="229">
                        <c:v>57</c:v>
                      </c:pt>
                      <c:pt idx="230">
                        <c:v>62</c:v>
                      </c:pt>
                      <c:pt idx="231">
                        <c:v>58</c:v>
                      </c:pt>
                      <c:pt idx="232">
                        <c:v>28</c:v>
                      </c:pt>
                      <c:pt idx="233">
                        <c:v>7</c:v>
                      </c:pt>
                      <c:pt idx="234">
                        <c:v>58</c:v>
                      </c:pt>
                      <c:pt idx="235">
                        <c:v>54</c:v>
                      </c:pt>
                      <c:pt idx="236">
                        <c:v>47</c:v>
                      </c:pt>
                      <c:pt idx="237">
                        <c:v>57</c:v>
                      </c:pt>
                      <c:pt idx="238">
                        <c:v>58</c:v>
                      </c:pt>
                      <c:pt idx="239">
                        <c:v>46</c:v>
                      </c:pt>
                      <c:pt idx="240">
                        <c:v>64</c:v>
                      </c:pt>
                      <c:pt idx="241">
                        <c:v>60</c:v>
                      </c:pt>
                      <c:pt idx="242">
                        <c:v>43</c:v>
                      </c:pt>
                      <c:pt idx="243">
                        <c:v>57</c:v>
                      </c:pt>
                      <c:pt idx="244">
                        <c:v>53</c:v>
                      </c:pt>
                      <c:pt idx="245">
                        <c:v>62</c:v>
                      </c:pt>
                      <c:pt idx="246">
                        <c:v>53</c:v>
                      </c:pt>
                      <c:pt idx="247">
                        <c:v>47</c:v>
                      </c:pt>
                      <c:pt idx="248">
                        <c:v>59</c:v>
                      </c:pt>
                      <c:pt idx="249">
                        <c:v>49</c:v>
                      </c:pt>
                      <c:pt idx="250">
                        <c:v>55</c:v>
                      </c:pt>
                      <c:pt idx="251">
                        <c:v>52</c:v>
                      </c:pt>
                      <c:pt idx="252">
                        <c:v>52</c:v>
                      </c:pt>
                      <c:pt idx="253">
                        <c:v>55</c:v>
                      </c:pt>
                      <c:pt idx="254">
                        <c:v>47</c:v>
                      </c:pt>
                      <c:pt idx="255">
                        <c:v>51</c:v>
                      </c:pt>
                      <c:pt idx="256">
                        <c:v>56</c:v>
                      </c:pt>
                      <c:pt idx="257">
                        <c:v>50</c:v>
                      </c:pt>
                      <c:pt idx="258">
                        <c:v>49</c:v>
                      </c:pt>
                      <c:pt idx="259">
                        <c:v>51</c:v>
                      </c:pt>
                      <c:pt idx="260">
                        <c:v>28</c:v>
                      </c:pt>
                      <c:pt idx="261">
                        <c:v>5</c:v>
                      </c:pt>
                      <c:pt idx="262">
                        <c:v>50</c:v>
                      </c:pt>
                      <c:pt idx="263">
                        <c:v>58</c:v>
                      </c:pt>
                      <c:pt idx="264">
                        <c:v>44</c:v>
                      </c:pt>
                      <c:pt idx="265">
                        <c:v>54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C179-4C20-B9AB-2A62C4D63AEB}"/>
                  </c:ext>
                </c:extLst>
              </c15:ser>
            </c15:filteredLineSeries>
          </c:ext>
        </c:extLst>
      </c:lineChart>
      <c:dateAx>
        <c:axId val="2000834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Bambino-Regular" panose="00000500000000000000" pitchFamily="2" charset="0"/>
                    <a:ea typeface="+mn-ea"/>
                    <a:cs typeface="+mn-cs"/>
                  </a:defRPr>
                </a:pPr>
                <a:r>
                  <a:rPr lang="es-EC" dirty="0"/>
                  <a:t>Fecha de reporte</a:t>
                </a:r>
              </a:p>
            </c:rich>
          </c:tx>
          <c:layout>
            <c:manualLayout>
              <c:xMode val="edge"/>
              <c:yMode val="edge"/>
              <c:x val="0.37426081646148296"/>
              <c:y val="0.9483003127590986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yyyy\-mm\-dd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t" anchorCtr="1"/>
          <a:lstStyle/>
          <a:p>
            <a:pPr algn="just">
              <a:defRPr sz="7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48327488"/>
        <c:crosses val="autoZero"/>
        <c:auto val="0"/>
        <c:lblOffset val="100"/>
        <c:baseTimeUnit val="days"/>
        <c:majorUnit val="1"/>
        <c:majorTimeUnit val="days"/>
      </c:dateAx>
      <c:valAx>
        <c:axId val="4832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Bambino-Regular" panose="00000500000000000000" pitchFamily="2" charset="0"/>
                    <a:ea typeface="+mn-ea"/>
                    <a:cs typeface="+mn-cs"/>
                  </a:defRPr>
                </a:pPr>
                <a:r>
                  <a:rPr lang="es-EC" sz="1600" dirty="0"/>
                  <a:t># pacientes </a:t>
                </a:r>
              </a:p>
            </c:rich>
          </c:tx>
          <c:layout>
            <c:manualLayout>
              <c:xMode val="edge"/>
              <c:yMode val="edge"/>
              <c:x val="1.1552110673665789E-2"/>
              <c:y val="0.3922224487625173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Bambino-Regular" panose="00000500000000000000" pitchFamily="2" charset="0"/>
                <a:ea typeface="+mn-ea"/>
                <a:cs typeface="+mn-cs"/>
              </a:defRPr>
            </a:pPr>
            <a:endParaRPr lang="es-ES"/>
          </a:p>
        </c:txPr>
        <c:crossAx val="200083456"/>
        <c:crosses val="autoZero"/>
        <c:crossBetween val="between"/>
      </c:valAx>
      <c:valAx>
        <c:axId val="48328064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200084992"/>
        <c:crosses val="max"/>
        <c:crossBetween val="between"/>
      </c:valAx>
      <c:catAx>
        <c:axId val="200084992"/>
        <c:scaling>
          <c:orientation val="minMax"/>
        </c:scaling>
        <c:delete val="1"/>
        <c:axPos val="b"/>
        <c:numFmt formatCode="yyyy\-mm\-dd" sourceLinked="1"/>
        <c:majorTickMark val="out"/>
        <c:minorTickMark val="none"/>
        <c:tickLblPos val="nextTo"/>
        <c:crossAx val="48328064"/>
        <c:crosses val="autoZero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893626676093206"/>
          <c:y val="0.34167490818431562"/>
          <c:w val="0.24915934461527645"/>
          <c:h val="0.4325289735550667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Bambino-Regular" panose="00000500000000000000" pitchFamily="2" charset="0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Bambino-Regular" panose="00000500000000000000" pitchFamily="2" charset="0"/>
        </a:defRPr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63424091251111E-2"/>
          <c:y val="9.8226936146051283E-2"/>
          <c:w val="0.87557999200889447"/>
          <c:h val="0.877748991700032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qto_cvd19_mortalidad_exceso!$F$1</c:f>
              <c:strCache>
                <c:ptCount val="1"/>
                <c:pt idx="0">
                  <c:v>Promedio de 3 años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900" b="0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qto_cvd19_mortalidad_exceso!$B$2:$B$17</c:f>
              <c:strCache>
                <c:ptCount val="16"/>
                <c:pt idx="0">
                  <c:v>Enero 2020</c:v>
                </c:pt>
                <c:pt idx="1">
                  <c:v>Febrero 2020</c:v>
                </c:pt>
                <c:pt idx="2">
                  <c:v>Marzo 2020</c:v>
                </c:pt>
                <c:pt idx="3">
                  <c:v>Abril 2020</c:v>
                </c:pt>
                <c:pt idx="4">
                  <c:v>Mayo 2020</c:v>
                </c:pt>
                <c:pt idx="5">
                  <c:v>Junio 2020</c:v>
                </c:pt>
                <c:pt idx="6">
                  <c:v>Julio 2020</c:v>
                </c:pt>
                <c:pt idx="7">
                  <c:v>Agosto 2020</c:v>
                </c:pt>
                <c:pt idx="8">
                  <c:v>Septiembre 2020</c:v>
                </c:pt>
                <c:pt idx="9">
                  <c:v>Octubre 2020</c:v>
                </c:pt>
                <c:pt idx="10">
                  <c:v>Noviembre 2020</c:v>
                </c:pt>
                <c:pt idx="11">
                  <c:v>Diciembre 2020</c:v>
                </c:pt>
                <c:pt idx="12">
                  <c:v>Enero 2021</c:v>
                </c:pt>
                <c:pt idx="13">
                  <c:v>Febrero 2021</c:v>
                </c:pt>
                <c:pt idx="14">
                  <c:v>Marzo 2021</c:v>
                </c:pt>
                <c:pt idx="15">
                  <c:v>Abril 2021</c:v>
                </c:pt>
              </c:strCache>
            </c:strRef>
          </c:cat>
          <c:val>
            <c:numRef>
              <c:f>qto_cvd19_mortalidad_exceso!$F$2:$F$17</c:f>
              <c:numCache>
                <c:formatCode>0</c:formatCode>
                <c:ptCount val="16"/>
                <c:pt idx="0">
                  <c:v>1235</c:v>
                </c:pt>
                <c:pt idx="1">
                  <c:v>1011</c:v>
                </c:pt>
                <c:pt idx="2">
                  <c:v>1073</c:v>
                </c:pt>
                <c:pt idx="3">
                  <c:v>1031</c:v>
                </c:pt>
                <c:pt idx="4">
                  <c:v>1088</c:v>
                </c:pt>
                <c:pt idx="5">
                  <c:v>1051</c:v>
                </c:pt>
                <c:pt idx="6">
                  <c:v>995</c:v>
                </c:pt>
                <c:pt idx="7">
                  <c:v>992</c:v>
                </c:pt>
                <c:pt idx="8">
                  <c:v>953</c:v>
                </c:pt>
                <c:pt idx="9">
                  <c:v>990.66666666666663</c:v>
                </c:pt>
                <c:pt idx="10">
                  <c:v>971</c:v>
                </c:pt>
                <c:pt idx="11">
                  <c:v>1082.3333333333333</c:v>
                </c:pt>
                <c:pt idx="12">
                  <c:v>1234.6666666666667</c:v>
                </c:pt>
                <c:pt idx="13">
                  <c:v>1011</c:v>
                </c:pt>
                <c:pt idx="14">
                  <c:v>1073.3333333333333</c:v>
                </c:pt>
                <c:pt idx="15">
                  <c:v>206.26666666666665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7C-441D-AF87-C6CE961465A8}"/>
            </c:ext>
          </c:extLst>
        </c:ser>
        <c:ser>
          <c:idx val="4"/>
          <c:order val="1"/>
          <c:tx>
            <c:strRef>
              <c:f>qto_cvd19_mortalidad_exceso!$G$1</c:f>
              <c:strCache>
                <c:ptCount val="1"/>
                <c:pt idx="0">
                  <c:v>Personas fallecidas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qto_cvd19_mortalidad_exceso!$B$2:$B$17</c:f>
              <c:strCache>
                <c:ptCount val="16"/>
                <c:pt idx="0">
                  <c:v>Enero 2020</c:v>
                </c:pt>
                <c:pt idx="1">
                  <c:v>Febrero 2020</c:v>
                </c:pt>
                <c:pt idx="2">
                  <c:v>Marzo 2020</c:v>
                </c:pt>
                <c:pt idx="3">
                  <c:v>Abril 2020</c:v>
                </c:pt>
                <c:pt idx="4">
                  <c:v>Mayo 2020</c:v>
                </c:pt>
                <c:pt idx="5">
                  <c:v>Junio 2020</c:v>
                </c:pt>
                <c:pt idx="6">
                  <c:v>Julio 2020</c:v>
                </c:pt>
                <c:pt idx="7">
                  <c:v>Agosto 2020</c:v>
                </c:pt>
                <c:pt idx="8">
                  <c:v>Septiembre 2020</c:v>
                </c:pt>
                <c:pt idx="9">
                  <c:v>Octubre 2020</c:v>
                </c:pt>
                <c:pt idx="10">
                  <c:v>Noviembre 2020</c:v>
                </c:pt>
                <c:pt idx="11">
                  <c:v>Diciembre 2020</c:v>
                </c:pt>
                <c:pt idx="12">
                  <c:v>Enero 2021</c:v>
                </c:pt>
                <c:pt idx="13">
                  <c:v>Febrero 2021</c:v>
                </c:pt>
                <c:pt idx="14">
                  <c:v>Marzo 2021</c:v>
                </c:pt>
                <c:pt idx="15">
                  <c:v>Abril 2021</c:v>
                </c:pt>
              </c:strCache>
            </c:strRef>
          </c:cat>
          <c:val>
            <c:numRef>
              <c:f>qto_cvd19_mortalidad_exceso!$G$2:$G$17</c:f>
              <c:numCache>
                <c:formatCode>General</c:formatCode>
                <c:ptCount val="16"/>
                <c:pt idx="0">
                  <c:v>1210</c:v>
                </c:pt>
                <c:pt idx="1">
                  <c:v>1145</c:v>
                </c:pt>
                <c:pt idx="2">
                  <c:v>1096</c:v>
                </c:pt>
                <c:pt idx="3">
                  <c:v>1269</c:v>
                </c:pt>
                <c:pt idx="4">
                  <c:v>1570</c:v>
                </c:pt>
                <c:pt idx="5">
                  <c:v>1640</c:v>
                </c:pt>
                <c:pt idx="6">
                  <c:v>2511</c:v>
                </c:pt>
                <c:pt idx="7">
                  <c:v>2217</c:v>
                </c:pt>
                <c:pt idx="8">
                  <c:v>1569</c:v>
                </c:pt>
                <c:pt idx="9">
                  <c:v>1261</c:v>
                </c:pt>
                <c:pt idx="10">
                  <c:v>1178</c:v>
                </c:pt>
                <c:pt idx="11">
                  <c:v>1354</c:v>
                </c:pt>
                <c:pt idx="12">
                  <c:v>1571</c:v>
                </c:pt>
                <c:pt idx="13">
                  <c:v>1418</c:v>
                </c:pt>
                <c:pt idx="14">
                  <c:v>1715</c:v>
                </c:pt>
                <c:pt idx="15">
                  <c:v>343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7C-441D-AF87-C6CE961465A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4"/>
        <c:axId val="200263680"/>
        <c:axId val="48330368"/>
      </c:barChart>
      <c:catAx>
        <c:axId val="200263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48330368"/>
        <c:crosses val="autoZero"/>
        <c:auto val="1"/>
        <c:lblAlgn val="ctr"/>
        <c:lblOffset val="100"/>
        <c:noMultiLvlLbl val="0"/>
      </c:catAx>
      <c:valAx>
        <c:axId val="48330368"/>
        <c:scaling>
          <c:orientation val="minMax"/>
          <c:max val="255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200263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5184126251944171E-2"/>
          <c:y val="2.9233143180828456E-2"/>
          <c:w val="0.98143529760542092"/>
          <c:h val="6.3047895103576126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862961999988949E-2"/>
          <c:y val="3.1423332370368706E-2"/>
          <c:w val="0.93710636109421896"/>
          <c:h val="0.75218176088478073"/>
        </c:manualLayout>
      </c:layout>
      <c:lineChart>
        <c:grouping val="stacked"/>
        <c:varyColors val="0"/>
        <c:ser>
          <c:idx val="0"/>
          <c:order val="0"/>
          <c:tx>
            <c:strRef>
              <c:f>qto_cvd19_mortalidad_exceso!$I$1</c:f>
              <c:strCache>
                <c:ptCount val="1"/>
                <c:pt idx="0">
                  <c:v>Cambio proporcional 2020 </c:v>
                </c:pt>
              </c:strCache>
            </c:strRef>
          </c:tx>
          <c:spPr>
            <a:ln w="127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qto_cvd19_mortalidad_exceso!$B$2:$B$17</c:f>
              <c:strCache>
                <c:ptCount val="16"/>
                <c:pt idx="0">
                  <c:v>Enero 2020</c:v>
                </c:pt>
                <c:pt idx="1">
                  <c:v>Febrero 2020</c:v>
                </c:pt>
                <c:pt idx="2">
                  <c:v>Marzo 2020</c:v>
                </c:pt>
                <c:pt idx="3">
                  <c:v>Abril 2020</c:v>
                </c:pt>
                <c:pt idx="4">
                  <c:v>Mayo 2020</c:v>
                </c:pt>
                <c:pt idx="5">
                  <c:v>Junio 2020</c:v>
                </c:pt>
                <c:pt idx="6">
                  <c:v>Julio 2020</c:v>
                </c:pt>
                <c:pt idx="7">
                  <c:v>Agosto 2020</c:v>
                </c:pt>
                <c:pt idx="8">
                  <c:v>Septiembre 2020</c:v>
                </c:pt>
                <c:pt idx="9">
                  <c:v>Octubre 2020</c:v>
                </c:pt>
                <c:pt idx="10">
                  <c:v>Noviembre 2020</c:v>
                </c:pt>
                <c:pt idx="11">
                  <c:v>Diciembre 2020</c:v>
                </c:pt>
                <c:pt idx="12">
                  <c:v>Enero 2021</c:v>
                </c:pt>
                <c:pt idx="13">
                  <c:v>Febrero 2021</c:v>
                </c:pt>
                <c:pt idx="14">
                  <c:v>Marzo 2021</c:v>
                </c:pt>
                <c:pt idx="15">
                  <c:v>Abril 2021</c:v>
                </c:pt>
              </c:strCache>
            </c:strRef>
          </c:cat>
          <c:val>
            <c:numRef>
              <c:f>qto_cvd19_mortalidad_exceso!$I$2:$I$17</c:f>
              <c:numCache>
                <c:formatCode>0.0</c:formatCode>
                <c:ptCount val="16"/>
                <c:pt idx="0">
                  <c:v>-2.0242914979757085</c:v>
                </c:pt>
                <c:pt idx="1">
                  <c:v>13.254203758654798</c:v>
                </c:pt>
                <c:pt idx="2">
                  <c:v>2.1435228331780056</c:v>
                </c:pt>
                <c:pt idx="3">
                  <c:v>23.084384093113481</c:v>
                </c:pt>
                <c:pt idx="4">
                  <c:v>44.30147058823529</c:v>
                </c:pt>
                <c:pt idx="5">
                  <c:v>56.041864890580392</c:v>
                </c:pt>
                <c:pt idx="6">
                  <c:v>152.36180904522612</c:v>
                </c:pt>
                <c:pt idx="7">
                  <c:v>123.48790322580645</c:v>
                </c:pt>
                <c:pt idx="8">
                  <c:v>64.637985309548796</c:v>
                </c:pt>
                <c:pt idx="9">
                  <c:v>27.288021534320329</c:v>
                </c:pt>
                <c:pt idx="10">
                  <c:v>21.318228630278064</c:v>
                </c:pt>
                <c:pt idx="11">
                  <c:v>25.100092392978141</c:v>
                </c:pt>
                <c:pt idx="12">
                  <c:v>27.240820734341241</c:v>
                </c:pt>
                <c:pt idx="13">
                  <c:v>40.257171117705241</c:v>
                </c:pt>
                <c:pt idx="14">
                  <c:v>59.782608695652186</c:v>
                </c:pt>
                <c:pt idx="15">
                  <c:v>66.289592760181009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917-42CF-AF5D-E5A56BE648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264192"/>
        <c:axId val="48332096"/>
      </c:lineChart>
      <c:catAx>
        <c:axId val="20026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48332096"/>
        <c:crosses val="autoZero"/>
        <c:auto val="0"/>
        <c:lblAlgn val="ctr"/>
        <c:lblOffset val="10"/>
        <c:noMultiLvlLbl val="0"/>
      </c:catAx>
      <c:valAx>
        <c:axId val="483320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200264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E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0.00666</cdr:x>
      <cdr:y>0.012</cdr:y>
    </cdr:from>
    <cdr:to>
      <cdr:x>0.27607</cdr:x>
      <cdr:y>0.09794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5073" y="50800"/>
          <a:ext cx="1417879" cy="3636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C" sz="1400" dirty="0">
              <a:latin typeface="Bambino-Regular" panose="00000500000000000000" pitchFamily="2" charset="0"/>
            </a:rPr>
            <a:t>b) 5 primeras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0.01133</cdr:y>
    </cdr:from>
    <cdr:to>
      <cdr:x>0.24745</cdr:x>
      <cdr:y>0.11355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48238"/>
          <a:ext cx="1970415" cy="4350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C" sz="1400" dirty="0">
              <a:latin typeface="Bambino-Regular" panose="00000500000000000000" pitchFamily="2" charset="0"/>
            </a:rPr>
            <a:t>a) 10 primeras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0.39066</cdr:x>
      <cdr:y>0.92933</cdr:y>
    </cdr:from>
    <cdr:to>
      <cdr:x>0.60572</cdr:x>
      <cdr:y>0.98152</cdr:y>
    </cdr:to>
    <cdr:grpSp>
      <cdr:nvGrpSpPr>
        <cdr:cNvPr id="6" name="Grupo 5">
          <a:extLst xmlns:a="http://schemas.openxmlformats.org/drawingml/2006/main">
            <a:ext uri="{FF2B5EF4-FFF2-40B4-BE49-F238E27FC236}">
              <a16:creationId xmlns:a16="http://schemas.microsoft.com/office/drawing/2014/main" xmlns="" id="{2E4E35D9-5B93-4DE7-A933-8AEBE41BBDAF}"/>
            </a:ext>
          </a:extLst>
        </cdr:cNvPr>
        <cdr:cNvGrpSpPr/>
      </cdr:nvGrpSpPr>
      <cdr:grpSpPr>
        <a:xfrm xmlns:a="http://schemas.openxmlformats.org/drawingml/2006/main">
          <a:off x="4573221" y="4860694"/>
          <a:ext cx="2517578" cy="272971"/>
          <a:chOff x="1498312" y="3575280"/>
          <a:chExt cx="1384736" cy="229324"/>
        </a:xfrm>
      </cdr:grpSpPr>
      <cdr:sp macro="" textlink="">
        <cdr:nvSpPr>
          <cdr:cNvPr id="2" name="Rectángulo 1"/>
          <cdr:cNvSpPr/>
        </cdr:nvSpPr>
        <cdr:spPr>
          <a:xfrm xmlns:a="http://schemas.openxmlformats.org/drawingml/2006/main">
            <a:off x="2300166" y="3633666"/>
            <a:ext cx="102577" cy="117230"/>
          </a:xfrm>
          <a:prstGeom xmlns:a="http://schemas.openxmlformats.org/drawingml/2006/main" prst="rect">
            <a:avLst/>
          </a:prstGeom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endParaRPr lang="es-EC" sz="1400"/>
          </a:p>
        </cdr:txBody>
      </cdr:sp>
      <cdr:sp macro="" textlink="">
        <cdr:nvSpPr>
          <cdr:cNvPr id="4" name="CuadroTexto 3"/>
          <cdr:cNvSpPr txBox="1"/>
        </cdr:nvSpPr>
        <cdr:spPr>
          <a:xfrm xmlns:a="http://schemas.openxmlformats.org/drawingml/2006/main">
            <a:off x="1498312" y="3577469"/>
            <a:ext cx="937847" cy="22713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es-EC" sz="1050" dirty="0"/>
              <a:t>Acumulado</a:t>
            </a:r>
          </a:p>
        </cdr:txBody>
      </cdr:sp>
      <cdr:sp macro="" textlink="">
        <cdr:nvSpPr>
          <cdr:cNvPr id="5" name="CuadroTexto 1"/>
          <cdr:cNvSpPr txBox="1"/>
        </cdr:nvSpPr>
        <cdr:spPr>
          <a:xfrm xmlns:a="http://schemas.openxmlformats.org/drawingml/2006/main">
            <a:off x="2409605" y="3575280"/>
            <a:ext cx="473443" cy="22713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s-EC" sz="1050" dirty="0"/>
              <a:t>Semanal</a:t>
            </a: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0" cy="4828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9" y="1"/>
            <a:ext cx="2984870" cy="4828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44AFF-BA62-4346-877E-C503B6DD0EF6}" type="datetimeFigureOut">
              <a:rPr lang="es-EC" smtClean="0"/>
              <a:t>9/4/2021</a:t>
            </a:fld>
            <a:endParaRPr lang="es-EC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40584"/>
            <a:ext cx="2984870" cy="4828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9" y="9140584"/>
            <a:ext cx="2984870" cy="4828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D665A-358A-4E49-8F9F-AFE86A6D9AEA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79374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8A9EA-BD99-485E-9AAE-376D746F691C}" type="datetimeFigureOut">
              <a:rPr lang="es-EC" smtClean="0"/>
              <a:t>9/4/2021</a:t>
            </a:fld>
            <a:endParaRPr lang="es-EC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57213" y="1203325"/>
            <a:ext cx="5773737" cy="3248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630738"/>
            <a:ext cx="5510213" cy="3789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40825"/>
            <a:ext cx="29845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140825"/>
            <a:ext cx="29845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8BE70-1337-4CC2-9350-C261B762F41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0134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8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09/04/2021</a:t>
            </a:fld>
            <a:endParaRPr lang="es-ES_tradn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090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09/04/2021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5375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09/04/2021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13906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09/04/2021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42665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09/04/2021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608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9"/>
          <p:cNvSpPr/>
          <p:nvPr userDrawn="1"/>
        </p:nvSpPr>
        <p:spPr>
          <a:xfrm rot="2700000">
            <a:off x="4326828" y="2657681"/>
            <a:ext cx="1453896" cy="1453896"/>
          </a:xfrm>
          <a:prstGeom prst="roundRect">
            <a:avLst>
              <a:gd name="adj" fmla="val 7862"/>
            </a:avLst>
          </a:prstGeom>
          <a:solidFill>
            <a:srgbClr val="0070C0">
              <a:alpha val="10000"/>
            </a:srgbClr>
          </a:solidFill>
          <a:ln w="38100">
            <a:solidFill>
              <a:srgbClr val="002060">
                <a:alpha val="3000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redondeado 10"/>
          <p:cNvSpPr/>
          <p:nvPr userDrawn="1"/>
        </p:nvSpPr>
        <p:spPr>
          <a:xfrm rot="18900000">
            <a:off x="5373958" y="1612724"/>
            <a:ext cx="1453896" cy="1453896"/>
          </a:xfrm>
          <a:prstGeom prst="roundRect">
            <a:avLst>
              <a:gd name="adj" fmla="val 7862"/>
            </a:avLst>
          </a:prstGeom>
          <a:solidFill>
            <a:srgbClr val="C45003">
              <a:alpha val="10000"/>
            </a:srgbClr>
          </a:solidFill>
          <a:ln w="38100">
            <a:solidFill>
              <a:schemeClr val="accent2">
                <a:lumMod val="50000"/>
                <a:alpha val="3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Rectángulo redondeado 11"/>
          <p:cNvSpPr/>
          <p:nvPr userDrawn="1"/>
        </p:nvSpPr>
        <p:spPr>
          <a:xfrm rot="2700000">
            <a:off x="6434026" y="2664030"/>
            <a:ext cx="1453896" cy="1453896"/>
          </a:xfrm>
          <a:prstGeom prst="roundRect">
            <a:avLst>
              <a:gd name="adj" fmla="val 7862"/>
            </a:avLst>
          </a:prstGeom>
          <a:solidFill>
            <a:srgbClr val="00B050">
              <a:alpha val="10000"/>
            </a:srgbClr>
          </a:solidFill>
          <a:ln w="38100">
            <a:solidFill>
              <a:schemeClr val="accent6">
                <a:lumMod val="50000"/>
                <a:alpha val="3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redondeado 12"/>
          <p:cNvSpPr/>
          <p:nvPr userDrawn="1"/>
        </p:nvSpPr>
        <p:spPr>
          <a:xfrm rot="2700000">
            <a:off x="5370242" y="3721686"/>
            <a:ext cx="1453896" cy="1453896"/>
          </a:xfrm>
          <a:prstGeom prst="roundRect">
            <a:avLst>
              <a:gd name="adj" fmla="val 7862"/>
            </a:avLst>
          </a:prstGeom>
          <a:solidFill>
            <a:schemeClr val="accent4">
              <a:lumMod val="60000"/>
              <a:lumOff val="40000"/>
              <a:alpha val="10000"/>
            </a:schemeClr>
          </a:solidFill>
          <a:ln w="38100">
            <a:solidFill>
              <a:schemeClr val="accent4">
                <a:lumMod val="50000"/>
                <a:alpha val="3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Rectángulo 14"/>
          <p:cNvSpPr/>
          <p:nvPr userDrawn="1"/>
        </p:nvSpPr>
        <p:spPr>
          <a:xfrm>
            <a:off x="3866885" y="1120758"/>
            <a:ext cx="4508277" cy="448683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09/04/2021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7" name="Rectángulo 6"/>
          <p:cNvSpPr/>
          <p:nvPr userDrawn="1"/>
        </p:nvSpPr>
        <p:spPr>
          <a:xfrm rot="16200000">
            <a:off x="4599730" y="1897626"/>
            <a:ext cx="2981670" cy="2987529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778" y="185306"/>
            <a:ext cx="1751581" cy="56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3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09/04/2021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-380808" y="1648458"/>
            <a:ext cx="4150689" cy="4126737"/>
            <a:chOff x="-359807" y="1629888"/>
            <a:chExt cx="4150689" cy="4126737"/>
          </a:xfrm>
        </p:grpSpPr>
        <p:sp>
          <p:nvSpPr>
            <p:cNvPr id="8" name="Rectángulo redondeado 7"/>
            <p:cNvSpPr/>
            <p:nvPr/>
          </p:nvSpPr>
          <p:spPr>
            <a:xfrm rot="18900000">
              <a:off x="1954303" y="1629888"/>
              <a:ext cx="1060208" cy="1060208"/>
            </a:xfrm>
            <a:prstGeom prst="roundRect">
              <a:avLst>
                <a:gd name="adj" fmla="val 7862"/>
              </a:avLst>
            </a:prstGeom>
            <a:solidFill>
              <a:schemeClr val="accent6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9" name="Rectángulo redondeado 8"/>
            <p:cNvSpPr/>
            <p:nvPr/>
          </p:nvSpPr>
          <p:spPr>
            <a:xfrm rot="18900000">
              <a:off x="1190624" y="2396520"/>
              <a:ext cx="1060208" cy="1060208"/>
            </a:xfrm>
            <a:prstGeom prst="roundRect">
              <a:avLst>
                <a:gd name="adj" fmla="val 7862"/>
              </a:avLst>
            </a:prstGeom>
            <a:solidFill>
              <a:schemeClr val="accent5">
                <a:lumMod val="20000"/>
                <a:lumOff val="80000"/>
                <a:alpha val="41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0" name="Rectángulo redondeado 9"/>
            <p:cNvSpPr/>
            <p:nvPr/>
          </p:nvSpPr>
          <p:spPr>
            <a:xfrm rot="18900000">
              <a:off x="-359807" y="3930586"/>
              <a:ext cx="1060208" cy="1060208"/>
            </a:xfrm>
            <a:prstGeom prst="roundRect">
              <a:avLst>
                <a:gd name="adj" fmla="val 7862"/>
              </a:avLst>
            </a:prstGeom>
            <a:solidFill>
              <a:srgbClr val="0070C0">
                <a:alpha val="10000"/>
              </a:srgbClr>
            </a:solidFill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1" name="Rectángulo redondeado 10"/>
            <p:cNvSpPr/>
            <p:nvPr/>
          </p:nvSpPr>
          <p:spPr>
            <a:xfrm rot="18900000">
              <a:off x="1952232" y="3167783"/>
              <a:ext cx="1060208" cy="1060208"/>
            </a:xfrm>
            <a:prstGeom prst="roundRect">
              <a:avLst>
                <a:gd name="adj" fmla="val 7862"/>
              </a:avLst>
            </a:prstGeom>
            <a:solidFill>
              <a:schemeClr val="accent4">
                <a:lumMod val="40000"/>
                <a:lumOff val="60000"/>
                <a:alpha val="1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2" name="Rectángulo redondeado 11"/>
            <p:cNvSpPr/>
            <p:nvPr/>
          </p:nvSpPr>
          <p:spPr>
            <a:xfrm rot="18900000">
              <a:off x="1181363" y="3929785"/>
              <a:ext cx="1060208" cy="1060208"/>
            </a:xfrm>
            <a:prstGeom prst="roundRect">
              <a:avLst>
                <a:gd name="adj" fmla="val 7862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3" name="Rectángulo redondeado 12"/>
            <p:cNvSpPr/>
            <p:nvPr/>
          </p:nvSpPr>
          <p:spPr>
            <a:xfrm rot="18900000">
              <a:off x="1954384" y="4696417"/>
              <a:ext cx="1060208" cy="1060208"/>
            </a:xfrm>
            <a:prstGeom prst="roundRect">
              <a:avLst>
                <a:gd name="adj" fmla="val 7862"/>
              </a:avLst>
            </a:prstGeom>
            <a:solidFill>
              <a:srgbClr val="00B050">
                <a:alpha val="10000"/>
              </a:srgbClr>
            </a:solidFill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4" name="Rectángulo redondeado 13"/>
            <p:cNvSpPr/>
            <p:nvPr/>
          </p:nvSpPr>
          <p:spPr>
            <a:xfrm rot="18900000">
              <a:off x="414752" y="4695814"/>
              <a:ext cx="1060208" cy="1060208"/>
            </a:xfrm>
            <a:prstGeom prst="roundRect">
              <a:avLst>
                <a:gd name="adj" fmla="val 7862"/>
              </a:avLst>
            </a:prstGeom>
            <a:solidFill>
              <a:schemeClr val="accent6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5" name="Rectángulo redondeado 14"/>
            <p:cNvSpPr/>
            <p:nvPr/>
          </p:nvSpPr>
          <p:spPr>
            <a:xfrm rot="18900000">
              <a:off x="2730674" y="2400796"/>
              <a:ext cx="1060208" cy="1060208"/>
            </a:xfrm>
            <a:prstGeom prst="roundRect">
              <a:avLst>
                <a:gd name="adj" fmla="val 7862"/>
              </a:avLst>
            </a:prstGeom>
            <a:solidFill>
              <a:schemeClr val="accent4">
                <a:lumMod val="60000"/>
                <a:lumOff val="40000"/>
                <a:alpha val="10000"/>
              </a:schemeClr>
            </a:solidFill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6" name="Rectángulo redondeado 15"/>
            <p:cNvSpPr/>
            <p:nvPr/>
          </p:nvSpPr>
          <p:spPr>
            <a:xfrm rot="18900000">
              <a:off x="392842" y="1629888"/>
              <a:ext cx="1060208" cy="1060208"/>
            </a:xfrm>
            <a:prstGeom prst="roundRect">
              <a:avLst>
                <a:gd name="adj" fmla="val 7862"/>
              </a:avLst>
            </a:prstGeom>
            <a:solidFill>
              <a:srgbClr val="C45003">
                <a:alpha val="5000"/>
              </a:srgbClr>
            </a:solidFill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 userDrawn="1"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778" y="185306"/>
            <a:ext cx="1751581" cy="56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3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FR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n 6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5157" y="2852436"/>
            <a:ext cx="1269748" cy="134738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99766" y="558800"/>
            <a:ext cx="2252484" cy="558800"/>
          </a:xfrm>
          <a:prstGeom prst="rect">
            <a:avLst/>
          </a:prstGeom>
        </p:spPr>
      </p:pic>
      <p:sp>
        <p:nvSpPr>
          <p:cNvPr id="12" name="Marcador de texto 11"/>
          <p:cNvSpPr>
            <a:spLocks noGrp="1"/>
          </p:cNvSpPr>
          <p:nvPr>
            <p:ph type="body" sz="quarter" idx="12"/>
          </p:nvPr>
        </p:nvSpPr>
        <p:spPr>
          <a:xfrm>
            <a:off x="336420" y="548249"/>
            <a:ext cx="5016273" cy="524506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6633" y="1523001"/>
            <a:ext cx="2300255" cy="3573812"/>
          </a:xfrm>
          <a:prstGeom prst="rect">
            <a:avLst/>
          </a:prstGeom>
        </p:spPr>
      </p:pic>
      <p:sp>
        <p:nvSpPr>
          <p:cNvPr id="14" name="Marcador de texto 11"/>
          <p:cNvSpPr>
            <a:spLocks noGrp="1"/>
          </p:cNvSpPr>
          <p:nvPr>
            <p:ph type="body" sz="quarter" idx="13"/>
          </p:nvPr>
        </p:nvSpPr>
        <p:spPr>
          <a:xfrm>
            <a:off x="1414364" y="1764014"/>
            <a:ext cx="1299285" cy="366851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E73122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18" name="Marcador de texto 11"/>
          <p:cNvSpPr>
            <a:spLocks noGrp="1"/>
          </p:cNvSpPr>
          <p:nvPr>
            <p:ph type="body" sz="quarter" idx="14"/>
          </p:nvPr>
        </p:nvSpPr>
        <p:spPr>
          <a:xfrm>
            <a:off x="1425199" y="2630494"/>
            <a:ext cx="1288450" cy="366851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1599D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19" name="Marcador de texto 11"/>
          <p:cNvSpPr>
            <a:spLocks noGrp="1"/>
          </p:cNvSpPr>
          <p:nvPr>
            <p:ph type="body" sz="quarter" idx="15"/>
          </p:nvPr>
        </p:nvSpPr>
        <p:spPr>
          <a:xfrm>
            <a:off x="1425199" y="3544894"/>
            <a:ext cx="1288450" cy="366851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EF5B3F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20" name="Marcador de texto 11"/>
          <p:cNvSpPr>
            <a:spLocks noGrp="1"/>
          </p:cNvSpPr>
          <p:nvPr>
            <p:ph type="body" sz="quarter" idx="16"/>
          </p:nvPr>
        </p:nvSpPr>
        <p:spPr>
          <a:xfrm>
            <a:off x="1425199" y="4510094"/>
            <a:ext cx="1288450" cy="366851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22" name="Rectángulo 21"/>
          <p:cNvSpPr/>
          <p:nvPr userDrawn="1"/>
        </p:nvSpPr>
        <p:spPr>
          <a:xfrm>
            <a:off x="1233973" y="1362652"/>
            <a:ext cx="16729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CASOS CONFIRMADOS</a:t>
            </a:r>
          </a:p>
        </p:txBody>
      </p:sp>
      <p:sp>
        <p:nvSpPr>
          <p:cNvPr id="26" name="Rectángulo 25"/>
          <p:cNvSpPr/>
          <p:nvPr userDrawn="1"/>
        </p:nvSpPr>
        <p:spPr>
          <a:xfrm>
            <a:off x="1232060" y="2258792"/>
            <a:ext cx="1674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>
                <a:solidFill>
                  <a:srgbClr val="1599D6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CASOS DESCARTADOS</a:t>
            </a:r>
          </a:p>
        </p:txBody>
      </p:sp>
      <p:sp>
        <p:nvSpPr>
          <p:cNvPr id="27" name="Rectángulo 26"/>
          <p:cNvSpPr/>
          <p:nvPr userDrawn="1"/>
        </p:nvSpPr>
        <p:spPr>
          <a:xfrm>
            <a:off x="1233973" y="3234645"/>
            <a:ext cx="17356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>
                <a:solidFill>
                  <a:srgbClr val="EF5B3F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CASOS CON SOSPECHA</a:t>
            </a:r>
          </a:p>
        </p:txBody>
      </p:sp>
      <p:sp>
        <p:nvSpPr>
          <p:cNvPr id="28" name="Rectángulo 27"/>
          <p:cNvSpPr/>
          <p:nvPr userDrawn="1"/>
        </p:nvSpPr>
        <p:spPr>
          <a:xfrm>
            <a:off x="1230345" y="4167598"/>
            <a:ext cx="16765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>
                <a:solidFill>
                  <a:srgbClr val="095DA6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MUESTRAS TOMADAS</a:t>
            </a:r>
          </a:p>
        </p:txBody>
      </p:sp>
      <p:sp>
        <p:nvSpPr>
          <p:cNvPr id="32" name="Rectángulo 31"/>
          <p:cNvSpPr/>
          <p:nvPr userDrawn="1"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50" dirty="0">
              <a:solidFill>
                <a:srgbClr val="095DA6"/>
              </a:solidFill>
            </a:endParaRPr>
          </a:p>
        </p:txBody>
      </p:sp>
      <p:sp>
        <p:nvSpPr>
          <p:cNvPr id="30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5387" y="6403364"/>
            <a:ext cx="3949700" cy="370116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Fuente:</a:t>
            </a:r>
          </a:p>
        </p:txBody>
      </p:sp>
      <p:sp>
        <p:nvSpPr>
          <p:cNvPr id="31" name="Marcador de texto 11"/>
          <p:cNvSpPr>
            <a:spLocks noGrp="1"/>
          </p:cNvSpPr>
          <p:nvPr>
            <p:ph type="body" sz="quarter" idx="19" hasCustomPrompt="1"/>
          </p:nvPr>
        </p:nvSpPr>
        <p:spPr>
          <a:xfrm>
            <a:off x="8491263" y="6403364"/>
            <a:ext cx="3557637" cy="363841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Fecha de última actualización:</a:t>
            </a:r>
          </a:p>
        </p:txBody>
      </p:sp>
      <p:sp>
        <p:nvSpPr>
          <p:cNvPr id="38" name="Rectángulo 37"/>
          <p:cNvSpPr/>
          <p:nvPr userDrawn="1"/>
        </p:nvSpPr>
        <p:spPr>
          <a:xfrm>
            <a:off x="7300135" y="1653430"/>
            <a:ext cx="23310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000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CASOS CONFIRMADOS POR</a:t>
            </a:r>
            <a:r>
              <a:rPr lang="es-ES_tradnl" sz="1000" baseline="0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SEXO</a:t>
            </a:r>
            <a:endParaRPr lang="es-ES_tradnl" sz="1000" dirty="0">
              <a:solidFill>
                <a:srgbClr val="E73122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pic>
        <p:nvPicPr>
          <p:cNvPr id="39" name="Imagen 3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69525" y="1979857"/>
            <a:ext cx="3690179" cy="1221619"/>
          </a:xfrm>
          <a:prstGeom prst="rect">
            <a:avLst/>
          </a:prstGeom>
        </p:spPr>
      </p:pic>
      <p:sp>
        <p:nvSpPr>
          <p:cNvPr id="40" name="Marcador de texto 11"/>
          <p:cNvSpPr>
            <a:spLocks noGrp="1"/>
          </p:cNvSpPr>
          <p:nvPr>
            <p:ph type="body" sz="quarter" idx="22"/>
          </p:nvPr>
        </p:nvSpPr>
        <p:spPr>
          <a:xfrm>
            <a:off x="7908734" y="2138614"/>
            <a:ext cx="1213309" cy="38258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E73122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41" name="Marcador de texto 11"/>
          <p:cNvSpPr>
            <a:spLocks noGrp="1"/>
          </p:cNvSpPr>
          <p:nvPr>
            <p:ph type="body" sz="quarter" idx="23"/>
          </p:nvPr>
        </p:nvSpPr>
        <p:spPr>
          <a:xfrm>
            <a:off x="10118534" y="2140670"/>
            <a:ext cx="1264109" cy="38258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E73122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42" name="Marcador de texto 11"/>
          <p:cNvSpPr>
            <a:spLocks noGrp="1"/>
          </p:cNvSpPr>
          <p:nvPr>
            <p:ph type="body" sz="quarter" idx="24"/>
          </p:nvPr>
        </p:nvSpPr>
        <p:spPr>
          <a:xfrm>
            <a:off x="7501092" y="2750245"/>
            <a:ext cx="1227252" cy="38258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chemeClr val="bg1">
                    <a:lumMod val="50000"/>
                  </a:schemeClr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43" name="Marcador de texto 11"/>
          <p:cNvSpPr>
            <a:spLocks noGrp="1"/>
          </p:cNvSpPr>
          <p:nvPr>
            <p:ph type="body" sz="quarter" idx="25"/>
          </p:nvPr>
        </p:nvSpPr>
        <p:spPr>
          <a:xfrm>
            <a:off x="9604184" y="2733356"/>
            <a:ext cx="1333959" cy="38258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chemeClr val="bg1">
                    <a:lumMod val="50000"/>
                  </a:schemeClr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52" name="Rectángulo 37"/>
          <p:cNvSpPr/>
          <p:nvPr userDrawn="1"/>
        </p:nvSpPr>
        <p:spPr>
          <a:xfrm>
            <a:off x="7300135" y="3440508"/>
            <a:ext cx="40825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_tradnl" sz="1000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PORCENTAJE</a:t>
            </a:r>
            <a:r>
              <a:rPr lang="es-ES_tradnl" sz="1000" baseline="0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DE CASOS CONFIRMADOS POR GRUPO ETARIO CON RESPECTO AL TOTAL DE CASOS CONFIRMADOS</a:t>
            </a:r>
            <a:endParaRPr lang="es-ES_tradnl" sz="1000" dirty="0">
              <a:solidFill>
                <a:srgbClr val="FF0000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pic>
        <p:nvPicPr>
          <p:cNvPr id="53" name="Imagen 5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34194" y="4317824"/>
            <a:ext cx="1421861" cy="1508794"/>
          </a:xfrm>
          <a:prstGeom prst="rect">
            <a:avLst/>
          </a:prstGeom>
        </p:spPr>
      </p:pic>
      <p:sp>
        <p:nvSpPr>
          <p:cNvPr id="34" name="Rectángulo 33"/>
          <p:cNvSpPr/>
          <p:nvPr userDrawn="1"/>
        </p:nvSpPr>
        <p:spPr>
          <a:xfrm>
            <a:off x="4687883" y="3202577"/>
            <a:ext cx="1257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0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TASA DE</a:t>
            </a:r>
          </a:p>
          <a:p>
            <a:pPr algn="ctr"/>
            <a:r>
              <a:rPr lang="es-ES_tradnl" sz="10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POSITIVIDAD</a:t>
            </a:r>
          </a:p>
        </p:txBody>
      </p:sp>
      <p:sp>
        <p:nvSpPr>
          <p:cNvPr id="54" name="Rectángulo 53"/>
          <p:cNvSpPr/>
          <p:nvPr userDrawn="1"/>
        </p:nvSpPr>
        <p:spPr>
          <a:xfrm>
            <a:off x="4534435" y="4587005"/>
            <a:ext cx="1621377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05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Velocidad de contagio</a:t>
            </a:r>
            <a:endParaRPr lang="es-ES_tradnl" sz="800" dirty="0">
              <a:solidFill>
                <a:schemeClr val="bg1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  <a:p>
            <a:pPr algn="ctr"/>
            <a:r>
              <a:rPr lang="es-ES_tradnl" sz="8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NÚMERO</a:t>
            </a:r>
          </a:p>
          <a:p>
            <a:pPr algn="ctr"/>
            <a:r>
              <a:rPr lang="es-ES_tradnl" sz="8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REPRODUCTIVO</a:t>
            </a:r>
          </a:p>
          <a:p>
            <a:pPr algn="ctr"/>
            <a:r>
              <a:rPr lang="es-ES_tradnl" sz="8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EFECTIVO (Rt)</a:t>
            </a:r>
          </a:p>
        </p:txBody>
      </p:sp>
      <p:sp>
        <p:nvSpPr>
          <p:cNvPr id="56" name="Marcador de texto 11"/>
          <p:cNvSpPr>
            <a:spLocks noGrp="1"/>
          </p:cNvSpPr>
          <p:nvPr>
            <p:ph type="body" sz="quarter" idx="27"/>
          </p:nvPr>
        </p:nvSpPr>
        <p:spPr>
          <a:xfrm>
            <a:off x="4855831" y="5337406"/>
            <a:ext cx="1024700" cy="360058"/>
          </a:xfr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E73122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377156" y="955971"/>
            <a:ext cx="44422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Bambino-Regular" panose="00000500000000000000" pitchFamily="2" charset="0"/>
              </a:rPr>
              <a:t>Información de casos corresponde a pruebas PCR</a:t>
            </a:r>
            <a:endParaRPr lang="es-EC" sz="1400" dirty="0">
              <a:solidFill>
                <a:schemeClr val="bg1">
                  <a:lumMod val="50000"/>
                </a:schemeClr>
              </a:solidFill>
              <a:latin typeface="Bambino-Regular" panose="00000500000000000000" pitchFamily="2" charset="0"/>
            </a:endParaRPr>
          </a:p>
        </p:txBody>
      </p:sp>
      <p:sp>
        <p:nvSpPr>
          <p:cNvPr id="44" name="Marcador de texto 11"/>
          <p:cNvSpPr>
            <a:spLocks noGrp="1"/>
          </p:cNvSpPr>
          <p:nvPr>
            <p:ph type="body" sz="quarter" idx="28" hasCustomPrompt="1"/>
          </p:nvPr>
        </p:nvSpPr>
        <p:spPr>
          <a:xfrm>
            <a:off x="4379875" y="6403365"/>
            <a:ext cx="3949700" cy="363842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Elaborado por:</a:t>
            </a:r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4066193" y="1567762"/>
            <a:ext cx="2539703" cy="1221047"/>
            <a:chOff x="446616" y="201572"/>
            <a:chExt cx="2489312" cy="1196820"/>
          </a:xfrm>
        </p:grpSpPr>
        <p:pic>
          <p:nvPicPr>
            <p:cNvPr id="49" name="Imagen 14"/>
            <p:cNvPicPr>
              <a:picLocks noChangeAspect="1"/>
            </p:cNvPicPr>
            <p:nvPr userDrawn="1"/>
          </p:nvPicPr>
          <p:blipFill rotWithShape="1">
            <a:blip r:embed="rId6"/>
            <a:srcRect b="386"/>
            <a:stretch/>
          </p:blipFill>
          <p:spPr>
            <a:xfrm>
              <a:off x="446616" y="201572"/>
              <a:ext cx="2402930" cy="1196820"/>
            </a:xfrm>
            <a:prstGeom prst="rect">
              <a:avLst/>
            </a:prstGeom>
          </p:spPr>
        </p:pic>
        <p:sp>
          <p:nvSpPr>
            <p:cNvPr id="50" name="Rectángulo 15"/>
            <p:cNvSpPr/>
            <p:nvPr userDrawn="1"/>
          </p:nvSpPr>
          <p:spPr>
            <a:xfrm>
              <a:off x="1151465" y="329163"/>
              <a:ext cx="178446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1100" dirty="0">
                  <a:solidFill>
                    <a:srgbClr val="E73122"/>
                  </a:solidFill>
                  <a:latin typeface="Bambino-Regular ☞" charset="0"/>
                  <a:ea typeface="Bambino-Regular ☞" charset="0"/>
                  <a:cs typeface="Bambino-Regular ☞" charset="0"/>
                </a:rPr>
                <a:t>TASA DE LETALIDAD / </a:t>
              </a:r>
            </a:p>
            <a:p>
              <a:r>
                <a:rPr lang="es-ES_tradnl" sz="1100" dirty="0">
                  <a:solidFill>
                    <a:srgbClr val="E73122"/>
                  </a:solidFill>
                  <a:latin typeface="Bambino-Regular ☞" charset="0"/>
                  <a:ea typeface="Bambino-Regular ☞" charset="0"/>
                  <a:cs typeface="Bambino-Regular ☞" charset="0"/>
                </a:rPr>
                <a:t>LETALIDAD CONTEXTO</a:t>
              </a:r>
            </a:p>
          </p:txBody>
        </p:sp>
      </p:grpSp>
      <p:sp>
        <p:nvSpPr>
          <p:cNvPr id="51" name="Marcador de texto 11"/>
          <p:cNvSpPr>
            <a:spLocks noGrp="1"/>
          </p:cNvSpPr>
          <p:nvPr>
            <p:ph type="body" sz="quarter" idx="29"/>
          </p:nvPr>
        </p:nvSpPr>
        <p:spPr>
          <a:xfrm>
            <a:off x="4205085" y="2390134"/>
            <a:ext cx="987782" cy="333426"/>
          </a:xfr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bg1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57" name="Marcador de texto 11"/>
          <p:cNvSpPr>
            <a:spLocks noGrp="1"/>
          </p:cNvSpPr>
          <p:nvPr>
            <p:ph type="body" sz="quarter" idx="30"/>
          </p:nvPr>
        </p:nvSpPr>
        <p:spPr>
          <a:xfrm>
            <a:off x="5380363" y="2416645"/>
            <a:ext cx="1073189" cy="333426"/>
          </a:xfr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bg1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36" name="Marcador de texto 11"/>
          <p:cNvSpPr>
            <a:spLocks noGrp="1"/>
          </p:cNvSpPr>
          <p:nvPr>
            <p:ph type="body" sz="quarter" idx="20"/>
          </p:nvPr>
        </p:nvSpPr>
        <p:spPr>
          <a:xfrm>
            <a:off x="4785424" y="3738009"/>
            <a:ext cx="1061691" cy="360058"/>
          </a:xfr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E73122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45" name="Rectángulo 27"/>
          <p:cNvSpPr/>
          <p:nvPr userDrawn="1"/>
        </p:nvSpPr>
        <p:spPr>
          <a:xfrm>
            <a:off x="661284" y="5185008"/>
            <a:ext cx="23228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dirty="0">
                <a:solidFill>
                  <a:schemeClr val="tx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PERSONAS</a:t>
            </a:r>
            <a:r>
              <a:rPr lang="es-ES_tradnl" sz="1400" baseline="0" dirty="0">
                <a:solidFill>
                  <a:schemeClr val="tx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FALLECIDAS</a:t>
            </a:r>
            <a:endParaRPr lang="es-ES_tradnl" sz="1400" dirty="0">
              <a:solidFill>
                <a:schemeClr val="tx1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sp>
        <p:nvSpPr>
          <p:cNvPr id="63" name="Marcador de texto 11"/>
          <p:cNvSpPr>
            <a:spLocks noGrp="1"/>
          </p:cNvSpPr>
          <p:nvPr>
            <p:ph type="body" sz="quarter" idx="31"/>
          </p:nvPr>
        </p:nvSpPr>
        <p:spPr>
          <a:xfrm>
            <a:off x="2923936" y="5486009"/>
            <a:ext cx="1418449" cy="366851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64" name="Marcador de texto 11"/>
          <p:cNvSpPr>
            <a:spLocks noGrp="1"/>
          </p:cNvSpPr>
          <p:nvPr>
            <p:ph type="body" sz="quarter" idx="32"/>
          </p:nvPr>
        </p:nvSpPr>
        <p:spPr>
          <a:xfrm>
            <a:off x="2920902" y="5951062"/>
            <a:ext cx="1421484" cy="366851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65" name="Rectángulo 64"/>
          <p:cNvSpPr/>
          <p:nvPr userDrawn="1"/>
        </p:nvSpPr>
        <p:spPr>
          <a:xfrm>
            <a:off x="1931776" y="5520256"/>
            <a:ext cx="989125" cy="251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PROBABLES</a:t>
            </a:r>
          </a:p>
        </p:txBody>
      </p:sp>
      <p:sp>
        <p:nvSpPr>
          <p:cNvPr id="66" name="Rectángulo 65"/>
          <p:cNvSpPr/>
          <p:nvPr userDrawn="1"/>
        </p:nvSpPr>
        <p:spPr>
          <a:xfrm>
            <a:off x="1699328" y="5865370"/>
            <a:ext cx="12215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CON</a:t>
            </a:r>
            <a:r>
              <a:rPr lang="es-ES_tradnl" sz="1000" baseline="0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SOSPECHA</a:t>
            </a:r>
            <a:endParaRPr lang="es-ES_tradnl" sz="1000" dirty="0">
              <a:solidFill>
                <a:srgbClr val="E73122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sp>
        <p:nvSpPr>
          <p:cNvPr id="5" name="Rectángulo redondeado 4"/>
          <p:cNvSpPr/>
          <p:nvPr userDrawn="1"/>
        </p:nvSpPr>
        <p:spPr>
          <a:xfrm>
            <a:off x="681706" y="5164932"/>
            <a:ext cx="2239195" cy="285383"/>
          </a:xfrm>
          <a:prstGeom prst="roundRect">
            <a:avLst/>
          </a:prstGeom>
          <a:noFill/>
          <a:ln>
            <a:solidFill>
              <a:srgbClr val="E73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Rectángulo redondeado 6"/>
          <p:cNvSpPr/>
          <p:nvPr userDrawn="1"/>
        </p:nvSpPr>
        <p:spPr>
          <a:xfrm>
            <a:off x="3725452" y="1344965"/>
            <a:ext cx="3251743" cy="4606097"/>
          </a:xfrm>
          <a:prstGeom prst="roundRect">
            <a:avLst/>
          </a:prstGeom>
          <a:noFill/>
          <a:ln>
            <a:solidFill>
              <a:srgbClr val="E73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6642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9766" y="558800"/>
            <a:ext cx="2252484" cy="558800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00" dirty="0">
              <a:solidFill>
                <a:srgbClr val="095DA6"/>
              </a:solidFill>
            </a:endParaRPr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2"/>
          </p:nvPr>
        </p:nvSpPr>
        <p:spPr>
          <a:xfrm>
            <a:off x="838200" y="558800"/>
            <a:ext cx="7734300" cy="524506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8" name="Marcador de texto 11"/>
          <p:cNvSpPr>
            <a:spLocks noGrp="1"/>
          </p:cNvSpPr>
          <p:nvPr>
            <p:ph type="body" sz="quarter" idx="17"/>
          </p:nvPr>
        </p:nvSpPr>
        <p:spPr>
          <a:xfrm>
            <a:off x="8757042" y="1202173"/>
            <a:ext cx="3504532" cy="384634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solidFill>
                  <a:schemeClr val="bg1">
                    <a:lumMod val="65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9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5387" y="6403364"/>
            <a:ext cx="3949700" cy="370116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Fuente:</a:t>
            </a:r>
          </a:p>
        </p:txBody>
      </p:sp>
      <p:sp>
        <p:nvSpPr>
          <p:cNvPr id="11" name="Marcador de texto 11"/>
          <p:cNvSpPr>
            <a:spLocks noGrp="1"/>
          </p:cNvSpPr>
          <p:nvPr>
            <p:ph type="body" sz="quarter" idx="19" hasCustomPrompt="1"/>
          </p:nvPr>
        </p:nvSpPr>
        <p:spPr>
          <a:xfrm>
            <a:off x="8491263" y="6403364"/>
            <a:ext cx="3557637" cy="363841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Fecha de última actualización: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28" hasCustomPrompt="1"/>
          </p:nvPr>
        </p:nvSpPr>
        <p:spPr>
          <a:xfrm>
            <a:off x="4379875" y="6403365"/>
            <a:ext cx="3949700" cy="363842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Elaborado por:</a:t>
            </a:r>
          </a:p>
        </p:txBody>
      </p:sp>
    </p:spTree>
    <p:extLst>
      <p:ext uri="{BB962C8B-B14F-4D97-AF65-F5344CB8AC3E}">
        <p14:creationId xmlns:p14="http://schemas.microsoft.com/office/powerpoint/2010/main" val="38421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S GENER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9766" y="558800"/>
            <a:ext cx="2252484" cy="558800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576742" y="2566458"/>
            <a:ext cx="8949266" cy="1325563"/>
          </a:xfrm>
        </p:spPr>
        <p:txBody>
          <a:bodyPr>
            <a:noAutofit/>
          </a:bodyPr>
          <a:lstStyle>
            <a:lvl1pPr algn="ctr">
              <a:defRPr sz="480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r>
              <a:rPr lang="es-ES_tradnl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640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TALID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9766" y="558800"/>
            <a:ext cx="2252484" cy="558800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100" dirty="0">
              <a:solidFill>
                <a:srgbClr val="095DA6"/>
              </a:solidFill>
            </a:endParaRP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/>
          </p:nvPr>
        </p:nvSpPr>
        <p:spPr>
          <a:xfrm>
            <a:off x="323197" y="429351"/>
            <a:ext cx="7734300" cy="408849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14" name="Rectángulo 37"/>
          <p:cNvSpPr/>
          <p:nvPr userDrawn="1"/>
        </p:nvSpPr>
        <p:spPr>
          <a:xfrm>
            <a:off x="323197" y="986795"/>
            <a:ext cx="54015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1100" kern="1200" baseline="0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EXCESO DE MORTALIDAD (VALORES ABSOLUTOS)</a:t>
            </a:r>
            <a:endParaRPr lang="es-ES_tradnl" sz="1100" kern="1200" baseline="0" dirty="0">
              <a:solidFill>
                <a:srgbClr val="FF0000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sp>
        <p:nvSpPr>
          <p:cNvPr id="19" name="Rectángulo 37"/>
          <p:cNvSpPr/>
          <p:nvPr userDrawn="1"/>
        </p:nvSpPr>
        <p:spPr>
          <a:xfrm>
            <a:off x="6250665" y="986795"/>
            <a:ext cx="54015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baseline="0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PORCENTAJE DE EXCESO DE MORTALIDAD</a:t>
            </a:r>
          </a:p>
        </p:txBody>
      </p:sp>
      <p:sp>
        <p:nvSpPr>
          <p:cNvPr id="10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5387" y="6403364"/>
            <a:ext cx="3949700" cy="370116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Fuente:</a:t>
            </a:r>
          </a:p>
        </p:txBody>
      </p:sp>
      <p:sp>
        <p:nvSpPr>
          <p:cNvPr id="11" name="Marcador de texto 11"/>
          <p:cNvSpPr>
            <a:spLocks noGrp="1"/>
          </p:cNvSpPr>
          <p:nvPr>
            <p:ph type="body" sz="quarter" idx="19" hasCustomPrompt="1"/>
          </p:nvPr>
        </p:nvSpPr>
        <p:spPr>
          <a:xfrm>
            <a:off x="8491263" y="6403364"/>
            <a:ext cx="3557637" cy="363841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Fecha de última actualización:</a:t>
            </a:r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28" hasCustomPrompt="1"/>
          </p:nvPr>
        </p:nvSpPr>
        <p:spPr>
          <a:xfrm>
            <a:off x="4379875" y="6403365"/>
            <a:ext cx="3949700" cy="363842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Elaborado por:</a:t>
            </a:r>
          </a:p>
        </p:txBody>
      </p:sp>
    </p:spTree>
    <p:extLst>
      <p:ext uri="{BB962C8B-B14F-4D97-AF65-F5344CB8AC3E}">
        <p14:creationId xmlns:p14="http://schemas.microsoft.com/office/powerpoint/2010/main" val="70265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9766" y="558800"/>
            <a:ext cx="2252484" cy="558800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095DA6"/>
              </a:solidFill>
            </a:endParaRPr>
          </a:p>
        </p:txBody>
      </p:sp>
      <p:sp>
        <p:nvSpPr>
          <p:cNvPr id="6" name="Marcador de texto 11"/>
          <p:cNvSpPr>
            <a:spLocks noGrp="1"/>
          </p:cNvSpPr>
          <p:nvPr>
            <p:ph type="body" sz="quarter" idx="12"/>
          </p:nvPr>
        </p:nvSpPr>
        <p:spPr>
          <a:xfrm>
            <a:off x="838200" y="558800"/>
            <a:ext cx="7734300" cy="431800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8" name="Marcador de texto 11"/>
          <p:cNvSpPr>
            <a:spLocks noGrp="1"/>
          </p:cNvSpPr>
          <p:nvPr>
            <p:ph type="body" sz="quarter" idx="17"/>
          </p:nvPr>
        </p:nvSpPr>
        <p:spPr>
          <a:xfrm>
            <a:off x="838200" y="1117600"/>
            <a:ext cx="7734300" cy="308046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bg1">
                    <a:lumMod val="65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9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5387" y="6403364"/>
            <a:ext cx="3949700" cy="370116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Fuente:</a:t>
            </a:r>
          </a:p>
        </p:txBody>
      </p:sp>
      <p:sp>
        <p:nvSpPr>
          <p:cNvPr id="11" name="Marcador de texto 11"/>
          <p:cNvSpPr>
            <a:spLocks noGrp="1"/>
          </p:cNvSpPr>
          <p:nvPr>
            <p:ph type="body" sz="quarter" idx="19" hasCustomPrompt="1"/>
          </p:nvPr>
        </p:nvSpPr>
        <p:spPr>
          <a:xfrm>
            <a:off x="8491263" y="6403364"/>
            <a:ext cx="3557637" cy="363841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Fecha de última actualización: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28" hasCustomPrompt="1"/>
          </p:nvPr>
        </p:nvSpPr>
        <p:spPr>
          <a:xfrm>
            <a:off x="4379875" y="6403365"/>
            <a:ext cx="3949700" cy="363842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Elaborado por:</a:t>
            </a:r>
          </a:p>
        </p:txBody>
      </p:sp>
    </p:spTree>
    <p:extLst>
      <p:ext uri="{BB962C8B-B14F-4D97-AF65-F5344CB8AC3E}">
        <p14:creationId xmlns:p14="http://schemas.microsoft.com/office/powerpoint/2010/main" val="43601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9766" y="558800"/>
            <a:ext cx="2252484" cy="558800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100" dirty="0">
              <a:solidFill>
                <a:srgbClr val="095DA6"/>
              </a:solidFill>
            </a:endParaRPr>
          </a:p>
        </p:txBody>
      </p:sp>
      <p:sp>
        <p:nvSpPr>
          <p:cNvPr id="6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558800"/>
            <a:ext cx="7734300" cy="431800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Conclusiones</a:t>
            </a:r>
          </a:p>
        </p:txBody>
      </p:sp>
      <p:sp>
        <p:nvSpPr>
          <p:cNvPr id="8" name="Marcador de texto 11"/>
          <p:cNvSpPr>
            <a:spLocks noGrp="1"/>
          </p:cNvSpPr>
          <p:nvPr>
            <p:ph type="body" sz="quarter" idx="17"/>
          </p:nvPr>
        </p:nvSpPr>
        <p:spPr>
          <a:xfrm>
            <a:off x="838200" y="1286932"/>
            <a:ext cx="10608733" cy="4120445"/>
          </a:xfr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chemeClr val="bg1">
                    <a:lumMod val="65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9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5387" y="6403364"/>
            <a:ext cx="3949700" cy="370116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Fuente:</a:t>
            </a:r>
          </a:p>
        </p:txBody>
      </p:sp>
      <p:sp>
        <p:nvSpPr>
          <p:cNvPr id="11" name="Marcador de texto 11"/>
          <p:cNvSpPr>
            <a:spLocks noGrp="1"/>
          </p:cNvSpPr>
          <p:nvPr>
            <p:ph type="body" sz="quarter" idx="19" hasCustomPrompt="1"/>
          </p:nvPr>
        </p:nvSpPr>
        <p:spPr>
          <a:xfrm>
            <a:off x="8491263" y="6403364"/>
            <a:ext cx="3557637" cy="363841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Fecha de última actualización: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28" hasCustomPrompt="1"/>
          </p:nvPr>
        </p:nvSpPr>
        <p:spPr>
          <a:xfrm>
            <a:off x="4379875" y="6403365"/>
            <a:ext cx="3949700" cy="363842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Elaborado por:</a:t>
            </a:r>
          </a:p>
        </p:txBody>
      </p:sp>
    </p:spTree>
    <p:extLst>
      <p:ext uri="{BB962C8B-B14F-4D97-AF65-F5344CB8AC3E}">
        <p14:creationId xmlns:p14="http://schemas.microsoft.com/office/powerpoint/2010/main" val="173226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09/04/2021</a:t>
            </a:fld>
            <a:endParaRPr lang="es-ES_tradnl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86179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09/04/2021</a:t>
            </a:fld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1088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2BD15-FD4E-8A41-A803-E99675C883C6}" type="datetimeFigureOut">
              <a:rPr lang="es-ES_tradnl" smtClean="0"/>
              <a:t>09/04/2021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0697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2565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242" y="2171347"/>
            <a:ext cx="8949266" cy="2445809"/>
          </a:xfrm>
        </p:spPr>
        <p:txBody>
          <a:bodyPr/>
          <a:lstStyle/>
          <a:p>
            <a:pPr marL="12700">
              <a:lnSpc>
                <a:spcPts val="5000"/>
              </a:lnSpc>
              <a:spcBef>
                <a:spcPts val="690"/>
              </a:spcBef>
            </a:pPr>
            <a:r>
              <a:rPr lang="es-ES" b="1" dirty="0"/>
              <a:t>Situación de camas hospitalarias de COVID-19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998940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03225" y="542053"/>
            <a:ext cx="8788400" cy="524506"/>
          </a:xfrm>
        </p:spPr>
        <p:txBody>
          <a:bodyPr/>
          <a:lstStyle/>
          <a:p>
            <a:pPr algn="ctr"/>
            <a:r>
              <a:rPr lang="es-EC" sz="2600" b="1" dirty="0">
                <a:latin typeface="Bambino-Bold ☞"/>
              </a:rPr>
              <a:t>Ocupación</a:t>
            </a:r>
            <a:r>
              <a:rPr lang="es-EC" sz="2600" b="1" dirty="0"/>
              <a:t> de camas destinadas para COVID-19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25387" y="6336064"/>
            <a:ext cx="3949700" cy="521936"/>
          </a:xfrm>
        </p:spPr>
        <p:txBody>
          <a:bodyPr anchor="ctr"/>
          <a:lstStyle/>
          <a:p>
            <a:pPr marL="0" indent="0">
              <a:buNone/>
            </a:pPr>
            <a:r>
              <a:rPr lang="es-EC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Fuente</a:t>
            </a:r>
            <a:r>
              <a:rPr lang="es-EC" sz="10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Red pública hospitalaria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4702432"/>
              </p:ext>
            </p:extLst>
          </p:nvPr>
        </p:nvGraphicFramePr>
        <p:xfrm>
          <a:off x="160075" y="939800"/>
          <a:ext cx="11845925" cy="539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Marcador de texto 8"/>
          <p:cNvSpPr>
            <a:spLocks noGrp="1"/>
          </p:cNvSpPr>
          <p:nvPr>
            <p:ph type="body" sz="quarter" idx="4294967295"/>
          </p:nvPr>
        </p:nvSpPr>
        <p:spPr>
          <a:xfrm>
            <a:off x="8482989" y="6367511"/>
            <a:ext cx="3419174" cy="49049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es-EC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actualización:</a:t>
            </a: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05 de abril de 2021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4394338" y="6367511"/>
            <a:ext cx="3949700" cy="513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DMPPS a través de la UIEIS de la SS</a:t>
            </a:r>
          </a:p>
        </p:txBody>
      </p:sp>
    </p:spTree>
    <p:extLst>
      <p:ext uri="{BB962C8B-B14F-4D97-AF65-F5344CB8AC3E}">
        <p14:creationId xmlns:p14="http://schemas.microsoft.com/office/powerpoint/2010/main" val="267816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31520" y="523875"/>
            <a:ext cx="8431530" cy="811489"/>
          </a:xfrm>
        </p:spPr>
        <p:txBody>
          <a:bodyPr/>
          <a:lstStyle/>
          <a:p>
            <a:r>
              <a:rPr lang="es-EC" sz="2600" b="1" dirty="0">
                <a:latin typeface="Bambino-Bold ☞"/>
              </a:rPr>
              <a:t>Pacientes en espera por camas para hospitalización y UCI/UCIP destinadas para COVID-19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25387" y="6333460"/>
            <a:ext cx="3949700" cy="524540"/>
          </a:xfrm>
        </p:spPr>
        <p:txBody>
          <a:bodyPr anchor="ctr"/>
          <a:lstStyle/>
          <a:p>
            <a:pPr marL="0" indent="0">
              <a:buNone/>
            </a:pPr>
            <a:r>
              <a:rPr lang="es-EC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Fuente: </a:t>
            </a:r>
            <a:r>
              <a:rPr lang="es-EC" sz="10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Red pública hospitalaria</a:t>
            </a:r>
          </a:p>
        </p:txBody>
      </p:sp>
      <p:graphicFrame>
        <p:nvGraphicFramePr>
          <p:cNvPr id="7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908048"/>
              </p:ext>
            </p:extLst>
          </p:nvPr>
        </p:nvGraphicFramePr>
        <p:xfrm>
          <a:off x="209033" y="1335364"/>
          <a:ext cx="11547538" cy="4998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Marcador de texto 8"/>
          <p:cNvSpPr>
            <a:spLocks noGrp="1"/>
          </p:cNvSpPr>
          <p:nvPr>
            <p:ph type="body" sz="quarter" idx="4294967295"/>
          </p:nvPr>
        </p:nvSpPr>
        <p:spPr>
          <a:xfrm>
            <a:off x="8344039" y="6333460"/>
            <a:ext cx="3558124" cy="50250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es-EC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actualización:</a:t>
            </a: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05 de abril de 2021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4394338" y="6433670"/>
            <a:ext cx="3949700" cy="363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DMPPS a través de la UIEIS de la SS</a:t>
            </a:r>
          </a:p>
        </p:txBody>
      </p:sp>
    </p:spTree>
    <p:extLst>
      <p:ext uri="{BB962C8B-B14F-4D97-AF65-F5344CB8AC3E}">
        <p14:creationId xmlns:p14="http://schemas.microsoft.com/office/powerpoint/2010/main" val="3445041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>
          <a:xfrm>
            <a:off x="323197" y="371473"/>
            <a:ext cx="7734300" cy="447675"/>
          </a:xfrm>
        </p:spPr>
        <p:txBody>
          <a:bodyPr/>
          <a:lstStyle/>
          <a:p>
            <a:r>
              <a:rPr lang="es-ES_tradnl" sz="2800" b="1" dirty="0">
                <a:latin typeface="Bambino-Bold ☞"/>
              </a:rPr>
              <a:t>Mortalidad (muertes en general)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4294967295"/>
          </p:nvPr>
        </p:nvSpPr>
        <p:spPr>
          <a:xfrm>
            <a:off x="240647" y="6333460"/>
            <a:ext cx="2700857" cy="52454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Fuente: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Registro Civil del Ecuador</a:t>
            </a:r>
          </a:p>
        </p:txBody>
      </p:sp>
      <p:graphicFrame>
        <p:nvGraphicFramePr>
          <p:cNvPr id="9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4981648"/>
              </p:ext>
            </p:extLst>
          </p:nvPr>
        </p:nvGraphicFramePr>
        <p:xfrm>
          <a:off x="323196" y="1208314"/>
          <a:ext cx="5849003" cy="5116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4658130"/>
              </p:ext>
            </p:extLst>
          </p:nvPr>
        </p:nvGraphicFramePr>
        <p:xfrm>
          <a:off x="6375400" y="1371146"/>
          <a:ext cx="5537199" cy="4953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Marcador de texto 8"/>
          <p:cNvSpPr>
            <a:spLocks noGrp="1"/>
          </p:cNvSpPr>
          <p:nvPr>
            <p:ph type="body" sz="quarter" idx="4294967295"/>
          </p:nvPr>
        </p:nvSpPr>
        <p:spPr>
          <a:xfrm>
            <a:off x="8824511" y="6333460"/>
            <a:ext cx="3077651" cy="5245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es-EC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actualización:</a:t>
            </a: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06 de abril de 2021</a:t>
            </a: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4394338" y="6333460"/>
            <a:ext cx="3949700" cy="524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DMPPS a través de la UIEIS de la SS</a:t>
            </a:r>
          </a:p>
        </p:txBody>
      </p:sp>
    </p:spTree>
    <p:extLst>
      <p:ext uri="{BB962C8B-B14F-4D97-AF65-F5344CB8AC3E}">
        <p14:creationId xmlns:p14="http://schemas.microsoft.com/office/powerpoint/2010/main" val="2092493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990985" y="1645483"/>
            <a:ext cx="1024130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b="1" dirty="0">
                <a:solidFill>
                  <a:srgbClr val="0070C0"/>
                </a:solidFill>
              </a:rPr>
              <a:t>Informe de Levantamiento de cadáveres por </a:t>
            </a:r>
          </a:p>
          <a:p>
            <a:pPr algn="ctr"/>
            <a:r>
              <a:rPr lang="es-ES_tradnl" sz="5400" b="1" dirty="0">
                <a:solidFill>
                  <a:srgbClr val="0070C0"/>
                </a:solidFill>
              </a:rPr>
              <a:t>COVID-19 o presunción</a:t>
            </a:r>
          </a:p>
          <a:p>
            <a:pPr algn="ctr"/>
            <a:endParaRPr lang="es-ES_tradnl" sz="2000" b="1" dirty="0">
              <a:solidFill>
                <a:srgbClr val="0070C0"/>
              </a:solidFill>
            </a:endParaRPr>
          </a:p>
          <a:p>
            <a:pPr algn="ctr"/>
            <a:endParaRPr lang="es-ES_tradnl" sz="2000" b="1" dirty="0">
              <a:solidFill>
                <a:srgbClr val="0070C0"/>
              </a:solidFill>
            </a:endParaRPr>
          </a:p>
          <a:p>
            <a:pPr algn="ctr"/>
            <a:endParaRPr lang="es-ES_tradnl" sz="3600" dirty="0">
              <a:solidFill>
                <a:srgbClr val="0070C0"/>
              </a:solidFill>
            </a:endParaRPr>
          </a:p>
          <a:p>
            <a:pPr algn="ctr"/>
            <a:r>
              <a:rPr lang="es-ES_tradnl" sz="3600" dirty="0">
                <a:solidFill>
                  <a:srgbClr val="0070C0"/>
                </a:solidFill>
              </a:rPr>
              <a:t>08 de Abril de 2021</a:t>
            </a:r>
          </a:p>
        </p:txBody>
      </p:sp>
    </p:spTree>
    <p:extLst>
      <p:ext uri="{BB962C8B-B14F-4D97-AF65-F5344CB8AC3E}">
        <p14:creationId xmlns:p14="http://schemas.microsoft.com/office/powerpoint/2010/main" val="58524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29"/>
          <p:cNvSpPr txBox="1"/>
          <p:nvPr/>
        </p:nvSpPr>
        <p:spPr>
          <a:xfrm>
            <a:off x="427131" y="270238"/>
            <a:ext cx="10168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0070C0"/>
                </a:solidFill>
              </a:rPr>
              <a:t>Estadísticas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23544" y="6164593"/>
            <a:ext cx="63138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50" dirty="0">
                <a:solidFill>
                  <a:srgbClr val="0070C0"/>
                </a:solidFill>
              </a:rPr>
              <a:t>* Fecha de corte: 08 de abril de 2021 a las 14h30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7255387"/>
              </p:ext>
            </p:extLst>
          </p:nvPr>
        </p:nvGraphicFramePr>
        <p:xfrm>
          <a:off x="427131" y="1055915"/>
          <a:ext cx="10981098" cy="5108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8 CuadroTexto"/>
          <p:cNvSpPr txBox="1"/>
          <p:nvPr/>
        </p:nvSpPr>
        <p:spPr>
          <a:xfrm>
            <a:off x="4577952" y="904120"/>
            <a:ext cx="706986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03418">
              <a:lnSpc>
                <a:spcPts val="3645"/>
              </a:lnSpc>
              <a:defRPr/>
            </a:pPr>
            <a:r>
              <a:rPr lang="es-MX" sz="3200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  <a:cs typeface="Helvetica"/>
              </a:rPr>
              <a:t>ANÁLISIS DE CASOS POR MES</a:t>
            </a:r>
          </a:p>
        </p:txBody>
      </p:sp>
      <p:sp>
        <p:nvSpPr>
          <p:cNvPr id="8" name="8 CuadroTexto"/>
          <p:cNvSpPr txBox="1"/>
          <p:nvPr/>
        </p:nvSpPr>
        <p:spPr>
          <a:xfrm>
            <a:off x="7046195" y="1162729"/>
            <a:ext cx="4601618" cy="504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03418">
              <a:lnSpc>
                <a:spcPts val="3645"/>
              </a:lnSpc>
              <a:defRPr/>
            </a:pPr>
            <a:r>
              <a:rPr lang="es-EC" sz="2000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  <a:cs typeface="Helvetica"/>
              </a:rPr>
              <a:t>ESTADÍSTICAS</a:t>
            </a:r>
          </a:p>
        </p:txBody>
      </p:sp>
    </p:spTree>
    <p:extLst>
      <p:ext uri="{BB962C8B-B14F-4D97-AF65-F5344CB8AC3E}">
        <p14:creationId xmlns:p14="http://schemas.microsoft.com/office/powerpoint/2010/main" val="19137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29"/>
          <p:cNvSpPr txBox="1"/>
          <p:nvPr/>
        </p:nvSpPr>
        <p:spPr>
          <a:xfrm>
            <a:off x="427131" y="270238"/>
            <a:ext cx="10168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0070C0"/>
                </a:solidFill>
              </a:rPr>
              <a:t>Estadísticas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257003" y="1279336"/>
            <a:ext cx="11706397" cy="5230321"/>
            <a:chOff x="0" y="18957"/>
            <a:chExt cx="6940227" cy="3677893"/>
          </a:xfrm>
        </p:grpSpPr>
        <p:graphicFrame>
          <p:nvGraphicFramePr>
            <p:cNvPr id="6" name="Gráfico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75611838"/>
                </p:ext>
              </p:extLst>
            </p:nvPr>
          </p:nvGraphicFramePr>
          <p:xfrm>
            <a:off x="0" y="18957"/>
            <a:ext cx="6940227" cy="36778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ángulo 6"/>
            <p:cNvSpPr/>
            <p:nvPr/>
          </p:nvSpPr>
          <p:spPr>
            <a:xfrm>
              <a:off x="2608725" y="3483560"/>
              <a:ext cx="102577" cy="9688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EC" sz="1100"/>
            </a:p>
          </p:txBody>
        </p:sp>
      </p:grpSp>
      <p:sp>
        <p:nvSpPr>
          <p:cNvPr id="8" name="8 CuadroTexto"/>
          <p:cNvSpPr txBox="1"/>
          <p:nvPr/>
        </p:nvSpPr>
        <p:spPr>
          <a:xfrm>
            <a:off x="4657258" y="639285"/>
            <a:ext cx="706986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03418">
              <a:lnSpc>
                <a:spcPts val="3645"/>
              </a:lnSpc>
              <a:defRPr/>
            </a:pPr>
            <a:r>
              <a:rPr lang="es-MX" sz="3200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  <a:cs typeface="Helvetica"/>
              </a:rPr>
              <a:t>ANÁLISIS DE CASOS SEMANAL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7125501" y="941066"/>
            <a:ext cx="4601618" cy="504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03418">
              <a:lnSpc>
                <a:spcPts val="3645"/>
              </a:lnSpc>
              <a:defRPr/>
            </a:pPr>
            <a:r>
              <a:rPr lang="es-EC" sz="2000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  <a:cs typeface="Helvetica"/>
              </a:rPr>
              <a:t>ESTADÍSTICAS</a:t>
            </a:r>
          </a:p>
        </p:txBody>
      </p:sp>
    </p:spTree>
    <p:extLst>
      <p:ext uri="{BB962C8B-B14F-4D97-AF65-F5344CB8AC3E}">
        <p14:creationId xmlns:p14="http://schemas.microsoft.com/office/powerpoint/2010/main" val="143660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29"/>
          <p:cNvSpPr txBox="1"/>
          <p:nvPr/>
        </p:nvSpPr>
        <p:spPr>
          <a:xfrm>
            <a:off x="427131" y="270238"/>
            <a:ext cx="10168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0070C0"/>
                </a:solidFill>
              </a:rPr>
              <a:t>Estadísticas</a:t>
            </a:r>
          </a:p>
        </p:txBody>
      </p:sp>
      <p:sp>
        <p:nvSpPr>
          <p:cNvPr id="6" name="8 CuadroTexto"/>
          <p:cNvSpPr txBox="1"/>
          <p:nvPr/>
        </p:nvSpPr>
        <p:spPr>
          <a:xfrm>
            <a:off x="4673483" y="904120"/>
            <a:ext cx="706986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03418">
              <a:lnSpc>
                <a:spcPts val="3645"/>
              </a:lnSpc>
              <a:defRPr/>
            </a:pPr>
            <a:r>
              <a:rPr lang="es-MX" sz="3200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  <a:cs typeface="Helvetica"/>
              </a:rPr>
              <a:t>ANÁLISIS DE CASOS</a:t>
            </a:r>
          </a:p>
        </p:txBody>
      </p:sp>
      <p:sp>
        <p:nvSpPr>
          <p:cNvPr id="8" name="8 CuadroTexto"/>
          <p:cNvSpPr txBox="1"/>
          <p:nvPr/>
        </p:nvSpPr>
        <p:spPr>
          <a:xfrm>
            <a:off x="7141726" y="1162729"/>
            <a:ext cx="4601618" cy="504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03418">
              <a:lnSpc>
                <a:spcPts val="3645"/>
              </a:lnSpc>
              <a:defRPr/>
            </a:pPr>
            <a:r>
              <a:rPr lang="es-MX" sz="2000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  <a:cs typeface="Helvetica"/>
              </a:rPr>
              <a:t>POR GÉNERO Y GRUPO ETÁREO</a:t>
            </a:r>
            <a:endParaRPr lang="es-EC" sz="2000" dirty="0">
              <a:solidFill>
                <a:schemeClr val="accent6">
                  <a:lumMod val="50000"/>
                </a:schemeClr>
              </a:solidFill>
              <a:latin typeface="Tw Cen MT" panose="020B0602020104020603" pitchFamily="34" charset="0"/>
              <a:cs typeface="Helvetica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3353907"/>
              </p:ext>
            </p:extLst>
          </p:nvPr>
        </p:nvGraphicFramePr>
        <p:xfrm>
          <a:off x="283029" y="1284514"/>
          <a:ext cx="5228363" cy="4495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9881812"/>
              </p:ext>
            </p:extLst>
          </p:nvPr>
        </p:nvGraphicFramePr>
        <p:xfrm>
          <a:off x="5324168" y="1716727"/>
          <a:ext cx="6423492" cy="4062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401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29"/>
          <p:cNvSpPr txBox="1"/>
          <p:nvPr/>
        </p:nvSpPr>
        <p:spPr>
          <a:xfrm>
            <a:off x="427131" y="270238"/>
            <a:ext cx="10168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0070C0"/>
                </a:solidFill>
              </a:rPr>
              <a:t>Estadísticas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7402580" y="6227224"/>
            <a:ext cx="29047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000" dirty="0">
                <a:solidFill>
                  <a:srgbClr val="0070C0"/>
                </a:solidFill>
                <a:latin typeface="Tw Cen MT" panose="020B0602020104020603" pitchFamily="34" charset="0"/>
              </a:rPr>
              <a:t>Fecha de corte: 08 de abril de 2021 a las 14h30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005840" y="6286396"/>
            <a:ext cx="1605280" cy="3754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/>
          <p:cNvSpPr/>
          <p:nvPr/>
        </p:nvSpPr>
        <p:spPr>
          <a:xfrm>
            <a:off x="286581" y="5707742"/>
            <a:ext cx="3069036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3600" dirty="0">
                <a:solidFill>
                  <a:srgbClr val="C00000"/>
                </a:solidFill>
                <a:latin typeface="Tw Cen MT" panose="020B0602020104020603" pitchFamily="34" charset="0"/>
              </a:rPr>
              <a:t>532</a:t>
            </a:r>
            <a:endParaRPr lang="es-EC" sz="3600" b="1" dirty="0">
              <a:solidFill>
                <a:srgbClr val="C00000"/>
              </a:solidFill>
              <a:latin typeface="Tw Cen MT" panose="020B0602020104020603" pitchFamily="34" charset="0"/>
            </a:endParaRPr>
          </a:p>
          <a:p>
            <a:pPr algn="ctr"/>
            <a:r>
              <a:rPr lang="es-EC" sz="2000" b="1" dirty="0">
                <a:solidFill>
                  <a:srgbClr val="0057A0"/>
                </a:solidFill>
                <a:latin typeface="Tw Cen MT" panose="020B0602020104020603" pitchFamily="34" charset="0"/>
              </a:rPr>
              <a:t>TOTAL CASOS</a:t>
            </a:r>
            <a:endParaRPr lang="es-EC" sz="2000" dirty="0">
              <a:solidFill>
                <a:srgbClr val="0057A0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8 CuadroTexto"/>
          <p:cNvSpPr txBox="1"/>
          <p:nvPr/>
        </p:nvSpPr>
        <p:spPr>
          <a:xfrm>
            <a:off x="4564294" y="805666"/>
            <a:ext cx="706986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03418">
              <a:lnSpc>
                <a:spcPts val="3645"/>
              </a:lnSpc>
              <a:defRPr/>
            </a:pPr>
            <a:r>
              <a:rPr lang="es-MX" sz="3200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  <a:cs typeface="Helvetica"/>
              </a:rPr>
              <a:t>RESUMEN</a:t>
            </a:r>
          </a:p>
        </p:txBody>
      </p:sp>
      <p:sp>
        <p:nvSpPr>
          <p:cNvPr id="12" name="8 CuadroTexto"/>
          <p:cNvSpPr txBox="1"/>
          <p:nvPr/>
        </p:nvSpPr>
        <p:spPr>
          <a:xfrm>
            <a:off x="5783575" y="1061129"/>
            <a:ext cx="58505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03418">
              <a:lnSpc>
                <a:spcPts val="3645"/>
              </a:lnSpc>
              <a:defRPr/>
            </a:pPr>
            <a:r>
              <a:rPr lang="es-MX" sz="2000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  <a:cs typeface="Helvetica"/>
              </a:rPr>
              <a:t>CASOS ATENDIDOS - COVID19 O PRESUNCIÓN</a:t>
            </a:r>
            <a:endParaRPr lang="es-EC" sz="2000" dirty="0">
              <a:solidFill>
                <a:schemeClr val="accent6">
                  <a:lumMod val="50000"/>
                </a:schemeClr>
              </a:solidFill>
              <a:latin typeface="Tw Cen MT" panose="020B0602020104020603" pitchFamily="34" charset="0"/>
              <a:cs typeface="Helvetica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909245"/>
              </p:ext>
            </p:extLst>
          </p:nvPr>
        </p:nvGraphicFramePr>
        <p:xfrm>
          <a:off x="2611120" y="1733287"/>
          <a:ext cx="7696202" cy="4460896"/>
        </p:xfrm>
        <a:graphic>
          <a:graphicData uri="http://schemas.openxmlformats.org/drawingml/2006/table">
            <a:tbl>
              <a:tblPr/>
              <a:tblGrid>
                <a:gridCol w="1967837">
                  <a:extLst>
                    <a:ext uri="{9D8B030D-6E8A-4147-A177-3AD203B41FA5}">
                      <a16:colId xmlns:a16="http://schemas.microsoft.com/office/drawing/2014/main" xmlns="" val="1054369149"/>
                    </a:ext>
                  </a:extLst>
                </a:gridCol>
                <a:gridCol w="851700">
                  <a:extLst>
                    <a:ext uri="{9D8B030D-6E8A-4147-A177-3AD203B41FA5}">
                      <a16:colId xmlns:a16="http://schemas.microsoft.com/office/drawing/2014/main" xmlns="" val="4223232069"/>
                    </a:ext>
                  </a:extLst>
                </a:gridCol>
                <a:gridCol w="82423">
                  <a:extLst>
                    <a:ext uri="{9D8B030D-6E8A-4147-A177-3AD203B41FA5}">
                      <a16:colId xmlns:a16="http://schemas.microsoft.com/office/drawing/2014/main" xmlns="" val="1879575806"/>
                    </a:ext>
                  </a:extLst>
                </a:gridCol>
                <a:gridCol w="278175">
                  <a:extLst>
                    <a:ext uri="{9D8B030D-6E8A-4147-A177-3AD203B41FA5}">
                      <a16:colId xmlns:a16="http://schemas.microsoft.com/office/drawing/2014/main" xmlns="" val="3586963179"/>
                    </a:ext>
                  </a:extLst>
                </a:gridCol>
                <a:gridCol w="1143612">
                  <a:extLst>
                    <a:ext uri="{9D8B030D-6E8A-4147-A177-3AD203B41FA5}">
                      <a16:colId xmlns:a16="http://schemas.microsoft.com/office/drawing/2014/main" xmlns="" val="2883750841"/>
                    </a:ext>
                  </a:extLst>
                </a:gridCol>
                <a:gridCol w="439587">
                  <a:extLst>
                    <a:ext uri="{9D8B030D-6E8A-4147-A177-3AD203B41FA5}">
                      <a16:colId xmlns:a16="http://schemas.microsoft.com/office/drawing/2014/main" xmlns="" val="3135722529"/>
                    </a:ext>
                  </a:extLst>
                </a:gridCol>
                <a:gridCol w="566655">
                  <a:extLst>
                    <a:ext uri="{9D8B030D-6E8A-4147-A177-3AD203B41FA5}">
                      <a16:colId xmlns:a16="http://schemas.microsoft.com/office/drawing/2014/main" xmlns="" val="1456098131"/>
                    </a:ext>
                  </a:extLst>
                </a:gridCol>
                <a:gridCol w="82423">
                  <a:extLst>
                    <a:ext uri="{9D8B030D-6E8A-4147-A177-3AD203B41FA5}">
                      <a16:colId xmlns:a16="http://schemas.microsoft.com/office/drawing/2014/main" xmlns="" val="1976225251"/>
                    </a:ext>
                  </a:extLst>
                </a:gridCol>
                <a:gridCol w="233531">
                  <a:extLst>
                    <a:ext uri="{9D8B030D-6E8A-4147-A177-3AD203B41FA5}">
                      <a16:colId xmlns:a16="http://schemas.microsoft.com/office/drawing/2014/main" xmlns="" val="423529946"/>
                    </a:ext>
                  </a:extLst>
                </a:gridCol>
                <a:gridCol w="1044017">
                  <a:extLst>
                    <a:ext uri="{9D8B030D-6E8A-4147-A177-3AD203B41FA5}">
                      <a16:colId xmlns:a16="http://schemas.microsoft.com/office/drawing/2014/main" xmlns="" val="923004177"/>
                    </a:ext>
                  </a:extLst>
                </a:gridCol>
                <a:gridCol w="439587">
                  <a:extLst>
                    <a:ext uri="{9D8B030D-6E8A-4147-A177-3AD203B41FA5}">
                      <a16:colId xmlns:a16="http://schemas.microsoft.com/office/drawing/2014/main" xmlns="" val="4222008053"/>
                    </a:ext>
                  </a:extLst>
                </a:gridCol>
                <a:gridCol w="566655">
                  <a:extLst>
                    <a:ext uri="{9D8B030D-6E8A-4147-A177-3AD203B41FA5}">
                      <a16:colId xmlns:a16="http://schemas.microsoft.com/office/drawing/2014/main" xmlns="" val="1644113832"/>
                    </a:ext>
                  </a:extLst>
                </a:gridCol>
              </a:tblGrid>
              <a:tr h="12208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CASOS APOYO CRIMINALISTICA</a:t>
                      </a:r>
                      <a:b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Desde: 4 Abr 2020</a:t>
                      </a:r>
                      <a:b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Al: 19 Abr 2020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COBERTURA</a:t>
                      </a:r>
                    </a:p>
                  </a:txBody>
                  <a:tcPr marL="8476" marR="8476" marT="8476" marB="0" vert="vert270" anchor="b">
                    <a:lnL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GRATUIDAD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TIPO DISP.</a:t>
                      </a:r>
                    </a:p>
                  </a:txBody>
                  <a:tcPr marL="8476" marR="8476" marT="8476" marB="0" vert="vert270" anchor="ctr">
                    <a:lnL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CREMACION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0115184"/>
                  </a:ext>
                </a:extLst>
              </a:tr>
              <a:tr h="12208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 SEGURO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INHUMACION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2116873"/>
                  </a:ext>
                </a:extLst>
              </a:tr>
              <a:tr h="12208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N/D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7045969"/>
                  </a:ext>
                </a:extLst>
              </a:tr>
              <a:tr h="18448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7556455"/>
                  </a:ext>
                </a:extLst>
              </a:tr>
              <a:tr h="11459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0389892"/>
                  </a:ext>
                </a:extLst>
              </a:tr>
              <a:tr h="122080"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CASOS ECU911</a:t>
                      </a:r>
                      <a:b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Desde: 24 Abr 2020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es-EC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528</a:t>
                      </a:r>
                    </a:p>
                  </a:txBody>
                  <a:tcPr marL="8476" marR="8476" marT="8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COBERTURA</a:t>
                      </a:r>
                    </a:p>
                  </a:txBody>
                  <a:tcPr marL="8476" marR="8476" marT="8476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GRATUIDAD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TIPO DISP.</a:t>
                      </a:r>
                    </a:p>
                  </a:txBody>
                  <a:tcPr marL="8476" marR="8476" marT="8476" marB="0" vert="vert27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CREMACION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60,8%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7903521"/>
                  </a:ext>
                </a:extLst>
              </a:tr>
              <a:tr h="12208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 SEGURO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INHUMACION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2993288"/>
                  </a:ext>
                </a:extLst>
              </a:tr>
              <a:tr h="112355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OTROS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 FAMILIA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N/D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DERIV DIRECTA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0869661"/>
                  </a:ext>
                </a:extLst>
              </a:tr>
              <a:tr h="12208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6123605"/>
                  </a:ext>
                </a:extLst>
              </a:tr>
              <a:tr h="11459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701066"/>
                  </a:ext>
                </a:extLst>
              </a:tr>
              <a:tr h="12208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TIPO</a:t>
                      </a:r>
                    </a:p>
                  </a:txBody>
                  <a:tcPr marL="8476" marR="8476" marT="8476" marB="0" vert="vert27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CONFIRMADO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DOCTOR</a:t>
                      </a:r>
                    </a:p>
                  </a:txBody>
                  <a:tcPr marL="8476" marR="8476" marT="8476" marB="0" vert="vert27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EMGIRS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2128727"/>
                  </a:ext>
                </a:extLst>
              </a:tr>
              <a:tr h="12208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PRESUNCION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61,9%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MSP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2306669"/>
                  </a:ext>
                </a:extLst>
              </a:tr>
              <a:tr h="12208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0801194"/>
                  </a:ext>
                </a:extLst>
              </a:tr>
              <a:tr h="11653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8567465"/>
                  </a:ext>
                </a:extLst>
              </a:tr>
              <a:tr h="12208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SECTOR</a:t>
                      </a:r>
                    </a:p>
                  </a:txBody>
                  <a:tcPr marL="8476" marR="8476" marT="8476" marB="0" vert="vert27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1644935"/>
                  </a:ext>
                </a:extLst>
              </a:tr>
              <a:tr h="12208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NORTE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UBICACIÓN</a:t>
                      </a:r>
                    </a:p>
                  </a:txBody>
                  <a:tcPr marL="8476" marR="8476" marT="8476" marB="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 PUBLICA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4117279"/>
                  </a:ext>
                </a:extLst>
              </a:tr>
              <a:tr h="12208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40,2%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DOMICILIO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79,7%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1703465"/>
                  </a:ext>
                </a:extLst>
              </a:tr>
              <a:tr h="12208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VALLE CHILLOS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ESPECIAL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4097210"/>
                  </a:ext>
                </a:extLst>
              </a:tr>
              <a:tr h="22315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VALLE TUMBACO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SALUD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2222122"/>
                  </a:ext>
                </a:extLst>
              </a:tr>
              <a:tr h="12208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76" marR="8476" marT="8476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476" marR="8476" marT="8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5379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707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>
          <a:xfrm>
            <a:off x="435429" y="602846"/>
            <a:ext cx="8569233" cy="982113"/>
          </a:xfrm>
        </p:spPr>
        <p:txBody>
          <a:bodyPr/>
          <a:lstStyle/>
          <a:p>
            <a:r>
              <a:rPr lang="es-ES" sz="2800" b="1" dirty="0">
                <a:latin typeface="Bambino-Bold ☞"/>
              </a:rPr>
              <a:t>Comparación de datos epidemiológicos entre ciudades capitales</a:t>
            </a:r>
            <a:endParaRPr lang="es-EC" sz="2800" b="1" dirty="0">
              <a:latin typeface="Bambino-Bold ☞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294967295"/>
          </p:nvPr>
        </p:nvSpPr>
        <p:spPr>
          <a:xfrm>
            <a:off x="125387" y="6403364"/>
            <a:ext cx="3949700" cy="37011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Situación epidemiológica de los gobiernos y sus capitales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673946"/>
              </p:ext>
            </p:extLst>
          </p:nvPr>
        </p:nvGraphicFramePr>
        <p:xfrm>
          <a:off x="290286" y="1480456"/>
          <a:ext cx="11524345" cy="456471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783420">
                  <a:extLst>
                    <a:ext uri="{9D8B030D-6E8A-4147-A177-3AD203B41FA5}">
                      <a16:colId xmlns:a16="http://schemas.microsoft.com/office/drawing/2014/main" xmlns="" val="345496391"/>
                    </a:ext>
                  </a:extLst>
                </a:gridCol>
                <a:gridCol w="1101687">
                  <a:extLst>
                    <a:ext uri="{9D8B030D-6E8A-4147-A177-3AD203B41FA5}">
                      <a16:colId xmlns:a16="http://schemas.microsoft.com/office/drawing/2014/main" xmlns="" val="326638503"/>
                    </a:ext>
                  </a:extLst>
                </a:gridCol>
                <a:gridCol w="1222872">
                  <a:extLst>
                    <a:ext uri="{9D8B030D-6E8A-4147-A177-3AD203B41FA5}">
                      <a16:colId xmlns:a16="http://schemas.microsoft.com/office/drawing/2014/main" xmlns="" val="1646054577"/>
                    </a:ext>
                  </a:extLst>
                </a:gridCol>
                <a:gridCol w="1454227">
                  <a:extLst>
                    <a:ext uri="{9D8B030D-6E8A-4147-A177-3AD203B41FA5}">
                      <a16:colId xmlns:a16="http://schemas.microsoft.com/office/drawing/2014/main" xmlns="" val="1988788291"/>
                    </a:ext>
                  </a:extLst>
                </a:gridCol>
                <a:gridCol w="1189027">
                  <a:extLst>
                    <a:ext uri="{9D8B030D-6E8A-4147-A177-3AD203B41FA5}">
                      <a16:colId xmlns:a16="http://schemas.microsoft.com/office/drawing/2014/main" xmlns="" val="1449696832"/>
                    </a:ext>
                  </a:extLst>
                </a:gridCol>
                <a:gridCol w="1210519">
                  <a:extLst>
                    <a:ext uri="{9D8B030D-6E8A-4147-A177-3AD203B41FA5}">
                      <a16:colId xmlns:a16="http://schemas.microsoft.com/office/drawing/2014/main" xmlns="" val="1248828918"/>
                    </a:ext>
                  </a:extLst>
                </a:gridCol>
                <a:gridCol w="1394191">
                  <a:extLst>
                    <a:ext uri="{9D8B030D-6E8A-4147-A177-3AD203B41FA5}">
                      <a16:colId xmlns:a16="http://schemas.microsoft.com/office/drawing/2014/main" xmlns="" val="1707387022"/>
                    </a:ext>
                  </a:extLst>
                </a:gridCol>
                <a:gridCol w="1168402">
                  <a:extLst>
                    <a:ext uri="{9D8B030D-6E8A-4147-A177-3AD203B41FA5}">
                      <a16:colId xmlns:a16="http://schemas.microsoft.com/office/drawing/2014/main" xmlns="" val="3251891903"/>
                    </a:ext>
                  </a:extLst>
                </a:gridCol>
              </a:tblGrid>
              <a:tr h="111109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 epidemiológicos COVID-19 (2021)</a:t>
                      </a:r>
                      <a:endParaRPr lang="es-EC" sz="180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Quito, Ecuador</a:t>
                      </a:r>
                      <a:endParaRPr lang="es-EC" sz="180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Montevideo, Uruguay</a:t>
                      </a:r>
                      <a:endParaRPr lang="es-EC" sz="180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Buenos Aires, Argentina</a:t>
                      </a:r>
                      <a:endParaRPr lang="es-EC" sz="180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Madrid, España</a:t>
                      </a:r>
                      <a:endParaRPr lang="es-EC" sz="180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Bogotá, Colombia</a:t>
                      </a:r>
                      <a:endParaRPr lang="es-EC" sz="180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Santiago de Chile, Chile</a:t>
                      </a:r>
                      <a:endParaRPr lang="es-EC" sz="180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Lima, Perú</a:t>
                      </a:r>
                      <a:endParaRPr lang="es-EC" sz="180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9517608"/>
                  </a:ext>
                </a:extLst>
              </a:tr>
              <a:tr h="47573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Fecha de reporte: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8-Abr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7-Abr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7-Abr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7-Abr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7-Abr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7-Abr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6-Abr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23335648"/>
                  </a:ext>
                </a:extLst>
              </a:tr>
              <a:tr h="5289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Población: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2 781 641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1 304 700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3 075 646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3 266 126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7 743 955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8 032 437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9 674 755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3604264"/>
                  </a:ext>
                </a:extLst>
              </a:tr>
              <a:tr h="44237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Casos confirmados: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109 716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66 870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474 699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646 30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699 076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438 293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691 586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4289760"/>
                  </a:ext>
                </a:extLst>
              </a:tr>
              <a:tr h="4870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Pruebas realizas PCR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427 763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2 004 574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3 505 386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296 066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17989250"/>
                  </a:ext>
                </a:extLst>
              </a:tr>
              <a:tr h="3798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Velocidad de contagio (Rt):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35192576"/>
                  </a:ext>
                </a:extLst>
              </a:tr>
              <a:tr h="3798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Ocupación camas UCI %: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2240489"/>
                  </a:ext>
                </a:extLst>
              </a:tr>
              <a:tr h="3798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Fallecidos: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2 298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9 682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23 310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14 567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13 098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21 207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60601380"/>
                  </a:ext>
                </a:extLst>
              </a:tr>
              <a:tr h="3798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Tasa de letalidad %: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2.67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3.07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5955645"/>
                  </a:ext>
                </a:extLst>
              </a:tr>
            </a:tbl>
          </a:graphicData>
        </a:graphic>
      </p:graphicFrame>
      <p:sp>
        <p:nvSpPr>
          <p:cNvPr id="9" name="Marcador de texto 8"/>
          <p:cNvSpPr>
            <a:spLocks noGrp="1"/>
          </p:cNvSpPr>
          <p:nvPr>
            <p:ph type="body" sz="quarter" idx="4294967295"/>
          </p:nvPr>
        </p:nvSpPr>
        <p:spPr>
          <a:xfrm>
            <a:off x="8460955" y="6333460"/>
            <a:ext cx="3441208" cy="50250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es-EC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actualización:</a:t>
            </a: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08 de abril de 2021</a:t>
            </a: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394338" y="6433670"/>
            <a:ext cx="3949700" cy="363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DMPPS a través de la UIEIS de la SS</a:t>
            </a:r>
          </a:p>
        </p:txBody>
      </p:sp>
    </p:spTree>
    <p:extLst>
      <p:ext uri="{BB962C8B-B14F-4D97-AF65-F5344CB8AC3E}">
        <p14:creationId xmlns:p14="http://schemas.microsoft.com/office/powerpoint/2010/main" val="439576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330927" y="1759300"/>
            <a:ext cx="11443062" cy="3356986"/>
          </a:xfrm>
        </p:spPr>
        <p:txBody>
          <a:bodyPr/>
          <a:lstStyle/>
          <a:p>
            <a:r>
              <a:rPr lang="es-ES_tradnl" dirty="0"/>
              <a:t>Informe epidemiológico </a:t>
            </a:r>
            <a:r>
              <a:rPr lang="es-ES" dirty="0"/>
              <a:t>de COVID-19 del Distrito Metropolitano de Quito (DMQ), Ecuador 2021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08 de abril de 2021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42144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186146"/>
            <a:ext cx="1100545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es-ES_tradnl" sz="2200" dirty="0">
                <a:latin typeface="Bambino-Regular ☞"/>
              </a:rPr>
              <a:t>El DMQ en la semana epidemiológica Nro.13 ha reportado una </a:t>
            </a:r>
            <a:r>
              <a:rPr lang="es-ES_tradnl" sz="2200" b="1" dirty="0">
                <a:latin typeface="Bambino-Regular ☞"/>
              </a:rPr>
              <a:t>aparente disminución </a:t>
            </a:r>
            <a:r>
              <a:rPr lang="es-ES_tradnl" sz="2200" dirty="0">
                <a:latin typeface="Bambino-Regular ☞"/>
              </a:rPr>
              <a:t>en el </a:t>
            </a:r>
            <a:r>
              <a:rPr lang="es-ES_tradnl" sz="2200" b="1" dirty="0">
                <a:latin typeface="Bambino-Regular ☞"/>
              </a:rPr>
              <a:t>número de casos notificados</a:t>
            </a:r>
            <a:r>
              <a:rPr lang="es-ES_tradnl" sz="2200" dirty="0">
                <a:latin typeface="Bambino-Regular ☞"/>
              </a:rPr>
              <a:t> en comparación con la semana anterior, que puede ser causada por el menor número de reporte por el feriado; por lo cual la velocidad de contagio se redujo;</a:t>
            </a: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es-ES_tradnl" sz="2200" dirty="0">
                <a:latin typeface="Bambino-Regular ☞"/>
              </a:rPr>
              <a:t>La situación de la ocupación de camas para UCI es de </a:t>
            </a:r>
            <a:r>
              <a:rPr lang="es-ES_tradnl" sz="2200" b="1" dirty="0">
                <a:latin typeface="Bambino-Regular ☞"/>
              </a:rPr>
              <a:t>96% de ocupación por COVID-19</a:t>
            </a:r>
            <a:r>
              <a:rPr lang="es-ES_tradnl" sz="2200" dirty="0">
                <a:latin typeface="Bambino-Regular ☞"/>
              </a:rPr>
              <a:t>; </a:t>
            </a: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es-ES_tradnl" sz="2200" dirty="0">
                <a:latin typeface="Bambino-Regular ☞"/>
              </a:rPr>
              <a:t>En las últimas semanas se reportó el máximo número de personas en “</a:t>
            </a:r>
            <a:r>
              <a:rPr lang="es-ES_tradnl" sz="2200" b="1" dirty="0">
                <a:latin typeface="Bambino-Regular ☞"/>
              </a:rPr>
              <a:t>lista de espera</a:t>
            </a:r>
            <a:r>
              <a:rPr lang="es-ES_tradnl" sz="2200" dirty="0">
                <a:latin typeface="Bambino-Regular ☞"/>
              </a:rPr>
              <a:t>” para cuidados intensivos (106) desde el inicio de la pandemia, al momento hay 95 personas en espera para una cama UCI; esta disminución puede deberse al alto porcentaje de mortalidad producto a la falta de atención;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_tradnl" sz="2200" dirty="0">
                <a:latin typeface="Bambino-Regular ☞"/>
              </a:rPr>
              <a:t>La </a:t>
            </a:r>
            <a:r>
              <a:rPr lang="es-ES_tradnl" sz="2200" b="1" dirty="0">
                <a:latin typeface="Bambino-Regular ☞"/>
              </a:rPr>
              <a:t>mortalidad en exceso </a:t>
            </a:r>
            <a:r>
              <a:rPr lang="es-ES_tradnl" sz="2200" dirty="0">
                <a:latin typeface="Bambino-Regular ☞"/>
              </a:rPr>
              <a:t>es del 66.3% a</a:t>
            </a:r>
            <a:r>
              <a:rPr lang="es-ES_tradnl" sz="2200" b="1" dirty="0">
                <a:latin typeface="Bambino-Regular ☞"/>
              </a:rPr>
              <a:t> </a:t>
            </a:r>
            <a:r>
              <a:rPr lang="es-ES_tradnl" sz="2200" dirty="0">
                <a:latin typeface="Bambino-Regular ☞"/>
              </a:rPr>
              <a:t>los 6 días del mes de abril (sujeto a variaciones por actualización de datos);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_tradnl" sz="2200" dirty="0">
                <a:latin typeface="Bambino-Regular ☞"/>
              </a:rPr>
              <a:t>El levantamiento de cadáveres a aumentado en comparación a los últimos meses del 2020, siendo más del 50% adultos mayores de 65 años;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200" dirty="0">
                <a:latin typeface="Bambino-Regular ☞"/>
              </a:rPr>
              <a:t>Se debe </a:t>
            </a:r>
            <a:r>
              <a:rPr lang="es-ES_tradnl" sz="2200" b="1" dirty="0">
                <a:latin typeface="Bambino-Regular ☞"/>
              </a:rPr>
              <a:t>mantener la toma de muestras </a:t>
            </a:r>
            <a:r>
              <a:rPr lang="es-ES_tradnl" sz="2200" dirty="0">
                <a:latin typeface="Bambino-Regular ☞"/>
              </a:rPr>
              <a:t>por lo que hay que </a:t>
            </a:r>
            <a:r>
              <a:rPr lang="es-ES_tradnl" sz="2200" b="1" dirty="0">
                <a:latin typeface="Bambino-Regular ☞"/>
              </a:rPr>
              <a:t>reforzar </a:t>
            </a:r>
            <a:r>
              <a:rPr lang="es-ES_tradnl" sz="2200" dirty="0">
                <a:latin typeface="Bambino-Regular ☞"/>
              </a:rPr>
              <a:t>la Estrategia Epidemiológica del Modelo de Intervención Integral de la Secretaría de Salud.</a:t>
            </a:r>
            <a:endParaRPr lang="es-EC" sz="2200" dirty="0">
              <a:latin typeface="Bambino-Regular ☞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682025"/>
            <a:ext cx="4604980" cy="5041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algn="l"/>
            <a:r>
              <a:rPr lang="es-EC" sz="4000" b="1" dirty="0"/>
              <a:t>Conclusiones</a:t>
            </a:r>
            <a:endParaRPr lang="es-EC" sz="2800" b="1" dirty="0"/>
          </a:p>
        </p:txBody>
      </p:sp>
    </p:spTree>
    <p:extLst>
      <p:ext uri="{BB962C8B-B14F-4D97-AF65-F5344CB8AC3E}">
        <p14:creationId xmlns:p14="http://schemas.microsoft.com/office/powerpoint/2010/main" val="2162142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186146"/>
            <a:ext cx="1100545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150" dirty="0">
                <a:latin typeface="Bambino-Regular ☞"/>
              </a:rPr>
              <a:t>El </a:t>
            </a:r>
            <a:r>
              <a:rPr lang="es-ES" sz="2150" dirty="0">
                <a:latin typeface="Bambino-Regular ☞"/>
              </a:rPr>
              <a:t>prohibir el </a:t>
            </a:r>
            <a:r>
              <a:rPr lang="es-ES" sz="2150" b="1" dirty="0">
                <a:latin typeface="Bambino-Regular ☞"/>
              </a:rPr>
              <a:t>consumo de alimentos</a:t>
            </a:r>
            <a:r>
              <a:rPr lang="es-ES" sz="2150" dirty="0">
                <a:latin typeface="Bambino-Regular ☞"/>
              </a:rPr>
              <a:t> en patios de comidas y restaurantes de centros comerciales, centros del ahorro y mercados </a:t>
            </a:r>
            <a:r>
              <a:rPr lang="es-ES" sz="2150" b="1" dirty="0">
                <a:latin typeface="Bambino-Regular ☞"/>
              </a:rPr>
              <a:t>permitiendo actividades de servicio a domicilio</a:t>
            </a:r>
            <a:r>
              <a:rPr lang="es-ES" sz="2150" dirty="0">
                <a:latin typeface="Bambino-Regular ☞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150" dirty="0">
                <a:latin typeface="Bambino-Regular ☞"/>
              </a:rPr>
              <a:t>Prohibir cualquier </a:t>
            </a:r>
            <a:r>
              <a:rPr lang="es-ES_tradnl" sz="2150" b="1" dirty="0">
                <a:latin typeface="Bambino-Regular ☞"/>
              </a:rPr>
              <a:t>evento religioso presencial </a:t>
            </a:r>
            <a:r>
              <a:rPr lang="es-ES_tradnl" sz="2150" dirty="0">
                <a:latin typeface="Bambino-Regular ☞"/>
              </a:rPr>
              <a:t>(visitas a las iglesias, misas)</a:t>
            </a:r>
            <a:endParaRPr lang="es-ES" sz="2150" dirty="0">
              <a:latin typeface="Bambino-Regular ☞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150" dirty="0">
                <a:latin typeface="Bambino-Regular ☞"/>
              </a:rPr>
              <a:t>Prohibir la </a:t>
            </a:r>
            <a:r>
              <a:rPr lang="es-ES_tradnl" sz="2150" b="1" dirty="0">
                <a:latin typeface="Bambino-Regular ☞"/>
              </a:rPr>
              <a:t>venta de alcohol</a:t>
            </a:r>
            <a:r>
              <a:rPr lang="es-ES_tradnl" sz="2150" dirty="0">
                <a:latin typeface="Bambino-Regular ☞"/>
              </a:rPr>
              <a:t> durante 2 semanas a partir de la perdida del estado de excepción;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150" dirty="0">
                <a:latin typeface="Bambino-Regular ☞"/>
              </a:rPr>
              <a:t>Disminuir el </a:t>
            </a:r>
            <a:r>
              <a:rPr lang="es-ES_tradnl" sz="2150" b="1" dirty="0">
                <a:latin typeface="Bambino-Regular ☞"/>
              </a:rPr>
              <a:t>horario de atención</a:t>
            </a:r>
            <a:r>
              <a:rPr lang="es-ES_tradnl" sz="2150" dirty="0">
                <a:latin typeface="Bambino-Regular ☞"/>
              </a:rPr>
              <a:t> de centros comerciales, restaurantes, cines, teatros, etc., manteniendo  el aforo ya establecido en la Resolución A-060;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150" dirty="0">
                <a:latin typeface="Bambino-Regular ☞"/>
              </a:rPr>
              <a:t>Restringir los horarios de funcionamiento de las </a:t>
            </a:r>
            <a:r>
              <a:rPr lang="es-ES" sz="2150" b="1" dirty="0">
                <a:latin typeface="Bambino-Regular ☞"/>
              </a:rPr>
              <a:t>actividades económicas no fundamentales</a:t>
            </a:r>
            <a:r>
              <a:rPr lang="es-ES" sz="2150" dirty="0">
                <a:latin typeface="Bambino-Regular ☞"/>
              </a:rPr>
              <a:t> durante 2 semanas (permitidas venta de víveres y productos de primera necesidad);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150" dirty="0">
                <a:latin typeface="Bambino-Regular ☞"/>
              </a:rPr>
              <a:t>Aplicar los </a:t>
            </a:r>
            <a:r>
              <a:rPr lang="es-ES_tradnl" sz="2150" b="1" dirty="0">
                <a:latin typeface="Bambino-Regular ☞"/>
              </a:rPr>
              <a:t>protocolos de bioseguridad </a:t>
            </a:r>
            <a:r>
              <a:rPr lang="es-ES_tradnl" sz="2150" dirty="0">
                <a:latin typeface="Bambino-Regular ☞"/>
              </a:rPr>
              <a:t>vigentes para las </a:t>
            </a:r>
            <a:r>
              <a:rPr lang="es-ES_tradnl" sz="2150" b="1" dirty="0">
                <a:latin typeface="Bambino-Regular ☞"/>
              </a:rPr>
              <a:t>actividades turísticas</a:t>
            </a:r>
            <a:r>
              <a:rPr lang="es-ES_tradnl" sz="2150" dirty="0">
                <a:latin typeface="Bambino-Regular ☞"/>
              </a:rPr>
              <a:t>, emitidos por el COE Nacional;</a:t>
            </a:r>
            <a:endParaRPr lang="es-ES" sz="2150" dirty="0">
              <a:latin typeface="Bambino-Regular ☞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150" dirty="0">
                <a:latin typeface="Bambino-Regular ☞"/>
              </a:rPr>
              <a:t>Los centros </a:t>
            </a:r>
            <a:r>
              <a:rPr lang="es-ES_tradnl" sz="2150" b="1" dirty="0">
                <a:latin typeface="Bambino-Regular ☞"/>
              </a:rPr>
              <a:t>comerciales del ahorro y mercados municipales</a:t>
            </a:r>
            <a:r>
              <a:rPr lang="es-ES_tradnl" sz="2150" dirty="0">
                <a:latin typeface="Bambino-Regular ☞"/>
              </a:rPr>
              <a:t>, se recomienda </a:t>
            </a:r>
            <a:r>
              <a:rPr lang="es-ES_tradnl" sz="2150" b="1" dirty="0">
                <a:latin typeface="Bambino-Regular ☞"/>
              </a:rPr>
              <a:t>disminuir el aforo al 30%</a:t>
            </a:r>
            <a:r>
              <a:rPr lang="es-ES_tradnl" sz="2150" dirty="0">
                <a:latin typeface="Bambino-Regular ☞"/>
              </a:rPr>
              <a:t> y el horario de atención 07H00 a 16H00;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150" dirty="0">
                <a:latin typeface="Bambino-Regular ☞"/>
              </a:rPr>
              <a:t>Restringir la circulación vehicular según el número de placa a una vez por semana.</a:t>
            </a:r>
            <a:endParaRPr lang="es-ES" sz="2150" dirty="0">
              <a:latin typeface="Bambino-Regular ☞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682025"/>
            <a:ext cx="4789714" cy="5041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algn="l"/>
            <a:r>
              <a:rPr lang="es-ES" sz="4000" b="1" dirty="0"/>
              <a:t>Recomendaciones</a:t>
            </a:r>
            <a:endParaRPr lang="es-EC" sz="2800" b="1" dirty="0"/>
          </a:p>
        </p:txBody>
      </p:sp>
    </p:spTree>
    <p:extLst>
      <p:ext uri="{BB962C8B-B14F-4D97-AF65-F5344CB8AC3E}">
        <p14:creationId xmlns:p14="http://schemas.microsoft.com/office/powerpoint/2010/main" val="2455724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>
          <a:xfrm>
            <a:off x="336420" y="419295"/>
            <a:ext cx="5016273" cy="524506"/>
          </a:xfrm>
        </p:spPr>
        <p:txBody>
          <a:bodyPr/>
          <a:lstStyle/>
          <a:p>
            <a:r>
              <a:rPr lang="es-ES_tradnl" b="1" dirty="0"/>
              <a:t>Resumen epidemiológico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C" dirty="0"/>
              <a:t>109 716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s-EC" dirty="0"/>
              <a:t>289 603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s-EC" dirty="0"/>
              <a:t>30 106</a:t>
            </a:r>
            <a:endParaRPr lang="es-ES_tradn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es-EC" dirty="0"/>
              <a:t>427 763</a:t>
            </a:r>
            <a:endParaRPr lang="es-ES_tradn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8"/>
          </p:nvPr>
        </p:nvSpPr>
        <p:spPr>
          <a:xfrm>
            <a:off x="0" y="6403364"/>
            <a:ext cx="3294043" cy="370116"/>
          </a:xfrm>
        </p:spPr>
        <p:txBody>
          <a:bodyPr/>
          <a:lstStyle/>
          <a:p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Salud Pública (MSP) a través del COE Nacional y Provincial de Pichincha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8405870" y="6360227"/>
            <a:ext cx="3633705" cy="454636"/>
          </a:xfrm>
        </p:spPr>
        <p:txBody>
          <a:bodyPr/>
          <a:lstStyle/>
          <a:p>
            <a:pPr algn="just"/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actualización: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indicadores están actualizados al 05 de abril de 2021 (08h00), excepto el # de casos confirmados y el Rt (08 abril 2021)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22"/>
          </p:nvPr>
        </p:nvSpPr>
        <p:spPr>
          <a:xfrm>
            <a:off x="7908734" y="2062415"/>
            <a:ext cx="1213309" cy="382587"/>
          </a:xfrm>
        </p:spPr>
        <p:txBody>
          <a:bodyPr/>
          <a:lstStyle/>
          <a:p>
            <a:r>
              <a:rPr lang="es-ES_tradnl" dirty="0"/>
              <a:t>49%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23"/>
          </p:nvPr>
        </p:nvSpPr>
        <p:spPr>
          <a:xfrm>
            <a:off x="10118534" y="2064471"/>
            <a:ext cx="1264109" cy="382587"/>
          </a:xfrm>
        </p:spPr>
        <p:txBody>
          <a:bodyPr/>
          <a:lstStyle/>
          <a:p>
            <a:r>
              <a:rPr lang="es-ES_tradnl" dirty="0"/>
              <a:t>51%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algn="ctr"/>
            <a:r>
              <a:rPr lang="es-ES_tradnl" dirty="0"/>
              <a:t>52 415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algn="ctr"/>
            <a:r>
              <a:rPr lang="es-ES_tradnl" dirty="0"/>
              <a:t>55 639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27"/>
          </p:nvPr>
        </p:nvSpPr>
        <p:spPr>
          <a:xfrm>
            <a:off x="4766356" y="5270590"/>
            <a:ext cx="1024700" cy="360058"/>
          </a:xfrm>
        </p:spPr>
        <p:txBody>
          <a:bodyPr/>
          <a:lstStyle/>
          <a:p>
            <a:r>
              <a:rPr lang="es-ES_tradnl" dirty="0"/>
              <a:t>1</a:t>
            </a:r>
          </a:p>
        </p:txBody>
      </p:sp>
      <p:sp>
        <p:nvSpPr>
          <p:cNvPr id="19" name="Marcador de texto 7"/>
          <p:cNvSpPr>
            <a:spLocks noGrp="1"/>
          </p:cNvSpPr>
          <p:nvPr>
            <p:ph type="body" sz="quarter" idx="28"/>
          </p:nvPr>
        </p:nvSpPr>
        <p:spPr>
          <a:xfrm>
            <a:off x="3294043" y="6357663"/>
            <a:ext cx="4847422" cy="468857"/>
          </a:xfrm>
        </p:spPr>
        <p:txBody>
          <a:bodyPr/>
          <a:lstStyle/>
          <a:p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Determinantes de Salud (DMPPS) a través de la Unidad de Información e Investigación (UIEIS) de la Secretaría de Salud (SS)</a:t>
            </a:r>
          </a:p>
        </p:txBody>
      </p:sp>
      <p:sp>
        <p:nvSpPr>
          <p:cNvPr id="22" name="Marcador de texto 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_tradnl" dirty="0"/>
              <a:t>2.1%</a:t>
            </a:r>
          </a:p>
        </p:txBody>
      </p:sp>
      <p:sp>
        <p:nvSpPr>
          <p:cNvPr id="24" name="Marcador de texto 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_tradnl" dirty="0"/>
              <a:t>2.5%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s-ES_tradnl" dirty="0"/>
              <a:t>25.3%</a:t>
            </a:r>
          </a:p>
        </p:txBody>
      </p:sp>
      <p:sp>
        <p:nvSpPr>
          <p:cNvPr id="25" name="Marcador de texto 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_tradnl" dirty="0"/>
              <a:t>302</a:t>
            </a:r>
          </a:p>
        </p:txBody>
      </p:sp>
      <p:sp>
        <p:nvSpPr>
          <p:cNvPr id="26" name="Marcador de texto 5"/>
          <p:cNvSpPr>
            <a:spLocks noGrp="1"/>
          </p:cNvSpPr>
          <p:nvPr>
            <p:ph type="body" sz="quarter" idx="32"/>
          </p:nvPr>
        </p:nvSpPr>
        <p:spPr>
          <a:xfrm>
            <a:off x="2923936" y="5794271"/>
            <a:ext cx="1421484" cy="366851"/>
          </a:xfrm>
        </p:spPr>
        <p:txBody>
          <a:bodyPr/>
          <a:lstStyle/>
          <a:p>
            <a:r>
              <a:rPr lang="es-ES_tradnl" dirty="0"/>
              <a:t>132</a:t>
            </a:r>
          </a:p>
        </p:txBody>
      </p:sp>
      <p:sp>
        <p:nvSpPr>
          <p:cNvPr id="23" name="Marcador de texto 5"/>
          <p:cNvSpPr txBox="1">
            <a:spLocks/>
          </p:cNvSpPr>
          <p:nvPr/>
        </p:nvSpPr>
        <p:spPr>
          <a:xfrm>
            <a:off x="757736" y="5605246"/>
            <a:ext cx="1008743" cy="343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400" dirty="0"/>
              <a:t>2 298</a:t>
            </a:r>
            <a:endParaRPr lang="es-ES_tradnl" sz="2400" dirty="0"/>
          </a:p>
        </p:txBody>
      </p:sp>
      <p:cxnSp>
        <p:nvCxnSpPr>
          <p:cNvPr id="20" name="Conector recto de flecha 19"/>
          <p:cNvCxnSpPr/>
          <p:nvPr/>
        </p:nvCxnSpPr>
        <p:spPr>
          <a:xfrm flipV="1">
            <a:off x="5744777" y="4019101"/>
            <a:ext cx="126480" cy="5598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 flipV="1">
            <a:off x="5819034" y="5649314"/>
            <a:ext cx="141991" cy="6418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>
            <a:off x="5049433" y="2723560"/>
            <a:ext cx="190684" cy="26685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>
            <a:off x="6220957" y="2721570"/>
            <a:ext cx="170603" cy="28675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1414364" y="2007809"/>
            <a:ext cx="1288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/>
              <a:t>al 08 de abril</a:t>
            </a:r>
            <a:endParaRPr lang="es-EC" sz="1100" dirty="0"/>
          </a:p>
        </p:txBody>
      </p:sp>
      <p:sp>
        <p:nvSpPr>
          <p:cNvPr id="27" name="CuadroTexto 6"/>
          <p:cNvSpPr txBox="1"/>
          <p:nvPr/>
        </p:nvSpPr>
        <p:spPr>
          <a:xfrm>
            <a:off x="4785424" y="5544279"/>
            <a:ext cx="10527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/>
              <a:t>al 08 de abril</a:t>
            </a:r>
            <a:endParaRPr lang="es-EC" sz="11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1818" y="3842958"/>
            <a:ext cx="4249291" cy="2389827"/>
          </a:xfrm>
          <a:prstGeom prst="rect">
            <a:avLst/>
          </a:prstGeom>
        </p:spPr>
      </p:pic>
      <p:cxnSp>
        <p:nvCxnSpPr>
          <p:cNvPr id="33" name="Conector recto de flecha 19"/>
          <p:cNvCxnSpPr/>
          <p:nvPr/>
        </p:nvCxnSpPr>
        <p:spPr>
          <a:xfrm flipV="1">
            <a:off x="7808599" y="2362634"/>
            <a:ext cx="78833" cy="102219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19"/>
          <p:cNvCxnSpPr/>
          <p:nvPr/>
        </p:nvCxnSpPr>
        <p:spPr>
          <a:xfrm>
            <a:off x="9915181" y="2390134"/>
            <a:ext cx="105088" cy="61649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439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6440763"/>
            <a:ext cx="4336445" cy="3701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 a través del COE Nacional y Provincial de Pichincha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8433571" y="6418069"/>
            <a:ext cx="3593178" cy="363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actualización: </a:t>
            </a:r>
            <a:r>
              <a:rPr lang="es-EC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 de abril de 2021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336445" y="6432553"/>
            <a:ext cx="4171193" cy="363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DMPPS a través de la UIEIS de la SS</a:t>
            </a:r>
          </a:p>
          <a:p>
            <a:endParaRPr lang="es-EC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texto 1"/>
          <p:cNvSpPr>
            <a:spLocks noGrp="1"/>
          </p:cNvSpPr>
          <p:nvPr/>
        </p:nvSpPr>
        <p:spPr>
          <a:xfrm>
            <a:off x="433952" y="278220"/>
            <a:ext cx="8892927" cy="866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r>
              <a:rPr lang="es-EC" sz="2800" b="1" dirty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rPr>
              <a:t>Incremento diario de casos confirmados por COVID-19</a:t>
            </a:r>
            <a:endParaRPr lang="en-US" sz="2800" b="1" dirty="0">
              <a:solidFill>
                <a:srgbClr val="095DA6"/>
              </a:solidFill>
              <a:latin typeface="Bambino-Bold ☞" charset="0"/>
              <a:ea typeface="Bambino-Bold ☞" charset="0"/>
              <a:cs typeface="Bambino-Bold ☞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7969147"/>
              </p:ext>
            </p:extLst>
          </p:nvPr>
        </p:nvGraphicFramePr>
        <p:xfrm>
          <a:off x="-101600" y="1145195"/>
          <a:ext cx="11554691" cy="3115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69" y="4038224"/>
            <a:ext cx="10153101" cy="221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16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4294967295"/>
          </p:nvPr>
        </p:nvSpPr>
        <p:spPr>
          <a:xfrm>
            <a:off x="125387" y="6411817"/>
            <a:ext cx="4600849" cy="43516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Fuente: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 Ministerio de Salud Pública a través del COE Nacional y Provincial de Pichincha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4294967295"/>
          </p:nvPr>
        </p:nvSpPr>
        <p:spPr>
          <a:xfrm>
            <a:off x="8824511" y="6333460"/>
            <a:ext cx="3077651" cy="50250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es-EC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actualización:</a:t>
            </a: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07 de abril de 2021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>
          <a:xfrm>
            <a:off x="379962" y="384207"/>
            <a:ext cx="8929138" cy="79722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s-EC" sz="2600" b="1" dirty="0"/>
              <a:t>Número de casos confirmados por COVID-19, según semana epidemiológica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9962" y="1146830"/>
            <a:ext cx="11369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latin typeface="Bambino-Regular" panose="00000500000000000000" pitchFamily="2" charset="0"/>
              </a:rPr>
              <a:t>En salud, se suele utilizar la división del año en semanas epidemiológicas (SE) que tienen 7 días, empezando siempre un domingo y finalizando un sábado; la primera semana del año, debe tener a los menos 4 días de enero, sino se vuelve la semana 52 o 53 del año anterior.</a:t>
            </a:r>
            <a:endParaRPr lang="es-EC" sz="1400" dirty="0">
              <a:latin typeface="Bambino-Regular" panose="00000500000000000000" pitchFamily="2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465202" y="1941686"/>
            <a:ext cx="3236465" cy="35701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200" dirty="0">
                <a:latin typeface="Bambino-Regular" panose="00000500000000000000" pitchFamily="2" charset="0"/>
              </a:rPr>
              <a:t>Hasta la semana epidemiológica Nro. 14*</a:t>
            </a:r>
          </a:p>
        </p:txBody>
      </p:sp>
      <p:graphicFrame>
        <p:nvGraphicFramePr>
          <p:cNvPr id="11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0512347"/>
              </p:ext>
            </p:extLst>
          </p:nvPr>
        </p:nvGraphicFramePr>
        <p:xfrm>
          <a:off x="240592" y="2379643"/>
          <a:ext cx="11701692" cy="4012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987671" y="6435042"/>
            <a:ext cx="4197266" cy="3892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DMPPS a través de la UIEIS de la 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320" y="6093883"/>
            <a:ext cx="47567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*faltan 3 días para terminar la semana</a:t>
            </a:r>
          </a:p>
        </p:txBody>
      </p:sp>
    </p:spTree>
    <p:extLst>
      <p:ext uri="{BB962C8B-B14F-4D97-AF65-F5344CB8AC3E}">
        <p14:creationId xmlns:p14="http://schemas.microsoft.com/office/powerpoint/2010/main" val="1058362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" t="4178" r="32088" b="4739"/>
          <a:stretch/>
        </p:blipFill>
        <p:spPr>
          <a:xfrm>
            <a:off x="6136177" y="508042"/>
            <a:ext cx="5944802" cy="57717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3" t="32798" r="3447" b="19794"/>
          <a:stretch/>
        </p:blipFill>
        <p:spPr>
          <a:xfrm>
            <a:off x="5314246" y="4447432"/>
            <a:ext cx="1321668" cy="1778693"/>
          </a:xfrm>
          <a:prstGeom prst="rect">
            <a:avLst/>
          </a:prstGeom>
        </p:spPr>
      </p:pic>
      <p:sp>
        <p:nvSpPr>
          <p:cNvPr id="8" name="Marcador de texto 1"/>
          <p:cNvSpPr txBox="1">
            <a:spLocks/>
          </p:cNvSpPr>
          <p:nvPr/>
        </p:nvSpPr>
        <p:spPr>
          <a:xfrm>
            <a:off x="5371851" y="91141"/>
            <a:ext cx="6820149" cy="44610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marR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algn="ctr"/>
            <a:r>
              <a:rPr lang="es-EC" sz="2400" b="1" dirty="0"/>
              <a:t>Casos confirmados de COVID-19 acumulados</a:t>
            </a:r>
          </a:p>
          <a:p>
            <a:pPr algn="ctr"/>
            <a:endParaRPr lang="es-ES_tradnl" sz="2400" dirty="0"/>
          </a:p>
        </p:txBody>
      </p:sp>
      <p:sp>
        <p:nvSpPr>
          <p:cNvPr id="9" name="Marcador de texto 7"/>
          <p:cNvSpPr>
            <a:spLocks noGrp="1"/>
          </p:cNvSpPr>
          <p:nvPr>
            <p:ph type="body" sz="quarter" idx="4294967295"/>
          </p:nvPr>
        </p:nvSpPr>
        <p:spPr>
          <a:xfrm>
            <a:off x="60535" y="6303641"/>
            <a:ext cx="4783682" cy="5323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_tradnl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_tradnl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Ministerio de Salud Pública a través del COE Nacional y Provincial de Pichincha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323516"/>
              </p:ext>
            </p:extLst>
          </p:nvPr>
        </p:nvGraphicFramePr>
        <p:xfrm>
          <a:off x="285539" y="502395"/>
          <a:ext cx="4785201" cy="5784690"/>
        </p:xfrm>
        <a:graphic>
          <a:graphicData uri="http://schemas.openxmlformats.org/drawingml/2006/table">
            <a:tbl>
              <a:tblPr/>
              <a:tblGrid>
                <a:gridCol w="539821">
                  <a:extLst>
                    <a:ext uri="{9D8B030D-6E8A-4147-A177-3AD203B41FA5}">
                      <a16:colId xmlns:a16="http://schemas.microsoft.com/office/drawing/2014/main" xmlns="" val="1077199778"/>
                    </a:ext>
                  </a:extLst>
                </a:gridCol>
                <a:gridCol w="1830388">
                  <a:extLst>
                    <a:ext uri="{9D8B030D-6E8A-4147-A177-3AD203B41FA5}">
                      <a16:colId xmlns:a16="http://schemas.microsoft.com/office/drawing/2014/main" xmlns="" val="551194374"/>
                    </a:ext>
                  </a:extLst>
                </a:gridCol>
                <a:gridCol w="625057">
                  <a:extLst>
                    <a:ext uri="{9D8B030D-6E8A-4147-A177-3AD203B41FA5}">
                      <a16:colId xmlns:a16="http://schemas.microsoft.com/office/drawing/2014/main" xmlns="" val="3224070401"/>
                    </a:ext>
                  </a:extLst>
                </a:gridCol>
                <a:gridCol w="625057">
                  <a:extLst>
                    <a:ext uri="{9D8B030D-6E8A-4147-A177-3AD203B41FA5}">
                      <a16:colId xmlns:a16="http://schemas.microsoft.com/office/drawing/2014/main" xmlns="" val="3021537803"/>
                    </a:ext>
                  </a:extLst>
                </a:gridCol>
                <a:gridCol w="625057">
                  <a:extLst>
                    <a:ext uri="{9D8B030D-6E8A-4147-A177-3AD203B41FA5}">
                      <a16:colId xmlns:a16="http://schemas.microsoft.com/office/drawing/2014/main" xmlns="" val="3829289381"/>
                    </a:ext>
                  </a:extLst>
                </a:gridCol>
                <a:gridCol w="539821">
                  <a:extLst>
                    <a:ext uri="{9D8B030D-6E8A-4147-A177-3AD203B41FA5}">
                      <a16:colId xmlns:a16="http://schemas.microsoft.com/office/drawing/2014/main" xmlns="" val="3117821634"/>
                    </a:ext>
                  </a:extLst>
                </a:gridCol>
              </a:tblGrid>
              <a:tr h="9908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Nro.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Parroquias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Casos hasta la 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SE </a:t>
                      </a:r>
                    </a:p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870538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b"/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9414876"/>
                  </a:ext>
                </a:extLst>
              </a:tr>
              <a:tr h="26694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Chillogallo</a:t>
                      </a:r>
                      <a:endParaRPr lang="es-EC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8660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9296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2721320"/>
                  </a:ext>
                </a:extLst>
              </a:tr>
              <a:tr h="26694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Iñaquito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2819790"/>
                  </a:ext>
                </a:extLst>
              </a:tr>
              <a:tr h="26694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Calderón (</a:t>
                      </a:r>
                      <a:r>
                        <a:rPr lang="es-EC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Carapungo</a:t>
                      </a:r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3859234"/>
                  </a:ext>
                </a:extLst>
              </a:tr>
              <a:tr h="26694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Cotocollao</a:t>
                      </a:r>
                      <a:endParaRPr lang="es-EC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4096404"/>
                  </a:ext>
                </a:extLst>
              </a:tr>
              <a:tr h="26694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Guamaní</a:t>
                      </a:r>
                      <a:endParaRPr lang="es-EC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3036455"/>
                  </a:ext>
                </a:extLst>
              </a:tr>
              <a:tr h="26694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Magdalena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5686453"/>
                  </a:ext>
                </a:extLst>
              </a:tr>
              <a:tr h="26694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Chimbacalle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801760"/>
                  </a:ext>
                </a:extLst>
              </a:tr>
              <a:tr h="26694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Conocoto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7860506"/>
                  </a:ext>
                </a:extLst>
              </a:tr>
              <a:tr h="26694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Belisario Quevedo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2787404"/>
                  </a:ext>
                </a:extLst>
              </a:tr>
              <a:tr h="26694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Quitumbe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1716893"/>
                  </a:ext>
                </a:extLst>
              </a:tr>
              <a:tr h="26694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Centro Historico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1506746"/>
                  </a:ext>
                </a:extLst>
              </a:tr>
              <a:tr h="26694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Solanda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5691772"/>
                  </a:ext>
                </a:extLst>
              </a:tr>
              <a:tr h="26694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San Bartolo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1798711"/>
                  </a:ext>
                </a:extLst>
              </a:tr>
              <a:tr h="26694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Ecuatoriana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6569674"/>
                  </a:ext>
                </a:extLst>
              </a:tr>
              <a:tr h="26694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Carcelen</a:t>
                      </a:r>
                      <a:endParaRPr lang="es-EC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8094197"/>
                  </a:ext>
                </a:extLst>
              </a:tr>
              <a:tr h="26694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Puengasi</a:t>
                      </a:r>
                      <a:endParaRPr lang="es-EC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0114536"/>
                  </a:ext>
                </a:extLst>
              </a:tr>
              <a:tr h="26694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 Condado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9167512"/>
                  </a:ext>
                </a:extLst>
              </a:tr>
              <a:tr h="26694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Cumbaya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5348091"/>
                  </a:ext>
                </a:extLst>
              </a:tr>
              <a:tr h="26694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Comité Del Pueblo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7338018"/>
                  </a:ext>
                </a:extLst>
              </a:tr>
              <a:tr h="26694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Tumbaco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1607615"/>
                  </a:ext>
                </a:extLst>
              </a:tr>
            </a:tbl>
          </a:graphicData>
        </a:graphic>
      </p:graphicFrame>
      <p:sp>
        <p:nvSpPr>
          <p:cNvPr id="10" name="Marcador de texto 1"/>
          <p:cNvSpPr txBox="1">
            <a:spLocks/>
          </p:cNvSpPr>
          <p:nvPr/>
        </p:nvSpPr>
        <p:spPr>
          <a:xfrm>
            <a:off x="292126" y="49164"/>
            <a:ext cx="4778614" cy="421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algn="ctr"/>
            <a:r>
              <a:rPr lang="es-EC" sz="2400" b="1" dirty="0"/>
              <a:t>Situación de las parroquias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034" y="5678130"/>
            <a:ext cx="976928" cy="547995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987671" y="6333460"/>
            <a:ext cx="4197266" cy="524540"/>
          </a:xfrm>
        </p:spPr>
        <p:txBody>
          <a:bodyPr anchor="ctr"/>
          <a:lstStyle/>
          <a:p>
            <a:pPr marL="0" indent="0">
              <a:buNone/>
            </a:pPr>
            <a:r>
              <a:rPr lang="es-ES_tradnl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</a:t>
            </a:r>
            <a:r>
              <a:rPr lang="es-ES_tradnl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DMPPS a través de la UIEIS de la SS</a:t>
            </a:r>
          </a:p>
        </p:txBody>
      </p:sp>
      <p:sp>
        <p:nvSpPr>
          <p:cNvPr id="13" name="Marcador de texto 8"/>
          <p:cNvSpPr>
            <a:spLocks noGrp="1"/>
          </p:cNvSpPr>
          <p:nvPr>
            <p:ph type="body" sz="quarter" idx="4294967295"/>
          </p:nvPr>
        </p:nvSpPr>
        <p:spPr>
          <a:xfrm>
            <a:off x="8670275" y="6333460"/>
            <a:ext cx="3231887" cy="50250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es-EC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actualización:</a:t>
            </a:r>
            <a:r>
              <a:rPr lang="es-ES_tradnl" sz="105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 </a:t>
            </a:r>
            <a:r>
              <a:rPr lang="es-ES_tradnl" sz="105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05 de abril de 2021</a:t>
            </a:r>
          </a:p>
        </p:txBody>
      </p:sp>
    </p:spTree>
    <p:extLst>
      <p:ext uri="{BB962C8B-B14F-4D97-AF65-F5344CB8AC3E}">
        <p14:creationId xmlns:p14="http://schemas.microsoft.com/office/powerpoint/2010/main" val="3509546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" t="4232" r="32131" b="4904"/>
          <a:stretch/>
        </p:blipFill>
        <p:spPr>
          <a:xfrm>
            <a:off x="6152444" y="473025"/>
            <a:ext cx="5718713" cy="5647102"/>
          </a:xfrm>
          <a:prstGeom prst="rect">
            <a:avLst/>
          </a:prstGeom>
        </p:spPr>
      </p:pic>
      <p:sp>
        <p:nvSpPr>
          <p:cNvPr id="9" name="Marcador de texto 7"/>
          <p:cNvSpPr>
            <a:spLocks noGrp="1"/>
          </p:cNvSpPr>
          <p:nvPr>
            <p:ph type="body" sz="quarter" idx="4294967295"/>
          </p:nvPr>
        </p:nvSpPr>
        <p:spPr>
          <a:xfrm>
            <a:off x="125388" y="6352518"/>
            <a:ext cx="4050005" cy="47277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Salud Pública a través del COE Nacional y Provincial de Pichincha</a:t>
            </a:r>
          </a:p>
        </p:txBody>
      </p:sp>
      <p:sp>
        <p:nvSpPr>
          <p:cNvPr id="4" name="Rectangle 3"/>
          <p:cNvSpPr/>
          <p:nvPr/>
        </p:nvSpPr>
        <p:spPr>
          <a:xfrm>
            <a:off x="235558" y="98665"/>
            <a:ext cx="11810082" cy="380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r>
              <a:rPr lang="es-EC" sz="2400" b="1" dirty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rPr>
              <a:t>Tasa de incidencia acumulada de casos de COVID-19 por cada 1000 habitantes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612" y="6090908"/>
            <a:ext cx="77338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">
              <a:defRPr/>
            </a:pPr>
            <a:r>
              <a:rPr lang="es-EC" sz="1100" b="1" dirty="0">
                <a:latin typeface="Arial" panose="020B0604020202020204" pitchFamily="34" charset="0"/>
                <a:cs typeface="Arial" panose="020B0604020202020204" pitchFamily="34" charset="0"/>
              </a:rPr>
              <a:t>Tasa de incidencia acumulada (x 1000 hab.) del DMQ: </a:t>
            </a:r>
            <a:r>
              <a:rPr lang="es-EC" sz="1100" dirty="0"/>
              <a:t>39 casos confirmados por cada 1000 habitantes del DMQ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87" y="5367250"/>
            <a:ext cx="976928" cy="547995"/>
          </a:xfrm>
          <a:prstGeom prst="rect">
            <a:avLst/>
          </a:prstGeom>
        </p:spPr>
      </p:pic>
      <p:sp>
        <p:nvSpPr>
          <p:cNvPr id="12" name="Marcador de texto 8"/>
          <p:cNvSpPr>
            <a:spLocks noGrp="1"/>
          </p:cNvSpPr>
          <p:nvPr>
            <p:ph type="body" sz="quarter" idx="4294967295"/>
          </p:nvPr>
        </p:nvSpPr>
        <p:spPr>
          <a:xfrm>
            <a:off x="8662657" y="6333460"/>
            <a:ext cx="3529343" cy="50250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es-EC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actualización:</a:t>
            </a: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05 de abril de 2021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733285" y="6352518"/>
            <a:ext cx="4197266" cy="47175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DMPPS a través de la UIEIS de la SS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905711"/>
              </p:ext>
            </p:extLst>
          </p:nvPr>
        </p:nvGraphicFramePr>
        <p:xfrm>
          <a:off x="230219" y="516035"/>
          <a:ext cx="5157029" cy="5564310"/>
        </p:xfrm>
        <a:graphic>
          <a:graphicData uri="http://schemas.openxmlformats.org/drawingml/2006/table">
            <a:tbl>
              <a:tblPr/>
              <a:tblGrid>
                <a:gridCol w="481504">
                  <a:extLst>
                    <a:ext uri="{9D8B030D-6E8A-4147-A177-3AD203B41FA5}">
                      <a16:colId xmlns:a16="http://schemas.microsoft.com/office/drawing/2014/main" xmlns="" val="1077199778"/>
                    </a:ext>
                  </a:extLst>
                </a:gridCol>
                <a:gridCol w="1959670">
                  <a:extLst>
                    <a:ext uri="{9D8B030D-6E8A-4147-A177-3AD203B41FA5}">
                      <a16:colId xmlns:a16="http://schemas.microsoft.com/office/drawing/2014/main" xmlns="" val="551194374"/>
                    </a:ext>
                  </a:extLst>
                </a:gridCol>
                <a:gridCol w="905285">
                  <a:extLst>
                    <a:ext uri="{9D8B030D-6E8A-4147-A177-3AD203B41FA5}">
                      <a16:colId xmlns:a16="http://schemas.microsoft.com/office/drawing/2014/main" xmlns="" val="3224070401"/>
                    </a:ext>
                  </a:extLst>
                </a:gridCol>
                <a:gridCol w="905285">
                  <a:extLst>
                    <a:ext uri="{9D8B030D-6E8A-4147-A177-3AD203B41FA5}">
                      <a16:colId xmlns:a16="http://schemas.microsoft.com/office/drawing/2014/main" xmlns="" val="3021537803"/>
                    </a:ext>
                  </a:extLst>
                </a:gridCol>
                <a:gridCol w="905285">
                  <a:extLst>
                    <a:ext uri="{9D8B030D-6E8A-4147-A177-3AD203B41FA5}">
                      <a16:colId xmlns:a16="http://schemas.microsoft.com/office/drawing/2014/main" xmlns="" val="3829289381"/>
                    </a:ext>
                  </a:extLst>
                </a:gridCol>
              </a:tblGrid>
              <a:tr h="20708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Nro.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Parroquias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Tasa (x 1000 hab.) hasta la 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8705388"/>
                  </a:ext>
                </a:extLst>
              </a:tr>
              <a:tr h="207080">
                <a:tc vMerge="1">
                  <a:txBody>
                    <a:bodyPr/>
                    <a:lstStyle/>
                    <a:p>
                      <a:pPr algn="ctr" fontAlgn="b"/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s-EC" sz="13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s-EC" sz="13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9414876"/>
                  </a:ext>
                </a:extLst>
              </a:tr>
              <a:tr h="25745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3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Cotocollao</a:t>
                      </a:r>
                      <a:endParaRPr lang="es-EC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158.41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168.75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2721320"/>
                  </a:ext>
                </a:extLst>
              </a:tr>
              <a:tr h="25745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Iñaquito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144.15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147.41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157.2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2819790"/>
                  </a:ext>
                </a:extLst>
              </a:tr>
              <a:tr h="25745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Chillogallo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121.52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129.29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3859234"/>
                  </a:ext>
                </a:extLst>
              </a:tr>
              <a:tr h="25745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Magdalena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111.67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119.14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4096404"/>
                  </a:ext>
                </a:extLst>
              </a:tr>
              <a:tr h="25745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3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Chimbacalle</a:t>
                      </a:r>
                      <a:endParaRPr lang="es-EC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83.19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3036455"/>
                  </a:ext>
                </a:extLst>
              </a:tr>
              <a:tr h="25745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3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Chavezpamba</a:t>
                      </a:r>
                      <a:endParaRPr lang="es-EC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5686453"/>
                  </a:ext>
                </a:extLst>
              </a:tr>
              <a:tr h="25745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Guamani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66.35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801760"/>
                  </a:ext>
                </a:extLst>
              </a:tr>
              <a:tr h="25745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Belisario Quevedo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7860506"/>
                  </a:ext>
                </a:extLst>
              </a:tr>
              <a:tr h="25745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Centro </a:t>
                      </a:r>
                      <a:r>
                        <a:rPr lang="es-EC" sz="13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Historico</a:t>
                      </a:r>
                      <a:endParaRPr lang="es-EC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2787404"/>
                  </a:ext>
                </a:extLst>
              </a:tr>
              <a:tr h="25745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Zambiza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51.11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1716893"/>
                  </a:ext>
                </a:extLst>
              </a:tr>
              <a:tr h="25745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3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Tababela</a:t>
                      </a:r>
                      <a:endParaRPr lang="es-EC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50.04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1506746"/>
                  </a:ext>
                </a:extLst>
              </a:tr>
              <a:tr h="25745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Llano Chico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45.86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47.63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5691772"/>
                  </a:ext>
                </a:extLst>
              </a:tr>
              <a:tr h="25745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Lloa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42.36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1798711"/>
                  </a:ext>
                </a:extLst>
              </a:tr>
              <a:tr h="25745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Cumbaya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6569674"/>
                  </a:ext>
                </a:extLst>
              </a:tr>
              <a:tr h="25745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Atahualpa (Habaspamba)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8094197"/>
                  </a:ext>
                </a:extLst>
              </a:tr>
              <a:tr h="25745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Perucho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0114536"/>
                  </a:ext>
                </a:extLst>
              </a:tr>
              <a:tr h="25745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Mariscal Sucre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9167512"/>
                  </a:ext>
                </a:extLst>
              </a:tr>
              <a:tr h="25745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Conocoto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40.47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5348091"/>
                  </a:ext>
                </a:extLst>
              </a:tr>
              <a:tr h="25745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3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Itchimbia</a:t>
                      </a:r>
                      <a:endParaRPr lang="es-EC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7338018"/>
                  </a:ext>
                </a:extLst>
              </a:tr>
              <a:tr h="25745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3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Pomasqui</a:t>
                      </a:r>
                      <a:endParaRPr lang="es-EC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160761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88" t="42339" r="2970" b="23726"/>
          <a:stretch/>
        </p:blipFill>
        <p:spPr>
          <a:xfrm>
            <a:off x="5563518" y="4382766"/>
            <a:ext cx="1815269" cy="171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13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07937" y="296546"/>
            <a:ext cx="9026374" cy="742031"/>
          </a:xfr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es-EC" sz="2600" b="1" dirty="0"/>
              <a:t>Tasa de incidencia semanal por 1000 habitantes en el DMQ según parroquias urbanas (10 primeras</a:t>
            </a:r>
            <a:r>
              <a:rPr lang="es-EC" sz="2600" dirty="0"/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25387" y="6333460"/>
            <a:ext cx="3949700" cy="49355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C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C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 a través de las infografías del COE Provincial de Pichincha. Ecuador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308325" y="6333460"/>
            <a:ext cx="3949700" cy="49355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DMPPS a través de la UIEIS de la SS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535912" y="1256802"/>
            <a:ext cx="3312187" cy="38149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200" dirty="0">
                <a:latin typeface="Bambino-Regular" panose="00000500000000000000" pitchFamily="2" charset="0"/>
              </a:rPr>
              <a:t>Hasta la semana epidemiológica Nro. 13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5083677"/>
              </p:ext>
            </p:extLst>
          </p:nvPr>
        </p:nvGraphicFramePr>
        <p:xfrm>
          <a:off x="280147" y="1856525"/>
          <a:ext cx="11631705" cy="4384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Marcador de texto 8"/>
          <p:cNvSpPr>
            <a:spLocks noGrp="1"/>
          </p:cNvSpPr>
          <p:nvPr>
            <p:ph type="body" sz="quarter" idx="4294967295"/>
          </p:nvPr>
        </p:nvSpPr>
        <p:spPr>
          <a:xfrm>
            <a:off x="8802477" y="6333460"/>
            <a:ext cx="3099685" cy="50250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es-EC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actualización:</a:t>
            </a: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05 de abril de 2021</a:t>
            </a:r>
          </a:p>
        </p:txBody>
      </p:sp>
    </p:spTree>
    <p:extLst>
      <p:ext uri="{BB962C8B-B14F-4D97-AF65-F5344CB8AC3E}">
        <p14:creationId xmlns:p14="http://schemas.microsoft.com/office/powerpoint/2010/main" val="3212298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22148" y="336739"/>
            <a:ext cx="9050451" cy="796735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s-EC" sz="2600" b="1" dirty="0">
                <a:latin typeface="Bambino-Bold ☞"/>
              </a:rPr>
              <a:t>Tasa</a:t>
            </a:r>
            <a:r>
              <a:rPr lang="es-EC" sz="2600" b="1" dirty="0"/>
              <a:t> de incidencia semanal por 1000 habitantes en Quito, según parroquias rurales</a:t>
            </a:r>
          </a:p>
          <a:p>
            <a:endParaRPr lang="es-EC" sz="2600" dirty="0"/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4394338" y="6333460"/>
            <a:ext cx="3949700" cy="524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DMPPS a través de la UIEIS de la SS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535912" y="1196974"/>
            <a:ext cx="3369337" cy="357689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200" dirty="0">
                <a:latin typeface="Bambino-Regular" panose="00000500000000000000" pitchFamily="2" charset="0"/>
              </a:rPr>
              <a:t>Hasta la semana epidemiológica Nro. 13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27880" y="1730829"/>
            <a:ext cx="11923513" cy="4525654"/>
            <a:chOff x="0" y="0"/>
            <a:chExt cx="13552714" cy="4834247"/>
          </a:xfrm>
        </p:grpSpPr>
        <p:graphicFrame>
          <p:nvGraphicFramePr>
            <p:cNvPr id="12" name="Chart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34654482"/>
                </p:ext>
              </p:extLst>
            </p:nvPr>
          </p:nvGraphicFramePr>
          <p:xfrm>
            <a:off x="7957949" y="84023"/>
            <a:ext cx="5594765" cy="47474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4" name="Chart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72110034"/>
                </p:ext>
              </p:extLst>
            </p:nvPr>
          </p:nvGraphicFramePr>
          <p:xfrm>
            <a:off x="16228" y="0"/>
            <a:ext cx="7953388" cy="48342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9" name="Rectangle 18"/>
            <p:cNvSpPr/>
            <p:nvPr/>
          </p:nvSpPr>
          <p:spPr>
            <a:xfrm>
              <a:off x="0" y="0"/>
              <a:ext cx="13539108" cy="4816929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EC" sz="1100" dirty="0"/>
            </a:p>
          </p:txBody>
        </p:sp>
      </p:grpSp>
      <p:sp>
        <p:nvSpPr>
          <p:cNvPr id="13" name="Marcador de texto 8"/>
          <p:cNvSpPr>
            <a:spLocks noGrp="1"/>
          </p:cNvSpPr>
          <p:nvPr>
            <p:ph type="body" sz="quarter" idx="4294967295"/>
          </p:nvPr>
        </p:nvSpPr>
        <p:spPr>
          <a:xfrm>
            <a:off x="8747393" y="6333460"/>
            <a:ext cx="3154769" cy="50250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es-EC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actualización:</a:t>
            </a: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05 de abril de 2021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25387" y="6333460"/>
            <a:ext cx="3949700" cy="5245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C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C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 a través de las infografías del COE Provincial de Pichincha. Ecuador</a:t>
            </a:r>
          </a:p>
        </p:txBody>
      </p:sp>
    </p:spTree>
    <p:extLst>
      <p:ext uri="{BB962C8B-B14F-4D97-AF65-F5344CB8AC3E}">
        <p14:creationId xmlns:p14="http://schemas.microsoft.com/office/powerpoint/2010/main" val="417707816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ÓN CO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4077</TotalTime>
  <Words>1791</Words>
  <Application>Microsoft Office PowerPoint</Application>
  <PresentationFormat>Personalizado</PresentationFormat>
  <Paragraphs>637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PRESENTACIÓN COE</vt:lpstr>
      <vt:lpstr>Presentación de PowerPoint</vt:lpstr>
      <vt:lpstr>Informe epidemiológico de COVID-19 del Distrito Metropolitano de Quito (DMQ), Ecuador 2021  08 de abril de 2021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Situación de camas hospitalarias de COVID-19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Ing. Mat. Karina Rivadeneira</dc:creator>
  <cp:lastModifiedBy>Secretaria de Concejo</cp:lastModifiedBy>
  <cp:revision>575</cp:revision>
  <cp:lastPrinted>2021-04-09T03:14:39Z</cp:lastPrinted>
  <dcterms:created xsi:type="dcterms:W3CDTF">2021-02-04T20:28:42Z</dcterms:created>
  <dcterms:modified xsi:type="dcterms:W3CDTF">2021-04-10T02:56:15Z</dcterms:modified>
</cp:coreProperties>
</file>