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6476E6-9E3E-4BC4-9908-1C322D16C365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83DE65F0-F3C6-4C64-9604-24C1AA52F62A}">
      <dgm:prSet phldrT="[Texto]" custT="1"/>
      <dgm:spPr/>
      <dgm:t>
        <a:bodyPr/>
        <a:lstStyle/>
        <a:p>
          <a:r>
            <a:rPr lang="es-ES" sz="1800" dirty="0"/>
            <a:t>Priorización y grupos objetivos (en caso de ser necesario) </a:t>
          </a:r>
        </a:p>
      </dgm:t>
    </dgm:pt>
    <dgm:pt modelId="{7918DE07-61D7-4156-8814-40458F3048F1}" type="parTrans" cxnId="{B19B029D-72AF-4293-B04B-EF104DC16BBF}">
      <dgm:prSet/>
      <dgm:spPr/>
      <dgm:t>
        <a:bodyPr/>
        <a:lstStyle/>
        <a:p>
          <a:endParaRPr lang="es-ES" sz="1100"/>
        </a:p>
      </dgm:t>
    </dgm:pt>
    <dgm:pt modelId="{F43CA664-042E-44CE-99AC-264A467DBA16}" type="sibTrans" cxnId="{B19B029D-72AF-4293-B04B-EF104DC16BBF}">
      <dgm:prSet/>
      <dgm:spPr/>
      <dgm:t>
        <a:bodyPr/>
        <a:lstStyle/>
        <a:p>
          <a:endParaRPr lang="es-ES" sz="1100"/>
        </a:p>
      </dgm:t>
    </dgm:pt>
    <dgm:pt modelId="{1B363109-99AA-4E59-B0FA-D6C8DC4CCDC0}">
      <dgm:prSet custT="1"/>
      <dgm:spPr/>
      <dgm:t>
        <a:bodyPr/>
        <a:lstStyle/>
        <a:p>
          <a:r>
            <a:rPr lang="es-ES" sz="1100" dirty="0" err="1"/>
            <a:t>Ivan</a:t>
          </a:r>
          <a:r>
            <a:rPr lang="es-ES" sz="1100" dirty="0"/>
            <a:t> Palacios - Universidad San Francisco de Quito</a:t>
          </a:r>
        </a:p>
      </dgm:t>
    </dgm:pt>
    <dgm:pt modelId="{B4A76FBA-DB7D-411B-A220-5D449420D121}" type="parTrans" cxnId="{C8678B3D-E13C-4EA7-BEC2-D4D651973ADF}">
      <dgm:prSet/>
      <dgm:spPr/>
      <dgm:t>
        <a:bodyPr/>
        <a:lstStyle/>
        <a:p>
          <a:endParaRPr lang="es-ES" sz="1100"/>
        </a:p>
      </dgm:t>
    </dgm:pt>
    <dgm:pt modelId="{2924C677-B620-47D7-91BA-0AB83791076C}" type="sibTrans" cxnId="{C8678B3D-E13C-4EA7-BEC2-D4D651973ADF}">
      <dgm:prSet/>
      <dgm:spPr/>
      <dgm:t>
        <a:bodyPr/>
        <a:lstStyle/>
        <a:p>
          <a:endParaRPr lang="es-ES" sz="1100"/>
        </a:p>
      </dgm:t>
    </dgm:pt>
    <dgm:pt modelId="{893B9AE0-226B-4934-8C38-9A700CE2210D}">
      <dgm:prSet custT="1"/>
      <dgm:spPr/>
      <dgm:t>
        <a:bodyPr/>
        <a:lstStyle/>
        <a:p>
          <a:r>
            <a:rPr lang="es-ES" sz="1100" dirty="0"/>
            <a:t>Fernando Ortega – salubrista / Universidad San Francisco de Quito</a:t>
          </a:r>
        </a:p>
      </dgm:t>
    </dgm:pt>
    <dgm:pt modelId="{5F96CB40-5B30-4FBC-9568-E63B6360BA34}" type="parTrans" cxnId="{94B63B6F-BE71-450C-99BC-2194422B54CB}">
      <dgm:prSet/>
      <dgm:spPr/>
      <dgm:t>
        <a:bodyPr/>
        <a:lstStyle/>
        <a:p>
          <a:endParaRPr lang="es-ES" sz="1100"/>
        </a:p>
      </dgm:t>
    </dgm:pt>
    <dgm:pt modelId="{E37500F9-E608-4490-85D0-7854012A305C}" type="sibTrans" cxnId="{94B63B6F-BE71-450C-99BC-2194422B54CB}">
      <dgm:prSet/>
      <dgm:spPr/>
      <dgm:t>
        <a:bodyPr/>
        <a:lstStyle/>
        <a:p>
          <a:endParaRPr lang="es-ES" sz="1100"/>
        </a:p>
      </dgm:t>
    </dgm:pt>
    <dgm:pt modelId="{5271BEA3-13FF-470E-8C27-03B05D10DAB8}">
      <dgm:prSet custT="1"/>
      <dgm:spPr/>
      <dgm:t>
        <a:bodyPr/>
        <a:lstStyle/>
        <a:p>
          <a:r>
            <a:rPr lang="es-ES" sz="1100" dirty="0"/>
            <a:t>Carlos Duran – salubrista / </a:t>
          </a:r>
          <a:r>
            <a:rPr lang="es-ES" sz="1100" dirty="0" err="1"/>
            <a:t>Excellencis</a:t>
          </a:r>
          <a:endParaRPr lang="es-ES" sz="1100" dirty="0"/>
        </a:p>
      </dgm:t>
    </dgm:pt>
    <dgm:pt modelId="{19E205FF-36B6-43EF-8580-C2932A0E1B9B}" type="parTrans" cxnId="{8ECE9F43-C561-490D-AF1C-8AEB6AF266E6}">
      <dgm:prSet/>
      <dgm:spPr/>
      <dgm:t>
        <a:bodyPr/>
        <a:lstStyle/>
        <a:p>
          <a:endParaRPr lang="es-ES" sz="1100"/>
        </a:p>
      </dgm:t>
    </dgm:pt>
    <dgm:pt modelId="{2D09A079-FF34-4119-98D0-EB8C0160DC69}" type="sibTrans" cxnId="{8ECE9F43-C561-490D-AF1C-8AEB6AF266E6}">
      <dgm:prSet/>
      <dgm:spPr/>
      <dgm:t>
        <a:bodyPr/>
        <a:lstStyle/>
        <a:p>
          <a:endParaRPr lang="es-ES" sz="1100"/>
        </a:p>
      </dgm:t>
    </dgm:pt>
    <dgm:pt modelId="{852D3B97-F730-4C23-B60F-3066C4805E21}">
      <dgm:prSet custT="1"/>
      <dgm:spPr/>
      <dgm:t>
        <a:bodyPr/>
        <a:lstStyle/>
        <a:p>
          <a:r>
            <a:rPr lang="es-ES" sz="1100" dirty="0"/>
            <a:t>Ruth </a:t>
          </a:r>
          <a:r>
            <a:rPr lang="es-ES" sz="1100" dirty="0" err="1"/>
            <a:t>Jimbo</a:t>
          </a:r>
          <a:r>
            <a:rPr lang="es-ES" sz="1100" dirty="0"/>
            <a:t> – Universidad Pontificia Universidad Católica del Ecuador</a:t>
          </a:r>
        </a:p>
      </dgm:t>
    </dgm:pt>
    <dgm:pt modelId="{FADFBA08-2963-40DA-BD3D-CDE97EA24191}" type="parTrans" cxnId="{2134F298-8D2E-46C7-B976-4B4C618D55CB}">
      <dgm:prSet/>
      <dgm:spPr/>
      <dgm:t>
        <a:bodyPr/>
        <a:lstStyle/>
        <a:p>
          <a:endParaRPr lang="es-ES" sz="1100"/>
        </a:p>
      </dgm:t>
    </dgm:pt>
    <dgm:pt modelId="{BC489A5D-F389-4327-BC4F-1FB53364FE0C}" type="sibTrans" cxnId="{2134F298-8D2E-46C7-B976-4B4C618D55CB}">
      <dgm:prSet/>
      <dgm:spPr/>
      <dgm:t>
        <a:bodyPr/>
        <a:lstStyle/>
        <a:p>
          <a:endParaRPr lang="es-ES" sz="1100"/>
        </a:p>
      </dgm:t>
    </dgm:pt>
    <dgm:pt modelId="{CB3DDEBE-70DE-41EF-A570-63F88DB6BFED}">
      <dgm:prSet custT="1"/>
      <dgm:spPr/>
      <dgm:t>
        <a:bodyPr/>
        <a:lstStyle/>
        <a:p>
          <a:r>
            <a:rPr lang="es-ES" sz="1100" dirty="0"/>
            <a:t>Tatiana </a:t>
          </a:r>
          <a:r>
            <a:rPr lang="es-ES" sz="1100" dirty="0" err="1"/>
            <a:t>Villacres</a:t>
          </a:r>
          <a:r>
            <a:rPr lang="es-ES" sz="1100" dirty="0"/>
            <a:t> – </a:t>
          </a:r>
          <a:r>
            <a:rPr lang="es-ES" sz="1100" dirty="0" err="1"/>
            <a:t>McMaster</a:t>
          </a:r>
          <a:r>
            <a:rPr lang="es-ES" sz="1100" dirty="0"/>
            <a:t> </a:t>
          </a:r>
          <a:r>
            <a:rPr lang="es-ES" sz="1100" dirty="0" err="1"/>
            <a:t>University</a:t>
          </a:r>
          <a:endParaRPr lang="es-ES" sz="1100" dirty="0"/>
        </a:p>
      </dgm:t>
    </dgm:pt>
    <dgm:pt modelId="{08E544A7-3FE5-4324-B660-5F31B7872961}" type="parTrans" cxnId="{6325D431-0351-4AB8-9F0F-D9EBFC67DB44}">
      <dgm:prSet/>
      <dgm:spPr/>
      <dgm:t>
        <a:bodyPr/>
        <a:lstStyle/>
        <a:p>
          <a:endParaRPr lang="es-ES" sz="1100"/>
        </a:p>
      </dgm:t>
    </dgm:pt>
    <dgm:pt modelId="{D11DE8B2-0FCA-4F95-837A-8F75204119A7}" type="sibTrans" cxnId="{6325D431-0351-4AB8-9F0F-D9EBFC67DB44}">
      <dgm:prSet/>
      <dgm:spPr/>
      <dgm:t>
        <a:bodyPr/>
        <a:lstStyle/>
        <a:p>
          <a:endParaRPr lang="es-ES" sz="1100"/>
        </a:p>
      </dgm:t>
    </dgm:pt>
    <dgm:pt modelId="{CAB2473D-3B41-46D6-BE85-B164DE8C29C2}">
      <dgm:prSet custT="1"/>
      <dgm:spPr/>
      <dgm:t>
        <a:bodyPr/>
        <a:lstStyle/>
        <a:p>
          <a:r>
            <a:rPr lang="es-ES" sz="1800"/>
            <a:t> Protocolo operativo</a:t>
          </a:r>
        </a:p>
      </dgm:t>
    </dgm:pt>
    <dgm:pt modelId="{2C71E943-3749-464D-B8CF-5C2C43A64DF6}" type="parTrans" cxnId="{766483A0-584A-4988-927A-3D345ABECF2F}">
      <dgm:prSet/>
      <dgm:spPr/>
      <dgm:t>
        <a:bodyPr/>
        <a:lstStyle/>
        <a:p>
          <a:endParaRPr lang="es-ES" sz="1100"/>
        </a:p>
      </dgm:t>
    </dgm:pt>
    <dgm:pt modelId="{50D34EC2-7713-4584-A992-7ABB14E6089A}" type="sibTrans" cxnId="{766483A0-584A-4988-927A-3D345ABECF2F}">
      <dgm:prSet/>
      <dgm:spPr/>
      <dgm:t>
        <a:bodyPr/>
        <a:lstStyle/>
        <a:p>
          <a:endParaRPr lang="es-ES" sz="1100"/>
        </a:p>
      </dgm:t>
    </dgm:pt>
    <dgm:pt modelId="{4AC82D96-DA04-4030-88F6-85E754273678}">
      <dgm:prSet custT="1"/>
      <dgm:spPr/>
      <dgm:t>
        <a:bodyPr/>
        <a:lstStyle/>
        <a:p>
          <a:r>
            <a:rPr lang="es-ES" sz="1100" dirty="0"/>
            <a:t>Patricia </a:t>
          </a:r>
          <a:r>
            <a:rPr lang="es-ES" sz="1100" dirty="0" err="1"/>
            <a:t>Gavilanez</a:t>
          </a:r>
          <a:r>
            <a:rPr lang="es-ES" sz="1100" dirty="0"/>
            <a:t> – Federación de Enfermeras </a:t>
          </a:r>
        </a:p>
      </dgm:t>
    </dgm:pt>
    <dgm:pt modelId="{CCB357CF-BAD4-4EA5-A01A-2892CDB0B179}" type="parTrans" cxnId="{683A88BE-3A71-4518-AD07-5EC923D8E468}">
      <dgm:prSet/>
      <dgm:spPr/>
      <dgm:t>
        <a:bodyPr/>
        <a:lstStyle/>
        <a:p>
          <a:endParaRPr lang="es-ES" sz="1100"/>
        </a:p>
      </dgm:t>
    </dgm:pt>
    <dgm:pt modelId="{D3C1F549-3953-42AA-BCE2-78B5153E8E9A}" type="sibTrans" cxnId="{683A88BE-3A71-4518-AD07-5EC923D8E468}">
      <dgm:prSet/>
      <dgm:spPr/>
      <dgm:t>
        <a:bodyPr/>
        <a:lstStyle/>
        <a:p>
          <a:endParaRPr lang="es-ES" sz="1100"/>
        </a:p>
      </dgm:t>
    </dgm:pt>
    <dgm:pt modelId="{C01714E3-3549-42C1-B508-CB27F9675EB8}">
      <dgm:prSet custT="1"/>
      <dgm:spPr/>
      <dgm:t>
        <a:bodyPr/>
        <a:lstStyle/>
        <a:p>
          <a:r>
            <a:rPr lang="it-IT" sz="1100" dirty="0"/>
            <a:t>Marieta Castillo – Enfermera CS Chimbacalle</a:t>
          </a:r>
          <a:endParaRPr lang="es-ES" sz="1100" dirty="0"/>
        </a:p>
      </dgm:t>
    </dgm:pt>
    <dgm:pt modelId="{641F5516-C93B-4B46-8B28-735FB522E10E}" type="parTrans" cxnId="{BF758A06-73DF-47D7-97B4-528AD7EB37FF}">
      <dgm:prSet/>
      <dgm:spPr/>
      <dgm:t>
        <a:bodyPr/>
        <a:lstStyle/>
        <a:p>
          <a:endParaRPr lang="es-ES" sz="1100"/>
        </a:p>
      </dgm:t>
    </dgm:pt>
    <dgm:pt modelId="{232BB796-E5F4-491D-9B31-E1A91554FC7D}" type="sibTrans" cxnId="{BF758A06-73DF-47D7-97B4-528AD7EB37FF}">
      <dgm:prSet/>
      <dgm:spPr/>
      <dgm:t>
        <a:bodyPr/>
        <a:lstStyle/>
        <a:p>
          <a:endParaRPr lang="es-ES" sz="1100"/>
        </a:p>
      </dgm:t>
    </dgm:pt>
    <dgm:pt modelId="{42C8C632-9B07-4E29-A0DC-06C5071DD045}">
      <dgm:prSet custT="1"/>
      <dgm:spPr/>
      <dgm:t>
        <a:bodyPr/>
        <a:lstStyle/>
        <a:p>
          <a:r>
            <a:rPr lang="es-ES" sz="1100" dirty="0"/>
            <a:t>Gladys Morales – Directora carrera enfermería / Universidad Central del Ecuador</a:t>
          </a:r>
        </a:p>
      </dgm:t>
    </dgm:pt>
    <dgm:pt modelId="{6CE73E32-B99F-4D0F-B447-F8E7AE3AE385}" type="parTrans" cxnId="{C3BF2FA4-5D34-45AE-8F2E-40A8F22D1D34}">
      <dgm:prSet/>
      <dgm:spPr/>
      <dgm:t>
        <a:bodyPr/>
        <a:lstStyle/>
        <a:p>
          <a:endParaRPr lang="es-ES" sz="1100"/>
        </a:p>
      </dgm:t>
    </dgm:pt>
    <dgm:pt modelId="{3AB7D131-D987-4DC9-8E6A-F98674B3EC4C}" type="sibTrans" cxnId="{C3BF2FA4-5D34-45AE-8F2E-40A8F22D1D34}">
      <dgm:prSet/>
      <dgm:spPr/>
      <dgm:t>
        <a:bodyPr/>
        <a:lstStyle/>
        <a:p>
          <a:endParaRPr lang="es-ES" sz="1100"/>
        </a:p>
      </dgm:t>
    </dgm:pt>
    <dgm:pt modelId="{8D7650BD-BA4D-4167-AC8B-CC829FAB9501}">
      <dgm:prSet custT="1"/>
      <dgm:spPr/>
      <dgm:t>
        <a:bodyPr/>
        <a:lstStyle/>
        <a:p>
          <a:r>
            <a:rPr lang="es-ES" sz="1100" dirty="0"/>
            <a:t>Freddy Narvaez – Unidad Metropolitana Norte</a:t>
          </a:r>
        </a:p>
      </dgm:t>
    </dgm:pt>
    <dgm:pt modelId="{A82C3B58-8F17-4F67-B950-FB63A63E2DC0}" type="parTrans" cxnId="{7FDE7B8D-C01A-4933-BE4B-022FC2BD44D4}">
      <dgm:prSet/>
      <dgm:spPr/>
      <dgm:t>
        <a:bodyPr/>
        <a:lstStyle/>
        <a:p>
          <a:endParaRPr lang="es-ES" sz="1100"/>
        </a:p>
      </dgm:t>
    </dgm:pt>
    <dgm:pt modelId="{9FA0E78B-CCB8-46E9-BD9B-C1749D2FD700}" type="sibTrans" cxnId="{7FDE7B8D-C01A-4933-BE4B-022FC2BD44D4}">
      <dgm:prSet/>
      <dgm:spPr/>
      <dgm:t>
        <a:bodyPr/>
        <a:lstStyle/>
        <a:p>
          <a:endParaRPr lang="es-ES" sz="1100"/>
        </a:p>
      </dgm:t>
    </dgm:pt>
    <dgm:pt modelId="{FA977B99-DCE1-4B6E-BFA2-C0FD7D8E8D75}">
      <dgm:prSet custT="1"/>
      <dgm:spPr/>
      <dgm:t>
        <a:bodyPr/>
        <a:lstStyle/>
        <a:p>
          <a:r>
            <a:rPr lang="es-ES" sz="1800" dirty="0" err="1"/>
            <a:t>Farmacovigilancia</a:t>
          </a:r>
          <a:endParaRPr lang="es-ES" sz="1800" dirty="0"/>
        </a:p>
      </dgm:t>
    </dgm:pt>
    <dgm:pt modelId="{1DF6AC64-30A5-4980-BDEC-C6E2878EE64A}" type="parTrans" cxnId="{2DC21603-A5CE-4A6E-9526-B3DAB28090D2}">
      <dgm:prSet/>
      <dgm:spPr/>
      <dgm:t>
        <a:bodyPr/>
        <a:lstStyle/>
        <a:p>
          <a:endParaRPr lang="es-ES" sz="1100"/>
        </a:p>
      </dgm:t>
    </dgm:pt>
    <dgm:pt modelId="{FF9D38CC-ADC1-4300-BB97-8666762BEE1E}" type="sibTrans" cxnId="{2DC21603-A5CE-4A6E-9526-B3DAB28090D2}">
      <dgm:prSet/>
      <dgm:spPr/>
      <dgm:t>
        <a:bodyPr/>
        <a:lstStyle/>
        <a:p>
          <a:endParaRPr lang="es-ES" sz="1100"/>
        </a:p>
      </dgm:t>
    </dgm:pt>
    <dgm:pt modelId="{A300B7FC-2F85-4C7F-A5F7-328845F218EA}">
      <dgm:prSet custT="1"/>
      <dgm:spPr/>
      <dgm:t>
        <a:bodyPr/>
        <a:lstStyle/>
        <a:p>
          <a:r>
            <a:rPr lang="es-ES" sz="1100" dirty="0"/>
            <a:t>Mónica </a:t>
          </a:r>
          <a:r>
            <a:rPr lang="es-ES" sz="1100" dirty="0" err="1"/>
            <a:t>Tarapues</a:t>
          </a:r>
          <a:r>
            <a:rPr lang="es-ES" sz="1100" dirty="0"/>
            <a:t> – Farmacóloga / Universidad Central del Ecuador </a:t>
          </a:r>
        </a:p>
      </dgm:t>
    </dgm:pt>
    <dgm:pt modelId="{E920AADB-D414-48A2-B1E4-FA1A48165C00}" type="parTrans" cxnId="{DD14C32A-3B46-411A-9CA5-BDCA5C1F5886}">
      <dgm:prSet/>
      <dgm:spPr/>
      <dgm:t>
        <a:bodyPr/>
        <a:lstStyle/>
        <a:p>
          <a:endParaRPr lang="es-ES" sz="1100"/>
        </a:p>
      </dgm:t>
    </dgm:pt>
    <dgm:pt modelId="{0312621F-22CC-4094-B4E1-328A881525B5}" type="sibTrans" cxnId="{DD14C32A-3B46-411A-9CA5-BDCA5C1F5886}">
      <dgm:prSet/>
      <dgm:spPr/>
      <dgm:t>
        <a:bodyPr/>
        <a:lstStyle/>
        <a:p>
          <a:endParaRPr lang="es-ES" sz="1100"/>
        </a:p>
      </dgm:t>
    </dgm:pt>
    <dgm:pt modelId="{2DF8CDCC-4939-400A-BA71-E76135B45C0B}">
      <dgm:prSet custT="1"/>
      <dgm:spPr/>
      <dgm:t>
        <a:bodyPr/>
        <a:lstStyle/>
        <a:p>
          <a:r>
            <a:rPr lang="es-ES" sz="1100" dirty="0"/>
            <a:t>María Belen Mena – Farmacóloga / Universidad Central del Ecuador</a:t>
          </a:r>
        </a:p>
      </dgm:t>
    </dgm:pt>
    <dgm:pt modelId="{4A0D6F5A-BCE8-4AE5-ABA0-CE97197A0CAB}" type="parTrans" cxnId="{E66AE996-8DE9-42AB-8F5E-F9181F58C28E}">
      <dgm:prSet/>
      <dgm:spPr/>
      <dgm:t>
        <a:bodyPr/>
        <a:lstStyle/>
        <a:p>
          <a:endParaRPr lang="es-ES" sz="1100"/>
        </a:p>
      </dgm:t>
    </dgm:pt>
    <dgm:pt modelId="{ACE0E9F0-F420-4CEF-9933-3DE63D013D9F}" type="sibTrans" cxnId="{E66AE996-8DE9-42AB-8F5E-F9181F58C28E}">
      <dgm:prSet/>
      <dgm:spPr/>
      <dgm:t>
        <a:bodyPr/>
        <a:lstStyle/>
        <a:p>
          <a:endParaRPr lang="es-ES" sz="1100"/>
        </a:p>
      </dgm:t>
    </dgm:pt>
    <dgm:pt modelId="{F3CA0A40-F71B-467A-8A9D-0A15AD372FFA}">
      <dgm:prSet custT="1"/>
      <dgm:spPr/>
      <dgm:t>
        <a:bodyPr/>
        <a:lstStyle/>
        <a:p>
          <a:r>
            <a:rPr lang="es-ES" sz="1100" dirty="0"/>
            <a:t>Greta Muñoz – </a:t>
          </a:r>
          <a:r>
            <a:rPr lang="es-ES" sz="1100" dirty="0" err="1"/>
            <a:t>Infectóloga</a:t>
          </a:r>
          <a:endParaRPr lang="es-ES" sz="1100" dirty="0"/>
        </a:p>
      </dgm:t>
    </dgm:pt>
    <dgm:pt modelId="{C02F1720-2E66-496B-BE61-5BFD09F5CB34}" type="parTrans" cxnId="{54EE2F7F-376D-4487-8222-818E949FE1FD}">
      <dgm:prSet/>
      <dgm:spPr/>
      <dgm:t>
        <a:bodyPr/>
        <a:lstStyle/>
        <a:p>
          <a:endParaRPr lang="es-ES" sz="1100"/>
        </a:p>
      </dgm:t>
    </dgm:pt>
    <dgm:pt modelId="{1E86653C-FB0E-453F-8988-AEDAF54F9065}" type="sibTrans" cxnId="{54EE2F7F-376D-4487-8222-818E949FE1FD}">
      <dgm:prSet/>
      <dgm:spPr/>
      <dgm:t>
        <a:bodyPr/>
        <a:lstStyle/>
        <a:p>
          <a:endParaRPr lang="es-ES" sz="1100"/>
        </a:p>
      </dgm:t>
    </dgm:pt>
    <dgm:pt modelId="{F79DEB41-5F94-4D6A-9B77-9DE33561E9FB}">
      <dgm:prSet custT="1"/>
      <dgm:spPr/>
      <dgm:t>
        <a:bodyPr/>
        <a:lstStyle/>
        <a:p>
          <a:r>
            <a:rPr lang="es-ES" sz="1100" dirty="0" err="1"/>
            <a:t>Nikolaos</a:t>
          </a:r>
          <a:r>
            <a:rPr lang="es-ES" sz="1100" dirty="0"/>
            <a:t> </a:t>
          </a:r>
          <a:r>
            <a:rPr lang="es-ES" sz="1100" dirty="0" err="1"/>
            <a:t>Kyriakidis</a:t>
          </a:r>
          <a:r>
            <a:rPr lang="es-ES" sz="1100" dirty="0"/>
            <a:t> – inmunólogo / Universidad de las Américas</a:t>
          </a:r>
        </a:p>
      </dgm:t>
    </dgm:pt>
    <dgm:pt modelId="{B5D22D36-FBC0-471D-A2DE-853EC8330198}" type="parTrans" cxnId="{A15F1BBF-74EB-4B45-A287-BD4183D90101}">
      <dgm:prSet/>
      <dgm:spPr/>
      <dgm:t>
        <a:bodyPr/>
        <a:lstStyle/>
        <a:p>
          <a:endParaRPr lang="es-ES" sz="1100"/>
        </a:p>
      </dgm:t>
    </dgm:pt>
    <dgm:pt modelId="{9134AB40-1A1A-4EE0-88E3-24F6077887CD}" type="sibTrans" cxnId="{A15F1BBF-74EB-4B45-A287-BD4183D90101}">
      <dgm:prSet/>
      <dgm:spPr/>
      <dgm:t>
        <a:bodyPr/>
        <a:lstStyle/>
        <a:p>
          <a:endParaRPr lang="es-ES" sz="1100"/>
        </a:p>
      </dgm:t>
    </dgm:pt>
    <dgm:pt modelId="{1C6DEAAD-841F-4524-B1E0-FE9E254CDA97}">
      <dgm:prSet custT="1"/>
      <dgm:spPr/>
      <dgm:t>
        <a:bodyPr/>
        <a:lstStyle/>
        <a:p>
          <a:r>
            <a:rPr lang="es-ES" sz="1800"/>
            <a:t>Estrategia integral de vacunación </a:t>
          </a:r>
        </a:p>
      </dgm:t>
    </dgm:pt>
    <dgm:pt modelId="{A51EFA1E-2DEB-45FD-9722-9B49401314F0}" type="parTrans" cxnId="{C3ECDBE8-3632-4363-81CE-31FD20CAE983}">
      <dgm:prSet/>
      <dgm:spPr/>
      <dgm:t>
        <a:bodyPr/>
        <a:lstStyle/>
        <a:p>
          <a:endParaRPr lang="es-ES" sz="1100"/>
        </a:p>
      </dgm:t>
    </dgm:pt>
    <dgm:pt modelId="{9029C25F-D84E-4D97-860D-1F345CA15435}" type="sibTrans" cxnId="{C3ECDBE8-3632-4363-81CE-31FD20CAE983}">
      <dgm:prSet/>
      <dgm:spPr/>
      <dgm:t>
        <a:bodyPr/>
        <a:lstStyle/>
        <a:p>
          <a:endParaRPr lang="es-ES" sz="1100"/>
        </a:p>
      </dgm:t>
    </dgm:pt>
    <dgm:pt modelId="{D2FE7DB9-E692-4BE3-BA0E-5C0425210B82}">
      <dgm:prSet custT="1"/>
      <dgm:spPr/>
      <dgm:t>
        <a:bodyPr/>
        <a:lstStyle/>
        <a:p>
          <a:r>
            <a:rPr lang="es-ES" sz="1100" dirty="0"/>
            <a:t>Delegado de la Subsecretaria de Vigilancia Nacional de la Salud</a:t>
          </a:r>
        </a:p>
      </dgm:t>
    </dgm:pt>
    <dgm:pt modelId="{68CEA4BC-FD31-4032-A373-B9ED490E0709}" type="parTrans" cxnId="{049A912C-952F-42D3-9839-01154DD845B4}">
      <dgm:prSet/>
      <dgm:spPr/>
      <dgm:t>
        <a:bodyPr/>
        <a:lstStyle/>
        <a:p>
          <a:endParaRPr lang="es-ES" sz="1100"/>
        </a:p>
      </dgm:t>
    </dgm:pt>
    <dgm:pt modelId="{C7E1B797-F2F0-4F58-9712-ED45F8738F1E}" type="sibTrans" cxnId="{049A912C-952F-42D3-9839-01154DD845B4}">
      <dgm:prSet/>
      <dgm:spPr/>
      <dgm:t>
        <a:bodyPr/>
        <a:lstStyle/>
        <a:p>
          <a:endParaRPr lang="es-ES" sz="1100"/>
        </a:p>
      </dgm:t>
    </dgm:pt>
    <dgm:pt modelId="{37CD94F2-F9C4-4C17-A92A-6F051CBAAAE5}">
      <dgm:prSet custT="1"/>
      <dgm:spPr/>
      <dgm:t>
        <a:bodyPr/>
        <a:lstStyle/>
        <a:p>
          <a:r>
            <a:rPr lang="es-ES" sz="1100" dirty="0"/>
            <a:t>Delegado del Representante del ARCSA</a:t>
          </a:r>
        </a:p>
      </dgm:t>
    </dgm:pt>
    <dgm:pt modelId="{D049C5A9-0E92-44C7-BBC0-FAC28FE89945}" type="parTrans" cxnId="{9D8DE645-F6C7-4EDB-8549-9ED3449EBBB6}">
      <dgm:prSet/>
      <dgm:spPr/>
      <dgm:t>
        <a:bodyPr/>
        <a:lstStyle/>
        <a:p>
          <a:endParaRPr lang="es-ES" sz="1100"/>
        </a:p>
      </dgm:t>
    </dgm:pt>
    <dgm:pt modelId="{29D42E7A-F1C1-4681-B5C0-91629D1DF85F}" type="sibTrans" cxnId="{9D8DE645-F6C7-4EDB-8549-9ED3449EBBB6}">
      <dgm:prSet/>
      <dgm:spPr/>
      <dgm:t>
        <a:bodyPr/>
        <a:lstStyle/>
        <a:p>
          <a:endParaRPr lang="es-ES" sz="1100"/>
        </a:p>
      </dgm:t>
    </dgm:pt>
    <dgm:pt modelId="{8401D2A3-F359-4910-9937-2400089115CC}">
      <dgm:prSet custT="1"/>
      <dgm:spPr/>
      <dgm:t>
        <a:bodyPr/>
        <a:lstStyle/>
        <a:p>
          <a:r>
            <a:rPr lang="es-ES" sz="1100" dirty="0"/>
            <a:t>Claudia Vaca - Asesora OPS Colombia</a:t>
          </a:r>
        </a:p>
      </dgm:t>
    </dgm:pt>
    <dgm:pt modelId="{0FDB66C5-3668-4266-BE58-55A2075AC6A5}" type="parTrans" cxnId="{F65B7B45-95A5-48B7-A05F-54DD298B0F06}">
      <dgm:prSet/>
      <dgm:spPr/>
      <dgm:t>
        <a:bodyPr/>
        <a:lstStyle/>
        <a:p>
          <a:endParaRPr lang="es-ES" sz="1100"/>
        </a:p>
      </dgm:t>
    </dgm:pt>
    <dgm:pt modelId="{D4EF9A66-18DD-46BF-B591-214D3D57BB2F}" type="sibTrans" cxnId="{F65B7B45-95A5-48B7-A05F-54DD298B0F06}">
      <dgm:prSet/>
      <dgm:spPr/>
      <dgm:t>
        <a:bodyPr/>
        <a:lstStyle/>
        <a:p>
          <a:endParaRPr lang="es-ES" sz="1100"/>
        </a:p>
      </dgm:t>
    </dgm:pt>
    <dgm:pt modelId="{437D0A1D-EFD3-443C-845E-14C2CB98BD98}">
      <dgm:prSet custT="1"/>
      <dgm:spPr/>
      <dgm:t>
        <a:bodyPr/>
        <a:lstStyle/>
        <a:p>
          <a:r>
            <a:rPr lang="es-ES" sz="1100" dirty="0"/>
            <a:t>Álvaro </a:t>
          </a:r>
          <a:r>
            <a:rPr lang="es-ES" sz="1100" dirty="0" err="1"/>
            <a:t>Whittembury</a:t>
          </a:r>
          <a:r>
            <a:rPr lang="es-ES" sz="1100" dirty="0"/>
            <a:t> – consultor inmunizaciones OPS Ecuador </a:t>
          </a:r>
        </a:p>
      </dgm:t>
    </dgm:pt>
    <dgm:pt modelId="{BB4475E6-AE0C-4753-B92E-43B18528E113}" type="parTrans" cxnId="{2F055B03-B41B-487D-9A5F-AB183C2A5E87}">
      <dgm:prSet/>
      <dgm:spPr/>
      <dgm:t>
        <a:bodyPr/>
        <a:lstStyle/>
        <a:p>
          <a:endParaRPr lang="es-ES" sz="1100"/>
        </a:p>
      </dgm:t>
    </dgm:pt>
    <dgm:pt modelId="{5C4B7B9A-B9F4-4E25-9C04-03DD4ACD5269}" type="sibTrans" cxnId="{2F055B03-B41B-487D-9A5F-AB183C2A5E87}">
      <dgm:prSet/>
      <dgm:spPr/>
      <dgm:t>
        <a:bodyPr/>
        <a:lstStyle/>
        <a:p>
          <a:endParaRPr lang="es-ES" sz="1100"/>
        </a:p>
      </dgm:t>
    </dgm:pt>
    <dgm:pt modelId="{1AB4FBC9-F464-49C8-9521-A977CAE4589F}">
      <dgm:prSet custT="1"/>
      <dgm:spPr/>
      <dgm:t>
        <a:bodyPr/>
        <a:lstStyle/>
        <a:p>
          <a:r>
            <a:rPr lang="es-ES" sz="1100" dirty="0"/>
            <a:t>Daniel Simancas – Epidemiólogo / Universidad UTE</a:t>
          </a:r>
        </a:p>
      </dgm:t>
    </dgm:pt>
    <dgm:pt modelId="{D9B0464C-6F31-4D48-B173-2D61F6637BD7}" type="sibTrans" cxnId="{3E3B02BE-A18B-4D86-BBFA-B47FF45D12C1}">
      <dgm:prSet/>
      <dgm:spPr/>
      <dgm:t>
        <a:bodyPr/>
        <a:lstStyle/>
        <a:p>
          <a:endParaRPr lang="es-ES" sz="1100"/>
        </a:p>
      </dgm:t>
    </dgm:pt>
    <dgm:pt modelId="{05678996-F0FA-4654-B27F-E05528D42503}" type="parTrans" cxnId="{3E3B02BE-A18B-4D86-BBFA-B47FF45D12C1}">
      <dgm:prSet/>
      <dgm:spPr/>
      <dgm:t>
        <a:bodyPr/>
        <a:lstStyle/>
        <a:p>
          <a:endParaRPr lang="es-ES" sz="1100"/>
        </a:p>
      </dgm:t>
    </dgm:pt>
    <dgm:pt modelId="{65BC4E7A-6B5F-4674-9885-27E0CC158C14}">
      <dgm:prSet custT="1"/>
      <dgm:spPr/>
      <dgm:t>
        <a:bodyPr/>
        <a:lstStyle/>
        <a:p>
          <a:r>
            <a:rPr lang="es-ES" sz="1100" dirty="0"/>
            <a:t>Alberto Narvaez – Epidemiólogo / Universidad Central del Ecuador</a:t>
          </a:r>
        </a:p>
      </dgm:t>
    </dgm:pt>
    <dgm:pt modelId="{83F6E8EB-8829-4E6A-A36D-37F5D75F4A61}" type="sibTrans" cxnId="{0574B9EB-0067-4CB1-AE8E-70252488675C}">
      <dgm:prSet/>
      <dgm:spPr/>
      <dgm:t>
        <a:bodyPr/>
        <a:lstStyle/>
        <a:p>
          <a:endParaRPr lang="es-ES" sz="1100"/>
        </a:p>
      </dgm:t>
    </dgm:pt>
    <dgm:pt modelId="{4B1F77C8-692D-40E2-9B37-17F77AB6932A}" type="parTrans" cxnId="{0574B9EB-0067-4CB1-AE8E-70252488675C}">
      <dgm:prSet/>
      <dgm:spPr/>
      <dgm:t>
        <a:bodyPr/>
        <a:lstStyle/>
        <a:p>
          <a:endParaRPr lang="es-ES" sz="1100"/>
        </a:p>
      </dgm:t>
    </dgm:pt>
    <dgm:pt modelId="{30F6ACE1-8905-4265-8E6C-E5C9B7841C74}">
      <dgm:prSet custT="1"/>
      <dgm:spPr/>
      <dgm:t>
        <a:bodyPr/>
        <a:lstStyle/>
        <a:p>
          <a:r>
            <a:rPr lang="es-ES" sz="1800" dirty="0"/>
            <a:t>Veedores </a:t>
          </a:r>
        </a:p>
      </dgm:t>
    </dgm:pt>
    <dgm:pt modelId="{9EB855D3-7C81-4869-903B-96269E5764C3}" type="parTrans" cxnId="{C3F03605-4468-4AC9-BCB9-8E072FFF90F1}">
      <dgm:prSet/>
      <dgm:spPr/>
      <dgm:t>
        <a:bodyPr/>
        <a:lstStyle/>
        <a:p>
          <a:endParaRPr lang="es-ES" sz="1100"/>
        </a:p>
      </dgm:t>
    </dgm:pt>
    <dgm:pt modelId="{61C630B0-170B-4BE4-95B2-C08B48BA5813}" type="sibTrans" cxnId="{C3F03605-4468-4AC9-BCB9-8E072FFF90F1}">
      <dgm:prSet/>
      <dgm:spPr/>
      <dgm:t>
        <a:bodyPr/>
        <a:lstStyle/>
        <a:p>
          <a:endParaRPr lang="es-ES" sz="1100"/>
        </a:p>
      </dgm:t>
    </dgm:pt>
    <dgm:pt modelId="{E871A2C1-3AB2-4FAA-A513-F5AEE7DDE1C9}">
      <dgm:prSet custT="1"/>
      <dgm:spPr/>
      <dgm:t>
        <a:bodyPr/>
        <a:lstStyle/>
        <a:p>
          <a:r>
            <a:rPr lang="es-ES" sz="1100" dirty="0"/>
            <a:t>Representantes de Quito Honesto </a:t>
          </a:r>
        </a:p>
      </dgm:t>
    </dgm:pt>
    <dgm:pt modelId="{95492C64-248A-494E-B47A-039D69B64A1B}" type="parTrans" cxnId="{4BB070EB-4CA9-4908-BCFE-FE81E0394200}">
      <dgm:prSet/>
      <dgm:spPr/>
      <dgm:t>
        <a:bodyPr/>
        <a:lstStyle/>
        <a:p>
          <a:endParaRPr lang="es-ES" sz="1100"/>
        </a:p>
      </dgm:t>
    </dgm:pt>
    <dgm:pt modelId="{8FC04570-784E-4453-BD34-52DA44D10CE6}" type="sibTrans" cxnId="{4BB070EB-4CA9-4908-BCFE-FE81E0394200}">
      <dgm:prSet/>
      <dgm:spPr/>
      <dgm:t>
        <a:bodyPr/>
        <a:lstStyle/>
        <a:p>
          <a:endParaRPr lang="es-ES" sz="1100"/>
        </a:p>
      </dgm:t>
    </dgm:pt>
    <dgm:pt modelId="{136C4854-41D8-41C4-92E2-8E476C382F1A}">
      <dgm:prSet custT="1"/>
      <dgm:spPr/>
      <dgm:t>
        <a:bodyPr/>
        <a:lstStyle/>
        <a:p>
          <a:r>
            <a:rPr lang="es-ES" sz="1100" dirty="0"/>
            <a:t>Colegio Médico de Pichincha</a:t>
          </a:r>
        </a:p>
      </dgm:t>
    </dgm:pt>
    <dgm:pt modelId="{05A29CF9-DD4E-4EDF-8E3D-D1C742B4C6D0}" type="parTrans" cxnId="{C9AC6C81-9A24-4E85-9487-BABF5B06A8B5}">
      <dgm:prSet/>
      <dgm:spPr/>
      <dgm:t>
        <a:bodyPr/>
        <a:lstStyle/>
        <a:p>
          <a:endParaRPr lang="es-ES" sz="1100"/>
        </a:p>
      </dgm:t>
    </dgm:pt>
    <dgm:pt modelId="{8D7E7213-BE85-4040-B35B-8BF401BC742F}" type="sibTrans" cxnId="{C9AC6C81-9A24-4E85-9487-BABF5B06A8B5}">
      <dgm:prSet/>
      <dgm:spPr/>
      <dgm:t>
        <a:bodyPr/>
        <a:lstStyle/>
        <a:p>
          <a:endParaRPr lang="es-ES" sz="1100"/>
        </a:p>
      </dgm:t>
    </dgm:pt>
    <dgm:pt modelId="{AF06E864-02A4-4143-8E5D-57A60D500FC5}">
      <dgm:prSet custT="1"/>
      <dgm:spPr/>
      <dgm:t>
        <a:bodyPr/>
        <a:lstStyle/>
        <a:p>
          <a:r>
            <a:rPr lang="es-ES" sz="1100" dirty="0"/>
            <a:t>Foro de Salud Pública</a:t>
          </a:r>
        </a:p>
      </dgm:t>
    </dgm:pt>
    <dgm:pt modelId="{A6DEE7B7-0C76-434D-AD58-E2C91AC05FA6}" type="parTrans" cxnId="{C777EB0B-CAB5-436F-BE5D-7614EC3F1E8B}">
      <dgm:prSet/>
      <dgm:spPr/>
      <dgm:t>
        <a:bodyPr/>
        <a:lstStyle/>
        <a:p>
          <a:endParaRPr lang="es-ES" sz="1100"/>
        </a:p>
      </dgm:t>
    </dgm:pt>
    <dgm:pt modelId="{E46AAB13-547C-42DA-BF53-210F5D9A4AAA}" type="sibTrans" cxnId="{C777EB0B-CAB5-436F-BE5D-7614EC3F1E8B}">
      <dgm:prSet/>
      <dgm:spPr/>
      <dgm:t>
        <a:bodyPr/>
        <a:lstStyle/>
        <a:p>
          <a:endParaRPr lang="es-ES" sz="1100"/>
        </a:p>
      </dgm:t>
    </dgm:pt>
    <dgm:pt modelId="{BA7C36CA-4D14-4E56-BB61-5E633699241D}" type="pres">
      <dgm:prSet presAssocID="{266476E6-9E3E-4BC4-9908-1C322D16C365}" presName="linear" presStyleCnt="0">
        <dgm:presLayoutVars>
          <dgm:dir/>
          <dgm:animLvl val="lvl"/>
          <dgm:resizeHandles val="exact"/>
        </dgm:presLayoutVars>
      </dgm:prSet>
      <dgm:spPr/>
    </dgm:pt>
    <dgm:pt modelId="{19053C9B-662B-413A-80BF-55556EF15BA3}" type="pres">
      <dgm:prSet presAssocID="{83DE65F0-F3C6-4C64-9604-24C1AA52F62A}" presName="parentLin" presStyleCnt="0"/>
      <dgm:spPr/>
    </dgm:pt>
    <dgm:pt modelId="{BD21A81D-0604-406A-953D-8E4B1CBA3E40}" type="pres">
      <dgm:prSet presAssocID="{83DE65F0-F3C6-4C64-9604-24C1AA52F62A}" presName="parentLeftMargin" presStyleLbl="node1" presStyleIdx="0" presStyleCnt="5"/>
      <dgm:spPr/>
    </dgm:pt>
    <dgm:pt modelId="{260DD3E0-F88F-4800-AEA8-30644BE16CBA}" type="pres">
      <dgm:prSet presAssocID="{83DE65F0-F3C6-4C64-9604-24C1AA52F62A}" presName="parentText" presStyleLbl="node1" presStyleIdx="0" presStyleCnt="5" custScaleX="104362" custScaleY="299701">
        <dgm:presLayoutVars>
          <dgm:chMax val="0"/>
          <dgm:bulletEnabled val="1"/>
        </dgm:presLayoutVars>
      </dgm:prSet>
      <dgm:spPr/>
    </dgm:pt>
    <dgm:pt modelId="{5008A7B0-7779-483C-BFB1-E281481EA995}" type="pres">
      <dgm:prSet presAssocID="{83DE65F0-F3C6-4C64-9604-24C1AA52F62A}" presName="negativeSpace" presStyleCnt="0"/>
      <dgm:spPr/>
    </dgm:pt>
    <dgm:pt modelId="{CC341640-F236-4877-83F7-039DEB2BC43A}" type="pres">
      <dgm:prSet presAssocID="{83DE65F0-F3C6-4C64-9604-24C1AA52F62A}" presName="childText" presStyleLbl="conFgAcc1" presStyleIdx="0" presStyleCnt="5">
        <dgm:presLayoutVars>
          <dgm:bulletEnabled val="1"/>
        </dgm:presLayoutVars>
      </dgm:prSet>
      <dgm:spPr/>
    </dgm:pt>
    <dgm:pt modelId="{6A6DA3B7-C1BE-4ED4-9594-A1919921F2BA}" type="pres">
      <dgm:prSet presAssocID="{F43CA664-042E-44CE-99AC-264A467DBA16}" presName="spaceBetweenRectangles" presStyleCnt="0"/>
      <dgm:spPr/>
    </dgm:pt>
    <dgm:pt modelId="{E62C03E9-C43D-479D-A72B-0BAE64FBF218}" type="pres">
      <dgm:prSet presAssocID="{CAB2473D-3B41-46D6-BE85-B164DE8C29C2}" presName="parentLin" presStyleCnt="0"/>
      <dgm:spPr/>
    </dgm:pt>
    <dgm:pt modelId="{2A61057B-745D-489B-BAD0-DB651E04671D}" type="pres">
      <dgm:prSet presAssocID="{CAB2473D-3B41-46D6-BE85-B164DE8C29C2}" presName="parentLeftMargin" presStyleLbl="node1" presStyleIdx="0" presStyleCnt="5"/>
      <dgm:spPr/>
    </dgm:pt>
    <dgm:pt modelId="{ABE85652-810C-4315-BF53-5A2636AE4B66}" type="pres">
      <dgm:prSet presAssocID="{CAB2473D-3B41-46D6-BE85-B164DE8C29C2}" presName="parentText" presStyleLbl="node1" presStyleIdx="1" presStyleCnt="5" custScaleX="104362" custScaleY="285230">
        <dgm:presLayoutVars>
          <dgm:chMax val="0"/>
          <dgm:bulletEnabled val="1"/>
        </dgm:presLayoutVars>
      </dgm:prSet>
      <dgm:spPr/>
    </dgm:pt>
    <dgm:pt modelId="{6063278E-9349-4485-951E-D2135B518A22}" type="pres">
      <dgm:prSet presAssocID="{CAB2473D-3B41-46D6-BE85-B164DE8C29C2}" presName="negativeSpace" presStyleCnt="0"/>
      <dgm:spPr/>
    </dgm:pt>
    <dgm:pt modelId="{9F5C4D82-F042-408F-BAD0-FDAB267AB88D}" type="pres">
      <dgm:prSet presAssocID="{CAB2473D-3B41-46D6-BE85-B164DE8C29C2}" presName="childText" presStyleLbl="conFgAcc1" presStyleIdx="1" presStyleCnt="5">
        <dgm:presLayoutVars>
          <dgm:bulletEnabled val="1"/>
        </dgm:presLayoutVars>
      </dgm:prSet>
      <dgm:spPr/>
    </dgm:pt>
    <dgm:pt modelId="{9C90F693-2BD2-4117-BCD9-191CC8A2C699}" type="pres">
      <dgm:prSet presAssocID="{50D34EC2-7713-4584-A992-7ABB14E6089A}" presName="spaceBetweenRectangles" presStyleCnt="0"/>
      <dgm:spPr/>
    </dgm:pt>
    <dgm:pt modelId="{61424354-A9BC-4E8F-8DD1-74F55188423C}" type="pres">
      <dgm:prSet presAssocID="{FA977B99-DCE1-4B6E-BFA2-C0FD7D8E8D75}" presName="parentLin" presStyleCnt="0"/>
      <dgm:spPr/>
    </dgm:pt>
    <dgm:pt modelId="{B41A298C-55C4-4A28-8E5E-1364201B53A5}" type="pres">
      <dgm:prSet presAssocID="{FA977B99-DCE1-4B6E-BFA2-C0FD7D8E8D75}" presName="parentLeftMargin" presStyleLbl="node1" presStyleIdx="1" presStyleCnt="5"/>
      <dgm:spPr/>
    </dgm:pt>
    <dgm:pt modelId="{6C25BDBD-349B-4623-9F8C-EDD706F1CACA}" type="pres">
      <dgm:prSet presAssocID="{FA977B99-DCE1-4B6E-BFA2-C0FD7D8E8D75}" presName="parentText" presStyleLbl="node1" presStyleIdx="2" presStyleCnt="5" custScaleX="105997" custScaleY="255600">
        <dgm:presLayoutVars>
          <dgm:chMax val="0"/>
          <dgm:bulletEnabled val="1"/>
        </dgm:presLayoutVars>
      </dgm:prSet>
      <dgm:spPr/>
    </dgm:pt>
    <dgm:pt modelId="{6DA69010-3B3F-4D07-B36C-275B04582269}" type="pres">
      <dgm:prSet presAssocID="{FA977B99-DCE1-4B6E-BFA2-C0FD7D8E8D75}" presName="negativeSpace" presStyleCnt="0"/>
      <dgm:spPr/>
    </dgm:pt>
    <dgm:pt modelId="{2431AAFB-CF42-4865-9A70-0BD94654C571}" type="pres">
      <dgm:prSet presAssocID="{FA977B99-DCE1-4B6E-BFA2-C0FD7D8E8D75}" presName="childText" presStyleLbl="conFgAcc1" presStyleIdx="2" presStyleCnt="5">
        <dgm:presLayoutVars>
          <dgm:bulletEnabled val="1"/>
        </dgm:presLayoutVars>
      </dgm:prSet>
      <dgm:spPr/>
    </dgm:pt>
    <dgm:pt modelId="{9254A6E5-3C6B-4797-A0CE-11B6DAB50ABA}" type="pres">
      <dgm:prSet presAssocID="{FF9D38CC-ADC1-4300-BB97-8666762BEE1E}" presName="spaceBetweenRectangles" presStyleCnt="0"/>
      <dgm:spPr/>
    </dgm:pt>
    <dgm:pt modelId="{CE1D97BF-249E-4A86-9714-9AD075E796BD}" type="pres">
      <dgm:prSet presAssocID="{1C6DEAAD-841F-4524-B1E0-FE9E254CDA97}" presName="parentLin" presStyleCnt="0"/>
      <dgm:spPr/>
    </dgm:pt>
    <dgm:pt modelId="{68A1DA9D-E374-408D-8AD6-0A2C1EAB46EA}" type="pres">
      <dgm:prSet presAssocID="{1C6DEAAD-841F-4524-B1E0-FE9E254CDA97}" presName="parentLeftMargin" presStyleLbl="node1" presStyleIdx="2" presStyleCnt="5"/>
      <dgm:spPr/>
    </dgm:pt>
    <dgm:pt modelId="{C0BED5B9-8974-4C88-9864-D3CF028BCFE1}" type="pres">
      <dgm:prSet presAssocID="{1C6DEAAD-841F-4524-B1E0-FE9E254CDA97}" presName="parentText" presStyleLbl="node1" presStyleIdx="3" presStyleCnt="5" custScaleX="105998" custScaleY="239531">
        <dgm:presLayoutVars>
          <dgm:chMax val="0"/>
          <dgm:bulletEnabled val="1"/>
        </dgm:presLayoutVars>
      </dgm:prSet>
      <dgm:spPr/>
    </dgm:pt>
    <dgm:pt modelId="{65F08A08-6BAB-4CC8-B2F0-AF3A98777D5C}" type="pres">
      <dgm:prSet presAssocID="{1C6DEAAD-841F-4524-B1E0-FE9E254CDA97}" presName="negativeSpace" presStyleCnt="0"/>
      <dgm:spPr/>
    </dgm:pt>
    <dgm:pt modelId="{0A9DAB65-7866-4DD9-B061-7A740194C84E}" type="pres">
      <dgm:prSet presAssocID="{1C6DEAAD-841F-4524-B1E0-FE9E254CDA97}" presName="childText" presStyleLbl="conFgAcc1" presStyleIdx="3" presStyleCnt="5">
        <dgm:presLayoutVars>
          <dgm:bulletEnabled val="1"/>
        </dgm:presLayoutVars>
      </dgm:prSet>
      <dgm:spPr/>
    </dgm:pt>
    <dgm:pt modelId="{BFA0AB91-78AF-4EDF-B879-9F9A586C14D1}" type="pres">
      <dgm:prSet presAssocID="{9029C25F-D84E-4D97-860D-1F345CA15435}" presName="spaceBetweenRectangles" presStyleCnt="0"/>
      <dgm:spPr/>
    </dgm:pt>
    <dgm:pt modelId="{8F266959-A5A8-4675-9DC5-1A97E2613AD9}" type="pres">
      <dgm:prSet presAssocID="{30F6ACE1-8905-4265-8E6C-E5C9B7841C74}" presName="parentLin" presStyleCnt="0"/>
      <dgm:spPr/>
    </dgm:pt>
    <dgm:pt modelId="{73872CA6-6886-4593-B4C3-691AF181E868}" type="pres">
      <dgm:prSet presAssocID="{30F6ACE1-8905-4265-8E6C-E5C9B7841C74}" presName="parentLeftMargin" presStyleLbl="node1" presStyleIdx="3" presStyleCnt="5"/>
      <dgm:spPr/>
    </dgm:pt>
    <dgm:pt modelId="{45BF772E-8BEA-473E-A83B-DCA7425B9052}" type="pres">
      <dgm:prSet presAssocID="{30F6ACE1-8905-4265-8E6C-E5C9B7841C74}" presName="parentText" presStyleLbl="node1" presStyleIdx="4" presStyleCnt="5" custScaleX="106543" custScaleY="244797">
        <dgm:presLayoutVars>
          <dgm:chMax val="0"/>
          <dgm:bulletEnabled val="1"/>
        </dgm:presLayoutVars>
      </dgm:prSet>
      <dgm:spPr/>
    </dgm:pt>
    <dgm:pt modelId="{AD8D8758-DD46-44C6-9E0F-63279FA495EA}" type="pres">
      <dgm:prSet presAssocID="{30F6ACE1-8905-4265-8E6C-E5C9B7841C74}" presName="negativeSpace" presStyleCnt="0"/>
      <dgm:spPr/>
    </dgm:pt>
    <dgm:pt modelId="{9795BD9F-50B7-457F-B4A0-197093C1DB38}" type="pres">
      <dgm:prSet presAssocID="{30F6ACE1-8905-4265-8E6C-E5C9B7841C7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EC04600-15C9-4960-B26F-9811A9848269}" type="presOf" srcId="{AF06E864-02A4-4143-8E5D-57A60D500FC5}" destId="{9795BD9F-50B7-457F-B4A0-197093C1DB38}" srcOrd="0" destOrd="2" presId="urn:microsoft.com/office/officeart/2005/8/layout/list1"/>
    <dgm:cxn modelId="{2DC21603-A5CE-4A6E-9526-B3DAB28090D2}" srcId="{266476E6-9E3E-4BC4-9908-1C322D16C365}" destId="{FA977B99-DCE1-4B6E-BFA2-C0FD7D8E8D75}" srcOrd="2" destOrd="0" parTransId="{1DF6AC64-30A5-4980-BDEC-C6E2878EE64A}" sibTransId="{FF9D38CC-ADC1-4300-BB97-8666762BEE1E}"/>
    <dgm:cxn modelId="{2F055B03-B41B-487D-9A5F-AB183C2A5E87}" srcId="{1C6DEAAD-841F-4524-B1E0-FE9E254CDA97}" destId="{437D0A1D-EFD3-443C-845E-14C2CB98BD98}" srcOrd="3" destOrd="0" parTransId="{BB4475E6-AE0C-4753-B92E-43B18528E113}" sibTransId="{5C4B7B9A-B9F4-4E25-9C04-03DD4ACD5269}"/>
    <dgm:cxn modelId="{C3F03605-4468-4AC9-BCB9-8E072FFF90F1}" srcId="{266476E6-9E3E-4BC4-9908-1C322D16C365}" destId="{30F6ACE1-8905-4265-8E6C-E5C9B7841C74}" srcOrd="4" destOrd="0" parTransId="{9EB855D3-7C81-4869-903B-96269E5764C3}" sibTransId="{61C630B0-170B-4BE4-95B2-C08B48BA5813}"/>
    <dgm:cxn modelId="{BF758A06-73DF-47D7-97B4-528AD7EB37FF}" srcId="{CAB2473D-3B41-46D6-BE85-B164DE8C29C2}" destId="{C01714E3-3549-42C1-B508-CB27F9675EB8}" srcOrd="1" destOrd="0" parTransId="{641F5516-C93B-4B46-8B28-735FB522E10E}" sibTransId="{232BB796-E5F4-491D-9B31-E1A91554FC7D}"/>
    <dgm:cxn modelId="{651EBB07-1E5C-44DA-8840-1CAD41AF1CB6}" type="presOf" srcId="{83DE65F0-F3C6-4C64-9604-24C1AA52F62A}" destId="{BD21A81D-0604-406A-953D-8E4B1CBA3E40}" srcOrd="0" destOrd="0" presId="urn:microsoft.com/office/officeart/2005/8/layout/list1"/>
    <dgm:cxn modelId="{DF5F5B0B-AD6E-4178-BE86-71EC4B3036D7}" type="presOf" srcId="{E871A2C1-3AB2-4FAA-A513-F5AEE7DDE1C9}" destId="{9795BD9F-50B7-457F-B4A0-197093C1DB38}" srcOrd="0" destOrd="0" presId="urn:microsoft.com/office/officeart/2005/8/layout/list1"/>
    <dgm:cxn modelId="{C777EB0B-CAB5-436F-BE5D-7614EC3F1E8B}" srcId="{30F6ACE1-8905-4265-8E6C-E5C9B7841C74}" destId="{AF06E864-02A4-4143-8E5D-57A60D500FC5}" srcOrd="2" destOrd="0" parTransId="{A6DEE7B7-0C76-434D-AD58-E2C91AC05FA6}" sibTransId="{E46AAB13-547C-42DA-BF53-210F5D9A4AAA}"/>
    <dgm:cxn modelId="{71BC7E1D-D5B5-4C7F-84FA-4190CCB885C1}" type="presOf" srcId="{1AB4FBC9-F464-49C8-9521-A977CAE4589F}" destId="{CC341640-F236-4877-83F7-039DEB2BC43A}" srcOrd="0" destOrd="1" presId="urn:microsoft.com/office/officeart/2005/8/layout/list1"/>
    <dgm:cxn modelId="{DD14C32A-3B46-411A-9CA5-BDCA5C1F5886}" srcId="{FA977B99-DCE1-4B6E-BFA2-C0FD7D8E8D75}" destId="{A300B7FC-2F85-4C7F-A5F7-328845F218EA}" srcOrd="0" destOrd="0" parTransId="{E920AADB-D414-48A2-B1E4-FA1A48165C00}" sibTransId="{0312621F-22CC-4094-B4E1-328A881525B5}"/>
    <dgm:cxn modelId="{049A912C-952F-42D3-9839-01154DD845B4}" srcId="{1C6DEAAD-841F-4524-B1E0-FE9E254CDA97}" destId="{D2FE7DB9-E692-4BE3-BA0E-5C0425210B82}" srcOrd="0" destOrd="0" parTransId="{68CEA4BC-FD31-4032-A373-B9ED490E0709}" sibTransId="{C7E1B797-F2F0-4F58-9712-ED45F8738F1E}"/>
    <dgm:cxn modelId="{6325D431-0351-4AB8-9F0F-D9EBFC67DB44}" srcId="{83DE65F0-F3C6-4C64-9604-24C1AA52F62A}" destId="{CB3DDEBE-70DE-41EF-A570-63F88DB6BFED}" srcOrd="6" destOrd="0" parTransId="{08E544A7-3FE5-4324-B660-5F31B7872961}" sibTransId="{D11DE8B2-0FCA-4F95-837A-8F75204119A7}"/>
    <dgm:cxn modelId="{585D5135-55AB-4613-90D2-60F88932119F}" type="presOf" srcId="{8D7650BD-BA4D-4167-AC8B-CC829FAB9501}" destId="{9F5C4D82-F042-408F-BAD0-FDAB267AB88D}" srcOrd="0" destOrd="3" presId="urn:microsoft.com/office/officeart/2005/8/layout/list1"/>
    <dgm:cxn modelId="{C8678B3D-E13C-4EA7-BEC2-D4D651973ADF}" srcId="{83DE65F0-F3C6-4C64-9604-24C1AA52F62A}" destId="{1B363109-99AA-4E59-B0FA-D6C8DC4CCDC0}" srcOrd="2" destOrd="0" parTransId="{B4A76FBA-DB7D-411B-A220-5D449420D121}" sibTransId="{2924C677-B620-47D7-91BA-0AB83791076C}"/>
    <dgm:cxn modelId="{2460853F-55C0-4FA2-BF49-4CF503C288CB}" type="presOf" srcId="{CB3DDEBE-70DE-41EF-A570-63F88DB6BFED}" destId="{CC341640-F236-4877-83F7-039DEB2BC43A}" srcOrd="0" destOrd="6" presId="urn:microsoft.com/office/officeart/2005/8/layout/list1"/>
    <dgm:cxn modelId="{25EDD55C-8ED2-4BE7-A1BD-BF348767E80F}" type="presOf" srcId="{30F6ACE1-8905-4265-8E6C-E5C9B7841C74}" destId="{45BF772E-8BEA-473E-A83B-DCA7425B9052}" srcOrd="1" destOrd="0" presId="urn:microsoft.com/office/officeart/2005/8/layout/list1"/>
    <dgm:cxn modelId="{F39B3D61-7BBC-4A6C-AC77-E1C2486A9D52}" type="presOf" srcId="{2DF8CDCC-4939-400A-BA71-E76135B45C0B}" destId="{2431AAFB-CF42-4865-9A70-0BD94654C571}" srcOrd="0" destOrd="1" presId="urn:microsoft.com/office/officeart/2005/8/layout/list1"/>
    <dgm:cxn modelId="{8ECE9F43-C561-490D-AF1C-8AEB6AF266E6}" srcId="{83DE65F0-F3C6-4C64-9604-24C1AA52F62A}" destId="{5271BEA3-13FF-470E-8C27-03B05D10DAB8}" srcOrd="4" destOrd="0" parTransId="{19E205FF-36B6-43EF-8580-C2932A0E1B9B}" sibTransId="{2D09A079-FF34-4119-98D0-EB8C0160DC69}"/>
    <dgm:cxn modelId="{EB48A364-B84E-4021-A379-96161C86CE20}" type="presOf" srcId="{30F6ACE1-8905-4265-8E6C-E5C9B7841C74}" destId="{73872CA6-6886-4593-B4C3-691AF181E868}" srcOrd="0" destOrd="0" presId="urn:microsoft.com/office/officeart/2005/8/layout/list1"/>
    <dgm:cxn modelId="{F65B7B45-95A5-48B7-A05F-54DD298B0F06}" srcId="{1C6DEAAD-841F-4524-B1E0-FE9E254CDA97}" destId="{8401D2A3-F359-4910-9937-2400089115CC}" srcOrd="2" destOrd="0" parTransId="{0FDB66C5-3668-4266-BE58-55A2075AC6A5}" sibTransId="{D4EF9A66-18DD-46BF-B591-214D3D57BB2F}"/>
    <dgm:cxn modelId="{9D8DE645-F6C7-4EDB-8549-9ED3449EBBB6}" srcId="{1C6DEAAD-841F-4524-B1E0-FE9E254CDA97}" destId="{37CD94F2-F9C4-4C17-A92A-6F051CBAAAE5}" srcOrd="1" destOrd="0" parTransId="{D049C5A9-0E92-44C7-BBC0-FAC28FE89945}" sibTransId="{29D42E7A-F1C1-4681-B5C0-91629D1DF85F}"/>
    <dgm:cxn modelId="{B2D9F265-1CD7-488B-8D45-6B30D67C8A19}" type="presOf" srcId="{1C6DEAAD-841F-4524-B1E0-FE9E254CDA97}" destId="{68A1DA9D-E374-408D-8AD6-0A2C1EAB46EA}" srcOrd="0" destOrd="0" presId="urn:microsoft.com/office/officeart/2005/8/layout/list1"/>
    <dgm:cxn modelId="{A5E15B69-5DC9-4DDD-AFA4-208374827316}" type="presOf" srcId="{136C4854-41D8-41C4-92E2-8E476C382F1A}" destId="{9795BD9F-50B7-457F-B4A0-197093C1DB38}" srcOrd="0" destOrd="1" presId="urn:microsoft.com/office/officeart/2005/8/layout/list1"/>
    <dgm:cxn modelId="{3A5A3B6A-202A-4584-8C7E-0AFA6A6CC70F}" type="presOf" srcId="{5271BEA3-13FF-470E-8C27-03B05D10DAB8}" destId="{CC341640-F236-4877-83F7-039DEB2BC43A}" srcOrd="0" destOrd="4" presId="urn:microsoft.com/office/officeart/2005/8/layout/list1"/>
    <dgm:cxn modelId="{94B63B6F-BE71-450C-99BC-2194422B54CB}" srcId="{83DE65F0-F3C6-4C64-9604-24C1AA52F62A}" destId="{893B9AE0-226B-4934-8C38-9A700CE2210D}" srcOrd="3" destOrd="0" parTransId="{5F96CB40-5B30-4FBC-9568-E63B6360BA34}" sibTransId="{E37500F9-E608-4490-85D0-7854012A305C}"/>
    <dgm:cxn modelId="{A3240171-365F-43B0-A4C3-F5B92549ADCB}" type="presOf" srcId="{83DE65F0-F3C6-4C64-9604-24C1AA52F62A}" destId="{260DD3E0-F88F-4800-AEA8-30644BE16CBA}" srcOrd="1" destOrd="0" presId="urn:microsoft.com/office/officeart/2005/8/layout/list1"/>
    <dgm:cxn modelId="{FCD2A353-5607-403E-BBAA-775B4D3AB8E4}" type="presOf" srcId="{4AC82D96-DA04-4030-88F6-85E754273678}" destId="{9F5C4D82-F042-408F-BAD0-FDAB267AB88D}" srcOrd="0" destOrd="0" presId="urn:microsoft.com/office/officeart/2005/8/layout/list1"/>
    <dgm:cxn modelId="{5282CA73-B7DC-4B61-8301-6B153D114380}" type="presOf" srcId="{65BC4E7A-6B5F-4674-9885-27E0CC158C14}" destId="{CC341640-F236-4877-83F7-039DEB2BC43A}" srcOrd="0" destOrd="0" presId="urn:microsoft.com/office/officeart/2005/8/layout/list1"/>
    <dgm:cxn modelId="{E3717A74-3229-4266-B35D-97379C057A96}" type="presOf" srcId="{893B9AE0-226B-4934-8C38-9A700CE2210D}" destId="{CC341640-F236-4877-83F7-039DEB2BC43A}" srcOrd="0" destOrd="3" presId="urn:microsoft.com/office/officeart/2005/8/layout/list1"/>
    <dgm:cxn modelId="{C0D1977A-0FDF-415E-85B4-C933C40016FB}" type="presOf" srcId="{852D3B97-F730-4C23-B60F-3066C4805E21}" destId="{CC341640-F236-4877-83F7-039DEB2BC43A}" srcOrd="0" destOrd="5" presId="urn:microsoft.com/office/officeart/2005/8/layout/list1"/>
    <dgm:cxn modelId="{54EE2F7F-376D-4487-8222-818E949FE1FD}" srcId="{FA977B99-DCE1-4B6E-BFA2-C0FD7D8E8D75}" destId="{F3CA0A40-F71B-467A-8A9D-0A15AD372FFA}" srcOrd="2" destOrd="0" parTransId="{C02F1720-2E66-496B-BE61-5BFD09F5CB34}" sibTransId="{1E86653C-FB0E-453F-8988-AEDAF54F9065}"/>
    <dgm:cxn modelId="{C9AC6C81-9A24-4E85-9487-BABF5B06A8B5}" srcId="{30F6ACE1-8905-4265-8E6C-E5C9B7841C74}" destId="{136C4854-41D8-41C4-92E2-8E476C382F1A}" srcOrd="1" destOrd="0" parTransId="{05A29CF9-DD4E-4EDF-8E3D-D1C742B4C6D0}" sibTransId="{8D7E7213-BE85-4040-B35B-8BF401BC742F}"/>
    <dgm:cxn modelId="{75354186-AA8B-43F0-ACC8-6A9563BD138F}" type="presOf" srcId="{CAB2473D-3B41-46D6-BE85-B164DE8C29C2}" destId="{ABE85652-810C-4315-BF53-5A2636AE4B66}" srcOrd="1" destOrd="0" presId="urn:microsoft.com/office/officeart/2005/8/layout/list1"/>
    <dgm:cxn modelId="{2AEAE38A-F6F8-4486-9D98-1DAEE4705F02}" type="presOf" srcId="{F79DEB41-5F94-4D6A-9B77-9DE33561E9FB}" destId="{2431AAFB-CF42-4865-9A70-0BD94654C571}" srcOrd="0" destOrd="3" presId="urn:microsoft.com/office/officeart/2005/8/layout/list1"/>
    <dgm:cxn modelId="{7FDE7B8D-C01A-4933-BE4B-022FC2BD44D4}" srcId="{CAB2473D-3B41-46D6-BE85-B164DE8C29C2}" destId="{8D7650BD-BA4D-4167-AC8B-CC829FAB9501}" srcOrd="3" destOrd="0" parTransId="{A82C3B58-8F17-4F67-B950-FB63A63E2DC0}" sibTransId="{9FA0E78B-CCB8-46E9-BD9B-C1749D2FD700}"/>
    <dgm:cxn modelId="{A313C991-F32F-49EC-A1D6-AC46E8F3FC37}" type="presOf" srcId="{37CD94F2-F9C4-4C17-A92A-6F051CBAAAE5}" destId="{0A9DAB65-7866-4DD9-B061-7A740194C84E}" srcOrd="0" destOrd="1" presId="urn:microsoft.com/office/officeart/2005/8/layout/list1"/>
    <dgm:cxn modelId="{E66AE996-8DE9-42AB-8F5E-F9181F58C28E}" srcId="{FA977B99-DCE1-4B6E-BFA2-C0FD7D8E8D75}" destId="{2DF8CDCC-4939-400A-BA71-E76135B45C0B}" srcOrd="1" destOrd="0" parTransId="{4A0D6F5A-BCE8-4AE5-ABA0-CE97197A0CAB}" sibTransId="{ACE0E9F0-F420-4CEF-9933-3DE63D013D9F}"/>
    <dgm:cxn modelId="{2134F298-8D2E-46C7-B976-4B4C618D55CB}" srcId="{83DE65F0-F3C6-4C64-9604-24C1AA52F62A}" destId="{852D3B97-F730-4C23-B60F-3066C4805E21}" srcOrd="5" destOrd="0" parTransId="{FADFBA08-2963-40DA-BD3D-CDE97EA24191}" sibTransId="{BC489A5D-F389-4327-BC4F-1FB53364FE0C}"/>
    <dgm:cxn modelId="{B899609A-209A-4F81-AF26-2B1BFA9B09D2}" type="presOf" srcId="{F3CA0A40-F71B-467A-8A9D-0A15AD372FFA}" destId="{2431AAFB-CF42-4865-9A70-0BD94654C571}" srcOrd="0" destOrd="2" presId="urn:microsoft.com/office/officeart/2005/8/layout/list1"/>
    <dgm:cxn modelId="{205F6B9C-4724-46A7-A310-E30914307163}" type="presOf" srcId="{A300B7FC-2F85-4C7F-A5F7-328845F218EA}" destId="{2431AAFB-CF42-4865-9A70-0BD94654C571}" srcOrd="0" destOrd="0" presId="urn:microsoft.com/office/officeart/2005/8/layout/list1"/>
    <dgm:cxn modelId="{B19B029D-72AF-4293-B04B-EF104DC16BBF}" srcId="{266476E6-9E3E-4BC4-9908-1C322D16C365}" destId="{83DE65F0-F3C6-4C64-9604-24C1AA52F62A}" srcOrd="0" destOrd="0" parTransId="{7918DE07-61D7-4156-8814-40458F3048F1}" sibTransId="{F43CA664-042E-44CE-99AC-264A467DBA16}"/>
    <dgm:cxn modelId="{766483A0-584A-4988-927A-3D345ABECF2F}" srcId="{266476E6-9E3E-4BC4-9908-1C322D16C365}" destId="{CAB2473D-3B41-46D6-BE85-B164DE8C29C2}" srcOrd="1" destOrd="0" parTransId="{2C71E943-3749-464D-B8CF-5C2C43A64DF6}" sibTransId="{50D34EC2-7713-4584-A992-7ABB14E6089A}"/>
    <dgm:cxn modelId="{C3BF2FA4-5D34-45AE-8F2E-40A8F22D1D34}" srcId="{CAB2473D-3B41-46D6-BE85-B164DE8C29C2}" destId="{42C8C632-9B07-4E29-A0DC-06C5071DD045}" srcOrd="2" destOrd="0" parTransId="{6CE73E32-B99F-4D0F-B447-F8E7AE3AE385}" sibTransId="{3AB7D131-D987-4DC9-8E6A-F98674B3EC4C}"/>
    <dgm:cxn modelId="{C8D9D8A6-0E9A-4070-A94B-108622170972}" type="presOf" srcId="{437D0A1D-EFD3-443C-845E-14C2CB98BD98}" destId="{0A9DAB65-7866-4DD9-B061-7A740194C84E}" srcOrd="0" destOrd="3" presId="urn:microsoft.com/office/officeart/2005/8/layout/list1"/>
    <dgm:cxn modelId="{B6820EAC-573F-47D9-92FC-4F2AF7F67650}" type="presOf" srcId="{42C8C632-9B07-4E29-A0DC-06C5071DD045}" destId="{9F5C4D82-F042-408F-BAD0-FDAB267AB88D}" srcOrd="0" destOrd="2" presId="urn:microsoft.com/office/officeart/2005/8/layout/list1"/>
    <dgm:cxn modelId="{41EC91AC-B8D4-4B09-8431-4DF72F866DC2}" type="presOf" srcId="{D2FE7DB9-E692-4BE3-BA0E-5C0425210B82}" destId="{0A9DAB65-7866-4DD9-B061-7A740194C84E}" srcOrd="0" destOrd="0" presId="urn:microsoft.com/office/officeart/2005/8/layout/list1"/>
    <dgm:cxn modelId="{D9F213B3-414A-4440-9F20-BA8988763CDC}" type="presOf" srcId="{FA977B99-DCE1-4B6E-BFA2-C0FD7D8E8D75}" destId="{B41A298C-55C4-4A28-8E5E-1364201B53A5}" srcOrd="0" destOrd="0" presId="urn:microsoft.com/office/officeart/2005/8/layout/list1"/>
    <dgm:cxn modelId="{3E3B02BE-A18B-4D86-BBFA-B47FF45D12C1}" srcId="{83DE65F0-F3C6-4C64-9604-24C1AA52F62A}" destId="{1AB4FBC9-F464-49C8-9521-A977CAE4589F}" srcOrd="1" destOrd="0" parTransId="{05678996-F0FA-4654-B27F-E05528D42503}" sibTransId="{D9B0464C-6F31-4D48-B173-2D61F6637BD7}"/>
    <dgm:cxn modelId="{683A88BE-3A71-4518-AD07-5EC923D8E468}" srcId="{CAB2473D-3B41-46D6-BE85-B164DE8C29C2}" destId="{4AC82D96-DA04-4030-88F6-85E754273678}" srcOrd="0" destOrd="0" parTransId="{CCB357CF-BAD4-4EA5-A01A-2892CDB0B179}" sibTransId="{D3C1F549-3953-42AA-BCE2-78B5153E8E9A}"/>
    <dgm:cxn modelId="{A15F1BBF-74EB-4B45-A287-BD4183D90101}" srcId="{FA977B99-DCE1-4B6E-BFA2-C0FD7D8E8D75}" destId="{F79DEB41-5F94-4D6A-9B77-9DE33561E9FB}" srcOrd="3" destOrd="0" parTransId="{B5D22D36-FBC0-471D-A2DE-853EC8330198}" sibTransId="{9134AB40-1A1A-4EE0-88E3-24F6077887CD}"/>
    <dgm:cxn modelId="{2E4263C3-FD93-402F-935E-2D15C4244908}" type="presOf" srcId="{CAB2473D-3B41-46D6-BE85-B164DE8C29C2}" destId="{2A61057B-745D-489B-BAD0-DB651E04671D}" srcOrd="0" destOrd="0" presId="urn:microsoft.com/office/officeart/2005/8/layout/list1"/>
    <dgm:cxn modelId="{C9DA68CA-5588-4A68-8409-5458DFA9679E}" type="presOf" srcId="{1B363109-99AA-4E59-B0FA-D6C8DC4CCDC0}" destId="{CC341640-F236-4877-83F7-039DEB2BC43A}" srcOrd="0" destOrd="2" presId="urn:microsoft.com/office/officeart/2005/8/layout/list1"/>
    <dgm:cxn modelId="{9995B3CC-C165-4C7F-95FD-B8E292939B63}" type="presOf" srcId="{FA977B99-DCE1-4B6E-BFA2-C0FD7D8E8D75}" destId="{6C25BDBD-349B-4623-9F8C-EDD706F1CACA}" srcOrd="1" destOrd="0" presId="urn:microsoft.com/office/officeart/2005/8/layout/list1"/>
    <dgm:cxn modelId="{469C0AD1-48E1-4AEB-AE1C-13BFE1507FD3}" type="presOf" srcId="{C01714E3-3549-42C1-B508-CB27F9675EB8}" destId="{9F5C4D82-F042-408F-BAD0-FDAB267AB88D}" srcOrd="0" destOrd="1" presId="urn:microsoft.com/office/officeart/2005/8/layout/list1"/>
    <dgm:cxn modelId="{C3ECDBE8-3632-4363-81CE-31FD20CAE983}" srcId="{266476E6-9E3E-4BC4-9908-1C322D16C365}" destId="{1C6DEAAD-841F-4524-B1E0-FE9E254CDA97}" srcOrd="3" destOrd="0" parTransId="{A51EFA1E-2DEB-45FD-9722-9B49401314F0}" sibTransId="{9029C25F-D84E-4D97-860D-1F345CA15435}"/>
    <dgm:cxn modelId="{4BB070EB-4CA9-4908-BCFE-FE81E0394200}" srcId="{30F6ACE1-8905-4265-8E6C-E5C9B7841C74}" destId="{E871A2C1-3AB2-4FAA-A513-F5AEE7DDE1C9}" srcOrd="0" destOrd="0" parTransId="{95492C64-248A-494E-B47A-039D69B64A1B}" sibTransId="{8FC04570-784E-4453-BD34-52DA44D10CE6}"/>
    <dgm:cxn modelId="{0574B9EB-0067-4CB1-AE8E-70252488675C}" srcId="{83DE65F0-F3C6-4C64-9604-24C1AA52F62A}" destId="{65BC4E7A-6B5F-4674-9885-27E0CC158C14}" srcOrd="0" destOrd="0" parTransId="{4B1F77C8-692D-40E2-9B37-17F77AB6932A}" sibTransId="{83F6E8EB-8829-4E6A-A36D-37F5D75F4A61}"/>
    <dgm:cxn modelId="{E1D5A0F4-90F9-4283-A050-A987CD2065A4}" type="presOf" srcId="{1C6DEAAD-841F-4524-B1E0-FE9E254CDA97}" destId="{C0BED5B9-8974-4C88-9864-D3CF028BCFE1}" srcOrd="1" destOrd="0" presId="urn:microsoft.com/office/officeart/2005/8/layout/list1"/>
    <dgm:cxn modelId="{C9478CFC-CE1D-4B45-A0D4-0A77450D6064}" type="presOf" srcId="{266476E6-9E3E-4BC4-9908-1C322D16C365}" destId="{BA7C36CA-4D14-4E56-BB61-5E633699241D}" srcOrd="0" destOrd="0" presId="urn:microsoft.com/office/officeart/2005/8/layout/list1"/>
    <dgm:cxn modelId="{36F19FFF-A3CC-452E-A49B-1772F4A70BC0}" type="presOf" srcId="{8401D2A3-F359-4910-9937-2400089115CC}" destId="{0A9DAB65-7866-4DD9-B061-7A740194C84E}" srcOrd="0" destOrd="2" presId="urn:microsoft.com/office/officeart/2005/8/layout/list1"/>
    <dgm:cxn modelId="{8498AB24-7B4A-4B19-BC70-CDBD50FC0B75}" type="presParOf" srcId="{BA7C36CA-4D14-4E56-BB61-5E633699241D}" destId="{19053C9B-662B-413A-80BF-55556EF15BA3}" srcOrd="0" destOrd="0" presId="urn:microsoft.com/office/officeart/2005/8/layout/list1"/>
    <dgm:cxn modelId="{750CCA21-2B51-4818-9FBB-127D85ED58C8}" type="presParOf" srcId="{19053C9B-662B-413A-80BF-55556EF15BA3}" destId="{BD21A81D-0604-406A-953D-8E4B1CBA3E40}" srcOrd="0" destOrd="0" presId="urn:microsoft.com/office/officeart/2005/8/layout/list1"/>
    <dgm:cxn modelId="{F84C3276-98C5-426A-8B4F-2B1EB5D93F4C}" type="presParOf" srcId="{19053C9B-662B-413A-80BF-55556EF15BA3}" destId="{260DD3E0-F88F-4800-AEA8-30644BE16CBA}" srcOrd="1" destOrd="0" presId="urn:microsoft.com/office/officeart/2005/8/layout/list1"/>
    <dgm:cxn modelId="{84D9EAE4-A49A-436C-8EF1-37844045A6FA}" type="presParOf" srcId="{BA7C36CA-4D14-4E56-BB61-5E633699241D}" destId="{5008A7B0-7779-483C-BFB1-E281481EA995}" srcOrd="1" destOrd="0" presId="urn:microsoft.com/office/officeart/2005/8/layout/list1"/>
    <dgm:cxn modelId="{20E5CB2E-CBBF-4A69-9824-E5F584457ADC}" type="presParOf" srcId="{BA7C36CA-4D14-4E56-BB61-5E633699241D}" destId="{CC341640-F236-4877-83F7-039DEB2BC43A}" srcOrd="2" destOrd="0" presId="urn:microsoft.com/office/officeart/2005/8/layout/list1"/>
    <dgm:cxn modelId="{0421745C-C015-48F1-8C35-F90ACDB1BE16}" type="presParOf" srcId="{BA7C36CA-4D14-4E56-BB61-5E633699241D}" destId="{6A6DA3B7-C1BE-4ED4-9594-A1919921F2BA}" srcOrd="3" destOrd="0" presId="urn:microsoft.com/office/officeart/2005/8/layout/list1"/>
    <dgm:cxn modelId="{125B2FAE-DF2B-4AEC-8CB8-7A2CEA8BF45B}" type="presParOf" srcId="{BA7C36CA-4D14-4E56-BB61-5E633699241D}" destId="{E62C03E9-C43D-479D-A72B-0BAE64FBF218}" srcOrd="4" destOrd="0" presId="urn:microsoft.com/office/officeart/2005/8/layout/list1"/>
    <dgm:cxn modelId="{26657992-BFF0-435A-80FE-476600502D5B}" type="presParOf" srcId="{E62C03E9-C43D-479D-A72B-0BAE64FBF218}" destId="{2A61057B-745D-489B-BAD0-DB651E04671D}" srcOrd="0" destOrd="0" presId="urn:microsoft.com/office/officeart/2005/8/layout/list1"/>
    <dgm:cxn modelId="{3D872995-E475-484C-B90B-40A8775B1FB1}" type="presParOf" srcId="{E62C03E9-C43D-479D-A72B-0BAE64FBF218}" destId="{ABE85652-810C-4315-BF53-5A2636AE4B66}" srcOrd="1" destOrd="0" presId="urn:microsoft.com/office/officeart/2005/8/layout/list1"/>
    <dgm:cxn modelId="{3C4BFCD9-3C26-4064-8E93-AB66CFB70B7C}" type="presParOf" srcId="{BA7C36CA-4D14-4E56-BB61-5E633699241D}" destId="{6063278E-9349-4485-951E-D2135B518A22}" srcOrd="5" destOrd="0" presId="urn:microsoft.com/office/officeart/2005/8/layout/list1"/>
    <dgm:cxn modelId="{558FA577-4022-4FCE-9D5D-988595AAE171}" type="presParOf" srcId="{BA7C36CA-4D14-4E56-BB61-5E633699241D}" destId="{9F5C4D82-F042-408F-BAD0-FDAB267AB88D}" srcOrd="6" destOrd="0" presId="urn:microsoft.com/office/officeart/2005/8/layout/list1"/>
    <dgm:cxn modelId="{8C33CF93-DDCE-446F-ACA9-786987B4F530}" type="presParOf" srcId="{BA7C36CA-4D14-4E56-BB61-5E633699241D}" destId="{9C90F693-2BD2-4117-BCD9-191CC8A2C699}" srcOrd="7" destOrd="0" presId="urn:microsoft.com/office/officeart/2005/8/layout/list1"/>
    <dgm:cxn modelId="{4BBAE36E-44F2-48F2-8080-E865992AE8C1}" type="presParOf" srcId="{BA7C36CA-4D14-4E56-BB61-5E633699241D}" destId="{61424354-A9BC-4E8F-8DD1-74F55188423C}" srcOrd="8" destOrd="0" presId="urn:microsoft.com/office/officeart/2005/8/layout/list1"/>
    <dgm:cxn modelId="{4AE9C631-4EB8-4E5C-B7EA-9E08A49184B6}" type="presParOf" srcId="{61424354-A9BC-4E8F-8DD1-74F55188423C}" destId="{B41A298C-55C4-4A28-8E5E-1364201B53A5}" srcOrd="0" destOrd="0" presId="urn:microsoft.com/office/officeart/2005/8/layout/list1"/>
    <dgm:cxn modelId="{22D8AF4B-53EA-4BC8-9F75-1F4C59CA79A8}" type="presParOf" srcId="{61424354-A9BC-4E8F-8DD1-74F55188423C}" destId="{6C25BDBD-349B-4623-9F8C-EDD706F1CACA}" srcOrd="1" destOrd="0" presId="urn:microsoft.com/office/officeart/2005/8/layout/list1"/>
    <dgm:cxn modelId="{0A462313-B14C-4E2A-B282-F78D44B0D7CE}" type="presParOf" srcId="{BA7C36CA-4D14-4E56-BB61-5E633699241D}" destId="{6DA69010-3B3F-4D07-B36C-275B04582269}" srcOrd="9" destOrd="0" presId="urn:microsoft.com/office/officeart/2005/8/layout/list1"/>
    <dgm:cxn modelId="{C5E8786B-BD62-43DB-B7A1-B149AF4DAD17}" type="presParOf" srcId="{BA7C36CA-4D14-4E56-BB61-5E633699241D}" destId="{2431AAFB-CF42-4865-9A70-0BD94654C571}" srcOrd="10" destOrd="0" presId="urn:microsoft.com/office/officeart/2005/8/layout/list1"/>
    <dgm:cxn modelId="{6BE5279A-2985-46A3-85A7-58FE0257C4D5}" type="presParOf" srcId="{BA7C36CA-4D14-4E56-BB61-5E633699241D}" destId="{9254A6E5-3C6B-4797-A0CE-11B6DAB50ABA}" srcOrd="11" destOrd="0" presId="urn:microsoft.com/office/officeart/2005/8/layout/list1"/>
    <dgm:cxn modelId="{5B8B2AF0-CF4C-4A8C-8938-CBA189314C1A}" type="presParOf" srcId="{BA7C36CA-4D14-4E56-BB61-5E633699241D}" destId="{CE1D97BF-249E-4A86-9714-9AD075E796BD}" srcOrd="12" destOrd="0" presId="urn:microsoft.com/office/officeart/2005/8/layout/list1"/>
    <dgm:cxn modelId="{159C18B3-6F6B-4739-8AFD-1523E990C534}" type="presParOf" srcId="{CE1D97BF-249E-4A86-9714-9AD075E796BD}" destId="{68A1DA9D-E374-408D-8AD6-0A2C1EAB46EA}" srcOrd="0" destOrd="0" presId="urn:microsoft.com/office/officeart/2005/8/layout/list1"/>
    <dgm:cxn modelId="{7E6369C2-5AB6-4FBF-8CA2-FB2032BA7FFF}" type="presParOf" srcId="{CE1D97BF-249E-4A86-9714-9AD075E796BD}" destId="{C0BED5B9-8974-4C88-9864-D3CF028BCFE1}" srcOrd="1" destOrd="0" presId="urn:microsoft.com/office/officeart/2005/8/layout/list1"/>
    <dgm:cxn modelId="{D3131877-C4B7-41DB-A048-2674B0775141}" type="presParOf" srcId="{BA7C36CA-4D14-4E56-BB61-5E633699241D}" destId="{65F08A08-6BAB-4CC8-B2F0-AF3A98777D5C}" srcOrd="13" destOrd="0" presId="urn:microsoft.com/office/officeart/2005/8/layout/list1"/>
    <dgm:cxn modelId="{490B3B5E-2EB3-48D1-AA2A-FE7999AE7E63}" type="presParOf" srcId="{BA7C36CA-4D14-4E56-BB61-5E633699241D}" destId="{0A9DAB65-7866-4DD9-B061-7A740194C84E}" srcOrd="14" destOrd="0" presId="urn:microsoft.com/office/officeart/2005/8/layout/list1"/>
    <dgm:cxn modelId="{1D5062C1-0770-4AF4-9442-64982095530C}" type="presParOf" srcId="{BA7C36CA-4D14-4E56-BB61-5E633699241D}" destId="{BFA0AB91-78AF-4EDF-B879-9F9A586C14D1}" srcOrd="15" destOrd="0" presId="urn:microsoft.com/office/officeart/2005/8/layout/list1"/>
    <dgm:cxn modelId="{E83ECFC2-0175-400F-A983-99909696D0F6}" type="presParOf" srcId="{BA7C36CA-4D14-4E56-BB61-5E633699241D}" destId="{8F266959-A5A8-4675-9DC5-1A97E2613AD9}" srcOrd="16" destOrd="0" presId="urn:microsoft.com/office/officeart/2005/8/layout/list1"/>
    <dgm:cxn modelId="{DE4F7684-2588-4DAC-A924-5BD9AE8ED4D3}" type="presParOf" srcId="{8F266959-A5A8-4675-9DC5-1A97E2613AD9}" destId="{73872CA6-6886-4593-B4C3-691AF181E868}" srcOrd="0" destOrd="0" presId="urn:microsoft.com/office/officeart/2005/8/layout/list1"/>
    <dgm:cxn modelId="{D5BE2555-6E52-40F4-8A18-92A2F6D61D80}" type="presParOf" srcId="{8F266959-A5A8-4675-9DC5-1A97E2613AD9}" destId="{45BF772E-8BEA-473E-A83B-DCA7425B9052}" srcOrd="1" destOrd="0" presId="urn:microsoft.com/office/officeart/2005/8/layout/list1"/>
    <dgm:cxn modelId="{D590B3D9-F160-4B7E-89CC-A33D088977B3}" type="presParOf" srcId="{BA7C36CA-4D14-4E56-BB61-5E633699241D}" destId="{AD8D8758-DD46-44C6-9E0F-63279FA495EA}" srcOrd="17" destOrd="0" presId="urn:microsoft.com/office/officeart/2005/8/layout/list1"/>
    <dgm:cxn modelId="{4C3581C2-0F44-45C9-8B82-13D3BE85D98A}" type="presParOf" srcId="{BA7C36CA-4D14-4E56-BB61-5E633699241D}" destId="{9795BD9F-50B7-457F-B4A0-197093C1DB3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341640-F236-4877-83F7-039DEB2BC43A}">
      <dsp:nvSpPr>
        <dsp:cNvPr id="0" name=""/>
        <dsp:cNvSpPr/>
      </dsp:nvSpPr>
      <dsp:spPr>
        <a:xfrm>
          <a:off x="0" y="388927"/>
          <a:ext cx="7985760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784" tIns="104140" rIns="619784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Alberto Narvaez – Epidemiólogo / Universidad Central del Ecuador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Daniel Simancas – Epidemiólogo / Universidad UTE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 err="1"/>
            <a:t>Ivan</a:t>
          </a:r>
          <a:r>
            <a:rPr lang="es-ES" sz="1100" kern="1200" dirty="0"/>
            <a:t> Palacios - Universidad San Francisco de Quito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Fernando Ortega – salubrista / Universidad San Francisco de Quito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Carlos Duran – salubrista / </a:t>
          </a:r>
          <a:r>
            <a:rPr lang="es-ES" sz="1100" kern="1200" dirty="0" err="1"/>
            <a:t>Excellencis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Ruth </a:t>
          </a:r>
          <a:r>
            <a:rPr lang="es-ES" sz="1100" kern="1200" dirty="0" err="1"/>
            <a:t>Jimbo</a:t>
          </a:r>
          <a:r>
            <a:rPr lang="es-ES" sz="1100" kern="1200" dirty="0"/>
            <a:t> – Universidad Pontificia Universidad Católica del Ecuador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Tatiana </a:t>
          </a:r>
          <a:r>
            <a:rPr lang="es-ES" sz="1100" kern="1200" dirty="0" err="1"/>
            <a:t>Villacres</a:t>
          </a:r>
          <a:r>
            <a:rPr lang="es-ES" sz="1100" kern="1200" dirty="0"/>
            <a:t> – </a:t>
          </a:r>
          <a:r>
            <a:rPr lang="es-ES" sz="1100" kern="1200" dirty="0" err="1"/>
            <a:t>McMaster</a:t>
          </a:r>
          <a:r>
            <a:rPr lang="es-ES" sz="1100" kern="1200" dirty="0"/>
            <a:t> </a:t>
          </a:r>
          <a:r>
            <a:rPr lang="es-ES" sz="1100" kern="1200" dirty="0" err="1"/>
            <a:t>University</a:t>
          </a:r>
          <a:endParaRPr lang="es-ES" sz="1100" kern="1200" dirty="0"/>
        </a:p>
      </dsp:txBody>
      <dsp:txXfrm>
        <a:off x="0" y="388927"/>
        <a:ext cx="7985760" cy="1417500"/>
      </dsp:txXfrm>
    </dsp:sp>
    <dsp:sp modelId="{260DD3E0-F88F-4800-AEA8-30644BE16CBA}">
      <dsp:nvSpPr>
        <dsp:cNvPr id="0" name=""/>
        <dsp:cNvSpPr/>
      </dsp:nvSpPr>
      <dsp:spPr>
        <a:xfrm>
          <a:off x="399288" y="20369"/>
          <a:ext cx="5833869" cy="44235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290" tIns="0" rIns="21129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Priorización y grupos objetivos (en caso de ser necesario) </a:t>
          </a:r>
        </a:p>
      </dsp:txBody>
      <dsp:txXfrm>
        <a:off x="420882" y="41963"/>
        <a:ext cx="5790681" cy="399170"/>
      </dsp:txXfrm>
    </dsp:sp>
    <dsp:sp modelId="{9F5C4D82-F042-408F-BAD0-FDAB267AB88D}">
      <dsp:nvSpPr>
        <dsp:cNvPr id="0" name=""/>
        <dsp:cNvSpPr/>
      </dsp:nvSpPr>
      <dsp:spPr>
        <a:xfrm>
          <a:off x="0" y="2180627"/>
          <a:ext cx="798576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784" tIns="104140" rIns="619784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Patricia </a:t>
          </a:r>
          <a:r>
            <a:rPr lang="es-ES" sz="1100" kern="1200" dirty="0" err="1"/>
            <a:t>Gavilanez</a:t>
          </a:r>
          <a:r>
            <a:rPr lang="es-ES" sz="1100" kern="1200" dirty="0"/>
            <a:t> – Federación de Enfermeras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dirty="0"/>
            <a:t>Marieta Castillo – Enfermera CS Chimbacalle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Gladys Morales – Directora carrera enfermería / Universidad Central del Ecuador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Freddy Narvaez – Unidad Metropolitana Norte</a:t>
          </a:r>
        </a:p>
      </dsp:txBody>
      <dsp:txXfrm>
        <a:off x="0" y="2180627"/>
        <a:ext cx="7985760" cy="882000"/>
      </dsp:txXfrm>
    </dsp:sp>
    <dsp:sp modelId="{ABE85652-810C-4315-BF53-5A2636AE4B66}">
      <dsp:nvSpPr>
        <dsp:cNvPr id="0" name=""/>
        <dsp:cNvSpPr/>
      </dsp:nvSpPr>
      <dsp:spPr>
        <a:xfrm>
          <a:off x="399288" y="1833427"/>
          <a:ext cx="5833869" cy="420999"/>
        </a:xfrm>
        <a:prstGeom prst="round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290" tIns="0" rIns="21129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 Protocolo operativo</a:t>
          </a:r>
        </a:p>
      </dsp:txBody>
      <dsp:txXfrm>
        <a:off x="419839" y="1853978"/>
        <a:ext cx="5792767" cy="379897"/>
      </dsp:txXfrm>
    </dsp:sp>
    <dsp:sp modelId="{2431AAFB-CF42-4865-9A70-0BD94654C571}">
      <dsp:nvSpPr>
        <dsp:cNvPr id="0" name=""/>
        <dsp:cNvSpPr/>
      </dsp:nvSpPr>
      <dsp:spPr>
        <a:xfrm>
          <a:off x="0" y="3393092"/>
          <a:ext cx="798576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784" tIns="104140" rIns="619784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Mónica </a:t>
          </a:r>
          <a:r>
            <a:rPr lang="es-ES" sz="1100" kern="1200" dirty="0" err="1"/>
            <a:t>Tarapues</a:t>
          </a:r>
          <a:r>
            <a:rPr lang="es-ES" sz="1100" kern="1200" dirty="0"/>
            <a:t> – Farmacóloga / Universidad Central del Ecuador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María Belen Mena – Farmacóloga / Universidad Central del Ecuador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Greta Muñoz – </a:t>
          </a:r>
          <a:r>
            <a:rPr lang="es-ES" sz="1100" kern="1200" dirty="0" err="1"/>
            <a:t>Infectóloga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 err="1"/>
            <a:t>Nikolaos</a:t>
          </a:r>
          <a:r>
            <a:rPr lang="es-ES" sz="1100" kern="1200" dirty="0"/>
            <a:t> </a:t>
          </a:r>
          <a:r>
            <a:rPr lang="es-ES" sz="1100" kern="1200" dirty="0" err="1"/>
            <a:t>Kyriakidis</a:t>
          </a:r>
          <a:r>
            <a:rPr lang="es-ES" sz="1100" kern="1200" dirty="0"/>
            <a:t> – inmunólogo / Universidad de las Américas</a:t>
          </a:r>
        </a:p>
      </dsp:txBody>
      <dsp:txXfrm>
        <a:off x="0" y="3393092"/>
        <a:ext cx="7985760" cy="882000"/>
      </dsp:txXfrm>
    </dsp:sp>
    <dsp:sp modelId="{6C25BDBD-349B-4623-9F8C-EDD706F1CACA}">
      <dsp:nvSpPr>
        <dsp:cNvPr id="0" name=""/>
        <dsp:cNvSpPr/>
      </dsp:nvSpPr>
      <dsp:spPr>
        <a:xfrm>
          <a:off x="399288" y="3089627"/>
          <a:ext cx="5925266" cy="377265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290" tIns="0" rIns="21129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 err="1"/>
            <a:t>Farmacovigilancia</a:t>
          </a:r>
          <a:endParaRPr lang="es-ES" sz="1800" kern="1200" dirty="0"/>
        </a:p>
      </dsp:txBody>
      <dsp:txXfrm>
        <a:off x="417705" y="3108044"/>
        <a:ext cx="5888432" cy="340431"/>
      </dsp:txXfrm>
    </dsp:sp>
    <dsp:sp modelId="{0A9DAB65-7866-4DD9-B061-7A740194C84E}">
      <dsp:nvSpPr>
        <dsp:cNvPr id="0" name=""/>
        <dsp:cNvSpPr/>
      </dsp:nvSpPr>
      <dsp:spPr>
        <a:xfrm>
          <a:off x="0" y="4581840"/>
          <a:ext cx="798576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784" tIns="104140" rIns="619784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Delegado de la Subsecretaria de Vigilancia Nacional de la Salud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Delegado del Representante del ARCSA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Claudia Vaca - Asesora OPS Colombia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Álvaro </a:t>
          </a:r>
          <a:r>
            <a:rPr lang="es-ES" sz="1100" kern="1200" dirty="0" err="1"/>
            <a:t>Whittembury</a:t>
          </a:r>
          <a:r>
            <a:rPr lang="es-ES" sz="1100" kern="1200" dirty="0"/>
            <a:t> – consultor inmunizaciones OPS Ecuador </a:t>
          </a:r>
        </a:p>
      </dsp:txBody>
      <dsp:txXfrm>
        <a:off x="0" y="4581840"/>
        <a:ext cx="7985760" cy="882000"/>
      </dsp:txXfrm>
    </dsp:sp>
    <dsp:sp modelId="{C0BED5B9-8974-4C88-9864-D3CF028BCFE1}">
      <dsp:nvSpPr>
        <dsp:cNvPr id="0" name=""/>
        <dsp:cNvSpPr/>
      </dsp:nvSpPr>
      <dsp:spPr>
        <a:xfrm>
          <a:off x="399288" y="4302092"/>
          <a:ext cx="5925322" cy="353547"/>
        </a:xfrm>
        <a:prstGeom prst="round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290" tIns="0" rIns="21129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Estrategia integral de vacunación </a:t>
          </a:r>
        </a:p>
      </dsp:txBody>
      <dsp:txXfrm>
        <a:off x="416547" y="4319351"/>
        <a:ext cx="5890804" cy="319029"/>
      </dsp:txXfrm>
    </dsp:sp>
    <dsp:sp modelId="{9795BD9F-50B7-457F-B4A0-197093C1DB38}">
      <dsp:nvSpPr>
        <dsp:cNvPr id="0" name=""/>
        <dsp:cNvSpPr/>
      </dsp:nvSpPr>
      <dsp:spPr>
        <a:xfrm>
          <a:off x="0" y="5778360"/>
          <a:ext cx="7985760" cy="708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784" tIns="104140" rIns="619784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Representantes de Quito Honesto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Colegio Médico de Pichincha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Foro de Salud Pública</a:t>
          </a:r>
        </a:p>
      </dsp:txBody>
      <dsp:txXfrm>
        <a:off x="0" y="5778360"/>
        <a:ext cx="7985760" cy="708750"/>
      </dsp:txXfrm>
    </dsp:sp>
    <dsp:sp modelId="{45BF772E-8BEA-473E-A83B-DCA7425B9052}">
      <dsp:nvSpPr>
        <dsp:cNvPr id="0" name=""/>
        <dsp:cNvSpPr/>
      </dsp:nvSpPr>
      <dsp:spPr>
        <a:xfrm>
          <a:off x="399288" y="5490840"/>
          <a:ext cx="5955787" cy="36132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290" tIns="0" rIns="21129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Veedores </a:t>
          </a:r>
        </a:p>
      </dsp:txBody>
      <dsp:txXfrm>
        <a:off x="416926" y="5508478"/>
        <a:ext cx="5920511" cy="326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1DA-3710-4230-9060-B1E85CBBCF81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4118-2001-4442-8EB9-C13228CB38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78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1DA-3710-4230-9060-B1E85CBBCF81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4118-2001-4442-8EB9-C13228CB38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5675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1DA-3710-4230-9060-B1E85CBBCF81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4118-2001-4442-8EB9-C13228CB38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951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1DA-3710-4230-9060-B1E85CBBCF81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4118-2001-4442-8EB9-C13228CB38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755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1DA-3710-4230-9060-B1E85CBBCF81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4118-2001-4442-8EB9-C13228CB38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242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1DA-3710-4230-9060-B1E85CBBCF81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4118-2001-4442-8EB9-C13228CB38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878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1DA-3710-4230-9060-B1E85CBBCF81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4118-2001-4442-8EB9-C13228CB38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530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1DA-3710-4230-9060-B1E85CBBCF81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4118-2001-4442-8EB9-C13228CB38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717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1DA-3710-4230-9060-B1E85CBBCF81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4118-2001-4442-8EB9-C13228CB38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109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1DA-3710-4230-9060-B1E85CBBCF81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4118-2001-4442-8EB9-C13228CB38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1528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91DA-3710-4230-9060-B1E85CBBCF81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4118-2001-4442-8EB9-C13228CB38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434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C91DA-3710-4230-9060-B1E85CBBCF81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E4118-2001-4442-8EB9-C13228CB38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174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Que la relación sea directa con laboratorios, no con intermediarios.</a:t>
            </a:r>
          </a:p>
          <a:p>
            <a:r>
              <a:rPr lang="es-ES" dirty="0"/>
              <a:t>Que la vacuna propuesta cuente con la aprobación de la Organización Mundial de la Salud, de la Agencia de Administración de Alimentos y Medicamentos de los Estados Unidos (FDA) o de la Agencia Europea de Medicamentos (EMA).</a:t>
            </a:r>
          </a:p>
          <a:p>
            <a:r>
              <a:rPr lang="es-ES" dirty="0"/>
              <a:t>Que, en todos los casos, las vacunas sean gratuitas para la población.</a:t>
            </a:r>
          </a:p>
        </p:txBody>
      </p:sp>
    </p:spTree>
    <p:extLst>
      <p:ext uri="{BB962C8B-B14F-4D97-AF65-F5344CB8AC3E}">
        <p14:creationId xmlns:p14="http://schemas.microsoft.com/office/powerpoint/2010/main" val="164388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Metas  el DMQ - MSP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Proteger a los trabajadores de primera línea y de sectores estratégicos </a:t>
            </a:r>
          </a:p>
          <a:p>
            <a:r>
              <a:rPr lang="es-ES" dirty="0"/>
              <a:t>Reducir el riesgo de muerte y de casos graves.</a:t>
            </a:r>
          </a:p>
          <a:p>
            <a:r>
              <a:rPr lang="es-ES" dirty="0"/>
              <a:t>Mantener la funcionalidad de la ciudad</a:t>
            </a:r>
          </a:p>
          <a:p>
            <a:r>
              <a:rPr lang="es-ES" dirty="0"/>
              <a:t>Reducir la velocidad de transmisión para reactivación. </a:t>
            </a:r>
          </a:p>
        </p:txBody>
      </p:sp>
    </p:spTree>
    <p:extLst>
      <p:ext uri="{BB962C8B-B14F-4D97-AF65-F5344CB8AC3E}">
        <p14:creationId xmlns:p14="http://schemas.microsoft.com/office/powerpoint/2010/main" val="229158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16200000">
            <a:off x="-559990" y="2339499"/>
            <a:ext cx="5326222" cy="1325563"/>
          </a:xfrm>
        </p:spPr>
        <p:txBody>
          <a:bodyPr/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Mesa de trabajo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183424"/>
              </p:ext>
            </p:extLst>
          </p:nvPr>
        </p:nvGraphicFramePr>
        <p:xfrm>
          <a:off x="3581400" y="0"/>
          <a:ext cx="7985760" cy="6507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587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/>
              <a:t>Marco jurídico justificativo para el desarrollo de la estrategia</a:t>
            </a:r>
          </a:p>
          <a:p>
            <a:r>
              <a:rPr lang="es-ES" dirty="0"/>
              <a:t>Situación epidemiológica y priorización de población objetivo</a:t>
            </a:r>
          </a:p>
          <a:p>
            <a:r>
              <a:rPr lang="es-ES" dirty="0"/>
              <a:t>Protocolo operativo de la Estrategia de Vacunación</a:t>
            </a:r>
          </a:p>
          <a:p>
            <a:r>
              <a:rPr lang="es-ES" dirty="0"/>
              <a:t>Costos operativos para la vacunación, logística y vigilancia</a:t>
            </a:r>
          </a:p>
          <a:p>
            <a:r>
              <a:rPr lang="es-ES" dirty="0" err="1"/>
              <a:t>Farmacovigilancia</a:t>
            </a:r>
            <a:endParaRPr lang="es-ES" dirty="0"/>
          </a:p>
          <a:p>
            <a:r>
              <a:rPr lang="es-ES" dirty="0"/>
              <a:t>Sistema informático</a:t>
            </a:r>
          </a:p>
          <a:p>
            <a:r>
              <a:rPr lang="es-ES" dirty="0"/>
              <a:t>Estrategia de comunicación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605820" y="712632"/>
            <a:ext cx="6323014" cy="800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Fármaco vigilancia </a:t>
            </a:r>
          </a:p>
        </p:txBody>
      </p:sp>
      <p:sp>
        <p:nvSpPr>
          <p:cNvPr id="10" name="Marcador de texto 3"/>
          <p:cNvSpPr txBox="1">
            <a:spLocks/>
          </p:cNvSpPr>
          <p:nvPr/>
        </p:nvSpPr>
        <p:spPr>
          <a:xfrm>
            <a:off x="6478587" y="1849192"/>
            <a:ext cx="3932237" cy="3811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800" dirty="0"/>
              <a:t>Eventos Supuestamente Atribuibles a la Vacunación o Inmunización (ESAVI)</a:t>
            </a:r>
            <a:endParaRPr lang="es-E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800" dirty="0"/>
              <a:t>Errores de medicación </a:t>
            </a:r>
            <a:endParaRPr lang="es-E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800" dirty="0"/>
              <a:t>Falsificados o de calidad inferior medicamentos</a:t>
            </a:r>
            <a:endParaRPr lang="es-E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800" dirty="0"/>
              <a:t>La falta de eficacia de los medicamentos</a:t>
            </a:r>
            <a:endParaRPr lang="es-E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800" dirty="0"/>
              <a:t>Mal uso y / o abuso de medicamentos</a:t>
            </a:r>
            <a:endParaRPr lang="es-E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800" dirty="0"/>
              <a:t>Interacción entre medicamentos</a:t>
            </a:r>
            <a:endParaRPr lang="es-ES" sz="1800" dirty="0"/>
          </a:p>
          <a:p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085390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5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331653"/>
              </p:ext>
            </p:extLst>
          </p:nvPr>
        </p:nvGraphicFramePr>
        <p:xfrm>
          <a:off x="310059" y="263880"/>
          <a:ext cx="11597639" cy="59203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0013">
                  <a:extLst>
                    <a:ext uri="{9D8B030D-6E8A-4147-A177-3AD203B41FA5}">
                      <a16:colId xmlns:a16="http://schemas.microsoft.com/office/drawing/2014/main" val="326209433"/>
                    </a:ext>
                  </a:extLst>
                </a:gridCol>
                <a:gridCol w="4073236">
                  <a:extLst>
                    <a:ext uri="{9D8B030D-6E8A-4147-A177-3AD203B41FA5}">
                      <a16:colId xmlns:a16="http://schemas.microsoft.com/office/drawing/2014/main" val="2640082623"/>
                    </a:ext>
                  </a:extLst>
                </a:gridCol>
                <a:gridCol w="1163782">
                  <a:extLst>
                    <a:ext uri="{9D8B030D-6E8A-4147-A177-3AD203B41FA5}">
                      <a16:colId xmlns:a16="http://schemas.microsoft.com/office/drawing/2014/main" val="1035307164"/>
                    </a:ext>
                  </a:extLst>
                </a:gridCol>
                <a:gridCol w="1379913">
                  <a:extLst>
                    <a:ext uri="{9D8B030D-6E8A-4147-A177-3AD203B41FA5}">
                      <a16:colId xmlns:a16="http://schemas.microsoft.com/office/drawing/2014/main" val="3096266766"/>
                    </a:ext>
                  </a:extLst>
                </a:gridCol>
                <a:gridCol w="1379912">
                  <a:extLst>
                    <a:ext uri="{9D8B030D-6E8A-4147-A177-3AD203B41FA5}">
                      <a16:colId xmlns:a16="http://schemas.microsoft.com/office/drawing/2014/main" val="3759676402"/>
                    </a:ext>
                  </a:extLst>
                </a:gridCol>
                <a:gridCol w="1420783">
                  <a:extLst>
                    <a:ext uri="{9D8B030D-6E8A-4147-A177-3AD203B41FA5}">
                      <a16:colId xmlns:a16="http://schemas.microsoft.com/office/drawing/2014/main" val="1688474062"/>
                    </a:ext>
                  </a:extLst>
                </a:gridCol>
              </a:tblGrid>
              <a:tr h="222252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Tabla1. ESQUEMA DE VACUNACIÓN PARA EL DISTRITO METROPOLITANO DE QUITO, SEGÚN PRIORIDADES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8" marR="58078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90350"/>
                  </a:ext>
                </a:extLst>
              </a:tr>
              <a:tr h="4445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Objetivo 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8" marR="580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Población Blanco </a:t>
                      </a:r>
                      <a:endParaRPr lang="es-E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78" marR="580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Población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estimada </a:t>
                      </a:r>
                    </a:p>
                  </a:txBody>
                  <a:tcPr marL="58078" marR="580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Población inmune (20%)</a:t>
                      </a:r>
                      <a:endParaRPr lang="es-E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78" marR="580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Vacunación  (50%)</a:t>
                      </a:r>
                      <a:endParaRPr lang="es-E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78" marR="580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 70%</a:t>
                      </a:r>
                      <a:endParaRPr lang="es-E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78" marR="58078" marT="0" marB="0" anchor="ctr"/>
                </a:tc>
                <a:extLst>
                  <a:ext uri="{0D108BD9-81ED-4DB2-BD59-A6C34878D82A}">
                    <a16:rowId xmlns:a16="http://schemas.microsoft.com/office/drawing/2014/main" val="3094205472"/>
                  </a:ext>
                </a:extLst>
              </a:tr>
              <a:tr h="216996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1.- Proteger a los trabajadores de servicios esenciales 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8" marR="58078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Trabajadores y estudiantes de postgrado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35.000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3052308"/>
                  </a:ext>
                </a:extLst>
              </a:tr>
              <a:tr h="44225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Trabajadores de servicios básicos (basura, agua y electricidad) y seguridad (policía,</a:t>
                      </a:r>
                      <a:r>
                        <a:rPr lang="es-E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agentes de control)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195059"/>
                  </a:ext>
                </a:extLst>
              </a:tr>
              <a:tr h="46522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Trabajadores de sectores estratégicos (transporte,</a:t>
                      </a:r>
                      <a:r>
                        <a:rPr lang="es-EC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abastecimiento</a:t>
                      </a:r>
                      <a:r>
                        <a:rPr lang="es-EC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3275016"/>
                  </a:ext>
                </a:extLst>
              </a:tr>
              <a:tr h="465226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8" marR="580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Docentes (CDI, unidades educativas, universidades, institutos técnicos)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7.000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99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2.- Reducir el riesgo de muerte y de casos graves.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8" marR="58078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Adultos mayores (65 años y más)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210.000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6496878"/>
                  </a:ext>
                </a:extLst>
              </a:tr>
              <a:tr h="6806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Personas de 50 a 64 años con comorbilidades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42.500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59.500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200873"/>
                  </a:ext>
                </a:extLst>
              </a:tr>
              <a:tr h="6691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3.- Reducir la velocidad de transmisión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8" marR="58078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Control de brotes (vacunación en barrios, localidades o lugares de trabajo de alta transmisión en las últimas 4 semanas)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35.000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3884200"/>
                  </a:ext>
                </a:extLst>
              </a:tr>
              <a:tr h="7598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4.- Reducir el riesgo de transmisión en población con vulnerabilidad social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8" marR="58078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Comunidades de predominio de población indígena y afro de áreas rurales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55.000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77.000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3431781"/>
                  </a:ext>
                </a:extLst>
              </a:tr>
              <a:tr h="4422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5.- Reactivar la economía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8" marR="58078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Población económicamente activa de 20 a 64 comorbilidades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145.000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72.500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101.500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4238681"/>
                  </a:ext>
                </a:extLst>
              </a:tr>
              <a:tr h="4422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6. Reactivar la economía total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8" marR="58078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Población económicamente activa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1.000.000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700.000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6647541"/>
                  </a:ext>
                </a:extLst>
              </a:tr>
              <a:tr h="4247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8" marR="58078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1.800.000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1.260.000</a:t>
                      </a:r>
                    </a:p>
                    <a:p>
                      <a:pPr algn="l" rtl="0" fontAlgn="ctr"/>
                      <a:endParaRPr lang="es-EC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0848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1194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599</Words>
  <Application>Microsoft Office PowerPoint</Application>
  <PresentationFormat>Panorámica</PresentationFormat>
  <Paragraphs>120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Metas  el DMQ - MSP</vt:lpstr>
      <vt:lpstr>Mesa de trabajo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Raúl Francisco Pérez Tasigchana</dc:creator>
  <cp:lastModifiedBy>Manolo Andres Ochoa Vega</cp:lastModifiedBy>
  <cp:revision>6</cp:revision>
  <dcterms:created xsi:type="dcterms:W3CDTF">2021-03-23T12:00:00Z</dcterms:created>
  <dcterms:modified xsi:type="dcterms:W3CDTF">2021-03-23T14:19:57Z</dcterms:modified>
</cp:coreProperties>
</file>