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1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6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60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53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06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0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69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2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66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30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4BB4-241D-4D29-ABA4-75E855D955E2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1912-E0A9-45AC-9E37-633BF95DF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ja Presentació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111029"/>
            <a:ext cx="8284694" cy="65402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436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Mantenimiento preventivo y correctivo Unidad Educativa Municipal Calderón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13407"/>
            <a:ext cx="9144000" cy="1655762"/>
          </a:xfrm>
        </p:spPr>
        <p:txBody>
          <a:bodyPr/>
          <a:lstStyle/>
          <a:p>
            <a:r>
              <a:rPr lang="es-EC" b="1" dirty="0"/>
              <a:t>SECRETARÍA DE EDUCACIÓN, RECREACIÓN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47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ja Presentació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6" y="154546"/>
            <a:ext cx="8593785" cy="6634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8242" y="3561008"/>
            <a:ext cx="3762268" cy="102098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 smtClean="0"/>
              <a:t>Antecedentes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2995" y="785611"/>
            <a:ext cx="5519670" cy="5550795"/>
          </a:xfrm>
        </p:spPr>
        <p:txBody>
          <a:bodyPr>
            <a:normAutofit fontScale="92500" lnSpcReduction="10000"/>
          </a:bodyPr>
          <a:lstStyle/>
          <a:p>
            <a:endParaRPr lang="es-ES" sz="2000" dirty="0" smtClean="0"/>
          </a:p>
          <a:p>
            <a:r>
              <a:rPr lang="es-ES" sz="2000" dirty="0" smtClean="0"/>
              <a:t>Institución educativa creada en el año 2013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r>
              <a:rPr lang="es-EC" sz="2000" dirty="0" smtClean="0"/>
              <a:t>Debido a un convenio con el MINEDUC se mantiene doble jornada académica</a:t>
            </a:r>
            <a:endParaRPr lang="es-EC" sz="2000" dirty="0" smtClean="0"/>
          </a:p>
          <a:p>
            <a:pPr marL="0" indent="0">
              <a:buNone/>
            </a:pPr>
            <a:endParaRPr lang="es-EC" sz="2000" dirty="0" smtClean="0"/>
          </a:p>
          <a:p>
            <a:r>
              <a:rPr lang="es-EC" sz="2000" dirty="0" smtClean="0"/>
              <a:t>Jornada Matutina – Municipal 2.109 estudiantes</a:t>
            </a:r>
          </a:p>
          <a:p>
            <a:pPr marL="0" indent="0">
              <a:buNone/>
            </a:pPr>
            <a:endParaRPr lang="es-EC" sz="2000" dirty="0" smtClean="0"/>
          </a:p>
          <a:p>
            <a:r>
              <a:rPr lang="es-EC" sz="2000" dirty="0" smtClean="0"/>
              <a:t>Jornada Vespertina – Fiscal 2.189 estudiantes </a:t>
            </a:r>
            <a:endParaRPr lang="es-EC" sz="2000" dirty="0" smtClean="0"/>
          </a:p>
          <a:p>
            <a:pPr marL="0" indent="0">
              <a:buNone/>
            </a:pPr>
            <a:endParaRPr lang="es-EC" sz="2000" dirty="0" smtClean="0"/>
          </a:p>
          <a:p>
            <a:r>
              <a:rPr lang="es-EC" sz="2000" dirty="0" smtClean="0"/>
              <a:t>Ofertamos educación básica extraordinaria 120 estudiantes</a:t>
            </a:r>
          </a:p>
          <a:p>
            <a:endParaRPr lang="es-EC" sz="2000" dirty="0"/>
          </a:p>
          <a:p>
            <a:r>
              <a:rPr lang="es-EC" sz="2000" dirty="0" smtClean="0"/>
              <a:t>Personal administrativo y docente 167 funcionarios</a:t>
            </a:r>
          </a:p>
          <a:p>
            <a:endParaRPr lang="es-EC" sz="2000" dirty="0"/>
          </a:p>
          <a:p>
            <a:pPr algn="ctr"/>
            <a:r>
              <a:rPr lang="es-EC" sz="2000" b="1" dirty="0" smtClean="0"/>
              <a:t>Población total  4.585 </a:t>
            </a:r>
            <a:endParaRPr lang="es-EC" sz="2000" b="1" dirty="0" smtClean="0"/>
          </a:p>
          <a:p>
            <a:endParaRPr lang="es-EC" sz="2000" dirty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17081" t="20162" r="17542" b="31409"/>
          <a:stretch/>
        </p:blipFill>
        <p:spPr bwMode="auto">
          <a:xfrm>
            <a:off x="276443" y="426154"/>
            <a:ext cx="5325867" cy="2780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95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ja Presentació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154546"/>
            <a:ext cx="8452116" cy="656822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19582"/>
              </p:ext>
            </p:extLst>
          </p:nvPr>
        </p:nvGraphicFramePr>
        <p:xfrm>
          <a:off x="2774440" y="1870438"/>
          <a:ext cx="6107312" cy="182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4215"/>
                <a:gridCol w="3143097"/>
              </a:tblGrid>
              <a:tr h="543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Área de Terreno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30.336,00 m2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Área de Construcción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17.000.00 m2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Tipología Constructiva: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Mixta (Estructura Metálica / Hormigón)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52408" y="734275"/>
            <a:ext cx="3054298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Datos Técnicos: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16344" t="20424" r="17542" b="31409"/>
          <a:stretch/>
        </p:blipFill>
        <p:spPr bwMode="auto">
          <a:xfrm>
            <a:off x="848092" y="4069902"/>
            <a:ext cx="3852696" cy="1712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4"/>
          <a:srcRect l="16787" t="19896" r="17542" b="31405"/>
          <a:stretch/>
        </p:blipFill>
        <p:spPr bwMode="auto">
          <a:xfrm>
            <a:off x="7416868" y="4069902"/>
            <a:ext cx="3491537" cy="1712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8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ja Presentació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154546"/>
            <a:ext cx="8452116" cy="656822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2408" y="734275"/>
            <a:ext cx="211339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Acciones: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48872" y="1619917"/>
            <a:ext cx="8615967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Para el ejercicio económico 2021 la Secretaria de Educación, Recreación y Deporte tiene contemplado </a:t>
            </a:r>
            <a:r>
              <a:rPr lang="es-EC" sz="2000" b="1" dirty="0" smtClean="0"/>
              <a:t>en su Planificación Anual en el </a:t>
            </a:r>
            <a:r>
              <a:rPr lang="es-EC" sz="2000" b="1" dirty="0"/>
              <a:t>Proyecto: Infraestructura Educativa Integral E Inclusiva En Las Instituciones Educativas Municipales realizar el mantenimiento preventivo y correctivo de la Unidad Educativa Municipal Calderón con un presupuesto aproximado de $</a:t>
            </a:r>
            <a:r>
              <a:rPr lang="es-EC" sz="2000" b="1" dirty="0" smtClean="0"/>
              <a:t>200.000,00, la misma que se ejecutará en los meses de abril y mayo del 2021</a:t>
            </a:r>
            <a:endParaRPr lang="es-ES" sz="20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3490175" y="3946592"/>
            <a:ext cx="4765183" cy="1836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Secretaría de Educación participó a través de la Fundación Plan Internacional para obtener recursos económicos, durante los meses de marzo y abril se intervendrá en los sistemas hidrosanitarios con un presupuesto de $25.000,00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0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190</Words>
  <Application>Microsoft Office PowerPoint</Application>
  <PresentationFormat>Panorámica</PresentationFormat>
  <Paragraphs>29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Mantenimiento preventivo y correctivo Unidad Educativa Municipal Calderón </vt:lpstr>
      <vt:lpstr>Antecedentes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Construcción de La Nueva Unidad Educativa Municipal Julio Moreno Peñaherrera</dc:title>
  <dc:creator>Windows User</dc:creator>
  <cp:lastModifiedBy>Windows User</cp:lastModifiedBy>
  <cp:revision>37</cp:revision>
  <dcterms:created xsi:type="dcterms:W3CDTF">2020-08-24T16:53:36Z</dcterms:created>
  <dcterms:modified xsi:type="dcterms:W3CDTF">2021-03-23T15:06:02Z</dcterms:modified>
</cp:coreProperties>
</file>