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60" r:id="rId3"/>
    <p:sldId id="256" r:id="rId4"/>
    <p:sldId id="257" r:id="rId5"/>
    <p:sldId id="258" r:id="rId6"/>
    <p:sldId id="259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0542A-3DD3-4695-9C6E-01CB9AA577F0}" type="datetimeFigureOut">
              <a:rPr lang="es-EC" smtClean="0"/>
              <a:t>16/3/2021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9168A-C8B4-442E-A05A-A6300975593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89885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9168A-C8B4-442E-A05A-A63009755932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01684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398F-401D-4F67-8470-2F9CED817AE1}" type="datetimeFigureOut">
              <a:rPr lang="es-EC" smtClean="0"/>
              <a:t>16/3/2021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0CB9-459A-4CCE-98A2-E7A024B9C4D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2397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398F-401D-4F67-8470-2F9CED817AE1}" type="datetimeFigureOut">
              <a:rPr lang="es-EC" smtClean="0"/>
              <a:t>16/3/2021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0CB9-459A-4CCE-98A2-E7A024B9C4D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4325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398F-401D-4F67-8470-2F9CED817AE1}" type="datetimeFigureOut">
              <a:rPr lang="es-EC" smtClean="0"/>
              <a:t>16/3/2021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0CB9-459A-4CCE-98A2-E7A024B9C4D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9019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398F-401D-4F67-8470-2F9CED817AE1}" type="datetimeFigureOut">
              <a:rPr lang="es-EC" smtClean="0"/>
              <a:t>16/3/2021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0CB9-459A-4CCE-98A2-E7A024B9C4D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7958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398F-401D-4F67-8470-2F9CED817AE1}" type="datetimeFigureOut">
              <a:rPr lang="es-EC" smtClean="0"/>
              <a:t>16/3/2021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0CB9-459A-4CCE-98A2-E7A024B9C4D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1910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398F-401D-4F67-8470-2F9CED817AE1}" type="datetimeFigureOut">
              <a:rPr lang="es-EC" smtClean="0"/>
              <a:t>16/3/2021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0CB9-459A-4CCE-98A2-E7A024B9C4D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0347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398F-401D-4F67-8470-2F9CED817AE1}" type="datetimeFigureOut">
              <a:rPr lang="es-EC" smtClean="0"/>
              <a:t>16/3/2021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0CB9-459A-4CCE-98A2-E7A024B9C4D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781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398F-401D-4F67-8470-2F9CED817AE1}" type="datetimeFigureOut">
              <a:rPr lang="es-EC" smtClean="0"/>
              <a:t>16/3/2021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0CB9-459A-4CCE-98A2-E7A024B9C4D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1161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398F-401D-4F67-8470-2F9CED817AE1}" type="datetimeFigureOut">
              <a:rPr lang="es-EC" smtClean="0"/>
              <a:t>16/3/2021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0CB9-459A-4CCE-98A2-E7A024B9C4D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98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398F-401D-4F67-8470-2F9CED817AE1}" type="datetimeFigureOut">
              <a:rPr lang="es-EC" smtClean="0"/>
              <a:t>16/3/2021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0CB9-459A-4CCE-98A2-E7A024B9C4D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6477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5398F-401D-4F67-8470-2F9CED817AE1}" type="datetimeFigureOut">
              <a:rPr lang="es-EC" smtClean="0"/>
              <a:t>16/3/2021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50CB9-459A-4CCE-98A2-E7A024B9C4D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838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5398F-401D-4F67-8470-2F9CED817AE1}" type="datetimeFigureOut">
              <a:rPr lang="es-EC" smtClean="0"/>
              <a:t>16/3/2021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50CB9-459A-4CCE-98A2-E7A024B9C4D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5646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347355" y="1652154"/>
            <a:ext cx="9144000" cy="3852863"/>
          </a:xfrm>
        </p:spPr>
        <p:txBody>
          <a:bodyPr>
            <a:noAutofit/>
          </a:bodyPr>
          <a:lstStyle/>
          <a:p>
            <a: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  <a:t>MUNICIPIO DEL DISTRITO METROPOLITANO</a:t>
            </a:r>
            <a:b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  <a:t> DE QUITO</a:t>
            </a:r>
            <a:b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C" sz="32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EC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  <a:t>EJECUCION PRESUPUESTARIA AL 31 DE DICIEMBRE 2020</a:t>
            </a:r>
            <a:b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C" sz="32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s-EC" sz="32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EC" sz="3200" b="1" dirty="0" smtClean="0">
                <a:solidFill>
                  <a:schemeClr val="accent1">
                    <a:lumMod val="50000"/>
                  </a:schemeClr>
                </a:solidFill>
              </a:rPr>
              <a:t>RECURSOS MUNCIPALES - SIPARI</a:t>
            </a:r>
            <a:endParaRPr lang="es-EC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image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31572" y="271318"/>
            <a:ext cx="212471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55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92681" y="151245"/>
            <a:ext cx="2124710" cy="5080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5324" y="540795"/>
            <a:ext cx="7053758" cy="608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51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5611" y="582036"/>
            <a:ext cx="8339889" cy="602528"/>
          </a:xfrm>
        </p:spPr>
        <p:txBody>
          <a:bodyPr>
            <a:noAutofit/>
          </a:bodyPr>
          <a:lstStyle/>
          <a:p>
            <a:r>
              <a:rPr lang="es-EC" sz="2400" b="1" dirty="0" smtClean="0">
                <a:solidFill>
                  <a:schemeClr val="accent1">
                    <a:lumMod val="50000"/>
                  </a:schemeClr>
                </a:solidFill>
              </a:rPr>
              <a:t>EJECUCION PRESUPUESTARIA POR SECTOR</a:t>
            </a:r>
            <a:endParaRPr lang="es-EC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176" y="1414274"/>
            <a:ext cx="6731524" cy="5119041"/>
          </a:xfrm>
          <a:prstGeom prst="rect">
            <a:avLst/>
          </a:prstGeom>
        </p:spPr>
      </p:pic>
      <p:pic>
        <p:nvPicPr>
          <p:cNvPr id="7" name="image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97826" y="223982"/>
            <a:ext cx="212471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8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44438" y="322263"/>
            <a:ext cx="8339889" cy="602528"/>
          </a:xfrm>
        </p:spPr>
        <p:txBody>
          <a:bodyPr>
            <a:noAutofit/>
          </a:bodyPr>
          <a:lstStyle/>
          <a:p>
            <a:r>
              <a:rPr lang="es-EC" sz="2400" b="1" dirty="0" smtClean="0">
                <a:solidFill>
                  <a:schemeClr val="accent1">
                    <a:lumMod val="50000"/>
                  </a:schemeClr>
                </a:solidFill>
              </a:rPr>
              <a:t>EJECUCION PRESUPUESTARIA POR SECTOR Y DEPENDENCIA</a:t>
            </a:r>
            <a:endParaRPr lang="es-EC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08217" y="115527"/>
            <a:ext cx="2124710" cy="5080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1639" y="1214655"/>
            <a:ext cx="7961017" cy="496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91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158" y="1205427"/>
            <a:ext cx="7960344" cy="5039509"/>
          </a:xfrm>
          <a:prstGeom prst="rect">
            <a:avLst/>
          </a:prstGeom>
        </p:spPr>
      </p:pic>
      <p:pic>
        <p:nvPicPr>
          <p:cNvPr id="6" name="image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71900" y="255155"/>
            <a:ext cx="212471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33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511" y="1121710"/>
            <a:ext cx="8173633" cy="5470225"/>
          </a:xfrm>
          <a:prstGeom prst="rect">
            <a:avLst/>
          </a:prstGeom>
        </p:spPr>
      </p:pic>
      <p:pic>
        <p:nvPicPr>
          <p:cNvPr id="5" name="image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05645" y="244764"/>
            <a:ext cx="212471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39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92681" y="151245"/>
            <a:ext cx="2124710" cy="508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2030" y="1029468"/>
            <a:ext cx="8351922" cy="493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36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8328" y="20999"/>
            <a:ext cx="8339889" cy="602528"/>
          </a:xfrm>
        </p:spPr>
        <p:txBody>
          <a:bodyPr>
            <a:noAutofit/>
          </a:bodyPr>
          <a:lstStyle/>
          <a:p>
            <a:r>
              <a:rPr lang="es-EC" sz="2400" b="1" dirty="0" smtClean="0">
                <a:solidFill>
                  <a:schemeClr val="accent1">
                    <a:lumMod val="50000"/>
                  </a:schemeClr>
                </a:solidFill>
              </a:rPr>
              <a:t>EMPRESAS PUBLICAS METROPOLITANAS</a:t>
            </a:r>
            <a:endParaRPr lang="es-EC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08217" y="115527"/>
            <a:ext cx="2124710" cy="5080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605" y="623527"/>
            <a:ext cx="6845940" cy="618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12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92681" y="151245"/>
            <a:ext cx="2124710" cy="5080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2588" y="659245"/>
            <a:ext cx="6598351" cy="590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0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92681" y="151245"/>
            <a:ext cx="2124710" cy="5080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7051" y="659245"/>
            <a:ext cx="6887503" cy="584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3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14</Words>
  <Application>Microsoft Office PowerPoint</Application>
  <PresentationFormat>Panorámica</PresentationFormat>
  <Paragraphs>5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 MUNICIPIO DEL DISTRITO METROPOLITANO  DE QUITO   EJECUCION PRESUPUESTARIA AL 31 DE DICIEMBRE 2020   RECURSOS MUNCIPALES - SIPARI</vt:lpstr>
      <vt:lpstr>EJECUCION PRESUPUESTARIA POR SECTOR</vt:lpstr>
      <vt:lpstr>EJECUCION PRESUPUESTARIA POR SECTOR Y DEPENDENCIA</vt:lpstr>
      <vt:lpstr>Presentación de PowerPoint</vt:lpstr>
      <vt:lpstr>Presentación de PowerPoint</vt:lpstr>
      <vt:lpstr>Presentación de PowerPoint</vt:lpstr>
      <vt:lpstr>EMPRESAS PUBLICAS METROPOLITANAS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EJECUCION PRESUPUESTARIA POR SECTOR Y DEPENDENCIA</dc:title>
  <dc:creator>Narcisa de Jesus Piedra Maza</dc:creator>
  <cp:lastModifiedBy>Narcisa de Jesus Piedra Maza</cp:lastModifiedBy>
  <cp:revision>6</cp:revision>
  <dcterms:created xsi:type="dcterms:W3CDTF">2021-03-16T13:26:02Z</dcterms:created>
  <dcterms:modified xsi:type="dcterms:W3CDTF">2021-03-16T16:09:09Z</dcterms:modified>
</cp:coreProperties>
</file>