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5" r:id="rId2"/>
    <p:sldId id="291" r:id="rId3"/>
    <p:sldId id="276" r:id="rId4"/>
    <p:sldId id="287" r:id="rId5"/>
    <p:sldId id="292" r:id="rId6"/>
    <p:sldId id="298" r:id="rId7"/>
    <p:sldId id="294" r:id="rId8"/>
    <p:sldId id="295" r:id="rId9"/>
    <p:sldId id="296" r:id="rId10"/>
    <p:sldId id="297" r:id="rId11"/>
  </p:sldIdLst>
  <p:sldSz cx="12188825" cy="6858000"/>
  <p:notesSz cx="6888163" cy="10020300"/>
  <p:defaultTextStyle>
    <a:defPPr>
      <a:defRPr lang="es-ES"/>
    </a:defPPr>
    <a:lvl1pPr marL="0" algn="l" defTabSz="39686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96866" algn="l" defTabSz="39686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93733" algn="l" defTabSz="39686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90601" algn="l" defTabSz="39686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87467" algn="l" defTabSz="39686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84334" algn="l" defTabSz="39686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81199" algn="l" defTabSz="39686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78068" algn="l" defTabSz="39686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74935" algn="l" defTabSz="39686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1845"/>
    <a:srgbClr val="7C496C"/>
    <a:srgbClr val="C70038"/>
    <a:srgbClr val="473166"/>
    <a:srgbClr val="FF5935"/>
    <a:srgbClr val="900C3F"/>
    <a:srgbClr val="FF5733"/>
    <a:srgbClr val="A5A5A5"/>
    <a:srgbClr val="8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70" autoAdjust="0"/>
  </p:normalViewPr>
  <p:slideViewPr>
    <p:cSldViewPr snapToGrid="0" snapToObjects="1">
      <p:cViewPr varScale="1">
        <p:scale>
          <a:sx n="85" d="100"/>
          <a:sy n="85" d="100"/>
        </p:scale>
        <p:origin x="132" y="90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rgbClr val="44546A">
                  <a:alpha val="34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15-4761-AB5E-D6088301323C}"/>
              </c:ext>
            </c:extLst>
          </c:dPt>
          <c:dPt>
            <c:idx val="1"/>
            <c:bubble3D val="0"/>
            <c:spPr>
              <a:solidFill>
                <a:srgbClr val="8A94B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15-4761-AB5E-D6088301323C}"/>
              </c:ext>
            </c:extLst>
          </c:dPt>
          <c:dPt>
            <c:idx val="2"/>
            <c:bubble3D val="0"/>
            <c:spPr>
              <a:solidFill>
                <a:srgbClr val="44546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15-4761-AB5E-D6088301323C}"/>
              </c:ext>
            </c:extLst>
          </c:dPt>
          <c:cat>
            <c:strRef>
              <c:f>Hoja1!$A$2:$A$4</c:f>
              <c:strCache>
                <c:ptCount val="3"/>
                <c:pt idx="0">
                  <c:v>Empresa beneficiaria</c:v>
                </c:pt>
                <c:pt idx="1">
                  <c:v>CGREG</c:v>
                </c:pt>
                <c:pt idx="2">
                  <c:v>Altervida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0.33329999999999999</c:v>
                </c:pt>
                <c:pt idx="1">
                  <c:v>0.33329999999999999</c:v>
                </c:pt>
                <c:pt idx="2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15-4761-AB5E-D608830132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2A0CB5-B633-448D-A596-A091C2CDE57D}" type="doc">
      <dgm:prSet loTypeId="urn:microsoft.com/office/officeart/2005/8/layout/defaul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ES"/>
        </a:p>
      </dgm:t>
    </dgm:pt>
    <dgm:pt modelId="{629D01E0-9A01-41BF-A1ED-A4F3D7E3191E}">
      <dgm:prSet phldrT="[Texto]" custT="1"/>
      <dgm:spPr>
        <a:ln>
          <a:solidFill>
            <a:srgbClr val="473166"/>
          </a:solidFill>
        </a:ln>
      </dgm:spPr>
      <dgm:t>
        <a:bodyPr/>
        <a:lstStyle/>
        <a:p>
          <a:endParaRPr lang="es-ES" sz="1700" b="0" dirty="0">
            <a:solidFill>
              <a:srgbClr val="473166"/>
            </a:solidFill>
          </a:endParaRPr>
        </a:p>
      </dgm:t>
    </dgm:pt>
    <dgm:pt modelId="{98D88E54-1501-412B-A33F-6E0713AD2011}" type="parTrans" cxnId="{D517C68C-0CDD-45AF-A819-9BD35D705840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72B8F451-36FD-4F49-81FA-266CA0195EED}" type="sibTrans" cxnId="{D517C68C-0CDD-45AF-A819-9BD35D705840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5B188593-AEF9-4C59-BD6E-50E3D52129D1}">
      <dgm:prSet phldrT="[Texto]" custT="1"/>
      <dgm:spPr>
        <a:solidFill>
          <a:schemeClr val="bg1"/>
        </a:solidFill>
        <a:ln>
          <a:solidFill>
            <a:srgbClr val="591845"/>
          </a:solidFill>
        </a:ln>
      </dgm:spPr>
      <dgm:t>
        <a:bodyPr/>
        <a:lstStyle/>
        <a:p>
          <a:endParaRPr lang="es-ES" sz="1700" b="0" dirty="0">
            <a:solidFill>
              <a:srgbClr val="591845"/>
            </a:solidFill>
          </a:endParaRPr>
        </a:p>
      </dgm:t>
    </dgm:pt>
    <dgm:pt modelId="{E1104138-9B0E-4A98-99FC-9C95F53C558B}" type="parTrans" cxnId="{03D5B2D0-E474-4826-B02F-998AA5544B40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813AA1DF-3395-4C09-975D-39A5CE7F8B56}" type="sibTrans" cxnId="{03D5B2D0-E474-4826-B02F-998AA5544B40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90F1673B-9B57-4677-8CE8-8940EBD22697}">
      <dgm:prSet phldrT="[Texto]" custT="1"/>
      <dgm:spPr>
        <a:solidFill>
          <a:schemeClr val="bg1"/>
        </a:solidFill>
        <a:ln>
          <a:solidFill>
            <a:srgbClr val="900C3F"/>
          </a:solidFill>
        </a:ln>
      </dgm:spPr>
      <dgm:t>
        <a:bodyPr/>
        <a:lstStyle/>
        <a:p>
          <a:endParaRPr lang="es-ES" sz="1700" b="0" dirty="0">
            <a:solidFill>
              <a:srgbClr val="900C3F"/>
            </a:solidFill>
          </a:endParaRPr>
        </a:p>
      </dgm:t>
    </dgm:pt>
    <dgm:pt modelId="{3E30D029-E0D6-4CAF-85A5-444DC2BB9D13}" type="parTrans" cxnId="{03336F88-9034-41C0-9987-40C7C555BE59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CB9A14CC-141E-4C9F-9909-71734A926DE6}" type="sibTrans" cxnId="{03336F88-9034-41C0-9987-40C7C555BE59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C667B084-1C92-40BA-8AA4-E52EF22B043F}">
      <dgm:prSet phldrT="[Texto]" custT="1"/>
      <dgm:spPr>
        <a:solidFill>
          <a:schemeClr val="bg1"/>
        </a:solidFill>
        <a:ln w="25400">
          <a:solidFill>
            <a:srgbClr val="C70038"/>
          </a:solidFill>
        </a:ln>
      </dgm:spPr>
      <dgm:t>
        <a:bodyPr/>
        <a:lstStyle/>
        <a:p>
          <a:endParaRPr lang="es-ES" sz="1700" b="0" dirty="0">
            <a:solidFill>
              <a:srgbClr val="C70038"/>
            </a:solidFill>
          </a:endParaRPr>
        </a:p>
      </dgm:t>
    </dgm:pt>
    <dgm:pt modelId="{C3C48CA8-CB24-43B9-83E3-BD652F1032CD}" type="parTrans" cxnId="{0FB45ED2-6475-4D20-8DB3-E51DD7F43DE5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53BA42A2-F2F3-4E80-8751-8DA9032211D7}" type="sibTrans" cxnId="{0FB45ED2-6475-4D20-8DB3-E51DD7F43DE5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BB3E254B-215C-4F3B-9BCB-B33BF003B1CA}">
      <dgm:prSet phldrT="[Texto]" custT="1"/>
      <dgm:spPr>
        <a:solidFill>
          <a:schemeClr val="bg1"/>
        </a:solidFill>
        <a:ln>
          <a:solidFill>
            <a:srgbClr val="FF5733"/>
          </a:solidFill>
        </a:ln>
      </dgm:spPr>
      <dgm:t>
        <a:bodyPr/>
        <a:lstStyle/>
        <a:p>
          <a:endParaRPr lang="es-ES" sz="1700" b="0" dirty="0">
            <a:solidFill>
              <a:srgbClr val="FF5733"/>
            </a:solidFill>
          </a:endParaRPr>
        </a:p>
      </dgm:t>
    </dgm:pt>
    <dgm:pt modelId="{CAC40334-8C2C-4F1A-8D6E-8D969B70B623}" type="parTrans" cxnId="{F544176B-6842-426F-BD85-3CB91EBD6F26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D035C9A8-892C-469B-8EA0-8FC00A2D68F2}" type="sibTrans" cxnId="{F544176B-6842-426F-BD85-3CB91EBD6F26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CBA31498-25FA-48F5-886F-FC85A14D781D}">
      <dgm:prSet phldrT="[Texto]" custT="1"/>
      <dgm:spPr>
        <a:solidFill>
          <a:schemeClr val="bg1"/>
        </a:solidFill>
        <a:ln>
          <a:solidFill>
            <a:srgbClr val="A5A5A5"/>
          </a:solidFill>
        </a:ln>
      </dgm:spPr>
      <dgm:t>
        <a:bodyPr/>
        <a:lstStyle/>
        <a:p>
          <a:r>
            <a:rPr lang="es-ES" sz="1700" b="0" dirty="0" smtClean="0">
              <a:solidFill>
                <a:schemeClr val="tx1">
                  <a:lumMod val="65000"/>
                  <a:lumOff val="35000"/>
                </a:schemeClr>
              </a:solidFill>
            </a:rPr>
            <a:t>CONQUITO</a:t>
          </a:r>
          <a:endParaRPr lang="es-ES" sz="1700" b="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0A479F5-4F54-48DB-91FB-04820B73A872}" type="parTrans" cxnId="{524416C8-283D-4036-81F7-DB5127D913CD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12241B81-26A3-423C-A834-064BF4049C89}" type="sibTrans" cxnId="{524416C8-283D-4036-81F7-DB5127D913CD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4C2CF00C-52A5-4C02-AF78-1E66647B4A89}">
      <dgm:prSet phldrT="[Texto]" custT="1"/>
      <dgm:spPr>
        <a:solidFill>
          <a:schemeClr val="bg1"/>
        </a:solidFill>
        <a:ln>
          <a:solidFill>
            <a:srgbClr val="473166"/>
          </a:solidFill>
        </a:ln>
      </dgm:spPr>
      <dgm:t>
        <a:bodyPr/>
        <a:lstStyle/>
        <a:p>
          <a:endParaRPr lang="es-ES" sz="1700" b="0" dirty="0">
            <a:solidFill>
              <a:srgbClr val="473166"/>
            </a:solidFill>
          </a:endParaRPr>
        </a:p>
      </dgm:t>
    </dgm:pt>
    <dgm:pt modelId="{7F733700-F992-40C7-903F-2F272178AB53}" type="parTrans" cxnId="{BAC3DC8A-45D5-4167-8841-7754E5840CB6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05AEAA5C-2944-438E-B3E5-FE22E1A42B60}" type="sibTrans" cxnId="{BAC3DC8A-45D5-4167-8841-7754E5840CB6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2A399917-1745-4B57-9523-5C5FFC7EC142}">
      <dgm:prSet phldrT="[Texto]" custT="1"/>
      <dgm:spPr>
        <a:ln>
          <a:solidFill>
            <a:srgbClr val="591845"/>
          </a:solidFill>
        </a:ln>
      </dgm:spPr>
      <dgm:t>
        <a:bodyPr/>
        <a:lstStyle/>
        <a:p>
          <a:endParaRPr lang="es-ES" sz="1700" b="0" dirty="0">
            <a:solidFill>
              <a:srgbClr val="591845"/>
            </a:solidFill>
          </a:endParaRPr>
        </a:p>
      </dgm:t>
    </dgm:pt>
    <dgm:pt modelId="{C9E52379-531B-4193-BB47-E7C018BC3224}" type="parTrans" cxnId="{D8BA5598-73E2-449C-A55E-F130D9A6AEF5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5D747323-74D3-4B03-8ECE-816FE52BF60E}" type="sibTrans" cxnId="{D8BA5598-73E2-449C-A55E-F130D9A6AEF5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325C2C92-FA32-469C-B5B4-E4F729F4425B}">
      <dgm:prSet phldrT="[Texto]" custT="1"/>
      <dgm:spPr>
        <a:ln>
          <a:solidFill>
            <a:srgbClr val="900C3F"/>
          </a:solidFill>
        </a:ln>
      </dgm:spPr>
      <dgm:t>
        <a:bodyPr/>
        <a:lstStyle/>
        <a:p>
          <a:endParaRPr lang="es-ES" sz="1700" b="0" dirty="0">
            <a:solidFill>
              <a:srgbClr val="900C3F"/>
            </a:solidFill>
          </a:endParaRPr>
        </a:p>
      </dgm:t>
    </dgm:pt>
    <dgm:pt modelId="{1DC0E605-AB3E-4443-BD2F-7717C94BA318}" type="parTrans" cxnId="{4DC30385-1635-43CE-8E5E-6980BF33EB29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8849C46C-5F1A-479F-9639-339A60DF2D85}" type="sibTrans" cxnId="{4DC30385-1635-43CE-8E5E-6980BF33EB29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97F401AA-F295-460E-B602-F57B4FC847E4}" type="pres">
      <dgm:prSet presAssocID="{6D2A0CB5-B633-448D-A596-A091C2CDE57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8EF52A0-36AD-4D0D-92FA-391128EA7634}" type="pres">
      <dgm:prSet presAssocID="{629D01E0-9A01-41BF-A1ED-A4F3D7E3191E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C44DB8-3991-45D3-A954-31BDC2E6DD2F}" type="pres">
      <dgm:prSet presAssocID="{72B8F451-36FD-4F49-81FA-266CA0195EED}" presName="sibTrans" presStyleCnt="0"/>
      <dgm:spPr/>
    </dgm:pt>
    <dgm:pt modelId="{017548DE-CB66-4B78-9A66-223F12D8C2DA}" type="pres">
      <dgm:prSet presAssocID="{5B188593-AEF9-4C59-BD6E-50E3D52129D1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6D06B6-F584-4599-AD50-42ABDB80F920}" type="pres">
      <dgm:prSet presAssocID="{813AA1DF-3395-4C09-975D-39A5CE7F8B56}" presName="sibTrans" presStyleCnt="0"/>
      <dgm:spPr/>
    </dgm:pt>
    <dgm:pt modelId="{EF0CF816-1376-4D83-9A48-E15918614FE3}" type="pres">
      <dgm:prSet presAssocID="{90F1673B-9B57-4677-8CE8-8940EBD2269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4D2A7F-A9CA-401C-984D-7A15F5B73639}" type="pres">
      <dgm:prSet presAssocID="{CB9A14CC-141E-4C9F-9909-71734A926DE6}" presName="sibTrans" presStyleCnt="0"/>
      <dgm:spPr/>
    </dgm:pt>
    <dgm:pt modelId="{35DAF830-58A0-4568-861E-7BD6A35CBD89}" type="pres">
      <dgm:prSet presAssocID="{C667B084-1C92-40BA-8AA4-E52EF22B043F}" presName="node" presStyleLbl="node1" presStyleIdx="3" presStyleCnt="9" custLinFactNeighborY="-83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F846CA-C324-400D-83B9-EE2C3E21598E}" type="pres">
      <dgm:prSet presAssocID="{53BA42A2-F2F3-4E80-8751-8DA9032211D7}" presName="sibTrans" presStyleCnt="0"/>
      <dgm:spPr/>
    </dgm:pt>
    <dgm:pt modelId="{78AD1BC1-5C5B-40FE-A7C9-733A73700A25}" type="pres">
      <dgm:prSet presAssocID="{BB3E254B-215C-4F3B-9BCB-B33BF003B1CA}" presName="node" presStyleLbl="node1" presStyleIdx="4" presStyleCnt="9" custLinFactNeighborY="-83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611A6A-0BAF-4F31-A5F8-B34F7153FBC2}" type="pres">
      <dgm:prSet presAssocID="{D035C9A8-892C-469B-8EA0-8FC00A2D68F2}" presName="sibTrans" presStyleCnt="0"/>
      <dgm:spPr/>
    </dgm:pt>
    <dgm:pt modelId="{87E7D59D-3381-46D3-95F2-5089D611F0C2}" type="pres">
      <dgm:prSet presAssocID="{CBA31498-25FA-48F5-886F-FC85A14D781D}" presName="node" presStyleLbl="node1" presStyleIdx="5" presStyleCnt="9" custLinFactNeighborY="-83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32B3CA-F089-4694-B3B8-4068A64A19AD}" type="pres">
      <dgm:prSet presAssocID="{12241B81-26A3-423C-A834-064BF4049C89}" presName="sibTrans" presStyleCnt="0"/>
      <dgm:spPr/>
    </dgm:pt>
    <dgm:pt modelId="{5433D928-1B19-4AFA-9658-9C18FCC537F2}" type="pres">
      <dgm:prSet presAssocID="{4C2CF00C-52A5-4C02-AF78-1E66647B4A89}" presName="node" presStyleLbl="node1" presStyleIdx="6" presStyleCnt="9" custLinFactNeighborY="-156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E531C3-B4A7-4309-890B-8A0973E58E77}" type="pres">
      <dgm:prSet presAssocID="{05AEAA5C-2944-438E-B3E5-FE22E1A42B60}" presName="sibTrans" presStyleCnt="0"/>
      <dgm:spPr/>
    </dgm:pt>
    <dgm:pt modelId="{8A15CCFA-9EF0-4B7B-94DA-FCCEBC029AEC}" type="pres">
      <dgm:prSet presAssocID="{2A399917-1745-4B57-9523-5C5FFC7EC142}" presName="node" presStyleLbl="node1" presStyleIdx="7" presStyleCnt="9" custLinFactNeighborY="-156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8E476E-5B6B-4F96-B739-6EFE65BFEED8}" type="pres">
      <dgm:prSet presAssocID="{5D747323-74D3-4B03-8ECE-816FE52BF60E}" presName="sibTrans" presStyleCnt="0"/>
      <dgm:spPr/>
    </dgm:pt>
    <dgm:pt modelId="{F31895CA-FA48-436B-B1B5-3A337BC7BEB2}" type="pres">
      <dgm:prSet presAssocID="{325C2C92-FA32-469C-B5B4-E4F729F4425B}" presName="node" presStyleLbl="node1" presStyleIdx="8" presStyleCnt="9" custLinFactNeighborY="-156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CB71834-3CF4-4F4C-87FE-A3468AD0FC8A}" type="presOf" srcId="{C667B084-1C92-40BA-8AA4-E52EF22B043F}" destId="{35DAF830-58A0-4568-861E-7BD6A35CBD89}" srcOrd="0" destOrd="0" presId="urn:microsoft.com/office/officeart/2005/8/layout/default"/>
    <dgm:cxn modelId="{F544176B-6842-426F-BD85-3CB91EBD6F26}" srcId="{6D2A0CB5-B633-448D-A596-A091C2CDE57D}" destId="{BB3E254B-215C-4F3B-9BCB-B33BF003B1CA}" srcOrd="4" destOrd="0" parTransId="{CAC40334-8C2C-4F1A-8D6E-8D969B70B623}" sibTransId="{D035C9A8-892C-469B-8EA0-8FC00A2D68F2}"/>
    <dgm:cxn modelId="{03336F88-9034-41C0-9987-40C7C555BE59}" srcId="{6D2A0CB5-B633-448D-A596-A091C2CDE57D}" destId="{90F1673B-9B57-4677-8CE8-8940EBD22697}" srcOrd="2" destOrd="0" parTransId="{3E30D029-E0D6-4CAF-85A5-444DC2BB9D13}" sibTransId="{CB9A14CC-141E-4C9F-9909-71734A926DE6}"/>
    <dgm:cxn modelId="{21F84643-8594-48A5-AD0B-59AF79F6F670}" type="presOf" srcId="{325C2C92-FA32-469C-B5B4-E4F729F4425B}" destId="{F31895CA-FA48-436B-B1B5-3A337BC7BEB2}" srcOrd="0" destOrd="0" presId="urn:microsoft.com/office/officeart/2005/8/layout/default"/>
    <dgm:cxn modelId="{BD23214D-66DB-4E8D-921C-ABC1C50ED112}" type="presOf" srcId="{629D01E0-9A01-41BF-A1ED-A4F3D7E3191E}" destId="{18EF52A0-36AD-4D0D-92FA-391128EA7634}" srcOrd="0" destOrd="0" presId="urn:microsoft.com/office/officeart/2005/8/layout/default"/>
    <dgm:cxn modelId="{0FB45ED2-6475-4D20-8DB3-E51DD7F43DE5}" srcId="{6D2A0CB5-B633-448D-A596-A091C2CDE57D}" destId="{C667B084-1C92-40BA-8AA4-E52EF22B043F}" srcOrd="3" destOrd="0" parTransId="{C3C48CA8-CB24-43B9-83E3-BD652F1032CD}" sibTransId="{53BA42A2-F2F3-4E80-8751-8DA9032211D7}"/>
    <dgm:cxn modelId="{BAC3DC8A-45D5-4167-8841-7754E5840CB6}" srcId="{6D2A0CB5-B633-448D-A596-A091C2CDE57D}" destId="{4C2CF00C-52A5-4C02-AF78-1E66647B4A89}" srcOrd="6" destOrd="0" parTransId="{7F733700-F992-40C7-903F-2F272178AB53}" sibTransId="{05AEAA5C-2944-438E-B3E5-FE22E1A42B60}"/>
    <dgm:cxn modelId="{D517C68C-0CDD-45AF-A819-9BD35D705840}" srcId="{6D2A0CB5-B633-448D-A596-A091C2CDE57D}" destId="{629D01E0-9A01-41BF-A1ED-A4F3D7E3191E}" srcOrd="0" destOrd="0" parTransId="{98D88E54-1501-412B-A33F-6E0713AD2011}" sibTransId="{72B8F451-36FD-4F49-81FA-266CA0195EED}"/>
    <dgm:cxn modelId="{AA1DF529-ABCB-4449-8255-8D38BCEBB376}" type="presOf" srcId="{CBA31498-25FA-48F5-886F-FC85A14D781D}" destId="{87E7D59D-3381-46D3-95F2-5089D611F0C2}" srcOrd="0" destOrd="0" presId="urn:microsoft.com/office/officeart/2005/8/layout/default"/>
    <dgm:cxn modelId="{9A5FF5A6-AD46-480A-96DA-4D9FC00E740A}" type="presOf" srcId="{4C2CF00C-52A5-4C02-AF78-1E66647B4A89}" destId="{5433D928-1B19-4AFA-9658-9C18FCC537F2}" srcOrd="0" destOrd="0" presId="urn:microsoft.com/office/officeart/2005/8/layout/default"/>
    <dgm:cxn modelId="{64793540-8BC4-4901-B487-EB75FDEEDC95}" type="presOf" srcId="{90F1673B-9B57-4677-8CE8-8940EBD22697}" destId="{EF0CF816-1376-4D83-9A48-E15918614FE3}" srcOrd="0" destOrd="0" presId="urn:microsoft.com/office/officeart/2005/8/layout/default"/>
    <dgm:cxn modelId="{524416C8-283D-4036-81F7-DB5127D913CD}" srcId="{6D2A0CB5-B633-448D-A596-A091C2CDE57D}" destId="{CBA31498-25FA-48F5-886F-FC85A14D781D}" srcOrd="5" destOrd="0" parTransId="{70A479F5-4F54-48DB-91FB-04820B73A872}" sibTransId="{12241B81-26A3-423C-A834-064BF4049C89}"/>
    <dgm:cxn modelId="{D8BA5598-73E2-449C-A55E-F130D9A6AEF5}" srcId="{6D2A0CB5-B633-448D-A596-A091C2CDE57D}" destId="{2A399917-1745-4B57-9523-5C5FFC7EC142}" srcOrd="7" destOrd="0" parTransId="{C9E52379-531B-4193-BB47-E7C018BC3224}" sibTransId="{5D747323-74D3-4B03-8ECE-816FE52BF60E}"/>
    <dgm:cxn modelId="{4DC30385-1635-43CE-8E5E-6980BF33EB29}" srcId="{6D2A0CB5-B633-448D-A596-A091C2CDE57D}" destId="{325C2C92-FA32-469C-B5B4-E4F729F4425B}" srcOrd="8" destOrd="0" parTransId="{1DC0E605-AB3E-4443-BD2F-7717C94BA318}" sibTransId="{8849C46C-5F1A-479F-9639-339A60DF2D85}"/>
    <dgm:cxn modelId="{03D5B2D0-E474-4826-B02F-998AA5544B40}" srcId="{6D2A0CB5-B633-448D-A596-A091C2CDE57D}" destId="{5B188593-AEF9-4C59-BD6E-50E3D52129D1}" srcOrd="1" destOrd="0" parTransId="{E1104138-9B0E-4A98-99FC-9C95F53C558B}" sibTransId="{813AA1DF-3395-4C09-975D-39A5CE7F8B56}"/>
    <dgm:cxn modelId="{D3209684-8910-45CF-B604-186C712E058C}" type="presOf" srcId="{6D2A0CB5-B633-448D-A596-A091C2CDE57D}" destId="{97F401AA-F295-460E-B602-F57B4FC847E4}" srcOrd="0" destOrd="0" presId="urn:microsoft.com/office/officeart/2005/8/layout/default"/>
    <dgm:cxn modelId="{47C87C0D-324C-4AE8-9509-41F9BAB11052}" type="presOf" srcId="{BB3E254B-215C-4F3B-9BCB-B33BF003B1CA}" destId="{78AD1BC1-5C5B-40FE-A7C9-733A73700A25}" srcOrd="0" destOrd="0" presId="urn:microsoft.com/office/officeart/2005/8/layout/default"/>
    <dgm:cxn modelId="{0022E3E7-EF0B-4199-B6C1-B90ADC15F4DA}" type="presOf" srcId="{2A399917-1745-4B57-9523-5C5FFC7EC142}" destId="{8A15CCFA-9EF0-4B7B-94DA-FCCEBC029AEC}" srcOrd="0" destOrd="0" presId="urn:microsoft.com/office/officeart/2005/8/layout/default"/>
    <dgm:cxn modelId="{1F0BA109-5192-4275-816B-90CDAF1058D1}" type="presOf" srcId="{5B188593-AEF9-4C59-BD6E-50E3D52129D1}" destId="{017548DE-CB66-4B78-9A66-223F12D8C2DA}" srcOrd="0" destOrd="0" presId="urn:microsoft.com/office/officeart/2005/8/layout/default"/>
    <dgm:cxn modelId="{1AB0E816-3EAE-41F2-849D-DEB1DD97986E}" type="presParOf" srcId="{97F401AA-F295-460E-B602-F57B4FC847E4}" destId="{18EF52A0-36AD-4D0D-92FA-391128EA7634}" srcOrd="0" destOrd="0" presId="urn:microsoft.com/office/officeart/2005/8/layout/default"/>
    <dgm:cxn modelId="{E41F334A-946A-4C25-9B14-CF778FD9B683}" type="presParOf" srcId="{97F401AA-F295-460E-B602-F57B4FC847E4}" destId="{8FC44DB8-3991-45D3-A954-31BDC2E6DD2F}" srcOrd="1" destOrd="0" presId="urn:microsoft.com/office/officeart/2005/8/layout/default"/>
    <dgm:cxn modelId="{AA5255CA-40F9-45B8-978A-18B35ECC2F70}" type="presParOf" srcId="{97F401AA-F295-460E-B602-F57B4FC847E4}" destId="{017548DE-CB66-4B78-9A66-223F12D8C2DA}" srcOrd="2" destOrd="0" presId="urn:microsoft.com/office/officeart/2005/8/layout/default"/>
    <dgm:cxn modelId="{F824EA1C-7DFB-476B-A325-24213D28FC83}" type="presParOf" srcId="{97F401AA-F295-460E-B602-F57B4FC847E4}" destId="{FA6D06B6-F584-4599-AD50-42ABDB80F920}" srcOrd="3" destOrd="0" presId="urn:microsoft.com/office/officeart/2005/8/layout/default"/>
    <dgm:cxn modelId="{2E54B207-BC00-4E5B-957E-6F0CF4FD8D02}" type="presParOf" srcId="{97F401AA-F295-460E-B602-F57B4FC847E4}" destId="{EF0CF816-1376-4D83-9A48-E15918614FE3}" srcOrd="4" destOrd="0" presId="urn:microsoft.com/office/officeart/2005/8/layout/default"/>
    <dgm:cxn modelId="{E04C61ED-6D21-454F-BA71-CD2DC0D63C33}" type="presParOf" srcId="{97F401AA-F295-460E-B602-F57B4FC847E4}" destId="{B74D2A7F-A9CA-401C-984D-7A15F5B73639}" srcOrd="5" destOrd="0" presId="urn:microsoft.com/office/officeart/2005/8/layout/default"/>
    <dgm:cxn modelId="{E491E645-7D97-4472-9BE2-5D9E1EE7774A}" type="presParOf" srcId="{97F401AA-F295-460E-B602-F57B4FC847E4}" destId="{35DAF830-58A0-4568-861E-7BD6A35CBD89}" srcOrd="6" destOrd="0" presId="urn:microsoft.com/office/officeart/2005/8/layout/default"/>
    <dgm:cxn modelId="{BDE79881-A727-444F-A76D-6D495300BE8C}" type="presParOf" srcId="{97F401AA-F295-460E-B602-F57B4FC847E4}" destId="{77F846CA-C324-400D-83B9-EE2C3E21598E}" srcOrd="7" destOrd="0" presId="urn:microsoft.com/office/officeart/2005/8/layout/default"/>
    <dgm:cxn modelId="{6A5ECC6E-4FC9-4F20-8FB5-686C3B39C7F6}" type="presParOf" srcId="{97F401AA-F295-460E-B602-F57B4FC847E4}" destId="{78AD1BC1-5C5B-40FE-A7C9-733A73700A25}" srcOrd="8" destOrd="0" presId="urn:microsoft.com/office/officeart/2005/8/layout/default"/>
    <dgm:cxn modelId="{8BCEF87D-05D4-4182-9AF0-A01C5FFD031C}" type="presParOf" srcId="{97F401AA-F295-460E-B602-F57B4FC847E4}" destId="{20611A6A-0BAF-4F31-A5F8-B34F7153FBC2}" srcOrd="9" destOrd="0" presId="urn:microsoft.com/office/officeart/2005/8/layout/default"/>
    <dgm:cxn modelId="{D80183B6-31E0-4314-88D2-B9F9FA7D956E}" type="presParOf" srcId="{97F401AA-F295-460E-B602-F57B4FC847E4}" destId="{87E7D59D-3381-46D3-95F2-5089D611F0C2}" srcOrd="10" destOrd="0" presId="urn:microsoft.com/office/officeart/2005/8/layout/default"/>
    <dgm:cxn modelId="{571149A5-D4FD-49BB-B108-2E9221BC2150}" type="presParOf" srcId="{97F401AA-F295-460E-B602-F57B4FC847E4}" destId="{7532B3CA-F089-4694-B3B8-4068A64A19AD}" srcOrd="11" destOrd="0" presId="urn:microsoft.com/office/officeart/2005/8/layout/default"/>
    <dgm:cxn modelId="{FA5928F6-92AF-404A-8737-1BBBC4F339C6}" type="presParOf" srcId="{97F401AA-F295-460E-B602-F57B4FC847E4}" destId="{5433D928-1B19-4AFA-9658-9C18FCC537F2}" srcOrd="12" destOrd="0" presId="urn:microsoft.com/office/officeart/2005/8/layout/default"/>
    <dgm:cxn modelId="{BF33F63E-3546-46F0-935D-B482F04836E8}" type="presParOf" srcId="{97F401AA-F295-460E-B602-F57B4FC847E4}" destId="{A6E531C3-B4A7-4309-890B-8A0973E58E77}" srcOrd="13" destOrd="0" presId="urn:microsoft.com/office/officeart/2005/8/layout/default"/>
    <dgm:cxn modelId="{F606DECD-A125-47D2-BF81-105CEE482728}" type="presParOf" srcId="{97F401AA-F295-460E-B602-F57B4FC847E4}" destId="{8A15CCFA-9EF0-4B7B-94DA-FCCEBC029AEC}" srcOrd="14" destOrd="0" presId="urn:microsoft.com/office/officeart/2005/8/layout/default"/>
    <dgm:cxn modelId="{9A2AD0EA-71BF-42FD-B5DC-29C4E035E5F6}" type="presParOf" srcId="{97F401AA-F295-460E-B602-F57B4FC847E4}" destId="{5C8E476E-5B6B-4F96-B739-6EFE65BFEED8}" srcOrd="15" destOrd="0" presId="urn:microsoft.com/office/officeart/2005/8/layout/default"/>
    <dgm:cxn modelId="{DF218A8C-EB5E-4B3C-BF1C-04AE8EF19C32}" type="presParOf" srcId="{97F401AA-F295-460E-B602-F57B4FC847E4}" destId="{F31895CA-FA48-436B-B1B5-3A337BC7BEB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00A1A7-9098-BA44-9729-97A50887217C}" type="doc">
      <dgm:prSet loTypeId="urn:microsoft.com/office/officeart/2005/8/layout/matrix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49BB7A-2333-F547-907D-5062162F6E08}">
      <dgm:prSet phldrT="[Text]" custT="1"/>
      <dgm:spPr>
        <a:xfrm>
          <a:off x="528026" y="287916"/>
          <a:ext cx="1771794" cy="1771794"/>
        </a:xfrm>
        <a:prstGeom prst="roundRect">
          <a:avLst/>
        </a:prstGeom>
        <a:solidFill>
          <a:srgbClr val="591845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BF72BAB-7AD5-F343-B1E8-125D0D35F8C5}" type="parTrans" cxnId="{56C48E3B-DFE5-B146-A5FD-26F560896B1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E86859-B1C1-DE4C-870F-05579DCAAC96}" type="sibTrans" cxnId="{56C48E3B-DFE5-B146-A5FD-26F560896B1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63555C-9908-554A-B18B-DA7D4A1A321B}">
      <dgm:prSet phldrT="[Text]" custT="1"/>
      <dgm:spPr>
        <a:xfrm>
          <a:off x="2609885" y="287916"/>
          <a:ext cx="1771794" cy="1771794"/>
        </a:xfrm>
        <a:prstGeom prst="roundRect">
          <a:avLst/>
        </a:prstGeom>
        <a:solidFill>
          <a:srgbClr val="900C3F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A62B9C4-FAF9-8A4F-8440-B8DA1F3EC903}" type="parTrans" cxnId="{E6FA0CCD-111F-584B-A21A-346112E17F5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3F7853-1880-E74C-8693-548F2918F915}" type="sibTrans" cxnId="{E6FA0CCD-111F-584B-A21A-346112E17F5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BBCF8D-AA5E-F04B-B5FA-CC6DAC809C8F}">
      <dgm:prSet phldrT="[Text]" custT="1"/>
      <dgm:spPr>
        <a:xfrm>
          <a:off x="528026" y="2369775"/>
          <a:ext cx="1771794" cy="1771794"/>
        </a:xfrm>
        <a:prstGeom prst="roundRect">
          <a:avLst/>
        </a:prstGeom>
        <a:solidFill>
          <a:srgbClr val="C70038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881D485-1214-BB4F-8B65-F1C66AFFE1B6}" type="parTrans" cxnId="{88878077-C2AA-0C49-8FAE-8AB20741C67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DBCE73-CA8D-0049-8AD7-CBCC455E4022}" type="sibTrans" cxnId="{88878077-C2AA-0C49-8FAE-8AB20741C67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C24151-D141-2A4D-87B3-EF41FF2701E8}">
      <dgm:prSet phldrT="[Text]" custT="1"/>
      <dgm:spPr>
        <a:xfrm>
          <a:off x="2609885" y="2369775"/>
          <a:ext cx="1771794" cy="1771794"/>
        </a:xfrm>
        <a:prstGeom prst="roundRect">
          <a:avLst/>
        </a:prstGeom>
        <a:solidFill>
          <a:srgbClr val="FF573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4E732AD-BCBA-4744-B260-F912E1EBD43C}" type="parTrans" cxnId="{8BD3C268-D948-9443-A28E-9C006E8DBA4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8AD684-16E9-1F4B-9E1B-B12C535FCB8F}" type="sibTrans" cxnId="{8BD3C268-D948-9443-A28E-9C006E8DBA4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97E221-FC58-2D49-8E79-D4AF5CB38DF8}" type="pres">
      <dgm:prSet presAssocID="{C000A1A7-9098-BA44-9729-97A50887217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5A1EB51-A52F-0148-981C-5406B689AEA0}" type="pres">
      <dgm:prSet presAssocID="{C000A1A7-9098-BA44-9729-97A50887217C}" presName="axisShape" presStyleLbl="bgShp" presStyleIdx="0" presStyleCnt="1"/>
      <dgm:spPr>
        <a:xfrm>
          <a:off x="240110" y="0"/>
          <a:ext cx="4429486" cy="442948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44546A">
            <a:lumMod val="20000"/>
            <a:lumOff val="80000"/>
          </a:srgbClr>
        </a:solidFill>
        <a:ln>
          <a:noFill/>
        </a:ln>
        <a:effectLst/>
      </dgm:spPr>
      <dgm:t>
        <a:bodyPr/>
        <a:lstStyle/>
        <a:p>
          <a:endParaRPr lang="es-ES"/>
        </a:p>
      </dgm:t>
    </dgm:pt>
    <dgm:pt modelId="{744FD753-A32A-CE4B-9D51-311D3A58526B}" type="pres">
      <dgm:prSet presAssocID="{C000A1A7-9098-BA44-9729-97A50887217C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93D56F-1D3D-1845-A9AF-A6D04030433E}" type="pres">
      <dgm:prSet presAssocID="{C000A1A7-9098-BA44-9729-97A50887217C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0F10D4-A01F-C144-BE64-AC6959721C04}" type="pres">
      <dgm:prSet presAssocID="{C000A1A7-9098-BA44-9729-97A50887217C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9F4183-015C-FB45-B678-212022A61D60}" type="pres">
      <dgm:prSet presAssocID="{C000A1A7-9098-BA44-9729-97A50887217C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6FA0CCD-111F-584B-A21A-346112E17F55}" srcId="{C000A1A7-9098-BA44-9729-97A50887217C}" destId="{5463555C-9908-554A-B18B-DA7D4A1A321B}" srcOrd="1" destOrd="0" parTransId="{CA62B9C4-FAF9-8A4F-8440-B8DA1F3EC903}" sibTransId="{973F7853-1880-E74C-8693-548F2918F915}"/>
    <dgm:cxn modelId="{3FC8115E-8CFD-3E48-8E2D-70CEF33870E4}" type="presOf" srcId="{95C24151-D141-2A4D-87B3-EF41FF2701E8}" destId="{BD9F4183-015C-FB45-B678-212022A61D60}" srcOrd="0" destOrd="0" presId="urn:microsoft.com/office/officeart/2005/8/layout/matrix2"/>
    <dgm:cxn modelId="{88878077-C2AA-0C49-8FAE-8AB20741C672}" srcId="{C000A1A7-9098-BA44-9729-97A50887217C}" destId="{72BBCF8D-AA5E-F04B-B5FA-CC6DAC809C8F}" srcOrd="2" destOrd="0" parTransId="{6881D485-1214-BB4F-8B65-F1C66AFFE1B6}" sibTransId="{8CDBCE73-CA8D-0049-8AD7-CBCC455E4022}"/>
    <dgm:cxn modelId="{DEEF0939-9D7A-194E-AB9B-4D7A42CCF85E}" type="presOf" srcId="{5463555C-9908-554A-B18B-DA7D4A1A321B}" destId="{2C93D56F-1D3D-1845-A9AF-A6D04030433E}" srcOrd="0" destOrd="0" presId="urn:microsoft.com/office/officeart/2005/8/layout/matrix2"/>
    <dgm:cxn modelId="{8C08F2CC-2585-6D4F-BB89-6CE9510A1CB7}" type="presOf" srcId="{B049BB7A-2333-F547-907D-5062162F6E08}" destId="{744FD753-A32A-CE4B-9D51-311D3A58526B}" srcOrd="0" destOrd="0" presId="urn:microsoft.com/office/officeart/2005/8/layout/matrix2"/>
    <dgm:cxn modelId="{F78235F6-4D1A-204A-9947-0604B08E3AE0}" type="presOf" srcId="{72BBCF8D-AA5E-F04B-B5FA-CC6DAC809C8F}" destId="{770F10D4-A01F-C144-BE64-AC6959721C04}" srcOrd="0" destOrd="0" presId="urn:microsoft.com/office/officeart/2005/8/layout/matrix2"/>
    <dgm:cxn modelId="{2F5B401C-91B4-934E-91DE-D888694D7EF7}" type="presOf" srcId="{C000A1A7-9098-BA44-9729-97A50887217C}" destId="{5A97E221-FC58-2D49-8E79-D4AF5CB38DF8}" srcOrd="0" destOrd="0" presId="urn:microsoft.com/office/officeart/2005/8/layout/matrix2"/>
    <dgm:cxn modelId="{56C48E3B-DFE5-B146-A5FD-26F560896B1A}" srcId="{C000A1A7-9098-BA44-9729-97A50887217C}" destId="{B049BB7A-2333-F547-907D-5062162F6E08}" srcOrd="0" destOrd="0" parTransId="{1BF72BAB-7AD5-F343-B1E8-125D0D35F8C5}" sibTransId="{BEE86859-B1C1-DE4C-870F-05579DCAAC96}"/>
    <dgm:cxn modelId="{8BD3C268-D948-9443-A28E-9C006E8DBA4A}" srcId="{C000A1A7-9098-BA44-9729-97A50887217C}" destId="{95C24151-D141-2A4D-87B3-EF41FF2701E8}" srcOrd="3" destOrd="0" parTransId="{24E732AD-BCBA-4744-B260-F912E1EBD43C}" sibTransId="{9F8AD684-16E9-1F4B-9E1B-B12C535FCB8F}"/>
    <dgm:cxn modelId="{2E5D19DB-A512-F644-86DE-11E8B3A1388E}" type="presParOf" srcId="{5A97E221-FC58-2D49-8E79-D4AF5CB38DF8}" destId="{95A1EB51-A52F-0148-981C-5406B689AEA0}" srcOrd="0" destOrd="0" presId="urn:microsoft.com/office/officeart/2005/8/layout/matrix2"/>
    <dgm:cxn modelId="{169C815A-D147-B04D-919D-B52298A86085}" type="presParOf" srcId="{5A97E221-FC58-2D49-8E79-D4AF5CB38DF8}" destId="{744FD753-A32A-CE4B-9D51-311D3A58526B}" srcOrd="1" destOrd="0" presId="urn:microsoft.com/office/officeart/2005/8/layout/matrix2"/>
    <dgm:cxn modelId="{42F52D0B-530E-764E-B1B5-51B354D3D714}" type="presParOf" srcId="{5A97E221-FC58-2D49-8E79-D4AF5CB38DF8}" destId="{2C93D56F-1D3D-1845-A9AF-A6D04030433E}" srcOrd="2" destOrd="0" presId="urn:microsoft.com/office/officeart/2005/8/layout/matrix2"/>
    <dgm:cxn modelId="{C04018BF-8EEA-B241-B795-B436BF1E1709}" type="presParOf" srcId="{5A97E221-FC58-2D49-8E79-D4AF5CB38DF8}" destId="{770F10D4-A01F-C144-BE64-AC6959721C04}" srcOrd="3" destOrd="0" presId="urn:microsoft.com/office/officeart/2005/8/layout/matrix2"/>
    <dgm:cxn modelId="{6EF4AE1C-EBB0-534E-AA09-5FE43FFF2D77}" type="presParOf" srcId="{5A97E221-FC58-2D49-8E79-D4AF5CB38DF8}" destId="{BD9F4183-015C-FB45-B678-212022A61D6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00A1A7-9098-BA44-9729-97A50887217C}" type="doc">
      <dgm:prSet loTypeId="urn:microsoft.com/office/officeart/2005/8/layout/matrix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49BB7A-2333-F547-907D-5062162F6E08}">
      <dgm:prSet phldrT="[Text]" custT="1"/>
      <dgm:spPr>
        <a:xfrm>
          <a:off x="528026" y="287916"/>
          <a:ext cx="1771794" cy="1771794"/>
        </a:xfrm>
        <a:prstGeom prst="roundRect">
          <a:avLst/>
        </a:prstGeom>
        <a:solidFill>
          <a:srgbClr val="591845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BF72BAB-7AD5-F343-B1E8-125D0D35F8C5}" type="parTrans" cxnId="{56C48E3B-DFE5-B146-A5FD-26F560896B1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E86859-B1C1-DE4C-870F-05579DCAAC96}" type="sibTrans" cxnId="{56C48E3B-DFE5-B146-A5FD-26F560896B1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63555C-9908-554A-B18B-DA7D4A1A321B}">
      <dgm:prSet phldrT="[Text]" custT="1"/>
      <dgm:spPr>
        <a:xfrm>
          <a:off x="2609885" y="287916"/>
          <a:ext cx="1771794" cy="1771794"/>
        </a:xfrm>
        <a:prstGeom prst="roundRect">
          <a:avLst/>
        </a:prstGeom>
        <a:solidFill>
          <a:srgbClr val="900C3F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A62B9C4-FAF9-8A4F-8440-B8DA1F3EC903}" type="parTrans" cxnId="{E6FA0CCD-111F-584B-A21A-346112E17F5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3F7853-1880-E74C-8693-548F2918F915}" type="sibTrans" cxnId="{E6FA0CCD-111F-584B-A21A-346112E17F5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BBCF8D-AA5E-F04B-B5FA-CC6DAC809C8F}">
      <dgm:prSet phldrT="[Text]" custT="1"/>
      <dgm:spPr>
        <a:xfrm>
          <a:off x="528026" y="2369775"/>
          <a:ext cx="1771794" cy="1771794"/>
        </a:xfrm>
        <a:prstGeom prst="roundRect">
          <a:avLst/>
        </a:prstGeom>
        <a:solidFill>
          <a:srgbClr val="C70038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881D485-1214-BB4F-8B65-F1C66AFFE1B6}" type="parTrans" cxnId="{88878077-C2AA-0C49-8FAE-8AB20741C67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DBCE73-CA8D-0049-8AD7-CBCC455E4022}" type="sibTrans" cxnId="{88878077-C2AA-0C49-8FAE-8AB20741C67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C24151-D141-2A4D-87B3-EF41FF2701E8}">
      <dgm:prSet phldrT="[Text]" custT="1"/>
      <dgm:spPr>
        <a:xfrm>
          <a:off x="2609885" y="2369775"/>
          <a:ext cx="1771794" cy="1771794"/>
        </a:xfrm>
        <a:prstGeom prst="roundRect">
          <a:avLst/>
        </a:prstGeom>
        <a:solidFill>
          <a:srgbClr val="FF573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4E732AD-BCBA-4744-B260-F912E1EBD43C}" type="parTrans" cxnId="{8BD3C268-D948-9443-A28E-9C006E8DBA4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8AD684-16E9-1F4B-9E1B-B12C535FCB8F}" type="sibTrans" cxnId="{8BD3C268-D948-9443-A28E-9C006E8DBA4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97E221-FC58-2D49-8E79-D4AF5CB38DF8}" type="pres">
      <dgm:prSet presAssocID="{C000A1A7-9098-BA44-9729-97A50887217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5A1EB51-A52F-0148-981C-5406B689AEA0}" type="pres">
      <dgm:prSet presAssocID="{C000A1A7-9098-BA44-9729-97A50887217C}" presName="axisShape" presStyleLbl="bgShp" presStyleIdx="0" presStyleCnt="1"/>
      <dgm:spPr>
        <a:xfrm>
          <a:off x="240110" y="0"/>
          <a:ext cx="4429486" cy="442948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44546A">
            <a:lumMod val="20000"/>
            <a:lumOff val="80000"/>
          </a:srgbClr>
        </a:solidFill>
        <a:ln>
          <a:noFill/>
        </a:ln>
        <a:effectLst/>
      </dgm:spPr>
      <dgm:t>
        <a:bodyPr/>
        <a:lstStyle/>
        <a:p>
          <a:endParaRPr lang="es-ES"/>
        </a:p>
      </dgm:t>
    </dgm:pt>
    <dgm:pt modelId="{744FD753-A32A-CE4B-9D51-311D3A58526B}" type="pres">
      <dgm:prSet presAssocID="{C000A1A7-9098-BA44-9729-97A50887217C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93D56F-1D3D-1845-A9AF-A6D04030433E}" type="pres">
      <dgm:prSet presAssocID="{C000A1A7-9098-BA44-9729-97A50887217C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0F10D4-A01F-C144-BE64-AC6959721C04}" type="pres">
      <dgm:prSet presAssocID="{C000A1A7-9098-BA44-9729-97A50887217C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9F4183-015C-FB45-B678-212022A61D60}" type="pres">
      <dgm:prSet presAssocID="{C000A1A7-9098-BA44-9729-97A50887217C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6FA0CCD-111F-584B-A21A-346112E17F55}" srcId="{C000A1A7-9098-BA44-9729-97A50887217C}" destId="{5463555C-9908-554A-B18B-DA7D4A1A321B}" srcOrd="1" destOrd="0" parTransId="{CA62B9C4-FAF9-8A4F-8440-B8DA1F3EC903}" sibTransId="{973F7853-1880-E74C-8693-548F2918F915}"/>
    <dgm:cxn modelId="{3FC8115E-8CFD-3E48-8E2D-70CEF33870E4}" type="presOf" srcId="{95C24151-D141-2A4D-87B3-EF41FF2701E8}" destId="{BD9F4183-015C-FB45-B678-212022A61D60}" srcOrd="0" destOrd="0" presId="urn:microsoft.com/office/officeart/2005/8/layout/matrix2"/>
    <dgm:cxn modelId="{88878077-C2AA-0C49-8FAE-8AB20741C672}" srcId="{C000A1A7-9098-BA44-9729-97A50887217C}" destId="{72BBCF8D-AA5E-F04B-B5FA-CC6DAC809C8F}" srcOrd="2" destOrd="0" parTransId="{6881D485-1214-BB4F-8B65-F1C66AFFE1B6}" sibTransId="{8CDBCE73-CA8D-0049-8AD7-CBCC455E4022}"/>
    <dgm:cxn modelId="{DEEF0939-9D7A-194E-AB9B-4D7A42CCF85E}" type="presOf" srcId="{5463555C-9908-554A-B18B-DA7D4A1A321B}" destId="{2C93D56F-1D3D-1845-A9AF-A6D04030433E}" srcOrd="0" destOrd="0" presId="urn:microsoft.com/office/officeart/2005/8/layout/matrix2"/>
    <dgm:cxn modelId="{8C08F2CC-2585-6D4F-BB89-6CE9510A1CB7}" type="presOf" srcId="{B049BB7A-2333-F547-907D-5062162F6E08}" destId="{744FD753-A32A-CE4B-9D51-311D3A58526B}" srcOrd="0" destOrd="0" presId="urn:microsoft.com/office/officeart/2005/8/layout/matrix2"/>
    <dgm:cxn modelId="{F78235F6-4D1A-204A-9947-0604B08E3AE0}" type="presOf" srcId="{72BBCF8D-AA5E-F04B-B5FA-CC6DAC809C8F}" destId="{770F10D4-A01F-C144-BE64-AC6959721C04}" srcOrd="0" destOrd="0" presId="urn:microsoft.com/office/officeart/2005/8/layout/matrix2"/>
    <dgm:cxn modelId="{2F5B401C-91B4-934E-91DE-D888694D7EF7}" type="presOf" srcId="{C000A1A7-9098-BA44-9729-97A50887217C}" destId="{5A97E221-FC58-2D49-8E79-D4AF5CB38DF8}" srcOrd="0" destOrd="0" presId="urn:microsoft.com/office/officeart/2005/8/layout/matrix2"/>
    <dgm:cxn modelId="{56C48E3B-DFE5-B146-A5FD-26F560896B1A}" srcId="{C000A1A7-9098-BA44-9729-97A50887217C}" destId="{B049BB7A-2333-F547-907D-5062162F6E08}" srcOrd="0" destOrd="0" parTransId="{1BF72BAB-7AD5-F343-B1E8-125D0D35F8C5}" sibTransId="{BEE86859-B1C1-DE4C-870F-05579DCAAC96}"/>
    <dgm:cxn modelId="{8BD3C268-D948-9443-A28E-9C006E8DBA4A}" srcId="{C000A1A7-9098-BA44-9729-97A50887217C}" destId="{95C24151-D141-2A4D-87B3-EF41FF2701E8}" srcOrd="3" destOrd="0" parTransId="{24E732AD-BCBA-4744-B260-F912E1EBD43C}" sibTransId="{9F8AD684-16E9-1F4B-9E1B-B12C535FCB8F}"/>
    <dgm:cxn modelId="{2E5D19DB-A512-F644-86DE-11E8B3A1388E}" type="presParOf" srcId="{5A97E221-FC58-2D49-8E79-D4AF5CB38DF8}" destId="{95A1EB51-A52F-0148-981C-5406B689AEA0}" srcOrd="0" destOrd="0" presId="urn:microsoft.com/office/officeart/2005/8/layout/matrix2"/>
    <dgm:cxn modelId="{169C815A-D147-B04D-919D-B52298A86085}" type="presParOf" srcId="{5A97E221-FC58-2D49-8E79-D4AF5CB38DF8}" destId="{744FD753-A32A-CE4B-9D51-311D3A58526B}" srcOrd="1" destOrd="0" presId="urn:microsoft.com/office/officeart/2005/8/layout/matrix2"/>
    <dgm:cxn modelId="{42F52D0B-530E-764E-B1B5-51B354D3D714}" type="presParOf" srcId="{5A97E221-FC58-2D49-8E79-D4AF5CB38DF8}" destId="{2C93D56F-1D3D-1845-A9AF-A6D04030433E}" srcOrd="2" destOrd="0" presId="urn:microsoft.com/office/officeart/2005/8/layout/matrix2"/>
    <dgm:cxn modelId="{C04018BF-8EEA-B241-B795-B436BF1E1709}" type="presParOf" srcId="{5A97E221-FC58-2D49-8E79-D4AF5CB38DF8}" destId="{770F10D4-A01F-C144-BE64-AC6959721C04}" srcOrd="3" destOrd="0" presId="urn:microsoft.com/office/officeart/2005/8/layout/matrix2"/>
    <dgm:cxn modelId="{6EF4AE1C-EBB0-534E-AA09-5FE43FFF2D77}" type="presParOf" srcId="{5A97E221-FC58-2D49-8E79-D4AF5CB38DF8}" destId="{BD9F4183-015C-FB45-B678-212022A61D6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00A1A7-9098-BA44-9729-97A50887217C}" type="doc">
      <dgm:prSet loTypeId="urn:microsoft.com/office/officeart/2005/8/layout/matrix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49BB7A-2333-F547-907D-5062162F6E08}">
      <dgm:prSet phldrT="[Text]" custT="1"/>
      <dgm:spPr>
        <a:xfrm>
          <a:off x="528026" y="287916"/>
          <a:ext cx="1771794" cy="1771794"/>
        </a:xfrm>
        <a:prstGeom prst="roundRect">
          <a:avLst/>
        </a:prstGeom>
        <a:solidFill>
          <a:srgbClr val="591845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BF72BAB-7AD5-F343-B1E8-125D0D35F8C5}" type="parTrans" cxnId="{56C48E3B-DFE5-B146-A5FD-26F560896B1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E86859-B1C1-DE4C-870F-05579DCAAC96}" type="sibTrans" cxnId="{56C48E3B-DFE5-B146-A5FD-26F560896B1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63555C-9908-554A-B18B-DA7D4A1A321B}">
      <dgm:prSet phldrT="[Text]" custT="1"/>
      <dgm:spPr>
        <a:xfrm>
          <a:off x="2609885" y="287916"/>
          <a:ext cx="1771794" cy="1771794"/>
        </a:xfrm>
        <a:prstGeom prst="roundRect">
          <a:avLst/>
        </a:prstGeom>
        <a:solidFill>
          <a:srgbClr val="900C3F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A62B9C4-FAF9-8A4F-8440-B8DA1F3EC903}" type="parTrans" cxnId="{E6FA0CCD-111F-584B-A21A-346112E17F5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3F7853-1880-E74C-8693-548F2918F915}" type="sibTrans" cxnId="{E6FA0CCD-111F-584B-A21A-346112E17F5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BBCF8D-AA5E-F04B-B5FA-CC6DAC809C8F}">
      <dgm:prSet phldrT="[Text]" custT="1"/>
      <dgm:spPr>
        <a:xfrm>
          <a:off x="528026" y="2369775"/>
          <a:ext cx="1771794" cy="1771794"/>
        </a:xfrm>
        <a:prstGeom prst="roundRect">
          <a:avLst/>
        </a:prstGeom>
        <a:solidFill>
          <a:srgbClr val="C70038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881D485-1214-BB4F-8B65-F1C66AFFE1B6}" type="parTrans" cxnId="{88878077-C2AA-0C49-8FAE-8AB20741C67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DBCE73-CA8D-0049-8AD7-CBCC455E4022}" type="sibTrans" cxnId="{88878077-C2AA-0C49-8FAE-8AB20741C67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C24151-D141-2A4D-87B3-EF41FF2701E8}">
      <dgm:prSet phldrT="[Text]" custT="1"/>
      <dgm:spPr>
        <a:xfrm>
          <a:off x="2609885" y="2369775"/>
          <a:ext cx="1771794" cy="1771794"/>
        </a:xfrm>
        <a:prstGeom prst="roundRect">
          <a:avLst/>
        </a:prstGeom>
        <a:solidFill>
          <a:srgbClr val="FF573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4E732AD-BCBA-4744-B260-F912E1EBD43C}" type="parTrans" cxnId="{8BD3C268-D948-9443-A28E-9C006E8DBA4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8AD684-16E9-1F4B-9E1B-B12C535FCB8F}" type="sibTrans" cxnId="{8BD3C268-D948-9443-A28E-9C006E8DBA4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97E221-FC58-2D49-8E79-D4AF5CB38DF8}" type="pres">
      <dgm:prSet presAssocID="{C000A1A7-9098-BA44-9729-97A50887217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5A1EB51-A52F-0148-981C-5406B689AEA0}" type="pres">
      <dgm:prSet presAssocID="{C000A1A7-9098-BA44-9729-97A50887217C}" presName="axisShape" presStyleLbl="bgShp" presStyleIdx="0" presStyleCnt="1"/>
      <dgm:spPr>
        <a:xfrm>
          <a:off x="240110" y="0"/>
          <a:ext cx="4429486" cy="442948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44546A">
            <a:lumMod val="20000"/>
            <a:lumOff val="80000"/>
          </a:srgbClr>
        </a:solidFill>
        <a:ln>
          <a:noFill/>
        </a:ln>
        <a:effectLst/>
      </dgm:spPr>
      <dgm:t>
        <a:bodyPr/>
        <a:lstStyle/>
        <a:p>
          <a:endParaRPr lang="es-ES"/>
        </a:p>
      </dgm:t>
    </dgm:pt>
    <dgm:pt modelId="{744FD753-A32A-CE4B-9D51-311D3A58526B}" type="pres">
      <dgm:prSet presAssocID="{C000A1A7-9098-BA44-9729-97A50887217C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93D56F-1D3D-1845-A9AF-A6D04030433E}" type="pres">
      <dgm:prSet presAssocID="{C000A1A7-9098-BA44-9729-97A50887217C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0F10D4-A01F-C144-BE64-AC6959721C04}" type="pres">
      <dgm:prSet presAssocID="{C000A1A7-9098-BA44-9729-97A50887217C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9F4183-015C-FB45-B678-212022A61D60}" type="pres">
      <dgm:prSet presAssocID="{C000A1A7-9098-BA44-9729-97A50887217C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6FA0CCD-111F-584B-A21A-346112E17F55}" srcId="{C000A1A7-9098-BA44-9729-97A50887217C}" destId="{5463555C-9908-554A-B18B-DA7D4A1A321B}" srcOrd="1" destOrd="0" parTransId="{CA62B9C4-FAF9-8A4F-8440-B8DA1F3EC903}" sibTransId="{973F7853-1880-E74C-8693-548F2918F915}"/>
    <dgm:cxn modelId="{3FC8115E-8CFD-3E48-8E2D-70CEF33870E4}" type="presOf" srcId="{95C24151-D141-2A4D-87B3-EF41FF2701E8}" destId="{BD9F4183-015C-FB45-B678-212022A61D60}" srcOrd="0" destOrd="0" presId="urn:microsoft.com/office/officeart/2005/8/layout/matrix2"/>
    <dgm:cxn modelId="{88878077-C2AA-0C49-8FAE-8AB20741C672}" srcId="{C000A1A7-9098-BA44-9729-97A50887217C}" destId="{72BBCF8D-AA5E-F04B-B5FA-CC6DAC809C8F}" srcOrd="2" destOrd="0" parTransId="{6881D485-1214-BB4F-8B65-F1C66AFFE1B6}" sibTransId="{8CDBCE73-CA8D-0049-8AD7-CBCC455E4022}"/>
    <dgm:cxn modelId="{DEEF0939-9D7A-194E-AB9B-4D7A42CCF85E}" type="presOf" srcId="{5463555C-9908-554A-B18B-DA7D4A1A321B}" destId="{2C93D56F-1D3D-1845-A9AF-A6D04030433E}" srcOrd="0" destOrd="0" presId="urn:microsoft.com/office/officeart/2005/8/layout/matrix2"/>
    <dgm:cxn modelId="{8C08F2CC-2585-6D4F-BB89-6CE9510A1CB7}" type="presOf" srcId="{B049BB7A-2333-F547-907D-5062162F6E08}" destId="{744FD753-A32A-CE4B-9D51-311D3A58526B}" srcOrd="0" destOrd="0" presId="urn:microsoft.com/office/officeart/2005/8/layout/matrix2"/>
    <dgm:cxn modelId="{F78235F6-4D1A-204A-9947-0604B08E3AE0}" type="presOf" srcId="{72BBCF8D-AA5E-F04B-B5FA-CC6DAC809C8F}" destId="{770F10D4-A01F-C144-BE64-AC6959721C04}" srcOrd="0" destOrd="0" presId="urn:microsoft.com/office/officeart/2005/8/layout/matrix2"/>
    <dgm:cxn modelId="{2F5B401C-91B4-934E-91DE-D888694D7EF7}" type="presOf" srcId="{C000A1A7-9098-BA44-9729-97A50887217C}" destId="{5A97E221-FC58-2D49-8E79-D4AF5CB38DF8}" srcOrd="0" destOrd="0" presId="urn:microsoft.com/office/officeart/2005/8/layout/matrix2"/>
    <dgm:cxn modelId="{56C48E3B-DFE5-B146-A5FD-26F560896B1A}" srcId="{C000A1A7-9098-BA44-9729-97A50887217C}" destId="{B049BB7A-2333-F547-907D-5062162F6E08}" srcOrd="0" destOrd="0" parTransId="{1BF72BAB-7AD5-F343-B1E8-125D0D35F8C5}" sibTransId="{BEE86859-B1C1-DE4C-870F-05579DCAAC96}"/>
    <dgm:cxn modelId="{8BD3C268-D948-9443-A28E-9C006E8DBA4A}" srcId="{C000A1A7-9098-BA44-9729-97A50887217C}" destId="{95C24151-D141-2A4D-87B3-EF41FF2701E8}" srcOrd="3" destOrd="0" parTransId="{24E732AD-BCBA-4744-B260-F912E1EBD43C}" sibTransId="{9F8AD684-16E9-1F4B-9E1B-B12C535FCB8F}"/>
    <dgm:cxn modelId="{2E5D19DB-A512-F644-86DE-11E8B3A1388E}" type="presParOf" srcId="{5A97E221-FC58-2D49-8E79-D4AF5CB38DF8}" destId="{95A1EB51-A52F-0148-981C-5406B689AEA0}" srcOrd="0" destOrd="0" presId="urn:microsoft.com/office/officeart/2005/8/layout/matrix2"/>
    <dgm:cxn modelId="{169C815A-D147-B04D-919D-B52298A86085}" type="presParOf" srcId="{5A97E221-FC58-2D49-8E79-D4AF5CB38DF8}" destId="{744FD753-A32A-CE4B-9D51-311D3A58526B}" srcOrd="1" destOrd="0" presId="urn:microsoft.com/office/officeart/2005/8/layout/matrix2"/>
    <dgm:cxn modelId="{42F52D0B-530E-764E-B1B5-51B354D3D714}" type="presParOf" srcId="{5A97E221-FC58-2D49-8E79-D4AF5CB38DF8}" destId="{2C93D56F-1D3D-1845-A9AF-A6D04030433E}" srcOrd="2" destOrd="0" presId="urn:microsoft.com/office/officeart/2005/8/layout/matrix2"/>
    <dgm:cxn modelId="{C04018BF-8EEA-B241-B795-B436BF1E1709}" type="presParOf" srcId="{5A97E221-FC58-2D49-8E79-D4AF5CB38DF8}" destId="{770F10D4-A01F-C144-BE64-AC6959721C04}" srcOrd="3" destOrd="0" presId="urn:microsoft.com/office/officeart/2005/8/layout/matrix2"/>
    <dgm:cxn modelId="{6EF4AE1C-EBB0-534E-AA09-5FE43FFF2D77}" type="presParOf" srcId="{5A97E221-FC58-2D49-8E79-D4AF5CB38DF8}" destId="{BD9F4183-015C-FB45-B678-212022A61D6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00A1A7-9098-BA44-9729-97A50887217C}" type="doc">
      <dgm:prSet loTypeId="urn:microsoft.com/office/officeart/2005/8/layout/matrix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49BB7A-2333-F547-907D-5062162F6E08}">
      <dgm:prSet phldrT="[Text]" custT="1"/>
      <dgm:spPr>
        <a:xfrm>
          <a:off x="528026" y="287916"/>
          <a:ext cx="1771794" cy="1771794"/>
        </a:xfrm>
        <a:prstGeom prst="roundRect">
          <a:avLst/>
        </a:prstGeom>
        <a:solidFill>
          <a:srgbClr val="591845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BF72BAB-7AD5-F343-B1E8-125D0D35F8C5}" type="parTrans" cxnId="{56C48E3B-DFE5-B146-A5FD-26F560896B1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E86859-B1C1-DE4C-870F-05579DCAAC96}" type="sibTrans" cxnId="{56C48E3B-DFE5-B146-A5FD-26F560896B1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63555C-9908-554A-B18B-DA7D4A1A321B}">
      <dgm:prSet phldrT="[Text]" custT="1"/>
      <dgm:spPr>
        <a:xfrm>
          <a:off x="2609885" y="287916"/>
          <a:ext cx="1771794" cy="1771794"/>
        </a:xfrm>
        <a:prstGeom prst="roundRect">
          <a:avLst/>
        </a:prstGeom>
        <a:solidFill>
          <a:srgbClr val="900C3F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A62B9C4-FAF9-8A4F-8440-B8DA1F3EC903}" type="parTrans" cxnId="{E6FA0CCD-111F-584B-A21A-346112E17F5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3F7853-1880-E74C-8693-548F2918F915}" type="sibTrans" cxnId="{E6FA0CCD-111F-584B-A21A-346112E17F5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BBCF8D-AA5E-F04B-B5FA-CC6DAC809C8F}">
      <dgm:prSet phldrT="[Text]" custT="1"/>
      <dgm:spPr>
        <a:xfrm>
          <a:off x="528026" y="2369775"/>
          <a:ext cx="1771794" cy="1771794"/>
        </a:xfrm>
        <a:prstGeom prst="roundRect">
          <a:avLst/>
        </a:prstGeom>
        <a:solidFill>
          <a:srgbClr val="C70038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881D485-1214-BB4F-8B65-F1C66AFFE1B6}" type="parTrans" cxnId="{88878077-C2AA-0C49-8FAE-8AB20741C67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DBCE73-CA8D-0049-8AD7-CBCC455E4022}" type="sibTrans" cxnId="{88878077-C2AA-0C49-8FAE-8AB20741C67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C24151-D141-2A4D-87B3-EF41FF2701E8}">
      <dgm:prSet phldrT="[Text]" custT="1"/>
      <dgm:spPr>
        <a:xfrm>
          <a:off x="2609885" y="2369775"/>
          <a:ext cx="1771794" cy="1771794"/>
        </a:xfrm>
        <a:prstGeom prst="roundRect">
          <a:avLst/>
        </a:prstGeom>
        <a:solidFill>
          <a:srgbClr val="FF573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b"/>
        <a:lstStyle/>
        <a:p>
          <a:endParaRPr lang="en-US" sz="14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4E732AD-BCBA-4744-B260-F912E1EBD43C}" type="parTrans" cxnId="{8BD3C268-D948-9443-A28E-9C006E8DBA4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8AD684-16E9-1F4B-9E1B-B12C535FCB8F}" type="sibTrans" cxnId="{8BD3C268-D948-9443-A28E-9C006E8DBA4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97E221-FC58-2D49-8E79-D4AF5CB38DF8}" type="pres">
      <dgm:prSet presAssocID="{C000A1A7-9098-BA44-9729-97A50887217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5A1EB51-A52F-0148-981C-5406B689AEA0}" type="pres">
      <dgm:prSet presAssocID="{C000A1A7-9098-BA44-9729-97A50887217C}" presName="axisShape" presStyleLbl="bgShp" presStyleIdx="0" presStyleCnt="1"/>
      <dgm:spPr>
        <a:xfrm>
          <a:off x="240110" y="0"/>
          <a:ext cx="4429486" cy="442948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44546A">
            <a:lumMod val="20000"/>
            <a:lumOff val="80000"/>
          </a:srgbClr>
        </a:solidFill>
        <a:ln>
          <a:noFill/>
        </a:ln>
        <a:effectLst/>
      </dgm:spPr>
      <dgm:t>
        <a:bodyPr/>
        <a:lstStyle/>
        <a:p>
          <a:endParaRPr lang="es-ES"/>
        </a:p>
      </dgm:t>
    </dgm:pt>
    <dgm:pt modelId="{744FD753-A32A-CE4B-9D51-311D3A58526B}" type="pres">
      <dgm:prSet presAssocID="{C000A1A7-9098-BA44-9729-97A50887217C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93D56F-1D3D-1845-A9AF-A6D04030433E}" type="pres">
      <dgm:prSet presAssocID="{C000A1A7-9098-BA44-9729-97A50887217C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0F10D4-A01F-C144-BE64-AC6959721C04}" type="pres">
      <dgm:prSet presAssocID="{C000A1A7-9098-BA44-9729-97A50887217C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9F4183-015C-FB45-B678-212022A61D60}" type="pres">
      <dgm:prSet presAssocID="{C000A1A7-9098-BA44-9729-97A50887217C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6FA0CCD-111F-584B-A21A-346112E17F55}" srcId="{C000A1A7-9098-BA44-9729-97A50887217C}" destId="{5463555C-9908-554A-B18B-DA7D4A1A321B}" srcOrd="1" destOrd="0" parTransId="{CA62B9C4-FAF9-8A4F-8440-B8DA1F3EC903}" sibTransId="{973F7853-1880-E74C-8693-548F2918F915}"/>
    <dgm:cxn modelId="{3FC8115E-8CFD-3E48-8E2D-70CEF33870E4}" type="presOf" srcId="{95C24151-D141-2A4D-87B3-EF41FF2701E8}" destId="{BD9F4183-015C-FB45-B678-212022A61D60}" srcOrd="0" destOrd="0" presId="urn:microsoft.com/office/officeart/2005/8/layout/matrix2"/>
    <dgm:cxn modelId="{88878077-C2AA-0C49-8FAE-8AB20741C672}" srcId="{C000A1A7-9098-BA44-9729-97A50887217C}" destId="{72BBCF8D-AA5E-F04B-B5FA-CC6DAC809C8F}" srcOrd="2" destOrd="0" parTransId="{6881D485-1214-BB4F-8B65-F1C66AFFE1B6}" sibTransId="{8CDBCE73-CA8D-0049-8AD7-CBCC455E4022}"/>
    <dgm:cxn modelId="{DEEF0939-9D7A-194E-AB9B-4D7A42CCF85E}" type="presOf" srcId="{5463555C-9908-554A-B18B-DA7D4A1A321B}" destId="{2C93D56F-1D3D-1845-A9AF-A6D04030433E}" srcOrd="0" destOrd="0" presId="urn:microsoft.com/office/officeart/2005/8/layout/matrix2"/>
    <dgm:cxn modelId="{8C08F2CC-2585-6D4F-BB89-6CE9510A1CB7}" type="presOf" srcId="{B049BB7A-2333-F547-907D-5062162F6E08}" destId="{744FD753-A32A-CE4B-9D51-311D3A58526B}" srcOrd="0" destOrd="0" presId="urn:microsoft.com/office/officeart/2005/8/layout/matrix2"/>
    <dgm:cxn modelId="{F78235F6-4D1A-204A-9947-0604B08E3AE0}" type="presOf" srcId="{72BBCF8D-AA5E-F04B-B5FA-CC6DAC809C8F}" destId="{770F10D4-A01F-C144-BE64-AC6959721C04}" srcOrd="0" destOrd="0" presId="urn:microsoft.com/office/officeart/2005/8/layout/matrix2"/>
    <dgm:cxn modelId="{2F5B401C-91B4-934E-91DE-D888694D7EF7}" type="presOf" srcId="{C000A1A7-9098-BA44-9729-97A50887217C}" destId="{5A97E221-FC58-2D49-8E79-D4AF5CB38DF8}" srcOrd="0" destOrd="0" presId="urn:microsoft.com/office/officeart/2005/8/layout/matrix2"/>
    <dgm:cxn modelId="{56C48E3B-DFE5-B146-A5FD-26F560896B1A}" srcId="{C000A1A7-9098-BA44-9729-97A50887217C}" destId="{B049BB7A-2333-F547-907D-5062162F6E08}" srcOrd="0" destOrd="0" parTransId="{1BF72BAB-7AD5-F343-B1E8-125D0D35F8C5}" sibTransId="{BEE86859-B1C1-DE4C-870F-05579DCAAC96}"/>
    <dgm:cxn modelId="{8BD3C268-D948-9443-A28E-9C006E8DBA4A}" srcId="{C000A1A7-9098-BA44-9729-97A50887217C}" destId="{95C24151-D141-2A4D-87B3-EF41FF2701E8}" srcOrd="3" destOrd="0" parTransId="{24E732AD-BCBA-4744-B260-F912E1EBD43C}" sibTransId="{9F8AD684-16E9-1F4B-9E1B-B12C535FCB8F}"/>
    <dgm:cxn modelId="{2E5D19DB-A512-F644-86DE-11E8B3A1388E}" type="presParOf" srcId="{5A97E221-FC58-2D49-8E79-D4AF5CB38DF8}" destId="{95A1EB51-A52F-0148-981C-5406B689AEA0}" srcOrd="0" destOrd="0" presId="urn:microsoft.com/office/officeart/2005/8/layout/matrix2"/>
    <dgm:cxn modelId="{169C815A-D147-B04D-919D-B52298A86085}" type="presParOf" srcId="{5A97E221-FC58-2D49-8E79-D4AF5CB38DF8}" destId="{744FD753-A32A-CE4B-9D51-311D3A58526B}" srcOrd="1" destOrd="0" presId="urn:microsoft.com/office/officeart/2005/8/layout/matrix2"/>
    <dgm:cxn modelId="{42F52D0B-530E-764E-B1B5-51B354D3D714}" type="presParOf" srcId="{5A97E221-FC58-2D49-8E79-D4AF5CB38DF8}" destId="{2C93D56F-1D3D-1845-A9AF-A6D04030433E}" srcOrd="2" destOrd="0" presId="urn:microsoft.com/office/officeart/2005/8/layout/matrix2"/>
    <dgm:cxn modelId="{C04018BF-8EEA-B241-B795-B436BF1E1709}" type="presParOf" srcId="{5A97E221-FC58-2D49-8E79-D4AF5CB38DF8}" destId="{770F10D4-A01F-C144-BE64-AC6959721C04}" srcOrd="3" destOrd="0" presId="urn:microsoft.com/office/officeart/2005/8/layout/matrix2"/>
    <dgm:cxn modelId="{6EF4AE1C-EBB0-534E-AA09-5FE43FFF2D77}" type="presParOf" srcId="{5A97E221-FC58-2D49-8E79-D4AF5CB38DF8}" destId="{BD9F4183-015C-FB45-B678-212022A61D6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F52A0-36AD-4D0D-92FA-391128EA7634}">
      <dsp:nvSpPr>
        <dsp:cNvPr id="0" name=""/>
        <dsp:cNvSpPr/>
      </dsp:nvSpPr>
      <dsp:spPr>
        <a:xfrm>
          <a:off x="1067854" y="646"/>
          <a:ext cx="2019017" cy="12114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731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b="0" kern="1200" dirty="0">
            <a:solidFill>
              <a:srgbClr val="473166"/>
            </a:solidFill>
          </a:endParaRPr>
        </a:p>
      </dsp:txBody>
      <dsp:txXfrm>
        <a:off x="1067854" y="646"/>
        <a:ext cx="2019017" cy="1211410"/>
      </dsp:txXfrm>
    </dsp:sp>
    <dsp:sp modelId="{017548DE-CB66-4B78-9A66-223F12D8C2DA}">
      <dsp:nvSpPr>
        <dsp:cNvPr id="0" name=""/>
        <dsp:cNvSpPr/>
      </dsp:nvSpPr>
      <dsp:spPr>
        <a:xfrm>
          <a:off x="3288773" y="646"/>
          <a:ext cx="2019017" cy="1211410"/>
        </a:xfrm>
        <a:prstGeom prst="rect">
          <a:avLst/>
        </a:prstGeom>
        <a:solidFill>
          <a:schemeClr val="bg1"/>
        </a:solidFill>
        <a:ln w="25400" cap="flat" cmpd="sng" algn="ctr">
          <a:solidFill>
            <a:srgbClr val="59184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b="0" kern="1200" dirty="0">
            <a:solidFill>
              <a:srgbClr val="591845"/>
            </a:solidFill>
          </a:endParaRPr>
        </a:p>
      </dsp:txBody>
      <dsp:txXfrm>
        <a:off x="3288773" y="646"/>
        <a:ext cx="2019017" cy="1211410"/>
      </dsp:txXfrm>
    </dsp:sp>
    <dsp:sp modelId="{EF0CF816-1376-4D83-9A48-E15918614FE3}">
      <dsp:nvSpPr>
        <dsp:cNvPr id="0" name=""/>
        <dsp:cNvSpPr/>
      </dsp:nvSpPr>
      <dsp:spPr>
        <a:xfrm>
          <a:off x="5509692" y="646"/>
          <a:ext cx="2019017" cy="1211410"/>
        </a:xfrm>
        <a:prstGeom prst="rect">
          <a:avLst/>
        </a:prstGeom>
        <a:solidFill>
          <a:schemeClr val="bg1"/>
        </a:solidFill>
        <a:ln w="25400" cap="flat" cmpd="sng" algn="ctr">
          <a:solidFill>
            <a:srgbClr val="900C3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b="0" kern="1200" dirty="0">
            <a:solidFill>
              <a:srgbClr val="900C3F"/>
            </a:solidFill>
          </a:endParaRPr>
        </a:p>
      </dsp:txBody>
      <dsp:txXfrm>
        <a:off x="5509692" y="646"/>
        <a:ext cx="2019017" cy="1211410"/>
      </dsp:txXfrm>
    </dsp:sp>
    <dsp:sp modelId="{35DAF830-58A0-4568-861E-7BD6A35CBD89}">
      <dsp:nvSpPr>
        <dsp:cNvPr id="0" name=""/>
        <dsp:cNvSpPr/>
      </dsp:nvSpPr>
      <dsp:spPr>
        <a:xfrm>
          <a:off x="1067854" y="1313169"/>
          <a:ext cx="2019017" cy="1211410"/>
        </a:xfrm>
        <a:prstGeom prst="rect">
          <a:avLst/>
        </a:prstGeom>
        <a:solidFill>
          <a:schemeClr val="bg1"/>
        </a:solidFill>
        <a:ln w="25400" cap="flat" cmpd="sng" algn="ctr">
          <a:solidFill>
            <a:srgbClr val="C7003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b="0" kern="1200" dirty="0">
            <a:solidFill>
              <a:srgbClr val="C70038"/>
            </a:solidFill>
          </a:endParaRPr>
        </a:p>
      </dsp:txBody>
      <dsp:txXfrm>
        <a:off x="1067854" y="1313169"/>
        <a:ext cx="2019017" cy="1211410"/>
      </dsp:txXfrm>
    </dsp:sp>
    <dsp:sp modelId="{78AD1BC1-5C5B-40FE-A7C9-733A73700A25}">
      <dsp:nvSpPr>
        <dsp:cNvPr id="0" name=""/>
        <dsp:cNvSpPr/>
      </dsp:nvSpPr>
      <dsp:spPr>
        <a:xfrm>
          <a:off x="3288773" y="1313169"/>
          <a:ext cx="2019017" cy="1211410"/>
        </a:xfrm>
        <a:prstGeom prst="rect">
          <a:avLst/>
        </a:prstGeom>
        <a:solidFill>
          <a:schemeClr val="bg1"/>
        </a:solidFill>
        <a:ln w="25400" cap="flat" cmpd="sng" algn="ctr">
          <a:solidFill>
            <a:srgbClr val="FF57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b="0" kern="1200" dirty="0">
            <a:solidFill>
              <a:srgbClr val="FF5733"/>
            </a:solidFill>
          </a:endParaRPr>
        </a:p>
      </dsp:txBody>
      <dsp:txXfrm>
        <a:off x="3288773" y="1313169"/>
        <a:ext cx="2019017" cy="1211410"/>
      </dsp:txXfrm>
    </dsp:sp>
    <dsp:sp modelId="{87E7D59D-3381-46D3-95F2-5089D611F0C2}">
      <dsp:nvSpPr>
        <dsp:cNvPr id="0" name=""/>
        <dsp:cNvSpPr/>
      </dsp:nvSpPr>
      <dsp:spPr>
        <a:xfrm>
          <a:off x="5509692" y="1313169"/>
          <a:ext cx="2019017" cy="1211410"/>
        </a:xfrm>
        <a:prstGeom prst="rect">
          <a:avLst/>
        </a:prstGeom>
        <a:solidFill>
          <a:schemeClr val="bg1"/>
        </a:solidFill>
        <a:ln w="25400" cap="flat" cmpd="sng" algn="ctr">
          <a:solidFill>
            <a:srgbClr val="A5A5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CONQUITO</a:t>
          </a:r>
          <a:endParaRPr lang="es-ES" sz="1700" b="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5509692" y="1313169"/>
        <a:ext cx="2019017" cy="1211410"/>
      </dsp:txXfrm>
    </dsp:sp>
    <dsp:sp modelId="{5433D928-1B19-4AFA-9658-9C18FCC537F2}">
      <dsp:nvSpPr>
        <dsp:cNvPr id="0" name=""/>
        <dsp:cNvSpPr/>
      </dsp:nvSpPr>
      <dsp:spPr>
        <a:xfrm>
          <a:off x="1067854" y="2638290"/>
          <a:ext cx="2019017" cy="1211410"/>
        </a:xfrm>
        <a:prstGeom prst="rect">
          <a:avLst/>
        </a:prstGeom>
        <a:solidFill>
          <a:schemeClr val="bg1"/>
        </a:solidFill>
        <a:ln w="25400" cap="flat" cmpd="sng" algn="ctr">
          <a:solidFill>
            <a:srgbClr val="4731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b="0" kern="1200" dirty="0">
            <a:solidFill>
              <a:srgbClr val="473166"/>
            </a:solidFill>
          </a:endParaRPr>
        </a:p>
      </dsp:txBody>
      <dsp:txXfrm>
        <a:off x="1067854" y="2638290"/>
        <a:ext cx="2019017" cy="1211410"/>
      </dsp:txXfrm>
    </dsp:sp>
    <dsp:sp modelId="{8A15CCFA-9EF0-4B7B-94DA-FCCEBC029AEC}">
      <dsp:nvSpPr>
        <dsp:cNvPr id="0" name=""/>
        <dsp:cNvSpPr/>
      </dsp:nvSpPr>
      <dsp:spPr>
        <a:xfrm>
          <a:off x="3288773" y="2638290"/>
          <a:ext cx="2019017" cy="12114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9184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b="0" kern="1200" dirty="0">
            <a:solidFill>
              <a:srgbClr val="591845"/>
            </a:solidFill>
          </a:endParaRPr>
        </a:p>
      </dsp:txBody>
      <dsp:txXfrm>
        <a:off x="3288773" y="2638290"/>
        <a:ext cx="2019017" cy="1211410"/>
      </dsp:txXfrm>
    </dsp:sp>
    <dsp:sp modelId="{F31895CA-FA48-436B-B1B5-3A337BC7BEB2}">
      <dsp:nvSpPr>
        <dsp:cNvPr id="0" name=""/>
        <dsp:cNvSpPr/>
      </dsp:nvSpPr>
      <dsp:spPr>
        <a:xfrm>
          <a:off x="5509692" y="2638290"/>
          <a:ext cx="2019017" cy="12114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00C3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b="0" kern="1200" dirty="0">
            <a:solidFill>
              <a:srgbClr val="900C3F"/>
            </a:solidFill>
          </a:endParaRPr>
        </a:p>
      </dsp:txBody>
      <dsp:txXfrm>
        <a:off x="5509692" y="2638290"/>
        <a:ext cx="2019017" cy="12114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1EB51-A52F-0148-981C-5406B689AEA0}">
      <dsp:nvSpPr>
        <dsp:cNvPr id="0" name=""/>
        <dsp:cNvSpPr/>
      </dsp:nvSpPr>
      <dsp:spPr>
        <a:xfrm>
          <a:off x="231270" y="0"/>
          <a:ext cx="4266421" cy="426642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44546A">
            <a:lumMod val="20000"/>
            <a:lumOff val="8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FD753-A32A-CE4B-9D51-311D3A58526B}">
      <dsp:nvSpPr>
        <dsp:cNvPr id="0" name=""/>
        <dsp:cNvSpPr/>
      </dsp:nvSpPr>
      <dsp:spPr>
        <a:xfrm>
          <a:off x="508587" y="277317"/>
          <a:ext cx="1706568" cy="1706568"/>
        </a:xfrm>
        <a:prstGeom prst="roundRect">
          <a:avLst/>
        </a:prstGeom>
        <a:solidFill>
          <a:srgbClr val="591845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91895" y="360625"/>
        <a:ext cx="1539952" cy="1539952"/>
      </dsp:txXfrm>
    </dsp:sp>
    <dsp:sp modelId="{2C93D56F-1D3D-1845-A9AF-A6D04030433E}">
      <dsp:nvSpPr>
        <dsp:cNvPr id="0" name=""/>
        <dsp:cNvSpPr/>
      </dsp:nvSpPr>
      <dsp:spPr>
        <a:xfrm>
          <a:off x="2513805" y="277317"/>
          <a:ext cx="1706568" cy="1706568"/>
        </a:xfrm>
        <a:prstGeom prst="roundRect">
          <a:avLst/>
        </a:prstGeom>
        <a:solidFill>
          <a:srgbClr val="900C3F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597113" y="360625"/>
        <a:ext cx="1539952" cy="1539952"/>
      </dsp:txXfrm>
    </dsp:sp>
    <dsp:sp modelId="{770F10D4-A01F-C144-BE64-AC6959721C04}">
      <dsp:nvSpPr>
        <dsp:cNvPr id="0" name=""/>
        <dsp:cNvSpPr/>
      </dsp:nvSpPr>
      <dsp:spPr>
        <a:xfrm>
          <a:off x="508587" y="2282535"/>
          <a:ext cx="1706568" cy="1706568"/>
        </a:xfrm>
        <a:prstGeom prst="roundRect">
          <a:avLst/>
        </a:prstGeom>
        <a:solidFill>
          <a:srgbClr val="C70038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91895" y="2365843"/>
        <a:ext cx="1539952" cy="1539952"/>
      </dsp:txXfrm>
    </dsp:sp>
    <dsp:sp modelId="{BD9F4183-015C-FB45-B678-212022A61D60}">
      <dsp:nvSpPr>
        <dsp:cNvPr id="0" name=""/>
        <dsp:cNvSpPr/>
      </dsp:nvSpPr>
      <dsp:spPr>
        <a:xfrm>
          <a:off x="2513805" y="2282535"/>
          <a:ext cx="1706568" cy="1706568"/>
        </a:xfrm>
        <a:prstGeom prst="roundRect">
          <a:avLst/>
        </a:prstGeom>
        <a:solidFill>
          <a:srgbClr val="FF573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597113" y="2365843"/>
        <a:ext cx="1539952" cy="15399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1EB51-A52F-0148-981C-5406B689AEA0}">
      <dsp:nvSpPr>
        <dsp:cNvPr id="0" name=""/>
        <dsp:cNvSpPr/>
      </dsp:nvSpPr>
      <dsp:spPr>
        <a:xfrm>
          <a:off x="231270" y="0"/>
          <a:ext cx="4266421" cy="426642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44546A">
            <a:lumMod val="20000"/>
            <a:lumOff val="8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FD753-A32A-CE4B-9D51-311D3A58526B}">
      <dsp:nvSpPr>
        <dsp:cNvPr id="0" name=""/>
        <dsp:cNvSpPr/>
      </dsp:nvSpPr>
      <dsp:spPr>
        <a:xfrm>
          <a:off x="508587" y="277317"/>
          <a:ext cx="1706568" cy="1706568"/>
        </a:xfrm>
        <a:prstGeom prst="roundRect">
          <a:avLst/>
        </a:prstGeom>
        <a:solidFill>
          <a:srgbClr val="591845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91895" y="360625"/>
        <a:ext cx="1539952" cy="1539952"/>
      </dsp:txXfrm>
    </dsp:sp>
    <dsp:sp modelId="{2C93D56F-1D3D-1845-A9AF-A6D04030433E}">
      <dsp:nvSpPr>
        <dsp:cNvPr id="0" name=""/>
        <dsp:cNvSpPr/>
      </dsp:nvSpPr>
      <dsp:spPr>
        <a:xfrm>
          <a:off x="2513805" y="277317"/>
          <a:ext cx="1706568" cy="1706568"/>
        </a:xfrm>
        <a:prstGeom prst="roundRect">
          <a:avLst/>
        </a:prstGeom>
        <a:solidFill>
          <a:srgbClr val="900C3F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597113" y="360625"/>
        <a:ext cx="1539952" cy="1539952"/>
      </dsp:txXfrm>
    </dsp:sp>
    <dsp:sp modelId="{770F10D4-A01F-C144-BE64-AC6959721C04}">
      <dsp:nvSpPr>
        <dsp:cNvPr id="0" name=""/>
        <dsp:cNvSpPr/>
      </dsp:nvSpPr>
      <dsp:spPr>
        <a:xfrm>
          <a:off x="508587" y="2282535"/>
          <a:ext cx="1706568" cy="1706568"/>
        </a:xfrm>
        <a:prstGeom prst="roundRect">
          <a:avLst/>
        </a:prstGeom>
        <a:solidFill>
          <a:srgbClr val="C70038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91895" y="2365843"/>
        <a:ext cx="1539952" cy="1539952"/>
      </dsp:txXfrm>
    </dsp:sp>
    <dsp:sp modelId="{BD9F4183-015C-FB45-B678-212022A61D60}">
      <dsp:nvSpPr>
        <dsp:cNvPr id="0" name=""/>
        <dsp:cNvSpPr/>
      </dsp:nvSpPr>
      <dsp:spPr>
        <a:xfrm>
          <a:off x="2513805" y="2282535"/>
          <a:ext cx="1706568" cy="1706568"/>
        </a:xfrm>
        <a:prstGeom prst="roundRect">
          <a:avLst/>
        </a:prstGeom>
        <a:solidFill>
          <a:srgbClr val="FF573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597113" y="2365843"/>
        <a:ext cx="1539952" cy="15399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1EB51-A52F-0148-981C-5406B689AEA0}">
      <dsp:nvSpPr>
        <dsp:cNvPr id="0" name=""/>
        <dsp:cNvSpPr/>
      </dsp:nvSpPr>
      <dsp:spPr>
        <a:xfrm>
          <a:off x="231270" y="0"/>
          <a:ext cx="4266421" cy="426642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44546A">
            <a:lumMod val="20000"/>
            <a:lumOff val="8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FD753-A32A-CE4B-9D51-311D3A58526B}">
      <dsp:nvSpPr>
        <dsp:cNvPr id="0" name=""/>
        <dsp:cNvSpPr/>
      </dsp:nvSpPr>
      <dsp:spPr>
        <a:xfrm>
          <a:off x="508587" y="277317"/>
          <a:ext cx="1706568" cy="1706568"/>
        </a:xfrm>
        <a:prstGeom prst="roundRect">
          <a:avLst/>
        </a:prstGeom>
        <a:solidFill>
          <a:srgbClr val="591845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91895" y="360625"/>
        <a:ext cx="1539952" cy="1539952"/>
      </dsp:txXfrm>
    </dsp:sp>
    <dsp:sp modelId="{2C93D56F-1D3D-1845-A9AF-A6D04030433E}">
      <dsp:nvSpPr>
        <dsp:cNvPr id="0" name=""/>
        <dsp:cNvSpPr/>
      </dsp:nvSpPr>
      <dsp:spPr>
        <a:xfrm>
          <a:off x="2513805" y="277317"/>
          <a:ext cx="1706568" cy="1706568"/>
        </a:xfrm>
        <a:prstGeom prst="roundRect">
          <a:avLst/>
        </a:prstGeom>
        <a:solidFill>
          <a:srgbClr val="900C3F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597113" y="360625"/>
        <a:ext cx="1539952" cy="1539952"/>
      </dsp:txXfrm>
    </dsp:sp>
    <dsp:sp modelId="{770F10D4-A01F-C144-BE64-AC6959721C04}">
      <dsp:nvSpPr>
        <dsp:cNvPr id="0" name=""/>
        <dsp:cNvSpPr/>
      </dsp:nvSpPr>
      <dsp:spPr>
        <a:xfrm>
          <a:off x="508587" y="2282535"/>
          <a:ext cx="1706568" cy="1706568"/>
        </a:xfrm>
        <a:prstGeom prst="roundRect">
          <a:avLst/>
        </a:prstGeom>
        <a:solidFill>
          <a:srgbClr val="C70038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91895" y="2365843"/>
        <a:ext cx="1539952" cy="1539952"/>
      </dsp:txXfrm>
    </dsp:sp>
    <dsp:sp modelId="{BD9F4183-015C-FB45-B678-212022A61D60}">
      <dsp:nvSpPr>
        <dsp:cNvPr id="0" name=""/>
        <dsp:cNvSpPr/>
      </dsp:nvSpPr>
      <dsp:spPr>
        <a:xfrm>
          <a:off x="2513805" y="2282535"/>
          <a:ext cx="1706568" cy="1706568"/>
        </a:xfrm>
        <a:prstGeom prst="roundRect">
          <a:avLst/>
        </a:prstGeom>
        <a:solidFill>
          <a:srgbClr val="FF573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597113" y="2365843"/>
        <a:ext cx="1539952" cy="15399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1EB51-A52F-0148-981C-5406B689AEA0}">
      <dsp:nvSpPr>
        <dsp:cNvPr id="0" name=""/>
        <dsp:cNvSpPr/>
      </dsp:nvSpPr>
      <dsp:spPr>
        <a:xfrm>
          <a:off x="231270" y="0"/>
          <a:ext cx="4266421" cy="426642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44546A">
            <a:lumMod val="20000"/>
            <a:lumOff val="8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FD753-A32A-CE4B-9D51-311D3A58526B}">
      <dsp:nvSpPr>
        <dsp:cNvPr id="0" name=""/>
        <dsp:cNvSpPr/>
      </dsp:nvSpPr>
      <dsp:spPr>
        <a:xfrm>
          <a:off x="508587" y="277317"/>
          <a:ext cx="1706568" cy="1706568"/>
        </a:xfrm>
        <a:prstGeom prst="roundRect">
          <a:avLst/>
        </a:prstGeom>
        <a:solidFill>
          <a:srgbClr val="591845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91895" y="360625"/>
        <a:ext cx="1539952" cy="1539952"/>
      </dsp:txXfrm>
    </dsp:sp>
    <dsp:sp modelId="{2C93D56F-1D3D-1845-A9AF-A6D04030433E}">
      <dsp:nvSpPr>
        <dsp:cNvPr id="0" name=""/>
        <dsp:cNvSpPr/>
      </dsp:nvSpPr>
      <dsp:spPr>
        <a:xfrm>
          <a:off x="2513805" y="277317"/>
          <a:ext cx="1706568" cy="1706568"/>
        </a:xfrm>
        <a:prstGeom prst="roundRect">
          <a:avLst/>
        </a:prstGeom>
        <a:solidFill>
          <a:srgbClr val="900C3F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597113" y="360625"/>
        <a:ext cx="1539952" cy="1539952"/>
      </dsp:txXfrm>
    </dsp:sp>
    <dsp:sp modelId="{770F10D4-A01F-C144-BE64-AC6959721C04}">
      <dsp:nvSpPr>
        <dsp:cNvPr id="0" name=""/>
        <dsp:cNvSpPr/>
      </dsp:nvSpPr>
      <dsp:spPr>
        <a:xfrm>
          <a:off x="508587" y="2282535"/>
          <a:ext cx="1706568" cy="1706568"/>
        </a:xfrm>
        <a:prstGeom prst="roundRect">
          <a:avLst/>
        </a:prstGeom>
        <a:solidFill>
          <a:srgbClr val="C70038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91895" y="2365843"/>
        <a:ext cx="1539952" cy="1539952"/>
      </dsp:txXfrm>
    </dsp:sp>
    <dsp:sp modelId="{BD9F4183-015C-FB45-B678-212022A61D60}">
      <dsp:nvSpPr>
        <dsp:cNvPr id="0" name=""/>
        <dsp:cNvSpPr/>
      </dsp:nvSpPr>
      <dsp:spPr>
        <a:xfrm>
          <a:off x="2513805" y="2282535"/>
          <a:ext cx="1706568" cy="1706568"/>
        </a:xfrm>
        <a:prstGeom prst="roundRect">
          <a:avLst/>
        </a:prstGeom>
        <a:solidFill>
          <a:srgbClr val="FF573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597113" y="2365843"/>
        <a:ext cx="1539952" cy="1539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C37E712-1019-D841-83DA-B4B729A9CF18}" type="datetimeFigureOut">
              <a:rPr lang="es-ES" smtClean="0"/>
              <a:t>02/03/2021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0888"/>
            <a:ext cx="66754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2CB253EC-5EE7-6A4A-954E-A6696DA13F5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0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9686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96866" algn="l" defTabSz="39686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93733" algn="l" defTabSz="39686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90601" algn="l" defTabSz="39686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87467" algn="l" defTabSz="39686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84334" algn="l" defTabSz="39686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81199" algn="l" defTabSz="39686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78068" algn="l" defTabSz="39686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74935" algn="l" defTabSz="39686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85;p1:notes">
            <a:extLst>
              <a:ext uri="{FF2B5EF4-FFF2-40B4-BE49-F238E27FC236}">
                <a16:creationId xmlns:a16="http://schemas.microsoft.com/office/drawing/2014/main" id="{89A81E54-74CC-496A-B0C0-F628690FB7F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SzPts val="1400"/>
            </a:pP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099" name="Google Shape;86;p1:notes">
            <a:extLst>
              <a:ext uri="{FF2B5EF4-FFF2-40B4-BE49-F238E27FC236}">
                <a16:creationId xmlns:a16="http://schemas.microsoft.com/office/drawing/2014/main" id="{25FD0E10-E15D-4004-97BA-32D9A6DD26D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-200025" y="822325"/>
            <a:ext cx="7318375" cy="4117975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08608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endParaRPr lang="en-US" sz="1400" dirty="0">
              <a:solidFill>
                <a:srgbClr val="591845"/>
              </a:solidFill>
              <a:latin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20839">
              <a:defRPr/>
            </a:pPr>
            <a:fld id="{2F23600A-DE76-4101-A3E3-30EA3F212B56}" type="slidenum">
              <a:rPr lang="es-EC">
                <a:solidFill>
                  <a:prstClr val="black"/>
                </a:solidFill>
                <a:latin typeface="Calibri" panose="020F0502020204030204"/>
              </a:rPr>
              <a:pPr defTabSz="1020839">
                <a:defRPr/>
              </a:pPr>
              <a:t>10</a:t>
            </a:fld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2751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endParaRPr lang="en-US" sz="1400" dirty="0">
              <a:solidFill>
                <a:srgbClr val="591845"/>
              </a:solidFill>
              <a:latin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20839">
              <a:defRPr/>
            </a:pPr>
            <a:fld id="{2F23600A-DE76-4101-A3E3-30EA3F212B56}" type="slidenum">
              <a:rPr lang="es-EC">
                <a:solidFill>
                  <a:prstClr val="black"/>
                </a:solidFill>
                <a:latin typeface="Calibri" panose="020F0502020204030204"/>
              </a:rPr>
              <a:pPr defTabSz="1020839">
                <a:defRPr/>
              </a:pPr>
              <a:t>2</a:t>
            </a:fld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701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endParaRPr lang="en-US" sz="1400" dirty="0">
              <a:solidFill>
                <a:srgbClr val="591845"/>
              </a:solidFill>
              <a:latin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20839">
              <a:defRPr/>
            </a:pPr>
            <a:fld id="{2F23600A-DE76-4101-A3E3-30EA3F212B56}" type="slidenum">
              <a:rPr lang="es-EC">
                <a:solidFill>
                  <a:prstClr val="black"/>
                </a:solidFill>
                <a:latin typeface="Calibri" panose="020F0502020204030204"/>
              </a:rPr>
              <a:pPr defTabSz="1020839">
                <a:defRPr/>
              </a:pPr>
              <a:t>3</a:t>
            </a:fld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069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lnSpc>
                <a:spcPct val="80000"/>
              </a:lnSpc>
              <a:defRPr/>
            </a:pPr>
            <a:endParaRPr lang="en-US" sz="1500" dirty="0">
              <a:solidFill>
                <a:srgbClr val="C70038"/>
              </a:solidFill>
              <a:latin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20839">
              <a:defRPr/>
            </a:pPr>
            <a:fld id="{2F23600A-DE76-4101-A3E3-30EA3F212B56}" type="slidenum">
              <a:rPr lang="es-EC">
                <a:solidFill>
                  <a:prstClr val="black"/>
                </a:solidFill>
                <a:latin typeface="Calibri" panose="020F0502020204030204"/>
              </a:rPr>
              <a:pPr defTabSz="1020839">
                <a:defRPr/>
              </a:pPr>
              <a:t>4</a:t>
            </a:fld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3930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lnSpc>
                <a:spcPct val="80000"/>
              </a:lnSpc>
              <a:defRPr/>
            </a:pPr>
            <a:endParaRPr lang="en-US" sz="1500" dirty="0">
              <a:solidFill>
                <a:srgbClr val="C70038"/>
              </a:solidFill>
              <a:latin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20839">
              <a:defRPr/>
            </a:pPr>
            <a:fld id="{2F23600A-DE76-4101-A3E3-30EA3F212B56}" type="slidenum">
              <a:rPr lang="es-EC">
                <a:solidFill>
                  <a:prstClr val="black"/>
                </a:solidFill>
                <a:latin typeface="Calibri" panose="020F0502020204030204"/>
              </a:rPr>
              <a:pPr defTabSz="1020839">
                <a:defRPr/>
              </a:pPr>
              <a:t>5</a:t>
            </a:fld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394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5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20839">
              <a:defRPr/>
            </a:pPr>
            <a:fld id="{2F23600A-DE76-4101-A3E3-30EA3F212B56}" type="slidenum">
              <a:rPr lang="es-EC">
                <a:solidFill>
                  <a:prstClr val="black"/>
                </a:solidFill>
                <a:latin typeface="Calibri" panose="020F0502020204030204"/>
              </a:rPr>
              <a:pPr defTabSz="1020839">
                <a:defRPr/>
              </a:pPr>
              <a:t>6</a:t>
            </a:fld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5262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5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20839">
              <a:defRPr/>
            </a:pPr>
            <a:fld id="{2F23600A-DE76-4101-A3E3-30EA3F212B56}" type="slidenum">
              <a:rPr lang="es-EC">
                <a:solidFill>
                  <a:prstClr val="black"/>
                </a:solidFill>
                <a:latin typeface="Calibri" panose="020F0502020204030204"/>
              </a:rPr>
              <a:pPr defTabSz="1020839">
                <a:defRPr/>
              </a:pPr>
              <a:t>7</a:t>
            </a:fld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8262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5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20839">
              <a:defRPr/>
            </a:pPr>
            <a:fld id="{2F23600A-DE76-4101-A3E3-30EA3F212B56}" type="slidenum">
              <a:rPr lang="es-EC">
                <a:solidFill>
                  <a:prstClr val="black"/>
                </a:solidFill>
                <a:latin typeface="Calibri" panose="020F0502020204030204"/>
              </a:rPr>
              <a:pPr defTabSz="1020839">
                <a:defRPr/>
              </a:pPr>
              <a:t>8</a:t>
            </a:fld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1428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5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20839">
              <a:defRPr/>
            </a:pPr>
            <a:fld id="{2F23600A-DE76-4101-A3E3-30EA3F212B56}" type="slidenum">
              <a:rPr lang="es-EC">
                <a:solidFill>
                  <a:prstClr val="black"/>
                </a:solidFill>
                <a:latin typeface="Calibri" panose="020F0502020204030204"/>
              </a:rPr>
              <a:pPr defTabSz="1020839">
                <a:defRPr/>
              </a:pPr>
              <a:t>9</a:t>
            </a:fld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129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163" y="2130433"/>
            <a:ext cx="10360502" cy="147002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325" y="3886201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93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90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8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8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81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7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74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77C-2F3D-844C-AB21-109167EFCA1A}" type="datetimeFigureOut">
              <a:rPr lang="es-ES" smtClean="0"/>
              <a:t>02/03/2021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7393-32D1-2145-B7F3-BF23EEAF248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818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77C-2F3D-844C-AB21-109167EFCA1A}" type="datetimeFigureOut">
              <a:rPr lang="es-ES" smtClean="0"/>
              <a:t>02/03/2021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7393-32D1-2145-B7F3-BF23EEAF248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340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69946" y="36511"/>
            <a:ext cx="2194413" cy="78105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86709" y="36511"/>
            <a:ext cx="6380088" cy="78105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77C-2F3D-844C-AB21-109167EFCA1A}" type="datetimeFigureOut">
              <a:rPr lang="es-ES" smtClean="0"/>
              <a:t>02/03/2021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7393-32D1-2145-B7F3-BF23EEAF248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22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77C-2F3D-844C-AB21-109167EFCA1A}" type="datetimeFigureOut">
              <a:rPr lang="es-ES" smtClean="0"/>
              <a:t>02/03/2021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7393-32D1-2145-B7F3-BF23EEAF248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4956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833" y="4406906"/>
            <a:ext cx="10360502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2833" y="2906719"/>
            <a:ext cx="10360502" cy="1500188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96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93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906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874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843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811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780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74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77C-2F3D-844C-AB21-109167EFCA1A}" type="datetimeFigureOut">
              <a:rPr lang="es-ES" smtClean="0"/>
              <a:t>02/03/2021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7393-32D1-2145-B7F3-BF23EEAF248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606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86709" y="212729"/>
            <a:ext cx="4287250" cy="604838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77105" y="212729"/>
            <a:ext cx="4287250" cy="604838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77C-2F3D-844C-AB21-109167EFCA1A}" type="datetimeFigureOut">
              <a:rPr lang="es-ES" smtClean="0"/>
              <a:t>02/03/2021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7393-32D1-2145-B7F3-BF23EEAF248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279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442" y="274635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442" y="1535116"/>
            <a:ext cx="5385513" cy="63976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66" indent="0">
              <a:buNone/>
              <a:defRPr sz="1700" b="1"/>
            </a:lvl2pPr>
            <a:lvl3pPr marL="793733" indent="0">
              <a:buNone/>
              <a:defRPr sz="1500" b="1"/>
            </a:lvl3pPr>
            <a:lvl4pPr marL="1190601" indent="0">
              <a:buNone/>
              <a:defRPr sz="1400" b="1"/>
            </a:lvl4pPr>
            <a:lvl5pPr marL="1587467" indent="0">
              <a:buNone/>
              <a:defRPr sz="1400" b="1"/>
            </a:lvl5pPr>
            <a:lvl6pPr marL="1984334" indent="0">
              <a:buNone/>
              <a:defRPr sz="1400" b="1"/>
            </a:lvl6pPr>
            <a:lvl7pPr marL="2381199" indent="0">
              <a:buNone/>
              <a:defRPr sz="1400" b="1"/>
            </a:lvl7pPr>
            <a:lvl8pPr marL="2778068" indent="0">
              <a:buNone/>
              <a:defRPr sz="1400" b="1"/>
            </a:lvl8pPr>
            <a:lvl9pPr marL="3174935" indent="0">
              <a:buNone/>
              <a:defRPr sz="14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442" y="2174881"/>
            <a:ext cx="5385513" cy="3951285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1754" y="1535116"/>
            <a:ext cx="5387630" cy="63976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66" indent="0">
              <a:buNone/>
              <a:defRPr sz="1700" b="1"/>
            </a:lvl2pPr>
            <a:lvl3pPr marL="793733" indent="0">
              <a:buNone/>
              <a:defRPr sz="1500" b="1"/>
            </a:lvl3pPr>
            <a:lvl4pPr marL="1190601" indent="0">
              <a:buNone/>
              <a:defRPr sz="1400" b="1"/>
            </a:lvl4pPr>
            <a:lvl5pPr marL="1587467" indent="0">
              <a:buNone/>
              <a:defRPr sz="1400" b="1"/>
            </a:lvl5pPr>
            <a:lvl6pPr marL="1984334" indent="0">
              <a:buNone/>
              <a:defRPr sz="1400" b="1"/>
            </a:lvl6pPr>
            <a:lvl7pPr marL="2381199" indent="0">
              <a:buNone/>
              <a:defRPr sz="1400" b="1"/>
            </a:lvl7pPr>
            <a:lvl8pPr marL="2778068" indent="0">
              <a:buNone/>
              <a:defRPr sz="1400" b="1"/>
            </a:lvl8pPr>
            <a:lvl9pPr marL="3174935" indent="0">
              <a:buNone/>
              <a:defRPr sz="14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1754" y="2174881"/>
            <a:ext cx="5387630" cy="3951285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77C-2F3D-844C-AB21-109167EFCA1A}" type="datetimeFigureOut">
              <a:rPr lang="es-ES" smtClean="0"/>
              <a:t>02/03/2021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7393-32D1-2145-B7F3-BF23EEAF248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877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77C-2F3D-844C-AB21-109167EFCA1A}" type="datetimeFigureOut">
              <a:rPr lang="es-ES" smtClean="0"/>
              <a:t>02/03/2021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7393-32D1-2145-B7F3-BF23EEAF248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1722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77C-2F3D-844C-AB21-109167EFCA1A}" type="datetimeFigureOut">
              <a:rPr lang="es-ES" smtClean="0"/>
              <a:t>02/03/2021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7393-32D1-2145-B7F3-BF23EEAF248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329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445" y="273053"/>
            <a:ext cx="4010039" cy="116205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5492" y="273059"/>
            <a:ext cx="6813892" cy="585311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445" y="1435108"/>
            <a:ext cx="4010039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96866" indent="0">
              <a:buNone/>
              <a:defRPr sz="1000"/>
            </a:lvl2pPr>
            <a:lvl3pPr marL="793733" indent="0">
              <a:buNone/>
              <a:defRPr sz="800"/>
            </a:lvl3pPr>
            <a:lvl4pPr marL="1190601" indent="0">
              <a:buNone/>
              <a:defRPr sz="800"/>
            </a:lvl4pPr>
            <a:lvl5pPr marL="1587467" indent="0">
              <a:buNone/>
              <a:defRPr sz="800"/>
            </a:lvl5pPr>
            <a:lvl6pPr marL="1984334" indent="0">
              <a:buNone/>
              <a:defRPr sz="800"/>
            </a:lvl6pPr>
            <a:lvl7pPr marL="2381199" indent="0">
              <a:buNone/>
              <a:defRPr sz="800"/>
            </a:lvl7pPr>
            <a:lvl8pPr marL="2778068" indent="0">
              <a:buNone/>
              <a:defRPr sz="800"/>
            </a:lvl8pPr>
            <a:lvl9pPr marL="3174935" indent="0">
              <a:buNone/>
              <a:defRPr sz="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77C-2F3D-844C-AB21-109167EFCA1A}" type="datetimeFigureOut">
              <a:rPr lang="es-ES" smtClean="0"/>
              <a:t>02/03/2021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7393-32D1-2145-B7F3-BF23EEAF248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4711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094" y="4800604"/>
            <a:ext cx="7313295" cy="5667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094" y="612774"/>
            <a:ext cx="7313295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96866" indent="0">
              <a:buNone/>
              <a:defRPr sz="2300"/>
            </a:lvl2pPr>
            <a:lvl3pPr marL="793733" indent="0">
              <a:buNone/>
              <a:defRPr sz="2100"/>
            </a:lvl3pPr>
            <a:lvl4pPr marL="1190601" indent="0">
              <a:buNone/>
              <a:defRPr sz="1700"/>
            </a:lvl4pPr>
            <a:lvl5pPr marL="1587467" indent="0">
              <a:buNone/>
              <a:defRPr sz="1700"/>
            </a:lvl5pPr>
            <a:lvl6pPr marL="1984334" indent="0">
              <a:buNone/>
              <a:defRPr sz="1700"/>
            </a:lvl6pPr>
            <a:lvl7pPr marL="2381199" indent="0">
              <a:buNone/>
              <a:defRPr sz="1700"/>
            </a:lvl7pPr>
            <a:lvl8pPr marL="2778068" indent="0">
              <a:buNone/>
              <a:defRPr sz="1700"/>
            </a:lvl8pPr>
            <a:lvl9pPr marL="3174935" indent="0">
              <a:buNone/>
              <a:defRPr sz="17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094" y="5367342"/>
            <a:ext cx="7313295" cy="804863"/>
          </a:xfrm>
        </p:spPr>
        <p:txBody>
          <a:bodyPr/>
          <a:lstStyle>
            <a:lvl1pPr marL="0" indent="0">
              <a:buNone/>
              <a:defRPr sz="1200"/>
            </a:lvl1pPr>
            <a:lvl2pPr marL="396866" indent="0">
              <a:buNone/>
              <a:defRPr sz="1000"/>
            </a:lvl2pPr>
            <a:lvl3pPr marL="793733" indent="0">
              <a:buNone/>
              <a:defRPr sz="800"/>
            </a:lvl3pPr>
            <a:lvl4pPr marL="1190601" indent="0">
              <a:buNone/>
              <a:defRPr sz="800"/>
            </a:lvl4pPr>
            <a:lvl5pPr marL="1587467" indent="0">
              <a:buNone/>
              <a:defRPr sz="800"/>
            </a:lvl5pPr>
            <a:lvl6pPr marL="1984334" indent="0">
              <a:buNone/>
              <a:defRPr sz="800"/>
            </a:lvl6pPr>
            <a:lvl7pPr marL="2381199" indent="0">
              <a:buNone/>
              <a:defRPr sz="800"/>
            </a:lvl7pPr>
            <a:lvl8pPr marL="2778068" indent="0">
              <a:buNone/>
              <a:defRPr sz="800"/>
            </a:lvl8pPr>
            <a:lvl9pPr marL="3174935" indent="0">
              <a:buNone/>
              <a:defRPr sz="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77C-2F3D-844C-AB21-109167EFCA1A}" type="datetimeFigureOut">
              <a:rPr lang="es-ES" smtClean="0"/>
              <a:t>02/03/2021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7393-32D1-2145-B7F3-BF23EEAF248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163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442" y="274635"/>
            <a:ext cx="10969943" cy="1143000"/>
          </a:xfrm>
          <a:prstGeom prst="rect">
            <a:avLst/>
          </a:prstGeom>
        </p:spPr>
        <p:txBody>
          <a:bodyPr vert="horz" lIns="79373" tIns="39686" rIns="79373" bIns="39686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442" y="1600202"/>
            <a:ext cx="10969943" cy="4525965"/>
          </a:xfrm>
          <a:prstGeom prst="rect">
            <a:avLst/>
          </a:prstGeom>
        </p:spPr>
        <p:txBody>
          <a:bodyPr vert="horz" lIns="79373" tIns="39686" rIns="79373" bIns="39686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442" y="6356360"/>
            <a:ext cx="2844060" cy="365123"/>
          </a:xfrm>
          <a:prstGeom prst="rect">
            <a:avLst/>
          </a:prstGeom>
        </p:spPr>
        <p:txBody>
          <a:bodyPr vert="horz" lIns="79373" tIns="39686" rIns="79373" bIns="3968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5177C-2F3D-844C-AB21-109167EFCA1A}" type="datetimeFigureOut">
              <a:rPr lang="es-ES" smtClean="0"/>
              <a:t>02/03/2021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4516" y="6356360"/>
            <a:ext cx="3859795" cy="365123"/>
          </a:xfrm>
          <a:prstGeom prst="rect">
            <a:avLst/>
          </a:prstGeom>
        </p:spPr>
        <p:txBody>
          <a:bodyPr vert="horz" lIns="79373" tIns="39686" rIns="79373" bIns="3968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5325" y="6356360"/>
            <a:ext cx="2844060" cy="365123"/>
          </a:xfrm>
          <a:prstGeom prst="rect">
            <a:avLst/>
          </a:prstGeom>
        </p:spPr>
        <p:txBody>
          <a:bodyPr vert="horz" lIns="79373" tIns="39686" rIns="79373" bIns="3968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27393-32D1-2145-B7F3-BF23EEAF248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449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96866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650" indent="-297650" algn="l" defTabSz="396866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4909" indent="-248042" algn="l" defTabSz="396866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92167" indent="-198433" algn="l" defTabSz="39686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89034" indent="-198433" algn="l" defTabSz="396866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85900" indent="-198433" algn="l" defTabSz="396866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82766" indent="-198433" algn="l" defTabSz="39686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79635" indent="-198433" algn="l" defTabSz="39686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76501" indent="-198433" algn="l" defTabSz="39686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73367" indent="-198433" algn="l" defTabSz="39686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39686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66" algn="l" defTabSz="39686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93733" algn="l" defTabSz="39686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601" algn="l" defTabSz="39686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467" algn="l" defTabSz="39686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334" algn="l" defTabSz="39686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81199" algn="l" defTabSz="39686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78068" algn="l" defTabSz="39686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935" algn="l" defTabSz="39686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6.jpeg"/><Relationship Id="rId10" Type="http://schemas.microsoft.com/office/2007/relationships/diagramDrawing" Target="../diagrams/drawing1.xml"/><Relationship Id="rId4" Type="http://schemas.openxmlformats.org/officeDocument/2006/relationships/image" Target="../media/image5.emf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6.jpeg"/><Relationship Id="rId10" Type="http://schemas.microsoft.com/office/2007/relationships/diagramDrawing" Target="../diagrams/drawing2.xml"/><Relationship Id="rId4" Type="http://schemas.openxmlformats.org/officeDocument/2006/relationships/image" Target="../media/image5.emf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6.jpeg"/><Relationship Id="rId10" Type="http://schemas.microsoft.com/office/2007/relationships/diagramDrawing" Target="../diagrams/drawing3.xml"/><Relationship Id="rId4" Type="http://schemas.openxmlformats.org/officeDocument/2006/relationships/image" Target="../media/image5.emf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6.jpeg"/><Relationship Id="rId10" Type="http://schemas.microsoft.com/office/2007/relationships/diagramDrawing" Target="../diagrams/drawing4.xml"/><Relationship Id="rId4" Type="http://schemas.openxmlformats.org/officeDocument/2006/relationships/image" Target="../media/image5.emf"/><Relationship Id="rId9" Type="http://schemas.openxmlformats.org/officeDocument/2006/relationships/diagramColors" Target="../diagrams/colors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6.jpeg"/><Relationship Id="rId10" Type="http://schemas.microsoft.com/office/2007/relationships/diagramDrawing" Target="../diagrams/drawing5.xml"/><Relationship Id="rId4" Type="http://schemas.openxmlformats.org/officeDocument/2006/relationships/image" Target="../media/image5.emf"/><Relationship Id="rId9" Type="http://schemas.openxmlformats.org/officeDocument/2006/relationships/diagramColors" Target="../diagrams/colors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CCBD4D4-FF18-4E15-819C-1060936D0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325" y="6080215"/>
            <a:ext cx="124301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dfabara\Downloads\PortadasInstancias_productividad (1).jpg">
            <a:extLst>
              <a:ext uri="{FF2B5EF4-FFF2-40B4-BE49-F238E27FC236}">
                <a16:creationId xmlns:a16="http://schemas.microsoft.com/office/drawing/2014/main" id="{FCE06924-AF86-4E98-9546-70CA01A8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6" b="30493"/>
          <a:stretch>
            <a:fillRect/>
          </a:stretch>
        </p:blipFill>
        <p:spPr bwMode="auto">
          <a:xfrm>
            <a:off x="10485337" y="6069495"/>
            <a:ext cx="1706663" cy="64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4357" r="41317" b="32560"/>
          <a:stretch/>
        </p:blipFill>
        <p:spPr>
          <a:xfrm>
            <a:off x="-23149" y="-19722"/>
            <a:ext cx="6933235" cy="6978317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102386" y="1937186"/>
            <a:ext cx="5215753" cy="286729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ECEA350A-D934-F841-80FC-467442589C5D}"/>
              </a:ext>
            </a:extLst>
          </p:cNvPr>
          <p:cNvSpPr txBox="1"/>
          <p:nvPr/>
        </p:nvSpPr>
        <p:spPr>
          <a:xfrm>
            <a:off x="4390826" y="2681267"/>
            <a:ext cx="49273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rgbClr val="473166"/>
                </a:solidFill>
                <a:latin typeface="Candara" panose="020E0502030303020204" pitchFamily="34" charset="0"/>
              </a:rPr>
              <a:t>Avance del Plan de reactivación productiva del Centro Histórico de Quito</a:t>
            </a:r>
          </a:p>
        </p:txBody>
      </p:sp>
    </p:spTree>
    <p:extLst>
      <p:ext uri="{BB962C8B-B14F-4D97-AF65-F5344CB8AC3E}">
        <p14:creationId xmlns:p14="http://schemas.microsoft.com/office/powerpoint/2010/main" val="18844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E">
            <a:extLst>
              <a:ext uri="{FF2B5EF4-FFF2-40B4-BE49-F238E27FC236}">
                <a16:creationId xmlns:a16="http://schemas.microsoft.com/office/drawing/2014/main" id="{AB7E058F-7A60-4957-91F7-7FEB674CAFEB}"/>
              </a:ext>
            </a:extLst>
          </p:cNvPr>
          <p:cNvSpPr/>
          <p:nvPr/>
        </p:nvSpPr>
        <p:spPr>
          <a:xfrm>
            <a:off x="8105934" y="2759465"/>
            <a:ext cx="2170204" cy="1779386"/>
          </a:xfrm>
          <a:custGeom>
            <a:avLst/>
            <a:gdLst/>
            <a:ahLst/>
            <a:cxnLst/>
            <a:rect l="0" t="0" r="0" b="0"/>
            <a:pathLst>
              <a:path w="4572000" h="4988788">
                <a:moveTo>
                  <a:pt x="0" y="0"/>
                </a:moveTo>
                <a:lnTo>
                  <a:pt x="4064000" y="0"/>
                </a:lnTo>
                <a:cubicBezTo>
                  <a:pt x="4344568" y="0"/>
                  <a:pt x="4572000" y="227444"/>
                  <a:pt x="4572000" y="508000"/>
                </a:cubicBezTo>
                <a:lnTo>
                  <a:pt x="4572000" y="4572000"/>
                </a:lnTo>
                <a:lnTo>
                  <a:pt x="2742996" y="4572000"/>
                </a:lnTo>
                <a:lnTo>
                  <a:pt x="2375801" y="4939195"/>
                </a:lnTo>
                <a:cubicBezTo>
                  <a:pt x="2326208" y="4988788"/>
                  <a:pt x="2245791" y="4988788"/>
                  <a:pt x="2196198" y="4939195"/>
                </a:cubicBezTo>
                <a:lnTo>
                  <a:pt x="1829003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FF5733">
              <a:alpha val="99000"/>
            </a:srgbClr>
          </a:solidFill>
          <a:ln w="12700" cmpd="sng">
            <a:noFill/>
            <a:prstDash val="solid"/>
          </a:ln>
        </p:spPr>
        <p:txBody>
          <a:bodyPr wrap="square" anchor="ctr">
            <a:spAutoFit/>
          </a:bodyPr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049A08E-42E3-4349-BC06-DBF4E9F7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364" y="490811"/>
            <a:ext cx="10118211" cy="407451"/>
          </a:xfrm>
        </p:spPr>
        <p:txBody>
          <a:bodyPr>
            <a:normAutofit fontScale="90000"/>
          </a:bodyPr>
          <a:lstStyle/>
          <a:p>
            <a:r>
              <a:rPr lang="es-EC" sz="3199" b="1" dirty="0">
                <a:solidFill>
                  <a:srgbClr val="473166"/>
                </a:solidFill>
                <a:latin typeface="Candara" panose="020E0502030303020204" pitchFamily="34" charset="0"/>
              </a:rPr>
              <a:t>Conclusiones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99D88F10-B37F-4CC8-9356-1AA6684B4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79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>
              <a:defRPr/>
            </a:pPr>
            <a:endParaRPr lang="es-EC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211B63-016A-4AC2-9308-37D570313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149" y="1456415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>
              <a:defRPr/>
            </a:pPr>
            <a:endParaRPr lang="es-EC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id="{4C8A003E-DA30-4834-9FE4-9E4FC845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492" y="6270834"/>
            <a:ext cx="1242688" cy="6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6">
            <a:extLst>
              <a:ext uri="{FF2B5EF4-FFF2-40B4-BE49-F238E27FC236}">
                <a16:creationId xmlns:a16="http://schemas.microsoft.com/office/drawing/2014/main" id="{0EE74A2B-0BE6-47E0-B844-C2E131EF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6756" b="-179057"/>
          <a:stretch>
            <a:fillRect/>
          </a:stretch>
        </p:blipFill>
        <p:spPr bwMode="auto">
          <a:xfrm>
            <a:off x="360269" y="6472394"/>
            <a:ext cx="10304001" cy="44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8" name="Group 25">
            <a:extLst>
              <a:ext uri="{FF2B5EF4-FFF2-40B4-BE49-F238E27FC236}">
                <a16:creationId xmlns:a16="http://schemas.microsoft.com/office/drawing/2014/main" id="{8928CEEE-CC4B-46F8-AC09-74931E910BDC}"/>
              </a:ext>
            </a:extLst>
          </p:cNvPr>
          <p:cNvGrpSpPr/>
          <p:nvPr/>
        </p:nvGrpSpPr>
        <p:grpSpPr>
          <a:xfrm>
            <a:off x="6124973" y="2759229"/>
            <a:ext cx="2240557" cy="1640760"/>
            <a:chOff x="5987325" y="2281083"/>
            <a:chExt cx="3415174" cy="2281083"/>
          </a:xfrm>
        </p:grpSpPr>
        <p:pic>
          <p:nvPicPr>
            <p:cNvPr id="229" name="Shadow" descr="D:\andrew\Работа\Андрей\00_Presentations\WOW\PPT ready\3413.png">
              <a:extLst>
                <a:ext uri="{FF2B5EF4-FFF2-40B4-BE49-F238E27FC236}">
                  <a16:creationId xmlns:a16="http://schemas.microsoft.com/office/drawing/2014/main" id="{3558DCD5-3F6C-4BC4-AACF-1CE42F93C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8072226" y="3231893"/>
              <a:ext cx="2281082" cy="379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Shape D">
              <a:extLst>
                <a:ext uri="{FF2B5EF4-FFF2-40B4-BE49-F238E27FC236}">
                  <a16:creationId xmlns:a16="http://schemas.microsoft.com/office/drawing/2014/main" id="{12718D31-2D6D-477B-8204-E0AE04FDC353}"/>
                </a:ext>
              </a:extLst>
            </p:cNvPr>
            <p:cNvSpPr/>
            <p:nvPr/>
          </p:nvSpPr>
          <p:spPr>
            <a:xfrm>
              <a:off x="5987325" y="2281083"/>
              <a:ext cx="3312450" cy="2281082"/>
            </a:xfrm>
            <a:custGeom>
              <a:avLst/>
              <a:gdLst/>
              <a:ahLst/>
              <a:cxnLst/>
              <a:rect l="0" t="0" r="0" b="0"/>
              <a:pathLst>
                <a:path w="4988788" h="4572000">
                  <a:moveTo>
                    <a:pt x="0" y="0"/>
                  </a:moveTo>
                  <a:lnTo>
                    <a:pt x="0" y="4572000"/>
                  </a:lnTo>
                  <a:lnTo>
                    <a:pt x="4572000" y="4572000"/>
                  </a:lnTo>
                  <a:lnTo>
                    <a:pt x="4572000" y="2742996"/>
                  </a:lnTo>
                  <a:lnTo>
                    <a:pt x="4939195" y="2375801"/>
                  </a:lnTo>
                  <a:cubicBezTo>
                    <a:pt x="4988788" y="2326208"/>
                    <a:pt x="4988788" y="2245791"/>
                    <a:pt x="4939195" y="2196198"/>
                  </a:cubicBezTo>
                  <a:lnTo>
                    <a:pt x="4572000" y="1829003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C70038"/>
            </a:soli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White circle">
              <a:extLst>
                <a:ext uri="{FF2B5EF4-FFF2-40B4-BE49-F238E27FC236}">
                  <a16:creationId xmlns:a16="http://schemas.microsoft.com/office/drawing/2014/main" id="{0453066F-EE87-4BE5-B49F-E7E795D00165}"/>
                </a:ext>
              </a:extLst>
            </p:cNvPr>
            <p:cNvSpPr/>
            <p:nvPr/>
          </p:nvSpPr>
          <p:spPr>
            <a:xfrm>
              <a:off x="8915049" y="3363175"/>
              <a:ext cx="116884" cy="116899"/>
            </a:xfrm>
            <a:custGeom>
              <a:avLst/>
              <a:gdLst/>
              <a:ahLst/>
              <a:cxnLst/>
              <a:rect l="0" t="0" r="0" b="0"/>
              <a:pathLst>
                <a:path w="234302" h="234302">
                  <a:moveTo>
                    <a:pt x="117157" y="234302"/>
                  </a:moveTo>
                  <a:cubicBezTo>
                    <a:pt x="52450" y="234302"/>
                    <a:pt x="0" y="181851"/>
                    <a:pt x="0" y="117144"/>
                  </a:cubicBezTo>
                  <a:cubicBezTo>
                    <a:pt x="0" y="52450"/>
                    <a:pt x="52450" y="0"/>
                    <a:pt x="117157" y="0"/>
                  </a:cubicBezTo>
                  <a:cubicBezTo>
                    <a:pt x="181851" y="0"/>
                    <a:pt x="234302" y="52450"/>
                    <a:pt x="234302" y="117144"/>
                  </a:cubicBezTo>
                  <a:cubicBezTo>
                    <a:pt x="234302" y="181851"/>
                    <a:pt x="181851" y="234302"/>
                    <a:pt x="117157" y="234302"/>
                  </a:cubicBezTo>
                  <a:close/>
                </a:path>
              </a:pathLst>
            </a:custGeom>
            <a:solidFill>
              <a:srgbClr val="FFFFFF">
                <a:alpha val="99000"/>
              </a:srgbClr>
            </a:soli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32" name="Group 24">
            <a:extLst>
              <a:ext uri="{FF2B5EF4-FFF2-40B4-BE49-F238E27FC236}">
                <a16:creationId xmlns:a16="http://schemas.microsoft.com/office/drawing/2014/main" id="{CB6F63EE-9111-4093-895A-96457678440C}"/>
              </a:ext>
            </a:extLst>
          </p:cNvPr>
          <p:cNvGrpSpPr/>
          <p:nvPr/>
        </p:nvGrpSpPr>
        <p:grpSpPr>
          <a:xfrm>
            <a:off x="4124724" y="2759229"/>
            <a:ext cx="2265184" cy="1640760"/>
            <a:chOff x="3167925" y="2281083"/>
            <a:chExt cx="3415173" cy="2281083"/>
          </a:xfrm>
        </p:grpSpPr>
        <p:pic>
          <p:nvPicPr>
            <p:cNvPr id="233" name="Shadow" descr="D:\andrew\Работа\Андрей\00_Presentations\WOW\PPT ready\3413.png">
              <a:extLst>
                <a:ext uri="{FF2B5EF4-FFF2-40B4-BE49-F238E27FC236}">
                  <a16:creationId xmlns:a16="http://schemas.microsoft.com/office/drawing/2014/main" id="{7CEE7DAC-4192-4CCA-962F-B8460AF9C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5252825" y="3231893"/>
              <a:ext cx="2281082" cy="379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Shape C">
              <a:extLst>
                <a:ext uri="{FF2B5EF4-FFF2-40B4-BE49-F238E27FC236}">
                  <a16:creationId xmlns:a16="http://schemas.microsoft.com/office/drawing/2014/main" id="{8B703F7D-8F1A-474C-85F6-71F7D1B42AB5}"/>
                </a:ext>
              </a:extLst>
            </p:cNvPr>
            <p:cNvSpPr/>
            <p:nvPr/>
          </p:nvSpPr>
          <p:spPr>
            <a:xfrm>
              <a:off x="3167925" y="2281083"/>
              <a:ext cx="3312449" cy="2281082"/>
            </a:xfrm>
            <a:custGeom>
              <a:avLst/>
              <a:gdLst/>
              <a:ahLst/>
              <a:cxnLst/>
              <a:rect l="0" t="0" r="0" b="0"/>
              <a:pathLst>
                <a:path w="4988788" h="4572000">
                  <a:moveTo>
                    <a:pt x="0" y="0"/>
                  </a:moveTo>
                  <a:lnTo>
                    <a:pt x="0" y="4572000"/>
                  </a:lnTo>
                  <a:lnTo>
                    <a:pt x="4572000" y="4572000"/>
                  </a:lnTo>
                  <a:lnTo>
                    <a:pt x="4572000" y="2742996"/>
                  </a:lnTo>
                  <a:lnTo>
                    <a:pt x="4939195" y="2375801"/>
                  </a:lnTo>
                  <a:cubicBezTo>
                    <a:pt x="4988788" y="2326208"/>
                    <a:pt x="4988788" y="2245791"/>
                    <a:pt x="4939195" y="2196198"/>
                  </a:cubicBezTo>
                  <a:lnTo>
                    <a:pt x="4572000" y="1829003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900C3F"/>
            </a:soli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White circle">
              <a:extLst>
                <a:ext uri="{FF2B5EF4-FFF2-40B4-BE49-F238E27FC236}">
                  <a16:creationId xmlns:a16="http://schemas.microsoft.com/office/drawing/2014/main" id="{61DE7A68-B6D3-4D5B-8DA2-2D93FE8D9D47}"/>
                </a:ext>
              </a:extLst>
            </p:cNvPr>
            <p:cNvSpPr/>
            <p:nvPr/>
          </p:nvSpPr>
          <p:spPr>
            <a:xfrm>
              <a:off x="6095657" y="3363175"/>
              <a:ext cx="116877" cy="116899"/>
            </a:xfrm>
            <a:custGeom>
              <a:avLst/>
              <a:gdLst/>
              <a:ahLst/>
              <a:cxnLst/>
              <a:rect l="0" t="0" r="0" b="0"/>
              <a:pathLst>
                <a:path w="234289" h="234302">
                  <a:moveTo>
                    <a:pt x="117144" y="234302"/>
                  </a:moveTo>
                  <a:cubicBezTo>
                    <a:pt x="52438" y="234302"/>
                    <a:pt x="0" y="181851"/>
                    <a:pt x="0" y="117144"/>
                  </a:cubicBezTo>
                  <a:cubicBezTo>
                    <a:pt x="0" y="52450"/>
                    <a:pt x="52438" y="0"/>
                    <a:pt x="117144" y="0"/>
                  </a:cubicBezTo>
                  <a:cubicBezTo>
                    <a:pt x="181838" y="0"/>
                    <a:pt x="234289" y="52450"/>
                    <a:pt x="234289" y="117144"/>
                  </a:cubicBezTo>
                  <a:cubicBezTo>
                    <a:pt x="234289" y="181851"/>
                    <a:pt x="181838" y="234302"/>
                    <a:pt x="117144" y="234302"/>
                  </a:cubicBezTo>
                  <a:close/>
                </a:path>
              </a:pathLst>
            </a:custGeom>
            <a:solidFill>
              <a:srgbClr val="FFFFFF">
                <a:alpha val="99000"/>
              </a:srgbClr>
            </a:soli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36" name="Group 23">
            <a:extLst>
              <a:ext uri="{FF2B5EF4-FFF2-40B4-BE49-F238E27FC236}">
                <a16:creationId xmlns:a16="http://schemas.microsoft.com/office/drawing/2014/main" id="{8C5D66D4-705D-4F2A-A082-4E011F9CE819}"/>
              </a:ext>
            </a:extLst>
          </p:cNvPr>
          <p:cNvGrpSpPr/>
          <p:nvPr/>
        </p:nvGrpSpPr>
        <p:grpSpPr>
          <a:xfrm>
            <a:off x="2075352" y="2759229"/>
            <a:ext cx="2456014" cy="1640760"/>
            <a:chOff x="242252" y="2281083"/>
            <a:chExt cx="3414499" cy="2281083"/>
          </a:xfrm>
        </p:grpSpPr>
        <p:pic>
          <p:nvPicPr>
            <p:cNvPr id="237" name="Shadow" descr="D:\andrew\Работа\Андрей\00_Presentations\WOW\PPT ready\3413.png">
              <a:extLst>
                <a:ext uri="{FF2B5EF4-FFF2-40B4-BE49-F238E27FC236}">
                  <a16:creationId xmlns:a16="http://schemas.microsoft.com/office/drawing/2014/main" id="{EE3D2AB1-7929-4C94-A0DE-BE63E9D51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2326478" y="3231893"/>
              <a:ext cx="2281082" cy="379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Shape B">
              <a:extLst>
                <a:ext uri="{FF2B5EF4-FFF2-40B4-BE49-F238E27FC236}">
                  <a16:creationId xmlns:a16="http://schemas.microsoft.com/office/drawing/2014/main" id="{18A625BD-B49B-4875-B4B8-EA123F5D0369}"/>
                </a:ext>
              </a:extLst>
            </p:cNvPr>
            <p:cNvSpPr/>
            <p:nvPr/>
          </p:nvSpPr>
          <p:spPr>
            <a:xfrm>
              <a:off x="242252" y="2281083"/>
              <a:ext cx="3312449" cy="2281082"/>
            </a:xfrm>
            <a:custGeom>
              <a:avLst/>
              <a:gdLst/>
              <a:ahLst/>
              <a:cxnLst/>
              <a:rect l="0" t="0" r="0" b="0"/>
              <a:pathLst>
                <a:path w="4988788" h="4572000">
                  <a:moveTo>
                    <a:pt x="0" y="0"/>
                  </a:moveTo>
                  <a:lnTo>
                    <a:pt x="0" y="4064000"/>
                  </a:lnTo>
                  <a:cubicBezTo>
                    <a:pt x="0" y="4344568"/>
                    <a:pt x="227444" y="4572000"/>
                    <a:pt x="508000" y="4572000"/>
                  </a:cubicBezTo>
                  <a:lnTo>
                    <a:pt x="4572000" y="4572000"/>
                  </a:lnTo>
                  <a:lnTo>
                    <a:pt x="4572000" y="2742996"/>
                  </a:lnTo>
                  <a:lnTo>
                    <a:pt x="4939195" y="2375801"/>
                  </a:lnTo>
                  <a:cubicBezTo>
                    <a:pt x="4988788" y="2326208"/>
                    <a:pt x="4988788" y="2245791"/>
                    <a:pt x="4939195" y="2196198"/>
                  </a:cubicBezTo>
                  <a:lnTo>
                    <a:pt x="4572000" y="1829003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591845"/>
            </a:soli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White circle">
              <a:extLst>
                <a:ext uri="{FF2B5EF4-FFF2-40B4-BE49-F238E27FC236}">
                  <a16:creationId xmlns:a16="http://schemas.microsoft.com/office/drawing/2014/main" id="{56B0D19A-FB78-4A49-8723-74CF006C8DBA}"/>
                </a:ext>
              </a:extLst>
            </p:cNvPr>
            <p:cNvSpPr/>
            <p:nvPr/>
          </p:nvSpPr>
          <p:spPr>
            <a:xfrm>
              <a:off x="3169983" y="3363175"/>
              <a:ext cx="116877" cy="116899"/>
            </a:xfrm>
            <a:custGeom>
              <a:avLst/>
              <a:gdLst/>
              <a:ahLst/>
              <a:cxnLst/>
              <a:rect l="0" t="0" r="0" b="0"/>
              <a:pathLst>
                <a:path w="234289" h="234302">
                  <a:moveTo>
                    <a:pt x="117144" y="234302"/>
                  </a:moveTo>
                  <a:cubicBezTo>
                    <a:pt x="52438" y="234302"/>
                    <a:pt x="0" y="181851"/>
                    <a:pt x="0" y="117144"/>
                  </a:cubicBezTo>
                  <a:cubicBezTo>
                    <a:pt x="0" y="52450"/>
                    <a:pt x="52438" y="0"/>
                    <a:pt x="117144" y="0"/>
                  </a:cubicBezTo>
                  <a:cubicBezTo>
                    <a:pt x="181838" y="0"/>
                    <a:pt x="234289" y="52450"/>
                    <a:pt x="234289" y="117144"/>
                  </a:cubicBezTo>
                  <a:cubicBezTo>
                    <a:pt x="234289" y="181851"/>
                    <a:pt x="181838" y="234302"/>
                    <a:pt x="117144" y="234302"/>
                  </a:cubicBezTo>
                  <a:close/>
                </a:path>
              </a:pathLst>
            </a:custGeom>
            <a:solidFill>
              <a:srgbClr val="FFFFFF">
                <a:alpha val="99000"/>
              </a:srgbClr>
            </a:soli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9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2346770" y="3988957"/>
            <a:ext cx="168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2000" b="1" dirty="0" smtClean="0">
                <a:solidFill>
                  <a:prstClr val="white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02</a:t>
            </a:r>
            <a:endParaRPr lang="ru-RU" sz="2000" b="1" dirty="0">
              <a:solidFill>
                <a:prstClr val="white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0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4402113" y="4009265"/>
            <a:ext cx="168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2000" b="1" dirty="0" smtClean="0">
                <a:solidFill>
                  <a:prstClr val="white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03</a:t>
            </a:r>
            <a:endParaRPr lang="ru-RU" sz="2000" b="1" dirty="0">
              <a:solidFill>
                <a:prstClr val="white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1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6288366" y="4007774"/>
            <a:ext cx="168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2000" b="1" dirty="0" smtClean="0">
                <a:solidFill>
                  <a:prstClr val="white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04</a:t>
            </a:r>
            <a:endParaRPr lang="ru-RU" sz="2000" b="1" dirty="0">
              <a:solidFill>
                <a:prstClr val="white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07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-141418" y="165791"/>
            <a:ext cx="168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2400" b="1" dirty="0" smtClean="0">
                <a:solidFill>
                  <a:prstClr val="white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01</a:t>
            </a:r>
            <a:endParaRPr lang="ru-RU" sz="2400" b="1" dirty="0">
              <a:solidFill>
                <a:prstClr val="white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47" name="Rectángulo 146"/>
          <p:cNvSpPr/>
          <p:nvPr/>
        </p:nvSpPr>
        <p:spPr>
          <a:xfrm>
            <a:off x="-1339872" y="7217993"/>
            <a:ext cx="12004142" cy="1939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48" name="Picture 2" descr="C:\Users\dfabara\Downloads\PortadasInstancias_productividad (1).jpg">
            <a:extLst>
              <a:ext uri="{FF2B5EF4-FFF2-40B4-BE49-F238E27FC236}">
                <a16:creationId xmlns:a16="http://schemas.microsoft.com/office/drawing/2014/main" id="{819FD18B-A495-42E7-A6A2-49093722A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6" b="30493"/>
          <a:stretch>
            <a:fillRect/>
          </a:stretch>
        </p:blipFill>
        <p:spPr bwMode="auto">
          <a:xfrm>
            <a:off x="287464" y="280140"/>
            <a:ext cx="1079002" cy="4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6" name="Group 1">
            <a:extLst>
              <a:ext uri="{FF2B5EF4-FFF2-40B4-BE49-F238E27FC236}">
                <a16:creationId xmlns:a16="http://schemas.microsoft.com/office/drawing/2014/main" id="{FFC80125-7E67-419E-9151-71883AD99EC8}"/>
              </a:ext>
            </a:extLst>
          </p:cNvPr>
          <p:cNvGrpSpPr/>
          <p:nvPr/>
        </p:nvGrpSpPr>
        <p:grpSpPr>
          <a:xfrm>
            <a:off x="2075353" y="1165668"/>
            <a:ext cx="2192524" cy="1786939"/>
            <a:chOff x="221428" y="0"/>
            <a:chExt cx="3136211" cy="2556059"/>
          </a:xfrm>
        </p:grpSpPr>
        <p:pic>
          <p:nvPicPr>
            <p:cNvPr id="117" name="Shadow" descr="D:\andrew\Работа\Андрей\00_Presentations\WOW\PPT ready\3413.png">
              <a:extLst>
                <a:ext uri="{FF2B5EF4-FFF2-40B4-BE49-F238E27FC236}">
                  <a16:creationId xmlns:a16="http://schemas.microsoft.com/office/drawing/2014/main" id="{C0A687E4-DE18-4C75-886F-DF262C94C5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786" y="2270923"/>
              <a:ext cx="3035711" cy="2851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Shape A">
              <a:extLst>
                <a:ext uri="{FF2B5EF4-FFF2-40B4-BE49-F238E27FC236}">
                  <a16:creationId xmlns:a16="http://schemas.microsoft.com/office/drawing/2014/main" id="{5792EADE-A866-41FD-86E3-4D86E58F93E1}"/>
                </a:ext>
              </a:extLst>
            </p:cNvPr>
            <p:cNvSpPr/>
            <p:nvPr/>
          </p:nvSpPr>
          <p:spPr>
            <a:xfrm>
              <a:off x="221428" y="0"/>
              <a:ext cx="3136211" cy="2489028"/>
            </a:xfrm>
            <a:custGeom>
              <a:avLst/>
              <a:gdLst/>
              <a:ahLst/>
              <a:cxnLst/>
              <a:rect l="0" t="0" r="0" b="0"/>
              <a:pathLst>
                <a:path w="4572000" h="4988788">
                  <a:moveTo>
                    <a:pt x="4572000" y="0"/>
                  </a:moveTo>
                  <a:lnTo>
                    <a:pt x="0" y="0"/>
                  </a:lnTo>
                  <a:lnTo>
                    <a:pt x="0" y="4572000"/>
                  </a:lnTo>
                  <a:lnTo>
                    <a:pt x="1829003" y="4572000"/>
                  </a:lnTo>
                  <a:lnTo>
                    <a:pt x="2196198" y="4939195"/>
                  </a:lnTo>
                  <a:cubicBezTo>
                    <a:pt x="2245791" y="4988788"/>
                    <a:pt x="2326208" y="4988788"/>
                    <a:pt x="2375801" y="4939195"/>
                  </a:cubicBezTo>
                  <a:lnTo>
                    <a:pt x="2742996" y="4572000"/>
                  </a:lnTo>
                  <a:lnTo>
                    <a:pt x="4572000" y="4572000"/>
                  </a:lnTo>
                  <a:close/>
                </a:path>
              </a:pathLst>
            </a:custGeom>
            <a:solidFill>
              <a:srgbClr val="473166"/>
            </a:solidFill>
            <a:ln w="12700" cmpd="sng">
              <a:noFill/>
              <a:prstDash val="solid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9" name="White circle">
              <a:extLst>
                <a:ext uri="{FF2B5EF4-FFF2-40B4-BE49-F238E27FC236}">
                  <a16:creationId xmlns:a16="http://schemas.microsoft.com/office/drawing/2014/main" id="{3946DB97-8126-463A-9187-8277D2B623AA}"/>
                </a:ext>
              </a:extLst>
            </p:cNvPr>
            <p:cNvSpPr/>
            <p:nvPr/>
          </p:nvSpPr>
          <p:spPr>
            <a:xfrm>
              <a:off x="1694156" y="2185410"/>
              <a:ext cx="116877" cy="116893"/>
            </a:xfrm>
            <a:custGeom>
              <a:avLst/>
              <a:gdLst/>
              <a:ahLst/>
              <a:cxnLst/>
              <a:rect l="0" t="0" r="0" b="0"/>
              <a:pathLst>
                <a:path w="234289" h="234289">
                  <a:moveTo>
                    <a:pt x="0" y="117144"/>
                  </a:moveTo>
                  <a:cubicBezTo>
                    <a:pt x="0" y="52438"/>
                    <a:pt x="52450" y="0"/>
                    <a:pt x="117144" y="0"/>
                  </a:cubicBezTo>
                  <a:cubicBezTo>
                    <a:pt x="181838" y="0"/>
                    <a:pt x="234289" y="52438"/>
                    <a:pt x="234289" y="117144"/>
                  </a:cubicBezTo>
                  <a:cubicBezTo>
                    <a:pt x="234289" y="181838"/>
                    <a:pt x="181838" y="234289"/>
                    <a:pt x="117144" y="234289"/>
                  </a:cubicBezTo>
                  <a:cubicBezTo>
                    <a:pt x="52450" y="234289"/>
                    <a:pt x="0" y="181838"/>
                    <a:pt x="0" y="117144"/>
                  </a:cubicBezTo>
                  <a:close/>
                </a:path>
              </a:pathLst>
            </a:custGeom>
            <a:solidFill>
              <a:srgbClr val="FFFFFF">
                <a:alpha val="99000"/>
              </a:srgbClr>
            </a:soli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03" name="Graphic 11" descr="Bank">
            <a:extLst>
              <a:ext uri="{FF2B5EF4-FFF2-40B4-BE49-F238E27FC236}">
                <a16:creationId xmlns:a16="http://schemas.microsoft.com/office/drawing/2014/main" id="{3836B473-8844-4CA0-BC48-E774E312E31D}"/>
              </a:ext>
            </a:extLst>
          </p:cNvPr>
          <p:cNvSpPr/>
          <p:nvPr/>
        </p:nvSpPr>
        <p:spPr>
          <a:xfrm>
            <a:off x="2902138" y="1617918"/>
            <a:ext cx="538276" cy="509945"/>
          </a:xfrm>
          <a:custGeom>
            <a:avLst/>
            <a:gdLst>
              <a:gd name="connsiteX0" fmla="*/ 657225 w 723900"/>
              <a:gd name="connsiteY0" fmla="*/ 600075 h 685800"/>
              <a:gd name="connsiteX1" fmla="*/ 657225 w 723900"/>
              <a:gd name="connsiteY1" fmla="*/ 581025 h 685800"/>
              <a:gd name="connsiteX2" fmla="*/ 619125 w 723900"/>
              <a:gd name="connsiteY2" fmla="*/ 581025 h 685800"/>
              <a:gd name="connsiteX3" fmla="*/ 619125 w 723900"/>
              <a:gd name="connsiteY3" fmla="*/ 257175 h 685800"/>
              <a:gd name="connsiteX4" fmla="*/ 657225 w 723900"/>
              <a:gd name="connsiteY4" fmla="*/ 257175 h 685800"/>
              <a:gd name="connsiteX5" fmla="*/ 657225 w 723900"/>
              <a:gd name="connsiteY5" fmla="*/ 238125 h 685800"/>
              <a:gd name="connsiteX6" fmla="*/ 685800 w 723900"/>
              <a:gd name="connsiteY6" fmla="*/ 238125 h 685800"/>
              <a:gd name="connsiteX7" fmla="*/ 685800 w 723900"/>
              <a:gd name="connsiteY7" fmla="*/ 180975 h 685800"/>
              <a:gd name="connsiteX8" fmla="*/ 657225 w 723900"/>
              <a:gd name="connsiteY8" fmla="*/ 180975 h 685800"/>
              <a:gd name="connsiteX9" fmla="*/ 361950 w 723900"/>
              <a:gd name="connsiteY9" fmla="*/ 0 h 685800"/>
              <a:gd name="connsiteX10" fmla="*/ 66675 w 723900"/>
              <a:gd name="connsiteY10" fmla="*/ 180975 h 685800"/>
              <a:gd name="connsiteX11" fmla="*/ 38100 w 723900"/>
              <a:gd name="connsiteY11" fmla="*/ 180975 h 685800"/>
              <a:gd name="connsiteX12" fmla="*/ 38100 w 723900"/>
              <a:gd name="connsiteY12" fmla="*/ 238125 h 685800"/>
              <a:gd name="connsiteX13" fmla="*/ 66675 w 723900"/>
              <a:gd name="connsiteY13" fmla="*/ 238125 h 685800"/>
              <a:gd name="connsiteX14" fmla="*/ 66675 w 723900"/>
              <a:gd name="connsiteY14" fmla="*/ 257175 h 685800"/>
              <a:gd name="connsiteX15" fmla="*/ 104775 w 723900"/>
              <a:gd name="connsiteY15" fmla="*/ 257175 h 685800"/>
              <a:gd name="connsiteX16" fmla="*/ 104775 w 723900"/>
              <a:gd name="connsiteY16" fmla="*/ 581025 h 685800"/>
              <a:gd name="connsiteX17" fmla="*/ 66675 w 723900"/>
              <a:gd name="connsiteY17" fmla="*/ 581025 h 685800"/>
              <a:gd name="connsiteX18" fmla="*/ 66675 w 723900"/>
              <a:gd name="connsiteY18" fmla="*/ 600075 h 685800"/>
              <a:gd name="connsiteX19" fmla="*/ 0 w 723900"/>
              <a:gd name="connsiteY19" fmla="*/ 647700 h 685800"/>
              <a:gd name="connsiteX20" fmla="*/ 0 w 723900"/>
              <a:gd name="connsiteY20" fmla="*/ 685800 h 685800"/>
              <a:gd name="connsiteX21" fmla="*/ 361950 w 723900"/>
              <a:gd name="connsiteY21" fmla="*/ 685800 h 685800"/>
              <a:gd name="connsiteX22" fmla="*/ 723900 w 723900"/>
              <a:gd name="connsiteY22" fmla="*/ 685800 h 685800"/>
              <a:gd name="connsiteX23" fmla="*/ 723900 w 723900"/>
              <a:gd name="connsiteY23" fmla="*/ 647700 h 685800"/>
              <a:gd name="connsiteX24" fmla="*/ 657225 w 723900"/>
              <a:gd name="connsiteY24" fmla="*/ 600075 h 685800"/>
              <a:gd name="connsiteX25" fmla="*/ 219075 w 723900"/>
              <a:gd name="connsiteY25" fmla="*/ 581025 h 685800"/>
              <a:gd name="connsiteX26" fmla="*/ 161925 w 723900"/>
              <a:gd name="connsiteY26" fmla="*/ 581025 h 685800"/>
              <a:gd name="connsiteX27" fmla="*/ 161925 w 723900"/>
              <a:gd name="connsiteY27" fmla="*/ 257175 h 685800"/>
              <a:gd name="connsiteX28" fmla="*/ 219075 w 723900"/>
              <a:gd name="connsiteY28" fmla="*/ 257175 h 685800"/>
              <a:gd name="connsiteX29" fmla="*/ 219075 w 723900"/>
              <a:gd name="connsiteY29" fmla="*/ 581025 h 685800"/>
              <a:gd name="connsiteX30" fmla="*/ 333375 w 723900"/>
              <a:gd name="connsiteY30" fmla="*/ 581025 h 685800"/>
              <a:gd name="connsiteX31" fmla="*/ 276225 w 723900"/>
              <a:gd name="connsiteY31" fmla="*/ 581025 h 685800"/>
              <a:gd name="connsiteX32" fmla="*/ 276225 w 723900"/>
              <a:gd name="connsiteY32" fmla="*/ 257175 h 685800"/>
              <a:gd name="connsiteX33" fmla="*/ 333375 w 723900"/>
              <a:gd name="connsiteY33" fmla="*/ 257175 h 685800"/>
              <a:gd name="connsiteX34" fmla="*/ 333375 w 723900"/>
              <a:gd name="connsiteY34" fmla="*/ 581025 h 685800"/>
              <a:gd name="connsiteX35" fmla="*/ 352425 w 723900"/>
              <a:gd name="connsiteY35" fmla="*/ 161925 h 685800"/>
              <a:gd name="connsiteX36" fmla="*/ 314325 w 723900"/>
              <a:gd name="connsiteY36" fmla="*/ 123825 h 685800"/>
              <a:gd name="connsiteX37" fmla="*/ 352425 w 723900"/>
              <a:gd name="connsiteY37" fmla="*/ 85725 h 685800"/>
              <a:gd name="connsiteX38" fmla="*/ 390525 w 723900"/>
              <a:gd name="connsiteY38" fmla="*/ 123825 h 685800"/>
              <a:gd name="connsiteX39" fmla="*/ 352425 w 723900"/>
              <a:gd name="connsiteY39" fmla="*/ 161925 h 685800"/>
              <a:gd name="connsiteX40" fmla="*/ 447675 w 723900"/>
              <a:gd name="connsiteY40" fmla="*/ 581025 h 685800"/>
              <a:gd name="connsiteX41" fmla="*/ 390525 w 723900"/>
              <a:gd name="connsiteY41" fmla="*/ 581025 h 685800"/>
              <a:gd name="connsiteX42" fmla="*/ 390525 w 723900"/>
              <a:gd name="connsiteY42" fmla="*/ 257175 h 685800"/>
              <a:gd name="connsiteX43" fmla="*/ 447675 w 723900"/>
              <a:gd name="connsiteY43" fmla="*/ 257175 h 685800"/>
              <a:gd name="connsiteX44" fmla="*/ 447675 w 723900"/>
              <a:gd name="connsiteY44" fmla="*/ 581025 h 685800"/>
              <a:gd name="connsiteX45" fmla="*/ 561975 w 723900"/>
              <a:gd name="connsiteY45" fmla="*/ 581025 h 685800"/>
              <a:gd name="connsiteX46" fmla="*/ 504825 w 723900"/>
              <a:gd name="connsiteY46" fmla="*/ 581025 h 685800"/>
              <a:gd name="connsiteX47" fmla="*/ 504825 w 723900"/>
              <a:gd name="connsiteY47" fmla="*/ 257175 h 685800"/>
              <a:gd name="connsiteX48" fmla="*/ 561975 w 723900"/>
              <a:gd name="connsiteY48" fmla="*/ 257175 h 685800"/>
              <a:gd name="connsiteX49" fmla="*/ 561975 w 723900"/>
              <a:gd name="connsiteY49" fmla="*/ 581025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23900" h="685800">
                <a:moveTo>
                  <a:pt x="657225" y="600075"/>
                </a:moveTo>
                <a:lnTo>
                  <a:pt x="657225" y="581025"/>
                </a:lnTo>
                <a:lnTo>
                  <a:pt x="619125" y="581025"/>
                </a:lnTo>
                <a:lnTo>
                  <a:pt x="619125" y="257175"/>
                </a:lnTo>
                <a:lnTo>
                  <a:pt x="657225" y="257175"/>
                </a:lnTo>
                <a:lnTo>
                  <a:pt x="657225" y="238125"/>
                </a:lnTo>
                <a:lnTo>
                  <a:pt x="685800" y="238125"/>
                </a:lnTo>
                <a:lnTo>
                  <a:pt x="685800" y="180975"/>
                </a:lnTo>
                <a:lnTo>
                  <a:pt x="657225" y="180975"/>
                </a:lnTo>
                <a:lnTo>
                  <a:pt x="361950" y="0"/>
                </a:lnTo>
                <a:lnTo>
                  <a:pt x="66675" y="180975"/>
                </a:lnTo>
                <a:lnTo>
                  <a:pt x="38100" y="180975"/>
                </a:lnTo>
                <a:lnTo>
                  <a:pt x="38100" y="238125"/>
                </a:lnTo>
                <a:lnTo>
                  <a:pt x="66675" y="238125"/>
                </a:lnTo>
                <a:lnTo>
                  <a:pt x="66675" y="257175"/>
                </a:lnTo>
                <a:lnTo>
                  <a:pt x="104775" y="257175"/>
                </a:lnTo>
                <a:lnTo>
                  <a:pt x="104775" y="581025"/>
                </a:lnTo>
                <a:lnTo>
                  <a:pt x="66675" y="581025"/>
                </a:lnTo>
                <a:lnTo>
                  <a:pt x="66675" y="600075"/>
                </a:lnTo>
                <a:lnTo>
                  <a:pt x="0" y="647700"/>
                </a:lnTo>
                <a:lnTo>
                  <a:pt x="0" y="685800"/>
                </a:lnTo>
                <a:lnTo>
                  <a:pt x="361950" y="685800"/>
                </a:lnTo>
                <a:lnTo>
                  <a:pt x="723900" y="685800"/>
                </a:lnTo>
                <a:lnTo>
                  <a:pt x="723900" y="647700"/>
                </a:lnTo>
                <a:lnTo>
                  <a:pt x="657225" y="600075"/>
                </a:lnTo>
                <a:close/>
                <a:moveTo>
                  <a:pt x="219075" y="581025"/>
                </a:moveTo>
                <a:lnTo>
                  <a:pt x="161925" y="581025"/>
                </a:lnTo>
                <a:lnTo>
                  <a:pt x="161925" y="257175"/>
                </a:lnTo>
                <a:lnTo>
                  <a:pt x="219075" y="257175"/>
                </a:lnTo>
                <a:lnTo>
                  <a:pt x="219075" y="581025"/>
                </a:lnTo>
                <a:close/>
                <a:moveTo>
                  <a:pt x="333375" y="581025"/>
                </a:moveTo>
                <a:lnTo>
                  <a:pt x="276225" y="581025"/>
                </a:lnTo>
                <a:lnTo>
                  <a:pt x="276225" y="257175"/>
                </a:lnTo>
                <a:lnTo>
                  <a:pt x="333375" y="257175"/>
                </a:lnTo>
                <a:lnTo>
                  <a:pt x="333375" y="581025"/>
                </a:lnTo>
                <a:close/>
                <a:moveTo>
                  <a:pt x="352425" y="161925"/>
                </a:moveTo>
                <a:cubicBezTo>
                  <a:pt x="331470" y="161925"/>
                  <a:pt x="314325" y="144780"/>
                  <a:pt x="314325" y="123825"/>
                </a:cubicBezTo>
                <a:cubicBezTo>
                  <a:pt x="314325" y="102870"/>
                  <a:pt x="331470" y="85725"/>
                  <a:pt x="352425" y="85725"/>
                </a:cubicBezTo>
                <a:cubicBezTo>
                  <a:pt x="373380" y="85725"/>
                  <a:pt x="390525" y="102870"/>
                  <a:pt x="390525" y="123825"/>
                </a:cubicBezTo>
                <a:cubicBezTo>
                  <a:pt x="390525" y="144780"/>
                  <a:pt x="373380" y="161925"/>
                  <a:pt x="352425" y="161925"/>
                </a:cubicBezTo>
                <a:close/>
                <a:moveTo>
                  <a:pt x="447675" y="581025"/>
                </a:moveTo>
                <a:lnTo>
                  <a:pt x="390525" y="581025"/>
                </a:lnTo>
                <a:lnTo>
                  <a:pt x="390525" y="257175"/>
                </a:lnTo>
                <a:lnTo>
                  <a:pt x="447675" y="257175"/>
                </a:lnTo>
                <a:lnTo>
                  <a:pt x="447675" y="581025"/>
                </a:lnTo>
                <a:close/>
                <a:moveTo>
                  <a:pt x="561975" y="581025"/>
                </a:moveTo>
                <a:lnTo>
                  <a:pt x="504825" y="581025"/>
                </a:lnTo>
                <a:lnTo>
                  <a:pt x="504825" y="257175"/>
                </a:lnTo>
                <a:lnTo>
                  <a:pt x="561975" y="257175"/>
                </a:lnTo>
                <a:lnTo>
                  <a:pt x="561975" y="5810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UY" dirty="0">
              <a:solidFill>
                <a:schemeClr val="bg1"/>
              </a:solidFill>
            </a:endParaRPr>
          </a:p>
        </p:txBody>
      </p:sp>
      <p:sp>
        <p:nvSpPr>
          <p:cNvPr id="152" name="TextBox 8">
            <a:extLst>
              <a:ext uri="{FF2B5EF4-FFF2-40B4-BE49-F238E27FC236}">
                <a16:creationId xmlns:a16="http://schemas.microsoft.com/office/drawing/2014/main" id="{D62DF783-564A-4A4B-8A83-60AFC47CD31D}"/>
              </a:ext>
            </a:extLst>
          </p:cNvPr>
          <p:cNvSpPr txBox="1"/>
          <p:nvPr/>
        </p:nvSpPr>
        <p:spPr>
          <a:xfrm>
            <a:off x="4364065" y="1293927"/>
            <a:ext cx="18615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400" dirty="0">
                <a:solidFill>
                  <a:srgbClr val="473166"/>
                </a:solidFill>
              </a:rPr>
              <a:t>Avance </a:t>
            </a:r>
            <a:r>
              <a:rPr lang="es-EC" sz="1400" dirty="0" smtClean="0">
                <a:solidFill>
                  <a:srgbClr val="473166"/>
                </a:solidFill>
              </a:rPr>
              <a:t>de gestión: Destino </a:t>
            </a:r>
            <a:r>
              <a:rPr lang="es-EC" sz="1400" dirty="0">
                <a:solidFill>
                  <a:srgbClr val="473166"/>
                </a:solidFill>
              </a:rPr>
              <a:t>activo 91%, Dinamización de la demanda 100%, Empleo 63% y Entorno seguro 72%</a:t>
            </a:r>
          </a:p>
        </p:txBody>
      </p:sp>
      <p:sp>
        <p:nvSpPr>
          <p:cNvPr id="154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2318859" y="2280834"/>
            <a:ext cx="168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2000" b="1" dirty="0" smtClean="0">
                <a:solidFill>
                  <a:prstClr val="white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01</a:t>
            </a:r>
            <a:endParaRPr lang="ru-RU" sz="2000" b="1" dirty="0">
              <a:solidFill>
                <a:prstClr val="white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60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8332410" y="3982859"/>
            <a:ext cx="168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2000" b="1" dirty="0" smtClean="0">
                <a:solidFill>
                  <a:prstClr val="white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05</a:t>
            </a:r>
            <a:endParaRPr lang="ru-RU" sz="2000" b="1" dirty="0">
              <a:solidFill>
                <a:prstClr val="white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5" name="Rectángulo 54"/>
          <p:cNvSpPr/>
          <p:nvPr/>
        </p:nvSpPr>
        <p:spPr>
          <a:xfrm>
            <a:off x="92341" y="4384739"/>
            <a:ext cx="12004142" cy="1939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9F55A043-20B5-C443-8124-A99E5BC7E7DC}"/>
              </a:ext>
            </a:extLst>
          </p:cNvPr>
          <p:cNvSpPr/>
          <p:nvPr/>
        </p:nvSpPr>
        <p:spPr>
          <a:xfrm>
            <a:off x="2885739" y="3301528"/>
            <a:ext cx="565604" cy="521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extrusionOk="0">
                <a:moveTo>
                  <a:pt x="9185" y="0"/>
                </a:moveTo>
                <a:cubicBezTo>
                  <a:pt x="6732" y="0"/>
                  <a:pt x="4426" y="1041"/>
                  <a:pt x="2692" y="2925"/>
                </a:cubicBezTo>
                <a:cubicBezTo>
                  <a:pt x="957" y="4810"/>
                  <a:pt x="0" y="7314"/>
                  <a:pt x="0" y="9980"/>
                </a:cubicBezTo>
                <a:cubicBezTo>
                  <a:pt x="0" y="12645"/>
                  <a:pt x="957" y="15150"/>
                  <a:pt x="2692" y="17035"/>
                </a:cubicBezTo>
                <a:cubicBezTo>
                  <a:pt x="3207" y="17595"/>
                  <a:pt x="3768" y="18082"/>
                  <a:pt x="4374" y="18487"/>
                </a:cubicBezTo>
                <a:lnTo>
                  <a:pt x="3110" y="20918"/>
                </a:lnTo>
                <a:cubicBezTo>
                  <a:pt x="3036" y="21060"/>
                  <a:pt x="3034" y="21232"/>
                  <a:pt x="3110" y="21373"/>
                </a:cubicBezTo>
                <a:cubicBezTo>
                  <a:pt x="3185" y="21513"/>
                  <a:pt x="3324" y="21600"/>
                  <a:pt x="3474" y="21600"/>
                </a:cubicBezTo>
                <a:lnTo>
                  <a:pt x="5647" y="21600"/>
                </a:lnTo>
                <a:cubicBezTo>
                  <a:pt x="5800" y="21600"/>
                  <a:pt x="5936" y="21516"/>
                  <a:pt x="6011" y="21373"/>
                </a:cubicBezTo>
                <a:lnTo>
                  <a:pt x="6912" y="19653"/>
                </a:lnTo>
                <a:cubicBezTo>
                  <a:pt x="7646" y="19856"/>
                  <a:pt x="8407" y="19960"/>
                  <a:pt x="9185" y="19960"/>
                </a:cubicBezTo>
                <a:cubicBezTo>
                  <a:pt x="9963" y="19960"/>
                  <a:pt x="10724" y="19856"/>
                  <a:pt x="11459" y="19653"/>
                </a:cubicBezTo>
                <a:lnTo>
                  <a:pt x="12359" y="21373"/>
                </a:lnTo>
                <a:cubicBezTo>
                  <a:pt x="12434" y="21516"/>
                  <a:pt x="12571" y="21600"/>
                  <a:pt x="12723" y="21600"/>
                </a:cubicBezTo>
                <a:lnTo>
                  <a:pt x="14896" y="21600"/>
                </a:lnTo>
                <a:cubicBezTo>
                  <a:pt x="15046" y="21600"/>
                  <a:pt x="15184" y="21513"/>
                  <a:pt x="15260" y="21373"/>
                </a:cubicBezTo>
                <a:cubicBezTo>
                  <a:pt x="15336" y="21232"/>
                  <a:pt x="15334" y="21060"/>
                  <a:pt x="15260" y="20918"/>
                </a:cubicBezTo>
                <a:lnTo>
                  <a:pt x="13987" y="18487"/>
                </a:lnTo>
                <a:cubicBezTo>
                  <a:pt x="14592" y="18082"/>
                  <a:pt x="15162" y="17595"/>
                  <a:pt x="15678" y="17035"/>
                </a:cubicBezTo>
                <a:cubicBezTo>
                  <a:pt x="16871" y="15739"/>
                  <a:pt x="17709" y="14121"/>
                  <a:pt x="18106" y="12351"/>
                </a:cubicBezTo>
                <a:lnTo>
                  <a:pt x="21144" y="12351"/>
                </a:lnTo>
                <a:cubicBezTo>
                  <a:pt x="21314" y="12351"/>
                  <a:pt x="21470" y="12246"/>
                  <a:pt x="21535" y="12075"/>
                </a:cubicBezTo>
                <a:cubicBezTo>
                  <a:pt x="21600" y="11904"/>
                  <a:pt x="21564" y="11701"/>
                  <a:pt x="21444" y="11571"/>
                </a:cubicBezTo>
                <a:cubicBezTo>
                  <a:pt x="21444" y="11571"/>
                  <a:pt x="19980" y="9980"/>
                  <a:pt x="19980" y="9980"/>
                </a:cubicBezTo>
                <a:lnTo>
                  <a:pt x="21444" y="8379"/>
                </a:lnTo>
                <a:cubicBezTo>
                  <a:pt x="21564" y="8249"/>
                  <a:pt x="21600" y="8056"/>
                  <a:pt x="21535" y="7885"/>
                </a:cubicBezTo>
                <a:cubicBezTo>
                  <a:pt x="21470" y="7714"/>
                  <a:pt x="21314" y="7599"/>
                  <a:pt x="21144" y="7599"/>
                </a:cubicBezTo>
                <a:lnTo>
                  <a:pt x="18106" y="7599"/>
                </a:lnTo>
                <a:cubicBezTo>
                  <a:pt x="17709" y="5829"/>
                  <a:pt x="16872" y="4222"/>
                  <a:pt x="15678" y="2925"/>
                </a:cubicBezTo>
                <a:cubicBezTo>
                  <a:pt x="13944" y="1041"/>
                  <a:pt x="11638" y="0"/>
                  <a:pt x="9185" y="0"/>
                </a:cubicBezTo>
                <a:close/>
                <a:moveTo>
                  <a:pt x="9185" y="919"/>
                </a:moveTo>
                <a:cubicBezTo>
                  <a:pt x="11413" y="919"/>
                  <a:pt x="13503" y="1855"/>
                  <a:pt x="15078" y="3567"/>
                </a:cubicBezTo>
                <a:cubicBezTo>
                  <a:pt x="16113" y="4692"/>
                  <a:pt x="16854" y="6077"/>
                  <a:pt x="17233" y="7599"/>
                </a:cubicBezTo>
                <a:lnTo>
                  <a:pt x="17015" y="7599"/>
                </a:lnTo>
                <a:cubicBezTo>
                  <a:pt x="16903" y="7599"/>
                  <a:pt x="16794" y="7651"/>
                  <a:pt x="16715" y="7737"/>
                </a:cubicBezTo>
                <a:lnTo>
                  <a:pt x="15596" y="8952"/>
                </a:lnTo>
                <a:cubicBezTo>
                  <a:pt x="15484" y="8120"/>
                  <a:pt x="15243" y="7307"/>
                  <a:pt x="14869" y="6571"/>
                </a:cubicBezTo>
                <a:cubicBezTo>
                  <a:pt x="14756" y="6349"/>
                  <a:pt x="14499" y="6271"/>
                  <a:pt x="14296" y="6393"/>
                </a:cubicBezTo>
                <a:cubicBezTo>
                  <a:pt x="14092" y="6515"/>
                  <a:pt x="14020" y="6794"/>
                  <a:pt x="14132" y="7016"/>
                </a:cubicBezTo>
                <a:cubicBezTo>
                  <a:pt x="14532" y="7802"/>
                  <a:pt x="14748" y="8663"/>
                  <a:pt x="14805" y="9525"/>
                </a:cubicBezTo>
                <a:lnTo>
                  <a:pt x="12950" y="9525"/>
                </a:lnTo>
                <a:cubicBezTo>
                  <a:pt x="12856" y="8598"/>
                  <a:pt x="12484" y="7734"/>
                  <a:pt x="11868" y="7065"/>
                </a:cubicBezTo>
                <a:cubicBezTo>
                  <a:pt x="11152" y="6287"/>
                  <a:pt x="10198" y="5859"/>
                  <a:pt x="9185" y="5859"/>
                </a:cubicBezTo>
                <a:cubicBezTo>
                  <a:pt x="8172" y="5859"/>
                  <a:pt x="7218" y="6287"/>
                  <a:pt x="6502" y="7065"/>
                </a:cubicBezTo>
                <a:cubicBezTo>
                  <a:pt x="5786" y="7843"/>
                  <a:pt x="5393" y="8879"/>
                  <a:pt x="5393" y="9980"/>
                </a:cubicBezTo>
                <a:cubicBezTo>
                  <a:pt x="5393" y="11080"/>
                  <a:pt x="5786" y="12116"/>
                  <a:pt x="6502" y="12895"/>
                </a:cubicBezTo>
                <a:cubicBezTo>
                  <a:pt x="7218" y="13673"/>
                  <a:pt x="8172" y="14100"/>
                  <a:pt x="9185" y="14100"/>
                </a:cubicBezTo>
                <a:cubicBezTo>
                  <a:pt x="10198" y="14100"/>
                  <a:pt x="11152" y="13673"/>
                  <a:pt x="11868" y="12895"/>
                </a:cubicBezTo>
                <a:cubicBezTo>
                  <a:pt x="12484" y="12225"/>
                  <a:pt x="12857" y="11362"/>
                  <a:pt x="12950" y="10434"/>
                </a:cubicBezTo>
                <a:lnTo>
                  <a:pt x="14805" y="10434"/>
                </a:lnTo>
                <a:cubicBezTo>
                  <a:pt x="14705" y="11865"/>
                  <a:pt x="14153" y="13258"/>
                  <a:pt x="13177" y="14318"/>
                </a:cubicBezTo>
                <a:cubicBezTo>
                  <a:pt x="12111" y="15476"/>
                  <a:pt x="10693" y="16116"/>
                  <a:pt x="9185" y="16116"/>
                </a:cubicBezTo>
                <a:cubicBezTo>
                  <a:pt x="7677" y="16116"/>
                  <a:pt x="6259" y="15476"/>
                  <a:pt x="5193" y="14318"/>
                </a:cubicBezTo>
                <a:cubicBezTo>
                  <a:pt x="4126" y="13159"/>
                  <a:pt x="3538" y="11618"/>
                  <a:pt x="3538" y="9980"/>
                </a:cubicBezTo>
                <a:cubicBezTo>
                  <a:pt x="3538" y="8341"/>
                  <a:pt x="4126" y="6800"/>
                  <a:pt x="5193" y="5642"/>
                </a:cubicBezTo>
                <a:cubicBezTo>
                  <a:pt x="6961" y="3720"/>
                  <a:pt x="9726" y="3293"/>
                  <a:pt x="11913" y="4605"/>
                </a:cubicBezTo>
                <a:cubicBezTo>
                  <a:pt x="12117" y="4727"/>
                  <a:pt x="12374" y="4648"/>
                  <a:pt x="12486" y="4427"/>
                </a:cubicBezTo>
                <a:cubicBezTo>
                  <a:pt x="12599" y="4205"/>
                  <a:pt x="12517" y="3926"/>
                  <a:pt x="12313" y="3804"/>
                </a:cubicBezTo>
                <a:cubicBezTo>
                  <a:pt x="11107" y="3080"/>
                  <a:pt x="9695" y="2794"/>
                  <a:pt x="8321" y="2994"/>
                </a:cubicBezTo>
                <a:cubicBezTo>
                  <a:pt x="6902" y="3201"/>
                  <a:pt x="5607" y="3887"/>
                  <a:pt x="4593" y="4990"/>
                </a:cubicBezTo>
                <a:cubicBezTo>
                  <a:pt x="3367" y="6321"/>
                  <a:pt x="2692" y="8097"/>
                  <a:pt x="2692" y="9980"/>
                </a:cubicBezTo>
                <a:cubicBezTo>
                  <a:pt x="2692" y="11863"/>
                  <a:pt x="3367" y="13628"/>
                  <a:pt x="4593" y="14960"/>
                </a:cubicBezTo>
                <a:cubicBezTo>
                  <a:pt x="5818" y="16291"/>
                  <a:pt x="7452" y="17025"/>
                  <a:pt x="9185" y="17025"/>
                </a:cubicBezTo>
                <a:cubicBezTo>
                  <a:pt x="10918" y="17025"/>
                  <a:pt x="12543" y="16291"/>
                  <a:pt x="13769" y="14960"/>
                </a:cubicBezTo>
                <a:cubicBezTo>
                  <a:pt x="14764" y="13878"/>
                  <a:pt x="15402" y="12515"/>
                  <a:pt x="15606" y="11008"/>
                </a:cubicBezTo>
                <a:lnTo>
                  <a:pt x="16715" y="12223"/>
                </a:lnTo>
                <a:cubicBezTo>
                  <a:pt x="16794" y="12308"/>
                  <a:pt x="16903" y="12351"/>
                  <a:pt x="17015" y="12351"/>
                </a:cubicBezTo>
                <a:lnTo>
                  <a:pt x="17233" y="12351"/>
                </a:lnTo>
                <a:cubicBezTo>
                  <a:pt x="16854" y="13872"/>
                  <a:pt x="16113" y="15259"/>
                  <a:pt x="15078" y="16383"/>
                </a:cubicBezTo>
                <a:cubicBezTo>
                  <a:pt x="14521" y="16988"/>
                  <a:pt x="13901" y="17499"/>
                  <a:pt x="13232" y="17904"/>
                </a:cubicBezTo>
                <a:cubicBezTo>
                  <a:pt x="13224" y="17909"/>
                  <a:pt x="13222" y="17909"/>
                  <a:pt x="13214" y="17914"/>
                </a:cubicBezTo>
                <a:cubicBezTo>
                  <a:pt x="13209" y="17917"/>
                  <a:pt x="13200" y="17921"/>
                  <a:pt x="13196" y="17924"/>
                </a:cubicBezTo>
                <a:cubicBezTo>
                  <a:pt x="12682" y="18231"/>
                  <a:pt x="12138" y="18483"/>
                  <a:pt x="11577" y="18665"/>
                </a:cubicBezTo>
                <a:cubicBezTo>
                  <a:pt x="11555" y="18670"/>
                  <a:pt x="11534" y="18676"/>
                  <a:pt x="11513" y="18685"/>
                </a:cubicBezTo>
                <a:cubicBezTo>
                  <a:pt x="10765" y="18920"/>
                  <a:pt x="9985" y="19041"/>
                  <a:pt x="9185" y="19041"/>
                </a:cubicBezTo>
                <a:cubicBezTo>
                  <a:pt x="8385" y="19041"/>
                  <a:pt x="7605" y="18920"/>
                  <a:pt x="6857" y="18685"/>
                </a:cubicBezTo>
                <a:cubicBezTo>
                  <a:pt x="6836" y="18676"/>
                  <a:pt x="6806" y="18670"/>
                  <a:pt x="6784" y="18665"/>
                </a:cubicBezTo>
                <a:cubicBezTo>
                  <a:pt x="6223" y="18483"/>
                  <a:pt x="5688" y="18231"/>
                  <a:pt x="5175" y="17924"/>
                </a:cubicBezTo>
                <a:cubicBezTo>
                  <a:pt x="5169" y="17921"/>
                  <a:pt x="5161" y="17917"/>
                  <a:pt x="5156" y="17914"/>
                </a:cubicBezTo>
                <a:cubicBezTo>
                  <a:pt x="5148" y="17909"/>
                  <a:pt x="5138" y="17909"/>
                  <a:pt x="5129" y="17904"/>
                </a:cubicBezTo>
                <a:cubicBezTo>
                  <a:pt x="4460" y="17499"/>
                  <a:pt x="3839" y="16988"/>
                  <a:pt x="3283" y="16383"/>
                </a:cubicBezTo>
                <a:cubicBezTo>
                  <a:pt x="1707" y="14671"/>
                  <a:pt x="846" y="12401"/>
                  <a:pt x="846" y="9980"/>
                </a:cubicBezTo>
                <a:cubicBezTo>
                  <a:pt x="846" y="7559"/>
                  <a:pt x="1707" y="5279"/>
                  <a:pt x="3283" y="3567"/>
                </a:cubicBezTo>
                <a:cubicBezTo>
                  <a:pt x="4858" y="1855"/>
                  <a:pt x="6957" y="919"/>
                  <a:pt x="9185" y="919"/>
                </a:cubicBezTo>
                <a:close/>
                <a:moveTo>
                  <a:pt x="13514" y="5059"/>
                </a:moveTo>
                <a:cubicBezTo>
                  <a:pt x="13406" y="5059"/>
                  <a:pt x="13305" y="5108"/>
                  <a:pt x="13223" y="5197"/>
                </a:cubicBezTo>
                <a:cubicBezTo>
                  <a:pt x="13059" y="5376"/>
                  <a:pt x="13059" y="5661"/>
                  <a:pt x="13223" y="5840"/>
                </a:cubicBezTo>
                <a:cubicBezTo>
                  <a:pt x="13223" y="5840"/>
                  <a:pt x="13223" y="5850"/>
                  <a:pt x="13223" y="5850"/>
                </a:cubicBezTo>
                <a:cubicBezTo>
                  <a:pt x="13305" y="5939"/>
                  <a:pt x="13415" y="5978"/>
                  <a:pt x="13523" y="5978"/>
                </a:cubicBezTo>
                <a:cubicBezTo>
                  <a:pt x="13631" y="5978"/>
                  <a:pt x="13741" y="5939"/>
                  <a:pt x="13823" y="5850"/>
                </a:cubicBezTo>
                <a:cubicBezTo>
                  <a:pt x="13987" y="5671"/>
                  <a:pt x="13987" y="5376"/>
                  <a:pt x="13823" y="5197"/>
                </a:cubicBezTo>
                <a:lnTo>
                  <a:pt x="13814" y="5197"/>
                </a:lnTo>
                <a:cubicBezTo>
                  <a:pt x="13732" y="5108"/>
                  <a:pt x="13622" y="5059"/>
                  <a:pt x="13514" y="5059"/>
                </a:cubicBezTo>
                <a:close/>
                <a:moveTo>
                  <a:pt x="9185" y="6778"/>
                </a:moveTo>
                <a:cubicBezTo>
                  <a:pt x="9973" y="6778"/>
                  <a:pt x="10711" y="7112"/>
                  <a:pt x="11268" y="7717"/>
                </a:cubicBezTo>
                <a:cubicBezTo>
                  <a:pt x="11724" y="8213"/>
                  <a:pt x="12015" y="8844"/>
                  <a:pt x="12104" y="9525"/>
                </a:cubicBezTo>
                <a:lnTo>
                  <a:pt x="10586" y="9525"/>
                </a:lnTo>
                <a:cubicBezTo>
                  <a:pt x="10635" y="9398"/>
                  <a:pt x="10627" y="9249"/>
                  <a:pt x="10558" y="9120"/>
                </a:cubicBezTo>
                <a:cubicBezTo>
                  <a:pt x="10442" y="8901"/>
                  <a:pt x="10187" y="8826"/>
                  <a:pt x="9985" y="8952"/>
                </a:cubicBezTo>
                <a:lnTo>
                  <a:pt x="8976" y="9585"/>
                </a:lnTo>
                <a:cubicBezTo>
                  <a:pt x="8845" y="9666"/>
                  <a:pt x="8767" y="9816"/>
                  <a:pt x="8767" y="9980"/>
                </a:cubicBezTo>
                <a:cubicBezTo>
                  <a:pt x="8767" y="10143"/>
                  <a:pt x="8845" y="10293"/>
                  <a:pt x="8976" y="10375"/>
                </a:cubicBezTo>
                <a:lnTo>
                  <a:pt x="9985" y="11008"/>
                </a:lnTo>
                <a:cubicBezTo>
                  <a:pt x="10052" y="11049"/>
                  <a:pt x="10123" y="11067"/>
                  <a:pt x="10195" y="11067"/>
                </a:cubicBezTo>
                <a:cubicBezTo>
                  <a:pt x="10340" y="11067"/>
                  <a:pt x="10480" y="10986"/>
                  <a:pt x="10558" y="10840"/>
                </a:cubicBezTo>
                <a:cubicBezTo>
                  <a:pt x="10626" y="10711"/>
                  <a:pt x="10635" y="10562"/>
                  <a:pt x="10586" y="10434"/>
                </a:cubicBezTo>
                <a:lnTo>
                  <a:pt x="12104" y="10434"/>
                </a:lnTo>
                <a:cubicBezTo>
                  <a:pt x="12015" y="11117"/>
                  <a:pt x="11724" y="11747"/>
                  <a:pt x="11268" y="12243"/>
                </a:cubicBezTo>
                <a:cubicBezTo>
                  <a:pt x="10711" y="12848"/>
                  <a:pt x="9973" y="13181"/>
                  <a:pt x="9185" y="13181"/>
                </a:cubicBezTo>
                <a:cubicBezTo>
                  <a:pt x="8397" y="13181"/>
                  <a:pt x="7660" y="12848"/>
                  <a:pt x="7103" y="12243"/>
                </a:cubicBezTo>
                <a:cubicBezTo>
                  <a:pt x="6546" y="11637"/>
                  <a:pt x="6239" y="10836"/>
                  <a:pt x="6239" y="9980"/>
                </a:cubicBezTo>
                <a:cubicBezTo>
                  <a:pt x="6239" y="9124"/>
                  <a:pt x="6546" y="8323"/>
                  <a:pt x="7103" y="7717"/>
                </a:cubicBezTo>
                <a:cubicBezTo>
                  <a:pt x="7660" y="7112"/>
                  <a:pt x="8397" y="6778"/>
                  <a:pt x="9185" y="6778"/>
                </a:cubicBezTo>
                <a:close/>
                <a:moveTo>
                  <a:pt x="17188" y="8517"/>
                </a:moveTo>
                <a:lnTo>
                  <a:pt x="20134" y="8517"/>
                </a:lnTo>
                <a:cubicBezTo>
                  <a:pt x="20134" y="8517"/>
                  <a:pt x="19207" y="9525"/>
                  <a:pt x="19207" y="9525"/>
                </a:cubicBezTo>
                <a:lnTo>
                  <a:pt x="16269" y="9525"/>
                </a:lnTo>
                <a:lnTo>
                  <a:pt x="17188" y="8517"/>
                </a:lnTo>
                <a:close/>
                <a:moveTo>
                  <a:pt x="16269" y="10434"/>
                </a:moveTo>
                <a:lnTo>
                  <a:pt x="19207" y="10434"/>
                </a:lnTo>
                <a:lnTo>
                  <a:pt x="20134" y="11442"/>
                </a:lnTo>
                <a:cubicBezTo>
                  <a:pt x="20134" y="11442"/>
                  <a:pt x="17188" y="11442"/>
                  <a:pt x="17188" y="11442"/>
                </a:cubicBezTo>
                <a:lnTo>
                  <a:pt x="16269" y="10434"/>
                </a:lnTo>
                <a:close/>
                <a:moveTo>
                  <a:pt x="5111" y="18932"/>
                </a:moveTo>
                <a:cubicBezTo>
                  <a:pt x="5426" y="19101"/>
                  <a:pt x="5753" y="19248"/>
                  <a:pt x="6084" y="19377"/>
                </a:cubicBezTo>
                <a:cubicBezTo>
                  <a:pt x="6084" y="19377"/>
                  <a:pt x="5402" y="20691"/>
                  <a:pt x="5402" y="20691"/>
                </a:cubicBezTo>
                <a:lnTo>
                  <a:pt x="4201" y="20691"/>
                </a:lnTo>
                <a:lnTo>
                  <a:pt x="5111" y="18932"/>
                </a:lnTo>
                <a:close/>
                <a:moveTo>
                  <a:pt x="13250" y="18932"/>
                </a:moveTo>
                <a:cubicBezTo>
                  <a:pt x="13250" y="18932"/>
                  <a:pt x="14169" y="20691"/>
                  <a:pt x="14169" y="20691"/>
                </a:cubicBezTo>
                <a:lnTo>
                  <a:pt x="12968" y="20691"/>
                </a:lnTo>
                <a:lnTo>
                  <a:pt x="12286" y="19377"/>
                </a:lnTo>
                <a:cubicBezTo>
                  <a:pt x="12616" y="19248"/>
                  <a:pt x="12936" y="19101"/>
                  <a:pt x="13250" y="1893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grpSp>
        <p:nvGrpSpPr>
          <p:cNvPr id="58" name="Graphic 8" descr="Gears">
            <a:extLst>
              <a:ext uri="{FF2B5EF4-FFF2-40B4-BE49-F238E27FC236}">
                <a16:creationId xmlns:a16="http://schemas.microsoft.com/office/drawing/2014/main" id="{E0C2F3C4-8707-4EAA-8890-F8F4810A090B}"/>
              </a:ext>
            </a:extLst>
          </p:cNvPr>
          <p:cNvGrpSpPr/>
          <p:nvPr/>
        </p:nvGrpSpPr>
        <p:grpSpPr>
          <a:xfrm>
            <a:off x="4999492" y="3241461"/>
            <a:ext cx="530101" cy="641487"/>
            <a:chOff x="12331484" y="6931762"/>
            <a:chExt cx="621029" cy="751522"/>
          </a:xfrm>
          <a:solidFill>
            <a:schemeClr val="bg1"/>
          </a:solidFill>
        </p:grpSpPr>
        <p:sp>
          <p:nvSpPr>
            <p:cNvPr id="59" name="Freeform: Shape 28">
              <a:extLst>
                <a:ext uri="{FF2B5EF4-FFF2-40B4-BE49-F238E27FC236}">
                  <a16:creationId xmlns:a16="http://schemas.microsoft.com/office/drawing/2014/main" id="{697234A9-7686-415D-B39F-9D064F01318C}"/>
                </a:ext>
              </a:extLst>
            </p:cNvPr>
            <p:cNvSpPr/>
            <p:nvPr/>
          </p:nvSpPr>
          <p:spPr>
            <a:xfrm>
              <a:off x="12546750" y="6931762"/>
              <a:ext cx="405764" cy="404812"/>
            </a:xfrm>
            <a:custGeom>
              <a:avLst/>
              <a:gdLst>
                <a:gd name="connsiteX0" fmla="*/ 202883 w 405764"/>
                <a:gd name="connsiteY0" fmla="*/ 274320 h 404812"/>
                <a:gd name="connsiteX1" fmla="*/ 131445 w 405764"/>
                <a:gd name="connsiteY1" fmla="*/ 202883 h 404812"/>
                <a:gd name="connsiteX2" fmla="*/ 202883 w 405764"/>
                <a:gd name="connsiteY2" fmla="*/ 131445 h 404812"/>
                <a:gd name="connsiteX3" fmla="*/ 274320 w 405764"/>
                <a:gd name="connsiteY3" fmla="*/ 202883 h 404812"/>
                <a:gd name="connsiteX4" fmla="*/ 202883 w 405764"/>
                <a:gd name="connsiteY4" fmla="*/ 274320 h 404812"/>
                <a:gd name="connsiteX5" fmla="*/ 363855 w 405764"/>
                <a:gd name="connsiteY5" fmla="*/ 158115 h 404812"/>
                <a:gd name="connsiteX6" fmla="*/ 348615 w 405764"/>
                <a:gd name="connsiteY6" fmla="*/ 120968 h 404812"/>
                <a:gd name="connsiteX7" fmla="*/ 363855 w 405764"/>
                <a:gd name="connsiteY7" fmla="*/ 76200 h 404812"/>
                <a:gd name="connsiteX8" fmla="*/ 329565 w 405764"/>
                <a:gd name="connsiteY8" fmla="*/ 41910 h 404812"/>
                <a:gd name="connsiteX9" fmla="*/ 284798 w 405764"/>
                <a:gd name="connsiteY9" fmla="*/ 57150 h 404812"/>
                <a:gd name="connsiteX10" fmla="*/ 247650 w 405764"/>
                <a:gd name="connsiteY10" fmla="*/ 41910 h 404812"/>
                <a:gd name="connsiteX11" fmla="*/ 226695 w 405764"/>
                <a:gd name="connsiteY11" fmla="*/ 0 h 404812"/>
                <a:gd name="connsiteX12" fmla="*/ 179070 w 405764"/>
                <a:gd name="connsiteY12" fmla="*/ 0 h 404812"/>
                <a:gd name="connsiteX13" fmla="*/ 158115 w 405764"/>
                <a:gd name="connsiteY13" fmla="*/ 41910 h 404812"/>
                <a:gd name="connsiteX14" fmla="*/ 120968 w 405764"/>
                <a:gd name="connsiteY14" fmla="*/ 57150 h 404812"/>
                <a:gd name="connsiteX15" fmla="*/ 76200 w 405764"/>
                <a:gd name="connsiteY15" fmla="*/ 41910 h 404812"/>
                <a:gd name="connsiteX16" fmla="*/ 41910 w 405764"/>
                <a:gd name="connsiteY16" fmla="*/ 76200 h 404812"/>
                <a:gd name="connsiteX17" fmla="*/ 57150 w 405764"/>
                <a:gd name="connsiteY17" fmla="*/ 120968 h 404812"/>
                <a:gd name="connsiteX18" fmla="*/ 41910 w 405764"/>
                <a:gd name="connsiteY18" fmla="*/ 158115 h 404812"/>
                <a:gd name="connsiteX19" fmla="*/ 0 w 405764"/>
                <a:gd name="connsiteY19" fmla="*/ 179070 h 404812"/>
                <a:gd name="connsiteX20" fmla="*/ 0 w 405764"/>
                <a:gd name="connsiteY20" fmla="*/ 226695 h 404812"/>
                <a:gd name="connsiteX21" fmla="*/ 41910 w 405764"/>
                <a:gd name="connsiteY21" fmla="*/ 247650 h 404812"/>
                <a:gd name="connsiteX22" fmla="*/ 57150 w 405764"/>
                <a:gd name="connsiteY22" fmla="*/ 284798 h 404812"/>
                <a:gd name="connsiteX23" fmla="*/ 41910 w 405764"/>
                <a:gd name="connsiteY23" fmla="*/ 329565 h 404812"/>
                <a:gd name="connsiteX24" fmla="*/ 75248 w 405764"/>
                <a:gd name="connsiteY24" fmla="*/ 362903 h 404812"/>
                <a:gd name="connsiteX25" fmla="*/ 120015 w 405764"/>
                <a:gd name="connsiteY25" fmla="*/ 347663 h 404812"/>
                <a:gd name="connsiteX26" fmla="*/ 157163 w 405764"/>
                <a:gd name="connsiteY26" fmla="*/ 362903 h 404812"/>
                <a:gd name="connsiteX27" fmla="*/ 178118 w 405764"/>
                <a:gd name="connsiteY27" fmla="*/ 404813 h 404812"/>
                <a:gd name="connsiteX28" fmla="*/ 225743 w 405764"/>
                <a:gd name="connsiteY28" fmla="*/ 404813 h 404812"/>
                <a:gd name="connsiteX29" fmla="*/ 246698 w 405764"/>
                <a:gd name="connsiteY29" fmla="*/ 362903 h 404812"/>
                <a:gd name="connsiteX30" fmla="*/ 283845 w 405764"/>
                <a:gd name="connsiteY30" fmla="*/ 347663 h 404812"/>
                <a:gd name="connsiteX31" fmla="*/ 328613 w 405764"/>
                <a:gd name="connsiteY31" fmla="*/ 362903 h 404812"/>
                <a:gd name="connsiteX32" fmla="*/ 362903 w 405764"/>
                <a:gd name="connsiteY32" fmla="*/ 329565 h 404812"/>
                <a:gd name="connsiteX33" fmla="*/ 347663 w 405764"/>
                <a:gd name="connsiteY33" fmla="*/ 284798 h 404812"/>
                <a:gd name="connsiteX34" fmla="*/ 363855 w 405764"/>
                <a:gd name="connsiteY34" fmla="*/ 247650 h 404812"/>
                <a:gd name="connsiteX35" fmla="*/ 405765 w 405764"/>
                <a:gd name="connsiteY35" fmla="*/ 226695 h 404812"/>
                <a:gd name="connsiteX36" fmla="*/ 405765 w 405764"/>
                <a:gd name="connsiteY36" fmla="*/ 179070 h 404812"/>
                <a:gd name="connsiteX37" fmla="*/ 363855 w 405764"/>
                <a:gd name="connsiteY37" fmla="*/ 158115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5764" h="404812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:a16="http://schemas.microsoft.com/office/drawing/2014/main" id="{1129BD39-6968-47FB-A8FC-237474969F44}"/>
                </a:ext>
              </a:extLst>
            </p:cNvPr>
            <p:cNvSpPr/>
            <p:nvPr/>
          </p:nvSpPr>
          <p:spPr>
            <a:xfrm>
              <a:off x="12331484" y="7278472"/>
              <a:ext cx="405765" cy="404812"/>
            </a:xfrm>
            <a:custGeom>
              <a:avLst/>
              <a:gdLst>
                <a:gd name="connsiteX0" fmla="*/ 202883 w 405765"/>
                <a:gd name="connsiteY0" fmla="*/ 274320 h 404812"/>
                <a:gd name="connsiteX1" fmla="*/ 131445 w 405765"/>
                <a:gd name="connsiteY1" fmla="*/ 202882 h 404812"/>
                <a:gd name="connsiteX2" fmla="*/ 202883 w 405765"/>
                <a:gd name="connsiteY2" fmla="*/ 131445 h 404812"/>
                <a:gd name="connsiteX3" fmla="*/ 274320 w 405765"/>
                <a:gd name="connsiteY3" fmla="*/ 202882 h 404812"/>
                <a:gd name="connsiteX4" fmla="*/ 202883 w 405765"/>
                <a:gd name="connsiteY4" fmla="*/ 274320 h 404812"/>
                <a:gd name="connsiteX5" fmla="*/ 202883 w 405765"/>
                <a:gd name="connsiteY5" fmla="*/ 274320 h 404812"/>
                <a:gd name="connsiteX6" fmla="*/ 348615 w 405765"/>
                <a:gd name="connsiteY6" fmla="*/ 120967 h 404812"/>
                <a:gd name="connsiteX7" fmla="*/ 363855 w 405765"/>
                <a:gd name="connsiteY7" fmla="*/ 76200 h 404812"/>
                <a:gd name="connsiteX8" fmla="*/ 329565 w 405765"/>
                <a:gd name="connsiteY8" fmla="*/ 41910 h 404812"/>
                <a:gd name="connsiteX9" fmla="*/ 284798 w 405765"/>
                <a:gd name="connsiteY9" fmla="*/ 57150 h 404812"/>
                <a:gd name="connsiteX10" fmla="*/ 247650 w 405765"/>
                <a:gd name="connsiteY10" fmla="*/ 41910 h 404812"/>
                <a:gd name="connsiteX11" fmla="*/ 226695 w 405765"/>
                <a:gd name="connsiteY11" fmla="*/ 0 h 404812"/>
                <a:gd name="connsiteX12" fmla="*/ 179070 w 405765"/>
                <a:gd name="connsiteY12" fmla="*/ 0 h 404812"/>
                <a:gd name="connsiteX13" fmla="*/ 158115 w 405765"/>
                <a:gd name="connsiteY13" fmla="*/ 41910 h 404812"/>
                <a:gd name="connsiteX14" fmla="*/ 120968 w 405765"/>
                <a:gd name="connsiteY14" fmla="*/ 57150 h 404812"/>
                <a:gd name="connsiteX15" fmla="*/ 76200 w 405765"/>
                <a:gd name="connsiteY15" fmla="*/ 41910 h 404812"/>
                <a:gd name="connsiteX16" fmla="*/ 42863 w 405765"/>
                <a:gd name="connsiteY16" fmla="*/ 75247 h 404812"/>
                <a:gd name="connsiteX17" fmla="*/ 57150 w 405765"/>
                <a:gd name="connsiteY17" fmla="*/ 120015 h 404812"/>
                <a:gd name="connsiteX18" fmla="*/ 41910 w 405765"/>
                <a:gd name="connsiteY18" fmla="*/ 157163 h 404812"/>
                <a:gd name="connsiteX19" fmla="*/ 0 w 405765"/>
                <a:gd name="connsiteY19" fmla="*/ 178117 h 404812"/>
                <a:gd name="connsiteX20" fmla="*/ 0 w 405765"/>
                <a:gd name="connsiteY20" fmla="*/ 225742 h 404812"/>
                <a:gd name="connsiteX21" fmla="*/ 41910 w 405765"/>
                <a:gd name="connsiteY21" fmla="*/ 246698 h 404812"/>
                <a:gd name="connsiteX22" fmla="*/ 57150 w 405765"/>
                <a:gd name="connsiteY22" fmla="*/ 283845 h 404812"/>
                <a:gd name="connsiteX23" fmla="*/ 42863 w 405765"/>
                <a:gd name="connsiteY23" fmla="*/ 328613 h 404812"/>
                <a:gd name="connsiteX24" fmla="*/ 76200 w 405765"/>
                <a:gd name="connsiteY24" fmla="*/ 361950 h 404812"/>
                <a:gd name="connsiteX25" fmla="*/ 120968 w 405765"/>
                <a:gd name="connsiteY25" fmla="*/ 347663 h 404812"/>
                <a:gd name="connsiteX26" fmla="*/ 158115 w 405765"/>
                <a:gd name="connsiteY26" fmla="*/ 362903 h 404812"/>
                <a:gd name="connsiteX27" fmla="*/ 179070 w 405765"/>
                <a:gd name="connsiteY27" fmla="*/ 404813 h 404812"/>
                <a:gd name="connsiteX28" fmla="*/ 226695 w 405765"/>
                <a:gd name="connsiteY28" fmla="*/ 404813 h 404812"/>
                <a:gd name="connsiteX29" fmla="*/ 247650 w 405765"/>
                <a:gd name="connsiteY29" fmla="*/ 362903 h 404812"/>
                <a:gd name="connsiteX30" fmla="*/ 284798 w 405765"/>
                <a:gd name="connsiteY30" fmla="*/ 347663 h 404812"/>
                <a:gd name="connsiteX31" fmla="*/ 329565 w 405765"/>
                <a:gd name="connsiteY31" fmla="*/ 362903 h 404812"/>
                <a:gd name="connsiteX32" fmla="*/ 362903 w 405765"/>
                <a:gd name="connsiteY32" fmla="*/ 328613 h 404812"/>
                <a:gd name="connsiteX33" fmla="*/ 348615 w 405765"/>
                <a:gd name="connsiteY33" fmla="*/ 284798 h 404812"/>
                <a:gd name="connsiteX34" fmla="*/ 363855 w 405765"/>
                <a:gd name="connsiteY34" fmla="*/ 247650 h 404812"/>
                <a:gd name="connsiteX35" fmla="*/ 405765 w 405765"/>
                <a:gd name="connsiteY35" fmla="*/ 226695 h 404812"/>
                <a:gd name="connsiteX36" fmla="*/ 405765 w 405765"/>
                <a:gd name="connsiteY36" fmla="*/ 179070 h 404812"/>
                <a:gd name="connsiteX37" fmla="*/ 363855 w 405765"/>
                <a:gd name="connsiteY37" fmla="*/ 158115 h 404812"/>
                <a:gd name="connsiteX38" fmla="*/ 348615 w 405765"/>
                <a:gd name="connsiteY38" fmla="*/ 120967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5765" h="404812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1" name="Graphic 123" descr="Good Inventory">
            <a:extLst>
              <a:ext uri="{FF2B5EF4-FFF2-40B4-BE49-F238E27FC236}">
                <a16:creationId xmlns:a16="http://schemas.microsoft.com/office/drawing/2014/main" id="{977F1FAB-D29B-4C76-BE65-DF6A106C459E}"/>
              </a:ext>
            </a:extLst>
          </p:cNvPr>
          <p:cNvGrpSpPr/>
          <p:nvPr/>
        </p:nvGrpSpPr>
        <p:grpSpPr>
          <a:xfrm>
            <a:off x="6796353" y="3319984"/>
            <a:ext cx="573773" cy="504000"/>
            <a:chOff x="5551010" y="2913015"/>
            <a:chExt cx="1101698" cy="1031970"/>
          </a:xfrm>
          <a:solidFill>
            <a:sysClr val="window" lastClr="FFFFFF"/>
          </a:solidFill>
        </p:grpSpPr>
        <p:sp>
          <p:nvSpPr>
            <p:cNvPr id="62" name="Freeform: Shape 127">
              <a:extLst>
                <a:ext uri="{FF2B5EF4-FFF2-40B4-BE49-F238E27FC236}">
                  <a16:creationId xmlns:a16="http://schemas.microsoft.com/office/drawing/2014/main" id="{C048B9B9-59BB-46A4-B0A7-3895979EE79B}"/>
                </a:ext>
              </a:extLst>
            </p:cNvPr>
            <p:cNvSpPr/>
            <p:nvPr/>
          </p:nvSpPr>
          <p:spPr>
            <a:xfrm>
              <a:off x="5955431" y="2982742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: Shape 128">
              <a:extLst>
                <a:ext uri="{FF2B5EF4-FFF2-40B4-BE49-F238E27FC236}">
                  <a16:creationId xmlns:a16="http://schemas.microsoft.com/office/drawing/2014/main" id="{EDD36E53-99DD-45BB-B526-29A99EEDBE19}"/>
                </a:ext>
              </a:extLst>
            </p:cNvPr>
            <p:cNvSpPr/>
            <p:nvPr/>
          </p:nvSpPr>
          <p:spPr>
            <a:xfrm>
              <a:off x="5788084" y="3317436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: Shape 129">
              <a:extLst>
                <a:ext uri="{FF2B5EF4-FFF2-40B4-BE49-F238E27FC236}">
                  <a16:creationId xmlns:a16="http://schemas.microsoft.com/office/drawing/2014/main" id="{D9DB066A-3DDE-449C-A564-54E294E1249B}"/>
                </a:ext>
              </a:extLst>
            </p:cNvPr>
            <p:cNvSpPr/>
            <p:nvPr/>
          </p:nvSpPr>
          <p:spPr>
            <a:xfrm>
              <a:off x="5620737" y="3652129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: Shape 130">
              <a:extLst>
                <a:ext uri="{FF2B5EF4-FFF2-40B4-BE49-F238E27FC236}">
                  <a16:creationId xmlns:a16="http://schemas.microsoft.com/office/drawing/2014/main" id="{A0ECE00E-674A-46C5-ACE0-6CCA2226D19D}"/>
                </a:ext>
              </a:extLst>
            </p:cNvPr>
            <p:cNvSpPr/>
            <p:nvPr/>
          </p:nvSpPr>
          <p:spPr>
            <a:xfrm>
              <a:off x="5955431" y="3652129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: Shape 131">
              <a:extLst>
                <a:ext uri="{FF2B5EF4-FFF2-40B4-BE49-F238E27FC236}">
                  <a16:creationId xmlns:a16="http://schemas.microsoft.com/office/drawing/2014/main" id="{4C89E7F0-0D48-4894-9CE2-4E8A83ECB1FF}"/>
                </a:ext>
              </a:extLst>
            </p:cNvPr>
            <p:cNvSpPr/>
            <p:nvPr/>
          </p:nvSpPr>
          <p:spPr>
            <a:xfrm>
              <a:off x="6290124" y="3652129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: Shape 132">
              <a:extLst>
                <a:ext uri="{FF2B5EF4-FFF2-40B4-BE49-F238E27FC236}">
                  <a16:creationId xmlns:a16="http://schemas.microsoft.com/office/drawing/2014/main" id="{E52EDD15-AAFA-4E28-910B-21FAB5FF6CD6}"/>
                </a:ext>
              </a:extLst>
            </p:cNvPr>
            <p:cNvSpPr/>
            <p:nvPr/>
          </p:nvSpPr>
          <p:spPr>
            <a:xfrm>
              <a:off x="6122777" y="3317436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: Shape 133">
              <a:extLst>
                <a:ext uri="{FF2B5EF4-FFF2-40B4-BE49-F238E27FC236}">
                  <a16:creationId xmlns:a16="http://schemas.microsoft.com/office/drawing/2014/main" id="{B3751F72-D0EB-4CE7-B68E-1E7763B6C8DA}"/>
                </a:ext>
              </a:extLst>
            </p:cNvPr>
            <p:cNvSpPr/>
            <p:nvPr/>
          </p:nvSpPr>
          <p:spPr>
            <a:xfrm>
              <a:off x="5551010" y="2913015"/>
              <a:ext cx="1031970" cy="1031970"/>
            </a:xfrm>
            <a:custGeom>
              <a:avLst/>
              <a:gdLst>
                <a:gd name="connsiteX0" fmla="*/ 864624 w 1031970"/>
                <a:gd name="connsiteY0" fmla="*/ 487383 h 1031970"/>
                <a:gd name="connsiteX1" fmla="*/ 836733 w 1031970"/>
                <a:gd name="connsiteY1" fmla="*/ 484469 h 1031970"/>
                <a:gd name="connsiteX2" fmla="*/ 836733 w 1031970"/>
                <a:gd name="connsiteY2" fmla="*/ 669387 h 1031970"/>
                <a:gd name="connsiteX3" fmla="*/ 529931 w 1031970"/>
                <a:gd name="connsiteY3" fmla="*/ 669387 h 1031970"/>
                <a:gd name="connsiteX4" fmla="*/ 529931 w 1031970"/>
                <a:gd name="connsiteY4" fmla="*/ 362584 h 1031970"/>
                <a:gd name="connsiteX5" fmla="*/ 653698 w 1031970"/>
                <a:gd name="connsiteY5" fmla="*/ 362584 h 1031970"/>
                <a:gd name="connsiteX6" fmla="*/ 638581 w 1031970"/>
                <a:gd name="connsiteY6" fmla="*/ 334693 h 1031970"/>
                <a:gd name="connsiteX7" fmla="*/ 362584 w 1031970"/>
                <a:gd name="connsiteY7" fmla="*/ 334693 h 1031970"/>
                <a:gd name="connsiteX8" fmla="*/ 362584 w 1031970"/>
                <a:gd name="connsiteY8" fmla="*/ 27891 h 1031970"/>
                <a:gd name="connsiteX9" fmla="*/ 669387 w 1031970"/>
                <a:gd name="connsiteY9" fmla="*/ 27891 h 1031970"/>
                <a:gd name="connsiteX10" fmla="*/ 669387 w 1031970"/>
                <a:gd name="connsiteY10" fmla="*/ 61095 h 1031970"/>
                <a:gd name="connsiteX11" fmla="*/ 697278 w 1031970"/>
                <a:gd name="connsiteY11" fmla="*/ 30415 h 1031970"/>
                <a:gd name="connsiteX12" fmla="*/ 697278 w 1031970"/>
                <a:gd name="connsiteY12" fmla="*/ 0 h 1031970"/>
                <a:gd name="connsiteX13" fmla="*/ 334693 w 1031970"/>
                <a:gd name="connsiteY13" fmla="*/ 0 h 1031970"/>
                <a:gd name="connsiteX14" fmla="*/ 334693 w 1031970"/>
                <a:gd name="connsiteY14" fmla="*/ 334693 h 1031970"/>
                <a:gd name="connsiteX15" fmla="*/ 167347 w 1031970"/>
                <a:gd name="connsiteY15" fmla="*/ 334693 h 1031970"/>
                <a:gd name="connsiteX16" fmla="*/ 167347 w 1031970"/>
                <a:gd name="connsiteY16" fmla="*/ 669387 h 1031970"/>
                <a:gd name="connsiteX17" fmla="*/ 0 w 1031970"/>
                <a:gd name="connsiteY17" fmla="*/ 669387 h 1031970"/>
                <a:gd name="connsiteX18" fmla="*/ 0 w 1031970"/>
                <a:gd name="connsiteY18" fmla="*/ 1031971 h 1031970"/>
                <a:gd name="connsiteX19" fmla="*/ 1031971 w 1031970"/>
                <a:gd name="connsiteY19" fmla="*/ 1031971 h 1031970"/>
                <a:gd name="connsiteX20" fmla="*/ 1031971 w 1031970"/>
                <a:gd name="connsiteY20" fmla="*/ 669387 h 1031970"/>
                <a:gd name="connsiteX21" fmla="*/ 864624 w 1031970"/>
                <a:gd name="connsiteY21" fmla="*/ 669387 h 1031970"/>
                <a:gd name="connsiteX22" fmla="*/ 334693 w 1031970"/>
                <a:gd name="connsiteY22" fmla="*/ 1004080 h 1031970"/>
                <a:gd name="connsiteX23" fmla="*/ 27891 w 1031970"/>
                <a:gd name="connsiteY23" fmla="*/ 1004080 h 1031970"/>
                <a:gd name="connsiteX24" fmla="*/ 27891 w 1031970"/>
                <a:gd name="connsiteY24" fmla="*/ 697278 h 1031970"/>
                <a:gd name="connsiteX25" fmla="*/ 334693 w 1031970"/>
                <a:gd name="connsiteY25" fmla="*/ 697278 h 1031970"/>
                <a:gd name="connsiteX26" fmla="*/ 334693 w 1031970"/>
                <a:gd name="connsiteY26" fmla="*/ 669387 h 1031970"/>
                <a:gd name="connsiteX27" fmla="*/ 195238 w 1031970"/>
                <a:gd name="connsiteY27" fmla="*/ 669387 h 1031970"/>
                <a:gd name="connsiteX28" fmla="*/ 195238 w 1031970"/>
                <a:gd name="connsiteY28" fmla="*/ 362584 h 1031970"/>
                <a:gd name="connsiteX29" fmla="*/ 502040 w 1031970"/>
                <a:gd name="connsiteY29" fmla="*/ 362584 h 1031970"/>
                <a:gd name="connsiteX30" fmla="*/ 502040 w 1031970"/>
                <a:gd name="connsiteY30" fmla="*/ 669387 h 1031970"/>
                <a:gd name="connsiteX31" fmla="*/ 334693 w 1031970"/>
                <a:gd name="connsiteY31" fmla="*/ 669387 h 1031970"/>
                <a:gd name="connsiteX32" fmla="*/ 669387 w 1031970"/>
                <a:gd name="connsiteY32" fmla="*/ 1004080 h 1031970"/>
                <a:gd name="connsiteX33" fmla="*/ 362584 w 1031970"/>
                <a:gd name="connsiteY33" fmla="*/ 1004080 h 1031970"/>
                <a:gd name="connsiteX34" fmla="*/ 362584 w 1031970"/>
                <a:gd name="connsiteY34" fmla="*/ 697278 h 1031970"/>
                <a:gd name="connsiteX35" fmla="*/ 669387 w 1031970"/>
                <a:gd name="connsiteY35" fmla="*/ 697278 h 1031970"/>
                <a:gd name="connsiteX36" fmla="*/ 1004080 w 1031970"/>
                <a:gd name="connsiteY36" fmla="*/ 697278 h 1031970"/>
                <a:gd name="connsiteX37" fmla="*/ 1004080 w 1031970"/>
                <a:gd name="connsiteY37" fmla="*/ 1004080 h 1031970"/>
                <a:gd name="connsiteX38" fmla="*/ 697278 w 1031970"/>
                <a:gd name="connsiteY38" fmla="*/ 1004080 h 1031970"/>
                <a:gd name="connsiteX39" fmla="*/ 697278 w 1031970"/>
                <a:gd name="connsiteY39" fmla="*/ 697278 h 1031970"/>
                <a:gd name="connsiteX40" fmla="*/ 1004080 w 1031970"/>
                <a:gd name="connsiteY40" fmla="*/ 697278 h 103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31970" h="1031970">
                  <a:moveTo>
                    <a:pt x="864624" y="487383"/>
                  </a:moveTo>
                  <a:cubicBezTo>
                    <a:pt x="855282" y="486902"/>
                    <a:pt x="845972" y="485930"/>
                    <a:pt x="836733" y="484469"/>
                  </a:cubicBezTo>
                  <a:lnTo>
                    <a:pt x="836733" y="669387"/>
                  </a:lnTo>
                  <a:lnTo>
                    <a:pt x="529931" y="669387"/>
                  </a:lnTo>
                  <a:lnTo>
                    <a:pt x="529931" y="362584"/>
                  </a:lnTo>
                  <a:lnTo>
                    <a:pt x="653698" y="362584"/>
                  </a:lnTo>
                  <a:cubicBezTo>
                    <a:pt x="648103" y="353599"/>
                    <a:pt x="643055" y="344285"/>
                    <a:pt x="638581" y="334693"/>
                  </a:cubicBezTo>
                  <a:lnTo>
                    <a:pt x="362584" y="334693"/>
                  </a:lnTo>
                  <a:lnTo>
                    <a:pt x="362584" y="27891"/>
                  </a:lnTo>
                  <a:lnTo>
                    <a:pt x="669387" y="27891"/>
                  </a:lnTo>
                  <a:lnTo>
                    <a:pt x="669387" y="61095"/>
                  </a:lnTo>
                  <a:cubicBezTo>
                    <a:pt x="677877" y="50164"/>
                    <a:pt x="687202" y="39907"/>
                    <a:pt x="697278" y="30415"/>
                  </a:cubicBezTo>
                  <a:lnTo>
                    <a:pt x="697278" y="0"/>
                  </a:lnTo>
                  <a:lnTo>
                    <a:pt x="334693" y="0"/>
                  </a:lnTo>
                  <a:lnTo>
                    <a:pt x="334693" y="334693"/>
                  </a:lnTo>
                  <a:lnTo>
                    <a:pt x="167347" y="334693"/>
                  </a:lnTo>
                  <a:lnTo>
                    <a:pt x="167347" y="669387"/>
                  </a:lnTo>
                  <a:lnTo>
                    <a:pt x="0" y="669387"/>
                  </a:lnTo>
                  <a:lnTo>
                    <a:pt x="0" y="1031971"/>
                  </a:lnTo>
                  <a:lnTo>
                    <a:pt x="1031971" y="1031971"/>
                  </a:lnTo>
                  <a:lnTo>
                    <a:pt x="1031971" y="669387"/>
                  </a:lnTo>
                  <a:lnTo>
                    <a:pt x="864624" y="669387"/>
                  </a:lnTo>
                  <a:close/>
                  <a:moveTo>
                    <a:pt x="334693" y="1004080"/>
                  </a:moveTo>
                  <a:lnTo>
                    <a:pt x="27891" y="1004080"/>
                  </a:lnTo>
                  <a:lnTo>
                    <a:pt x="27891" y="697278"/>
                  </a:lnTo>
                  <a:lnTo>
                    <a:pt x="334693" y="697278"/>
                  </a:lnTo>
                  <a:close/>
                  <a:moveTo>
                    <a:pt x="334693" y="669387"/>
                  </a:moveTo>
                  <a:lnTo>
                    <a:pt x="195238" y="669387"/>
                  </a:lnTo>
                  <a:lnTo>
                    <a:pt x="195238" y="362584"/>
                  </a:lnTo>
                  <a:lnTo>
                    <a:pt x="502040" y="362584"/>
                  </a:lnTo>
                  <a:lnTo>
                    <a:pt x="502040" y="669387"/>
                  </a:lnTo>
                  <a:lnTo>
                    <a:pt x="334693" y="669387"/>
                  </a:lnTo>
                  <a:close/>
                  <a:moveTo>
                    <a:pt x="669387" y="1004080"/>
                  </a:moveTo>
                  <a:lnTo>
                    <a:pt x="362584" y="1004080"/>
                  </a:lnTo>
                  <a:lnTo>
                    <a:pt x="362584" y="697278"/>
                  </a:lnTo>
                  <a:lnTo>
                    <a:pt x="669387" y="697278"/>
                  </a:lnTo>
                  <a:close/>
                  <a:moveTo>
                    <a:pt x="1004080" y="697278"/>
                  </a:moveTo>
                  <a:lnTo>
                    <a:pt x="1004080" y="1004080"/>
                  </a:lnTo>
                  <a:lnTo>
                    <a:pt x="697278" y="1004080"/>
                  </a:lnTo>
                  <a:lnTo>
                    <a:pt x="697278" y="697278"/>
                  </a:lnTo>
                  <a:lnTo>
                    <a:pt x="1004080" y="697278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: Shape 134">
              <a:extLst>
                <a:ext uri="{FF2B5EF4-FFF2-40B4-BE49-F238E27FC236}">
                  <a16:creationId xmlns:a16="http://schemas.microsoft.com/office/drawing/2014/main" id="{8AE2FC27-B29C-4380-847A-F5754D2AFE4F}"/>
                </a:ext>
              </a:extLst>
            </p:cNvPr>
            <p:cNvSpPr/>
            <p:nvPr/>
          </p:nvSpPr>
          <p:spPr>
            <a:xfrm>
              <a:off x="6206451" y="2913015"/>
              <a:ext cx="446257" cy="446257"/>
            </a:xfrm>
            <a:custGeom>
              <a:avLst/>
              <a:gdLst>
                <a:gd name="connsiteX0" fmla="*/ 223129 w 446257"/>
                <a:gd name="connsiteY0" fmla="*/ 0 h 446257"/>
                <a:gd name="connsiteX1" fmla="*/ 0 w 446257"/>
                <a:gd name="connsiteY1" fmla="*/ 223129 h 446257"/>
                <a:gd name="connsiteX2" fmla="*/ 223129 w 446257"/>
                <a:gd name="connsiteY2" fmla="*/ 446258 h 446257"/>
                <a:gd name="connsiteX3" fmla="*/ 446258 w 446257"/>
                <a:gd name="connsiteY3" fmla="*/ 223129 h 446257"/>
                <a:gd name="connsiteX4" fmla="*/ 223129 w 446257"/>
                <a:gd name="connsiteY4" fmla="*/ 0 h 446257"/>
                <a:gd name="connsiteX5" fmla="*/ 223129 w 446257"/>
                <a:gd name="connsiteY5" fmla="*/ 418367 h 446257"/>
                <a:gd name="connsiteX6" fmla="*/ 27891 w 446257"/>
                <a:gd name="connsiteY6" fmla="*/ 223129 h 446257"/>
                <a:gd name="connsiteX7" fmla="*/ 223129 w 446257"/>
                <a:gd name="connsiteY7" fmla="*/ 27891 h 446257"/>
                <a:gd name="connsiteX8" fmla="*/ 418367 w 446257"/>
                <a:gd name="connsiteY8" fmla="*/ 223129 h 446257"/>
                <a:gd name="connsiteX9" fmla="*/ 223129 w 446257"/>
                <a:gd name="connsiteY9" fmla="*/ 418367 h 44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6257" h="446257">
                  <a:moveTo>
                    <a:pt x="223129" y="0"/>
                  </a:moveTo>
                  <a:cubicBezTo>
                    <a:pt x="99898" y="0"/>
                    <a:pt x="0" y="99898"/>
                    <a:pt x="0" y="223129"/>
                  </a:cubicBezTo>
                  <a:cubicBezTo>
                    <a:pt x="0" y="346360"/>
                    <a:pt x="99898" y="446258"/>
                    <a:pt x="223129" y="446258"/>
                  </a:cubicBezTo>
                  <a:cubicBezTo>
                    <a:pt x="346360" y="446258"/>
                    <a:pt x="446258" y="346360"/>
                    <a:pt x="446258" y="223129"/>
                  </a:cubicBezTo>
                  <a:cubicBezTo>
                    <a:pt x="446111" y="99959"/>
                    <a:pt x="346299" y="146"/>
                    <a:pt x="223129" y="0"/>
                  </a:cubicBezTo>
                  <a:close/>
                  <a:moveTo>
                    <a:pt x="223129" y="418367"/>
                  </a:moveTo>
                  <a:cubicBezTo>
                    <a:pt x="115302" y="418367"/>
                    <a:pt x="27891" y="330956"/>
                    <a:pt x="27891" y="223129"/>
                  </a:cubicBezTo>
                  <a:cubicBezTo>
                    <a:pt x="27891" y="115302"/>
                    <a:pt x="115302" y="27891"/>
                    <a:pt x="223129" y="27891"/>
                  </a:cubicBezTo>
                  <a:cubicBezTo>
                    <a:pt x="330956" y="27891"/>
                    <a:pt x="418367" y="115302"/>
                    <a:pt x="418367" y="223129"/>
                  </a:cubicBezTo>
                  <a:cubicBezTo>
                    <a:pt x="418244" y="330904"/>
                    <a:pt x="330904" y="418244"/>
                    <a:pt x="223129" y="418367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: Shape 135">
              <a:extLst>
                <a:ext uri="{FF2B5EF4-FFF2-40B4-BE49-F238E27FC236}">
                  <a16:creationId xmlns:a16="http://schemas.microsoft.com/office/drawing/2014/main" id="{3D63F673-F7CE-472B-9948-3EAF6FCEC6C4}"/>
                </a:ext>
              </a:extLst>
            </p:cNvPr>
            <p:cNvSpPr/>
            <p:nvPr/>
          </p:nvSpPr>
          <p:spPr>
            <a:xfrm>
              <a:off x="6294210" y="3042611"/>
              <a:ext cx="256807" cy="182979"/>
            </a:xfrm>
            <a:custGeom>
              <a:avLst/>
              <a:gdLst>
                <a:gd name="connsiteX0" fmla="*/ 93533 w 256807"/>
                <a:gd name="connsiteY0" fmla="*/ 143542 h 182979"/>
                <a:gd name="connsiteX1" fmla="*/ 19733 w 256807"/>
                <a:gd name="connsiteY1" fmla="*/ 69728 h 182979"/>
                <a:gd name="connsiteX2" fmla="*/ 0 w 256807"/>
                <a:gd name="connsiteY2" fmla="*/ 89447 h 182979"/>
                <a:gd name="connsiteX3" fmla="*/ 93533 w 256807"/>
                <a:gd name="connsiteY3" fmla="*/ 182980 h 182979"/>
                <a:gd name="connsiteX4" fmla="*/ 256807 w 256807"/>
                <a:gd name="connsiteY4" fmla="*/ 19719 h 182979"/>
                <a:gd name="connsiteX5" fmla="*/ 237074 w 256807"/>
                <a:gd name="connsiteY5" fmla="*/ 0 h 182979"/>
                <a:gd name="connsiteX6" fmla="*/ 93533 w 256807"/>
                <a:gd name="connsiteY6" fmla="*/ 143542 h 182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807" h="182979">
                  <a:moveTo>
                    <a:pt x="93533" y="143542"/>
                  </a:moveTo>
                  <a:lnTo>
                    <a:pt x="19733" y="69728"/>
                  </a:lnTo>
                  <a:lnTo>
                    <a:pt x="0" y="89447"/>
                  </a:lnTo>
                  <a:lnTo>
                    <a:pt x="93533" y="182980"/>
                  </a:lnTo>
                  <a:lnTo>
                    <a:pt x="256807" y="19719"/>
                  </a:lnTo>
                  <a:lnTo>
                    <a:pt x="237074" y="0"/>
                  </a:lnTo>
                  <a:lnTo>
                    <a:pt x="93533" y="14354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AAEDF58-5928-487A-8EA4-BA5AC491A32C}"/>
              </a:ext>
            </a:extLst>
          </p:cNvPr>
          <p:cNvGrpSpPr/>
          <p:nvPr/>
        </p:nvGrpSpPr>
        <p:grpSpPr>
          <a:xfrm>
            <a:off x="8907484" y="3350773"/>
            <a:ext cx="502494" cy="500470"/>
            <a:chOff x="726565" y="2786910"/>
            <a:chExt cx="519255" cy="517167"/>
          </a:xfrm>
          <a:solidFill>
            <a:sysClr val="window" lastClr="FFFFFF"/>
          </a:solidFill>
        </p:grpSpPr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34C09999-3F11-4AFF-8802-BD65C440D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999" y="2841238"/>
              <a:ext cx="135821" cy="284180"/>
            </a:xfrm>
            <a:custGeom>
              <a:avLst/>
              <a:gdLst>
                <a:gd name="T0" fmla="*/ 15 w 55"/>
                <a:gd name="T1" fmla="*/ 0 h 115"/>
                <a:gd name="T2" fmla="*/ 0 w 55"/>
                <a:gd name="T3" fmla="*/ 22 h 115"/>
                <a:gd name="T4" fmla="*/ 28 w 55"/>
                <a:gd name="T5" fmla="*/ 82 h 115"/>
                <a:gd name="T6" fmla="*/ 25 w 55"/>
                <a:gd name="T7" fmla="*/ 105 h 115"/>
                <a:gd name="T8" fmla="*/ 50 w 55"/>
                <a:gd name="T9" fmla="*/ 115 h 115"/>
                <a:gd name="T10" fmla="*/ 55 w 55"/>
                <a:gd name="T11" fmla="*/ 82 h 115"/>
                <a:gd name="T12" fmla="*/ 15 w 55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115">
                  <a:moveTo>
                    <a:pt x="15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7" y="36"/>
                    <a:pt x="28" y="58"/>
                    <a:pt x="28" y="82"/>
                  </a:cubicBezTo>
                  <a:cubicBezTo>
                    <a:pt x="28" y="90"/>
                    <a:pt x="27" y="98"/>
                    <a:pt x="25" y="105"/>
                  </a:cubicBezTo>
                  <a:cubicBezTo>
                    <a:pt x="50" y="115"/>
                    <a:pt x="50" y="115"/>
                    <a:pt x="50" y="115"/>
                  </a:cubicBezTo>
                  <a:cubicBezTo>
                    <a:pt x="53" y="105"/>
                    <a:pt x="55" y="94"/>
                    <a:pt x="55" y="82"/>
                  </a:cubicBezTo>
                  <a:cubicBezTo>
                    <a:pt x="55" y="49"/>
                    <a:pt x="39" y="19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ACBE2275-C781-4889-BB97-42557A517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65" y="2786910"/>
              <a:ext cx="494181" cy="517167"/>
            </a:xfrm>
            <a:custGeom>
              <a:avLst/>
              <a:gdLst>
                <a:gd name="T0" fmla="*/ 176 w 200"/>
                <a:gd name="T1" fmla="*/ 138 h 209"/>
                <a:gd name="T2" fmla="*/ 105 w 200"/>
                <a:gd name="T3" fmla="*/ 183 h 209"/>
                <a:gd name="T4" fmla="*/ 27 w 200"/>
                <a:gd name="T5" fmla="*/ 104 h 209"/>
                <a:gd name="T6" fmla="*/ 99 w 200"/>
                <a:gd name="T7" fmla="*/ 26 h 209"/>
                <a:gd name="T8" fmla="*/ 99 w 200"/>
                <a:gd name="T9" fmla="*/ 0 h 209"/>
                <a:gd name="T10" fmla="*/ 0 w 200"/>
                <a:gd name="T11" fmla="*/ 104 h 209"/>
                <a:gd name="T12" fmla="*/ 105 w 200"/>
                <a:gd name="T13" fmla="*/ 209 h 209"/>
                <a:gd name="T14" fmla="*/ 200 w 200"/>
                <a:gd name="T15" fmla="*/ 148 h 209"/>
                <a:gd name="T16" fmla="*/ 176 w 200"/>
                <a:gd name="T17" fmla="*/ 13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209">
                  <a:moveTo>
                    <a:pt x="176" y="138"/>
                  </a:moveTo>
                  <a:cubicBezTo>
                    <a:pt x="163" y="165"/>
                    <a:pt x="136" y="183"/>
                    <a:pt x="105" y="183"/>
                  </a:cubicBezTo>
                  <a:cubicBezTo>
                    <a:pt x="62" y="183"/>
                    <a:pt x="27" y="148"/>
                    <a:pt x="27" y="104"/>
                  </a:cubicBezTo>
                  <a:cubicBezTo>
                    <a:pt x="27" y="63"/>
                    <a:pt x="59" y="29"/>
                    <a:pt x="99" y="26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44" y="3"/>
                    <a:pt x="0" y="48"/>
                    <a:pt x="0" y="104"/>
                  </a:cubicBezTo>
                  <a:cubicBezTo>
                    <a:pt x="0" y="162"/>
                    <a:pt x="47" y="209"/>
                    <a:pt x="105" y="209"/>
                  </a:cubicBezTo>
                  <a:cubicBezTo>
                    <a:pt x="147" y="209"/>
                    <a:pt x="184" y="184"/>
                    <a:pt x="200" y="148"/>
                  </a:cubicBezTo>
                  <a:lnTo>
                    <a:pt x="176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1B82575F-2902-4DD5-A73A-A6035CF12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297" y="2786910"/>
              <a:ext cx="121195" cy="90896"/>
            </a:xfrm>
            <a:custGeom>
              <a:avLst/>
              <a:gdLst>
                <a:gd name="T0" fmla="*/ 0 w 49"/>
                <a:gd name="T1" fmla="*/ 0 h 37"/>
                <a:gd name="T2" fmla="*/ 0 w 49"/>
                <a:gd name="T3" fmla="*/ 26 h 37"/>
                <a:gd name="T4" fmla="*/ 34 w 49"/>
                <a:gd name="T5" fmla="*/ 37 h 37"/>
                <a:gd name="T6" fmla="*/ 49 w 49"/>
                <a:gd name="T7" fmla="*/ 15 h 37"/>
                <a:gd name="T8" fmla="*/ 0 w 49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7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12" y="27"/>
                    <a:pt x="24" y="31"/>
                    <a:pt x="34" y="37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35" y="6"/>
                    <a:pt x="18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6188896E-56DA-497B-9E0C-07C49B1B6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685" y="2930044"/>
              <a:ext cx="57463" cy="235076"/>
            </a:xfrm>
            <a:custGeom>
              <a:avLst/>
              <a:gdLst>
                <a:gd name="T0" fmla="*/ 23 w 23"/>
                <a:gd name="T1" fmla="*/ 91 h 95"/>
                <a:gd name="T2" fmla="*/ 18 w 23"/>
                <a:gd name="T3" fmla="*/ 95 h 95"/>
                <a:gd name="T4" fmla="*/ 5 w 23"/>
                <a:gd name="T5" fmla="*/ 95 h 95"/>
                <a:gd name="T6" fmla="*/ 0 w 23"/>
                <a:gd name="T7" fmla="*/ 91 h 95"/>
                <a:gd name="T8" fmla="*/ 0 w 23"/>
                <a:gd name="T9" fmla="*/ 5 h 95"/>
                <a:gd name="T10" fmla="*/ 5 w 23"/>
                <a:gd name="T11" fmla="*/ 0 h 95"/>
                <a:gd name="T12" fmla="*/ 18 w 23"/>
                <a:gd name="T13" fmla="*/ 0 h 95"/>
                <a:gd name="T14" fmla="*/ 23 w 23"/>
                <a:gd name="T15" fmla="*/ 5 h 95"/>
                <a:gd name="T16" fmla="*/ 23 w 23"/>
                <a:gd name="T17" fmla="*/ 9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95">
                  <a:moveTo>
                    <a:pt x="23" y="91"/>
                  </a:moveTo>
                  <a:cubicBezTo>
                    <a:pt x="23" y="93"/>
                    <a:pt x="21" y="95"/>
                    <a:pt x="18" y="95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3"/>
                    <a:pt x="0" y="9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3" y="2"/>
                    <a:pt x="23" y="5"/>
                  </a:cubicBezTo>
                  <a:lnTo>
                    <a:pt x="23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21">
              <a:extLst>
                <a:ext uri="{FF2B5EF4-FFF2-40B4-BE49-F238E27FC236}">
                  <a16:creationId xmlns:a16="http://schemas.microsoft.com/office/drawing/2014/main" id="{0B95D1C6-A0B0-4C46-9E07-D9754A0E7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506" y="2991687"/>
              <a:ext cx="54329" cy="173434"/>
            </a:xfrm>
            <a:custGeom>
              <a:avLst/>
              <a:gdLst>
                <a:gd name="T0" fmla="*/ 22 w 22"/>
                <a:gd name="T1" fmla="*/ 66 h 70"/>
                <a:gd name="T2" fmla="*/ 18 w 22"/>
                <a:gd name="T3" fmla="*/ 70 h 70"/>
                <a:gd name="T4" fmla="*/ 4 w 22"/>
                <a:gd name="T5" fmla="*/ 70 h 70"/>
                <a:gd name="T6" fmla="*/ 0 w 22"/>
                <a:gd name="T7" fmla="*/ 66 h 70"/>
                <a:gd name="T8" fmla="*/ 0 w 22"/>
                <a:gd name="T9" fmla="*/ 5 h 70"/>
                <a:gd name="T10" fmla="*/ 4 w 22"/>
                <a:gd name="T11" fmla="*/ 0 h 70"/>
                <a:gd name="T12" fmla="*/ 18 w 22"/>
                <a:gd name="T13" fmla="*/ 0 h 70"/>
                <a:gd name="T14" fmla="*/ 22 w 22"/>
                <a:gd name="T15" fmla="*/ 5 h 70"/>
                <a:gd name="T16" fmla="*/ 22 w 22"/>
                <a:gd name="T17" fmla="*/ 6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70">
                  <a:moveTo>
                    <a:pt x="22" y="66"/>
                  </a:moveTo>
                  <a:cubicBezTo>
                    <a:pt x="22" y="68"/>
                    <a:pt x="20" y="70"/>
                    <a:pt x="18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2" y="70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2" y="2"/>
                    <a:pt x="22" y="5"/>
                  </a:cubicBezTo>
                  <a:lnTo>
                    <a:pt x="2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22">
              <a:extLst>
                <a:ext uri="{FF2B5EF4-FFF2-40B4-BE49-F238E27FC236}">
                  <a16:creationId xmlns:a16="http://schemas.microsoft.com/office/drawing/2014/main" id="{26FFD61C-9173-4FF7-991C-86B417525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237" y="3056462"/>
              <a:ext cx="56418" cy="108657"/>
            </a:xfrm>
            <a:custGeom>
              <a:avLst/>
              <a:gdLst>
                <a:gd name="T0" fmla="*/ 23 w 23"/>
                <a:gd name="T1" fmla="*/ 40 h 44"/>
                <a:gd name="T2" fmla="*/ 18 w 23"/>
                <a:gd name="T3" fmla="*/ 44 h 44"/>
                <a:gd name="T4" fmla="*/ 5 w 23"/>
                <a:gd name="T5" fmla="*/ 44 h 44"/>
                <a:gd name="T6" fmla="*/ 0 w 23"/>
                <a:gd name="T7" fmla="*/ 40 h 44"/>
                <a:gd name="T8" fmla="*/ 0 w 23"/>
                <a:gd name="T9" fmla="*/ 4 h 44"/>
                <a:gd name="T10" fmla="*/ 5 w 23"/>
                <a:gd name="T11" fmla="*/ 0 h 44"/>
                <a:gd name="T12" fmla="*/ 18 w 23"/>
                <a:gd name="T13" fmla="*/ 0 h 44"/>
                <a:gd name="T14" fmla="*/ 23 w 23"/>
                <a:gd name="T15" fmla="*/ 4 h 44"/>
                <a:gd name="T16" fmla="*/ 23 w 23"/>
                <a:gd name="T17" fmla="*/ 4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4">
                  <a:moveTo>
                    <a:pt x="23" y="40"/>
                  </a:moveTo>
                  <a:cubicBezTo>
                    <a:pt x="23" y="42"/>
                    <a:pt x="21" y="44"/>
                    <a:pt x="18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2" y="44"/>
                    <a:pt x="0" y="42"/>
                    <a:pt x="0" y="4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3" y="2"/>
                    <a:pt x="23" y="4"/>
                  </a:cubicBezTo>
                  <a:lnTo>
                    <a:pt x="23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6" name="TextBox 8">
            <a:extLst>
              <a:ext uri="{FF2B5EF4-FFF2-40B4-BE49-F238E27FC236}">
                <a16:creationId xmlns:a16="http://schemas.microsoft.com/office/drawing/2014/main" id="{D62DF783-564A-4A4B-8A83-60AFC47CD31D}"/>
              </a:ext>
            </a:extLst>
          </p:cNvPr>
          <p:cNvSpPr txBox="1"/>
          <p:nvPr/>
        </p:nvSpPr>
        <p:spPr>
          <a:xfrm>
            <a:off x="2028969" y="4466533"/>
            <a:ext cx="20636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400" dirty="0">
                <a:solidFill>
                  <a:srgbClr val="591845"/>
                </a:solidFill>
              </a:rPr>
              <a:t>Avances en </a:t>
            </a:r>
            <a:r>
              <a:rPr lang="es-EC" sz="1400" b="1" u="sng" dirty="0">
                <a:solidFill>
                  <a:srgbClr val="591845"/>
                </a:solidFill>
              </a:rPr>
              <a:t>acciones emergentes </a:t>
            </a:r>
            <a:r>
              <a:rPr lang="es-EC" sz="1400" dirty="0">
                <a:solidFill>
                  <a:srgbClr val="591845"/>
                </a:solidFill>
              </a:rPr>
              <a:t>del Plan favorecerán la reactivación productiva en el corto plazo.</a:t>
            </a:r>
          </a:p>
        </p:txBody>
      </p:sp>
      <p:sp>
        <p:nvSpPr>
          <p:cNvPr id="158" name="TextBox 8">
            <a:extLst>
              <a:ext uri="{FF2B5EF4-FFF2-40B4-BE49-F238E27FC236}">
                <a16:creationId xmlns:a16="http://schemas.microsoft.com/office/drawing/2014/main" id="{D62DF783-564A-4A4B-8A83-60AFC47CD31D}"/>
              </a:ext>
            </a:extLst>
          </p:cNvPr>
          <p:cNvSpPr txBox="1"/>
          <p:nvPr/>
        </p:nvSpPr>
        <p:spPr>
          <a:xfrm>
            <a:off x="4186131" y="4461127"/>
            <a:ext cx="20636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400" dirty="0">
                <a:solidFill>
                  <a:srgbClr val="900C3F"/>
                </a:solidFill>
              </a:rPr>
              <a:t>La recuperación de niveles de actividad económica pre-pandemia y el tratamiento de problemas estructurales, demandan intervenciones </a:t>
            </a:r>
            <a:r>
              <a:rPr lang="es-EC" sz="1400" dirty="0" smtClean="0">
                <a:solidFill>
                  <a:srgbClr val="900C3F"/>
                </a:solidFill>
              </a:rPr>
              <a:t>de mediano </a:t>
            </a:r>
            <a:r>
              <a:rPr lang="es-EC" sz="1400" dirty="0">
                <a:solidFill>
                  <a:srgbClr val="900C3F"/>
                </a:solidFill>
              </a:rPr>
              <a:t>y largo plazo.</a:t>
            </a:r>
          </a:p>
          <a:p>
            <a:pPr lvl="0"/>
            <a:endParaRPr lang="es-EC" sz="1400" dirty="0">
              <a:solidFill>
                <a:srgbClr val="591845"/>
              </a:solidFill>
            </a:endParaRPr>
          </a:p>
        </p:txBody>
      </p:sp>
      <p:sp>
        <p:nvSpPr>
          <p:cNvPr id="159" name="TextBox 8">
            <a:extLst>
              <a:ext uri="{FF2B5EF4-FFF2-40B4-BE49-F238E27FC236}">
                <a16:creationId xmlns:a16="http://schemas.microsoft.com/office/drawing/2014/main" id="{D62DF783-564A-4A4B-8A83-60AFC47CD31D}"/>
              </a:ext>
            </a:extLst>
          </p:cNvPr>
          <p:cNvSpPr txBox="1"/>
          <p:nvPr/>
        </p:nvSpPr>
        <p:spPr>
          <a:xfrm>
            <a:off x="6203328" y="4470017"/>
            <a:ext cx="20031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400" dirty="0">
                <a:solidFill>
                  <a:srgbClr val="C70038"/>
                </a:solidFill>
              </a:rPr>
              <a:t>La </a:t>
            </a:r>
            <a:r>
              <a:rPr lang="es-EC" sz="1400" b="1" u="sng" dirty="0">
                <a:solidFill>
                  <a:srgbClr val="C70038"/>
                </a:solidFill>
              </a:rPr>
              <a:t>estrategia de reactivación productiva del DMQ</a:t>
            </a:r>
            <a:r>
              <a:rPr lang="es-EC" sz="1400" dirty="0">
                <a:solidFill>
                  <a:srgbClr val="C70038"/>
                </a:solidFill>
              </a:rPr>
              <a:t> (ejes integrales) coordinados con actores clave (Conquito, Quito Turismo, </a:t>
            </a:r>
            <a:r>
              <a:rPr lang="es-EC" sz="1400" dirty="0" smtClean="0">
                <a:solidFill>
                  <a:srgbClr val="C70038"/>
                </a:solidFill>
              </a:rPr>
              <a:t>ACDC, sector </a:t>
            </a:r>
            <a:r>
              <a:rPr lang="es-EC" sz="1400" dirty="0">
                <a:solidFill>
                  <a:srgbClr val="C70038"/>
                </a:solidFill>
              </a:rPr>
              <a:t>privado).</a:t>
            </a:r>
          </a:p>
        </p:txBody>
      </p:sp>
      <p:sp>
        <p:nvSpPr>
          <p:cNvPr id="161" name="TextBox 8">
            <a:extLst>
              <a:ext uri="{FF2B5EF4-FFF2-40B4-BE49-F238E27FC236}">
                <a16:creationId xmlns:a16="http://schemas.microsoft.com/office/drawing/2014/main" id="{D62DF783-564A-4A4B-8A83-60AFC47CD31D}"/>
              </a:ext>
            </a:extLst>
          </p:cNvPr>
          <p:cNvSpPr txBox="1"/>
          <p:nvPr/>
        </p:nvSpPr>
        <p:spPr>
          <a:xfrm>
            <a:off x="8212467" y="4492466"/>
            <a:ext cx="2131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400" dirty="0">
                <a:solidFill>
                  <a:srgbClr val="FF5733"/>
                </a:solidFill>
              </a:rPr>
              <a:t>Plan </a:t>
            </a:r>
            <a:r>
              <a:rPr lang="es-EC" sz="1400" dirty="0" smtClean="0">
                <a:solidFill>
                  <a:srgbClr val="FF5733"/>
                </a:solidFill>
              </a:rPr>
              <a:t>emergente se perfecciona con el Plan de </a:t>
            </a:r>
            <a:r>
              <a:rPr lang="es-EC" sz="1400" dirty="0">
                <a:solidFill>
                  <a:srgbClr val="FF5733"/>
                </a:solidFill>
              </a:rPr>
              <a:t>Acción </a:t>
            </a:r>
            <a:r>
              <a:rPr lang="es-EC" sz="1400" dirty="0" smtClean="0">
                <a:solidFill>
                  <a:srgbClr val="FF5733"/>
                </a:solidFill>
              </a:rPr>
              <a:t>Integral </a:t>
            </a:r>
            <a:r>
              <a:rPr lang="es-EC" sz="1400" dirty="0">
                <a:solidFill>
                  <a:srgbClr val="FF5733"/>
                </a:solidFill>
              </a:rPr>
              <a:t>de Seguridad </a:t>
            </a:r>
            <a:r>
              <a:rPr lang="es-EC" sz="1400" dirty="0" smtClean="0">
                <a:solidFill>
                  <a:srgbClr val="FF5733"/>
                </a:solidFill>
              </a:rPr>
              <a:t>en el CHQ y la programación de la Secretaría de Inclusión Social.</a:t>
            </a:r>
            <a:endParaRPr lang="es-EC" sz="1400" dirty="0">
              <a:solidFill>
                <a:srgbClr val="FF5733"/>
              </a:solidFill>
            </a:endParaRPr>
          </a:p>
          <a:p>
            <a:pPr lvl="0"/>
            <a:endParaRPr lang="es-EC" sz="1400" dirty="0">
              <a:solidFill>
                <a:srgbClr val="5918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4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9A08E-42E3-4349-BC06-DBF4E9F7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98" y="1515881"/>
            <a:ext cx="10118211" cy="407451"/>
          </a:xfrm>
        </p:spPr>
        <p:txBody>
          <a:bodyPr>
            <a:normAutofit fontScale="90000"/>
          </a:bodyPr>
          <a:lstStyle/>
          <a:p>
            <a:r>
              <a:rPr lang="es-EC" sz="3199" b="1" dirty="0" smtClean="0">
                <a:solidFill>
                  <a:srgbClr val="473166"/>
                </a:solidFill>
                <a:latin typeface="Candara" panose="020E0502030303020204" pitchFamily="34" charset="0"/>
              </a:rPr>
              <a:t>Contexto</a:t>
            </a:r>
            <a:r>
              <a:rPr lang="es-EC" sz="3199" b="1" dirty="0">
                <a:solidFill>
                  <a:srgbClr val="473166"/>
                </a:solidFill>
                <a:latin typeface="Candara" panose="020E0502030303020204" pitchFamily="34" charset="0"/>
              </a:rPr>
              <a:t/>
            </a:r>
            <a:br>
              <a:rPr lang="es-EC" sz="3199" b="1" dirty="0">
                <a:solidFill>
                  <a:srgbClr val="473166"/>
                </a:solidFill>
                <a:latin typeface="Candara" panose="020E0502030303020204" pitchFamily="34" charset="0"/>
              </a:rPr>
            </a:br>
            <a:endParaRPr lang="es-EC" sz="3199" b="1" dirty="0">
              <a:solidFill>
                <a:srgbClr val="473166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99D88F10-B37F-4CC8-9356-1AA6684B4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79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>
              <a:defRPr/>
            </a:pPr>
            <a:endParaRPr lang="es-EC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id="{4C8A003E-DA30-4834-9FE4-9E4FC845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492" y="6270834"/>
            <a:ext cx="1242688" cy="6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6">
            <a:extLst>
              <a:ext uri="{FF2B5EF4-FFF2-40B4-BE49-F238E27FC236}">
                <a16:creationId xmlns:a16="http://schemas.microsoft.com/office/drawing/2014/main" id="{0EE74A2B-0BE6-47E0-B844-C2E131EF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6756" b="-179057"/>
          <a:stretch>
            <a:fillRect/>
          </a:stretch>
        </p:blipFill>
        <p:spPr bwMode="auto">
          <a:xfrm>
            <a:off x="360269" y="6472394"/>
            <a:ext cx="10304001" cy="44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-141418" y="165791"/>
            <a:ext cx="168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2400" b="1" dirty="0" smtClean="0">
                <a:solidFill>
                  <a:prstClr val="white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01</a:t>
            </a:r>
            <a:endParaRPr lang="ru-RU" sz="2400" b="1" dirty="0">
              <a:solidFill>
                <a:prstClr val="white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148" name="Picture 2" descr="C:\Users\dfabara\Downloads\PortadasInstancias_productividad (1).jpg">
            <a:extLst>
              <a:ext uri="{FF2B5EF4-FFF2-40B4-BE49-F238E27FC236}">
                <a16:creationId xmlns:a16="http://schemas.microsoft.com/office/drawing/2014/main" id="{819FD18B-A495-42E7-A6A2-49093722A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6" b="30493"/>
          <a:stretch>
            <a:fillRect/>
          </a:stretch>
        </p:blipFill>
        <p:spPr bwMode="auto">
          <a:xfrm>
            <a:off x="287463" y="280140"/>
            <a:ext cx="1463887" cy="55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ángulo 54"/>
          <p:cNvSpPr/>
          <p:nvPr/>
        </p:nvSpPr>
        <p:spPr>
          <a:xfrm>
            <a:off x="6452636" y="3186594"/>
            <a:ext cx="2806763" cy="455265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7" name="Marcador de contenido 2"/>
          <p:cNvSpPr txBox="1">
            <a:spLocks/>
          </p:cNvSpPr>
          <p:nvPr/>
        </p:nvSpPr>
        <p:spPr>
          <a:xfrm>
            <a:off x="6594764" y="3273890"/>
            <a:ext cx="2511507" cy="469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-85725">
              <a:lnSpc>
                <a:spcPct val="100000"/>
              </a:lnSpc>
              <a:spcBef>
                <a:spcPts val="0"/>
              </a:spcBef>
            </a:pPr>
            <a:r>
              <a:rPr lang="es-EC" sz="1500" dirty="0">
                <a:solidFill>
                  <a:srgbClr val="473166"/>
                </a:solidFill>
                <a:latin typeface="Candara" panose="020E0502030303020204" pitchFamily="34" charset="0"/>
              </a:rPr>
              <a:t>Pobreza</a:t>
            </a:r>
          </a:p>
        </p:txBody>
      </p:sp>
      <p:sp>
        <p:nvSpPr>
          <p:cNvPr id="69" name="Marcador de contenido 2"/>
          <p:cNvSpPr txBox="1">
            <a:spLocks/>
          </p:cNvSpPr>
          <p:nvPr/>
        </p:nvSpPr>
        <p:spPr>
          <a:xfrm>
            <a:off x="6789698" y="2090159"/>
            <a:ext cx="1676310" cy="469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C" sz="26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Destinos</a:t>
            </a:r>
            <a:endParaRPr lang="es-EC" sz="26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6452636" y="3757969"/>
            <a:ext cx="2806763" cy="470989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1" name="Marcador de contenido 2"/>
          <p:cNvSpPr txBox="1">
            <a:spLocks/>
          </p:cNvSpPr>
          <p:nvPr/>
        </p:nvSpPr>
        <p:spPr>
          <a:xfrm>
            <a:off x="6586169" y="3839132"/>
            <a:ext cx="2503936" cy="305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-85725">
              <a:lnSpc>
                <a:spcPct val="100000"/>
              </a:lnSpc>
              <a:spcBef>
                <a:spcPts val="0"/>
              </a:spcBef>
            </a:pPr>
            <a:r>
              <a:rPr lang="es-EC" sz="1500" dirty="0" smtClean="0">
                <a:solidFill>
                  <a:srgbClr val="473166"/>
                </a:solidFill>
                <a:latin typeface="Candara" panose="020E0502030303020204" pitchFamily="34" charset="0"/>
              </a:rPr>
              <a:t>Innovación / Digitalización</a:t>
            </a:r>
            <a:endParaRPr lang="es-EC" sz="1500" dirty="0">
              <a:solidFill>
                <a:srgbClr val="473166"/>
              </a:solidFill>
              <a:latin typeface="Candara" panose="020E0502030303020204" pitchFamily="34" charset="0"/>
            </a:endParaRPr>
          </a:p>
          <a:p>
            <a:pPr marL="85725" indent="-85725">
              <a:lnSpc>
                <a:spcPct val="100000"/>
              </a:lnSpc>
              <a:spcBef>
                <a:spcPts val="0"/>
              </a:spcBef>
            </a:pPr>
            <a:endParaRPr lang="es-EC" sz="1500" dirty="0">
              <a:solidFill>
                <a:srgbClr val="473166"/>
              </a:solidFill>
              <a:latin typeface="Candara" panose="020E0502030303020204" pitchFamily="34" charset="0"/>
            </a:endParaRPr>
          </a:p>
        </p:txBody>
      </p:sp>
      <p:sp>
        <p:nvSpPr>
          <p:cNvPr id="80" name="Marcador de contenido 2"/>
          <p:cNvSpPr txBox="1">
            <a:spLocks/>
          </p:cNvSpPr>
          <p:nvPr/>
        </p:nvSpPr>
        <p:spPr>
          <a:xfrm>
            <a:off x="3538708" y="2090159"/>
            <a:ext cx="2121885" cy="469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C" sz="26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Estrategias</a:t>
            </a:r>
            <a:endParaRPr lang="es-EC" sz="26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81" name="Flecha derecha 80"/>
          <p:cNvSpPr/>
          <p:nvPr/>
        </p:nvSpPr>
        <p:spPr>
          <a:xfrm>
            <a:off x="5996645" y="3523897"/>
            <a:ext cx="291350" cy="524679"/>
          </a:xfrm>
          <a:prstGeom prst="rightArrow">
            <a:avLst>
              <a:gd name="adj1" fmla="val 35730"/>
              <a:gd name="adj2" fmla="val 100000"/>
            </a:avLst>
          </a:prstGeom>
          <a:solidFill>
            <a:srgbClr val="473166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7" name="Rectángulo 96"/>
          <p:cNvSpPr/>
          <p:nvPr/>
        </p:nvSpPr>
        <p:spPr>
          <a:xfrm rot="5400000">
            <a:off x="5684014" y="1827351"/>
            <a:ext cx="389943" cy="6893108"/>
          </a:xfrm>
          <a:prstGeom prst="rect">
            <a:avLst/>
          </a:prstGeom>
          <a:solidFill>
            <a:srgbClr val="EF5A30"/>
          </a:solidFill>
          <a:ln>
            <a:solidFill>
              <a:srgbClr val="EF5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764" b="1" dirty="0">
              <a:solidFill>
                <a:schemeClr val="bg1"/>
              </a:solidFill>
            </a:endParaRPr>
          </a:p>
        </p:txBody>
      </p:sp>
      <p:sp>
        <p:nvSpPr>
          <p:cNvPr id="98" name="CuadroTexto 97"/>
          <p:cNvSpPr txBox="1"/>
          <p:nvPr/>
        </p:nvSpPr>
        <p:spPr>
          <a:xfrm rot="5400000">
            <a:off x="5604896" y="2870125"/>
            <a:ext cx="461665" cy="4815464"/>
          </a:xfrm>
          <a:prstGeom prst="rect">
            <a:avLst/>
          </a:prstGeom>
          <a:noFill/>
        </p:spPr>
        <p:txBody>
          <a:bodyPr vert="vert270" wrap="square" rtlCol="0" anchor="b" anchorCtr="0">
            <a:spAutoFit/>
          </a:bodyPr>
          <a:lstStyle/>
          <a:p>
            <a:pPr algn="ctr"/>
            <a:r>
              <a:rPr lang="es-EC" sz="1800" b="1" spc="600" dirty="0" smtClean="0">
                <a:solidFill>
                  <a:schemeClr val="bg1"/>
                </a:solidFill>
              </a:rPr>
              <a:t>Profundización brechas</a:t>
            </a:r>
            <a:endParaRPr lang="es-EC" sz="1800" b="1" spc="600" dirty="0">
              <a:solidFill>
                <a:schemeClr val="bg1"/>
              </a:solidFill>
            </a:endParaRPr>
          </a:p>
        </p:txBody>
      </p:sp>
      <p:sp>
        <p:nvSpPr>
          <p:cNvPr id="101" name="Rectángulo 100"/>
          <p:cNvSpPr/>
          <p:nvPr/>
        </p:nvSpPr>
        <p:spPr>
          <a:xfrm>
            <a:off x="6451893" y="2260556"/>
            <a:ext cx="2807506" cy="735953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2" name="Marcador de contenido 2"/>
          <p:cNvSpPr txBox="1">
            <a:spLocks/>
          </p:cNvSpPr>
          <p:nvPr/>
        </p:nvSpPr>
        <p:spPr>
          <a:xfrm>
            <a:off x="6405954" y="2393702"/>
            <a:ext cx="2856621" cy="469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C" sz="2400" b="1" dirty="0" smtClean="0">
                <a:solidFill>
                  <a:srgbClr val="473166"/>
                </a:solidFill>
                <a:latin typeface="Candara" panose="020E0502030303020204" pitchFamily="34" charset="0"/>
              </a:rPr>
              <a:t>COVID-19</a:t>
            </a:r>
            <a:endParaRPr lang="es-EC" sz="2400" b="1" dirty="0">
              <a:solidFill>
                <a:srgbClr val="473166"/>
              </a:solidFill>
              <a:latin typeface="Candara" panose="020E0502030303020204" pitchFamily="34" charset="0"/>
            </a:endParaRPr>
          </a:p>
        </p:txBody>
      </p:sp>
      <p:sp>
        <p:nvSpPr>
          <p:cNvPr id="121" name="Rectángulo 120"/>
          <p:cNvSpPr/>
          <p:nvPr/>
        </p:nvSpPr>
        <p:spPr>
          <a:xfrm>
            <a:off x="2407081" y="3189996"/>
            <a:ext cx="3278930" cy="470989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2" name="Marcador de contenido 2"/>
          <p:cNvSpPr txBox="1">
            <a:spLocks/>
          </p:cNvSpPr>
          <p:nvPr/>
        </p:nvSpPr>
        <p:spPr>
          <a:xfrm>
            <a:off x="2496177" y="3265637"/>
            <a:ext cx="3044333" cy="469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-85725">
              <a:lnSpc>
                <a:spcPct val="100000"/>
              </a:lnSpc>
              <a:spcBef>
                <a:spcPts val="0"/>
              </a:spcBef>
            </a:pPr>
            <a:r>
              <a:rPr lang="es-EC" sz="1500" dirty="0" smtClean="0">
                <a:solidFill>
                  <a:srgbClr val="473166"/>
                </a:solidFill>
                <a:latin typeface="Candara" panose="020E0502030303020204" pitchFamily="34" charset="0"/>
              </a:rPr>
              <a:t>Vocación turística</a:t>
            </a:r>
            <a:endParaRPr lang="es-EC" sz="1500" dirty="0">
              <a:solidFill>
                <a:srgbClr val="473166"/>
              </a:solidFill>
              <a:latin typeface="Candara" panose="020E0502030303020204" pitchFamily="34" charset="0"/>
            </a:endParaRPr>
          </a:p>
        </p:txBody>
      </p:sp>
      <p:sp>
        <p:nvSpPr>
          <p:cNvPr id="123" name="Rectángulo 122"/>
          <p:cNvSpPr/>
          <p:nvPr/>
        </p:nvSpPr>
        <p:spPr>
          <a:xfrm>
            <a:off x="2407081" y="3738036"/>
            <a:ext cx="3278930" cy="823451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4" name="Marcador de contenido 2"/>
          <p:cNvSpPr txBox="1">
            <a:spLocks/>
          </p:cNvSpPr>
          <p:nvPr/>
        </p:nvSpPr>
        <p:spPr>
          <a:xfrm>
            <a:off x="2488936" y="3762951"/>
            <a:ext cx="3044333" cy="469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-85725">
              <a:lnSpc>
                <a:spcPct val="100000"/>
              </a:lnSpc>
              <a:spcBef>
                <a:spcPts val="0"/>
              </a:spcBef>
            </a:pPr>
            <a:r>
              <a:rPr lang="es-EC" sz="1500" dirty="0" smtClean="0">
                <a:solidFill>
                  <a:srgbClr val="473166"/>
                </a:solidFill>
                <a:latin typeface="Candara" panose="020E0502030303020204" pitchFamily="34" charset="0"/>
              </a:rPr>
              <a:t>Problemas estructurales socio económicos (pobreza, inseguridad, población flotante)</a:t>
            </a:r>
            <a:endParaRPr lang="es-EC" sz="1500" dirty="0">
              <a:solidFill>
                <a:srgbClr val="473166"/>
              </a:solidFill>
              <a:latin typeface="Candara" panose="020E0502030303020204" pitchFamily="34" charset="0"/>
            </a:endParaRPr>
          </a:p>
        </p:txBody>
      </p:sp>
      <p:sp>
        <p:nvSpPr>
          <p:cNvPr id="133" name="Rectángulo 132"/>
          <p:cNvSpPr/>
          <p:nvPr/>
        </p:nvSpPr>
        <p:spPr>
          <a:xfrm>
            <a:off x="6464099" y="4345069"/>
            <a:ext cx="2806763" cy="420858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34" name="Marcador de contenido 2"/>
          <p:cNvSpPr txBox="1">
            <a:spLocks/>
          </p:cNvSpPr>
          <p:nvPr/>
        </p:nvSpPr>
        <p:spPr>
          <a:xfrm>
            <a:off x="6597632" y="4398522"/>
            <a:ext cx="2503936" cy="357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-85725">
              <a:lnSpc>
                <a:spcPct val="100000"/>
              </a:lnSpc>
              <a:spcBef>
                <a:spcPts val="0"/>
              </a:spcBef>
            </a:pPr>
            <a:r>
              <a:rPr lang="es-EC" sz="1500" dirty="0" smtClean="0">
                <a:solidFill>
                  <a:srgbClr val="473166"/>
                </a:solidFill>
                <a:latin typeface="Candara" panose="020E0502030303020204" pitchFamily="34" charset="0"/>
              </a:rPr>
              <a:t>Resiliencia</a:t>
            </a:r>
            <a:endParaRPr lang="es-EC" sz="1500" dirty="0">
              <a:solidFill>
                <a:srgbClr val="473166"/>
              </a:solidFill>
              <a:latin typeface="Candara" panose="020E0502030303020204" pitchFamily="34" charset="0"/>
            </a:endParaRPr>
          </a:p>
        </p:txBody>
      </p:sp>
      <p:sp>
        <p:nvSpPr>
          <p:cNvPr id="135" name="Rectángulo 134"/>
          <p:cNvSpPr/>
          <p:nvPr/>
        </p:nvSpPr>
        <p:spPr>
          <a:xfrm>
            <a:off x="2450340" y="2241297"/>
            <a:ext cx="3263100" cy="735953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36" name="Marcador de contenido 2"/>
          <p:cNvSpPr txBox="1">
            <a:spLocks/>
          </p:cNvSpPr>
          <p:nvPr/>
        </p:nvSpPr>
        <p:spPr>
          <a:xfrm>
            <a:off x="2404401" y="2369070"/>
            <a:ext cx="3225249" cy="469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C" sz="2400" b="1" dirty="0" smtClean="0">
                <a:solidFill>
                  <a:srgbClr val="473166"/>
                </a:solidFill>
                <a:latin typeface="Candara" panose="020E0502030303020204" pitchFamily="34" charset="0"/>
              </a:rPr>
              <a:t>Dinámica territorial</a:t>
            </a:r>
            <a:endParaRPr lang="es-EC" sz="2400" b="1" dirty="0">
              <a:solidFill>
                <a:srgbClr val="473166"/>
              </a:solidFill>
              <a:latin typeface="Candara" panose="020E0502030303020204" pitchFamily="34" charset="0"/>
            </a:endParaRPr>
          </a:p>
        </p:txBody>
      </p:sp>
      <p:cxnSp>
        <p:nvCxnSpPr>
          <p:cNvPr id="143" name="Conector recto 142"/>
          <p:cNvCxnSpPr/>
          <p:nvPr/>
        </p:nvCxnSpPr>
        <p:spPr>
          <a:xfrm>
            <a:off x="5855956" y="2957635"/>
            <a:ext cx="0" cy="1836000"/>
          </a:xfrm>
          <a:prstGeom prst="line">
            <a:avLst/>
          </a:prstGeom>
          <a:ln>
            <a:solidFill>
              <a:srgbClr val="473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17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9A08E-42E3-4349-BC06-DBF4E9F7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307" y="731008"/>
            <a:ext cx="10118211" cy="407451"/>
          </a:xfrm>
        </p:spPr>
        <p:txBody>
          <a:bodyPr>
            <a:normAutofit fontScale="90000"/>
          </a:bodyPr>
          <a:lstStyle/>
          <a:p>
            <a:pPr algn="ctr"/>
            <a:r>
              <a:rPr lang="es-EC" sz="3199" b="1" dirty="0" smtClean="0">
                <a:solidFill>
                  <a:srgbClr val="473166"/>
                </a:solidFill>
                <a:latin typeface="Candara" panose="020E0502030303020204" pitchFamily="34" charset="0"/>
              </a:rPr>
              <a:t>Política </a:t>
            </a:r>
            <a:r>
              <a:rPr lang="es-EC" sz="3199" b="1" dirty="0">
                <a:solidFill>
                  <a:srgbClr val="473166"/>
                </a:solidFill>
                <a:latin typeface="Candara" panose="020E0502030303020204" pitchFamily="34" charset="0"/>
              </a:rPr>
              <a:t>de reactivación </a:t>
            </a:r>
            <a:r>
              <a:rPr lang="es-EC" sz="3199" b="1" dirty="0" smtClean="0">
                <a:solidFill>
                  <a:srgbClr val="473166"/>
                </a:solidFill>
                <a:latin typeface="Candara" panose="020E0502030303020204" pitchFamily="34" charset="0"/>
              </a:rPr>
              <a:t>productiva CHQ</a:t>
            </a:r>
            <a:endParaRPr lang="es-EC" sz="3199" b="1" dirty="0">
              <a:solidFill>
                <a:srgbClr val="473166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99D88F10-B37F-4CC8-9356-1AA6684B4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79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>
              <a:defRPr/>
            </a:pPr>
            <a:endParaRPr lang="es-EC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211B63-016A-4AC2-9308-37D570313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3420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>
              <a:defRPr/>
            </a:pPr>
            <a:endParaRPr lang="es-EC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id="{4C8A003E-DA30-4834-9FE4-9E4FC845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492" y="6270834"/>
            <a:ext cx="1242688" cy="6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6">
            <a:extLst>
              <a:ext uri="{FF2B5EF4-FFF2-40B4-BE49-F238E27FC236}">
                <a16:creationId xmlns:a16="http://schemas.microsoft.com/office/drawing/2014/main" id="{0EE74A2B-0BE6-47E0-B844-C2E131EF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6756" b="-179057"/>
          <a:stretch>
            <a:fillRect/>
          </a:stretch>
        </p:blipFill>
        <p:spPr bwMode="auto">
          <a:xfrm>
            <a:off x="360269" y="6472394"/>
            <a:ext cx="10304001" cy="44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dfabara\Downloads\PortadasInstancias_productividad (1).jpg">
            <a:extLst>
              <a:ext uri="{FF2B5EF4-FFF2-40B4-BE49-F238E27FC236}">
                <a16:creationId xmlns:a16="http://schemas.microsoft.com/office/drawing/2014/main" id="{819FD18B-A495-42E7-A6A2-49093722A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6" b="30493"/>
          <a:stretch>
            <a:fillRect/>
          </a:stretch>
        </p:blipFill>
        <p:spPr bwMode="auto">
          <a:xfrm>
            <a:off x="287463" y="280140"/>
            <a:ext cx="1463887" cy="55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ipse 9"/>
          <p:cNvSpPr/>
          <p:nvPr/>
        </p:nvSpPr>
        <p:spPr>
          <a:xfrm>
            <a:off x="5257681" y="2401184"/>
            <a:ext cx="1622219" cy="1622219"/>
          </a:xfrm>
          <a:prstGeom prst="ellipse">
            <a:avLst/>
          </a:prstGeom>
          <a:solidFill>
            <a:srgbClr val="8A94B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3576880400"/>
              </p:ext>
            </p:extLst>
          </p:nvPr>
        </p:nvGraphicFramePr>
        <p:xfrm>
          <a:off x="3620489" y="1571043"/>
          <a:ext cx="4953163" cy="3302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Marcador de contenido 2"/>
          <p:cNvSpPr txBox="1">
            <a:spLocks/>
          </p:cNvSpPr>
          <p:nvPr/>
        </p:nvSpPr>
        <p:spPr>
          <a:xfrm>
            <a:off x="8285692" y="1992251"/>
            <a:ext cx="2697047" cy="539193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BA025"/>
              </a:buClr>
              <a:buSzPct val="110000"/>
              <a:buNone/>
            </a:pPr>
            <a:r>
              <a:rPr lang="es-EC" sz="2200" b="1" dirty="0">
                <a:solidFill>
                  <a:schemeClr val="tx2"/>
                </a:solidFill>
                <a:latin typeface="Candara" panose="020E0502030303020204" pitchFamily="34" charset="0"/>
              </a:rPr>
              <a:t>2. </a:t>
            </a:r>
            <a:r>
              <a:rPr lang="es-EC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Dinamizar el acceso a mercados (demanda)</a:t>
            </a:r>
            <a:endParaRPr lang="es-EC" sz="22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grpSp>
        <p:nvGrpSpPr>
          <p:cNvPr id="16" name="Grupo 12"/>
          <p:cNvGrpSpPr/>
          <p:nvPr/>
        </p:nvGrpSpPr>
        <p:grpSpPr>
          <a:xfrm>
            <a:off x="5638544" y="2784878"/>
            <a:ext cx="917053" cy="917053"/>
            <a:chOff x="5980316" y="4417143"/>
            <a:chExt cx="673200" cy="673200"/>
          </a:xfrm>
        </p:grpSpPr>
        <p:sp>
          <p:nvSpPr>
            <p:cNvPr id="18" name="Elipse 17"/>
            <p:cNvSpPr/>
            <p:nvPr/>
          </p:nvSpPr>
          <p:spPr>
            <a:xfrm>
              <a:off x="5980316" y="4417143"/>
              <a:ext cx="673200" cy="673200"/>
            </a:xfrm>
            <a:prstGeom prst="ellipse">
              <a:avLst/>
            </a:prstGeom>
            <a:noFill/>
            <a:ln w="31750">
              <a:solidFill>
                <a:srgbClr val="4454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cxnSp>
          <p:nvCxnSpPr>
            <p:cNvPr id="20" name="Conector recto 19"/>
            <p:cNvCxnSpPr>
              <a:stCxn id="18" idx="0"/>
              <a:endCxn id="18" idx="4"/>
            </p:cNvCxnSpPr>
            <p:nvPr/>
          </p:nvCxnSpPr>
          <p:spPr>
            <a:xfrm>
              <a:off x="6316916" y="4417143"/>
              <a:ext cx="0" cy="673200"/>
            </a:xfrm>
            <a:prstGeom prst="line">
              <a:avLst/>
            </a:prstGeom>
            <a:ln w="31750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/>
          </p:nvCxnSpPr>
          <p:spPr>
            <a:xfrm>
              <a:off x="5996965" y="4646340"/>
              <a:ext cx="643062" cy="0"/>
            </a:xfrm>
            <a:prstGeom prst="line">
              <a:avLst/>
            </a:prstGeom>
            <a:ln w="31750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/>
          </p:nvCxnSpPr>
          <p:spPr>
            <a:xfrm>
              <a:off x="5993840" y="4859700"/>
              <a:ext cx="648000" cy="0"/>
            </a:xfrm>
            <a:prstGeom prst="line">
              <a:avLst/>
            </a:prstGeom>
            <a:ln w="31750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/>
            <p:cNvSpPr/>
            <p:nvPr/>
          </p:nvSpPr>
          <p:spPr>
            <a:xfrm>
              <a:off x="6140110" y="4429305"/>
              <a:ext cx="353251" cy="648000"/>
            </a:xfrm>
            <a:prstGeom prst="ellipse">
              <a:avLst/>
            </a:prstGeom>
            <a:noFill/>
            <a:ln w="31750">
              <a:solidFill>
                <a:srgbClr val="4454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7565144" y="2437496"/>
            <a:ext cx="597275" cy="107972"/>
            <a:chOff x="7815766" y="2825703"/>
            <a:chExt cx="597431" cy="108000"/>
          </a:xfrm>
        </p:grpSpPr>
        <p:cxnSp>
          <p:nvCxnSpPr>
            <p:cNvPr id="25" name="30 Conector recto"/>
            <p:cNvCxnSpPr/>
            <p:nvPr/>
          </p:nvCxnSpPr>
          <p:spPr>
            <a:xfrm flipV="1">
              <a:off x="7919997" y="2869329"/>
              <a:ext cx="493200" cy="0"/>
            </a:xfrm>
            <a:prstGeom prst="line">
              <a:avLst/>
            </a:prstGeom>
            <a:ln w="9525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31 Elipse"/>
            <p:cNvSpPr/>
            <p:nvPr/>
          </p:nvSpPr>
          <p:spPr>
            <a:xfrm>
              <a:off x="7815766" y="2825703"/>
              <a:ext cx="108000" cy="108000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27" name="34 Elipse"/>
          <p:cNvSpPr/>
          <p:nvPr/>
        </p:nvSpPr>
        <p:spPr>
          <a:xfrm>
            <a:off x="4416717" y="2477457"/>
            <a:ext cx="107972" cy="107972"/>
          </a:xfrm>
          <a:prstGeom prst="ellipse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8" name="Marcador de contenido 2"/>
          <p:cNvSpPr txBox="1">
            <a:spLocks/>
          </p:cNvSpPr>
          <p:nvPr/>
        </p:nvSpPr>
        <p:spPr>
          <a:xfrm>
            <a:off x="884583" y="1996235"/>
            <a:ext cx="2918538" cy="94498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16" tIns="45708" rIns="91416" bIns="4570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>
                <a:srgbClr val="7BA025"/>
              </a:buClr>
              <a:buSzPct val="110000"/>
              <a:buNone/>
            </a:pPr>
            <a:r>
              <a:rPr lang="es-EC" sz="2200" b="1" dirty="0">
                <a:solidFill>
                  <a:schemeClr val="tx2"/>
                </a:solidFill>
                <a:latin typeface="Candara" panose="020E0502030303020204" pitchFamily="34" charset="0"/>
              </a:rPr>
              <a:t>1. </a:t>
            </a:r>
            <a:r>
              <a:rPr lang="es-EC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Reactivar la producción y el turismo</a:t>
            </a:r>
            <a:endParaRPr lang="es-EC" sz="22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cxnSp>
        <p:nvCxnSpPr>
          <p:cNvPr id="29" name="33 Conector recto"/>
          <p:cNvCxnSpPr/>
          <p:nvPr/>
        </p:nvCxnSpPr>
        <p:spPr>
          <a:xfrm flipV="1">
            <a:off x="3936708" y="2534180"/>
            <a:ext cx="493072" cy="0"/>
          </a:xfrm>
          <a:prstGeom prst="line">
            <a:avLst/>
          </a:prstGeom>
          <a:ln w="9525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arcador de contenido 2"/>
          <p:cNvSpPr txBox="1">
            <a:spLocks/>
          </p:cNvSpPr>
          <p:nvPr/>
        </p:nvSpPr>
        <p:spPr>
          <a:xfrm>
            <a:off x="4250774" y="5484032"/>
            <a:ext cx="3866178" cy="74704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16" tIns="45708" rIns="91416" bIns="4570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7BA025"/>
              </a:buClr>
              <a:buSzPct val="110000"/>
              <a:buNone/>
            </a:pPr>
            <a:r>
              <a:rPr lang="es-EC" sz="2200" b="1" dirty="0">
                <a:solidFill>
                  <a:schemeClr val="tx2"/>
                </a:solidFill>
                <a:latin typeface="Candara" panose="020E0502030303020204" pitchFamily="34" charset="0"/>
              </a:rPr>
              <a:t>3. </a:t>
            </a:r>
            <a:r>
              <a:rPr lang="es-EC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Mejorar el entorno y el ecosistema de negocios</a:t>
            </a:r>
            <a:endParaRPr lang="es-EC" sz="22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grpSp>
        <p:nvGrpSpPr>
          <p:cNvPr id="31" name="Grupo 30"/>
          <p:cNvGrpSpPr/>
          <p:nvPr/>
        </p:nvGrpSpPr>
        <p:grpSpPr>
          <a:xfrm rot="5400000">
            <a:off x="5805627" y="5122955"/>
            <a:ext cx="597274" cy="107972"/>
            <a:chOff x="7815767" y="2787603"/>
            <a:chExt cx="597430" cy="108000"/>
          </a:xfrm>
        </p:grpSpPr>
        <p:cxnSp>
          <p:nvCxnSpPr>
            <p:cNvPr id="32" name="30 Conector recto"/>
            <p:cNvCxnSpPr/>
            <p:nvPr/>
          </p:nvCxnSpPr>
          <p:spPr>
            <a:xfrm flipV="1">
              <a:off x="7919997" y="2845265"/>
              <a:ext cx="493200" cy="0"/>
            </a:xfrm>
            <a:prstGeom prst="line">
              <a:avLst/>
            </a:prstGeom>
            <a:ln w="9525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31 Elipse"/>
            <p:cNvSpPr/>
            <p:nvPr/>
          </p:nvSpPr>
          <p:spPr>
            <a:xfrm>
              <a:off x="7815767" y="2787603"/>
              <a:ext cx="108000" cy="108000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56784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9A08E-42E3-4349-BC06-DBF4E9F7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307" y="1817129"/>
            <a:ext cx="10118211" cy="407451"/>
          </a:xfrm>
        </p:spPr>
        <p:txBody>
          <a:bodyPr>
            <a:normAutofit fontScale="90000"/>
          </a:bodyPr>
          <a:lstStyle/>
          <a:p>
            <a:r>
              <a:rPr lang="es-EC" sz="3199" b="1" dirty="0" smtClean="0">
                <a:solidFill>
                  <a:srgbClr val="473166"/>
                </a:solidFill>
                <a:latin typeface="Candara" panose="020E0502030303020204" pitchFamily="34" charset="0"/>
              </a:rPr>
              <a:t>Plan de reactivación económica </a:t>
            </a:r>
            <a:r>
              <a:rPr lang="es-EC" sz="3199" b="1" dirty="0">
                <a:solidFill>
                  <a:srgbClr val="473166"/>
                </a:solidFill>
                <a:latin typeface="Candara" panose="020E0502030303020204" pitchFamily="34" charset="0"/>
              </a:rPr>
              <a:t>del Centro Histórico del Distrito Metropolitano de Quito</a:t>
            </a:r>
            <a:br>
              <a:rPr lang="es-EC" sz="3199" b="1" dirty="0">
                <a:solidFill>
                  <a:srgbClr val="473166"/>
                </a:solidFill>
                <a:latin typeface="Candara" panose="020E0502030303020204" pitchFamily="34" charset="0"/>
              </a:rPr>
            </a:br>
            <a:endParaRPr lang="es-EC" sz="3199" b="1" dirty="0">
              <a:solidFill>
                <a:srgbClr val="473166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99D88F10-B37F-4CC8-9356-1AA6684B4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79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>
              <a:defRPr/>
            </a:pPr>
            <a:endParaRPr lang="es-EC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211B63-016A-4AC2-9308-37D570313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787770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>
              <a:defRPr/>
            </a:pPr>
            <a:endParaRPr lang="es-EC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id="{4C8A003E-DA30-4834-9FE4-9E4FC845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492" y="6270834"/>
            <a:ext cx="1242688" cy="6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6">
            <a:extLst>
              <a:ext uri="{FF2B5EF4-FFF2-40B4-BE49-F238E27FC236}">
                <a16:creationId xmlns:a16="http://schemas.microsoft.com/office/drawing/2014/main" id="{0EE74A2B-0BE6-47E0-B844-C2E131EF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6756" b="-179057"/>
          <a:stretch>
            <a:fillRect/>
          </a:stretch>
        </p:blipFill>
        <p:spPr bwMode="auto">
          <a:xfrm>
            <a:off x="360269" y="6472394"/>
            <a:ext cx="10304001" cy="44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2" descr="C:\Users\dfabara\Downloads\PortadasInstancias_productividad (1).jpg">
            <a:extLst>
              <a:ext uri="{FF2B5EF4-FFF2-40B4-BE49-F238E27FC236}">
                <a16:creationId xmlns:a16="http://schemas.microsoft.com/office/drawing/2014/main" id="{819FD18B-A495-42E7-A6A2-49093722A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6" b="30493"/>
          <a:stretch>
            <a:fillRect/>
          </a:stretch>
        </p:blipFill>
        <p:spPr bwMode="auto">
          <a:xfrm>
            <a:off x="287463" y="280140"/>
            <a:ext cx="1463887" cy="55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" name="TextBox 7">
            <a:extLst>
              <a:ext uri="{FF2B5EF4-FFF2-40B4-BE49-F238E27FC236}">
                <a16:creationId xmlns:a16="http://schemas.microsoft.com/office/drawing/2014/main" id="{FBCCEACC-B364-E745-BA47-61E5F105277A}"/>
              </a:ext>
            </a:extLst>
          </p:cNvPr>
          <p:cNvSpPr txBox="1"/>
          <p:nvPr/>
        </p:nvSpPr>
        <p:spPr>
          <a:xfrm>
            <a:off x="1044738" y="2759038"/>
            <a:ext cx="10118211" cy="98610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es-EC" sz="2400" dirty="0">
                <a:solidFill>
                  <a:srgbClr val="473166"/>
                </a:solidFill>
                <a:latin typeface="Candara" panose="020E0502030303020204" pitchFamily="34" charset="0"/>
              </a:rPr>
              <a:t>Orientar el modelo de reactivación productiva del CHQ, mediante el </a:t>
            </a:r>
            <a:r>
              <a:rPr lang="es-EC" sz="2400" dirty="0" smtClean="0">
                <a:solidFill>
                  <a:srgbClr val="473166"/>
                </a:solidFill>
                <a:latin typeface="Candara" panose="020E0502030303020204" pitchFamily="34" charset="0"/>
              </a:rPr>
              <a:t>impulso </a:t>
            </a:r>
            <a:r>
              <a:rPr lang="es-EC" sz="2400" dirty="0">
                <a:solidFill>
                  <a:srgbClr val="473166"/>
                </a:solidFill>
                <a:latin typeface="Candara" panose="020E0502030303020204" pitchFamily="34" charset="0"/>
              </a:rPr>
              <a:t>de las actividades económicas, la dinamización de la </a:t>
            </a:r>
            <a:r>
              <a:rPr lang="es-EC" sz="2400" dirty="0" smtClean="0">
                <a:solidFill>
                  <a:srgbClr val="473166"/>
                </a:solidFill>
                <a:latin typeface="Candara" panose="020E0502030303020204" pitchFamily="34" charset="0"/>
              </a:rPr>
              <a:t>demanda y el </a:t>
            </a:r>
            <a:r>
              <a:rPr lang="es-EC" sz="2400" dirty="0">
                <a:solidFill>
                  <a:srgbClr val="473166"/>
                </a:solidFill>
                <a:latin typeface="Candara" panose="020E0502030303020204" pitchFamily="34" charset="0"/>
              </a:rPr>
              <a:t>fomento </a:t>
            </a:r>
            <a:r>
              <a:rPr lang="es-EC" sz="2400" dirty="0" smtClean="0">
                <a:solidFill>
                  <a:srgbClr val="473166"/>
                </a:solidFill>
                <a:latin typeface="Candara" panose="020E0502030303020204" pitchFamily="34" charset="0"/>
              </a:rPr>
              <a:t>de </a:t>
            </a:r>
            <a:r>
              <a:rPr lang="es-EC" sz="2400" dirty="0">
                <a:solidFill>
                  <a:srgbClr val="473166"/>
                </a:solidFill>
                <a:latin typeface="Candara" panose="020E0502030303020204" pitchFamily="34" charset="0"/>
              </a:rPr>
              <a:t>un entorno seguro; que favorezca una reactivación inclusiva y sostenida.</a:t>
            </a:r>
          </a:p>
        </p:txBody>
      </p:sp>
    </p:spTree>
    <p:extLst>
      <p:ext uri="{BB962C8B-B14F-4D97-AF65-F5344CB8AC3E}">
        <p14:creationId xmlns:p14="http://schemas.microsoft.com/office/powerpoint/2010/main" val="215491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9A08E-42E3-4349-BC06-DBF4E9F7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307" y="856146"/>
            <a:ext cx="10118211" cy="407451"/>
          </a:xfrm>
        </p:spPr>
        <p:txBody>
          <a:bodyPr>
            <a:normAutofit fontScale="90000"/>
          </a:bodyPr>
          <a:lstStyle/>
          <a:p>
            <a:r>
              <a:rPr lang="es-EC" sz="3199" b="1" dirty="0" smtClean="0">
                <a:solidFill>
                  <a:srgbClr val="473166"/>
                </a:solidFill>
                <a:latin typeface="Candara" panose="020E0502030303020204" pitchFamily="34" charset="0"/>
              </a:rPr>
              <a:t>Ejecutores del Plan</a:t>
            </a:r>
            <a:endParaRPr lang="es-EC" sz="3199" b="1" dirty="0">
              <a:solidFill>
                <a:srgbClr val="473166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99D88F10-B37F-4CC8-9356-1AA6684B4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79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>
              <a:defRPr/>
            </a:pPr>
            <a:endParaRPr lang="es-EC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211B63-016A-4AC2-9308-37D570313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787770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>
              <a:defRPr/>
            </a:pPr>
            <a:endParaRPr lang="es-EC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id="{4C8A003E-DA30-4834-9FE4-9E4FC845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492" y="6270834"/>
            <a:ext cx="1242688" cy="6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6">
            <a:extLst>
              <a:ext uri="{FF2B5EF4-FFF2-40B4-BE49-F238E27FC236}">
                <a16:creationId xmlns:a16="http://schemas.microsoft.com/office/drawing/2014/main" id="{0EE74A2B-0BE6-47E0-B844-C2E131EF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6756" b="-179057"/>
          <a:stretch>
            <a:fillRect/>
          </a:stretch>
        </p:blipFill>
        <p:spPr bwMode="auto">
          <a:xfrm>
            <a:off x="360269" y="6472394"/>
            <a:ext cx="10304001" cy="44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2" descr="C:\Users\dfabara\Downloads\PortadasInstancias_productividad (1).jpg">
            <a:extLst>
              <a:ext uri="{FF2B5EF4-FFF2-40B4-BE49-F238E27FC236}">
                <a16:creationId xmlns:a16="http://schemas.microsoft.com/office/drawing/2014/main" id="{819FD18B-A495-42E7-A6A2-49093722A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6" b="30493"/>
          <a:stretch>
            <a:fillRect/>
          </a:stretch>
        </p:blipFill>
        <p:spPr bwMode="auto">
          <a:xfrm>
            <a:off x="287463" y="280140"/>
            <a:ext cx="1463887" cy="55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817148824"/>
              </p:ext>
            </p:extLst>
          </p:nvPr>
        </p:nvGraphicFramePr>
        <p:xfrm>
          <a:off x="669148" y="2111289"/>
          <a:ext cx="8596564" cy="4039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1934261" y="2972209"/>
            <a:ext cx="16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1800" b="1" dirty="0" smtClean="0">
                <a:solidFill>
                  <a:srgbClr val="473166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01</a:t>
            </a:r>
            <a:endParaRPr lang="ru-RU" sz="1800" b="1" dirty="0">
              <a:solidFill>
                <a:srgbClr val="473166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2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4115149" y="2998868"/>
            <a:ext cx="16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1800" b="1" dirty="0" smtClean="0">
                <a:solidFill>
                  <a:srgbClr val="591845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02</a:t>
            </a:r>
            <a:endParaRPr lang="ru-RU" sz="1800" b="1" dirty="0">
              <a:solidFill>
                <a:srgbClr val="591845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6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6360541" y="2944327"/>
            <a:ext cx="16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1800" b="1" dirty="0" smtClean="0">
                <a:solidFill>
                  <a:srgbClr val="900C3F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03</a:t>
            </a:r>
            <a:endParaRPr lang="ru-RU" sz="1800" b="1" dirty="0">
              <a:solidFill>
                <a:srgbClr val="900C3F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7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6260488" y="2342853"/>
            <a:ext cx="1848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dirty="0" smtClean="0">
                <a:solidFill>
                  <a:srgbClr val="900C3F"/>
                </a:solidFill>
              </a:rPr>
              <a:t>Secretaría de Movilidad</a:t>
            </a:r>
            <a:endParaRPr lang="es-ES" dirty="0">
              <a:solidFill>
                <a:srgbClr val="900C3F"/>
              </a:solidFill>
            </a:endParaRPr>
          </a:p>
        </p:txBody>
      </p:sp>
      <p:sp>
        <p:nvSpPr>
          <p:cNvPr id="18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1907996" y="4306136"/>
            <a:ext cx="16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1800" b="1" dirty="0" smtClean="0">
                <a:solidFill>
                  <a:srgbClr val="C70038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05</a:t>
            </a:r>
            <a:endParaRPr lang="ru-RU" sz="1800" b="1" dirty="0">
              <a:solidFill>
                <a:srgbClr val="C70038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9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4115149" y="4270732"/>
            <a:ext cx="16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1800" b="1" dirty="0" smtClean="0">
                <a:solidFill>
                  <a:srgbClr val="FF5733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06</a:t>
            </a:r>
            <a:endParaRPr lang="ru-RU" sz="1800" b="1" dirty="0">
              <a:solidFill>
                <a:srgbClr val="FF5733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0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6348184" y="4266144"/>
            <a:ext cx="16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07</a:t>
            </a:r>
            <a:endParaRPr lang="ru-RU" sz="18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1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1833854" y="3630287"/>
            <a:ext cx="1848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dirty="0" smtClean="0">
                <a:solidFill>
                  <a:srgbClr val="C70038"/>
                </a:solidFill>
              </a:rPr>
              <a:t>Secretaría de Comunicación</a:t>
            </a:r>
            <a:endParaRPr lang="es-ES" dirty="0">
              <a:solidFill>
                <a:srgbClr val="C70038"/>
              </a:solidFill>
            </a:endParaRPr>
          </a:p>
        </p:txBody>
      </p:sp>
      <p:sp>
        <p:nvSpPr>
          <p:cNvPr id="22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1908464" y="5639566"/>
            <a:ext cx="16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1800" b="1" dirty="0" smtClean="0">
                <a:solidFill>
                  <a:srgbClr val="473166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09</a:t>
            </a:r>
            <a:endParaRPr lang="ru-RU" sz="1800" b="1" dirty="0">
              <a:solidFill>
                <a:srgbClr val="473166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3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4128797" y="5639566"/>
            <a:ext cx="16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1800" b="1" dirty="0" smtClean="0">
                <a:solidFill>
                  <a:srgbClr val="591845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10</a:t>
            </a:r>
            <a:endParaRPr lang="ru-RU" sz="1800" b="1" dirty="0">
              <a:solidFill>
                <a:srgbClr val="591845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4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6351346" y="5639566"/>
            <a:ext cx="16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1800" b="1" dirty="0" smtClean="0">
                <a:solidFill>
                  <a:srgbClr val="900C3F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11</a:t>
            </a:r>
            <a:endParaRPr lang="ru-RU" sz="1800" b="1" dirty="0">
              <a:solidFill>
                <a:srgbClr val="900C3F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5" name="Flecha derecha 24"/>
          <p:cNvSpPr/>
          <p:nvPr/>
        </p:nvSpPr>
        <p:spPr>
          <a:xfrm>
            <a:off x="10025367" y="1440069"/>
            <a:ext cx="291350" cy="553519"/>
          </a:xfrm>
          <a:prstGeom prst="rightArrow">
            <a:avLst>
              <a:gd name="adj1" fmla="val 35730"/>
              <a:gd name="adj2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6" name="Rectángulo 25"/>
          <p:cNvSpPr/>
          <p:nvPr/>
        </p:nvSpPr>
        <p:spPr>
          <a:xfrm>
            <a:off x="1934261" y="1530343"/>
            <a:ext cx="8091106" cy="3779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800" b="1" spc="300" dirty="0" smtClean="0">
                <a:solidFill>
                  <a:srgbClr val="E20041"/>
                </a:solidFill>
              </a:rPr>
              <a:t>Secretaría </a:t>
            </a:r>
            <a:r>
              <a:rPr lang="es-EC" sz="1800" b="1" spc="300" dirty="0">
                <a:solidFill>
                  <a:srgbClr val="E20041"/>
                </a:solidFill>
              </a:rPr>
              <a:t>de Desarrollo Productivo y </a:t>
            </a:r>
            <a:r>
              <a:rPr lang="es-EC" sz="1800" b="1" spc="300" dirty="0" smtClean="0">
                <a:solidFill>
                  <a:srgbClr val="E20041"/>
                </a:solidFill>
              </a:rPr>
              <a:t>Competitividad</a:t>
            </a:r>
            <a:endParaRPr lang="es-EC" sz="1800" b="1" spc="300" dirty="0">
              <a:solidFill>
                <a:srgbClr val="E20041"/>
              </a:solidFill>
            </a:endParaRPr>
          </a:p>
        </p:txBody>
      </p:sp>
      <p:sp>
        <p:nvSpPr>
          <p:cNvPr id="27" name="Flecha derecha 26"/>
          <p:cNvSpPr/>
          <p:nvPr/>
        </p:nvSpPr>
        <p:spPr>
          <a:xfrm rot="10800000">
            <a:off x="1645428" y="1440484"/>
            <a:ext cx="291350" cy="553519"/>
          </a:xfrm>
          <a:prstGeom prst="rightArrow">
            <a:avLst>
              <a:gd name="adj1" fmla="val 35730"/>
              <a:gd name="adj2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37" name="Grupo 36"/>
          <p:cNvGrpSpPr/>
          <p:nvPr/>
        </p:nvGrpSpPr>
        <p:grpSpPr>
          <a:xfrm>
            <a:off x="8355129" y="2109701"/>
            <a:ext cx="2019017" cy="1211410"/>
            <a:chOff x="1067854" y="646"/>
            <a:chExt cx="2019017" cy="1211410"/>
          </a:xfrm>
        </p:grpSpPr>
        <p:sp>
          <p:nvSpPr>
            <p:cNvPr id="44" name="Rectángulo 43"/>
            <p:cNvSpPr/>
            <p:nvPr/>
          </p:nvSpPr>
          <p:spPr>
            <a:xfrm>
              <a:off x="1067854" y="646"/>
              <a:ext cx="2019017" cy="1211410"/>
            </a:xfrm>
            <a:prstGeom prst="rect">
              <a:avLst/>
            </a:prstGeom>
            <a:ln>
              <a:solidFill>
                <a:srgbClr val="473166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CuadroTexto 44"/>
            <p:cNvSpPr txBox="1"/>
            <p:nvPr/>
          </p:nvSpPr>
          <p:spPr>
            <a:xfrm>
              <a:off x="1067854" y="646"/>
              <a:ext cx="2019017" cy="1211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700" b="0" kern="1200" dirty="0">
                <a:solidFill>
                  <a:srgbClr val="473166"/>
                </a:solidFill>
              </a:endParaRP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8355129" y="3422224"/>
            <a:ext cx="2019017" cy="1211410"/>
            <a:chOff x="1067854" y="1313169"/>
            <a:chExt cx="2019017" cy="1211410"/>
          </a:xfrm>
        </p:grpSpPr>
        <p:sp>
          <p:nvSpPr>
            <p:cNvPr id="42" name="Rectángulo 41"/>
            <p:cNvSpPr/>
            <p:nvPr/>
          </p:nvSpPr>
          <p:spPr>
            <a:xfrm>
              <a:off x="1067854" y="1313169"/>
              <a:ext cx="2019017" cy="12114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7003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CuadroTexto 42"/>
            <p:cNvSpPr txBox="1"/>
            <p:nvPr/>
          </p:nvSpPr>
          <p:spPr>
            <a:xfrm>
              <a:off x="1067854" y="1313169"/>
              <a:ext cx="2019017" cy="1211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700" b="0" kern="1200" dirty="0">
                <a:solidFill>
                  <a:srgbClr val="C70038"/>
                </a:solidFill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8355129" y="4747345"/>
            <a:ext cx="2019017" cy="1211410"/>
            <a:chOff x="1067854" y="2638290"/>
            <a:chExt cx="2019017" cy="1211410"/>
          </a:xfrm>
        </p:grpSpPr>
        <p:sp>
          <p:nvSpPr>
            <p:cNvPr id="40" name="Rectángulo 39"/>
            <p:cNvSpPr/>
            <p:nvPr/>
          </p:nvSpPr>
          <p:spPr>
            <a:xfrm>
              <a:off x="1067854" y="2638290"/>
              <a:ext cx="2019017" cy="12114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7316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CuadroTexto 40"/>
            <p:cNvSpPr txBox="1"/>
            <p:nvPr/>
          </p:nvSpPr>
          <p:spPr>
            <a:xfrm>
              <a:off x="1067854" y="2638290"/>
              <a:ext cx="2019017" cy="1211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700" b="0" kern="1200" dirty="0">
                <a:solidFill>
                  <a:srgbClr val="473166"/>
                </a:solidFill>
              </a:endParaRPr>
            </a:p>
          </p:txBody>
        </p:sp>
      </p:grpSp>
      <p:sp>
        <p:nvSpPr>
          <p:cNvPr id="46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1839604" y="2207091"/>
            <a:ext cx="18482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dirty="0">
                <a:solidFill>
                  <a:srgbClr val="473166"/>
                </a:solidFill>
              </a:rPr>
              <a:t>Secretaría de Territorio, Hábitat y Vivienda</a:t>
            </a:r>
          </a:p>
        </p:txBody>
      </p:sp>
      <p:sp>
        <p:nvSpPr>
          <p:cNvPr id="47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4045533" y="2209814"/>
            <a:ext cx="18482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dirty="0">
                <a:solidFill>
                  <a:srgbClr val="591845"/>
                </a:solidFill>
              </a:rPr>
              <a:t>Secretaría General de Seguridad y Gobernabilidad</a:t>
            </a:r>
            <a:endParaRPr lang="es-ES" dirty="0"/>
          </a:p>
        </p:txBody>
      </p:sp>
      <p:sp>
        <p:nvSpPr>
          <p:cNvPr id="49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4057890" y="3523621"/>
            <a:ext cx="18482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dirty="0">
                <a:solidFill>
                  <a:srgbClr val="FF5733"/>
                </a:solidFill>
              </a:rPr>
              <a:t>Instituto Metropolitano de Patrimonio</a:t>
            </a:r>
            <a:endParaRPr lang="es-ES" dirty="0"/>
          </a:p>
        </p:txBody>
      </p:sp>
      <p:sp>
        <p:nvSpPr>
          <p:cNvPr id="50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8536522" y="2966486"/>
            <a:ext cx="16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1800" b="1" dirty="0" smtClean="0">
                <a:solidFill>
                  <a:srgbClr val="473166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04</a:t>
            </a:r>
            <a:endParaRPr lang="ru-RU" sz="1800" b="1" dirty="0">
              <a:solidFill>
                <a:srgbClr val="473166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1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8441865" y="2324938"/>
            <a:ext cx="1848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dirty="0">
                <a:solidFill>
                  <a:srgbClr val="473166"/>
                </a:solidFill>
              </a:rPr>
              <a:t>Secretaría de </a:t>
            </a:r>
            <a:r>
              <a:rPr lang="es-ES" dirty="0" smtClean="0">
                <a:solidFill>
                  <a:srgbClr val="473166"/>
                </a:solidFill>
              </a:rPr>
              <a:t>Ambiente</a:t>
            </a:r>
            <a:endParaRPr lang="es-ES" dirty="0">
              <a:solidFill>
                <a:srgbClr val="473166"/>
              </a:solidFill>
            </a:endParaRPr>
          </a:p>
        </p:txBody>
      </p:sp>
      <p:sp>
        <p:nvSpPr>
          <p:cNvPr id="53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8473003" y="4244790"/>
            <a:ext cx="16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1800" b="1" dirty="0" smtClean="0">
                <a:solidFill>
                  <a:srgbClr val="C70038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08</a:t>
            </a:r>
            <a:endParaRPr lang="ru-RU" sz="1800" b="1" dirty="0">
              <a:solidFill>
                <a:srgbClr val="C70038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4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8681686" y="3790329"/>
            <a:ext cx="13319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dirty="0" smtClean="0">
                <a:solidFill>
                  <a:srgbClr val="C70038"/>
                </a:solidFill>
              </a:rPr>
              <a:t>Quito Turismo</a:t>
            </a:r>
            <a:endParaRPr lang="es-ES" dirty="0">
              <a:solidFill>
                <a:srgbClr val="C70038"/>
              </a:solidFill>
            </a:endParaRPr>
          </a:p>
        </p:txBody>
      </p:sp>
      <p:sp>
        <p:nvSpPr>
          <p:cNvPr id="55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6281954" y="4902747"/>
            <a:ext cx="18482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dirty="0">
                <a:solidFill>
                  <a:srgbClr val="900C3F"/>
                </a:solidFill>
              </a:rPr>
              <a:t>Secretaría de Coordinación </a:t>
            </a:r>
            <a:r>
              <a:rPr lang="es-EC" dirty="0" smtClean="0">
                <a:solidFill>
                  <a:srgbClr val="900C3F"/>
                </a:solidFill>
              </a:rPr>
              <a:t>Territorial</a:t>
            </a:r>
            <a:endParaRPr lang="es-ES" dirty="0">
              <a:solidFill>
                <a:srgbClr val="900C3F"/>
              </a:solidFill>
            </a:endParaRPr>
          </a:p>
        </p:txBody>
      </p:sp>
      <p:sp>
        <p:nvSpPr>
          <p:cNvPr id="56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1600203" y="4902513"/>
            <a:ext cx="23155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dirty="0">
                <a:solidFill>
                  <a:srgbClr val="473166"/>
                </a:solidFill>
              </a:rPr>
              <a:t>Agencia de Coordinación Distrital del Comercio</a:t>
            </a:r>
          </a:p>
          <a:p>
            <a:pPr lvl="0" algn="ctr"/>
            <a:r>
              <a:rPr lang="es-ES" dirty="0" smtClean="0">
                <a:solidFill>
                  <a:srgbClr val="473166"/>
                </a:solidFill>
              </a:rPr>
              <a:t>Quito Turismo</a:t>
            </a:r>
            <a:endParaRPr lang="es-ES" dirty="0">
              <a:solidFill>
                <a:srgbClr val="473166"/>
              </a:solidFill>
            </a:endParaRPr>
          </a:p>
        </p:txBody>
      </p:sp>
      <p:sp>
        <p:nvSpPr>
          <p:cNvPr id="57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4063654" y="4879025"/>
            <a:ext cx="18482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dirty="0" smtClean="0">
                <a:solidFill>
                  <a:srgbClr val="591845"/>
                </a:solidFill>
              </a:rPr>
              <a:t>Empresa </a:t>
            </a:r>
            <a:r>
              <a:rPr lang="es-ES" dirty="0">
                <a:solidFill>
                  <a:srgbClr val="591845"/>
                </a:solidFill>
              </a:rPr>
              <a:t>Pública Metropolitana de </a:t>
            </a:r>
            <a:r>
              <a:rPr lang="es-ES" dirty="0" smtClean="0">
                <a:solidFill>
                  <a:srgbClr val="591845"/>
                </a:solidFill>
              </a:rPr>
              <a:t>Aseo</a:t>
            </a:r>
            <a:endParaRPr lang="es-ES" dirty="0"/>
          </a:p>
        </p:txBody>
      </p:sp>
      <p:sp>
        <p:nvSpPr>
          <p:cNvPr id="58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8448289" y="4823581"/>
            <a:ext cx="18482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dirty="0" smtClean="0">
                <a:solidFill>
                  <a:srgbClr val="473166"/>
                </a:solidFill>
              </a:rPr>
              <a:t>Administración </a:t>
            </a:r>
            <a:r>
              <a:rPr lang="es-ES" dirty="0">
                <a:solidFill>
                  <a:srgbClr val="473166"/>
                </a:solidFill>
              </a:rPr>
              <a:t>Zonal Centro Manuela Sáenz</a:t>
            </a:r>
          </a:p>
        </p:txBody>
      </p:sp>
      <p:sp>
        <p:nvSpPr>
          <p:cNvPr id="59" name="TextBox">
            <a:extLst>
              <a:ext uri="{FF2B5EF4-FFF2-40B4-BE49-F238E27FC236}">
                <a16:creationId xmlns:a16="http://schemas.microsoft.com/office/drawing/2014/main" id="{DD259CA1-D748-4739-9EAB-331232C5E92D}"/>
              </a:ext>
            </a:extLst>
          </p:cNvPr>
          <p:cNvSpPr txBox="1"/>
          <p:nvPr/>
        </p:nvSpPr>
        <p:spPr>
          <a:xfrm>
            <a:off x="8554466" y="5615439"/>
            <a:ext cx="16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/>
            <a:r>
              <a:rPr lang="es-EC" sz="1800" b="1" dirty="0" smtClean="0">
                <a:solidFill>
                  <a:srgbClr val="473166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12</a:t>
            </a:r>
            <a:endParaRPr lang="ru-RU" sz="1800" b="1" dirty="0">
              <a:solidFill>
                <a:srgbClr val="473166"/>
              </a:solidFill>
              <a:latin typeface="Segoe UI" panose="020B05020402040202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9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9A08E-42E3-4349-BC06-DBF4E9F7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234" y="1056185"/>
            <a:ext cx="10118211" cy="407451"/>
          </a:xfrm>
        </p:spPr>
        <p:txBody>
          <a:bodyPr>
            <a:normAutofit fontScale="90000"/>
          </a:bodyPr>
          <a:lstStyle/>
          <a:p>
            <a:r>
              <a:rPr lang="es-EC" sz="3199" b="1" dirty="0">
                <a:solidFill>
                  <a:srgbClr val="473166"/>
                </a:solidFill>
                <a:latin typeface="Candara" panose="020E0502030303020204" pitchFamily="34" charset="0"/>
              </a:rPr>
              <a:t>Proyecto Destino </a:t>
            </a:r>
            <a:r>
              <a:rPr lang="es-EC" sz="3199" b="1" dirty="0" smtClean="0">
                <a:solidFill>
                  <a:srgbClr val="473166"/>
                </a:solidFill>
                <a:latin typeface="Candara" panose="020E0502030303020204" pitchFamily="34" charset="0"/>
              </a:rPr>
              <a:t>Activo</a:t>
            </a:r>
            <a:br>
              <a:rPr lang="es-EC" sz="3199" b="1" dirty="0" smtClean="0">
                <a:solidFill>
                  <a:srgbClr val="473166"/>
                </a:solidFill>
                <a:latin typeface="Candara" panose="020E0502030303020204" pitchFamily="34" charset="0"/>
              </a:rPr>
            </a:br>
            <a:endParaRPr lang="es-EC" sz="2700" b="1" dirty="0">
              <a:solidFill>
                <a:srgbClr val="473166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211B63-016A-4AC2-9308-37D570313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787770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>
              <a:defRPr/>
            </a:pPr>
            <a:endParaRPr lang="es-EC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id="{4C8A003E-DA30-4834-9FE4-9E4FC845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492" y="6270834"/>
            <a:ext cx="1242688" cy="6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6">
            <a:extLst>
              <a:ext uri="{FF2B5EF4-FFF2-40B4-BE49-F238E27FC236}">
                <a16:creationId xmlns:a16="http://schemas.microsoft.com/office/drawing/2014/main" id="{0EE74A2B-0BE6-47E0-B844-C2E131EF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6756" b="-179057"/>
          <a:stretch>
            <a:fillRect/>
          </a:stretch>
        </p:blipFill>
        <p:spPr bwMode="auto">
          <a:xfrm>
            <a:off x="360269" y="6472394"/>
            <a:ext cx="10304001" cy="44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2" descr="C:\Users\dfabara\Downloads\PortadasInstancias_productividad (1).jpg">
            <a:extLst>
              <a:ext uri="{FF2B5EF4-FFF2-40B4-BE49-F238E27FC236}">
                <a16:creationId xmlns:a16="http://schemas.microsoft.com/office/drawing/2014/main" id="{819FD18B-A495-42E7-A6A2-49093722A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6" b="30493"/>
          <a:stretch>
            <a:fillRect/>
          </a:stretch>
        </p:blipFill>
        <p:spPr bwMode="auto">
          <a:xfrm>
            <a:off x="287463" y="280140"/>
            <a:ext cx="1463887" cy="55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" name="Diagram 4">
            <a:extLst>
              <a:ext uri="{FF2B5EF4-FFF2-40B4-BE49-F238E27FC236}">
                <a16:creationId xmlns:a16="http://schemas.microsoft.com/office/drawing/2014/main" id="{D1005C6D-1DBD-E940-BEEC-F92975514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5870228"/>
              </p:ext>
            </p:extLst>
          </p:nvPr>
        </p:nvGraphicFramePr>
        <p:xfrm>
          <a:off x="3669736" y="1787661"/>
          <a:ext cx="4728962" cy="4266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2" name="TextBox 5">
            <a:extLst>
              <a:ext uri="{FF2B5EF4-FFF2-40B4-BE49-F238E27FC236}">
                <a16:creationId xmlns:a16="http://schemas.microsoft.com/office/drawing/2014/main" id="{0310186A-9861-3245-B6BD-31CD144D0907}"/>
              </a:ext>
            </a:extLst>
          </p:cNvPr>
          <p:cNvSpPr txBox="1"/>
          <p:nvPr/>
        </p:nvSpPr>
        <p:spPr>
          <a:xfrm>
            <a:off x="9226524" y="2349416"/>
            <a:ext cx="2578448" cy="160659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sz="1600" b="1" dirty="0" smtClean="0">
                <a:solidFill>
                  <a:srgbClr val="900C3F"/>
                </a:solidFill>
                <a:latin typeface="Arial" panose="020B0604020202020204" pitchFamily="34" charset="0"/>
              </a:rPr>
              <a:t>Quito destino seguro: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900C3F"/>
                </a:solidFill>
                <a:latin typeface="Arial" panose="020B0604020202020204" pitchFamily="34" charset="0"/>
              </a:rPr>
              <a:t>505 establecimientos  </a:t>
            </a:r>
            <a:r>
              <a:rPr lang="es-EC" dirty="0">
                <a:solidFill>
                  <a:srgbClr val="900C3F"/>
                </a:solidFill>
                <a:latin typeface="Arial" panose="020B0604020202020204" pitchFamily="34" charset="0"/>
              </a:rPr>
              <a:t>asesorados </a:t>
            </a:r>
            <a:r>
              <a:rPr lang="es-EC" dirty="0" smtClean="0">
                <a:solidFill>
                  <a:srgbClr val="900C3F"/>
                </a:solidFill>
                <a:latin typeface="Arial" panose="020B0604020202020204" pitchFamily="34" charset="0"/>
              </a:rPr>
              <a:t>protocolos bioseguridad.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900C3F"/>
                </a:solidFill>
                <a:latin typeface="Arial" panose="020B0604020202020204" pitchFamily="34" charset="0"/>
              </a:rPr>
              <a:t>Primer </a:t>
            </a:r>
            <a:r>
              <a:rPr lang="es-EC" dirty="0">
                <a:solidFill>
                  <a:srgbClr val="900C3F"/>
                </a:solidFill>
                <a:latin typeface="Arial" panose="020B0604020202020204" pitchFamily="34" charset="0"/>
              </a:rPr>
              <a:t>destino </a:t>
            </a:r>
            <a:r>
              <a:rPr lang="es-EC" dirty="0" smtClean="0">
                <a:solidFill>
                  <a:srgbClr val="900C3F"/>
                </a:solidFill>
                <a:latin typeface="Arial" panose="020B0604020202020204" pitchFamily="34" charset="0"/>
              </a:rPr>
              <a:t>país sello Safe Travels.</a:t>
            </a:r>
            <a:endParaRPr lang="es-EC" dirty="0">
              <a:solidFill>
                <a:srgbClr val="900C3F"/>
              </a:solidFill>
              <a:latin typeface="Arial" panose="020B0604020202020204" pitchFamily="34" charset="0"/>
            </a:endParaRPr>
          </a:p>
          <a:p>
            <a:pPr defTabSz="914400">
              <a:lnSpc>
                <a:spcPct val="80000"/>
              </a:lnSpc>
              <a:defRPr/>
            </a:pPr>
            <a:endParaRPr lang="es-EC" sz="1600" dirty="0" smtClean="0">
              <a:solidFill>
                <a:srgbClr val="900C3F"/>
              </a:solidFill>
              <a:latin typeface="Arial" panose="020B0604020202020204" pitchFamily="34" charset="0"/>
            </a:endParaRPr>
          </a:p>
          <a:p>
            <a:pPr defTabSz="914400">
              <a:lnSpc>
                <a:spcPct val="80000"/>
              </a:lnSpc>
              <a:defRPr/>
            </a:pPr>
            <a:endParaRPr lang="es-EC" sz="1600" b="1" dirty="0">
              <a:solidFill>
                <a:srgbClr val="900C3F"/>
              </a:solidFill>
              <a:latin typeface="Arial" panose="020B0604020202020204" pitchFamily="34" charset="0"/>
            </a:endParaRPr>
          </a:p>
        </p:txBody>
      </p:sp>
      <p:sp>
        <p:nvSpPr>
          <p:cNvPr id="74" name="TextBox 7">
            <a:extLst>
              <a:ext uri="{FF2B5EF4-FFF2-40B4-BE49-F238E27FC236}">
                <a16:creationId xmlns:a16="http://schemas.microsoft.com/office/drawing/2014/main" id="{FBCCEACC-B364-E745-BA47-61E5F105277A}"/>
              </a:ext>
            </a:extLst>
          </p:cNvPr>
          <p:cNvSpPr txBox="1"/>
          <p:nvPr/>
        </p:nvSpPr>
        <p:spPr>
          <a:xfrm>
            <a:off x="1660520" y="2108451"/>
            <a:ext cx="2205801" cy="139730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sz="1600" b="1" dirty="0" smtClean="0">
                <a:solidFill>
                  <a:srgbClr val="591845"/>
                </a:solidFill>
                <a:latin typeface="Arial" panose="020B0604020202020204" pitchFamily="34" charset="0"/>
              </a:rPr>
              <a:t>Incentivos: 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591845"/>
                </a:solidFill>
                <a:latin typeface="Arial" panose="020B0604020202020204" pitchFamily="34" charset="0"/>
              </a:rPr>
              <a:t>Ordenanza reducción tasa turismo LUAE.</a:t>
            </a:r>
            <a:endParaRPr lang="es-EC" dirty="0">
              <a:solidFill>
                <a:srgbClr val="591845"/>
              </a:solidFill>
              <a:latin typeface="Arial" panose="020B0604020202020204" pitchFamily="34" charset="0"/>
            </a:endParaRP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591845"/>
                </a:solidFill>
                <a:latin typeface="Arial" panose="020B0604020202020204" pitchFamily="34" charset="0"/>
              </a:rPr>
              <a:t>Res. Reducción regalías terrazas (equipamiento 12).</a:t>
            </a:r>
          </a:p>
        </p:txBody>
      </p:sp>
      <p:cxnSp>
        <p:nvCxnSpPr>
          <p:cNvPr id="78" name="Straight Connector 17">
            <a:extLst>
              <a:ext uri="{FF2B5EF4-FFF2-40B4-BE49-F238E27FC236}">
                <a16:creationId xmlns:a16="http://schemas.microsoft.com/office/drawing/2014/main" id="{685436C7-C9A8-0D4E-8175-5291CC67C8E8}"/>
              </a:ext>
            </a:extLst>
          </p:cNvPr>
          <p:cNvCxnSpPr>
            <a:cxnSpLocks/>
          </p:cNvCxnSpPr>
          <p:nvPr/>
        </p:nvCxnSpPr>
        <p:spPr>
          <a:xfrm flipH="1">
            <a:off x="8467988" y="3944827"/>
            <a:ext cx="2521146" cy="0"/>
          </a:xfrm>
          <a:prstGeom prst="line">
            <a:avLst/>
          </a:prstGeom>
          <a:noFill/>
          <a:ln w="31750" cap="flat" cmpd="sng" algn="ctr">
            <a:solidFill>
              <a:srgbClr val="44546A">
                <a:lumMod val="20000"/>
                <a:lumOff val="80000"/>
              </a:srgbClr>
            </a:solidFill>
            <a:prstDash val="sysDot"/>
            <a:miter lim="800000"/>
          </a:ln>
          <a:effectLst/>
        </p:spPr>
      </p:cxnSp>
      <p:cxnSp>
        <p:nvCxnSpPr>
          <p:cNvPr id="79" name="Straight Connector 18">
            <a:extLst>
              <a:ext uri="{FF2B5EF4-FFF2-40B4-BE49-F238E27FC236}">
                <a16:creationId xmlns:a16="http://schemas.microsoft.com/office/drawing/2014/main" id="{BA06E649-C78C-B940-86EA-10ECFB0EB7A3}"/>
              </a:ext>
            </a:extLst>
          </p:cNvPr>
          <p:cNvCxnSpPr>
            <a:cxnSpLocks/>
          </p:cNvCxnSpPr>
          <p:nvPr/>
        </p:nvCxnSpPr>
        <p:spPr>
          <a:xfrm flipH="1">
            <a:off x="1360817" y="3930759"/>
            <a:ext cx="2160000" cy="0"/>
          </a:xfrm>
          <a:prstGeom prst="line">
            <a:avLst/>
          </a:prstGeom>
          <a:noFill/>
          <a:ln w="31750" cap="flat" cmpd="sng" algn="ctr">
            <a:solidFill>
              <a:srgbClr val="44546A">
                <a:lumMod val="20000"/>
                <a:lumOff val="80000"/>
              </a:srgbClr>
            </a:solidFill>
            <a:prstDash val="sysDot"/>
            <a:miter lim="800000"/>
          </a:ln>
          <a:effectLst/>
        </p:spPr>
      </p:cxnSp>
      <p:sp>
        <p:nvSpPr>
          <p:cNvPr id="80" name="TextBox 19">
            <a:extLst>
              <a:ext uri="{FF2B5EF4-FFF2-40B4-BE49-F238E27FC236}">
                <a16:creationId xmlns:a16="http://schemas.microsoft.com/office/drawing/2014/main" id="{0B33B0B9-7192-4647-8EAC-EEA715759CCB}"/>
              </a:ext>
            </a:extLst>
          </p:cNvPr>
          <p:cNvSpPr txBox="1"/>
          <p:nvPr/>
        </p:nvSpPr>
        <p:spPr>
          <a:xfrm>
            <a:off x="742007" y="2605417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591845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1" name="Oval 20">
            <a:extLst>
              <a:ext uri="{FF2B5EF4-FFF2-40B4-BE49-F238E27FC236}">
                <a16:creationId xmlns:a16="http://schemas.microsoft.com/office/drawing/2014/main" id="{11CFDC1C-9418-5748-A288-25BFE6C7647A}"/>
              </a:ext>
            </a:extLst>
          </p:cNvPr>
          <p:cNvSpPr/>
          <p:nvPr/>
        </p:nvSpPr>
        <p:spPr>
          <a:xfrm>
            <a:off x="603504" y="2556387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3C00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TextBox 23">
            <a:extLst>
              <a:ext uri="{FF2B5EF4-FFF2-40B4-BE49-F238E27FC236}">
                <a16:creationId xmlns:a16="http://schemas.microsoft.com/office/drawing/2014/main" id="{2A329549-D662-7048-B8EC-B6AFEEA6B298}"/>
              </a:ext>
            </a:extLst>
          </p:cNvPr>
          <p:cNvSpPr txBox="1"/>
          <p:nvPr/>
        </p:nvSpPr>
        <p:spPr>
          <a:xfrm>
            <a:off x="8395523" y="2521889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900C3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3" name="Oval 24">
            <a:extLst>
              <a:ext uri="{FF2B5EF4-FFF2-40B4-BE49-F238E27FC236}">
                <a16:creationId xmlns:a16="http://schemas.microsoft.com/office/drawing/2014/main" id="{E198070F-45DC-0D49-88BA-5A6803B1CBE9}"/>
              </a:ext>
            </a:extLst>
          </p:cNvPr>
          <p:cNvSpPr/>
          <p:nvPr/>
        </p:nvSpPr>
        <p:spPr>
          <a:xfrm>
            <a:off x="8232306" y="2472859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900C3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TextBox 11">
            <a:extLst>
              <a:ext uri="{FF2B5EF4-FFF2-40B4-BE49-F238E27FC236}">
                <a16:creationId xmlns:a16="http://schemas.microsoft.com/office/drawing/2014/main" id="{E130328F-7C25-FD47-867D-760A5C8B35A1}"/>
              </a:ext>
            </a:extLst>
          </p:cNvPr>
          <p:cNvSpPr txBox="1"/>
          <p:nvPr/>
        </p:nvSpPr>
        <p:spPr>
          <a:xfrm>
            <a:off x="9298536" y="4175798"/>
            <a:ext cx="243765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b="1" dirty="0" smtClean="0">
                <a:solidFill>
                  <a:srgbClr val="FF5733"/>
                </a:solidFill>
                <a:latin typeface="Arial" panose="020B0604020202020204" pitchFamily="34" charset="0"/>
              </a:rPr>
              <a:t>Facilidades turísticas: 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FF5733"/>
                </a:solidFill>
                <a:latin typeface="Arial" panose="020B0604020202020204" pitchFamily="34" charset="0"/>
              </a:rPr>
              <a:t>Tienda </a:t>
            </a:r>
            <a:r>
              <a:rPr lang="es-EC" dirty="0">
                <a:solidFill>
                  <a:srgbClr val="FF5733"/>
                </a:solidFill>
                <a:latin typeface="Arial" panose="020B0604020202020204" pitchFamily="34" charset="0"/>
              </a:rPr>
              <a:t>El Quinde remodela </a:t>
            </a:r>
            <a:endParaRPr lang="es-EC" dirty="0" smtClean="0">
              <a:solidFill>
                <a:srgbClr val="FF5733"/>
              </a:solidFill>
              <a:latin typeface="Arial" panose="020B0604020202020204" pitchFamily="34" charset="0"/>
            </a:endParaRPr>
          </a:p>
        </p:txBody>
      </p:sp>
      <p:sp>
        <p:nvSpPr>
          <p:cNvPr id="91" name="TextBox 21">
            <a:extLst>
              <a:ext uri="{FF2B5EF4-FFF2-40B4-BE49-F238E27FC236}">
                <a16:creationId xmlns:a16="http://schemas.microsoft.com/office/drawing/2014/main" id="{91696B7B-AC47-A743-B1E0-0F3D00D50BA8}"/>
              </a:ext>
            </a:extLst>
          </p:cNvPr>
          <p:cNvSpPr txBox="1"/>
          <p:nvPr/>
        </p:nvSpPr>
        <p:spPr>
          <a:xfrm>
            <a:off x="8385958" y="4557658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FF5733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92" name="Oval 22">
            <a:extLst>
              <a:ext uri="{FF2B5EF4-FFF2-40B4-BE49-F238E27FC236}">
                <a16:creationId xmlns:a16="http://schemas.microsoft.com/office/drawing/2014/main" id="{FBBDD394-F990-A849-B8BF-749AA8F5A8C0}"/>
              </a:ext>
            </a:extLst>
          </p:cNvPr>
          <p:cNvSpPr/>
          <p:nvPr/>
        </p:nvSpPr>
        <p:spPr>
          <a:xfrm>
            <a:off x="8222741" y="4508628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FF57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TextBox 25">
            <a:extLst>
              <a:ext uri="{FF2B5EF4-FFF2-40B4-BE49-F238E27FC236}">
                <a16:creationId xmlns:a16="http://schemas.microsoft.com/office/drawing/2014/main" id="{1AAC06A6-D99A-FD4B-A804-BC16DC713F42}"/>
              </a:ext>
            </a:extLst>
          </p:cNvPr>
          <p:cNvSpPr txBox="1"/>
          <p:nvPr/>
        </p:nvSpPr>
        <p:spPr>
          <a:xfrm>
            <a:off x="800974" y="4613445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C70038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97" name="Oval 26">
            <a:extLst>
              <a:ext uri="{FF2B5EF4-FFF2-40B4-BE49-F238E27FC236}">
                <a16:creationId xmlns:a16="http://schemas.microsoft.com/office/drawing/2014/main" id="{1405E197-31CB-D642-AE51-C3AC3AD168F5}"/>
              </a:ext>
            </a:extLst>
          </p:cNvPr>
          <p:cNvSpPr/>
          <p:nvPr/>
        </p:nvSpPr>
        <p:spPr>
          <a:xfrm>
            <a:off x="650114" y="4552058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C7003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TextBox 7">
            <a:extLst>
              <a:ext uri="{FF2B5EF4-FFF2-40B4-BE49-F238E27FC236}">
                <a16:creationId xmlns:a16="http://schemas.microsoft.com/office/drawing/2014/main" id="{FBCCEACC-B364-E745-BA47-61E5F105277A}"/>
              </a:ext>
            </a:extLst>
          </p:cNvPr>
          <p:cNvSpPr txBox="1"/>
          <p:nvPr/>
        </p:nvSpPr>
        <p:spPr>
          <a:xfrm>
            <a:off x="1680905" y="4450612"/>
            <a:ext cx="2381212" cy="47397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sz="1600" b="1" dirty="0" smtClean="0">
                <a:solidFill>
                  <a:srgbClr val="C70038"/>
                </a:solidFill>
                <a:latin typeface="Arial" panose="020B0604020202020204" pitchFamily="34" charset="0"/>
              </a:rPr>
              <a:t> Oferta turística</a:t>
            </a:r>
            <a:r>
              <a:rPr lang="es-EC" sz="1600" b="1" dirty="0" smtClean="0">
                <a:solidFill>
                  <a:srgbClr val="C70038"/>
                </a:solidFill>
                <a:latin typeface="Arial" panose="020B0604020202020204" pitchFamily="34" charset="0"/>
              </a:rPr>
              <a:t>: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C70038"/>
                </a:solidFill>
                <a:latin typeface="Arial" panose="020B0604020202020204" pitchFamily="34" charset="0"/>
              </a:rPr>
              <a:t>8 </a:t>
            </a:r>
            <a:r>
              <a:rPr lang="es-EC" dirty="0" smtClean="0">
                <a:solidFill>
                  <a:srgbClr val="C70038"/>
                </a:solidFill>
                <a:latin typeface="Arial" panose="020B0604020202020204" pitchFamily="34" charset="0"/>
              </a:rPr>
              <a:t>productos turísticos.</a:t>
            </a:r>
            <a:endParaRPr lang="es-EC" dirty="0" smtClean="0">
              <a:latin typeface="Arial" panose="020B0604020202020204" pitchFamily="34" charset="0"/>
            </a:endParaRP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FBCCEACC-B364-E745-BA47-61E5F105277A}"/>
              </a:ext>
            </a:extLst>
          </p:cNvPr>
          <p:cNvSpPr txBox="1"/>
          <p:nvPr/>
        </p:nvSpPr>
        <p:spPr>
          <a:xfrm>
            <a:off x="1686100" y="4924305"/>
            <a:ext cx="2205801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C70038"/>
                </a:solidFill>
                <a:latin typeface="Arial" panose="020B0604020202020204" pitchFamily="34" charset="0"/>
              </a:rPr>
              <a:t>Iglesia </a:t>
            </a:r>
            <a:r>
              <a:rPr lang="es-EC" dirty="0">
                <a:solidFill>
                  <a:srgbClr val="C70038"/>
                </a:solidFill>
                <a:latin typeface="Arial" panose="020B0604020202020204" pitchFamily="34" charset="0"/>
              </a:rPr>
              <a:t>Santa Bárbara </a:t>
            </a:r>
            <a:r>
              <a:rPr lang="es-EC" dirty="0" smtClean="0">
                <a:solidFill>
                  <a:srgbClr val="C70038"/>
                </a:solidFill>
                <a:latin typeface="Arial" panose="020B0604020202020204" pitchFamily="34" charset="0"/>
              </a:rPr>
              <a:t>mejorada.</a:t>
            </a:r>
            <a:endParaRPr lang="es-EC" dirty="0">
              <a:solidFill>
                <a:srgbClr val="C70038"/>
              </a:solidFill>
              <a:latin typeface="Arial" panose="020B0604020202020204" pitchFamily="34" charset="0"/>
            </a:endParaRP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FBCCEACC-B364-E745-BA47-61E5F105277A}"/>
              </a:ext>
            </a:extLst>
          </p:cNvPr>
          <p:cNvSpPr txBox="1"/>
          <p:nvPr/>
        </p:nvSpPr>
        <p:spPr>
          <a:xfrm>
            <a:off x="9305013" y="5323605"/>
            <a:ext cx="2205801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FF5733"/>
                </a:solidFill>
                <a:latin typeface="Arial" panose="020B0604020202020204" pitchFamily="34" charset="0"/>
              </a:rPr>
              <a:t>Señalética turística (13 tótems).</a:t>
            </a:r>
            <a:endParaRPr lang="es-EC" dirty="0">
              <a:solidFill>
                <a:srgbClr val="FF5733"/>
              </a:solidFill>
              <a:latin typeface="Arial" panose="020B0604020202020204" pitchFamily="34" charset="0"/>
            </a:endParaRP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E130328F-7C25-FD47-867D-760A5C8B35A1}"/>
              </a:ext>
            </a:extLst>
          </p:cNvPr>
          <p:cNvSpPr txBox="1"/>
          <p:nvPr/>
        </p:nvSpPr>
        <p:spPr>
          <a:xfrm>
            <a:off x="9298536" y="4848568"/>
            <a:ext cx="2437657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FF5733"/>
                </a:solidFill>
                <a:latin typeface="Arial" panose="020B0604020202020204" pitchFamily="34" charset="0"/>
              </a:rPr>
              <a:t>Oficinas </a:t>
            </a:r>
            <a:r>
              <a:rPr lang="es-EC" dirty="0">
                <a:solidFill>
                  <a:srgbClr val="FF5733"/>
                </a:solidFill>
                <a:latin typeface="Arial" panose="020B0604020202020204" pitchFamily="34" charset="0"/>
              </a:rPr>
              <a:t>seguridad </a:t>
            </a:r>
            <a:r>
              <a:rPr lang="es-EC" dirty="0" smtClean="0">
                <a:solidFill>
                  <a:srgbClr val="FF5733"/>
                </a:solidFill>
                <a:latin typeface="Arial" panose="020B0604020202020204" pitchFamily="34" charset="0"/>
              </a:rPr>
              <a:t>turística operativas.</a:t>
            </a:r>
            <a:endParaRPr lang="es-EC" dirty="0">
              <a:solidFill>
                <a:srgbClr val="FF5733"/>
              </a:solidFill>
              <a:latin typeface="Arial" panose="020B0604020202020204" pitchFamily="34" charset="0"/>
            </a:endParaRPr>
          </a:p>
        </p:txBody>
      </p:sp>
      <p:sp>
        <p:nvSpPr>
          <p:cNvPr id="29" name="Graphic 11" descr="Bank">
            <a:extLst>
              <a:ext uri="{FF2B5EF4-FFF2-40B4-BE49-F238E27FC236}">
                <a16:creationId xmlns:a16="http://schemas.microsoft.com/office/drawing/2014/main" id="{3836B473-8844-4CA0-BC48-E774E312E31D}"/>
              </a:ext>
            </a:extLst>
          </p:cNvPr>
          <p:cNvSpPr/>
          <p:nvPr/>
        </p:nvSpPr>
        <p:spPr>
          <a:xfrm>
            <a:off x="4775338" y="2643683"/>
            <a:ext cx="538276" cy="509945"/>
          </a:xfrm>
          <a:custGeom>
            <a:avLst/>
            <a:gdLst>
              <a:gd name="connsiteX0" fmla="*/ 657225 w 723900"/>
              <a:gd name="connsiteY0" fmla="*/ 600075 h 685800"/>
              <a:gd name="connsiteX1" fmla="*/ 657225 w 723900"/>
              <a:gd name="connsiteY1" fmla="*/ 581025 h 685800"/>
              <a:gd name="connsiteX2" fmla="*/ 619125 w 723900"/>
              <a:gd name="connsiteY2" fmla="*/ 581025 h 685800"/>
              <a:gd name="connsiteX3" fmla="*/ 619125 w 723900"/>
              <a:gd name="connsiteY3" fmla="*/ 257175 h 685800"/>
              <a:gd name="connsiteX4" fmla="*/ 657225 w 723900"/>
              <a:gd name="connsiteY4" fmla="*/ 257175 h 685800"/>
              <a:gd name="connsiteX5" fmla="*/ 657225 w 723900"/>
              <a:gd name="connsiteY5" fmla="*/ 238125 h 685800"/>
              <a:gd name="connsiteX6" fmla="*/ 685800 w 723900"/>
              <a:gd name="connsiteY6" fmla="*/ 238125 h 685800"/>
              <a:gd name="connsiteX7" fmla="*/ 685800 w 723900"/>
              <a:gd name="connsiteY7" fmla="*/ 180975 h 685800"/>
              <a:gd name="connsiteX8" fmla="*/ 657225 w 723900"/>
              <a:gd name="connsiteY8" fmla="*/ 180975 h 685800"/>
              <a:gd name="connsiteX9" fmla="*/ 361950 w 723900"/>
              <a:gd name="connsiteY9" fmla="*/ 0 h 685800"/>
              <a:gd name="connsiteX10" fmla="*/ 66675 w 723900"/>
              <a:gd name="connsiteY10" fmla="*/ 180975 h 685800"/>
              <a:gd name="connsiteX11" fmla="*/ 38100 w 723900"/>
              <a:gd name="connsiteY11" fmla="*/ 180975 h 685800"/>
              <a:gd name="connsiteX12" fmla="*/ 38100 w 723900"/>
              <a:gd name="connsiteY12" fmla="*/ 238125 h 685800"/>
              <a:gd name="connsiteX13" fmla="*/ 66675 w 723900"/>
              <a:gd name="connsiteY13" fmla="*/ 238125 h 685800"/>
              <a:gd name="connsiteX14" fmla="*/ 66675 w 723900"/>
              <a:gd name="connsiteY14" fmla="*/ 257175 h 685800"/>
              <a:gd name="connsiteX15" fmla="*/ 104775 w 723900"/>
              <a:gd name="connsiteY15" fmla="*/ 257175 h 685800"/>
              <a:gd name="connsiteX16" fmla="*/ 104775 w 723900"/>
              <a:gd name="connsiteY16" fmla="*/ 581025 h 685800"/>
              <a:gd name="connsiteX17" fmla="*/ 66675 w 723900"/>
              <a:gd name="connsiteY17" fmla="*/ 581025 h 685800"/>
              <a:gd name="connsiteX18" fmla="*/ 66675 w 723900"/>
              <a:gd name="connsiteY18" fmla="*/ 600075 h 685800"/>
              <a:gd name="connsiteX19" fmla="*/ 0 w 723900"/>
              <a:gd name="connsiteY19" fmla="*/ 647700 h 685800"/>
              <a:gd name="connsiteX20" fmla="*/ 0 w 723900"/>
              <a:gd name="connsiteY20" fmla="*/ 685800 h 685800"/>
              <a:gd name="connsiteX21" fmla="*/ 361950 w 723900"/>
              <a:gd name="connsiteY21" fmla="*/ 685800 h 685800"/>
              <a:gd name="connsiteX22" fmla="*/ 723900 w 723900"/>
              <a:gd name="connsiteY22" fmla="*/ 685800 h 685800"/>
              <a:gd name="connsiteX23" fmla="*/ 723900 w 723900"/>
              <a:gd name="connsiteY23" fmla="*/ 647700 h 685800"/>
              <a:gd name="connsiteX24" fmla="*/ 657225 w 723900"/>
              <a:gd name="connsiteY24" fmla="*/ 600075 h 685800"/>
              <a:gd name="connsiteX25" fmla="*/ 219075 w 723900"/>
              <a:gd name="connsiteY25" fmla="*/ 581025 h 685800"/>
              <a:gd name="connsiteX26" fmla="*/ 161925 w 723900"/>
              <a:gd name="connsiteY26" fmla="*/ 581025 h 685800"/>
              <a:gd name="connsiteX27" fmla="*/ 161925 w 723900"/>
              <a:gd name="connsiteY27" fmla="*/ 257175 h 685800"/>
              <a:gd name="connsiteX28" fmla="*/ 219075 w 723900"/>
              <a:gd name="connsiteY28" fmla="*/ 257175 h 685800"/>
              <a:gd name="connsiteX29" fmla="*/ 219075 w 723900"/>
              <a:gd name="connsiteY29" fmla="*/ 581025 h 685800"/>
              <a:gd name="connsiteX30" fmla="*/ 333375 w 723900"/>
              <a:gd name="connsiteY30" fmla="*/ 581025 h 685800"/>
              <a:gd name="connsiteX31" fmla="*/ 276225 w 723900"/>
              <a:gd name="connsiteY31" fmla="*/ 581025 h 685800"/>
              <a:gd name="connsiteX32" fmla="*/ 276225 w 723900"/>
              <a:gd name="connsiteY32" fmla="*/ 257175 h 685800"/>
              <a:gd name="connsiteX33" fmla="*/ 333375 w 723900"/>
              <a:gd name="connsiteY33" fmla="*/ 257175 h 685800"/>
              <a:gd name="connsiteX34" fmla="*/ 333375 w 723900"/>
              <a:gd name="connsiteY34" fmla="*/ 581025 h 685800"/>
              <a:gd name="connsiteX35" fmla="*/ 352425 w 723900"/>
              <a:gd name="connsiteY35" fmla="*/ 161925 h 685800"/>
              <a:gd name="connsiteX36" fmla="*/ 314325 w 723900"/>
              <a:gd name="connsiteY36" fmla="*/ 123825 h 685800"/>
              <a:gd name="connsiteX37" fmla="*/ 352425 w 723900"/>
              <a:gd name="connsiteY37" fmla="*/ 85725 h 685800"/>
              <a:gd name="connsiteX38" fmla="*/ 390525 w 723900"/>
              <a:gd name="connsiteY38" fmla="*/ 123825 h 685800"/>
              <a:gd name="connsiteX39" fmla="*/ 352425 w 723900"/>
              <a:gd name="connsiteY39" fmla="*/ 161925 h 685800"/>
              <a:gd name="connsiteX40" fmla="*/ 447675 w 723900"/>
              <a:gd name="connsiteY40" fmla="*/ 581025 h 685800"/>
              <a:gd name="connsiteX41" fmla="*/ 390525 w 723900"/>
              <a:gd name="connsiteY41" fmla="*/ 581025 h 685800"/>
              <a:gd name="connsiteX42" fmla="*/ 390525 w 723900"/>
              <a:gd name="connsiteY42" fmla="*/ 257175 h 685800"/>
              <a:gd name="connsiteX43" fmla="*/ 447675 w 723900"/>
              <a:gd name="connsiteY43" fmla="*/ 257175 h 685800"/>
              <a:gd name="connsiteX44" fmla="*/ 447675 w 723900"/>
              <a:gd name="connsiteY44" fmla="*/ 581025 h 685800"/>
              <a:gd name="connsiteX45" fmla="*/ 561975 w 723900"/>
              <a:gd name="connsiteY45" fmla="*/ 581025 h 685800"/>
              <a:gd name="connsiteX46" fmla="*/ 504825 w 723900"/>
              <a:gd name="connsiteY46" fmla="*/ 581025 h 685800"/>
              <a:gd name="connsiteX47" fmla="*/ 504825 w 723900"/>
              <a:gd name="connsiteY47" fmla="*/ 257175 h 685800"/>
              <a:gd name="connsiteX48" fmla="*/ 561975 w 723900"/>
              <a:gd name="connsiteY48" fmla="*/ 257175 h 685800"/>
              <a:gd name="connsiteX49" fmla="*/ 561975 w 723900"/>
              <a:gd name="connsiteY49" fmla="*/ 581025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23900" h="685800">
                <a:moveTo>
                  <a:pt x="657225" y="600075"/>
                </a:moveTo>
                <a:lnTo>
                  <a:pt x="657225" y="581025"/>
                </a:lnTo>
                <a:lnTo>
                  <a:pt x="619125" y="581025"/>
                </a:lnTo>
                <a:lnTo>
                  <a:pt x="619125" y="257175"/>
                </a:lnTo>
                <a:lnTo>
                  <a:pt x="657225" y="257175"/>
                </a:lnTo>
                <a:lnTo>
                  <a:pt x="657225" y="238125"/>
                </a:lnTo>
                <a:lnTo>
                  <a:pt x="685800" y="238125"/>
                </a:lnTo>
                <a:lnTo>
                  <a:pt x="685800" y="180975"/>
                </a:lnTo>
                <a:lnTo>
                  <a:pt x="657225" y="180975"/>
                </a:lnTo>
                <a:lnTo>
                  <a:pt x="361950" y="0"/>
                </a:lnTo>
                <a:lnTo>
                  <a:pt x="66675" y="180975"/>
                </a:lnTo>
                <a:lnTo>
                  <a:pt x="38100" y="180975"/>
                </a:lnTo>
                <a:lnTo>
                  <a:pt x="38100" y="238125"/>
                </a:lnTo>
                <a:lnTo>
                  <a:pt x="66675" y="238125"/>
                </a:lnTo>
                <a:lnTo>
                  <a:pt x="66675" y="257175"/>
                </a:lnTo>
                <a:lnTo>
                  <a:pt x="104775" y="257175"/>
                </a:lnTo>
                <a:lnTo>
                  <a:pt x="104775" y="581025"/>
                </a:lnTo>
                <a:lnTo>
                  <a:pt x="66675" y="581025"/>
                </a:lnTo>
                <a:lnTo>
                  <a:pt x="66675" y="600075"/>
                </a:lnTo>
                <a:lnTo>
                  <a:pt x="0" y="647700"/>
                </a:lnTo>
                <a:lnTo>
                  <a:pt x="0" y="685800"/>
                </a:lnTo>
                <a:lnTo>
                  <a:pt x="361950" y="685800"/>
                </a:lnTo>
                <a:lnTo>
                  <a:pt x="723900" y="685800"/>
                </a:lnTo>
                <a:lnTo>
                  <a:pt x="723900" y="647700"/>
                </a:lnTo>
                <a:lnTo>
                  <a:pt x="657225" y="600075"/>
                </a:lnTo>
                <a:close/>
                <a:moveTo>
                  <a:pt x="219075" y="581025"/>
                </a:moveTo>
                <a:lnTo>
                  <a:pt x="161925" y="581025"/>
                </a:lnTo>
                <a:lnTo>
                  <a:pt x="161925" y="257175"/>
                </a:lnTo>
                <a:lnTo>
                  <a:pt x="219075" y="257175"/>
                </a:lnTo>
                <a:lnTo>
                  <a:pt x="219075" y="581025"/>
                </a:lnTo>
                <a:close/>
                <a:moveTo>
                  <a:pt x="333375" y="581025"/>
                </a:moveTo>
                <a:lnTo>
                  <a:pt x="276225" y="581025"/>
                </a:lnTo>
                <a:lnTo>
                  <a:pt x="276225" y="257175"/>
                </a:lnTo>
                <a:lnTo>
                  <a:pt x="333375" y="257175"/>
                </a:lnTo>
                <a:lnTo>
                  <a:pt x="333375" y="581025"/>
                </a:lnTo>
                <a:close/>
                <a:moveTo>
                  <a:pt x="352425" y="161925"/>
                </a:moveTo>
                <a:cubicBezTo>
                  <a:pt x="331470" y="161925"/>
                  <a:pt x="314325" y="144780"/>
                  <a:pt x="314325" y="123825"/>
                </a:cubicBezTo>
                <a:cubicBezTo>
                  <a:pt x="314325" y="102870"/>
                  <a:pt x="331470" y="85725"/>
                  <a:pt x="352425" y="85725"/>
                </a:cubicBezTo>
                <a:cubicBezTo>
                  <a:pt x="373380" y="85725"/>
                  <a:pt x="390525" y="102870"/>
                  <a:pt x="390525" y="123825"/>
                </a:cubicBezTo>
                <a:cubicBezTo>
                  <a:pt x="390525" y="144780"/>
                  <a:pt x="373380" y="161925"/>
                  <a:pt x="352425" y="161925"/>
                </a:cubicBezTo>
                <a:close/>
                <a:moveTo>
                  <a:pt x="447675" y="581025"/>
                </a:moveTo>
                <a:lnTo>
                  <a:pt x="390525" y="581025"/>
                </a:lnTo>
                <a:lnTo>
                  <a:pt x="390525" y="257175"/>
                </a:lnTo>
                <a:lnTo>
                  <a:pt x="447675" y="257175"/>
                </a:lnTo>
                <a:lnTo>
                  <a:pt x="447675" y="581025"/>
                </a:lnTo>
                <a:close/>
                <a:moveTo>
                  <a:pt x="561975" y="581025"/>
                </a:moveTo>
                <a:lnTo>
                  <a:pt x="504825" y="581025"/>
                </a:lnTo>
                <a:lnTo>
                  <a:pt x="504825" y="257175"/>
                </a:lnTo>
                <a:lnTo>
                  <a:pt x="561975" y="257175"/>
                </a:lnTo>
                <a:lnTo>
                  <a:pt x="561975" y="5810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UY" dirty="0">
              <a:solidFill>
                <a:schemeClr val="bg1"/>
              </a:solidFill>
            </a:endParaRPr>
          </a:p>
        </p:txBody>
      </p:sp>
      <p:grpSp>
        <p:nvGrpSpPr>
          <p:cNvPr id="30" name="Graphic 123" descr="Good Inventory">
            <a:extLst>
              <a:ext uri="{FF2B5EF4-FFF2-40B4-BE49-F238E27FC236}">
                <a16:creationId xmlns:a16="http://schemas.microsoft.com/office/drawing/2014/main" id="{977F1FAB-D29B-4C76-BE65-DF6A106C459E}"/>
              </a:ext>
            </a:extLst>
          </p:cNvPr>
          <p:cNvGrpSpPr/>
          <p:nvPr/>
        </p:nvGrpSpPr>
        <p:grpSpPr>
          <a:xfrm>
            <a:off x="6723725" y="2658431"/>
            <a:ext cx="573773" cy="504000"/>
            <a:chOff x="5551010" y="2913015"/>
            <a:chExt cx="1101698" cy="1031970"/>
          </a:xfrm>
          <a:solidFill>
            <a:sysClr val="window" lastClr="FFFFFF"/>
          </a:solidFill>
        </p:grpSpPr>
        <p:sp>
          <p:nvSpPr>
            <p:cNvPr id="31" name="Freeform: Shape 127">
              <a:extLst>
                <a:ext uri="{FF2B5EF4-FFF2-40B4-BE49-F238E27FC236}">
                  <a16:creationId xmlns:a16="http://schemas.microsoft.com/office/drawing/2014/main" id="{C048B9B9-59BB-46A4-B0A7-3895979EE79B}"/>
                </a:ext>
              </a:extLst>
            </p:cNvPr>
            <p:cNvSpPr/>
            <p:nvPr/>
          </p:nvSpPr>
          <p:spPr>
            <a:xfrm>
              <a:off x="5955431" y="2982742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: Shape 128">
              <a:extLst>
                <a:ext uri="{FF2B5EF4-FFF2-40B4-BE49-F238E27FC236}">
                  <a16:creationId xmlns:a16="http://schemas.microsoft.com/office/drawing/2014/main" id="{EDD36E53-99DD-45BB-B526-29A99EEDBE19}"/>
                </a:ext>
              </a:extLst>
            </p:cNvPr>
            <p:cNvSpPr/>
            <p:nvPr/>
          </p:nvSpPr>
          <p:spPr>
            <a:xfrm>
              <a:off x="5788084" y="3317436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: Shape 129">
              <a:extLst>
                <a:ext uri="{FF2B5EF4-FFF2-40B4-BE49-F238E27FC236}">
                  <a16:creationId xmlns:a16="http://schemas.microsoft.com/office/drawing/2014/main" id="{D9DB066A-3DDE-449C-A564-54E294E1249B}"/>
                </a:ext>
              </a:extLst>
            </p:cNvPr>
            <p:cNvSpPr/>
            <p:nvPr/>
          </p:nvSpPr>
          <p:spPr>
            <a:xfrm>
              <a:off x="5620737" y="3652129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: Shape 130">
              <a:extLst>
                <a:ext uri="{FF2B5EF4-FFF2-40B4-BE49-F238E27FC236}">
                  <a16:creationId xmlns:a16="http://schemas.microsoft.com/office/drawing/2014/main" id="{A0ECE00E-674A-46C5-ACE0-6CCA2226D19D}"/>
                </a:ext>
              </a:extLst>
            </p:cNvPr>
            <p:cNvSpPr/>
            <p:nvPr/>
          </p:nvSpPr>
          <p:spPr>
            <a:xfrm>
              <a:off x="5955431" y="3652129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: Shape 131">
              <a:extLst>
                <a:ext uri="{FF2B5EF4-FFF2-40B4-BE49-F238E27FC236}">
                  <a16:creationId xmlns:a16="http://schemas.microsoft.com/office/drawing/2014/main" id="{4C89E7F0-0D48-4894-9CE2-4E8A83ECB1FF}"/>
                </a:ext>
              </a:extLst>
            </p:cNvPr>
            <p:cNvSpPr/>
            <p:nvPr/>
          </p:nvSpPr>
          <p:spPr>
            <a:xfrm>
              <a:off x="6290124" y="3652129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: Shape 132">
              <a:extLst>
                <a:ext uri="{FF2B5EF4-FFF2-40B4-BE49-F238E27FC236}">
                  <a16:creationId xmlns:a16="http://schemas.microsoft.com/office/drawing/2014/main" id="{E52EDD15-AAFA-4E28-910B-21FAB5FF6CD6}"/>
                </a:ext>
              </a:extLst>
            </p:cNvPr>
            <p:cNvSpPr/>
            <p:nvPr/>
          </p:nvSpPr>
          <p:spPr>
            <a:xfrm>
              <a:off x="6122777" y="3317436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: Shape 133">
              <a:extLst>
                <a:ext uri="{FF2B5EF4-FFF2-40B4-BE49-F238E27FC236}">
                  <a16:creationId xmlns:a16="http://schemas.microsoft.com/office/drawing/2014/main" id="{B3751F72-D0EB-4CE7-B68E-1E7763B6C8DA}"/>
                </a:ext>
              </a:extLst>
            </p:cNvPr>
            <p:cNvSpPr/>
            <p:nvPr/>
          </p:nvSpPr>
          <p:spPr>
            <a:xfrm>
              <a:off x="5551010" y="2913015"/>
              <a:ext cx="1031970" cy="1031970"/>
            </a:xfrm>
            <a:custGeom>
              <a:avLst/>
              <a:gdLst>
                <a:gd name="connsiteX0" fmla="*/ 864624 w 1031970"/>
                <a:gd name="connsiteY0" fmla="*/ 487383 h 1031970"/>
                <a:gd name="connsiteX1" fmla="*/ 836733 w 1031970"/>
                <a:gd name="connsiteY1" fmla="*/ 484469 h 1031970"/>
                <a:gd name="connsiteX2" fmla="*/ 836733 w 1031970"/>
                <a:gd name="connsiteY2" fmla="*/ 669387 h 1031970"/>
                <a:gd name="connsiteX3" fmla="*/ 529931 w 1031970"/>
                <a:gd name="connsiteY3" fmla="*/ 669387 h 1031970"/>
                <a:gd name="connsiteX4" fmla="*/ 529931 w 1031970"/>
                <a:gd name="connsiteY4" fmla="*/ 362584 h 1031970"/>
                <a:gd name="connsiteX5" fmla="*/ 653698 w 1031970"/>
                <a:gd name="connsiteY5" fmla="*/ 362584 h 1031970"/>
                <a:gd name="connsiteX6" fmla="*/ 638581 w 1031970"/>
                <a:gd name="connsiteY6" fmla="*/ 334693 h 1031970"/>
                <a:gd name="connsiteX7" fmla="*/ 362584 w 1031970"/>
                <a:gd name="connsiteY7" fmla="*/ 334693 h 1031970"/>
                <a:gd name="connsiteX8" fmla="*/ 362584 w 1031970"/>
                <a:gd name="connsiteY8" fmla="*/ 27891 h 1031970"/>
                <a:gd name="connsiteX9" fmla="*/ 669387 w 1031970"/>
                <a:gd name="connsiteY9" fmla="*/ 27891 h 1031970"/>
                <a:gd name="connsiteX10" fmla="*/ 669387 w 1031970"/>
                <a:gd name="connsiteY10" fmla="*/ 61095 h 1031970"/>
                <a:gd name="connsiteX11" fmla="*/ 697278 w 1031970"/>
                <a:gd name="connsiteY11" fmla="*/ 30415 h 1031970"/>
                <a:gd name="connsiteX12" fmla="*/ 697278 w 1031970"/>
                <a:gd name="connsiteY12" fmla="*/ 0 h 1031970"/>
                <a:gd name="connsiteX13" fmla="*/ 334693 w 1031970"/>
                <a:gd name="connsiteY13" fmla="*/ 0 h 1031970"/>
                <a:gd name="connsiteX14" fmla="*/ 334693 w 1031970"/>
                <a:gd name="connsiteY14" fmla="*/ 334693 h 1031970"/>
                <a:gd name="connsiteX15" fmla="*/ 167347 w 1031970"/>
                <a:gd name="connsiteY15" fmla="*/ 334693 h 1031970"/>
                <a:gd name="connsiteX16" fmla="*/ 167347 w 1031970"/>
                <a:gd name="connsiteY16" fmla="*/ 669387 h 1031970"/>
                <a:gd name="connsiteX17" fmla="*/ 0 w 1031970"/>
                <a:gd name="connsiteY17" fmla="*/ 669387 h 1031970"/>
                <a:gd name="connsiteX18" fmla="*/ 0 w 1031970"/>
                <a:gd name="connsiteY18" fmla="*/ 1031971 h 1031970"/>
                <a:gd name="connsiteX19" fmla="*/ 1031971 w 1031970"/>
                <a:gd name="connsiteY19" fmla="*/ 1031971 h 1031970"/>
                <a:gd name="connsiteX20" fmla="*/ 1031971 w 1031970"/>
                <a:gd name="connsiteY20" fmla="*/ 669387 h 1031970"/>
                <a:gd name="connsiteX21" fmla="*/ 864624 w 1031970"/>
                <a:gd name="connsiteY21" fmla="*/ 669387 h 1031970"/>
                <a:gd name="connsiteX22" fmla="*/ 334693 w 1031970"/>
                <a:gd name="connsiteY22" fmla="*/ 1004080 h 1031970"/>
                <a:gd name="connsiteX23" fmla="*/ 27891 w 1031970"/>
                <a:gd name="connsiteY23" fmla="*/ 1004080 h 1031970"/>
                <a:gd name="connsiteX24" fmla="*/ 27891 w 1031970"/>
                <a:gd name="connsiteY24" fmla="*/ 697278 h 1031970"/>
                <a:gd name="connsiteX25" fmla="*/ 334693 w 1031970"/>
                <a:gd name="connsiteY25" fmla="*/ 697278 h 1031970"/>
                <a:gd name="connsiteX26" fmla="*/ 334693 w 1031970"/>
                <a:gd name="connsiteY26" fmla="*/ 669387 h 1031970"/>
                <a:gd name="connsiteX27" fmla="*/ 195238 w 1031970"/>
                <a:gd name="connsiteY27" fmla="*/ 669387 h 1031970"/>
                <a:gd name="connsiteX28" fmla="*/ 195238 w 1031970"/>
                <a:gd name="connsiteY28" fmla="*/ 362584 h 1031970"/>
                <a:gd name="connsiteX29" fmla="*/ 502040 w 1031970"/>
                <a:gd name="connsiteY29" fmla="*/ 362584 h 1031970"/>
                <a:gd name="connsiteX30" fmla="*/ 502040 w 1031970"/>
                <a:gd name="connsiteY30" fmla="*/ 669387 h 1031970"/>
                <a:gd name="connsiteX31" fmla="*/ 334693 w 1031970"/>
                <a:gd name="connsiteY31" fmla="*/ 669387 h 1031970"/>
                <a:gd name="connsiteX32" fmla="*/ 669387 w 1031970"/>
                <a:gd name="connsiteY32" fmla="*/ 1004080 h 1031970"/>
                <a:gd name="connsiteX33" fmla="*/ 362584 w 1031970"/>
                <a:gd name="connsiteY33" fmla="*/ 1004080 h 1031970"/>
                <a:gd name="connsiteX34" fmla="*/ 362584 w 1031970"/>
                <a:gd name="connsiteY34" fmla="*/ 697278 h 1031970"/>
                <a:gd name="connsiteX35" fmla="*/ 669387 w 1031970"/>
                <a:gd name="connsiteY35" fmla="*/ 697278 h 1031970"/>
                <a:gd name="connsiteX36" fmla="*/ 1004080 w 1031970"/>
                <a:gd name="connsiteY36" fmla="*/ 697278 h 1031970"/>
                <a:gd name="connsiteX37" fmla="*/ 1004080 w 1031970"/>
                <a:gd name="connsiteY37" fmla="*/ 1004080 h 1031970"/>
                <a:gd name="connsiteX38" fmla="*/ 697278 w 1031970"/>
                <a:gd name="connsiteY38" fmla="*/ 1004080 h 1031970"/>
                <a:gd name="connsiteX39" fmla="*/ 697278 w 1031970"/>
                <a:gd name="connsiteY39" fmla="*/ 697278 h 1031970"/>
                <a:gd name="connsiteX40" fmla="*/ 1004080 w 1031970"/>
                <a:gd name="connsiteY40" fmla="*/ 697278 h 103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31970" h="1031970">
                  <a:moveTo>
                    <a:pt x="864624" y="487383"/>
                  </a:moveTo>
                  <a:cubicBezTo>
                    <a:pt x="855282" y="486902"/>
                    <a:pt x="845972" y="485930"/>
                    <a:pt x="836733" y="484469"/>
                  </a:cubicBezTo>
                  <a:lnTo>
                    <a:pt x="836733" y="669387"/>
                  </a:lnTo>
                  <a:lnTo>
                    <a:pt x="529931" y="669387"/>
                  </a:lnTo>
                  <a:lnTo>
                    <a:pt x="529931" y="362584"/>
                  </a:lnTo>
                  <a:lnTo>
                    <a:pt x="653698" y="362584"/>
                  </a:lnTo>
                  <a:cubicBezTo>
                    <a:pt x="648103" y="353599"/>
                    <a:pt x="643055" y="344285"/>
                    <a:pt x="638581" y="334693"/>
                  </a:cubicBezTo>
                  <a:lnTo>
                    <a:pt x="362584" y="334693"/>
                  </a:lnTo>
                  <a:lnTo>
                    <a:pt x="362584" y="27891"/>
                  </a:lnTo>
                  <a:lnTo>
                    <a:pt x="669387" y="27891"/>
                  </a:lnTo>
                  <a:lnTo>
                    <a:pt x="669387" y="61095"/>
                  </a:lnTo>
                  <a:cubicBezTo>
                    <a:pt x="677877" y="50164"/>
                    <a:pt x="687202" y="39907"/>
                    <a:pt x="697278" y="30415"/>
                  </a:cubicBezTo>
                  <a:lnTo>
                    <a:pt x="697278" y="0"/>
                  </a:lnTo>
                  <a:lnTo>
                    <a:pt x="334693" y="0"/>
                  </a:lnTo>
                  <a:lnTo>
                    <a:pt x="334693" y="334693"/>
                  </a:lnTo>
                  <a:lnTo>
                    <a:pt x="167347" y="334693"/>
                  </a:lnTo>
                  <a:lnTo>
                    <a:pt x="167347" y="669387"/>
                  </a:lnTo>
                  <a:lnTo>
                    <a:pt x="0" y="669387"/>
                  </a:lnTo>
                  <a:lnTo>
                    <a:pt x="0" y="1031971"/>
                  </a:lnTo>
                  <a:lnTo>
                    <a:pt x="1031971" y="1031971"/>
                  </a:lnTo>
                  <a:lnTo>
                    <a:pt x="1031971" y="669387"/>
                  </a:lnTo>
                  <a:lnTo>
                    <a:pt x="864624" y="669387"/>
                  </a:lnTo>
                  <a:close/>
                  <a:moveTo>
                    <a:pt x="334693" y="1004080"/>
                  </a:moveTo>
                  <a:lnTo>
                    <a:pt x="27891" y="1004080"/>
                  </a:lnTo>
                  <a:lnTo>
                    <a:pt x="27891" y="697278"/>
                  </a:lnTo>
                  <a:lnTo>
                    <a:pt x="334693" y="697278"/>
                  </a:lnTo>
                  <a:close/>
                  <a:moveTo>
                    <a:pt x="334693" y="669387"/>
                  </a:moveTo>
                  <a:lnTo>
                    <a:pt x="195238" y="669387"/>
                  </a:lnTo>
                  <a:lnTo>
                    <a:pt x="195238" y="362584"/>
                  </a:lnTo>
                  <a:lnTo>
                    <a:pt x="502040" y="362584"/>
                  </a:lnTo>
                  <a:lnTo>
                    <a:pt x="502040" y="669387"/>
                  </a:lnTo>
                  <a:lnTo>
                    <a:pt x="334693" y="669387"/>
                  </a:lnTo>
                  <a:close/>
                  <a:moveTo>
                    <a:pt x="669387" y="1004080"/>
                  </a:moveTo>
                  <a:lnTo>
                    <a:pt x="362584" y="1004080"/>
                  </a:lnTo>
                  <a:lnTo>
                    <a:pt x="362584" y="697278"/>
                  </a:lnTo>
                  <a:lnTo>
                    <a:pt x="669387" y="697278"/>
                  </a:lnTo>
                  <a:close/>
                  <a:moveTo>
                    <a:pt x="1004080" y="697278"/>
                  </a:moveTo>
                  <a:lnTo>
                    <a:pt x="1004080" y="1004080"/>
                  </a:lnTo>
                  <a:lnTo>
                    <a:pt x="697278" y="1004080"/>
                  </a:lnTo>
                  <a:lnTo>
                    <a:pt x="697278" y="697278"/>
                  </a:lnTo>
                  <a:lnTo>
                    <a:pt x="1004080" y="697278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: Shape 134">
              <a:extLst>
                <a:ext uri="{FF2B5EF4-FFF2-40B4-BE49-F238E27FC236}">
                  <a16:creationId xmlns:a16="http://schemas.microsoft.com/office/drawing/2014/main" id="{8AE2FC27-B29C-4380-847A-F5754D2AFE4F}"/>
                </a:ext>
              </a:extLst>
            </p:cNvPr>
            <p:cNvSpPr/>
            <p:nvPr/>
          </p:nvSpPr>
          <p:spPr>
            <a:xfrm>
              <a:off x="6206451" y="2913015"/>
              <a:ext cx="446257" cy="446257"/>
            </a:xfrm>
            <a:custGeom>
              <a:avLst/>
              <a:gdLst>
                <a:gd name="connsiteX0" fmla="*/ 223129 w 446257"/>
                <a:gd name="connsiteY0" fmla="*/ 0 h 446257"/>
                <a:gd name="connsiteX1" fmla="*/ 0 w 446257"/>
                <a:gd name="connsiteY1" fmla="*/ 223129 h 446257"/>
                <a:gd name="connsiteX2" fmla="*/ 223129 w 446257"/>
                <a:gd name="connsiteY2" fmla="*/ 446258 h 446257"/>
                <a:gd name="connsiteX3" fmla="*/ 446258 w 446257"/>
                <a:gd name="connsiteY3" fmla="*/ 223129 h 446257"/>
                <a:gd name="connsiteX4" fmla="*/ 223129 w 446257"/>
                <a:gd name="connsiteY4" fmla="*/ 0 h 446257"/>
                <a:gd name="connsiteX5" fmla="*/ 223129 w 446257"/>
                <a:gd name="connsiteY5" fmla="*/ 418367 h 446257"/>
                <a:gd name="connsiteX6" fmla="*/ 27891 w 446257"/>
                <a:gd name="connsiteY6" fmla="*/ 223129 h 446257"/>
                <a:gd name="connsiteX7" fmla="*/ 223129 w 446257"/>
                <a:gd name="connsiteY7" fmla="*/ 27891 h 446257"/>
                <a:gd name="connsiteX8" fmla="*/ 418367 w 446257"/>
                <a:gd name="connsiteY8" fmla="*/ 223129 h 446257"/>
                <a:gd name="connsiteX9" fmla="*/ 223129 w 446257"/>
                <a:gd name="connsiteY9" fmla="*/ 418367 h 44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6257" h="446257">
                  <a:moveTo>
                    <a:pt x="223129" y="0"/>
                  </a:moveTo>
                  <a:cubicBezTo>
                    <a:pt x="99898" y="0"/>
                    <a:pt x="0" y="99898"/>
                    <a:pt x="0" y="223129"/>
                  </a:cubicBezTo>
                  <a:cubicBezTo>
                    <a:pt x="0" y="346360"/>
                    <a:pt x="99898" y="446258"/>
                    <a:pt x="223129" y="446258"/>
                  </a:cubicBezTo>
                  <a:cubicBezTo>
                    <a:pt x="346360" y="446258"/>
                    <a:pt x="446258" y="346360"/>
                    <a:pt x="446258" y="223129"/>
                  </a:cubicBezTo>
                  <a:cubicBezTo>
                    <a:pt x="446111" y="99959"/>
                    <a:pt x="346299" y="146"/>
                    <a:pt x="223129" y="0"/>
                  </a:cubicBezTo>
                  <a:close/>
                  <a:moveTo>
                    <a:pt x="223129" y="418367"/>
                  </a:moveTo>
                  <a:cubicBezTo>
                    <a:pt x="115302" y="418367"/>
                    <a:pt x="27891" y="330956"/>
                    <a:pt x="27891" y="223129"/>
                  </a:cubicBezTo>
                  <a:cubicBezTo>
                    <a:pt x="27891" y="115302"/>
                    <a:pt x="115302" y="27891"/>
                    <a:pt x="223129" y="27891"/>
                  </a:cubicBezTo>
                  <a:cubicBezTo>
                    <a:pt x="330956" y="27891"/>
                    <a:pt x="418367" y="115302"/>
                    <a:pt x="418367" y="223129"/>
                  </a:cubicBezTo>
                  <a:cubicBezTo>
                    <a:pt x="418244" y="330904"/>
                    <a:pt x="330904" y="418244"/>
                    <a:pt x="223129" y="418367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: Shape 135">
              <a:extLst>
                <a:ext uri="{FF2B5EF4-FFF2-40B4-BE49-F238E27FC236}">
                  <a16:creationId xmlns:a16="http://schemas.microsoft.com/office/drawing/2014/main" id="{3D63F673-F7CE-472B-9948-3EAF6FCEC6C4}"/>
                </a:ext>
              </a:extLst>
            </p:cNvPr>
            <p:cNvSpPr/>
            <p:nvPr/>
          </p:nvSpPr>
          <p:spPr>
            <a:xfrm>
              <a:off x="6294210" y="3042611"/>
              <a:ext cx="256807" cy="182979"/>
            </a:xfrm>
            <a:custGeom>
              <a:avLst/>
              <a:gdLst>
                <a:gd name="connsiteX0" fmla="*/ 93533 w 256807"/>
                <a:gd name="connsiteY0" fmla="*/ 143542 h 182979"/>
                <a:gd name="connsiteX1" fmla="*/ 19733 w 256807"/>
                <a:gd name="connsiteY1" fmla="*/ 69728 h 182979"/>
                <a:gd name="connsiteX2" fmla="*/ 0 w 256807"/>
                <a:gd name="connsiteY2" fmla="*/ 89447 h 182979"/>
                <a:gd name="connsiteX3" fmla="*/ 93533 w 256807"/>
                <a:gd name="connsiteY3" fmla="*/ 182980 h 182979"/>
                <a:gd name="connsiteX4" fmla="*/ 256807 w 256807"/>
                <a:gd name="connsiteY4" fmla="*/ 19719 h 182979"/>
                <a:gd name="connsiteX5" fmla="*/ 237074 w 256807"/>
                <a:gd name="connsiteY5" fmla="*/ 0 h 182979"/>
                <a:gd name="connsiteX6" fmla="*/ 93533 w 256807"/>
                <a:gd name="connsiteY6" fmla="*/ 143542 h 182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807" h="182979">
                  <a:moveTo>
                    <a:pt x="93533" y="143542"/>
                  </a:moveTo>
                  <a:lnTo>
                    <a:pt x="19733" y="69728"/>
                  </a:lnTo>
                  <a:lnTo>
                    <a:pt x="0" y="89447"/>
                  </a:lnTo>
                  <a:lnTo>
                    <a:pt x="93533" y="182980"/>
                  </a:lnTo>
                  <a:lnTo>
                    <a:pt x="256807" y="19719"/>
                  </a:lnTo>
                  <a:lnTo>
                    <a:pt x="237074" y="0"/>
                  </a:lnTo>
                  <a:lnTo>
                    <a:pt x="93533" y="14354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0" name="Group 70">
            <a:extLst>
              <a:ext uri="{FF2B5EF4-FFF2-40B4-BE49-F238E27FC236}">
                <a16:creationId xmlns:a16="http://schemas.microsoft.com/office/drawing/2014/main" id="{4AAEDF58-5928-487A-8EA4-BA5AC491A32C}"/>
              </a:ext>
            </a:extLst>
          </p:cNvPr>
          <p:cNvGrpSpPr/>
          <p:nvPr/>
        </p:nvGrpSpPr>
        <p:grpSpPr>
          <a:xfrm>
            <a:off x="4708101" y="4625403"/>
            <a:ext cx="580415" cy="578077"/>
            <a:chOff x="726565" y="2786910"/>
            <a:chExt cx="519255" cy="517167"/>
          </a:xfrm>
          <a:solidFill>
            <a:sysClr val="window" lastClr="FFFFFF"/>
          </a:solidFill>
        </p:grpSpPr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34C09999-3F11-4AFF-8802-BD65C440D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999" y="2841238"/>
              <a:ext cx="135821" cy="284180"/>
            </a:xfrm>
            <a:custGeom>
              <a:avLst/>
              <a:gdLst>
                <a:gd name="T0" fmla="*/ 15 w 55"/>
                <a:gd name="T1" fmla="*/ 0 h 115"/>
                <a:gd name="T2" fmla="*/ 0 w 55"/>
                <a:gd name="T3" fmla="*/ 22 h 115"/>
                <a:gd name="T4" fmla="*/ 28 w 55"/>
                <a:gd name="T5" fmla="*/ 82 h 115"/>
                <a:gd name="T6" fmla="*/ 25 w 55"/>
                <a:gd name="T7" fmla="*/ 105 h 115"/>
                <a:gd name="T8" fmla="*/ 50 w 55"/>
                <a:gd name="T9" fmla="*/ 115 h 115"/>
                <a:gd name="T10" fmla="*/ 55 w 55"/>
                <a:gd name="T11" fmla="*/ 82 h 115"/>
                <a:gd name="T12" fmla="*/ 15 w 55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115">
                  <a:moveTo>
                    <a:pt x="15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7" y="36"/>
                    <a:pt x="28" y="58"/>
                    <a:pt x="28" y="82"/>
                  </a:cubicBezTo>
                  <a:cubicBezTo>
                    <a:pt x="28" y="90"/>
                    <a:pt x="27" y="98"/>
                    <a:pt x="25" y="105"/>
                  </a:cubicBezTo>
                  <a:cubicBezTo>
                    <a:pt x="50" y="115"/>
                    <a:pt x="50" y="115"/>
                    <a:pt x="50" y="115"/>
                  </a:cubicBezTo>
                  <a:cubicBezTo>
                    <a:pt x="53" y="105"/>
                    <a:pt x="55" y="94"/>
                    <a:pt x="55" y="82"/>
                  </a:cubicBezTo>
                  <a:cubicBezTo>
                    <a:pt x="55" y="49"/>
                    <a:pt x="39" y="19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ACBE2275-C781-4889-BB97-42557A517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65" y="2786910"/>
              <a:ext cx="494181" cy="517167"/>
            </a:xfrm>
            <a:custGeom>
              <a:avLst/>
              <a:gdLst>
                <a:gd name="T0" fmla="*/ 176 w 200"/>
                <a:gd name="T1" fmla="*/ 138 h 209"/>
                <a:gd name="T2" fmla="*/ 105 w 200"/>
                <a:gd name="T3" fmla="*/ 183 h 209"/>
                <a:gd name="T4" fmla="*/ 27 w 200"/>
                <a:gd name="T5" fmla="*/ 104 h 209"/>
                <a:gd name="T6" fmla="*/ 99 w 200"/>
                <a:gd name="T7" fmla="*/ 26 h 209"/>
                <a:gd name="T8" fmla="*/ 99 w 200"/>
                <a:gd name="T9" fmla="*/ 0 h 209"/>
                <a:gd name="T10" fmla="*/ 0 w 200"/>
                <a:gd name="T11" fmla="*/ 104 h 209"/>
                <a:gd name="T12" fmla="*/ 105 w 200"/>
                <a:gd name="T13" fmla="*/ 209 h 209"/>
                <a:gd name="T14" fmla="*/ 200 w 200"/>
                <a:gd name="T15" fmla="*/ 148 h 209"/>
                <a:gd name="T16" fmla="*/ 176 w 200"/>
                <a:gd name="T17" fmla="*/ 13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209">
                  <a:moveTo>
                    <a:pt x="176" y="138"/>
                  </a:moveTo>
                  <a:cubicBezTo>
                    <a:pt x="163" y="165"/>
                    <a:pt x="136" y="183"/>
                    <a:pt x="105" y="183"/>
                  </a:cubicBezTo>
                  <a:cubicBezTo>
                    <a:pt x="62" y="183"/>
                    <a:pt x="27" y="148"/>
                    <a:pt x="27" y="104"/>
                  </a:cubicBezTo>
                  <a:cubicBezTo>
                    <a:pt x="27" y="63"/>
                    <a:pt x="59" y="29"/>
                    <a:pt x="99" y="26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44" y="3"/>
                    <a:pt x="0" y="48"/>
                    <a:pt x="0" y="104"/>
                  </a:cubicBezTo>
                  <a:cubicBezTo>
                    <a:pt x="0" y="162"/>
                    <a:pt x="47" y="209"/>
                    <a:pt x="105" y="209"/>
                  </a:cubicBezTo>
                  <a:cubicBezTo>
                    <a:pt x="147" y="209"/>
                    <a:pt x="184" y="184"/>
                    <a:pt x="200" y="148"/>
                  </a:cubicBezTo>
                  <a:lnTo>
                    <a:pt x="176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1B82575F-2902-4DD5-A73A-A6035CF12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297" y="2786910"/>
              <a:ext cx="121195" cy="90896"/>
            </a:xfrm>
            <a:custGeom>
              <a:avLst/>
              <a:gdLst>
                <a:gd name="T0" fmla="*/ 0 w 49"/>
                <a:gd name="T1" fmla="*/ 0 h 37"/>
                <a:gd name="T2" fmla="*/ 0 w 49"/>
                <a:gd name="T3" fmla="*/ 26 h 37"/>
                <a:gd name="T4" fmla="*/ 34 w 49"/>
                <a:gd name="T5" fmla="*/ 37 h 37"/>
                <a:gd name="T6" fmla="*/ 49 w 49"/>
                <a:gd name="T7" fmla="*/ 15 h 37"/>
                <a:gd name="T8" fmla="*/ 0 w 49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7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12" y="27"/>
                    <a:pt x="24" y="31"/>
                    <a:pt x="34" y="37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35" y="6"/>
                    <a:pt x="18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6188896E-56DA-497B-9E0C-07C49B1B6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685" y="2930044"/>
              <a:ext cx="57463" cy="235076"/>
            </a:xfrm>
            <a:custGeom>
              <a:avLst/>
              <a:gdLst>
                <a:gd name="T0" fmla="*/ 23 w 23"/>
                <a:gd name="T1" fmla="*/ 91 h 95"/>
                <a:gd name="T2" fmla="*/ 18 w 23"/>
                <a:gd name="T3" fmla="*/ 95 h 95"/>
                <a:gd name="T4" fmla="*/ 5 w 23"/>
                <a:gd name="T5" fmla="*/ 95 h 95"/>
                <a:gd name="T6" fmla="*/ 0 w 23"/>
                <a:gd name="T7" fmla="*/ 91 h 95"/>
                <a:gd name="T8" fmla="*/ 0 w 23"/>
                <a:gd name="T9" fmla="*/ 5 h 95"/>
                <a:gd name="T10" fmla="*/ 5 w 23"/>
                <a:gd name="T11" fmla="*/ 0 h 95"/>
                <a:gd name="T12" fmla="*/ 18 w 23"/>
                <a:gd name="T13" fmla="*/ 0 h 95"/>
                <a:gd name="T14" fmla="*/ 23 w 23"/>
                <a:gd name="T15" fmla="*/ 5 h 95"/>
                <a:gd name="T16" fmla="*/ 23 w 23"/>
                <a:gd name="T17" fmla="*/ 9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95">
                  <a:moveTo>
                    <a:pt x="23" y="91"/>
                  </a:moveTo>
                  <a:cubicBezTo>
                    <a:pt x="23" y="93"/>
                    <a:pt x="21" y="95"/>
                    <a:pt x="18" y="95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3"/>
                    <a:pt x="0" y="9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3" y="2"/>
                    <a:pt x="23" y="5"/>
                  </a:cubicBezTo>
                  <a:lnTo>
                    <a:pt x="23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0B95D1C6-A0B0-4C46-9E07-D9754A0E7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506" y="2991687"/>
              <a:ext cx="54329" cy="173434"/>
            </a:xfrm>
            <a:custGeom>
              <a:avLst/>
              <a:gdLst>
                <a:gd name="T0" fmla="*/ 22 w 22"/>
                <a:gd name="T1" fmla="*/ 66 h 70"/>
                <a:gd name="T2" fmla="*/ 18 w 22"/>
                <a:gd name="T3" fmla="*/ 70 h 70"/>
                <a:gd name="T4" fmla="*/ 4 w 22"/>
                <a:gd name="T5" fmla="*/ 70 h 70"/>
                <a:gd name="T6" fmla="*/ 0 w 22"/>
                <a:gd name="T7" fmla="*/ 66 h 70"/>
                <a:gd name="T8" fmla="*/ 0 w 22"/>
                <a:gd name="T9" fmla="*/ 5 h 70"/>
                <a:gd name="T10" fmla="*/ 4 w 22"/>
                <a:gd name="T11" fmla="*/ 0 h 70"/>
                <a:gd name="T12" fmla="*/ 18 w 22"/>
                <a:gd name="T13" fmla="*/ 0 h 70"/>
                <a:gd name="T14" fmla="*/ 22 w 22"/>
                <a:gd name="T15" fmla="*/ 5 h 70"/>
                <a:gd name="T16" fmla="*/ 22 w 22"/>
                <a:gd name="T17" fmla="*/ 6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70">
                  <a:moveTo>
                    <a:pt x="22" y="66"/>
                  </a:moveTo>
                  <a:cubicBezTo>
                    <a:pt x="22" y="68"/>
                    <a:pt x="20" y="70"/>
                    <a:pt x="18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2" y="70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2" y="2"/>
                    <a:pt x="22" y="5"/>
                  </a:cubicBezTo>
                  <a:lnTo>
                    <a:pt x="2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6FFD61C-9173-4FF7-991C-86B417525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237" y="3056462"/>
              <a:ext cx="56418" cy="108657"/>
            </a:xfrm>
            <a:custGeom>
              <a:avLst/>
              <a:gdLst>
                <a:gd name="T0" fmla="*/ 23 w 23"/>
                <a:gd name="T1" fmla="*/ 40 h 44"/>
                <a:gd name="T2" fmla="*/ 18 w 23"/>
                <a:gd name="T3" fmla="*/ 44 h 44"/>
                <a:gd name="T4" fmla="*/ 5 w 23"/>
                <a:gd name="T5" fmla="*/ 44 h 44"/>
                <a:gd name="T6" fmla="*/ 0 w 23"/>
                <a:gd name="T7" fmla="*/ 40 h 44"/>
                <a:gd name="T8" fmla="*/ 0 w 23"/>
                <a:gd name="T9" fmla="*/ 4 h 44"/>
                <a:gd name="T10" fmla="*/ 5 w 23"/>
                <a:gd name="T11" fmla="*/ 0 h 44"/>
                <a:gd name="T12" fmla="*/ 18 w 23"/>
                <a:gd name="T13" fmla="*/ 0 h 44"/>
                <a:gd name="T14" fmla="*/ 23 w 23"/>
                <a:gd name="T15" fmla="*/ 4 h 44"/>
                <a:gd name="T16" fmla="*/ 23 w 23"/>
                <a:gd name="T17" fmla="*/ 4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4">
                  <a:moveTo>
                    <a:pt x="23" y="40"/>
                  </a:moveTo>
                  <a:cubicBezTo>
                    <a:pt x="23" y="42"/>
                    <a:pt x="21" y="44"/>
                    <a:pt x="18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2" y="44"/>
                    <a:pt x="0" y="42"/>
                    <a:pt x="0" y="4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3" y="2"/>
                    <a:pt x="23" y="4"/>
                  </a:cubicBezTo>
                  <a:lnTo>
                    <a:pt x="23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4" name="Graphic 14" descr="Group of men">
            <a:extLst>
              <a:ext uri="{FF2B5EF4-FFF2-40B4-BE49-F238E27FC236}">
                <a16:creationId xmlns:a16="http://schemas.microsoft.com/office/drawing/2014/main" id="{884E3E3A-2306-476E-B293-E06A6317755D}"/>
              </a:ext>
            </a:extLst>
          </p:cNvPr>
          <p:cNvGrpSpPr/>
          <p:nvPr/>
        </p:nvGrpSpPr>
        <p:grpSpPr>
          <a:xfrm>
            <a:off x="6787301" y="4709089"/>
            <a:ext cx="512335" cy="463394"/>
            <a:chOff x="4921798" y="2253517"/>
            <a:chExt cx="315067" cy="284970"/>
          </a:xfrm>
          <a:solidFill>
            <a:schemeClr val="bg1"/>
          </a:solidFill>
        </p:grpSpPr>
        <p:sp>
          <p:nvSpPr>
            <p:cNvPr id="65" name="Freeform: Shape 38">
              <a:extLst>
                <a:ext uri="{FF2B5EF4-FFF2-40B4-BE49-F238E27FC236}">
                  <a16:creationId xmlns:a16="http://schemas.microsoft.com/office/drawing/2014/main" id="{8FC9EE97-2C89-489D-8FB2-BE994B49AC96}"/>
                </a:ext>
              </a:extLst>
            </p:cNvPr>
            <p:cNvSpPr/>
            <p:nvPr/>
          </p:nvSpPr>
          <p:spPr>
            <a:xfrm>
              <a:off x="5145446" y="2253517"/>
              <a:ext cx="51412" cy="51412"/>
            </a:xfrm>
            <a:custGeom>
              <a:avLst/>
              <a:gdLst>
                <a:gd name="connsiteX0" fmla="*/ 51412 w 51412"/>
                <a:gd name="connsiteY0" fmla="*/ 25706 h 51412"/>
                <a:gd name="connsiteX1" fmla="*/ 25706 w 51412"/>
                <a:gd name="connsiteY1" fmla="*/ 51412 h 51412"/>
                <a:gd name="connsiteX2" fmla="*/ 0 w 51412"/>
                <a:gd name="connsiteY2" fmla="*/ 25706 h 51412"/>
                <a:gd name="connsiteX3" fmla="*/ 25706 w 51412"/>
                <a:gd name="connsiteY3" fmla="*/ 0 h 51412"/>
                <a:gd name="connsiteX4" fmla="*/ 51412 w 51412"/>
                <a:gd name="connsiteY4" fmla="*/ 25706 h 5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12" h="51412">
                  <a:moveTo>
                    <a:pt x="51412" y="25706"/>
                  </a:moveTo>
                  <a:cubicBezTo>
                    <a:pt x="51412" y="39903"/>
                    <a:pt x="39903" y="51412"/>
                    <a:pt x="25706" y="51412"/>
                  </a:cubicBezTo>
                  <a:cubicBezTo>
                    <a:pt x="11509" y="51412"/>
                    <a:pt x="0" y="39903"/>
                    <a:pt x="0" y="25706"/>
                  </a:cubicBezTo>
                  <a:cubicBezTo>
                    <a:pt x="0" y="11509"/>
                    <a:pt x="11509" y="0"/>
                    <a:pt x="25706" y="0"/>
                  </a:cubicBezTo>
                  <a:cubicBezTo>
                    <a:pt x="39903" y="0"/>
                    <a:pt x="51412" y="11509"/>
                    <a:pt x="51412" y="25706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Freeform: Shape 39">
              <a:extLst>
                <a:ext uri="{FF2B5EF4-FFF2-40B4-BE49-F238E27FC236}">
                  <a16:creationId xmlns:a16="http://schemas.microsoft.com/office/drawing/2014/main" id="{D15AA4F4-F0B0-48CD-9752-717FDD6C6A3E}"/>
                </a:ext>
              </a:extLst>
            </p:cNvPr>
            <p:cNvSpPr/>
            <p:nvPr/>
          </p:nvSpPr>
          <p:spPr>
            <a:xfrm>
              <a:off x="4961831" y="2253517"/>
              <a:ext cx="51412" cy="51412"/>
            </a:xfrm>
            <a:custGeom>
              <a:avLst/>
              <a:gdLst>
                <a:gd name="connsiteX0" fmla="*/ 51412 w 51412"/>
                <a:gd name="connsiteY0" fmla="*/ 25706 h 51412"/>
                <a:gd name="connsiteX1" fmla="*/ 25706 w 51412"/>
                <a:gd name="connsiteY1" fmla="*/ 51412 h 51412"/>
                <a:gd name="connsiteX2" fmla="*/ 0 w 51412"/>
                <a:gd name="connsiteY2" fmla="*/ 25706 h 51412"/>
                <a:gd name="connsiteX3" fmla="*/ 25706 w 51412"/>
                <a:gd name="connsiteY3" fmla="*/ 0 h 51412"/>
                <a:gd name="connsiteX4" fmla="*/ 51412 w 51412"/>
                <a:gd name="connsiteY4" fmla="*/ 25706 h 5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12" h="51412">
                  <a:moveTo>
                    <a:pt x="51412" y="25706"/>
                  </a:moveTo>
                  <a:cubicBezTo>
                    <a:pt x="51412" y="39903"/>
                    <a:pt x="39903" y="51412"/>
                    <a:pt x="25706" y="51412"/>
                  </a:cubicBezTo>
                  <a:cubicBezTo>
                    <a:pt x="11509" y="51412"/>
                    <a:pt x="0" y="39903"/>
                    <a:pt x="0" y="25706"/>
                  </a:cubicBezTo>
                  <a:cubicBezTo>
                    <a:pt x="0" y="11509"/>
                    <a:pt x="11509" y="0"/>
                    <a:pt x="25706" y="0"/>
                  </a:cubicBezTo>
                  <a:cubicBezTo>
                    <a:pt x="39903" y="0"/>
                    <a:pt x="51412" y="11509"/>
                    <a:pt x="51412" y="25706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Freeform: Shape 40">
              <a:extLst>
                <a:ext uri="{FF2B5EF4-FFF2-40B4-BE49-F238E27FC236}">
                  <a16:creationId xmlns:a16="http://schemas.microsoft.com/office/drawing/2014/main" id="{4B588702-FAC6-4119-9A88-482AEA8276FB}"/>
                </a:ext>
              </a:extLst>
            </p:cNvPr>
            <p:cNvSpPr/>
            <p:nvPr/>
          </p:nvSpPr>
          <p:spPr>
            <a:xfrm>
              <a:off x="5053639" y="2253517"/>
              <a:ext cx="51412" cy="51412"/>
            </a:xfrm>
            <a:custGeom>
              <a:avLst/>
              <a:gdLst>
                <a:gd name="connsiteX0" fmla="*/ 51412 w 51412"/>
                <a:gd name="connsiteY0" fmla="*/ 25706 h 51412"/>
                <a:gd name="connsiteX1" fmla="*/ 25706 w 51412"/>
                <a:gd name="connsiteY1" fmla="*/ 51412 h 51412"/>
                <a:gd name="connsiteX2" fmla="*/ 0 w 51412"/>
                <a:gd name="connsiteY2" fmla="*/ 25706 h 51412"/>
                <a:gd name="connsiteX3" fmla="*/ 25706 w 51412"/>
                <a:gd name="connsiteY3" fmla="*/ 0 h 51412"/>
                <a:gd name="connsiteX4" fmla="*/ 51412 w 51412"/>
                <a:gd name="connsiteY4" fmla="*/ 25706 h 5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12" h="51412">
                  <a:moveTo>
                    <a:pt x="51412" y="25706"/>
                  </a:moveTo>
                  <a:cubicBezTo>
                    <a:pt x="51412" y="39903"/>
                    <a:pt x="39903" y="51412"/>
                    <a:pt x="25706" y="51412"/>
                  </a:cubicBezTo>
                  <a:cubicBezTo>
                    <a:pt x="11509" y="51412"/>
                    <a:pt x="0" y="39903"/>
                    <a:pt x="0" y="25706"/>
                  </a:cubicBezTo>
                  <a:cubicBezTo>
                    <a:pt x="0" y="11509"/>
                    <a:pt x="11509" y="0"/>
                    <a:pt x="25706" y="0"/>
                  </a:cubicBezTo>
                  <a:cubicBezTo>
                    <a:pt x="39903" y="0"/>
                    <a:pt x="51412" y="11509"/>
                    <a:pt x="51412" y="25706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Freeform: Shape 41">
              <a:extLst>
                <a:ext uri="{FF2B5EF4-FFF2-40B4-BE49-F238E27FC236}">
                  <a16:creationId xmlns:a16="http://schemas.microsoft.com/office/drawing/2014/main" id="{5A38A18B-EBDC-4743-B623-1FB7750D9A6D}"/>
                </a:ext>
              </a:extLst>
            </p:cNvPr>
            <p:cNvSpPr/>
            <p:nvPr/>
          </p:nvSpPr>
          <p:spPr>
            <a:xfrm>
              <a:off x="5014340" y="2312641"/>
              <a:ext cx="130722" cy="225846"/>
            </a:xfrm>
            <a:custGeom>
              <a:avLst/>
              <a:gdLst>
                <a:gd name="connsiteX0" fmla="*/ 130372 w 130722"/>
                <a:gd name="connsiteY0" fmla="*/ 86299 h 225846"/>
                <a:gd name="connsiteX1" fmla="*/ 113847 w 130722"/>
                <a:gd name="connsiteY1" fmla="*/ 25339 h 225846"/>
                <a:gd name="connsiteX2" fmla="*/ 110542 w 130722"/>
                <a:gd name="connsiteY2" fmla="*/ 19463 h 225846"/>
                <a:gd name="connsiteX3" fmla="*/ 85203 w 130722"/>
                <a:gd name="connsiteY3" fmla="*/ 3305 h 225846"/>
                <a:gd name="connsiteX4" fmla="*/ 65372 w 130722"/>
                <a:gd name="connsiteY4" fmla="*/ 0 h 225846"/>
                <a:gd name="connsiteX5" fmla="*/ 45542 w 130722"/>
                <a:gd name="connsiteY5" fmla="*/ 3305 h 225846"/>
                <a:gd name="connsiteX6" fmla="*/ 20203 w 130722"/>
                <a:gd name="connsiteY6" fmla="*/ 19463 h 225846"/>
                <a:gd name="connsiteX7" fmla="*/ 16898 w 130722"/>
                <a:gd name="connsiteY7" fmla="*/ 25339 h 225846"/>
                <a:gd name="connsiteX8" fmla="*/ 372 w 130722"/>
                <a:gd name="connsiteY8" fmla="*/ 86299 h 225846"/>
                <a:gd name="connsiteX9" fmla="*/ 8084 w 130722"/>
                <a:gd name="connsiteY9" fmla="*/ 100254 h 225846"/>
                <a:gd name="connsiteX10" fmla="*/ 11022 w 130722"/>
                <a:gd name="connsiteY10" fmla="*/ 100621 h 225846"/>
                <a:gd name="connsiteX11" fmla="*/ 21672 w 130722"/>
                <a:gd name="connsiteY11" fmla="*/ 92542 h 225846"/>
                <a:gd name="connsiteX12" fmla="*/ 36361 w 130722"/>
                <a:gd name="connsiteY12" fmla="*/ 38926 h 225846"/>
                <a:gd name="connsiteX13" fmla="*/ 36361 w 130722"/>
                <a:gd name="connsiteY13" fmla="*/ 225847 h 225846"/>
                <a:gd name="connsiteX14" fmla="*/ 58395 w 130722"/>
                <a:gd name="connsiteY14" fmla="*/ 225847 h 225846"/>
                <a:gd name="connsiteX15" fmla="*/ 58395 w 130722"/>
                <a:gd name="connsiteY15" fmla="*/ 120819 h 225846"/>
                <a:gd name="connsiteX16" fmla="*/ 73084 w 130722"/>
                <a:gd name="connsiteY16" fmla="*/ 120819 h 225846"/>
                <a:gd name="connsiteX17" fmla="*/ 73084 w 130722"/>
                <a:gd name="connsiteY17" fmla="*/ 225479 h 225846"/>
                <a:gd name="connsiteX18" fmla="*/ 95118 w 130722"/>
                <a:gd name="connsiteY18" fmla="*/ 225479 h 225846"/>
                <a:gd name="connsiteX19" fmla="*/ 95118 w 130722"/>
                <a:gd name="connsiteY19" fmla="*/ 38926 h 225846"/>
                <a:gd name="connsiteX20" fmla="*/ 109807 w 130722"/>
                <a:gd name="connsiteY20" fmla="*/ 92542 h 225846"/>
                <a:gd name="connsiteX21" fmla="*/ 120457 w 130722"/>
                <a:gd name="connsiteY21" fmla="*/ 100621 h 225846"/>
                <a:gd name="connsiteX22" fmla="*/ 123395 w 130722"/>
                <a:gd name="connsiteY22" fmla="*/ 100254 h 225846"/>
                <a:gd name="connsiteX23" fmla="*/ 130372 w 130722"/>
                <a:gd name="connsiteY23" fmla="*/ 86299 h 22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722" h="225846">
                  <a:moveTo>
                    <a:pt x="130372" y="86299"/>
                  </a:moveTo>
                  <a:lnTo>
                    <a:pt x="113847" y="25339"/>
                  </a:lnTo>
                  <a:cubicBezTo>
                    <a:pt x="113112" y="23136"/>
                    <a:pt x="112010" y="20932"/>
                    <a:pt x="110542" y="19463"/>
                  </a:cubicBezTo>
                  <a:cubicBezTo>
                    <a:pt x="103564" y="12119"/>
                    <a:pt x="94751" y="6610"/>
                    <a:pt x="85203" y="3305"/>
                  </a:cubicBezTo>
                  <a:cubicBezTo>
                    <a:pt x="78960" y="1102"/>
                    <a:pt x="72350" y="0"/>
                    <a:pt x="65372" y="0"/>
                  </a:cubicBezTo>
                  <a:cubicBezTo>
                    <a:pt x="58395" y="0"/>
                    <a:pt x="51785" y="1102"/>
                    <a:pt x="45542" y="3305"/>
                  </a:cubicBezTo>
                  <a:cubicBezTo>
                    <a:pt x="35627" y="6610"/>
                    <a:pt x="27180" y="12119"/>
                    <a:pt x="20203" y="19463"/>
                  </a:cubicBezTo>
                  <a:cubicBezTo>
                    <a:pt x="18734" y="21299"/>
                    <a:pt x="17632" y="23136"/>
                    <a:pt x="16898" y="25339"/>
                  </a:cubicBezTo>
                  <a:lnTo>
                    <a:pt x="372" y="86299"/>
                  </a:lnTo>
                  <a:cubicBezTo>
                    <a:pt x="-1096" y="92175"/>
                    <a:pt x="1841" y="98785"/>
                    <a:pt x="8084" y="100254"/>
                  </a:cubicBezTo>
                  <a:cubicBezTo>
                    <a:pt x="9186" y="100621"/>
                    <a:pt x="9920" y="100621"/>
                    <a:pt x="11022" y="100621"/>
                  </a:cubicBezTo>
                  <a:cubicBezTo>
                    <a:pt x="15796" y="100621"/>
                    <a:pt x="20203" y="97316"/>
                    <a:pt x="21672" y="92542"/>
                  </a:cubicBezTo>
                  <a:lnTo>
                    <a:pt x="36361" y="38926"/>
                  </a:lnTo>
                  <a:lnTo>
                    <a:pt x="36361" y="225847"/>
                  </a:lnTo>
                  <a:lnTo>
                    <a:pt x="58395" y="225847"/>
                  </a:lnTo>
                  <a:lnTo>
                    <a:pt x="58395" y="120819"/>
                  </a:lnTo>
                  <a:lnTo>
                    <a:pt x="73084" y="120819"/>
                  </a:lnTo>
                  <a:lnTo>
                    <a:pt x="73084" y="225479"/>
                  </a:lnTo>
                  <a:lnTo>
                    <a:pt x="95118" y="225479"/>
                  </a:lnTo>
                  <a:lnTo>
                    <a:pt x="95118" y="38926"/>
                  </a:lnTo>
                  <a:lnTo>
                    <a:pt x="109807" y="92542"/>
                  </a:lnTo>
                  <a:cubicBezTo>
                    <a:pt x="111276" y="97316"/>
                    <a:pt x="115683" y="100621"/>
                    <a:pt x="120457" y="100621"/>
                  </a:cubicBezTo>
                  <a:cubicBezTo>
                    <a:pt x="121558" y="100621"/>
                    <a:pt x="122293" y="100621"/>
                    <a:pt x="123395" y="100254"/>
                  </a:cubicBezTo>
                  <a:cubicBezTo>
                    <a:pt x="128536" y="98785"/>
                    <a:pt x="131841" y="92175"/>
                    <a:pt x="130372" y="86299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Freeform: Shape 42">
              <a:extLst>
                <a:ext uri="{FF2B5EF4-FFF2-40B4-BE49-F238E27FC236}">
                  <a16:creationId xmlns:a16="http://schemas.microsoft.com/office/drawing/2014/main" id="{0164ACB4-FC9B-4E03-A3FD-DAF8D2D498FD}"/>
                </a:ext>
              </a:extLst>
            </p:cNvPr>
            <p:cNvSpPr/>
            <p:nvPr/>
          </p:nvSpPr>
          <p:spPr>
            <a:xfrm>
              <a:off x="4921798" y="2312274"/>
              <a:ext cx="106134" cy="226213"/>
            </a:xfrm>
            <a:custGeom>
              <a:avLst/>
              <a:gdLst>
                <a:gd name="connsiteX0" fmla="*/ 85203 w 106134"/>
                <a:gd name="connsiteY0" fmla="*/ 84830 h 226213"/>
                <a:gd name="connsiteX1" fmla="*/ 101728 w 106134"/>
                <a:gd name="connsiteY1" fmla="*/ 23870 h 226213"/>
                <a:gd name="connsiteX2" fmla="*/ 106135 w 106134"/>
                <a:gd name="connsiteY2" fmla="*/ 15056 h 226213"/>
                <a:gd name="connsiteX3" fmla="*/ 85203 w 106134"/>
                <a:gd name="connsiteY3" fmla="*/ 3305 h 226213"/>
                <a:gd name="connsiteX4" fmla="*/ 65372 w 106134"/>
                <a:gd name="connsiteY4" fmla="*/ 0 h 226213"/>
                <a:gd name="connsiteX5" fmla="*/ 45542 w 106134"/>
                <a:gd name="connsiteY5" fmla="*/ 3305 h 226213"/>
                <a:gd name="connsiteX6" fmla="*/ 20203 w 106134"/>
                <a:gd name="connsiteY6" fmla="*/ 19463 h 226213"/>
                <a:gd name="connsiteX7" fmla="*/ 16898 w 106134"/>
                <a:gd name="connsiteY7" fmla="*/ 25339 h 226213"/>
                <a:gd name="connsiteX8" fmla="*/ 372 w 106134"/>
                <a:gd name="connsiteY8" fmla="*/ 86666 h 226213"/>
                <a:gd name="connsiteX9" fmla="*/ 8084 w 106134"/>
                <a:gd name="connsiteY9" fmla="*/ 100621 h 226213"/>
                <a:gd name="connsiteX10" fmla="*/ 11022 w 106134"/>
                <a:gd name="connsiteY10" fmla="*/ 100988 h 226213"/>
                <a:gd name="connsiteX11" fmla="*/ 21672 w 106134"/>
                <a:gd name="connsiteY11" fmla="*/ 92909 h 226213"/>
                <a:gd name="connsiteX12" fmla="*/ 36361 w 106134"/>
                <a:gd name="connsiteY12" fmla="*/ 39294 h 226213"/>
                <a:gd name="connsiteX13" fmla="*/ 36361 w 106134"/>
                <a:gd name="connsiteY13" fmla="*/ 226214 h 226213"/>
                <a:gd name="connsiteX14" fmla="*/ 58395 w 106134"/>
                <a:gd name="connsiteY14" fmla="*/ 226214 h 226213"/>
                <a:gd name="connsiteX15" fmla="*/ 58395 w 106134"/>
                <a:gd name="connsiteY15" fmla="*/ 121186 h 226213"/>
                <a:gd name="connsiteX16" fmla="*/ 73084 w 106134"/>
                <a:gd name="connsiteY16" fmla="*/ 121186 h 226213"/>
                <a:gd name="connsiteX17" fmla="*/ 73084 w 106134"/>
                <a:gd name="connsiteY17" fmla="*/ 225847 h 226213"/>
                <a:gd name="connsiteX18" fmla="*/ 95118 w 106134"/>
                <a:gd name="connsiteY18" fmla="*/ 225847 h 226213"/>
                <a:gd name="connsiteX19" fmla="*/ 95118 w 106134"/>
                <a:gd name="connsiteY19" fmla="*/ 106864 h 226213"/>
                <a:gd name="connsiteX20" fmla="*/ 85203 w 106134"/>
                <a:gd name="connsiteY20" fmla="*/ 84830 h 22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6134" h="226213">
                  <a:moveTo>
                    <a:pt x="85203" y="84830"/>
                  </a:moveTo>
                  <a:lnTo>
                    <a:pt x="101728" y="23870"/>
                  </a:lnTo>
                  <a:cubicBezTo>
                    <a:pt x="102462" y="20565"/>
                    <a:pt x="104299" y="17627"/>
                    <a:pt x="106135" y="15056"/>
                  </a:cubicBezTo>
                  <a:cubicBezTo>
                    <a:pt x="100259" y="9915"/>
                    <a:pt x="92915" y="5876"/>
                    <a:pt x="85203" y="3305"/>
                  </a:cubicBezTo>
                  <a:cubicBezTo>
                    <a:pt x="78960" y="1102"/>
                    <a:pt x="72350" y="0"/>
                    <a:pt x="65372" y="0"/>
                  </a:cubicBezTo>
                  <a:cubicBezTo>
                    <a:pt x="58395" y="0"/>
                    <a:pt x="51785" y="1102"/>
                    <a:pt x="45542" y="3305"/>
                  </a:cubicBezTo>
                  <a:cubicBezTo>
                    <a:pt x="35627" y="6610"/>
                    <a:pt x="27180" y="12119"/>
                    <a:pt x="20203" y="19463"/>
                  </a:cubicBezTo>
                  <a:cubicBezTo>
                    <a:pt x="18734" y="21299"/>
                    <a:pt x="17632" y="23136"/>
                    <a:pt x="16898" y="25339"/>
                  </a:cubicBezTo>
                  <a:lnTo>
                    <a:pt x="372" y="86666"/>
                  </a:lnTo>
                  <a:cubicBezTo>
                    <a:pt x="-1096" y="92542"/>
                    <a:pt x="1841" y="99152"/>
                    <a:pt x="8084" y="100621"/>
                  </a:cubicBezTo>
                  <a:cubicBezTo>
                    <a:pt x="9186" y="100988"/>
                    <a:pt x="9920" y="100988"/>
                    <a:pt x="11022" y="100988"/>
                  </a:cubicBezTo>
                  <a:cubicBezTo>
                    <a:pt x="15796" y="100988"/>
                    <a:pt x="20203" y="97683"/>
                    <a:pt x="21672" y="92909"/>
                  </a:cubicBezTo>
                  <a:lnTo>
                    <a:pt x="36361" y="39294"/>
                  </a:lnTo>
                  <a:lnTo>
                    <a:pt x="36361" y="226214"/>
                  </a:lnTo>
                  <a:lnTo>
                    <a:pt x="58395" y="226214"/>
                  </a:lnTo>
                  <a:lnTo>
                    <a:pt x="58395" y="121186"/>
                  </a:lnTo>
                  <a:lnTo>
                    <a:pt x="73084" y="121186"/>
                  </a:lnTo>
                  <a:lnTo>
                    <a:pt x="73084" y="225847"/>
                  </a:lnTo>
                  <a:lnTo>
                    <a:pt x="95118" y="225847"/>
                  </a:lnTo>
                  <a:lnTo>
                    <a:pt x="95118" y="106864"/>
                  </a:lnTo>
                  <a:cubicBezTo>
                    <a:pt x="87406" y="103192"/>
                    <a:pt x="82999" y="94011"/>
                    <a:pt x="85203" y="84830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Freeform: Shape 43">
              <a:extLst>
                <a:ext uri="{FF2B5EF4-FFF2-40B4-BE49-F238E27FC236}">
                  <a16:creationId xmlns:a16="http://schemas.microsoft.com/office/drawing/2014/main" id="{841BA42E-9091-42AF-8392-6F9E12102C63}"/>
                </a:ext>
              </a:extLst>
            </p:cNvPr>
            <p:cNvSpPr/>
            <p:nvPr/>
          </p:nvSpPr>
          <p:spPr>
            <a:xfrm>
              <a:off x="5130390" y="2312641"/>
              <a:ext cx="106475" cy="225846"/>
            </a:xfrm>
            <a:custGeom>
              <a:avLst/>
              <a:gdLst>
                <a:gd name="connsiteX0" fmla="*/ 106130 w 106475"/>
                <a:gd name="connsiteY0" fmla="*/ 86299 h 225846"/>
                <a:gd name="connsiteX1" fmla="*/ 89237 w 106475"/>
                <a:gd name="connsiteY1" fmla="*/ 25339 h 225846"/>
                <a:gd name="connsiteX2" fmla="*/ 85932 w 106475"/>
                <a:gd name="connsiteY2" fmla="*/ 19463 h 225846"/>
                <a:gd name="connsiteX3" fmla="*/ 60593 w 106475"/>
                <a:gd name="connsiteY3" fmla="*/ 3305 h 225846"/>
                <a:gd name="connsiteX4" fmla="*/ 40763 w 106475"/>
                <a:gd name="connsiteY4" fmla="*/ 0 h 225846"/>
                <a:gd name="connsiteX5" fmla="*/ 20932 w 106475"/>
                <a:gd name="connsiteY5" fmla="*/ 3305 h 225846"/>
                <a:gd name="connsiteX6" fmla="*/ 0 w 106475"/>
                <a:gd name="connsiteY6" fmla="*/ 15056 h 225846"/>
                <a:gd name="connsiteX7" fmla="*/ 4407 w 106475"/>
                <a:gd name="connsiteY7" fmla="*/ 23503 h 225846"/>
                <a:gd name="connsiteX8" fmla="*/ 20932 w 106475"/>
                <a:gd name="connsiteY8" fmla="*/ 84463 h 225846"/>
                <a:gd name="connsiteX9" fmla="*/ 11017 w 106475"/>
                <a:gd name="connsiteY9" fmla="*/ 106497 h 225846"/>
                <a:gd name="connsiteX10" fmla="*/ 11017 w 106475"/>
                <a:gd name="connsiteY10" fmla="*/ 225847 h 225846"/>
                <a:gd name="connsiteX11" fmla="*/ 33051 w 106475"/>
                <a:gd name="connsiteY11" fmla="*/ 225847 h 225846"/>
                <a:gd name="connsiteX12" fmla="*/ 33051 w 106475"/>
                <a:gd name="connsiteY12" fmla="*/ 120819 h 225846"/>
                <a:gd name="connsiteX13" fmla="*/ 47740 w 106475"/>
                <a:gd name="connsiteY13" fmla="*/ 120819 h 225846"/>
                <a:gd name="connsiteX14" fmla="*/ 47740 w 106475"/>
                <a:gd name="connsiteY14" fmla="*/ 225479 h 225846"/>
                <a:gd name="connsiteX15" fmla="*/ 69774 w 106475"/>
                <a:gd name="connsiteY15" fmla="*/ 225479 h 225846"/>
                <a:gd name="connsiteX16" fmla="*/ 69774 w 106475"/>
                <a:gd name="connsiteY16" fmla="*/ 38926 h 225846"/>
                <a:gd name="connsiteX17" fmla="*/ 84463 w 106475"/>
                <a:gd name="connsiteY17" fmla="*/ 92542 h 225846"/>
                <a:gd name="connsiteX18" fmla="*/ 95113 w 106475"/>
                <a:gd name="connsiteY18" fmla="*/ 100621 h 225846"/>
                <a:gd name="connsiteX19" fmla="*/ 98050 w 106475"/>
                <a:gd name="connsiteY19" fmla="*/ 100254 h 225846"/>
                <a:gd name="connsiteX20" fmla="*/ 106130 w 106475"/>
                <a:gd name="connsiteY20" fmla="*/ 86299 h 22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6475" h="225846">
                  <a:moveTo>
                    <a:pt x="106130" y="86299"/>
                  </a:moveTo>
                  <a:lnTo>
                    <a:pt x="89237" y="25339"/>
                  </a:lnTo>
                  <a:cubicBezTo>
                    <a:pt x="88502" y="23136"/>
                    <a:pt x="87401" y="20932"/>
                    <a:pt x="85932" y="19463"/>
                  </a:cubicBezTo>
                  <a:cubicBezTo>
                    <a:pt x="78954" y="12119"/>
                    <a:pt x="70141" y="6610"/>
                    <a:pt x="60593" y="3305"/>
                  </a:cubicBezTo>
                  <a:cubicBezTo>
                    <a:pt x="54350" y="1102"/>
                    <a:pt x="47740" y="0"/>
                    <a:pt x="40763" y="0"/>
                  </a:cubicBezTo>
                  <a:cubicBezTo>
                    <a:pt x="33785" y="0"/>
                    <a:pt x="27175" y="1102"/>
                    <a:pt x="20932" y="3305"/>
                  </a:cubicBezTo>
                  <a:cubicBezTo>
                    <a:pt x="13220" y="5876"/>
                    <a:pt x="6243" y="9915"/>
                    <a:pt x="0" y="15056"/>
                  </a:cubicBezTo>
                  <a:cubicBezTo>
                    <a:pt x="2203" y="17627"/>
                    <a:pt x="3672" y="20565"/>
                    <a:pt x="4407" y="23503"/>
                  </a:cubicBezTo>
                  <a:lnTo>
                    <a:pt x="20932" y="84463"/>
                  </a:lnTo>
                  <a:cubicBezTo>
                    <a:pt x="23503" y="93644"/>
                    <a:pt x="18729" y="102824"/>
                    <a:pt x="11017" y="106497"/>
                  </a:cubicBezTo>
                  <a:lnTo>
                    <a:pt x="11017" y="225847"/>
                  </a:lnTo>
                  <a:lnTo>
                    <a:pt x="33051" y="225847"/>
                  </a:lnTo>
                  <a:lnTo>
                    <a:pt x="33051" y="120819"/>
                  </a:lnTo>
                  <a:lnTo>
                    <a:pt x="47740" y="120819"/>
                  </a:lnTo>
                  <a:lnTo>
                    <a:pt x="47740" y="225479"/>
                  </a:lnTo>
                  <a:lnTo>
                    <a:pt x="69774" y="225479"/>
                  </a:lnTo>
                  <a:lnTo>
                    <a:pt x="69774" y="38926"/>
                  </a:lnTo>
                  <a:lnTo>
                    <a:pt x="84463" y="92542"/>
                  </a:lnTo>
                  <a:cubicBezTo>
                    <a:pt x="85932" y="97316"/>
                    <a:pt x="90339" y="100621"/>
                    <a:pt x="95113" y="100621"/>
                  </a:cubicBezTo>
                  <a:cubicBezTo>
                    <a:pt x="96214" y="100621"/>
                    <a:pt x="96949" y="100621"/>
                    <a:pt x="98050" y="100254"/>
                  </a:cubicBezTo>
                  <a:cubicBezTo>
                    <a:pt x="104293" y="98785"/>
                    <a:pt x="107598" y="92175"/>
                    <a:pt x="106130" y="86299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28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9A08E-42E3-4349-BC06-DBF4E9F7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234" y="953153"/>
            <a:ext cx="10118211" cy="407451"/>
          </a:xfrm>
        </p:spPr>
        <p:txBody>
          <a:bodyPr>
            <a:normAutofit fontScale="90000"/>
          </a:bodyPr>
          <a:lstStyle/>
          <a:p>
            <a:r>
              <a:rPr lang="es-EC" sz="3199" b="1" dirty="0">
                <a:solidFill>
                  <a:srgbClr val="473166"/>
                </a:solidFill>
                <a:latin typeface="Candara" panose="020E0502030303020204" pitchFamily="34" charset="0"/>
              </a:rPr>
              <a:t>Proyecto </a:t>
            </a:r>
            <a:r>
              <a:rPr lang="es-EC" sz="3199" b="1" dirty="0" smtClean="0">
                <a:solidFill>
                  <a:srgbClr val="473166"/>
                </a:solidFill>
                <a:latin typeface="Candara" panose="020E0502030303020204" pitchFamily="34" charset="0"/>
              </a:rPr>
              <a:t>Dinamización de la demanda</a:t>
            </a:r>
            <a:endParaRPr lang="es-EC" sz="2700" b="1" dirty="0">
              <a:solidFill>
                <a:srgbClr val="473166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211B63-016A-4AC2-9308-37D570313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787770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>
              <a:defRPr/>
            </a:pPr>
            <a:endParaRPr lang="es-EC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id="{4C8A003E-DA30-4834-9FE4-9E4FC845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492" y="6270834"/>
            <a:ext cx="1242688" cy="6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6">
            <a:extLst>
              <a:ext uri="{FF2B5EF4-FFF2-40B4-BE49-F238E27FC236}">
                <a16:creationId xmlns:a16="http://schemas.microsoft.com/office/drawing/2014/main" id="{0EE74A2B-0BE6-47E0-B844-C2E131EF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6756" b="-179057"/>
          <a:stretch>
            <a:fillRect/>
          </a:stretch>
        </p:blipFill>
        <p:spPr bwMode="auto">
          <a:xfrm>
            <a:off x="360269" y="6472394"/>
            <a:ext cx="10304001" cy="44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2" descr="C:\Users\dfabara\Downloads\PortadasInstancias_productividad (1).jpg">
            <a:extLst>
              <a:ext uri="{FF2B5EF4-FFF2-40B4-BE49-F238E27FC236}">
                <a16:creationId xmlns:a16="http://schemas.microsoft.com/office/drawing/2014/main" id="{819FD18B-A495-42E7-A6A2-49093722A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6" b="30493"/>
          <a:stretch>
            <a:fillRect/>
          </a:stretch>
        </p:blipFill>
        <p:spPr bwMode="auto">
          <a:xfrm>
            <a:off x="287463" y="280140"/>
            <a:ext cx="1463887" cy="55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5">
            <a:extLst>
              <a:ext uri="{FF2B5EF4-FFF2-40B4-BE49-F238E27FC236}">
                <a16:creationId xmlns:a16="http://schemas.microsoft.com/office/drawing/2014/main" id="{0310186A-9861-3245-B6BD-31CD144D0907}"/>
              </a:ext>
            </a:extLst>
          </p:cNvPr>
          <p:cNvSpPr txBox="1"/>
          <p:nvPr/>
        </p:nvSpPr>
        <p:spPr>
          <a:xfrm>
            <a:off x="9226524" y="2337105"/>
            <a:ext cx="2578448" cy="161890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sz="1600" b="1" dirty="0">
                <a:solidFill>
                  <a:srgbClr val="900C3F"/>
                </a:solidFill>
                <a:latin typeface="Arial" panose="020B0604020202020204" pitchFamily="34" charset="0"/>
              </a:rPr>
              <a:t>Promoción mercado </a:t>
            </a:r>
            <a:r>
              <a:rPr lang="es-EC" sz="1600" b="1" dirty="0" smtClean="0">
                <a:solidFill>
                  <a:srgbClr val="900C3F"/>
                </a:solidFill>
                <a:latin typeface="Arial" panose="020B0604020202020204" pitchFamily="34" charset="0"/>
              </a:rPr>
              <a:t>internacional:</a:t>
            </a:r>
            <a:endParaRPr lang="es-EC" sz="1600" b="1" dirty="0">
              <a:solidFill>
                <a:srgbClr val="900C3F"/>
              </a:solidFill>
              <a:latin typeface="Arial" panose="020B0604020202020204" pitchFamily="34" charset="0"/>
            </a:endParaRP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900C3F"/>
                </a:solidFill>
                <a:latin typeface="Arial" panose="020B0604020202020204" pitchFamily="34" charset="0"/>
              </a:rPr>
              <a:t>Campaña </a:t>
            </a:r>
            <a:r>
              <a:rPr lang="es-EC" dirty="0" smtClean="0">
                <a:solidFill>
                  <a:srgbClr val="900C3F"/>
                </a:solidFill>
                <a:latin typeface="Arial" panose="020B0604020202020204" pitchFamily="34" charset="0"/>
              </a:rPr>
              <a:t>en plataforma </a:t>
            </a:r>
            <a:r>
              <a:rPr lang="es-EC" dirty="0">
                <a:solidFill>
                  <a:srgbClr val="900C3F"/>
                </a:solidFill>
                <a:latin typeface="Arial" panose="020B0604020202020204" pitchFamily="34" charset="0"/>
              </a:rPr>
              <a:t>de comercialización de viajes Tour Radar </a:t>
            </a:r>
            <a:r>
              <a:rPr lang="es-EC" dirty="0" smtClean="0">
                <a:solidFill>
                  <a:srgbClr val="900C3F"/>
                </a:solidFill>
                <a:latin typeface="Arial" panose="020B0604020202020204" pitchFamily="34" charset="0"/>
              </a:rPr>
              <a:t>(EEUU </a:t>
            </a:r>
            <a:r>
              <a:rPr lang="es-EC" dirty="0">
                <a:solidFill>
                  <a:srgbClr val="900C3F"/>
                </a:solidFill>
                <a:latin typeface="Arial" panose="020B0604020202020204" pitchFamily="34" charset="0"/>
              </a:rPr>
              <a:t>y </a:t>
            </a:r>
            <a:r>
              <a:rPr lang="es-EC" dirty="0" smtClean="0">
                <a:solidFill>
                  <a:srgbClr val="900C3F"/>
                </a:solidFill>
                <a:latin typeface="Arial" panose="020B0604020202020204" pitchFamily="34" charset="0"/>
              </a:rPr>
              <a:t>Canadá).</a:t>
            </a:r>
            <a:endParaRPr lang="es-EC" dirty="0">
              <a:solidFill>
                <a:srgbClr val="900C3F"/>
              </a:solidFill>
              <a:latin typeface="Arial" panose="020B0604020202020204" pitchFamily="34" charset="0"/>
            </a:endParaRPr>
          </a:p>
          <a:p>
            <a:pPr defTabSz="914400">
              <a:lnSpc>
                <a:spcPct val="80000"/>
              </a:lnSpc>
              <a:defRPr/>
            </a:pPr>
            <a:endParaRPr lang="es-EC" sz="1600" dirty="0" smtClean="0">
              <a:solidFill>
                <a:srgbClr val="900C3F"/>
              </a:solidFill>
              <a:latin typeface="Arial" panose="020B0604020202020204" pitchFamily="34" charset="0"/>
            </a:endParaRPr>
          </a:p>
          <a:p>
            <a:pPr defTabSz="914400">
              <a:lnSpc>
                <a:spcPct val="80000"/>
              </a:lnSpc>
              <a:defRPr/>
            </a:pPr>
            <a:endParaRPr lang="es-EC" sz="1600" b="1" dirty="0">
              <a:solidFill>
                <a:srgbClr val="900C3F"/>
              </a:solidFill>
              <a:latin typeface="Arial" panose="020B0604020202020204" pitchFamily="34" charset="0"/>
            </a:endParaRPr>
          </a:p>
        </p:txBody>
      </p:sp>
      <p:sp>
        <p:nvSpPr>
          <p:cNvPr id="74" name="TextBox 7">
            <a:extLst>
              <a:ext uri="{FF2B5EF4-FFF2-40B4-BE49-F238E27FC236}">
                <a16:creationId xmlns:a16="http://schemas.microsoft.com/office/drawing/2014/main" id="{FBCCEACC-B364-E745-BA47-61E5F105277A}"/>
              </a:ext>
            </a:extLst>
          </p:cNvPr>
          <p:cNvSpPr txBox="1"/>
          <p:nvPr/>
        </p:nvSpPr>
        <p:spPr>
          <a:xfrm>
            <a:off x="1660520" y="1995310"/>
            <a:ext cx="2205801" cy="177894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sz="1600" b="1" dirty="0" smtClean="0">
                <a:solidFill>
                  <a:srgbClr val="591845"/>
                </a:solidFill>
                <a:latin typeface="Arial" panose="020B0604020202020204" pitchFamily="34" charset="0"/>
              </a:rPr>
              <a:t>Promoción mercado nacional: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591845"/>
                </a:solidFill>
                <a:latin typeface="Arial" panose="020B0604020202020204" pitchFamily="34" charset="0"/>
              </a:rPr>
              <a:t>Campaña de reactivación turismo interno - deducción de impuestos aplicables al </a:t>
            </a:r>
            <a:r>
              <a:rPr lang="es-EC" dirty="0" smtClean="0">
                <a:solidFill>
                  <a:srgbClr val="591845"/>
                </a:solidFill>
                <a:latin typeface="Arial" panose="020B0604020202020204" pitchFamily="34" charset="0"/>
              </a:rPr>
              <a:t>2021 -(Escapadas </a:t>
            </a:r>
            <a:r>
              <a:rPr lang="es-EC" dirty="0">
                <a:solidFill>
                  <a:srgbClr val="591845"/>
                </a:solidFill>
                <a:latin typeface="Arial" panose="020B0604020202020204" pitchFamily="34" charset="0"/>
              </a:rPr>
              <a:t>Quiteñas</a:t>
            </a:r>
            <a:r>
              <a:rPr lang="es-EC" dirty="0" smtClean="0">
                <a:solidFill>
                  <a:srgbClr val="591845"/>
                </a:solidFill>
                <a:latin typeface="Arial" panose="020B0604020202020204" pitchFamily="34" charset="0"/>
              </a:rPr>
              <a:t>).</a:t>
            </a:r>
          </a:p>
        </p:txBody>
      </p:sp>
      <p:cxnSp>
        <p:nvCxnSpPr>
          <p:cNvPr id="78" name="Straight Connector 17">
            <a:extLst>
              <a:ext uri="{FF2B5EF4-FFF2-40B4-BE49-F238E27FC236}">
                <a16:creationId xmlns:a16="http://schemas.microsoft.com/office/drawing/2014/main" id="{685436C7-C9A8-0D4E-8175-5291CC67C8E8}"/>
              </a:ext>
            </a:extLst>
          </p:cNvPr>
          <p:cNvCxnSpPr>
            <a:cxnSpLocks/>
          </p:cNvCxnSpPr>
          <p:nvPr/>
        </p:nvCxnSpPr>
        <p:spPr>
          <a:xfrm flipH="1">
            <a:off x="8467988" y="3944827"/>
            <a:ext cx="2521146" cy="0"/>
          </a:xfrm>
          <a:prstGeom prst="line">
            <a:avLst/>
          </a:prstGeom>
          <a:noFill/>
          <a:ln w="31750" cap="flat" cmpd="sng" algn="ctr">
            <a:solidFill>
              <a:srgbClr val="44546A">
                <a:lumMod val="20000"/>
                <a:lumOff val="80000"/>
              </a:srgbClr>
            </a:solidFill>
            <a:prstDash val="sysDot"/>
            <a:miter lim="800000"/>
          </a:ln>
          <a:effectLst/>
        </p:spPr>
      </p:cxnSp>
      <p:cxnSp>
        <p:nvCxnSpPr>
          <p:cNvPr id="79" name="Straight Connector 18">
            <a:extLst>
              <a:ext uri="{FF2B5EF4-FFF2-40B4-BE49-F238E27FC236}">
                <a16:creationId xmlns:a16="http://schemas.microsoft.com/office/drawing/2014/main" id="{BA06E649-C78C-B940-86EA-10ECFB0EB7A3}"/>
              </a:ext>
            </a:extLst>
          </p:cNvPr>
          <p:cNvCxnSpPr>
            <a:cxnSpLocks/>
          </p:cNvCxnSpPr>
          <p:nvPr/>
        </p:nvCxnSpPr>
        <p:spPr>
          <a:xfrm flipH="1">
            <a:off x="1360817" y="3930759"/>
            <a:ext cx="2160000" cy="0"/>
          </a:xfrm>
          <a:prstGeom prst="line">
            <a:avLst/>
          </a:prstGeom>
          <a:noFill/>
          <a:ln w="31750" cap="flat" cmpd="sng" algn="ctr">
            <a:solidFill>
              <a:srgbClr val="44546A">
                <a:lumMod val="20000"/>
                <a:lumOff val="80000"/>
              </a:srgbClr>
            </a:solidFill>
            <a:prstDash val="sysDot"/>
            <a:miter lim="800000"/>
          </a:ln>
          <a:effectLst/>
        </p:spPr>
      </p:cxnSp>
      <p:sp>
        <p:nvSpPr>
          <p:cNvPr id="80" name="TextBox 19">
            <a:extLst>
              <a:ext uri="{FF2B5EF4-FFF2-40B4-BE49-F238E27FC236}">
                <a16:creationId xmlns:a16="http://schemas.microsoft.com/office/drawing/2014/main" id="{0B33B0B9-7192-4647-8EAC-EEA715759CCB}"/>
              </a:ext>
            </a:extLst>
          </p:cNvPr>
          <p:cNvSpPr txBox="1"/>
          <p:nvPr/>
        </p:nvSpPr>
        <p:spPr>
          <a:xfrm>
            <a:off x="742007" y="2605417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591845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1" name="Oval 20">
            <a:extLst>
              <a:ext uri="{FF2B5EF4-FFF2-40B4-BE49-F238E27FC236}">
                <a16:creationId xmlns:a16="http://schemas.microsoft.com/office/drawing/2014/main" id="{11CFDC1C-9418-5748-A288-25BFE6C7647A}"/>
              </a:ext>
            </a:extLst>
          </p:cNvPr>
          <p:cNvSpPr/>
          <p:nvPr/>
        </p:nvSpPr>
        <p:spPr>
          <a:xfrm>
            <a:off x="603504" y="2556387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3C00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TextBox 23">
            <a:extLst>
              <a:ext uri="{FF2B5EF4-FFF2-40B4-BE49-F238E27FC236}">
                <a16:creationId xmlns:a16="http://schemas.microsoft.com/office/drawing/2014/main" id="{2A329549-D662-7048-B8EC-B6AFEEA6B298}"/>
              </a:ext>
            </a:extLst>
          </p:cNvPr>
          <p:cNvSpPr txBox="1"/>
          <p:nvPr/>
        </p:nvSpPr>
        <p:spPr>
          <a:xfrm>
            <a:off x="8395523" y="2521889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900C3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3" name="Oval 24">
            <a:extLst>
              <a:ext uri="{FF2B5EF4-FFF2-40B4-BE49-F238E27FC236}">
                <a16:creationId xmlns:a16="http://schemas.microsoft.com/office/drawing/2014/main" id="{E198070F-45DC-0D49-88BA-5A6803B1CBE9}"/>
              </a:ext>
            </a:extLst>
          </p:cNvPr>
          <p:cNvSpPr/>
          <p:nvPr/>
        </p:nvSpPr>
        <p:spPr>
          <a:xfrm>
            <a:off x="8232306" y="2472859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900C3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Shape">
            <a:extLst>
              <a:ext uri="{FF2B5EF4-FFF2-40B4-BE49-F238E27FC236}">
                <a16:creationId xmlns:a16="http://schemas.microsoft.com/office/drawing/2014/main" id="{67657AF6-7262-FE4F-A419-FF328227662A}"/>
              </a:ext>
            </a:extLst>
          </p:cNvPr>
          <p:cNvSpPr/>
          <p:nvPr/>
        </p:nvSpPr>
        <p:spPr>
          <a:xfrm>
            <a:off x="4756474" y="4786170"/>
            <a:ext cx="598017" cy="590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0" y="0"/>
                </a:moveTo>
                <a:cubicBezTo>
                  <a:pt x="870" y="0"/>
                  <a:pt x="0" y="880"/>
                  <a:pt x="0" y="1963"/>
                </a:cubicBezTo>
                <a:cubicBezTo>
                  <a:pt x="0" y="3046"/>
                  <a:pt x="870" y="3926"/>
                  <a:pt x="1940" y="3926"/>
                </a:cubicBezTo>
                <a:lnTo>
                  <a:pt x="5318" y="3926"/>
                </a:lnTo>
                <a:cubicBezTo>
                  <a:pt x="5103" y="4242"/>
                  <a:pt x="4981" y="4629"/>
                  <a:pt x="4981" y="5041"/>
                </a:cubicBezTo>
                <a:cubicBezTo>
                  <a:pt x="4981" y="5452"/>
                  <a:pt x="5103" y="5831"/>
                  <a:pt x="5318" y="6146"/>
                </a:cubicBezTo>
                <a:lnTo>
                  <a:pt x="4216" y="6146"/>
                </a:lnTo>
                <a:cubicBezTo>
                  <a:pt x="3146" y="6146"/>
                  <a:pt x="2277" y="7026"/>
                  <a:pt x="2277" y="8109"/>
                </a:cubicBezTo>
                <a:cubicBezTo>
                  <a:pt x="2277" y="8731"/>
                  <a:pt x="2567" y="9288"/>
                  <a:pt x="3014" y="9648"/>
                </a:cubicBezTo>
                <a:cubicBezTo>
                  <a:pt x="2567" y="10008"/>
                  <a:pt x="2277" y="10565"/>
                  <a:pt x="2277" y="11187"/>
                </a:cubicBezTo>
                <a:cubicBezTo>
                  <a:pt x="2277" y="11809"/>
                  <a:pt x="2567" y="12357"/>
                  <a:pt x="3014" y="12717"/>
                </a:cubicBezTo>
                <a:cubicBezTo>
                  <a:pt x="2567" y="13077"/>
                  <a:pt x="2277" y="13634"/>
                  <a:pt x="2277" y="14256"/>
                </a:cubicBezTo>
                <a:cubicBezTo>
                  <a:pt x="2277" y="14877"/>
                  <a:pt x="2567" y="15435"/>
                  <a:pt x="3014" y="15795"/>
                </a:cubicBezTo>
                <a:cubicBezTo>
                  <a:pt x="2567" y="16155"/>
                  <a:pt x="2277" y="16712"/>
                  <a:pt x="2277" y="17333"/>
                </a:cubicBezTo>
                <a:cubicBezTo>
                  <a:pt x="2277" y="18416"/>
                  <a:pt x="3146" y="19296"/>
                  <a:pt x="4216" y="19296"/>
                </a:cubicBezTo>
                <a:lnTo>
                  <a:pt x="9188" y="19296"/>
                </a:lnTo>
                <a:cubicBezTo>
                  <a:pt x="10498" y="20714"/>
                  <a:pt x="12360" y="21600"/>
                  <a:pt x="14424" y="21600"/>
                </a:cubicBezTo>
                <a:cubicBezTo>
                  <a:pt x="18379" y="21600"/>
                  <a:pt x="21600" y="18340"/>
                  <a:pt x="21600" y="14339"/>
                </a:cubicBezTo>
                <a:cubicBezTo>
                  <a:pt x="21600" y="11008"/>
                  <a:pt x="19373" y="8204"/>
                  <a:pt x="16346" y="7354"/>
                </a:cubicBezTo>
                <a:cubicBezTo>
                  <a:pt x="16294" y="7230"/>
                  <a:pt x="16228" y="7111"/>
                  <a:pt x="16154" y="7003"/>
                </a:cubicBezTo>
                <a:lnTo>
                  <a:pt x="17256" y="7003"/>
                </a:lnTo>
                <a:cubicBezTo>
                  <a:pt x="18326" y="7003"/>
                  <a:pt x="19196" y="6123"/>
                  <a:pt x="19196" y="5041"/>
                </a:cubicBezTo>
                <a:cubicBezTo>
                  <a:pt x="19196" y="3958"/>
                  <a:pt x="18326" y="3078"/>
                  <a:pt x="17256" y="3078"/>
                </a:cubicBezTo>
                <a:lnTo>
                  <a:pt x="13878" y="3078"/>
                </a:lnTo>
                <a:cubicBezTo>
                  <a:pt x="14093" y="2762"/>
                  <a:pt x="14215" y="2374"/>
                  <a:pt x="14215" y="1963"/>
                </a:cubicBezTo>
                <a:cubicBezTo>
                  <a:pt x="14215" y="880"/>
                  <a:pt x="13345" y="0"/>
                  <a:pt x="12275" y="0"/>
                </a:cubicBezTo>
                <a:lnTo>
                  <a:pt x="1940" y="0"/>
                </a:lnTo>
                <a:close/>
                <a:moveTo>
                  <a:pt x="1940" y="857"/>
                </a:moveTo>
                <a:lnTo>
                  <a:pt x="12275" y="857"/>
                </a:lnTo>
                <a:cubicBezTo>
                  <a:pt x="12880" y="857"/>
                  <a:pt x="13368" y="1351"/>
                  <a:pt x="13368" y="1963"/>
                </a:cubicBezTo>
                <a:cubicBezTo>
                  <a:pt x="13368" y="2575"/>
                  <a:pt x="12880" y="3078"/>
                  <a:pt x="12275" y="3078"/>
                </a:cubicBezTo>
                <a:cubicBezTo>
                  <a:pt x="12275" y="3078"/>
                  <a:pt x="1940" y="3078"/>
                  <a:pt x="1940" y="3078"/>
                </a:cubicBezTo>
                <a:cubicBezTo>
                  <a:pt x="1335" y="3078"/>
                  <a:pt x="847" y="2575"/>
                  <a:pt x="847" y="1963"/>
                </a:cubicBezTo>
                <a:cubicBezTo>
                  <a:pt x="847" y="1351"/>
                  <a:pt x="1335" y="857"/>
                  <a:pt x="1940" y="857"/>
                </a:cubicBezTo>
                <a:close/>
                <a:moveTo>
                  <a:pt x="6921" y="3926"/>
                </a:moveTo>
                <a:cubicBezTo>
                  <a:pt x="6921" y="3926"/>
                  <a:pt x="17256" y="3926"/>
                  <a:pt x="17256" y="3926"/>
                </a:cubicBezTo>
                <a:cubicBezTo>
                  <a:pt x="17861" y="3926"/>
                  <a:pt x="18349" y="4428"/>
                  <a:pt x="18349" y="5041"/>
                </a:cubicBezTo>
                <a:cubicBezTo>
                  <a:pt x="18349" y="5653"/>
                  <a:pt x="17861" y="6146"/>
                  <a:pt x="17256" y="6146"/>
                </a:cubicBezTo>
                <a:lnTo>
                  <a:pt x="6921" y="6146"/>
                </a:lnTo>
                <a:cubicBezTo>
                  <a:pt x="6316" y="6146"/>
                  <a:pt x="5819" y="5653"/>
                  <a:pt x="5819" y="5041"/>
                </a:cubicBezTo>
                <a:cubicBezTo>
                  <a:pt x="5819" y="4428"/>
                  <a:pt x="6316" y="3926"/>
                  <a:pt x="6921" y="3926"/>
                </a:cubicBezTo>
                <a:close/>
                <a:moveTo>
                  <a:pt x="4216" y="7003"/>
                </a:moveTo>
                <a:lnTo>
                  <a:pt x="14552" y="7003"/>
                </a:lnTo>
                <a:cubicBezTo>
                  <a:pt x="14722" y="7003"/>
                  <a:pt x="14888" y="7043"/>
                  <a:pt x="15034" y="7114"/>
                </a:cubicBezTo>
                <a:cubicBezTo>
                  <a:pt x="14835" y="7097"/>
                  <a:pt x="14628" y="7086"/>
                  <a:pt x="14424" y="7086"/>
                </a:cubicBezTo>
                <a:cubicBezTo>
                  <a:pt x="12444" y="7086"/>
                  <a:pt x="10651" y="7906"/>
                  <a:pt x="9352" y="9224"/>
                </a:cubicBezTo>
                <a:lnTo>
                  <a:pt x="4216" y="9224"/>
                </a:lnTo>
                <a:cubicBezTo>
                  <a:pt x="3611" y="9224"/>
                  <a:pt x="3123" y="8721"/>
                  <a:pt x="3123" y="8109"/>
                </a:cubicBezTo>
                <a:cubicBezTo>
                  <a:pt x="3123" y="7497"/>
                  <a:pt x="3611" y="7003"/>
                  <a:pt x="4216" y="7003"/>
                </a:cubicBezTo>
                <a:close/>
                <a:moveTo>
                  <a:pt x="14424" y="7943"/>
                </a:moveTo>
                <a:cubicBezTo>
                  <a:pt x="17913" y="7943"/>
                  <a:pt x="20753" y="10808"/>
                  <a:pt x="20753" y="14339"/>
                </a:cubicBezTo>
                <a:cubicBezTo>
                  <a:pt x="20753" y="17869"/>
                  <a:pt x="17913" y="20743"/>
                  <a:pt x="14424" y="20743"/>
                </a:cubicBezTo>
                <a:cubicBezTo>
                  <a:pt x="10936" y="20743"/>
                  <a:pt x="8095" y="17869"/>
                  <a:pt x="8095" y="14339"/>
                </a:cubicBezTo>
                <a:cubicBezTo>
                  <a:pt x="8095" y="10808"/>
                  <a:pt x="10936" y="7943"/>
                  <a:pt x="14424" y="7943"/>
                </a:cubicBezTo>
                <a:close/>
                <a:moveTo>
                  <a:pt x="15280" y="8846"/>
                </a:moveTo>
                <a:cubicBezTo>
                  <a:pt x="15047" y="8846"/>
                  <a:pt x="14861" y="9034"/>
                  <a:pt x="14861" y="9270"/>
                </a:cubicBezTo>
                <a:cubicBezTo>
                  <a:pt x="14861" y="9506"/>
                  <a:pt x="15047" y="9703"/>
                  <a:pt x="15280" y="9703"/>
                </a:cubicBezTo>
                <a:lnTo>
                  <a:pt x="15308" y="9703"/>
                </a:lnTo>
                <a:cubicBezTo>
                  <a:pt x="15542" y="9703"/>
                  <a:pt x="15734" y="9514"/>
                  <a:pt x="15736" y="9280"/>
                </a:cubicBezTo>
                <a:cubicBezTo>
                  <a:pt x="15737" y="9044"/>
                  <a:pt x="15541" y="8847"/>
                  <a:pt x="15308" y="8846"/>
                </a:cubicBezTo>
                <a:lnTo>
                  <a:pt x="15280" y="8846"/>
                </a:lnTo>
                <a:close/>
                <a:moveTo>
                  <a:pt x="16601" y="9464"/>
                </a:moveTo>
                <a:cubicBezTo>
                  <a:pt x="16499" y="9500"/>
                  <a:pt x="16414" y="9570"/>
                  <a:pt x="16364" y="9676"/>
                </a:cubicBezTo>
                <a:cubicBezTo>
                  <a:pt x="16263" y="9888"/>
                  <a:pt x="16345" y="10145"/>
                  <a:pt x="16555" y="10247"/>
                </a:cubicBezTo>
                <a:cubicBezTo>
                  <a:pt x="18154" y="11025"/>
                  <a:pt x="19187" y="12691"/>
                  <a:pt x="19187" y="14486"/>
                </a:cubicBezTo>
                <a:cubicBezTo>
                  <a:pt x="19187" y="15254"/>
                  <a:pt x="19003" y="16015"/>
                  <a:pt x="18650" y="16688"/>
                </a:cubicBezTo>
                <a:cubicBezTo>
                  <a:pt x="18540" y="16896"/>
                  <a:pt x="18617" y="17149"/>
                  <a:pt x="18823" y="17260"/>
                </a:cubicBezTo>
                <a:cubicBezTo>
                  <a:pt x="18886" y="17294"/>
                  <a:pt x="18956" y="17315"/>
                  <a:pt x="19023" y="17315"/>
                </a:cubicBezTo>
                <a:cubicBezTo>
                  <a:pt x="19174" y="17315"/>
                  <a:pt x="19321" y="17229"/>
                  <a:pt x="19396" y="17085"/>
                </a:cubicBezTo>
                <a:cubicBezTo>
                  <a:pt x="19815" y="16289"/>
                  <a:pt x="20034" y="15393"/>
                  <a:pt x="20034" y="14486"/>
                </a:cubicBezTo>
                <a:cubicBezTo>
                  <a:pt x="20034" y="13421"/>
                  <a:pt x="19735" y="12384"/>
                  <a:pt x="19169" y="11491"/>
                </a:cubicBezTo>
                <a:cubicBezTo>
                  <a:pt x="18617" y="10622"/>
                  <a:pt x="17837" y="9929"/>
                  <a:pt x="16919" y="9482"/>
                </a:cubicBezTo>
                <a:cubicBezTo>
                  <a:pt x="16814" y="9431"/>
                  <a:pt x="16703" y="9428"/>
                  <a:pt x="16601" y="9464"/>
                </a:cubicBezTo>
                <a:close/>
                <a:moveTo>
                  <a:pt x="4216" y="10072"/>
                </a:moveTo>
                <a:lnTo>
                  <a:pt x="8633" y="10072"/>
                </a:lnTo>
                <a:cubicBezTo>
                  <a:pt x="8154" y="10736"/>
                  <a:pt x="7784" y="11486"/>
                  <a:pt x="7549" y="12293"/>
                </a:cubicBezTo>
                <a:lnTo>
                  <a:pt x="4216" y="12293"/>
                </a:lnTo>
                <a:cubicBezTo>
                  <a:pt x="3611" y="12293"/>
                  <a:pt x="3123" y="11799"/>
                  <a:pt x="3123" y="11187"/>
                </a:cubicBezTo>
                <a:cubicBezTo>
                  <a:pt x="3123" y="10575"/>
                  <a:pt x="3611" y="10072"/>
                  <a:pt x="4216" y="10072"/>
                </a:cubicBezTo>
                <a:close/>
                <a:moveTo>
                  <a:pt x="14597" y="10911"/>
                </a:moveTo>
                <a:cubicBezTo>
                  <a:pt x="14364" y="10911"/>
                  <a:pt x="14169" y="11099"/>
                  <a:pt x="14169" y="11334"/>
                </a:cubicBezTo>
                <a:lnTo>
                  <a:pt x="14169" y="11556"/>
                </a:lnTo>
                <a:cubicBezTo>
                  <a:pt x="13396" y="11734"/>
                  <a:pt x="12822" y="12395"/>
                  <a:pt x="12822" y="13177"/>
                </a:cubicBezTo>
                <a:cubicBezTo>
                  <a:pt x="12822" y="14096"/>
                  <a:pt x="13621" y="14845"/>
                  <a:pt x="14597" y="14845"/>
                </a:cubicBezTo>
                <a:cubicBezTo>
                  <a:pt x="15109" y="14845"/>
                  <a:pt x="15517" y="15208"/>
                  <a:pt x="15517" y="15656"/>
                </a:cubicBezTo>
                <a:cubicBezTo>
                  <a:pt x="15517" y="16104"/>
                  <a:pt x="15109" y="16467"/>
                  <a:pt x="14597" y="16467"/>
                </a:cubicBezTo>
                <a:cubicBezTo>
                  <a:pt x="14085" y="16467"/>
                  <a:pt x="13668" y="16104"/>
                  <a:pt x="13668" y="15656"/>
                </a:cubicBezTo>
                <a:cubicBezTo>
                  <a:pt x="13668" y="15421"/>
                  <a:pt x="13473" y="15232"/>
                  <a:pt x="13240" y="15232"/>
                </a:cubicBezTo>
                <a:cubicBezTo>
                  <a:pt x="13008" y="15232"/>
                  <a:pt x="12822" y="15421"/>
                  <a:pt x="12822" y="15656"/>
                </a:cubicBezTo>
                <a:cubicBezTo>
                  <a:pt x="12822" y="16438"/>
                  <a:pt x="13396" y="17100"/>
                  <a:pt x="14169" y="17278"/>
                </a:cubicBezTo>
                <a:lnTo>
                  <a:pt x="14169" y="17462"/>
                </a:lnTo>
                <a:cubicBezTo>
                  <a:pt x="14169" y="17698"/>
                  <a:pt x="14364" y="17886"/>
                  <a:pt x="14597" y="17886"/>
                </a:cubicBezTo>
                <a:cubicBezTo>
                  <a:pt x="14830" y="17886"/>
                  <a:pt x="15016" y="17698"/>
                  <a:pt x="15016" y="17462"/>
                </a:cubicBezTo>
                <a:lnTo>
                  <a:pt x="15016" y="17278"/>
                </a:lnTo>
                <a:cubicBezTo>
                  <a:pt x="15790" y="17100"/>
                  <a:pt x="16364" y="16438"/>
                  <a:pt x="16364" y="15656"/>
                </a:cubicBezTo>
                <a:cubicBezTo>
                  <a:pt x="16364" y="14737"/>
                  <a:pt x="15574" y="13988"/>
                  <a:pt x="14597" y="13988"/>
                </a:cubicBezTo>
                <a:cubicBezTo>
                  <a:pt x="14085" y="13988"/>
                  <a:pt x="13668" y="13626"/>
                  <a:pt x="13668" y="13177"/>
                </a:cubicBezTo>
                <a:cubicBezTo>
                  <a:pt x="13668" y="12729"/>
                  <a:pt x="14085" y="12367"/>
                  <a:pt x="14597" y="12367"/>
                </a:cubicBezTo>
                <a:cubicBezTo>
                  <a:pt x="15109" y="12367"/>
                  <a:pt x="15517" y="12729"/>
                  <a:pt x="15517" y="13177"/>
                </a:cubicBezTo>
                <a:cubicBezTo>
                  <a:pt x="15517" y="13413"/>
                  <a:pt x="15712" y="13601"/>
                  <a:pt x="15945" y="13601"/>
                </a:cubicBezTo>
                <a:cubicBezTo>
                  <a:pt x="16178" y="13601"/>
                  <a:pt x="16364" y="13413"/>
                  <a:pt x="16364" y="13177"/>
                </a:cubicBezTo>
                <a:cubicBezTo>
                  <a:pt x="16364" y="12395"/>
                  <a:pt x="15790" y="11734"/>
                  <a:pt x="15016" y="11556"/>
                </a:cubicBezTo>
                <a:lnTo>
                  <a:pt x="15016" y="11334"/>
                </a:lnTo>
                <a:cubicBezTo>
                  <a:pt x="15016" y="11099"/>
                  <a:pt x="14830" y="10911"/>
                  <a:pt x="14597" y="10911"/>
                </a:cubicBezTo>
                <a:close/>
                <a:moveTo>
                  <a:pt x="9926" y="11519"/>
                </a:moveTo>
                <a:cubicBezTo>
                  <a:pt x="9823" y="11551"/>
                  <a:pt x="9726" y="11627"/>
                  <a:pt x="9671" y="11731"/>
                </a:cubicBezTo>
                <a:cubicBezTo>
                  <a:pt x="9253" y="12527"/>
                  <a:pt x="9033" y="13422"/>
                  <a:pt x="9033" y="14329"/>
                </a:cubicBezTo>
                <a:cubicBezTo>
                  <a:pt x="9033" y="15395"/>
                  <a:pt x="9332" y="16431"/>
                  <a:pt x="9898" y="17324"/>
                </a:cubicBezTo>
                <a:cubicBezTo>
                  <a:pt x="10450" y="18193"/>
                  <a:pt x="11230" y="18886"/>
                  <a:pt x="12148" y="19333"/>
                </a:cubicBezTo>
                <a:cubicBezTo>
                  <a:pt x="12207" y="19362"/>
                  <a:pt x="12269" y="19379"/>
                  <a:pt x="12330" y="19379"/>
                </a:cubicBezTo>
                <a:cubicBezTo>
                  <a:pt x="12487" y="19379"/>
                  <a:pt x="12631" y="19283"/>
                  <a:pt x="12703" y="19130"/>
                </a:cubicBezTo>
                <a:cubicBezTo>
                  <a:pt x="12804" y="18918"/>
                  <a:pt x="12722" y="18670"/>
                  <a:pt x="12512" y="18568"/>
                </a:cubicBezTo>
                <a:cubicBezTo>
                  <a:pt x="10913" y="17790"/>
                  <a:pt x="9880" y="16124"/>
                  <a:pt x="9880" y="14329"/>
                </a:cubicBezTo>
                <a:cubicBezTo>
                  <a:pt x="9880" y="13561"/>
                  <a:pt x="10064" y="12800"/>
                  <a:pt x="10418" y="12127"/>
                </a:cubicBezTo>
                <a:cubicBezTo>
                  <a:pt x="10527" y="11919"/>
                  <a:pt x="10450" y="11657"/>
                  <a:pt x="10245" y="11546"/>
                </a:cubicBezTo>
                <a:cubicBezTo>
                  <a:pt x="10142" y="11491"/>
                  <a:pt x="10029" y="11487"/>
                  <a:pt x="9926" y="11519"/>
                </a:cubicBezTo>
                <a:close/>
                <a:moveTo>
                  <a:pt x="4216" y="13150"/>
                </a:moveTo>
                <a:lnTo>
                  <a:pt x="7349" y="13150"/>
                </a:lnTo>
                <a:cubicBezTo>
                  <a:pt x="7285" y="13539"/>
                  <a:pt x="7258" y="13931"/>
                  <a:pt x="7258" y="14339"/>
                </a:cubicBezTo>
                <a:cubicBezTo>
                  <a:pt x="7258" y="14686"/>
                  <a:pt x="7284" y="15036"/>
                  <a:pt x="7331" y="15371"/>
                </a:cubicBezTo>
                <a:lnTo>
                  <a:pt x="4216" y="15371"/>
                </a:lnTo>
                <a:cubicBezTo>
                  <a:pt x="3611" y="15371"/>
                  <a:pt x="3123" y="14868"/>
                  <a:pt x="3123" y="14256"/>
                </a:cubicBezTo>
                <a:cubicBezTo>
                  <a:pt x="3123" y="13644"/>
                  <a:pt x="3611" y="13150"/>
                  <a:pt x="4216" y="13150"/>
                </a:cubicBezTo>
                <a:close/>
                <a:moveTo>
                  <a:pt x="4216" y="16218"/>
                </a:moveTo>
                <a:lnTo>
                  <a:pt x="7504" y="16218"/>
                </a:lnTo>
                <a:cubicBezTo>
                  <a:pt x="7716" y="17022"/>
                  <a:pt x="8061" y="17771"/>
                  <a:pt x="8514" y="18439"/>
                </a:cubicBezTo>
                <a:cubicBezTo>
                  <a:pt x="8514" y="18439"/>
                  <a:pt x="4216" y="18439"/>
                  <a:pt x="4216" y="18439"/>
                </a:cubicBezTo>
                <a:cubicBezTo>
                  <a:pt x="3611" y="18439"/>
                  <a:pt x="3123" y="17945"/>
                  <a:pt x="3123" y="17333"/>
                </a:cubicBezTo>
                <a:cubicBezTo>
                  <a:pt x="3123" y="16722"/>
                  <a:pt x="3611" y="16218"/>
                  <a:pt x="4216" y="16218"/>
                </a:cubicBezTo>
                <a:close/>
                <a:moveTo>
                  <a:pt x="13832" y="19167"/>
                </a:moveTo>
                <a:cubicBezTo>
                  <a:pt x="13598" y="19167"/>
                  <a:pt x="13405" y="19355"/>
                  <a:pt x="13404" y="19591"/>
                </a:cubicBezTo>
                <a:cubicBezTo>
                  <a:pt x="13403" y="19827"/>
                  <a:pt x="13590" y="20023"/>
                  <a:pt x="13823" y="20024"/>
                </a:cubicBezTo>
                <a:lnTo>
                  <a:pt x="13851" y="20024"/>
                </a:lnTo>
                <a:cubicBezTo>
                  <a:pt x="14084" y="20024"/>
                  <a:pt x="14279" y="19827"/>
                  <a:pt x="14279" y="19591"/>
                </a:cubicBezTo>
                <a:cubicBezTo>
                  <a:pt x="14279" y="19355"/>
                  <a:pt x="14084" y="19167"/>
                  <a:pt x="13851" y="19167"/>
                </a:cubicBezTo>
                <a:lnTo>
                  <a:pt x="13832" y="1916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6" name="Shape">
            <a:extLst>
              <a:ext uri="{FF2B5EF4-FFF2-40B4-BE49-F238E27FC236}">
                <a16:creationId xmlns:a16="http://schemas.microsoft.com/office/drawing/2014/main" id="{31AE173F-F2F7-4F45-A026-CE294A79FA2B}"/>
              </a:ext>
            </a:extLst>
          </p:cNvPr>
          <p:cNvSpPr/>
          <p:nvPr/>
        </p:nvSpPr>
        <p:spPr>
          <a:xfrm>
            <a:off x="4818684" y="2615927"/>
            <a:ext cx="515071" cy="59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2" y="0"/>
                </a:moveTo>
                <a:cubicBezTo>
                  <a:pt x="6846" y="0"/>
                  <a:pt x="4462" y="2078"/>
                  <a:pt x="4462" y="4644"/>
                </a:cubicBezTo>
                <a:lnTo>
                  <a:pt x="4462" y="7422"/>
                </a:lnTo>
                <a:cubicBezTo>
                  <a:pt x="4462" y="9172"/>
                  <a:pt x="5440" y="10822"/>
                  <a:pt x="7052" y="11847"/>
                </a:cubicBezTo>
                <a:lnTo>
                  <a:pt x="5699" y="12894"/>
                </a:lnTo>
                <a:cubicBezTo>
                  <a:pt x="3075" y="12980"/>
                  <a:pt x="0" y="14795"/>
                  <a:pt x="0" y="17120"/>
                </a:cubicBezTo>
                <a:lnTo>
                  <a:pt x="0" y="21172"/>
                </a:lnTo>
                <a:cubicBezTo>
                  <a:pt x="0" y="21405"/>
                  <a:pt x="216" y="21600"/>
                  <a:pt x="486" y="21600"/>
                </a:cubicBezTo>
                <a:lnTo>
                  <a:pt x="21114" y="21600"/>
                </a:lnTo>
                <a:cubicBezTo>
                  <a:pt x="21384" y="21600"/>
                  <a:pt x="21600" y="21405"/>
                  <a:pt x="21600" y="21172"/>
                </a:cubicBezTo>
                <a:cubicBezTo>
                  <a:pt x="21600" y="21172"/>
                  <a:pt x="21600" y="17120"/>
                  <a:pt x="21600" y="17120"/>
                </a:cubicBezTo>
                <a:cubicBezTo>
                  <a:pt x="21600" y="14800"/>
                  <a:pt x="18530" y="12981"/>
                  <a:pt x="15901" y="12894"/>
                </a:cubicBezTo>
                <a:lnTo>
                  <a:pt x="14569" y="11856"/>
                </a:lnTo>
                <a:cubicBezTo>
                  <a:pt x="16203" y="10830"/>
                  <a:pt x="17191" y="9175"/>
                  <a:pt x="17191" y="7422"/>
                </a:cubicBezTo>
                <a:lnTo>
                  <a:pt x="17191" y="4644"/>
                </a:lnTo>
                <a:cubicBezTo>
                  <a:pt x="17191" y="2086"/>
                  <a:pt x="14769" y="0"/>
                  <a:pt x="11789" y="0"/>
                </a:cubicBezTo>
                <a:lnTo>
                  <a:pt x="9822" y="0"/>
                </a:lnTo>
                <a:close/>
                <a:moveTo>
                  <a:pt x="9822" y="847"/>
                </a:moveTo>
                <a:lnTo>
                  <a:pt x="11789" y="847"/>
                </a:lnTo>
                <a:cubicBezTo>
                  <a:pt x="14229" y="847"/>
                  <a:pt x="16208" y="2551"/>
                  <a:pt x="16208" y="4644"/>
                </a:cubicBezTo>
                <a:lnTo>
                  <a:pt x="16208" y="4990"/>
                </a:lnTo>
                <a:lnTo>
                  <a:pt x="15288" y="3852"/>
                </a:lnTo>
                <a:cubicBezTo>
                  <a:pt x="15205" y="3749"/>
                  <a:pt x="15074" y="3680"/>
                  <a:pt x="14929" y="3670"/>
                </a:cubicBezTo>
                <a:cubicBezTo>
                  <a:pt x="14783" y="3659"/>
                  <a:pt x="14640" y="3707"/>
                  <a:pt x="14537" y="3797"/>
                </a:cubicBezTo>
                <a:cubicBezTo>
                  <a:pt x="13542" y="4674"/>
                  <a:pt x="12394" y="5063"/>
                  <a:pt x="10805" y="5063"/>
                </a:cubicBezTo>
                <a:cubicBezTo>
                  <a:pt x="9216" y="5063"/>
                  <a:pt x="8059" y="4674"/>
                  <a:pt x="7063" y="3797"/>
                </a:cubicBezTo>
                <a:cubicBezTo>
                  <a:pt x="6960" y="3707"/>
                  <a:pt x="6817" y="3659"/>
                  <a:pt x="6671" y="3670"/>
                </a:cubicBezTo>
                <a:cubicBezTo>
                  <a:pt x="6525" y="3681"/>
                  <a:pt x="6394" y="3748"/>
                  <a:pt x="6312" y="3852"/>
                </a:cubicBezTo>
                <a:lnTo>
                  <a:pt x="5434" y="4954"/>
                </a:lnTo>
                <a:lnTo>
                  <a:pt x="5434" y="4644"/>
                </a:lnTo>
                <a:cubicBezTo>
                  <a:pt x="5434" y="2551"/>
                  <a:pt x="7401" y="847"/>
                  <a:pt x="9822" y="847"/>
                </a:cubicBezTo>
                <a:close/>
                <a:moveTo>
                  <a:pt x="14812" y="4726"/>
                </a:moveTo>
                <a:lnTo>
                  <a:pt x="16208" y="6465"/>
                </a:lnTo>
                <a:lnTo>
                  <a:pt x="16208" y="7422"/>
                </a:lnTo>
                <a:cubicBezTo>
                  <a:pt x="16208" y="9948"/>
                  <a:pt x="13813" y="12066"/>
                  <a:pt x="10805" y="12066"/>
                </a:cubicBezTo>
                <a:cubicBezTo>
                  <a:pt x="7808" y="12066"/>
                  <a:pt x="5434" y="9954"/>
                  <a:pt x="5434" y="7422"/>
                </a:cubicBezTo>
                <a:lnTo>
                  <a:pt x="5434" y="6447"/>
                </a:lnTo>
                <a:lnTo>
                  <a:pt x="6798" y="4735"/>
                </a:lnTo>
                <a:cubicBezTo>
                  <a:pt x="7888" y="5534"/>
                  <a:pt x="9178" y="5910"/>
                  <a:pt x="10805" y="5910"/>
                </a:cubicBezTo>
                <a:cubicBezTo>
                  <a:pt x="12434" y="5910"/>
                  <a:pt x="13722" y="5526"/>
                  <a:pt x="14812" y="4726"/>
                </a:cubicBezTo>
                <a:close/>
                <a:moveTo>
                  <a:pt x="8268" y="6994"/>
                </a:moveTo>
                <a:cubicBezTo>
                  <a:pt x="7997" y="6994"/>
                  <a:pt x="7781" y="7179"/>
                  <a:pt x="7781" y="7412"/>
                </a:cubicBezTo>
                <a:cubicBezTo>
                  <a:pt x="7781" y="7645"/>
                  <a:pt x="7997" y="7840"/>
                  <a:pt x="8268" y="7840"/>
                </a:cubicBezTo>
                <a:cubicBezTo>
                  <a:pt x="8538" y="7840"/>
                  <a:pt x="8765" y="7645"/>
                  <a:pt x="8765" y="7412"/>
                </a:cubicBezTo>
                <a:cubicBezTo>
                  <a:pt x="8765" y="7179"/>
                  <a:pt x="8538" y="6994"/>
                  <a:pt x="8268" y="6994"/>
                </a:cubicBezTo>
                <a:close/>
                <a:moveTo>
                  <a:pt x="13004" y="6994"/>
                </a:moveTo>
                <a:cubicBezTo>
                  <a:pt x="12733" y="6994"/>
                  <a:pt x="12518" y="7179"/>
                  <a:pt x="12518" y="7412"/>
                </a:cubicBezTo>
                <a:cubicBezTo>
                  <a:pt x="12518" y="7645"/>
                  <a:pt x="12733" y="7840"/>
                  <a:pt x="13004" y="7840"/>
                </a:cubicBezTo>
                <a:cubicBezTo>
                  <a:pt x="13274" y="7840"/>
                  <a:pt x="13501" y="7645"/>
                  <a:pt x="13501" y="7412"/>
                </a:cubicBezTo>
                <a:cubicBezTo>
                  <a:pt x="13501" y="7179"/>
                  <a:pt x="13274" y="6994"/>
                  <a:pt x="13004" y="6994"/>
                </a:cubicBezTo>
                <a:close/>
                <a:moveTo>
                  <a:pt x="9463" y="9935"/>
                </a:moveTo>
                <a:cubicBezTo>
                  <a:pt x="9345" y="9971"/>
                  <a:pt x="9235" y="10048"/>
                  <a:pt x="9177" y="10153"/>
                </a:cubicBezTo>
                <a:cubicBezTo>
                  <a:pt x="9062" y="10364"/>
                  <a:pt x="9175" y="10610"/>
                  <a:pt x="9420" y="10709"/>
                </a:cubicBezTo>
                <a:cubicBezTo>
                  <a:pt x="9831" y="10876"/>
                  <a:pt x="10263" y="10964"/>
                  <a:pt x="10721" y="10964"/>
                </a:cubicBezTo>
                <a:cubicBezTo>
                  <a:pt x="11168" y="10964"/>
                  <a:pt x="11606" y="10879"/>
                  <a:pt x="12011" y="10718"/>
                </a:cubicBezTo>
                <a:cubicBezTo>
                  <a:pt x="12257" y="10621"/>
                  <a:pt x="12367" y="10374"/>
                  <a:pt x="12254" y="10163"/>
                </a:cubicBezTo>
                <a:cubicBezTo>
                  <a:pt x="12141" y="9951"/>
                  <a:pt x="11844" y="9856"/>
                  <a:pt x="11598" y="9953"/>
                </a:cubicBezTo>
                <a:cubicBezTo>
                  <a:pt x="11323" y="10062"/>
                  <a:pt x="11026" y="10117"/>
                  <a:pt x="10721" y="10117"/>
                </a:cubicBezTo>
                <a:cubicBezTo>
                  <a:pt x="10409" y="10117"/>
                  <a:pt x="10112" y="10058"/>
                  <a:pt x="9833" y="9944"/>
                </a:cubicBezTo>
                <a:cubicBezTo>
                  <a:pt x="9710" y="9894"/>
                  <a:pt x="9581" y="9898"/>
                  <a:pt x="9463" y="9935"/>
                </a:cubicBezTo>
                <a:close/>
                <a:moveTo>
                  <a:pt x="7750" y="12439"/>
                </a:moveTo>
                <a:lnTo>
                  <a:pt x="10097" y="15681"/>
                </a:lnTo>
                <a:lnTo>
                  <a:pt x="8099" y="16546"/>
                </a:lnTo>
                <a:lnTo>
                  <a:pt x="6481" y="13423"/>
                </a:lnTo>
                <a:cubicBezTo>
                  <a:pt x="6481" y="13423"/>
                  <a:pt x="7750" y="12439"/>
                  <a:pt x="7750" y="12439"/>
                </a:cubicBezTo>
                <a:close/>
                <a:moveTo>
                  <a:pt x="13850" y="12439"/>
                </a:moveTo>
                <a:lnTo>
                  <a:pt x="15119" y="13423"/>
                </a:lnTo>
                <a:lnTo>
                  <a:pt x="13512" y="16546"/>
                </a:lnTo>
                <a:cubicBezTo>
                  <a:pt x="13512" y="16546"/>
                  <a:pt x="11503" y="15681"/>
                  <a:pt x="11503" y="15681"/>
                </a:cubicBezTo>
                <a:lnTo>
                  <a:pt x="13850" y="12439"/>
                </a:lnTo>
                <a:close/>
                <a:moveTo>
                  <a:pt x="9103" y="12703"/>
                </a:moveTo>
                <a:cubicBezTo>
                  <a:pt x="9656" y="12836"/>
                  <a:pt x="10225" y="12904"/>
                  <a:pt x="10805" y="12904"/>
                </a:cubicBezTo>
                <a:cubicBezTo>
                  <a:pt x="11380" y="12904"/>
                  <a:pt x="11947" y="12843"/>
                  <a:pt x="12497" y="12712"/>
                </a:cubicBezTo>
                <a:cubicBezTo>
                  <a:pt x="12497" y="12712"/>
                  <a:pt x="10805" y="15053"/>
                  <a:pt x="10805" y="15053"/>
                </a:cubicBezTo>
                <a:lnTo>
                  <a:pt x="9103" y="12703"/>
                </a:lnTo>
                <a:close/>
                <a:moveTo>
                  <a:pt x="5572" y="13741"/>
                </a:moveTo>
                <a:lnTo>
                  <a:pt x="7411" y="17293"/>
                </a:lnTo>
                <a:cubicBezTo>
                  <a:pt x="7466" y="17398"/>
                  <a:pt x="7561" y="17473"/>
                  <a:pt x="7686" y="17511"/>
                </a:cubicBezTo>
                <a:cubicBezTo>
                  <a:pt x="7812" y="17550"/>
                  <a:pt x="7958" y="17545"/>
                  <a:pt x="8078" y="17493"/>
                </a:cubicBezTo>
                <a:lnTo>
                  <a:pt x="8426" y="17347"/>
                </a:lnTo>
                <a:lnTo>
                  <a:pt x="8818" y="18413"/>
                </a:lnTo>
                <a:lnTo>
                  <a:pt x="8183" y="20753"/>
                </a:lnTo>
                <a:lnTo>
                  <a:pt x="983" y="20753"/>
                </a:lnTo>
                <a:cubicBezTo>
                  <a:pt x="983" y="20753"/>
                  <a:pt x="983" y="17120"/>
                  <a:pt x="983" y="17120"/>
                </a:cubicBezTo>
                <a:cubicBezTo>
                  <a:pt x="983" y="15382"/>
                  <a:pt x="3429" y="13878"/>
                  <a:pt x="5572" y="13741"/>
                </a:cubicBezTo>
                <a:close/>
                <a:moveTo>
                  <a:pt x="16028" y="13741"/>
                </a:moveTo>
                <a:cubicBezTo>
                  <a:pt x="18171" y="13878"/>
                  <a:pt x="20627" y="15382"/>
                  <a:pt x="20627" y="17120"/>
                </a:cubicBezTo>
                <a:cubicBezTo>
                  <a:pt x="20627" y="17120"/>
                  <a:pt x="20627" y="20753"/>
                  <a:pt x="20627" y="20753"/>
                </a:cubicBezTo>
                <a:lnTo>
                  <a:pt x="13406" y="20753"/>
                </a:lnTo>
                <a:lnTo>
                  <a:pt x="12782" y="18413"/>
                </a:lnTo>
                <a:lnTo>
                  <a:pt x="13205" y="17356"/>
                </a:lnTo>
                <a:lnTo>
                  <a:pt x="13533" y="17493"/>
                </a:lnTo>
                <a:cubicBezTo>
                  <a:pt x="13654" y="17545"/>
                  <a:pt x="13789" y="17550"/>
                  <a:pt x="13914" y="17511"/>
                </a:cubicBezTo>
                <a:cubicBezTo>
                  <a:pt x="14040" y="17473"/>
                  <a:pt x="14144" y="17398"/>
                  <a:pt x="14199" y="17293"/>
                </a:cubicBezTo>
                <a:lnTo>
                  <a:pt x="16028" y="13741"/>
                </a:lnTo>
                <a:close/>
                <a:moveTo>
                  <a:pt x="10805" y="16318"/>
                </a:moveTo>
                <a:lnTo>
                  <a:pt x="12328" y="16974"/>
                </a:lnTo>
                <a:cubicBezTo>
                  <a:pt x="12328" y="16974"/>
                  <a:pt x="11926" y="17967"/>
                  <a:pt x="11926" y="17967"/>
                </a:cubicBezTo>
                <a:lnTo>
                  <a:pt x="9685" y="17967"/>
                </a:lnTo>
                <a:lnTo>
                  <a:pt x="9315" y="16965"/>
                </a:lnTo>
                <a:lnTo>
                  <a:pt x="10805" y="16318"/>
                </a:lnTo>
                <a:close/>
                <a:moveTo>
                  <a:pt x="9716" y="18813"/>
                </a:moveTo>
                <a:lnTo>
                  <a:pt x="11884" y="18813"/>
                </a:lnTo>
                <a:lnTo>
                  <a:pt x="12402" y="20753"/>
                </a:lnTo>
                <a:lnTo>
                  <a:pt x="9188" y="20753"/>
                </a:lnTo>
                <a:cubicBezTo>
                  <a:pt x="9188" y="20753"/>
                  <a:pt x="9716" y="18813"/>
                  <a:pt x="9716" y="18813"/>
                </a:cubicBezTo>
                <a:close/>
                <a:moveTo>
                  <a:pt x="15034" y="18941"/>
                </a:moveTo>
                <a:cubicBezTo>
                  <a:pt x="14764" y="18941"/>
                  <a:pt x="14548" y="19127"/>
                  <a:pt x="14548" y="19360"/>
                </a:cubicBezTo>
                <a:cubicBezTo>
                  <a:pt x="14548" y="19593"/>
                  <a:pt x="14764" y="19788"/>
                  <a:pt x="15034" y="19788"/>
                </a:cubicBezTo>
                <a:lnTo>
                  <a:pt x="17001" y="19788"/>
                </a:lnTo>
                <a:cubicBezTo>
                  <a:pt x="17271" y="19788"/>
                  <a:pt x="17487" y="19593"/>
                  <a:pt x="17487" y="19360"/>
                </a:cubicBezTo>
                <a:cubicBezTo>
                  <a:pt x="17487" y="19127"/>
                  <a:pt x="17271" y="18941"/>
                  <a:pt x="17001" y="18941"/>
                </a:cubicBezTo>
                <a:lnTo>
                  <a:pt x="15034" y="18941"/>
                </a:lnTo>
                <a:close/>
                <a:moveTo>
                  <a:pt x="19094" y="18941"/>
                </a:moveTo>
                <a:cubicBezTo>
                  <a:pt x="18824" y="18941"/>
                  <a:pt x="18608" y="19127"/>
                  <a:pt x="18608" y="19360"/>
                </a:cubicBezTo>
                <a:cubicBezTo>
                  <a:pt x="18608" y="19593"/>
                  <a:pt x="18824" y="19788"/>
                  <a:pt x="19094" y="19788"/>
                </a:cubicBezTo>
                <a:cubicBezTo>
                  <a:pt x="19365" y="19788"/>
                  <a:pt x="19591" y="19593"/>
                  <a:pt x="19591" y="19360"/>
                </a:cubicBezTo>
                <a:cubicBezTo>
                  <a:pt x="19591" y="19127"/>
                  <a:pt x="19365" y="18941"/>
                  <a:pt x="19094" y="18941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7" name="Shape">
            <a:extLst>
              <a:ext uri="{FF2B5EF4-FFF2-40B4-BE49-F238E27FC236}">
                <a16:creationId xmlns:a16="http://schemas.microsoft.com/office/drawing/2014/main" id="{E844FB79-E697-9A4F-98B1-D03221F55994}"/>
              </a:ext>
            </a:extLst>
          </p:cNvPr>
          <p:cNvSpPr/>
          <p:nvPr/>
        </p:nvSpPr>
        <p:spPr>
          <a:xfrm>
            <a:off x="6840969" y="2618581"/>
            <a:ext cx="598018" cy="5711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10800" y="0"/>
                </a:moveTo>
                <a:cubicBezTo>
                  <a:pt x="10533" y="0"/>
                  <a:pt x="10317" y="225"/>
                  <a:pt x="10317" y="504"/>
                </a:cubicBezTo>
                <a:lnTo>
                  <a:pt x="10317" y="1074"/>
                </a:lnTo>
                <a:lnTo>
                  <a:pt x="965" y="1074"/>
                </a:lnTo>
                <a:cubicBezTo>
                  <a:pt x="432" y="1074"/>
                  <a:pt x="0" y="1525"/>
                  <a:pt x="0" y="2082"/>
                </a:cubicBezTo>
                <a:lnTo>
                  <a:pt x="0" y="3023"/>
                </a:lnTo>
                <a:cubicBezTo>
                  <a:pt x="0" y="3580"/>
                  <a:pt x="432" y="4030"/>
                  <a:pt x="965" y="4030"/>
                </a:cubicBezTo>
                <a:lnTo>
                  <a:pt x="1102" y="4030"/>
                </a:lnTo>
                <a:lnTo>
                  <a:pt x="1102" y="15380"/>
                </a:lnTo>
                <a:cubicBezTo>
                  <a:pt x="1102" y="15936"/>
                  <a:pt x="1534" y="16397"/>
                  <a:pt x="2067" y="16397"/>
                </a:cubicBezTo>
                <a:lnTo>
                  <a:pt x="10317" y="16397"/>
                </a:lnTo>
                <a:lnTo>
                  <a:pt x="10317" y="17870"/>
                </a:lnTo>
                <a:lnTo>
                  <a:pt x="6730" y="20617"/>
                </a:lnTo>
                <a:cubicBezTo>
                  <a:pt x="6514" y="20782"/>
                  <a:pt x="6471" y="21105"/>
                  <a:pt x="6629" y="21330"/>
                </a:cubicBezTo>
                <a:cubicBezTo>
                  <a:pt x="6788" y="21555"/>
                  <a:pt x="7088" y="21600"/>
                  <a:pt x="7303" y="21435"/>
                </a:cubicBezTo>
                <a:lnTo>
                  <a:pt x="10317" y="19125"/>
                </a:lnTo>
                <a:lnTo>
                  <a:pt x="10317" y="21026"/>
                </a:lnTo>
                <a:cubicBezTo>
                  <a:pt x="10317" y="21305"/>
                  <a:pt x="10533" y="21530"/>
                  <a:pt x="10800" y="21530"/>
                </a:cubicBezTo>
                <a:cubicBezTo>
                  <a:pt x="11067" y="21530"/>
                  <a:pt x="11283" y="21305"/>
                  <a:pt x="11283" y="21026"/>
                </a:cubicBezTo>
                <a:lnTo>
                  <a:pt x="11283" y="19125"/>
                </a:lnTo>
                <a:lnTo>
                  <a:pt x="14297" y="21435"/>
                </a:lnTo>
                <a:cubicBezTo>
                  <a:pt x="14383" y="21501"/>
                  <a:pt x="14480" y="21530"/>
                  <a:pt x="14579" y="21530"/>
                </a:cubicBezTo>
                <a:cubicBezTo>
                  <a:pt x="14728" y="21530"/>
                  <a:pt x="14876" y="21465"/>
                  <a:pt x="14971" y="21330"/>
                </a:cubicBezTo>
                <a:cubicBezTo>
                  <a:pt x="15129" y="21105"/>
                  <a:pt x="15086" y="20782"/>
                  <a:pt x="14870" y="20617"/>
                </a:cubicBezTo>
                <a:lnTo>
                  <a:pt x="11283" y="17870"/>
                </a:lnTo>
                <a:lnTo>
                  <a:pt x="11283" y="16397"/>
                </a:lnTo>
                <a:lnTo>
                  <a:pt x="19533" y="16397"/>
                </a:lnTo>
                <a:cubicBezTo>
                  <a:pt x="20066" y="16397"/>
                  <a:pt x="20498" y="15937"/>
                  <a:pt x="20498" y="15380"/>
                </a:cubicBezTo>
                <a:lnTo>
                  <a:pt x="20498" y="4030"/>
                </a:lnTo>
                <a:lnTo>
                  <a:pt x="20626" y="4030"/>
                </a:lnTo>
                <a:cubicBezTo>
                  <a:pt x="21159" y="4030"/>
                  <a:pt x="21600" y="3580"/>
                  <a:pt x="21600" y="3023"/>
                </a:cubicBezTo>
                <a:lnTo>
                  <a:pt x="21600" y="2082"/>
                </a:lnTo>
                <a:cubicBezTo>
                  <a:pt x="21600" y="1525"/>
                  <a:pt x="21159" y="1074"/>
                  <a:pt x="20626" y="1074"/>
                </a:cubicBezTo>
                <a:lnTo>
                  <a:pt x="11283" y="1074"/>
                </a:lnTo>
                <a:lnTo>
                  <a:pt x="11283" y="504"/>
                </a:lnTo>
                <a:cubicBezTo>
                  <a:pt x="11283" y="225"/>
                  <a:pt x="11067" y="0"/>
                  <a:pt x="10800" y="0"/>
                </a:cubicBezTo>
                <a:close/>
                <a:moveTo>
                  <a:pt x="965" y="2082"/>
                </a:moveTo>
                <a:lnTo>
                  <a:pt x="20626" y="2082"/>
                </a:lnTo>
                <a:cubicBezTo>
                  <a:pt x="20626" y="2082"/>
                  <a:pt x="20626" y="3023"/>
                  <a:pt x="20626" y="3023"/>
                </a:cubicBezTo>
                <a:lnTo>
                  <a:pt x="965" y="3023"/>
                </a:lnTo>
                <a:lnTo>
                  <a:pt x="965" y="2082"/>
                </a:lnTo>
                <a:close/>
                <a:moveTo>
                  <a:pt x="2067" y="4030"/>
                </a:moveTo>
                <a:lnTo>
                  <a:pt x="19533" y="4030"/>
                </a:lnTo>
                <a:cubicBezTo>
                  <a:pt x="19533" y="4030"/>
                  <a:pt x="19533" y="15380"/>
                  <a:pt x="19533" y="15380"/>
                </a:cubicBezTo>
                <a:lnTo>
                  <a:pt x="2067" y="15380"/>
                </a:lnTo>
                <a:lnTo>
                  <a:pt x="2067" y="4030"/>
                </a:lnTo>
                <a:close/>
                <a:moveTo>
                  <a:pt x="9307" y="5171"/>
                </a:moveTo>
                <a:cubicBezTo>
                  <a:pt x="7550" y="5171"/>
                  <a:pt x="6119" y="6663"/>
                  <a:pt x="6119" y="8498"/>
                </a:cubicBezTo>
                <a:cubicBezTo>
                  <a:pt x="6119" y="8748"/>
                  <a:pt x="6316" y="8954"/>
                  <a:pt x="6556" y="8954"/>
                </a:cubicBezTo>
                <a:lnTo>
                  <a:pt x="9307" y="8954"/>
                </a:lnTo>
                <a:cubicBezTo>
                  <a:pt x="9547" y="8954"/>
                  <a:pt x="9744" y="8748"/>
                  <a:pt x="9744" y="8498"/>
                </a:cubicBezTo>
                <a:lnTo>
                  <a:pt x="9744" y="5627"/>
                </a:lnTo>
                <a:cubicBezTo>
                  <a:pt x="9744" y="5376"/>
                  <a:pt x="9547" y="5171"/>
                  <a:pt x="9307" y="5171"/>
                </a:cubicBezTo>
                <a:close/>
                <a:moveTo>
                  <a:pt x="10618" y="5475"/>
                </a:moveTo>
                <a:cubicBezTo>
                  <a:pt x="10378" y="5475"/>
                  <a:pt x="10181" y="5680"/>
                  <a:pt x="10181" y="5931"/>
                </a:cubicBezTo>
                <a:lnTo>
                  <a:pt x="10181" y="9420"/>
                </a:lnTo>
                <a:lnTo>
                  <a:pt x="6848" y="9420"/>
                </a:lnTo>
                <a:cubicBezTo>
                  <a:pt x="6607" y="9420"/>
                  <a:pt x="6411" y="9615"/>
                  <a:pt x="6411" y="9867"/>
                </a:cubicBezTo>
                <a:cubicBezTo>
                  <a:pt x="6411" y="12290"/>
                  <a:pt x="8296" y="14268"/>
                  <a:pt x="10618" y="14268"/>
                </a:cubicBezTo>
                <a:cubicBezTo>
                  <a:pt x="12939" y="14268"/>
                  <a:pt x="14834" y="12289"/>
                  <a:pt x="14834" y="9867"/>
                </a:cubicBezTo>
                <a:cubicBezTo>
                  <a:pt x="14834" y="7444"/>
                  <a:pt x="12939" y="5475"/>
                  <a:pt x="10618" y="5475"/>
                </a:cubicBezTo>
                <a:close/>
                <a:moveTo>
                  <a:pt x="8869" y="6121"/>
                </a:moveTo>
                <a:cubicBezTo>
                  <a:pt x="8869" y="6121"/>
                  <a:pt x="8869" y="8042"/>
                  <a:pt x="8869" y="8042"/>
                </a:cubicBezTo>
                <a:lnTo>
                  <a:pt x="7030" y="8042"/>
                </a:lnTo>
                <a:cubicBezTo>
                  <a:pt x="7207" y="7072"/>
                  <a:pt x="7941" y="6307"/>
                  <a:pt x="8869" y="6121"/>
                </a:cubicBezTo>
                <a:close/>
                <a:moveTo>
                  <a:pt x="11055" y="6416"/>
                </a:moveTo>
                <a:cubicBezTo>
                  <a:pt x="12691" y="6639"/>
                  <a:pt x="13960" y="8099"/>
                  <a:pt x="13960" y="9867"/>
                </a:cubicBezTo>
                <a:cubicBezTo>
                  <a:pt x="13960" y="11788"/>
                  <a:pt x="12459" y="13355"/>
                  <a:pt x="10618" y="13355"/>
                </a:cubicBezTo>
                <a:cubicBezTo>
                  <a:pt x="8924" y="13355"/>
                  <a:pt x="7526" y="12031"/>
                  <a:pt x="7312" y="10323"/>
                </a:cubicBezTo>
                <a:lnTo>
                  <a:pt x="10618" y="10323"/>
                </a:lnTo>
                <a:cubicBezTo>
                  <a:pt x="10858" y="10323"/>
                  <a:pt x="11055" y="10117"/>
                  <a:pt x="11055" y="9867"/>
                </a:cubicBezTo>
                <a:lnTo>
                  <a:pt x="11055" y="641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8" name="TextBox 11">
            <a:extLst>
              <a:ext uri="{FF2B5EF4-FFF2-40B4-BE49-F238E27FC236}">
                <a16:creationId xmlns:a16="http://schemas.microsoft.com/office/drawing/2014/main" id="{E130328F-7C25-FD47-867D-760A5C8B35A1}"/>
              </a:ext>
            </a:extLst>
          </p:cNvPr>
          <p:cNvSpPr txBox="1"/>
          <p:nvPr/>
        </p:nvSpPr>
        <p:spPr>
          <a:xfrm>
            <a:off x="9298536" y="4326572"/>
            <a:ext cx="2437657" cy="12249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sz="1600" b="1" dirty="0" smtClean="0">
                <a:solidFill>
                  <a:srgbClr val="FF5733"/>
                </a:solidFill>
                <a:latin typeface="Arial" panose="020B0604020202020204" pitchFamily="34" charset="0"/>
              </a:rPr>
              <a:t>Promoción de oferta bienes y servicios: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FF5733"/>
                </a:solidFill>
                <a:latin typeface="Arial" panose="020B0604020202020204" pitchFamily="34" charset="0"/>
              </a:rPr>
              <a:t>Campaña </a:t>
            </a:r>
            <a:r>
              <a:rPr lang="es-EC" dirty="0">
                <a:solidFill>
                  <a:srgbClr val="FF5733"/>
                </a:solidFill>
                <a:latin typeface="Arial" panose="020B0604020202020204" pitchFamily="34" charset="0"/>
              </a:rPr>
              <a:t>permanente en redes sociales institucionales hasta marzo de </a:t>
            </a:r>
            <a:r>
              <a:rPr lang="es-EC" dirty="0" smtClean="0">
                <a:solidFill>
                  <a:srgbClr val="FF5733"/>
                </a:solidFill>
                <a:latin typeface="Arial" panose="020B0604020202020204" pitchFamily="34" charset="0"/>
              </a:rPr>
              <a:t>2021.</a:t>
            </a:r>
            <a:endParaRPr lang="es-EC" dirty="0">
              <a:solidFill>
                <a:srgbClr val="FF5733"/>
              </a:solidFill>
              <a:latin typeface="Arial" panose="020B0604020202020204" pitchFamily="34" charset="0"/>
            </a:endParaRPr>
          </a:p>
        </p:txBody>
      </p:sp>
      <p:sp>
        <p:nvSpPr>
          <p:cNvPr id="91" name="TextBox 21">
            <a:extLst>
              <a:ext uri="{FF2B5EF4-FFF2-40B4-BE49-F238E27FC236}">
                <a16:creationId xmlns:a16="http://schemas.microsoft.com/office/drawing/2014/main" id="{91696B7B-AC47-A743-B1E0-0F3D00D50BA8}"/>
              </a:ext>
            </a:extLst>
          </p:cNvPr>
          <p:cNvSpPr txBox="1"/>
          <p:nvPr/>
        </p:nvSpPr>
        <p:spPr>
          <a:xfrm>
            <a:off x="8385958" y="4557658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FF5733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92" name="Oval 22">
            <a:extLst>
              <a:ext uri="{FF2B5EF4-FFF2-40B4-BE49-F238E27FC236}">
                <a16:creationId xmlns:a16="http://schemas.microsoft.com/office/drawing/2014/main" id="{FBBDD394-F990-A849-B8BF-749AA8F5A8C0}"/>
              </a:ext>
            </a:extLst>
          </p:cNvPr>
          <p:cNvSpPr/>
          <p:nvPr/>
        </p:nvSpPr>
        <p:spPr>
          <a:xfrm>
            <a:off x="8222741" y="4508628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FF57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TextBox 25">
            <a:extLst>
              <a:ext uri="{FF2B5EF4-FFF2-40B4-BE49-F238E27FC236}">
                <a16:creationId xmlns:a16="http://schemas.microsoft.com/office/drawing/2014/main" id="{1AAC06A6-D99A-FD4B-A804-BC16DC713F42}"/>
              </a:ext>
            </a:extLst>
          </p:cNvPr>
          <p:cNvSpPr txBox="1"/>
          <p:nvPr/>
        </p:nvSpPr>
        <p:spPr>
          <a:xfrm>
            <a:off x="800974" y="4687185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C70038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97" name="Oval 26">
            <a:extLst>
              <a:ext uri="{FF2B5EF4-FFF2-40B4-BE49-F238E27FC236}">
                <a16:creationId xmlns:a16="http://schemas.microsoft.com/office/drawing/2014/main" id="{1405E197-31CB-D642-AE51-C3AC3AD168F5}"/>
              </a:ext>
            </a:extLst>
          </p:cNvPr>
          <p:cNvSpPr/>
          <p:nvPr/>
        </p:nvSpPr>
        <p:spPr>
          <a:xfrm>
            <a:off x="650114" y="4625798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C7003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TextBox 7">
            <a:extLst>
              <a:ext uri="{FF2B5EF4-FFF2-40B4-BE49-F238E27FC236}">
                <a16:creationId xmlns:a16="http://schemas.microsoft.com/office/drawing/2014/main" id="{FBCCEACC-B364-E745-BA47-61E5F105277A}"/>
              </a:ext>
            </a:extLst>
          </p:cNvPr>
          <p:cNvSpPr txBox="1"/>
          <p:nvPr/>
        </p:nvSpPr>
        <p:spPr>
          <a:xfrm>
            <a:off x="1680904" y="4291847"/>
            <a:ext cx="2773501" cy="84330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sz="1600" b="1" dirty="0" smtClean="0">
                <a:solidFill>
                  <a:srgbClr val="C70038"/>
                </a:solidFill>
                <a:latin typeface="Arial" panose="020B0604020202020204" pitchFamily="34" charset="0"/>
              </a:rPr>
              <a:t>Promoción oferta EPyS: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C70038"/>
                </a:solidFill>
                <a:latin typeface="Arial" panose="020B0604020202020204" pitchFamily="34" charset="0"/>
              </a:rPr>
              <a:t>Res. 0034 proceso autorización ferias en espacio público. </a:t>
            </a:r>
          </a:p>
        </p:txBody>
      </p:sp>
      <p:sp>
        <p:nvSpPr>
          <p:cNvPr id="114" name="Freeform 7">
            <a:extLst>
              <a:ext uri="{FF2B5EF4-FFF2-40B4-BE49-F238E27FC236}">
                <a16:creationId xmlns:a16="http://schemas.microsoft.com/office/drawing/2014/main" id="{03AB41BC-8273-4BE2-BE2A-A7E6E7D9A8E3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6883139" y="4786170"/>
            <a:ext cx="550230" cy="520679"/>
          </a:xfrm>
          <a:custGeom>
            <a:avLst/>
            <a:gdLst>
              <a:gd name="T0" fmla="*/ 164 w 186"/>
              <a:gd name="T1" fmla="*/ 112 h 176"/>
              <a:gd name="T2" fmla="*/ 65 w 186"/>
              <a:gd name="T3" fmla="*/ 116 h 176"/>
              <a:gd name="T4" fmla="*/ 151 w 186"/>
              <a:gd name="T5" fmla="*/ 133 h 176"/>
              <a:gd name="T6" fmla="*/ 151 w 186"/>
              <a:gd name="T7" fmla="*/ 144 h 176"/>
              <a:gd name="T8" fmla="*/ 47 w 186"/>
              <a:gd name="T9" fmla="*/ 137 h 176"/>
              <a:gd name="T10" fmla="*/ 28 w 186"/>
              <a:gd name="T11" fmla="*/ 12 h 176"/>
              <a:gd name="T12" fmla="*/ 0 w 186"/>
              <a:gd name="T13" fmla="*/ 6 h 176"/>
              <a:gd name="T14" fmla="*/ 32 w 186"/>
              <a:gd name="T15" fmla="*/ 0 h 176"/>
              <a:gd name="T16" fmla="*/ 44 w 186"/>
              <a:gd name="T17" fmla="*/ 27 h 176"/>
              <a:gd name="T18" fmla="*/ 185 w 186"/>
              <a:gd name="T19" fmla="*/ 34 h 176"/>
              <a:gd name="T20" fmla="*/ 57 w 186"/>
              <a:gd name="T21" fmla="*/ 164 h 176"/>
              <a:gd name="T22" fmla="*/ 34 w 186"/>
              <a:gd name="T23" fmla="*/ 164 h 176"/>
              <a:gd name="T24" fmla="*/ 144 w 186"/>
              <a:gd name="T25" fmla="*/ 153 h 176"/>
              <a:gd name="T26" fmla="*/ 144 w 186"/>
              <a:gd name="T27" fmla="*/ 176 h 176"/>
              <a:gd name="T28" fmla="*/ 144 w 186"/>
              <a:gd name="T29" fmla="*/ 153 h 176"/>
              <a:gd name="T30" fmla="*/ 133 w 186"/>
              <a:gd name="T31" fmla="*/ 89 h 176"/>
              <a:gd name="T32" fmla="*/ 114 w 186"/>
              <a:gd name="T33" fmla="*/ 105 h 176"/>
              <a:gd name="T34" fmla="*/ 134 w 186"/>
              <a:gd name="T35" fmla="*/ 80 h 176"/>
              <a:gd name="T36" fmla="*/ 114 w 186"/>
              <a:gd name="T37" fmla="*/ 63 h 176"/>
              <a:gd name="T38" fmla="*/ 134 w 186"/>
              <a:gd name="T39" fmla="*/ 80 h 176"/>
              <a:gd name="T40" fmla="*/ 139 w 186"/>
              <a:gd name="T41" fmla="*/ 38 h 176"/>
              <a:gd name="T42" fmla="*/ 114 w 186"/>
              <a:gd name="T43" fmla="*/ 54 h 176"/>
              <a:gd name="T44" fmla="*/ 148 w 186"/>
              <a:gd name="T45" fmla="*/ 38 h 176"/>
              <a:gd name="T46" fmla="*/ 168 w 186"/>
              <a:gd name="T47" fmla="*/ 54 h 176"/>
              <a:gd name="T48" fmla="*/ 148 w 186"/>
              <a:gd name="T49" fmla="*/ 38 h 176"/>
              <a:gd name="T50" fmla="*/ 142 w 186"/>
              <a:gd name="T51" fmla="*/ 80 h 176"/>
              <a:gd name="T52" fmla="*/ 165 w 186"/>
              <a:gd name="T53" fmla="*/ 63 h 176"/>
              <a:gd name="T54" fmla="*/ 141 w 186"/>
              <a:gd name="T55" fmla="*/ 89 h 176"/>
              <a:gd name="T56" fmla="*/ 154 w 186"/>
              <a:gd name="T57" fmla="*/ 105 h 176"/>
              <a:gd name="T58" fmla="*/ 141 w 186"/>
              <a:gd name="T59" fmla="*/ 89 h 176"/>
              <a:gd name="T60" fmla="*/ 105 w 186"/>
              <a:gd name="T61" fmla="*/ 89 h 176"/>
              <a:gd name="T62" fmla="*/ 88 w 186"/>
              <a:gd name="T63" fmla="*/ 105 h 176"/>
              <a:gd name="T64" fmla="*/ 105 w 186"/>
              <a:gd name="T65" fmla="*/ 80 h 176"/>
              <a:gd name="T66" fmla="*/ 83 w 186"/>
              <a:gd name="T67" fmla="*/ 63 h 176"/>
              <a:gd name="T68" fmla="*/ 105 w 186"/>
              <a:gd name="T69" fmla="*/ 80 h 176"/>
              <a:gd name="T70" fmla="*/ 105 w 186"/>
              <a:gd name="T71" fmla="*/ 38 h 176"/>
              <a:gd name="T72" fmla="*/ 82 w 186"/>
              <a:gd name="T73" fmla="*/ 54 h 176"/>
              <a:gd name="T74" fmla="*/ 80 w 186"/>
              <a:gd name="T75" fmla="*/ 105 h 176"/>
              <a:gd name="T76" fmla="*/ 60 w 186"/>
              <a:gd name="T77" fmla="*/ 89 h 176"/>
              <a:gd name="T78" fmla="*/ 80 w 186"/>
              <a:gd name="T79" fmla="*/ 105 h 176"/>
              <a:gd name="T80" fmla="*/ 74 w 186"/>
              <a:gd name="T81" fmla="*/ 63 h 176"/>
              <a:gd name="T82" fmla="*/ 58 w 186"/>
              <a:gd name="T83" fmla="*/ 80 h 176"/>
              <a:gd name="T84" fmla="*/ 73 w 186"/>
              <a:gd name="T85" fmla="*/ 54 h 176"/>
              <a:gd name="T86" fmla="*/ 47 w 186"/>
              <a:gd name="T87" fmla="*/ 38 h 176"/>
              <a:gd name="T88" fmla="*/ 73 w 186"/>
              <a:gd name="T89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6" h="176">
                <a:moveTo>
                  <a:pt x="185" y="34"/>
                </a:moveTo>
                <a:cubicBezTo>
                  <a:pt x="164" y="112"/>
                  <a:pt x="164" y="112"/>
                  <a:pt x="164" y="112"/>
                </a:cubicBezTo>
                <a:cubicBezTo>
                  <a:pt x="163" y="114"/>
                  <a:pt x="161" y="116"/>
                  <a:pt x="158" y="116"/>
                </a:cubicBezTo>
                <a:cubicBezTo>
                  <a:pt x="65" y="116"/>
                  <a:pt x="65" y="116"/>
                  <a:pt x="65" y="116"/>
                </a:cubicBezTo>
                <a:cubicBezTo>
                  <a:pt x="60" y="133"/>
                  <a:pt x="60" y="133"/>
                  <a:pt x="60" y="133"/>
                </a:cubicBezTo>
                <a:cubicBezTo>
                  <a:pt x="151" y="133"/>
                  <a:pt x="151" y="133"/>
                  <a:pt x="151" y="133"/>
                </a:cubicBezTo>
                <a:cubicBezTo>
                  <a:pt x="154" y="133"/>
                  <a:pt x="157" y="135"/>
                  <a:pt x="157" y="139"/>
                </a:cubicBezTo>
                <a:cubicBezTo>
                  <a:pt x="157" y="142"/>
                  <a:pt x="154" y="144"/>
                  <a:pt x="151" y="144"/>
                </a:cubicBezTo>
                <a:cubicBezTo>
                  <a:pt x="53" y="144"/>
                  <a:pt x="53" y="144"/>
                  <a:pt x="53" y="144"/>
                </a:cubicBezTo>
                <a:cubicBezTo>
                  <a:pt x="49" y="144"/>
                  <a:pt x="46" y="141"/>
                  <a:pt x="47" y="137"/>
                </a:cubicBezTo>
                <a:cubicBezTo>
                  <a:pt x="55" y="110"/>
                  <a:pt x="55" y="110"/>
                  <a:pt x="55" y="110"/>
                </a:cubicBezTo>
                <a:cubicBezTo>
                  <a:pt x="46" y="77"/>
                  <a:pt x="37" y="44"/>
                  <a:pt x="28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2" y="12"/>
                  <a:pt x="0" y="9"/>
                  <a:pt x="0" y="6"/>
                </a:cubicBezTo>
                <a:cubicBezTo>
                  <a:pt x="0" y="3"/>
                  <a:pt x="2" y="0"/>
                  <a:pt x="5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5" y="0"/>
                  <a:pt x="37" y="2"/>
                  <a:pt x="38" y="4"/>
                </a:cubicBezTo>
                <a:cubicBezTo>
                  <a:pt x="44" y="27"/>
                  <a:pt x="44" y="27"/>
                  <a:pt x="44" y="27"/>
                </a:cubicBezTo>
                <a:cubicBezTo>
                  <a:pt x="179" y="27"/>
                  <a:pt x="179" y="27"/>
                  <a:pt x="179" y="27"/>
                </a:cubicBezTo>
                <a:cubicBezTo>
                  <a:pt x="183" y="27"/>
                  <a:pt x="186" y="30"/>
                  <a:pt x="185" y="34"/>
                </a:cubicBezTo>
                <a:close/>
                <a:moveTo>
                  <a:pt x="46" y="153"/>
                </a:moveTo>
                <a:cubicBezTo>
                  <a:pt x="52" y="153"/>
                  <a:pt x="57" y="158"/>
                  <a:pt x="57" y="164"/>
                </a:cubicBezTo>
                <a:cubicBezTo>
                  <a:pt x="57" y="171"/>
                  <a:pt x="52" y="176"/>
                  <a:pt x="46" y="176"/>
                </a:cubicBezTo>
                <a:cubicBezTo>
                  <a:pt x="40" y="176"/>
                  <a:pt x="34" y="171"/>
                  <a:pt x="34" y="164"/>
                </a:cubicBezTo>
                <a:cubicBezTo>
                  <a:pt x="34" y="158"/>
                  <a:pt x="40" y="153"/>
                  <a:pt x="46" y="153"/>
                </a:cubicBezTo>
                <a:close/>
                <a:moveTo>
                  <a:pt x="144" y="153"/>
                </a:moveTo>
                <a:cubicBezTo>
                  <a:pt x="150" y="153"/>
                  <a:pt x="155" y="158"/>
                  <a:pt x="155" y="164"/>
                </a:cubicBezTo>
                <a:cubicBezTo>
                  <a:pt x="155" y="171"/>
                  <a:pt x="150" y="176"/>
                  <a:pt x="144" y="176"/>
                </a:cubicBezTo>
                <a:cubicBezTo>
                  <a:pt x="138" y="176"/>
                  <a:pt x="132" y="171"/>
                  <a:pt x="132" y="164"/>
                </a:cubicBezTo>
                <a:cubicBezTo>
                  <a:pt x="132" y="158"/>
                  <a:pt x="138" y="153"/>
                  <a:pt x="144" y="153"/>
                </a:cubicBezTo>
                <a:close/>
                <a:moveTo>
                  <a:pt x="130" y="105"/>
                </a:moveTo>
                <a:cubicBezTo>
                  <a:pt x="133" y="89"/>
                  <a:pt x="133" y="89"/>
                  <a:pt x="133" y="89"/>
                </a:cubicBezTo>
                <a:cubicBezTo>
                  <a:pt x="114" y="89"/>
                  <a:pt x="114" y="89"/>
                  <a:pt x="114" y="89"/>
                </a:cubicBezTo>
                <a:cubicBezTo>
                  <a:pt x="114" y="105"/>
                  <a:pt x="114" y="105"/>
                  <a:pt x="114" y="105"/>
                </a:cubicBezTo>
                <a:cubicBezTo>
                  <a:pt x="130" y="105"/>
                  <a:pt x="130" y="105"/>
                  <a:pt x="130" y="105"/>
                </a:cubicBezTo>
                <a:close/>
                <a:moveTo>
                  <a:pt x="134" y="80"/>
                </a:moveTo>
                <a:cubicBezTo>
                  <a:pt x="136" y="63"/>
                  <a:pt x="136" y="63"/>
                  <a:pt x="136" y="63"/>
                </a:cubicBezTo>
                <a:cubicBezTo>
                  <a:pt x="114" y="63"/>
                  <a:pt x="114" y="63"/>
                  <a:pt x="114" y="63"/>
                </a:cubicBezTo>
                <a:cubicBezTo>
                  <a:pt x="114" y="80"/>
                  <a:pt x="114" y="80"/>
                  <a:pt x="114" y="80"/>
                </a:cubicBezTo>
                <a:cubicBezTo>
                  <a:pt x="134" y="80"/>
                  <a:pt x="134" y="80"/>
                  <a:pt x="134" y="80"/>
                </a:cubicBezTo>
                <a:close/>
                <a:moveTo>
                  <a:pt x="137" y="54"/>
                </a:moveTo>
                <a:cubicBezTo>
                  <a:pt x="139" y="38"/>
                  <a:pt x="139" y="38"/>
                  <a:pt x="139" y="38"/>
                </a:cubicBezTo>
                <a:cubicBezTo>
                  <a:pt x="114" y="38"/>
                  <a:pt x="114" y="38"/>
                  <a:pt x="114" y="38"/>
                </a:cubicBezTo>
                <a:cubicBezTo>
                  <a:pt x="114" y="54"/>
                  <a:pt x="114" y="54"/>
                  <a:pt x="114" y="54"/>
                </a:cubicBezTo>
                <a:cubicBezTo>
                  <a:pt x="137" y="54"/>
                  <a:pt x="137" y="54"/>
                  <a:pt x="137" y="54"/>
                </a:cubicBezTo>
                <a:close/>
                <a:moveTo>
                  <a:pt x="148" y="38"/>
                </a:moveTo>
                <a:cubicBezTo>
                  <a:pt x="146" y="54"/>
                  <a:pt x="146" y="54"/>
                  <a:pt x="146" y="54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72" y="38"/>
                  <a:pt x="172" y="38"/>
                  <a:pt x="172" y="38"/>
                </a:cubicBezTo>
                <a:cubicBezTo>
                  <a:pt x="148" y="38"/>
                  <a:pt x="148" y="38"/>
                  <a:pt x="148" y="38"/>
                </a:cubicBezTo>
                <a:close/>
                <a:moveTo>
                  <a:pt x="145" y="63"/>
                </a:moveTo>
                <a:cubicBezTo>
                  <a:pt x="142" y="80"/>
                  <a:pt x="142" y="80"/>
                  <a:pt x="142" y="80"/>
                </a:cubicBezTo>
                <a:cubicBezTo>
                  <a:pt x="161" y="80"/>
                  <a:pt x="161" y="80"/>
                  <a:pt x="161" y="80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45" y="63"/>
                  <a:pt x="145" y="63"/>
                  <a:pt x="145" y="63"/>
                </a:cubicBezTo>
                <a:close/>
                <a:moveTo>
                  <a:pt x="141" y="89"/>
                </a:moveTo>
                <a:cubicBezTo>
                  <a:pt x="139" y="105"/>
                  <a:pt x="139" y="105"/>
                  <a:pt x="139" y="105"/>
                </a:cubicBezTo>
                <a:cubicBezTo>
                  <a:pt x="154" y="105"/>
                  <a:pt x="154" y="105"/>
                  <a:pt x="154" y="105"/>
                </a:cubicBezTo>
                <a:cubicBezTo>
                  <a:pt x="158" y="89"/>
                  <a:pt x="158" y="89"/>
                  <a:pt x="158" y="89"/>
                </a:cubicBezTo>
                <a:cubicBezTo>
                  <a:pt x="141" y="89"/>
                  <a:pt x="141" y="89"/>
                  <a:pt x="141" y="89"/>
                </a:cubicBezTo>
                <a:close/>
                <a:moveTo>
                  <a:pt x="105" y="105"/>
                </a:moveTo>
                <a:cubicBezTo>
                  <a:pt x="105" y="89"/>
                  <a:pt x="105" y="89"/>
                  <a:pt x="105" y="89"/>
                </a:cubicBezTo>
                <a:cubicBezTo>
                  <a:pt x="86" y="89"/>
                  <a:pt x="86" y="89"/>
                  <a:pt x="86" y="89"/>
                </a:cubicBezTo>
                <a:cubicBezTo>
                  <a:pt x="88" y="105"/>
                  <a:pt x="88" y="105"/>
                  <a:pt x="88" y="105"/>
                </a:cubicBezTo>
                <a:cubicBezTo>
                  <a:pt x="105" y="105"/>
                  <a:pt x="105" y="105"/>
                  <a:pt x="105" y="105"/>
                </a:cubicBezTo>
                <a:close/>
                <a:moveTo>
                  <a:pt x="105" y="80"/>
                </a:moveTo>
                <a:cubicBezTo>
                  <a:pt x="105" y="63"/>
                  <a:pt x="105" y="63"/>
                  <a:pt x="105" y="63"/>
                </a:cubicBezTo>
                <a:cubicBezTo>
                  <a:pt x="83" y="63"/>
                  <a:pt x="83" y="63"/>
                  <a:pt x="83" y="63"/>
                </a:cubicBezTo>
                <a:cubicBezTo>
                  <a:pt x="85" y="80"/>
                  <a:pt x="85" y="80"/>
                  <a:pt x="85" y="80"/>
                </a:cubicBezTo>
                <a:cubicBezTo>
                  <a:pt x="105" y="80"/>
                  <a:pt x="105" y="80"/>
                  <a:pt x="105" y="80"/>
                </a:cubicBezTo>
                <a:close/>
                <a:moveTo>
                  <a:pt x="105" y="54"/>
                </a:moveTo>
                <a:cubicBezTo>
                  <a:pt x="105" y="38"/>
                  <a:pt x="105" y="38"/>
                  <a:pt x="105" y="38"/>
                </a:cubicBezTo>
                <a:cubicBezTo>
                  <a:pt x="79" y="38"/>
                  <a:pt x="79" y="38"/>
                  <a:pt x="79" y="38"/>
                </a:cubicBezTo>
                <a:cubicBezTo>
                  <a:pt x="82" y="54"/>
                  <a:pt x="82" y="54"/>
                  <a:pt x="82" y="54"/>
                </a:cubicBezTo>
                <a:cubicBezTo>
                  <a:pt x="105" y="54"/>
                  <a:pt x="105" y="54"/>
                  <a:pt x="105" y="54"/>
                </a:cubicBezTo>
                <a:close/>
                <a:moveTo>
                  <a:pt x="80" y="105"/>
                </a:moveTo>
                <a:cubicBezTo>
                  <a:pt x="78" y="89"/>
                  <a:pt x="78" y="89"/>
                  <a:pt x="78" y="89"/>
                </a:cubicBezTo>
                <a:cubicBezTo>
                  <a:pt x="60" y="89"/>
                  <a:pt x="60" y="89"/>
                  <a:pt x="60" y="89"/>
                </a:cubicBezTo>
                <a:cubicBezTo>
                  <a:pt x="65" y="105"/>
                  <a:pt x="65" y="105"/>
                  <a:pt x="65" y="105"/>
                </a:cubicBezTo>
                <a:cubicBezTo>
                  <a:pt x="80" y="105"/>
                  <a:pt x="80" y="105"/>
                  <a:pt x="80" y="105"/>
                </a:cubicBezTo>
                <a:close/>
                <a:moveTo>
                  <a:pt x="77" y="80"/>
                </a:moveTo>
                <a:cubicBezTo>
                  <a:pt x="74" y="63"/>
                  <a:pt x="74" y="63"/>
                  <a:pt x="74" y="63"/>
                </a:cubicBezTo>
                <a:cubicBezTo>
                  <a:pt x="53" y="63"/>
                  <a:pt x="53" y="63"/>
                  <a:pt x="53" y="63"/>
                </a:cubicBezTo>
                <a:cubicBezTo>
                  <a:pt x="58" y="80"/>
                  <a:pt x="58" y="80"/>
                  <a:pt x="58" y="80"/>
                </a:cubicBezTo>
                <a:cubicBezTo>
                  <a:pt x="77" y="80"/>
                  <a:pt x="77" y="80"/>
                  <a:pt x="77" y="80"/>
                </a:cubicBezTo>
                <a:close/>
                <a:moveTo>
                  <a:pt x="73" y="54"/>
                </a:moveTo>
                <a:cubicBezTo>
                  <a:pt x="71" y="38"/>
                  <a:pt x="71" y="38"/>
                  <a:pt x="71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51" y="54"/>
                  <a:pt x="51" y="54"/>
                  <a:pt x="51" y="54"/>
                </a:cubicBezTo>
                <a:cubicBezTo>
                  <a:pt x="73" y="54"/>
                  <a:pt x="73" y="54"/>
                  <a:pt x="73" y="54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3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FBCCEACC-B364-E745-BA47-61E5F105277A}"/>
              </a:ext>
            </a:extLst>
          </p:cNvPr>
          <p:cNvSpPr txBox="1"/>
          <p:nvPr/>
        </p:nvSpPr>
        <p:spPr>
          <a:xfrm>
            <a:off x="1691394" y="5183697"/>
            <a:ext cx="237987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C70038"/>
                </a:solidFill>
                <a:latin typeface="Arial" panose="020B0604020202020204" pitchFamily="34" charset="0"/>
              </a:rPr>
              <a:t>Plan piloto de ferias (Feria Cumandá se reactiva y feria virtual)</a:t>
            </a:r>
          </a:p>
        </p:txBody>
      </p:sp>
      <p:graphicFrame>
        <p:nvGraphicFramePr>
          <p:cNvPr id="30" name="Diagram 4">
            <a:extLst>
              <a:ext uri="{FF2B5EF4-FFF2-40B4-BE49-F238E27FC236}">
                <a16:creationId xmlns:a16="http://schemas.microsoft.com/office/drawing/2014/main" id="{D1005C6D-1DBD-E940-BEEC-F92975514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9712614"/>
              </p:ext>
            </p:extLst>
          </p:nvPr>
        </p:nvGraphicFramePr>
        <p:xfrm>
          <a:off x="3669736" y="1787661"/>
          <a:ext cx="4728962" cy="4266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31" name="Graphic 14" descr="Group of men">
            <a:extLst>
              <a:ext uri="{FF2B5EF4-FFF2-40B4-BE49-F238E27FC236}">
                <a16:creationId xmlns:a16="http://schemas.microsoft.com/office/drawing/2014/main" id="{884E3E3A-2306-476E-B293-E06A6317755D}"/>
              </a:ext>
            </a:extLst>
          </p:cNvPr>
          <p:cNvGrpSpPr/>
          <p:nvPr/>
        </p:nvGrpSpPr>
        <p:grpSpPr>
          <a:xfrm>
            <a:off x="4785678" y="2660259"/>
            <a:ext cx="512335" cy="463394"/>
            <a:chOff x="4921798" y="2253517"/>
            <a:chExt cx="315067" cy="284970"/>
          </a:xfrm>
          <a:solidFill>
            <a:schemeClr val="bg1"/>
          </a:solidFill>
        </p:grpSpPr>
        <p:sp>
          <p:nvSpPr>
            <p:cNvPr id="32" name="Freeform: Shape 38">
              <a:extLst>
                <a:ext uri="{FF2B5EF4-FFF2-40B4-BE49-F238E27FC236}">
                  <a16:creationId xmlns:a16="http://schemas.microsoft.com/office/drawing/2014/main" id="{8FC9EE97-2C89-489D-8FB2-BE994B49AC96}"/>
                </a:ext>
              </a:extLst>
            </p:cNvPr>
            <p:cNvSpPr/>
            <p:nvPr/>
          </p:nvSpPr>
          <p:spPr>
            <a:xfrm>
              <a:off x="5145446" y="2253517"/>
              <a:ext cx="51412" cy="51412"/>
            </a:xfrm>
            <a:custGeom>
              <a:avLst/>
              <a:gdLst>
                <a:gd name="connsiteX0" fmla="*/ 51412 w 51412"/>
                <a:gd name="connsiteY0" fmla="*/ 25706 h 51412"/>
                <a:gd name="connsiteX1" fmla="*/ 25706 w 51412"/>
                <a:gd name="connsiteY1" fmla="*/ 51412 h 51412"/>
                <a:gd name="connsiteX2" fmla="*/ 0 w 51412"/>
                <a:gd name="connsiteY2" fmla="*/ 25706 h 51412"/>
                <a:gd name="connsiteX3" fmla="*/ 25706 w 51412"/>
                <a:gd name="connsiteY3" fmla="*/ 0 h 51412"/>
                <a:gd name="connsiteX4" fmla="*/ 51412 w 51412"/>
                <a:gd name="connsiteY4" fmla="*/ 25706 h 5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12" h="51412">
                  <a:moveTo>
                    <a:pt x="51412" y="25706"/>
                  </a:moveTo>
                  <a:cubicBezTo>
                    <a:pt x="51412" y="39903"/>
                    <a:pt x="39903" y="51412"/>
                    <a:pt x="25706" y="51412"/>
                  </a:cubicBezTo>
                  <a:cubicBezTo>
                    <a:pt x="11509" y="51412"/>
                    <a:pt x="0" y="39903"/>
                    <a:pt x="0" y="25706"/>
                  </a:cubicBezTo>
                  <a:cubicBezTo>
                    <a:pt x="0" y="11509"/>
                    <a:pt x="11509" y="0"/>
                    <a:pt x="25706" y="0"/>
                  </a:cubicBezTo>
                  <a:cubicBezTo>
                    <a:pt x="39903" y="0"/>
                    <a:pt x="51412" y="11509"/>
                    <a:pt x="51412" y="25706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Freeform: Shape 39">
              <a:extLst>
                <a:ext uri="{FF2B5EF4-FFF2-40B4-BE49-F238E27FC236}">
                  <a16:creationId xmlns:a16="http://schemas.microsoft.com/office/drawing/2014/main" id="{D15AA4F4-F0B0-48CD-9752-717FDD6C6A3E}"/>
                </a:ext>
              </a:extLst>
            </p:cNvPr>
            <p:cNvSpPr/>
            <p:nvPr/>
          </p:nvSpPr>
          <p:spPr>
            <a:xfrm>
              <a:off x="4961831" y="2253517"/>
              <a:ext cx="51412" cy="51412"/>
            </a:xfrm>
            <a:custGeom>
              <a:avLst/>
              <a:gdLst>
                <a:gd name="connsiteX0" fmla="*/ 51412 w 51412"/>
                <a:gd name="connsiteY0" fmla="*/ 25706 h 51412"/>
                <a:gd name="connsiteX1" fmla="*/ 25706 w 51412"/>
                <a:gd name="connsiteY1" fmla="*/ 51412 h 51412"/>
                <a:gd name="connsiteX2" fmla="*/ 0 w 51412"/>
                <a:gd name="connsiteY2" fmla="*/ 25706 h 51412"/>
                <a:gd name="connsiteX3" fmla="*/ 25706 w 51412"/>
                <a:gd name="connsiteY3" fmla="*/ 0 h 51412"/>
                <a:gd name="connsiteX4" fmla="*/ 51412 w 51412"/>
                <a:gd name="connsiteY4" fmla="*/ 25706 h 5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12" h="51412">
                  <a:moveTo>
                    <a:pt x="51412" y="25706"/>
                  </a:moveTo>
                  <a:cubicBezTo>
                    <a:pt x="51412" y="39903"/>
                    <a:pt x="39903" y="51412"/>
                    <a:pt x="25706" y="51412"/>
                  </a:cubicBezTo>
                  <a:cubicBezTo>
                    <a:pt x="11509" y="51412"/>
                    <a:pt x="0" y="39903"/>
                    <a:pt x="0" y="25706"/>
                  </a:cubicBezTo>
                  <a:cubicBezTo>
                    <a:pt x="0" y="11509"/>
                    <a:pt x="11509" y="0"/>
                    <a:pt x="25706" y="0"/>
                  </a:cubicBezTo>
                  <a:cubicBezTo>
                    <a:pt x="39903" y="0"/>
                    <a:pt x="51412" y="11509"/>
                    <a:pt x="51412" y="25706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Freeform: Shape 40">
              <a:extLst>
                <a:ext uri="{FF2B5EF4-FFF2-40B4-BE49-F238E27FC236}">
                  <a16:creationId xmlns:a16="http://schemas.microsoft.com/office/drawing/2014/main" id="{4B588702-FAC6-4119-9A88-482AEA8276FB}"/>
                </a:ext>
              </a:extLst>
            </p:cNvPr>
            <p:cNvSpPr/>
            <p:nvPr/>
          </p:nvSpPr>
          <p:spPr>
            <a:xfrm>
              <a:off x="5053639" y="2253517"/>
              <a:ext cx="51412" cy="51412"/>
            </a:xfrm>
            <a:custGeom>
              <a:avLst/>
              <a:gdLst>
                <a:gd name="connsiteX0" fmla="*/ 51412 w 51412"/>
                <a:gd name="connsiteY0" fmla="*/ 25706 h 51412"/>
                <a:gd name="connsiteX1" fmla="*/ 25706 w 51412"/>
                <a:gd name="connsiteY1" fmla="*/ 51412 h 51412"/>
                <a:gd name="connsiteX2" fmla="*/ 0 w 51412"/>
                <a:gd name="connsiteY2" fmla="*/ 25706 h 51412"/>
                <a:gd name="connsiteX3" fmla="*/ 25706 w 51412"/>
                <a:gd name="connsiteY3" fmla="*/ 0 h 51412"/>
                <a:gd name="connsiteX4" fmla="*/ 51412 w 51412"/>
                <a:gd name="connsiteY4" fmla="*/ 25706 h 5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12" h="51412">
                  <a:moveTo>
                    <a:pt x="51412" y="25706"/>
                  </a:moveTo>
                  <a:cubicBezTo>
                    <a:pt x="51412" y="39903"/>
                    <a:pt x="39903" y="51412"/>
                    <a:pt x="25706" y="51412"/>
                  </a:cubicBezTo>
                  <a:cubicBezTo>
                    <a:pt x="11509" y="51412"/>
                    <a:pt x="0" y="39903"/>
                    <a:pt x="0" y="25706"/>
                  </a:cubicBezTo>
                  <a:cubicBezTo>
                    <a:pt x="0" y="11509"/>
                    <a:pt x="11509" y="0"/>
                    <a:pt x="25706" y="0"/>
                  </a:cubicBezTo>
                  <a:cubicBezTo>
                    <a:pt x="39903" y="0"/>
                    <a:pt x="51412" y="11509"/>
                    <a:pt x="51412" y="25706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Freeform: Shape 41">
              <a:extLst>
                <a:ext uri="{FF2B5EF4-FFF2-40B4-BE49-F238E27FC236}">
                  <a16:creationId xmlns:a16="http://schemas.microsoft.com/office/drawing/2014/main" id="{5A38A18B-EBDC-4743-B623-1FB7750D9A6D}"/>
                </a:ext>
              </a:extLst>
            </p:cNvPr>
            <p:cNvSpPr/>
            <p:nvPr/>
          </p:nvSpPr>
          <p:spPr>
            <a:xfrm>
              <a:off x="5014340" y="2312641"/>
              <a:ext cx="130722" cy="225846"/>
            </a:xfrm>
            <a:custGeom>
              <a:avLst/>
              <a:gdLst>
                <a:gd name="connsiteX0" fmla="*/ 130372 w 130722"/>
                <a:gd name="connsiteY0" fmla="*/ 86299 h 225846"/>
                <a:gd name="connsiteX1" fmla="*/ 113847 w 130722"/>
                <a:gd name="connsiteY1" fmla="*/ 25339 h 225846"/>
                <a:gd name="connsiteX2" fmla="*/ 110542 w 130722"/>
                <a:gd name="connsiteY2" fmla="*/ 19463 h 225846"/>
                <a:gd name="connsiteX3" fmla="*/ 85203 w 130722"/>
                <a:gd name="connsiteY3" fmla="*/ 3305 h 225846"/>
                <a:gd name="connsiteX4" fmla="*/ 65372 w 130722"/>
                <a:gd name="connsiteY4" fmla="*/ 0 h 225846"/>
                <a:gd name="connsiteX5" fmla="*/ 45542 w 130722"/>
                <a:gd name="connsiteY5" fmla="*/ 3305 h 225846"/>
                <a:gd name="connsiteX6" fmla="*/ 20203 w 130722"/>
                <a:gd name="connsiteY6" fmla="*/ 19463 h 225846"/>
                <a:gd name="connsiteX7" fmla="*/ 16898 w 130722"/>
                <a:gd name="connsiteY7" fmla="*/ 25339 h 225846"/>
                <a:gd name="connsiteX8" fmla="*/ 372 w 130722"/>
                <a:gd name="connsiteY8" fmla="*/ 86299 h 225846"/>
                <a:gd name="connsiteX9" fmla="*/ 8084 w 130722"/>
                <a:gd name="connsiteY9" fmla="*/ 100254 h 225846"/>
                <a:gd name="connsiteX10" fmla="*/ 11022 w 130722"/>
                <a:gd name="connsiteY10" fmla="*/ 100621 h 225846"/>
                <a:gd name="connsiteX11" fmla="*/ 21672 w 130722"/>
                <a:gd name="connsiteY11" fmla="*/ 92542 h 225846"/>
                <a:gd name="connsiteX12" fmla="*/ 36361 w 130722"/>
                <a:gd name="connsiteY12" fmla="*/ 38926 h 225846"/>
                <a:gd name="connsiteX13" fmla="*/ 36361 w 130722"/>
                <a:gd name="connsiteY13" fmla="*/ 225847 h 225846"/>
                <a:gd name="connsiteX14" fmla="*/ 58395 w 130722"/>
                <a:gd name="connsiteY14" fmla="*/ 225847 h 225846"/>
                <a:gd name="connsiteX15" fmla="*/ 58395 w 130722"/>
                <a:gd name="connsiteY15" fmla="*/ 120819 h 225846"/>
                <a:gd name="connsiteX16" fmla="*/ 73084 w 130722"/>
                <a:gd name="connsiteY16" fmla="*/ 120819 h 225846"/>
                <a:gd name="connsiteX17" fmla="*/ 73084 w 130722"/>
                <a:gd name="connsiteY17" fmla="*/ 225479 h 225846"/>
                <a:gd name="connsiteX18" fmla="*/ 95118 w 130722"/>
                <a:gd name="connsiteY18" fmla="*/ 225479 h 225846"/>
                <a:gd name="connsiteX19" fmla="*/ 95118 w 130722"/>
                <a:gd name="connsiteY19" fmla="*/ 38926 h 225846"/>
                <a:gd name="connsiteX20" fmla="*/ 109807 w 130722"/>
                <a:gd name="connsiteY20" fmla="*/ 92542 h 225846"/>
                <a:gd name="connsiteX21" fmla="*/ 120457 w 130722"/>
                <a:gd name="connsiteY21" fmla="*/ 100621 h 225846"/>
                <a:gd name="connsiteX22" fmla="*/ 123395 w 130722"/>
                <a:gd name="connsiteY22" fmla="*/ 100254 h 225846"/>
                <a:gd name="connsiteX23" fmla="*/ 130372 w 130722"/>
                <a:gd name="connsiteY23" fmla="*/ 86299 h 22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722" h="225846">
                  <a:moveTo>
                    <a:pt x="130372" y="86299"/>
                  </a:moveTo>
                  <a:lnTo>
                    <a:pt x="113847" y="25339"/>
                  </a:lnTo>
                  <a:cubicBezTo>
                    <a:pt x="113112" y="23136"/>
                    <a:pt x="112010" y="20932"/>
                    <a:pt x="110542" y="19463"/>
                  </a:cubicBezTo>
                  <a:cubicBezTo>
                    <a:pt x="103564" y="12119"/>
                    <a:pt x="94751" y="6610"/>
                    <a:pt x="85203" y="3305"/>
                  </a:cubicBezTo>
                  <a:cubicBezTo>
                    <a:pt x="78960" y="1102"/>
                    <a:pt x="72350" y="0"/>
                    <a:pt x="65372" y="0"/>
                  </a:cubicBezTo>
                  <a:cubicBezTo>
                    <a:pt x="58395" y="0"/>
                    <a:pt x="51785" y="1102"/>
                    <a:pt x="45542" y="3305"/>
                  </a:cubicBezTo>
                  <a:cubicBezTo>
                    <a:pt x="35627" y="6610"/>
                    <a:pt x="27180" y="12119"/>
                    <a:pt x="20203" y="19463"/>
                  </a:cubicBezTo>
                  <a:cubicBezTo>
                    <a:pt x="18734" y="21299"/>
                    <a:pt x="17632" y="23136"/>
                    <a:pt x="16898" y="25339"/>
                  </a:cubicBezTo>
                  <a:lnTo>
                    <a:pt x="372" y="86299"/>
                  </a:lnTo>
                  <a:cubicBezTo>
                    <a:pt x="-1096" y="92175"/>
                    <a:pt x="1841" y="98785"/>
                    <a:pt x="8084" y="100254"/>
                  </a:cubicBezTo>
                  <a:cubicBezTo>
                    <a:pt x="9186" y="100621"/>
                    <a:pt x="9920" y="100621"/>
                    <a:pt x="11022" y="100621"/>
                  </a:cubicBezTo>
                  <a:cubicBezTo>
                    <a:pt x="15796" y="100621"/>
                    <a:pt x="20203" y="97316"/>
                    <a:pt x="21672" y="92542"/>
                  </a:cubicBezTo>
                  <a:lnTo>
                    <a:pt x="36361" y="38926"/>
                  </a:lnTo>
                  <a:lnTo>
                    <a:pt x="36361" y="225847"/>
                  </a:lnTo>
                  <a:lnTo>
                    <a:pt x="58395" y="225847"/>
                  </a:lnTo>
                  <a:lnTo>
                    <a:pt x="58395" y="120819"/>
                  </a:lnTo>
                  <a:lnTo>
                    <a:pt x="73084" y="120819"/>
                  </a:lnTo>
                  <a:lnTo>
                    <a:pt x="73084" y="225479"/>
                  </a:lnTo>
                  <a:lnTo>
                    <a:pt x="95118" y="225479"/>
                  </a:lnTo>
                  <a:lnTo>
                    <a:pt x="95118" y="38926"/>
                  </a:lnTo>
                  <a:lnTo>
                    <a:pt x="109807" y="92542"/>
                  </a:lnTo>
                  <a:cubicBezTo>
                    <a:pt x="111276" y="97316"/>
                    <a:pt x="115683" y="100621"/>
                    <a:pt x="120457" y="100621"/>
                  </a:cubicBezTo>
                  <a:cubicBezTo>
                    <a:pt x="121558" y="100621"/>
                    <a:pt x="122293" y="100621"/>
                    <a:pt x="123395" y="100254"/>
                  </a:cubicBezTo>
                  <a:cubicBezTo>
                    <a:pt x="128536" y="98785"/>
                    <a:pt x="131841" y="92175"/>
                    <a:pt x="130372" y="86299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Freeform: Shape 42">
              <a:extLst>
                <a:ext uri="{FF2B5EF4-FFF2-40B4-BE49-F238E27FC236}">
                  <a16:creationId xmlns:a16="http://schemas.microsoft.com/office/drawing/2014/main" id="{0164ACB4-FC9B-4E03-A3FD-DAF8D2D498FD}"/>
                </a:ext>
              </a:extLst>
            </p:cNvPr>
            <p:cNvSpPr/>
            <p:nvPr/>
          </p:nvSpPr>
          <p:spPr>
            <a:xfrm>
              <a:off x="4921798" y="2312274"/>
              <a:ext cx="106134" cy="226213"/>
            </a:xfrm>
            <a:custGeom>
              <a:avLst/>
              <a:gdLst>
                <a:gd name="connsiteX0" fmla="*/ 85203 w 106134"/>
                <a:gd name="connsiteY0" fmla="*/ 84830 h 226213"/>
                <a:gd name="connsiteX1" fmla="*/ 101728 w 106134"/>
                <a:gd name="connsiteY1" fmla="*/ 23870 h 226213"/>
                <a:gd name="connsiteX2" fmla="*/ 106135 w 106134"/>
                <a:gd name="connsiteY2" fmla="*/ 15056 h 226213"/>
                <a:gd name="connsiteX3" fmla="*/ 85203 w 106134"/>
                <a:gd name="connsiteY3" fmla="*/ 3305 h 226213"/>
                <a:gd name="connsiteX4" fmla="*/ 65372 w 106134"/>
                <a:gd name="connsiteY4" fmla="*/ 0 h 226213"/>
                <a:gd name="connsiteX5" fmla="*/ 45542 w 106134"/>
                <a:gd name="connsiteY5" fmla="*/ 3305 h 226213"/>
                <a:gd name="connsiteX6" fmla="*/ 20203 w 106134"/>
                <a:gd name="connsiteY6" fmla="*/ 19463 h 226213"/>
                <a:gd name="connsiteX7" fmla="*/ 16898 w 106134"/>
                <a:gd name="connsiteY7" fmla="*/ 25339 h 226213"/>
                <a:gd name="connsiteX8" fmla="*/ 372 w 106134"/>
                <a:gd name="connsiteY8" fmla="*/ 86666 h 226213"/>
                <a:gd name="connsiteX9" fmla="*/ 8084 w 106134"/>
                <a:gd name="connsiteY9" fmla="*/ 100621 h 226213"/>
                <a:gd name="connsiteX10" fmla="*/ 11022 w 106134"/>
                <a:gd name="connsiteY10" fmla="*/ 100988 h 226213"/>
                <a:gd name="connsiteX11" fmla="*/ 21672 w 106134"/>
                <a:gd name="connsiteY11" fmla="*/ 92909 h 226213"/>
                <a:gd name="connsiteX12" fmla="*/ 36361 w 106134"/>
                <a:gd name="connsiteY12" fmla="*/ 39294 h 226213"/>
                <a:gd name="connsiteX13" fmla="*/ 36361 w 106134"/>
                <a:gd name="connsiteY13" fmla="*/ 226214 h 226213"/>
                <a:gd name="connsiteX14" fmla="*/ 58395 w 106134"/>
                <a:gd name="connsiteY14" fmla="*/ 226214 h 226213"/>
                <a:gd name="connsiteX15" fmla="*/ 58395 w 106134"/>
                <a:gd name="connsiteY15" fmla="*/ 121186 h 226213"/>
                <a:gd name="connsiteX16" fmla="*/ 73084 w 106134"/>
                <a:gd name="connsiteY16" fmla="*/ 121186 h 226213"/>
                <a:gd name="connsiteX17" fmla="*/ 73084 w 106134"/>
                <a:gd name="connsiteY17" fmla="*/ 225847 h 226213"/>
                <a:gd name="connsiteX18" fmla="*/ 95118 w 106134"/>
                <a:gd name="connsiteY18" fmla="*/ 225847 h 226213"/>
                <a:gd name="connsiteX19" fmla="*/ 95118 w 106134"/>
                <a:gd name="connsiteY19" fmla="*/ 106864 h 226213"/>
                <a:gd name="connsiteX20" fmla="*/ 85203 w 106134"/>
                <a:gd name="connsiteY20" fmla="*/ 84830 h 22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6134" h="226213">
                  <a:moveTo>
                    <a:pt x="85203" y="84830"/>
                  </a:moveTo>
                  <a:lnTo>
                    <a:pt x="101728" y="23870"/>
                  </a:lnTo>
                  <a:cubicBezTo>
                    <a:pt x="102462" y="20565"/>
                    <a:pt x="104299" y="17627"/>
                    <a:pt x="106135" y="15056"/>
                  </a:cubicBezTo>
                  <a:cubicBezTo>
                    <a:pt x="100259" y="9915"/>
                    <a:pt x="92915" y="5876"/>
                    <a:pt x="85203" y="3305"/>
                  </a:cubicBezTo>
                  <a:cubicBezTo>
                    <a:pt x="78960" y="1102"/>
                    <a:pt x="72350" y="0"/>
                    <a:pt x="65372" y="0"/>
                  </a:cubicBezTo>
                  <a:cubicBezTo>
                    <a:pt x="58395" y="0"/>
                    <a:pt x="51785" y="1102"/>
                    <a:pt x="45542" y="3305"/>
                  </a:cubicBezTo>
                  <a:cubicBezTo>
                    <a:pt x="35627" y="6610"/>
                    <a:pt x="27180" y="12119"/>
                    <a:pt x="20203" y="19463"/>
                  </a:cubicBezTo>
                  <a:cubicBezTo>
                    <a:pt x="18734" y="21299"/>
                    <a:pt x="17632" y="23136"/>
                    <a:pt x="16898" y="25339"/>
                  </a:cubicBezTo>
                  <a:lnTo>
                    <a:pt x="372" y="86666"/>
                  </a:lnTo>
                  <a:cubicBezTo>
                    <a:pt x="-1096" y="92542"/>
                    <a:pt x="1841" y="99152"/>
                    <a:pt x="8084" y="100621"/>
                  </a:cubicBezTo>
                  <a:cubicBezTo>
                    <a:pt x="9186" y="100988"/>
                    <a:pt x="9920" y="100988"/>
                    <a:pt x="11022" y="100988"/>
                  </a:cubicBezTo>
                  <a:cubicBezTo>
                    <a:pt x="15796" y="100988"/>
                    <a:pt x="20203" y="97683"/>
                    <a:pt x="21672" y="92909"/>
                  </a:cubicBezTo>
                  <a:lnTo>
                    <a:pt x="36361" y="39294"/>
                  </a:lnTo>
                  <a:lnTo>
                    <a:pt x="36361" y="226214"/>
                  </a:lnTo>
                  <a:lnTo>
                    <a:pt x="58395" y="226214"/>
                  </a:lnTo>
                  <a:lnTo>
                    <a:pt x="58395" y="121186"/>
                  </a:lnTo>
                  <a:lnTo>
                    <a:pt x="73084" y="121186"/>
                  </a:lnTo>
                  <a:lnTo>
                    <a:pt x="73084" y="225847"/>
                  </a:lnTo>
                  <a:lnTo>
                    <a:pt x="95118" y="225847"/>
                  </a:lnTo>
                  <a:lnTo>
                    <a:pt x="95118" y="106864"/>
                  </a:lnTo>
                  <a:cubicBezTo>
                    <a:pt x="87406" y="103192"/>
                    <a:pt x="82999" y="94011"/>
                    <a:pt x="85203" y="84830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Freeform: Shape 43">
              <a:extLst>
                <a:ext uri="{FF2B5EF4-FFF2-40B4-BE49-F238E27FC236}">
                  <a16:creationId xmlns:a16="http://schemas.microsoft.com/office/drawing/2014/main" id="{841BA42E-9091-42AF-8392-6F9E12102C63}"/>
                </a:ext>
              </a:extLst>
            </p:cNvPr>
            <p:cNvSpPr/>
            <p:nvPr/>
          </p:nvSpPr>
          <p:spPr>
            <a:xfrm>
              <a:off x="5130390" y="2312641"/>
              <a:ext cx="106475" cy="225846"/>
            </a:xfrm>
            <a:custGeom>
              <a:avLst/>
              <a:gdLst>
                <a:gd name="connsiteX0" fmla="*/ 106130 w 106475"/>
                <a:gd name="connsiteY0" fmla="*/ 86299 h 225846"/>
                <a:gd name="connsiteX1" fmla="*/ 89237 w 106475"/>
                <a:gd name="connsiteY1" fmla="*/ 25339 h 225846"/>
                <a:gd name="connsiteX2" fmla="*/ 85932 w 106475"/>
                <a:gd name="connsiteY2" fmla="*/ 19463 h 225846"/>
                <a:gd name="connsiteX3" fmla="*/ 60593 w 106475"/>
                <a:gd name="connsiteY3" fmla="*/ 3305 h 225846"/>
                <a:gd name="connsiteX4" fmla="*/ 40763 w 106475"/>
                <a:gd name="connsiteY4" fmla="*/ 0 h 225846"/>
                <a:gd name="connsiteX5" fmla="*/ 20932 w 106475"/>
                <a:gd name="connsiteY5" fmla="*/ 3305 h 225846"/>
                <a:gd name="connsiteX6" fmla="*/ 0 w 106475"/>
                <a:gd name="connsiteY6" fmla="*/ 15056 h 225846"/>
                <a:gd name="connsiteX7" fmla="*/ 4407 w 106475"/>
                <a:gd name="connsiteY7" fmla="*/ 23503 h 225846"/>
                <a:gd name="connsiteX8" fmla="*/ 20932 w 106475"/>
                <a:gd name="connsiteY8" fmla="*/ 84463 h 225846"/>
                <a:gd name="connsiteX9" fmla="*/ 11017 w 106475"/>
                <a:gd name="connsiteY9" fmla="*/ 106497 h 225846"/>
                <a:gd name="connsiteX10" fmla="*/ 11017 w 106475"/>
                <a:gd name="connsiteY10" fmla="*/ 225847 h 225846"/>
                <a:gd name="connsiteX11" fmla="*/ 33051 w 106475"/>
                <a:gd name="connsiteY11" fmla="*/ 225847 h 225846"/>
                <a:gd name="connsiteX12" fmla="*/ 33051 w 106475"/>
                <a:gd name="connsiteY12" fmla="*/ 120819 h 225846"/>
                <a:gd name="connsiteX13" fmla="*/ 47740 w 106475"/>
                <a:gd name="connsiteY13" fmla="*/ 120819 h 225846"/>
                <a:gd name="connsiteX14" fmla="*/ 47740 w 106475"/>
                <a:gd name="connsiteY14" fmla="*/ 225479 h 225846"/>
                <a:gd name="connsiteX15" fmla="*/ 69774 w 106475"/>
                <a:gd name="connsiteY15" fmla="*/ 225479 h 225846"/>
                <a:gd name="connsiteX16" fmla="*/ 69774 w 106475"/>
                <a:gd name="connsiteY16" fmla="*/ 38926 h 225846"/>
                <a:gd name="connsiteX17" fmla="*/ 84463 w 106475"/>
                <a:gd name="connsiteY17" fmla="*/ 92542 h 225846"/>
                <a:gd name="connsiteX18" fmla="*/ 95113 w 106475"/>
                <a:gd name="connsiteY18" fmla="*/ 100621 h 225846"/>
                <a:gd name="connsiteX19" fmla="*/ 98050 w 106475"/>
                <a:gd name="connsiteY19" fmla="*/ 100254 h 225846"/>
                <a:gd name="connsiteX20" fmla="*/ 106130 w 106475"/>
                <a:gd name="connsiteY20" fmla="*/ 86299 h 22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6475" h="225846">
                  <a:moveTo>
                    <a:pt x="106130" y="86299"/>
                  </a:moveTo>
                  <a:lnTo>
                    <a:pt x="89237" y="25339"/>
                  </a:lnTo>
                  <a:cubicBezTo>
                    <a:pt x="88502" y="23136"/>
                    <a:pt x="87401" y="20932"/>
                    <a:pt x="85932" y="19463"/>
                  </a:cubicBezTo>
                  <a:cubicBezTo>
                    <a:pt x="78954" y="12119"/>
                    <a:pt x="70141" y="6610"/>
                    <a:pt x="60593" y="3305"/>
                  </a:cubicBezTo>
                  <a:cubicBezTo>
                    <a:pt x="54350" y="1102"/>
                    <a:pt x="47740" y="0"/>
                    <a:pt x="40763" y="0"/>
                  </a:cubicBezTo>
                  <a:cubicBezTo>
                    <a:pt x="33785" y="0"/>
                    <a:pt x="27175" y="1102"/>
                    <a:pt x="20932" y="3305"/>
                  </a:cubicBezTo>
                  <a:cubicBezTo>
                    <a:pt x="13220" y="5876"/>
                    <a:pt x="6243" y="9915"/>
                    <a:pt x="0" y="15056"/>
                  </a:cubicBezTo>
                  <a:cubicBezTo>
                    <a:pt x="2203" y="17627"/>
                    <a:pt x="3672" y="20565"/>
                    <a:pt x="4407" y="23503"/>
                  </a:cubicBezTo>
                  <a:lnTo>
                    <a:pt x="20932" y="84463"/>
                  </a:lnTo>
                  <a:cubicBezTo>
                    <a:pt x="23503" y="93644"/>
                    <a:pt x="18729" y="102824"/>
                    <a:pt x="11017" y="106497"/>
                  </a:cubicBezTo>
                  <a:lnTo>
                    <a:pt x="11017" y="225847"/>
                  </a:lnTo>
                  <a:lnTo>
                    <a:pt x="33051" y="225847"/>
                  </a:lnTo>
                  <a:lnTo>
                    <a:pt x="33051" y="120819"/>
                  </a:lnTo>
                  <a:lnTo>
                    <a:pt x="47740" y="120819"/>
                  </a:lnTo>
                  <a:lnTo>
                    <a:pt x="47740" y="225479"/>
                  </a:lnTo>
                  <a:lnTo>
                    <a:pt x="69774" y="225479"/>
                  </a:lnTo>
                  <a:lnTo>
                    <a:pt x="69774" y="38926"/>
                  </a:lnTo>
                  <a:lnTo>
                    <a:pt x="84463" y="92542"/>
                  </a:lnTo>
                  <a:cubicBezTo>
                    <a:pt x="85932" y="97316"/>
                    <a:pt x="90339" y="100621"/>
                    <a:pt x="95113" y="100621"/>
                  </a:cubicBezTo>
                  <a:cubicBezTo>
                    <a:pt x="96214" y="100621"/>
                    <a:pt x="96949" y="100621"/>
                    <a:pt x="98050" y="100254"/>
                  </a:cubicBezTo>
                  <a:cubicBezTo>
                    <a:pt x="104293" y="98785"/>
                    <a:pt x="107598" y="92175"/>
                    <a:pt x="106130" y="86299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1" name="Shape">
            <a:extLst>
              <a:ext uri="{FF2B5EF4-FFF2-40B4-BE49-F238E27FC236}">
                <a16:creationId xmlns:a16="http://schemas.microsoft.com/office/drawing/2014/main" id="{67657AF6-7262-FE4F-A419-FF328227662A}"/>
              </a:ext>
            </a:extLst>
          </p:cNvPr>
          <p:cNvSpPr/>
          <p:nvPr/>
        </p:nvSpPr>
        <p:spPr>
          <a:xfrm>
            <a:off x="6751956" y="2621910"/>
            <a:ext cx="534462" cy="528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0" y="0"/>
                </a:moveTo>
                <a:cubicBezTo>
                  <a:pt x="870" y="0"/>
                  <a:pt x="0" y="880"/>
                  <a:pt x="0" y="1963"/>
                </a:cubicBezTo>
                <a:cubicBezTo>
                  <a:pt x="0" y="3046"/>
                  <a:pt x="870" y="3926"/>
                  <a:pt x="1940" y="3926"/>
                </a:cubicBezTo>
                <a:lnTo>
                  <a:pt x="5318" y="3926"/>
                </a:lnTo>
                <a:cubicBezTo>
                  <a:pt x="5103" y="4242"/>
                  <a:pt x="4981" y="4629"/>
                  <a:pt x="4981" y="5041"/>
                </a:cubicBezTo>
                <a:cubicBezTo>
                  <a:pt x="4981" y="5452"/>
                  <a:pt x="5103" y="5831"/>
                  <a:pt x="5318" y="6146"/>
                </a:cubicBezTo>
                <a:lnTo>
                  <a:pt x="4216" y="6146"/>
                </a:lnTo>
                <a:cubicBezTo>
                  <a:pt x="3146" y="6146"/>
                  <a:pt x="2277" y="7026"/>
                  <a:pt x="2277" y="8109"/>
                </a:cubicBezTo>
                <a:cubicBezTo>
                  <a:pt x="2277" y="8731"/>
                  <a:pt x="2567" y="9288"/>
                  <a:pt x="3014" y="9648"/>
                </a:cubicBezTo>
                <a:cubicBezTo>
                  <a:pt x="2567" y="10008"/>
                  <a:pt x="2277" y="10565"/>
                  <a:pt x="2277" y="11187"/>
                </a:cubicBezTo>
                <a:cubicBezTo>
                  <a:pt x="2277" y="11809"/>
                  <a:pt x="2567" y="12357"/>
                  <a:pt x="3014" y="12717"/>
                </a:cubicBezTo>
                <a:cubicBezTo>
                  <a:pt x="2567" y="13077"/>
                  <a:pt x="2277" y="13634"/>
                  <a:pt x="2277" y="14256"/>
                </a:cubicBezTo>
                <a:cubicBezTo>
                  <a:pt x="2277" y="14877"/>
                  <a:pt x="2567" y="15435"/>
                  <a:pt x="3014" y="15795"/>
                </a:cubicBezTo>
                <a:cubicBezTo>
                  <a:pt x="2567" y="16155"/>
                  <a:pt x="2277" y="16712"/>
                  <a:pt x="2277" y="17333"/>
                </a:cubicBezTo>
                <a:cubicBezTo>
                  <a:pt x="2277" y="18416"/>
                  <a:pt x="3146" y="19296"/>
                  <a:pt x="4216" y="19296"/>
                </a:cubicBezTo>
                <a:lnTo>
                  <a:pt x="9188" y="19296"/>
                </a:lnTo>
                <a:cubicBezTo>
                  <a:pt x="10498" y="20714"/>
                  <a:pt x="12360" y="21600"/>
                  <a:pt x="14424" y="21600"/>
                </a:cubicBezTo>
                <a:cubicBezTo>
                  <a:pt x="18379" y="21600"/>
                  <a:pt x="21600" y="18340"/>
                  <a:pt x="21600" y="14339"/>
                </a:cubicBezTo>
                <a:cubicBezTo>
                  <a:pt x="21600" y="11008"/>
                  <a:pt x="19373" y="8204"/>
                  <a:pt x="16346" y="7354"/>
                </a:cubicBezTo>
                <a:cubicBezTo>
                  <a:pt x="16294" y="7230"/>
                  <a:pt x="16228" y="7111"/>
                  <a:pt x="16154" y="7003"/>
                </a:cubicBezTo>
                <a:lnTo>
                  <a:pt x="17256" y="7003"/>
                </a:lnTo>
                <a:cubicBezTo>
                  <a:pt x="18326" y="7003"/>
                  <a:pt x="19196" y="6123"/>
                  <a:pt x="19196" y="5041"/>
                </a:cubicBezTo>
                <a:cubicBezTo>
                  <a:pt x="19196" y="3958"/>
                  <a:pt x="18326" y="3078"/>
                  <a:pt x="17256" y="3078"/>
                </a:cubicBezTo>
                <a:lnTo>
                  <a:pt x="13878" y="3078"/>
                </a:lnTo>
                <a:cubicBezTo>
                  <a:pt x="14093" y="2762"/>
                  <a:pt x="14215" y="2374"/>
                  <a:pt x="14215" y="1963"/>
                </a:cubicBezTo>
                <a:cubicBezTo>
                  <a:pt x="14215" y="880"/>
                  <a:pt x="13345" y="0"/>
                  <a:pt x="12275" y="0"/>
                </a:cubicBezTo>
                <a:lnTo>
                  <a:pt x="1940" y="0"/>
                </a:lnTo>
                <a:close/>
                <a:moveTo>
                  <a:pt x="1940" y="857"/>
                </a:moveTo>
                <a:lnTo>
                  <a:pt x="12275" y="857"/>
                </a:lnTo>
                <a:cubicBezTo>
                  <a:pt x="12880" y="857"/>
                  <a:pt x="13368" y="1351"/>
                  <a:pt x="13368" y="1963"/>
                </a:cubicBezTo>
                <a:cubicBezTo>
                  <a:pt x="13368" y="2575"/>
                  <a:pt x="12880" y="3078"/>
                  <a:pt x="12275" y="3078"/>
                </a:cubicBezTo>
                <a:cubicBezTo>
                  <a:pt x="12275" y="3078"/>
                  <a:pt x="1940" y="3078"/>
                  <a:pt x="1940" y="3078"/>
                </a:cubicBezTo>
                <a:cubicBezTo>
                  <a:pt x="1335" y="3078"/>
                  <a:pt x="847" y="2575"/>
                  <a:pt x="847" y="1963"/>
                </a:cubicBezTo>
                <a:cubicBezTo>
                  <a:pt x="847" y="1351"/>
                  <a:pt x="1335" y="857"/>
                  <a:pt x="1940" y="857"/>
                </a:cubicBezTo>
                <a:close/>
                <a:moveTo>
                  <a:pt x="6921" y="3926"/>
                </a:moveTo>
                <a:cubicBezTo>
                  <a:pt x="6921" y="3926"/>
                  <a:pt x="17256" y="3926"/>
                  <a:pt x="17256" y="3926"/>
                </a:cubicBezTo>
                <a:cubicBezTo>
                  <a:pt x="17861" y="3926"/>
                  <a:pt x="18349" y="4428"/>
                  <a:pt x="18349" y="5041"/>
                </a:cubicBezTo>
                <a:cubicBezTo>
                  <a:pt x="18349" y="5653"/>
                  <a:pt x="17861" y="6146"/>
                  <a:pt x="17256" y="6146"/>
                </a:cubicBezTo>
                <a:lnTo>
                  <a:pt x="6921" y="6146"/>
                </a:lnTo>
                <a:cubicBezTo>
                  <a:pt x="6316" y="6146"/>
                  <a:pt x="5819" y="5653"/>
                  <a:pt x="5819" y="5041"/>
                </a:cubicBezTo>
                <a:cubicBezTo>
                  <a:pt x="5819" y="4428"/>
                  <a:pt x="6316" y="3926"/>
                  <a:pt x="6921" y="3926"/>
                </a:cubicBezTo>
                <a:close/>
                <a:moveTo>
                  <a:pt x="4216" y="7003"/>
                </a:moveTo>
                <a:lnTo>
                  <a:pt x="14552" y="7003"/>
                </a:lnTo>
                <a:cubicBezTo>
                  <a:pt x="14722" y="7003"/>
                  <a:pt x="14888" y="7043"/>
                  <a:pt x="15034" y="7114"/>
                </a:cubicBezTo>
                <a:cubicBezTo>
                  <a:pt x="14835" y="7097"/>
                  <a:pt x="14628" y="7086"/>
                  <a:pt x="14424" y="7086"/>
                </a:cubicBezTo>
                <a:cubicBezTo>
                  <a:pt x="12444" y="7086"/>
                  <a:pt x="10651" y="7906"/>
                  <a:pt x="9352" y="9224"/>
                </a:cubicBezTo>
                <a:lnTo>
                  <a:pt x="4216" y="9224"/>
                </a:lnTo>
                <a:cubicBezTo>
                  <a:pt x="3611" y="9224"/>
                  <a:pt x="3123" y="8721"/>
                  <a:pt x="3123" y="8109"/>
                </a:cubicBezTo>
                <a:cubicBezTo>
                  <a:pt x="3123" y="7497"/>
                  <a:pt x="3611" y="7003"/>
                  <a:pt x="4216" y="7003"/>
                </a:cubicBezTo>
                <a:close/>
                <a:moveTo>
                  <a:pt x="14424" y="7943"/>
                </a:moveTo>
                <a:cubicBezTo>
                  <a:pt x="17913" y="7943"/>
                  <a:pt x="20753" y="10808"/>
                  <a:pt x="20753" y="14339"/>
                </a:cubicBezTo>
                <a:cubicBezTo>
                  <a:pt x="20753" y="17869"/>
                  <a:pt x="17913" y="20743"/>
                  <a:pt x="14424" y="20743"/>
                </a:cubicBezTo>
                <a:cubicBezTo>
                  <a:pt x="10936" y="20743"/>
                  <a:pt x="8095" y="17869"/>
                  <a:pt x="8095" y="14339"/>
                </a:cubicBezTo>
                <a:cubicBezTo>
                  <a:pt x="8095" y="10808"/>
                  <a:pt x="10936" y="7943"/>
                  <a:pt x="14424" y="7943"/>
                </a:cubicBezTo>
                <a:close/>
                <a:moveTo>
                  <a:pt x="15280" y="8846"/>
                </a:moveTo>
                <a:cubicBezTo>
                  <a:pt x="15047" y="8846"/>
                  <a:pt x="14861" y="9034"/>
                  <a:pt x="14861" y="9270"/>
                </a:cubicBezTo>
                <a:cubicBezTo>
                  <a:pt x="14861" y="9506"/>
                  <a:pt x="15047" y="9703"/>
                  <a:pt x="15280" y="9703"/>
                </a:cubicBezTo>
                <a:lnTo>
                  <a:pt x="15308" y="9703"/>
                </a:lnTo>
                <a:cubicBezTo>
                  <a:pt x="15542" y="9703"/>
                  <a:pt x="15734" y="9514"/>
                  <a:pt x="15736" y="9280"/>
                </a:cubicBezTo>
                <a:cubicBezTo>
                  <a:pt x="15737" y="9044"/>
                  <a:pt x="15541" y="8847"/>
                  <a:pt x="15308" y="8846"/>
                </a:cubicBezTo>
                <a:lnTo>
                  <a:pt x="15280" y="8846"/>
                </a:lnTo>
                <a:close/>
                <a:moveTo>
                  <a:pt x="16601" y="9464"/>
                </a:moveTo>
                <a:cubicBezTo>
                  <a:pt x="16499" y="9500"/>
                  <a:pt x="16414" y="9570"/>
                  <a:pt x="16364" y="9676"/>
                </a:cubicBezTo>
                <a:cubicBezTo>
                  <a:pt x="16263" y="9888"/>
                  <a:pt x="16345" y="10145"/>
                  <a:pt x="16555" y="10247"/>
                </a:cubicBezTo>
                <a:cubicBezTo>
                  <a:pt x="18154" y="11025"/>
                  <a:pt x="19187" y="12691"/>
                  <a:pt x="19187" y="14486"/>
                </a:cubicBezTo>
                <a:cubicBezTo>
                  <a:pt x="19187" y="15254"/>
                  <a:pt x="19003" y="16015"/>
                  <a:pt x="18650" y="16688"/>
                </a:cubicBezTo>
                <a:cubicBezTo>
                  <a:pt x="18540" y="16896"/>
                  <a:pt x="18617" y="17149"/>
                  <a:pt x="18823" y="17260"/>
                </a:cubicBezTo>
                <a:cubicBezTo>
                  <a:pt x="18886" y="17294"/>
                  <a:pt x="18956" y="17315"/>
                  <a:pt x="19023" y="17315"/>
                </a:cubicBezTo>
                <a:cubicBezTo>
                  <a:pt x="19174" y="17315"/>
                  <a:pt x="19321" y="17229"/>
                  <a:pt x="19396" y="17085"/>
                </a:cubicBezTo>
                <a:cubicBezTo>
                  <a:pt x="19815" y="16289"/>
                  <a:pt x="20034" y="15393"/>
                  <a:pt x="20034" y="14486"/>
                </a:cubicBezTo>
                <a:cubicBezTo>
                  <a:pt x="20034" y="13421"/>
                  <a:pt x="19735" y="12384"/>
                  <a:pt x="19169" y="11491"/>
                </a:cubicBezTo>
                <a:cubicBezTo>
                  <a:pt x="18617" y="10622"/>
                  <a:pt x="17837" y="9929"/>
                  <a:pt x="16919" y="9482"/>
                </a:cubicBezTo>
                <a:cubicBezTo>
                  <a:pt x="16814" y="9431"/>
                  <a:pt x="16703" y="9428"/>
                  <a:pt x="16601" y="9464"/>
                </a:cubicBezTo>
                <a:close/>
                <a:moveTo>
                  <a:pt x="4216" y="10072"/>
                </a:moveTo>
                <a:lnTo>
                  <a:pt x="8633" y="10072"/>
                </a:lnTo>
                <a:cubicBezTo>
                  <a:pt x="8154" y="10736"/>
                  <a:pt x="7784" y="11486"/>
                  <a:pt x="7549" y="12293"/>
                </a:cubicBezTo>
                <a:lnTo>
                  <a:pt x="4216" y="12293"/>
                </a:lnTo>
                <a:cubicBezTo>
                  <a:pt x="3611" y="12293"/>
                  <a:pt x="3123" y="11799"/>
                  <a:pt x="3123" y="11187"/>
                </a:cubicBezTo>
                <a:cubicBezTo>
                  <a:pt x="3123" y="10575"/>
                  <a:pt x="3611" y="10072"/>
                  <a:pt x="4216" y="10072"/>
                </a:cubicBezTo>
                <a:close/>
                <a:moveTo>
                  <a:pt x="14597" y="10911"/>
                </a:moveTo>
                <a:cubicBezTo>
                  <a:pt x="14364" y="10911"/>
                  <a:pt x="14169" y="11099"/>
                  <a:pt x="14169" y="11334"/>
                </a:cubicBezTo>
                <a:lnTo>
                  <a:pt x="14169" y="11556"/>
                </a:lnTo>
                <a:cubicBezTo>
                  <a:pt x="13396" y="11734"/>
                  <a:pt x="12822" y="12395"/>
                  <a:pt x="12822" y="13177"/>
                </a:cubicBezTo>
                <a:cubicBezTo>
                  <a:pt x="12822" y="14096"/>
                  <a:pt x="13621" y="14845"/>
                  <a:pt x="14597" y="14845"/>
                </a:cubicBezTo>
                <a:cubicBezTo>
                  <a:pt x="15109" y="14845"/>
                  <a:pt x="15517" y="15208"/>
                  <a:pt x="15517" y="15656"/>
                </a:cubicBezTo>
                <a:cubicBezTo>
                  <a:pt x="15517" y="16104"/>
                  <a:pt x="15109" y="16467"/>
                  <a:pt x="14597" y="16467"/>
                </a:cubicBezTo>
                <a:cubicBezTo>
                  <a:pt x="14085" y="16467"/>
                  <a:pt x="13668" y="16104"/>
                  <a:pt x="13668" y="15656"/>
                </a:cubicBezTo>
                <a:cubicBezTo>
                  <a:pt x="13668" y="15421"/>
                  <a:pt x="13473" y="15232"/>
                  <a:pt x="13240" y="15232"/>
                </a:cubicBezTo>
                <a:cubicBezTo>
                  <a:pt x="13008" y="15232"/>
                  <a:pt x="12822" y="15421"/>
                  <a:pt x="12822" y="15656"/>
                </a:cubicBezTo>
                <a:cubicBezTo>
                  <a:pt x="12822" y="16438"/>
                  <a:pt x="13396" y="17100"/>
                  <a:pt x="14169" y="17278"/>
                </a:cubicBezTo>
                <a:lnTo>
                  <a:pt x="14169" y="17462"/>
                </a:lnTo>
                <a:cubicBezTo>
                  <a:pt x="14169" y="17698"/>
                  <a:pt x="14364" y="17886"/>
                  <a:pt x="14597" y="17886"/>
                </a:cubicBezTo>
                <a:cubicBezTo>
                  <a:pt x="14830" y="17886"/>
                  <a:pt x="15016" y="17698"/>
                  <a:pt x="15016" y="17462"/>
                </a:cubicBezTo>
                <a:lnTo>
                  <a:pt x="15016" y="17278"/>
                </a:lnTo>
                <a:cubicBezTo>
                  <a:pt x="15790" y="17100"/>
                  <a:pt x="16364" y="16438"/>
                  <a:pt x="16364" y="15656"/>
                </a:cubicBezTo>
                <a:cubicBezTo>
                  <a:pt x="16364" y="14737"/>
                  <a:pt x="15574" y="13988"/>
                  <a:pt x="14597" y="13988"/>
                </a:cubicBezTo>
                <a:cubicBezTo>
                  <a:pt x="14085" y="13988"/>
                  <a:pt x="13668" y="13626"/>
                  <a:pt x="13668" y="13177"/>
                </a:cubicBezTo>
                <a:cubicBezTo>
                  <a:pt x="13668" y="12729"/>
                  <a:pt x="14085" y="12367"/>
                  <a:pt x="14597" y="12367"/>
                </a:cubicBezTo>
                <a:cubicBezTo>
                  <a:pt x="15109" y="12367"/>
                  <a:pt x="15517" y="12729"/>
                  <a:pt x="15517" y="13177"/>
                </a:cubicBezTo>
                <a:cubicBezTo>
                  <a:pt x="15517" y="13413"/>
                  <a:pt x="15712" y="13601"/>
                  <a:pt x="15945" y="13601"/>
                </a:cubicBezTo>
                <a:cubicBezTo>
                  <a:pt x="16178" y="13601"/>
                  <a:pt x="16364" y="13413"/>
                  <a:pt x="16364" y="13177"/>
                </a:cubicBezTo>
                <a:cubicBezTo>
                  <a:pt x="16364" y="12395"/>
                  <a:pt x="15790" y="11734"/>
                  <a:pt x="15016" y="11556"/>
                </a:cubicBezTo>
                <a:lnTo>
                  <a:pt x="15016" y="11334"/>
                </a:lnTo>
                <a:cubicBezTo>
                  <a:pt x="15016" y="11099"/>
                  <a:pt x="14830" y="10911"/>
                  <a:pt x="14597" y="10911"/>
                </a:cubicBezTo>
                <a:close/>
                <a:moveTo>
                  <a:pt x="9926" y="11519"/>
                </a:moveTo>
                <a:cubicBezTo>
                  <a:pt x="9823" y="11551"/>
                  <a:pt x="9726" y="11627"/>
                  <a:pt x="9671" y="11731"/>
                </a:cubicBezTo>
                <a:cubicBezTo>
                  <a:pt x="9253" y="12527"/>
                  <a:pt x="9033" y="13422"/>
                  <a:pt x="9033" y="14329"/>
                </a:cubicBezTo>
                <a:cubicBezTo>
                  <a:pt x="9033" y="15395"/>
                  <a:pt x="9332" y="16431"/>
                  <a:pt x="9898" y="17324"/>
                </a:cubicBezTo>
                <a:cubicBezTo>
                  <a:pt x="10450" y="18193"/>
                  <a:pt x="11230" y="18886"/>
                  <a:pt x="12148" y="19333"/>
                </a:cubicBezTo>
                <a:cubicBezTo>
                  <a:pt x="12207" y="19362"/>
                  <a:pt x="12269" y="19379"/>
                  <a:pt x="12330" y="19379"/>
                </a:cubicBezTo>
                <a:cubicBezTo>
                  <a:pt x="12487" y="19379"/>
                  <a:pt x="12631" y="19283"/>
                  <a:pt x="12703" y="19130"/>
                </a:cubicBezTo>
                <a:cubicBezTo>
                  <a:pt x="12804" y="18918"/>
                  <a:pt x="12722" y="18670"/>
                  <a:pt x="12512" y="18568"/>
                </a:cubicBezTo>
                <a:cubicBezTo>
                  <a:pt x="10913" y="17790"/>
                  <a:pt x="9880" y="16124"/>
                  <a:pt x="9880" y="14329"/>
                </a:cubicBezTo>
                <a:cubicBezTo>
                  <a:pt x="9880" y="13561"/>
                  <a:pt x="10064" y="12800"/>
                  <a:pt x="10418" y="12127"/>
                </a:cubicBezTo>
                <a:cubicBezTo>
                  <a:pt x="10527" y="11919"/>
                  <a:pt x="10450" y="11657"/>
                  <a:pt x="10245" y="11546"/>
                </a:cubicBezTo>
                <a:cubicBezTo>
                  <a:pt x="10142" y="11491"/>
                  <a:pt x="10029" y="11487"/>
                  <a:pt x="9926" y="11519"/>
                </a:cubicBezTo>
                <a:close/>
                <a:moveTo>
                  <a:pt x="4216" y="13150"/>
                </a:moveTo>
                <a:lnTo>
                  <a:pt x="7349" y="13150"/>
                </a:lnTo>
                <a:cubicBezTo>
                  <a:pt x="7285" y="13539"/>
                  <a:pt x="7258" y="13931"/>
                  <a:pt x="7258" y="14339"/>
                </a:cubicBezTo>
                <a:cubicBezTo>
                  <a:pt x="7258" y="14686"/>
                  <a:pt x="7284" y="15036"/>
                  <a:pt x="7331" y="15371"/>
                </a:cubicBezTo>
                <a:lnTo>
                  <a:pt x="4216" y="15371"/>
                </a:lnTo>
                <a:cubicBezTo>
                  <a:pt x="3611" y="15371"/>
                  <a:pt x="3123" y="14868"/>
                  <a:pt x="3123" y="14256"/>
                </a:cubicBezTo>
                <a:cubicBezTo>
                  <a:pt x="3123" y="13644"/>
                  <a:pt x="3611" y="13150"/>
                  <a:pt x="4216" y="13150"/>
                </a:cubicBezTo>
                <a:close/>
                <a:moveTo>
                  <a:pt x="4216" y="16218"/>
                </a:moveTo>
                <a:lnTo>
                  <a:pt x="7504" y="16218"/>
                </a:lnTo>
                <a:cubicBezTo>
                  <a:pt x="7716" y="17022"/>
                  <a:pt x="8061" y="17771"/>
                  <a:pt x="8514" y="18439"/>
                </a:cubicBezTo>
                <a:cubicBezTo>
                  <a:pt x="8514" y="18439"/>
                  <a:pt x="4216" y="18439"/>
                  <a:pt x="4216" y="18439"/>
                </a:cubicBezTo>
                <a:cubicBezTo>
                  <a:pt x="3611" y="18439"/>
                  <a:pt x="3123" y="17945"/>
                  <a:pt x="3123" y="17333"/>
                </a:cubicBezTo>
                <a:cubicBezTo>
                  <a:pt x="3123" y="16722"/>
                  <a:pt x="3611" y="16218"/>
                  <a:pt x="4216" y="16218"/>
                </a:cubicBezTo>
                <a:close/>
                <a:moveTo>
                  <a:pt x="13832" y="19167"/>
                </a:moveTo>
                <a:cubicBezTo>
                  <a:pt x="13598" y="19167"/>
                  <a:pt x="13405" y="19355"/>
                  <a:pt x="13404" y="19591"/>
                </a:cubicBezTo>
                <a:cubicBezTo>
                  <a:pt x="13403" y="19827"/>
                  <a:pt x="13590" y="20023"/>
                  <a:pt x="13823" y="20024"/>
                </a:cubicBezTo>
                <a:lnTo>
                  <a:pt x="13851" y="20024"/>
                </a:lnTo>
                <a:cubicBezTo>
                  <a:pt x="14084" y="20024"/>
                  <a:pt x="14279" y="19827"/>
                  <a:pt x="14279" y="19591"/>
                </a:cubicBezTo>
                <a:cubicBezTo>
                  <a:pt x="14279" y="19355"/>
                  <a:pt x="14084" y="19167"/>
                  <a:pt x="13851" y="19167"/>
                </a:cubicBezTo>
                <a:lnTo>
                  <a:pt x="13832" y="1916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03AB41BC-8273-4BE2-BE2A-A7E6E7D9A8E3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4805994" y="4679444"/>
            <a:ext cx="508295" cy="480996"/>
          </a:xfrm>
          <a:custGeom>
            <a:avLst/>
            <a:gdLst>
              <a:gd name="T0" fmla="*/ 164 w 186"/>
              <a:gd name="T1" fmla="*/ 112 h 176"/>
              <a:gd name="T2" fmla="*/ 65 w 186"/>
              <a:gd name="T3" fmla="*/ 116 h 176"/>
              <a:gd name="T4" fmla="*/ 151 w 186"/>
              <a:gd name="T5" fmla="*/ 133 h 176"/>
              <a:gd name="T6" fmla="*/ 151 w 186"/>
              <a:gd name="T7" fmla="*/ 144 h 176"/>
              <a:gd name="T8" fmla="*/ 47 w 186"/>
              <a:gd name="T9" fmla="*/ 137 h 176"/>
              <a:gd name="T10" fmla="*/ 28 w 186"/>
              <a:gd name="T11" fmla="*/ 12 h 176"/>
              <a:gd name="T12" fmla="*/ 0 w 186"/>
              <a:gd name="T13" fmla="*/ 6 h 176"/>
              <a:gd name="T14" fmla="*/ 32 w 186"/>
              <a:gd name="T15" fmla="*/ 0 h 176"/>
              <a:gd name="T16" fmla="*/ 44 w 186"/>
              <a:gd name="T17" fmla="*/ 27 h 176"/>
              <a:gd name="T18" fmla="*/ 185 w 186"/>
              <a:gd name="T19" fmla="*/ 34 h 176"/>
              <a:gd name="T20" fmla="*/ 57 w 186"/>
              <a:gd name="T21" fmla="*/ 164 h 176"/>
              <a:gd name="T22" fmla="*/ 34 w 186"/>
              <a:gd name="T23" fmla="*/ 164 h 176"/>
              <a:gd name="T24" fmla="*/ 144 w 186"/>
              <a:gd name="T25" fmla="*/ 153 h 176"/>
              <a:gd name="T26" fmla="*/ 144 w 186"/>
              <a:gd name="T27" fmla="*/ 176 h 176"/>
              <a:gd name="T28" fmla="*/ 144 w 186"/>
              <a:gd name="T29" fmla="*/ 153 h 176"/>
              <a:gd name="T30" fmla="*/ 133 w 186"/>
              <a:gd name="T31" fmla="*/ 89 h 176"/>
              <a:gd name="T32" fmla="*/ 114 w 186"/>
              <a:gd name="T33" fmla="*/ 105 h 176"/>
              <a:gd name="T34" fmla="*/ 134 w 186"/>
              <a:gd name="T35" fmla="*/ 80 h 176"/>
              <a:gd name="T36" fmla="*/ 114 w 186"/>
              <a:gd name="T37" fmla="*/ 63 h 176"/>
              <a:gd name="T38" fmla="*/ 134 w 186"/>
              <a:gd name="T39" fmla="*/ 80 h 176"/>
              <a:gd name="T40" fmla="*/ 139 w 186"/>
              <a:gd name="T41" fmla="*/ 38 h 176"/>
              <a:gd name="T42" fmla="*/ 114 w 186"/>
              <a:gd name="T43" fmla="*/ 54 h 176"/>
              <a:gd name="T44" fmla="*/ 148 w 186"/>
              <a:gd name="T45" fmla="*/ 38 h 176"/>
              <a:gd name="T46" fmla="*/ 168 w 186"/>
              <a:gd name="T47" fmla="*/ 54 h 176"/>
              <a:gd name="T48" fmla="*/ 148 w 186"/>
              <a:gd name="T49" fmla="*/ 38 h 176"/>
              <a:gd name="T50" fmla="*/ 142 w 186"/>
              <a:gd name="T51" fmla="*/ 80 h 176"/>
              <a:gd name="T52" fmla="*/ 165 w 186"/>
              <a:gd name="T53" fmla="*/ 63 h 176"/>
              <a:gd name="T54" fmla="*/ 141 w 186"/>
              <a:gd name="T55" fmla="*/ 89 h 176"/>
              <a:gd name="T56" fmla="*/ 154 w 186"/>
              <a:gd name="T57" fmla="*/ 105 h 176"/>
              <a:gd name="T58" fmla="*/ 141 w 186"/>
              <a:gd name="T59" fmla="*/ 89 h 176"/>
              <a:gd name="T60" fmla="*/ 105 w 186"/>
              <a:gd name="T61" fmla="*/ 89 h 176"/>
              <a:gd name="T62" fmla="*/ 88 w 186"/>
              <a:gd name="T63" fmla="*/ 105 h 176"/>
              <a:gd name="T64" fmla="*/ 105 w 186"/>
              <a:gd name="T65" fmla="*/ 80 h 176"/>
              <a:gd name="T66" fmla="*/ 83 w 186"/>
              <a:gd name="T67" fmla="*/ 63 h 176"/>
              <a:gd name="T68" fmla="*/ 105 w 186"/>
              <a:gd name="T69" fmla="*/ 80 h 176"/>
              <a:gd name="T70" fmla="*/ 105 w 186"/>
              <a:gd name="T71" fmla="*/ 38 h 176"/>
              <a:gd name="T72" fmla="*/ 82 w 186"/>
              <a:gd name="T73" fmla="*/ 54 h 176"/>
              <a:gd name="T74" fmla="*/ 80 w 186"/>
              <a:gd name="T75" fmla="*/ 105 h 176"/>
              <a:gd name="T76" fmla="*/ 60 w 186"/>
              <a:gd name="T77" fmla="*/ 89 h 176"/>
              <a:gd name="T78" fmla="*/ 80 w 186"/>
              <a:gd name="T79" fmla="*/ 105 h 176"/>
              <a:gd name="T80" fmla="*/ 74 w 186"/>
              <a:gd name="T81" fmla="*/ 63 h 176"/>
              <a:gd name="T82" fmla="*/ 58 w 186"/>
              <a:gd name="T83" fmla="*/ 80 h 176"/>
              <a:gd name="T84" fmla="*/ 73 w 186"/>
              <a:gd name="T85" fmla="*/ 54 h 176"/>
              <a:gd name="T86" fmla="*/ 47 w 186"/>
              <a:gd name="T87" fmla="*/ 38 h 176"/>
              <a:gd name="T88" fmla="*/ 73 w 186"/>
              <a:gd name="T89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6" h="176">
                <a:moveTo>
                  <a:pt x="185" y="34"/>
                </a:moveTo>
                <a:cubicBezTo>
                  <a:pt x="164" y="112"/>
                  <a:pt x="164" y="112"/>
                  <a:pt x="164" y="112"/>
                </a:cubicBezTo>
                <a:cubicBezTo>
                  <a:pt x="163" y="114"/>
                  <a:pt x="161" y="116"/>
                  <a:pt x="158" y="116"/>
                </a:cubicBezTo>
                <a:cubicBezTo>
                  <a:pt x="65" y="116"/>
                  <a:pt x="65" y="116"/>
                  <a:pt x="65" y="116"/>
                </a:cubicBezTo>
                <a:cubicBezTo>
                  <a:pt x="60" y="133"/>
                  <a:pt x="60" y="133"/>
                  <a:pt x="60" y="133"/>
                </a:cubicBezTo>
                <a:cubicBezTo>
                  <a:pt x="151" y="133"/>
                  <a:pt x="151" y="133"/>
                  <a:pt x="151" y="133"/>
                </a:cubicBezTo>
                <a:cubicBezTo>
                  <a:pt x="154" y="133"/>
                  <a:pt x="157" y="135"/>
                  <a:pt x="157" y="139"/>
                </a:cubicBezTo>
                <a:cubicBezTo>
                  <a:pt x="157" y="142"/>
                  <a:pt x="154" y="144"/>
                  <a:pt x="151" y="144"/>
                </a:cubicBezTo>
                <a:cubicBezTo>
                  <a:pt x="53" y="144"/>
                  <a:pt x="53" y="144"/>
                  <a:pt x="53" y="144"/>
                </a:cubicBezTo>
                <a:cubicBezTo>
                  <a:pt x="49" y="144"/>
                  <a:pt x="46" y="141"/>
                  <a:pt x="47" y="137"/>
                </a:cubicBezTo>
                <a:cubicBezTo>
                  <a:pt x="55" y="110"/>
                  <a:pt x="55" y="110"/>
                  <a:pt x="55" y="110"/>
                </a:cubicBezTo>
                <a:cubicBezTo>
                  <a:pt x="46" y="77"/>
                  <a:pt x="37" y="44"/>
                  <a:pt x="28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2" y="12"/>
                  <a:pt x="0" y="9"/>
                  <a:pt x="0" y="6"/>
                </a:cubicBezTo>
                <a:cubicBezTo>
                  <a:pt x="0" y="3"/>
                  <a:pt x="2" y="0"/>
                  <a:pt x="5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5" y="0"/>
                  <a:pt x="37" y="2"/>
                  <a:pt x="38" y="4"/>
                </a:cubicBezTo>
                <a:cubicBezTo>
                  <a:pt x="44" y="27"/>
                  <a:pt x="44" y="27"/>
                  <a:pt x="44" y="27"/>
                </a:cubicBezTo>
                <a:cubicBezTo>
                  <a:pt x="179" y="27"/>
                  <a:pt x="179" y="27"/>
                  <a:pt x="179" y="27"/>
                </a:cubicBezTo>
                <a:cubicBezTo>
                  <a:pt x="183" y="27"/>
                  <a:pt x="186" y="30"/>
                  <a:pt x="185" y="34"/>
                </a:cubicBezTo>
                <a:close/>
                <a:moveTo>
                  <a:pt x="46" y="153"/>
                </a:moveTo>
                <a:cubicBezTo>
                  <a:pt x="52" y="153"/>
                  <a:pt x="57" y="158"/>
                  <a:pt x="57" y="164"/>
                </a:cubicBezTo>
                <a:cubicBezTo>
                  <a:pt x="57" y="171"/>
                  <a:pt x="52" y="176"/>
                  <a:pt x="46" y="176"/>
                </a:cubicBezTo>
                <a:cubicBezTo>
                  <a:pt x="40" y="176"/>
                  <a:pt x="34" y="171"/>
                  <a:pt x="34" y="164"/>
                </a:cubicBezTo>
                <a:cubicBezTo>
                  <a:pt x="34" y="158"/>
                  <a:pt x="40" y="153"/>
                  <a:pt x="46" y="153"/>
                </a:cubicBezTo>
                <a:close/>
                <a:moveTo>
                  <a:pt x="144" y="153"/>
                </a:moveTo>
                <a:cubicBezTo>
                  <a:pt x="150" y="153"/>
                  <a:pt x="155" y="158"/>
                  <a:pt x="155" y="164"/>
                </a:cubicBezTo>
                <a:cubicBezTo>
                  <a:pt x="155" y="171"/>
                  <a:pt x="150" y="176"/>
                  <a:pt x="144" y="176"/>
                </a:cubicBezTo>
                <a:cubicBezTo>
                  <a:pt x="138" y="176"/>
                  <a:pt x="132" y="171"/>
                  <a:pt x="132" y="164"/>
                </a:cubicBezTo>
                <a:cubicBezTo>
                  <a:pt x="132" y="158"/>
                  <a:pt x="138" y="153"/>
                  <a:pt x="144" y="153"/>
                </a:cubicBezTo>
                <a:close/>
                <a:moveTo>
                  <a:pt x="130" y="105"/>
                </a:moveTo>
                <a:cubicBezTo>
                  <a:pt x="133" y="89"/>
                  <a:pt x="133" y="89"/>
                  <a:pt x="133" y="89"/>
                </a:cubicBezTo>
                <a:cubicBezTo>
                  <a:pt x="114" y="89"/>
                  <a:pt x="114" y="89"/>
                  <a:pt x="114" y="89"/>
                </a:cubicBezTo>
                <a:cubicBezTo>
                  <a:pt x="114" y="105"/>
                  <a:pt x="114" y="105"/>
                  <a:pt x="114" y="105"/>
                </a:cubicBezTo>
                <a:cubicBezTo>
                  <a:pt x="130" y="105"/>
                  <a:pt x="130" y="105"/>
                  <a:pt x="130" y="105"/>
                </a:cubicBezTo>
                <a:close/>
                <a:moveTo>
                  <a:pt x="134" y="80"/>
                </a:moveTo>
                <a:cubicBezTo>
                  <a:pt x="136" y="63"/>
                  <a:pt x="136" y="63"/>
                  <a:pt x="136" y="63"/>
                </a:cubicBezTo>
                <a:cubicBezTo>
                  <a:pt x="114" y="63"/>
                  <a:pt x="114" y="63"/>
                  <a:pt x="114" y="63"/>
                </a:cubicBezTo>
                <a:cubicBezTo>
                  <a:pt x="114" y="80"/>
                  <a:pt x="114" y="80"/>
                  <a:pt x="114" y="80"/>
                </a:cubicBezTo>
                <a:cubicBezTo>
                  <a:pt x="134" y="80"/>
                  <a:pt x="134" y="80"/>
                  <a:pt x="134" y="80"/>
                </a:cubicBezTo>
                <a:close/>
                <a:moveTo>
                  <a:pt x="137" y="54"/>
                </a:moveTo>
                <a:cubicBezTo>
                  <a:pt x="139" y="38"/>
                  <a:pt x="139" y="38"/>
                  <a:pt x="139" y="38"/>
                </a:cubicBezTo>
                <a:cubicBezTo>
                  <a:pt x="114" y="38"/>
                  <a:pt x="114" y="38"/>
                  <a:pt x="114" y="38"/>
                </a:cubicBezTo>
                <a:cubicBezTo>
                  <a:pt x="114" y="54"/>
                  <a:pt x="114" y="54"/>
                  <a:pt x="114" y="54"/>
                </a:cubicBezTo>
                <a:cubicBezTo>
                  <a:pt x="137" y="54"/>
                  <a:pt x="137" y="54"/>
                  <a:pt x="137" y="54"/>
                </a:cubicBezTo>
                <a:close/>
                <a:moveTo>
                  <a:pt x="148" y="38"/>
                </a:moveTo>
                <a:cubicBezTo>
                  <a:pt x="146" y="54"/>
                  <a:pt x="146" y="54"/>
                  <a:pt x="146" y="54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72" y="38"/>
                  <a:pt x="172" y="38"/>
                  <a:pt x="172" y="38"/>
                </a:cubicBezTo>
                <a:cubicBezTo>
                  <a:pt x="148" y="38"/>
                  <a:pt x="148" y="38"/>
                  <a:pt x="148" y="38"/>
                </a:cubicBezTo>
                <a:close/>
                <a:moveTo>
                  <a:pt x="145" y="63"/>
                </a:moveTo>
                <a:cubicBezTo>
                  <a:pt x="142" y="80"/>
                  <a:pt x="142" y="80"/>
                  <a:pt x="142" y="80"/>
                </a:cubicBezTo>
                <a:cubicBezTo>
                  <a:pt x="161" y="80"/>
                  <a:pt x="161" y="80"/>
                  <a:pt x="161" y="80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45" y="63"/>
                  <a:pt x="145" y="63"/>
                  <a:pt x="145" y="63"/>
                </a:cubicBezTo>
                <a:close/>
                <a:moveTo>
                  <a:pt x="141" y="89"/>
                </a:moveTo>
                <a:cubicBezTo>
                  <a:pt x="139" y="105"/>
                  <a:pt x="139" y="105"/>
                  <a:pt x="139" y="105"/>
                </a:cubicBezTo>
                <a:cubicBezTo>
                  <a:pt x="154" y="105"/>
                  <a:pt x="154" y="105"/>
                  <a:pt x="154" y="105"/>
                </a:cubicBezTo>
                <a:cubicBezTo>
                  <a:pt x="158" y="89"/>
                  <a:pt x="158" y="89"/>
                  <a:pt x="158" y="89"/>
                </a:cubicBezTo>
                <a:cubicBezTo>
                  <a:pt x="141" y="89"/>
                  <a:pt x="141" y="89"/>
                  <a:pt x="141" y="89"/>
                </a:cubicBezTo>
                <a:close/>
                <a:moveTo>
                  <a:pt x="105" y="105"/>
                </a:moveTo>
                <a:cubicBezTo>
                  <a:pt x="105" y="89"/>
                  <a:pt x="105" y="89"/>
                  <a:pt x="105" y="89"/>
                </a:cubicBezTo>
                <a:cubicBezTo>
                  <a:pt x="86" y="89"/>
                  <a:pt x="86" y="89"/>
                  <a:pt x="86" y="89"/>
                </a:cubicBezTo>
                <a:cubicBezTo>
                  <a:pt x="88" y="105"/>
                  <a:pt x="88" y="105"/>
                  <a:pt x="88" y="105"/>
                </a:cubicBezTo>
                <a:cubicBezTo>
                  <a:pt x="105" y="105"/>
                  <a:pt x="105" y="105"/>
                  <a:pt x="105" y="105"/>
                </a:cubicBezTo>
                <a:close/>
                <a:moveTo>
                  <a:pt x="105" y="80"/>
                </a:moveTo>
                <a:cubicBezTo>
                  <a:pt x="105" y="63"/>
                  <a:pt x="105" y="63"/>
                  <a:pt x="105" y="63"/>
                </a:cubicBezTo>
                <a:cubicBezTo>
                  <a:pt x="83" y="63"/>
                  <a:pt x="83" y="63"/>
                  <a:pt x="83" y="63"/>
                </a:cubicBezTo>
                <a:cubicBezTo>
                  <a:pt x="85" y="80"/>
                  <a:pt x="85" y="80"/>
                  <a:pt x="85" y="80"/>
                </a:cubicBezTo>
                <a:cubicBezTo>
                  <a:pt x="105" y="80"/>
                  <a:pt x="105" y="80"/>
                  <a:pt x="105" y="80"/>
                </a:cubicBezTo>
                <a:close/>
                <a:moveTo>
                  <a:pt x="105" y="54"/>
                </a:moveTo>
                <a:cubicBezTo>
                  <a:pt x="105" y="38"/>
                  <a:pt x="105" y="38"/>
                  <a:pt x="105" y="38"/>
                </a:cubicBezTo>
                <a:cubicBezTo>
                  <a:pt x="79" y="38"/>
                  <a:pt x="79" y="38"/>
                  <a:pt x="79" y="38"/>
                </a:cubicBezTo>
                <a:cubicBezTo>
                  <a:pt x="82" y="54"/>
                  <a:pt x="82" y="54"/>
                  <a:pt x="82" y="54"/>
                </a:cubicBezTo>
                <a:cubicBezTo>
                  <a:pt x="105" y="54"/>
                  <a:pt x="105" y="54"/>
                  <a:pt x="105" y="54"/>
                </a:cubicBezTo>
                <a:close/>
                <a:moveTo>
                  <a:pt x="80" y="105"/>
                </a:moveTo>
                <a:cubicBezTo>
                  <a:pt x="78" y="89"/>
                  <a:pt x="78" y="89"/>
                  <a:pt x="78" y="89"/>
                </a:cubicBezTo>
                <a:cubicBezTo>
                  <a:pt x="60" y="89"/>
                  <a:pt x="60" y="89"/>
                  <a:pt x="60" y="89"/>
                </a:cubicBezTo>
                <a:cubicBezTo>
                  <a:pt x="65" y="105"/>
                  <a:pt x="65" y="105"/>
                  <a:pt x="65" y="105"/>
                </a:cubicBezTo>
                <a:cubicBezTo>
                  <a:pt x="80" y="105"/>
                  <a:pt x="80" y="105"/>
                  <a:pt x="80" y="105"/>
                </a:cubicBezTo>
                <a:close/>
                <a:moveTo>
                  <a:pt x="77" y="80"/>
                </a:moveTo>
                <a:cubicBezTo>
                  <a:pt x="74" y="63"/>
                  <a:pt x="74" y="63"/>
                  <a:pt x="74" y="63"/>
                </a:cubicBezTo>
                <a:cubicBezTo>
                  <a:pt x="53" y="63"/>
                  <a:pt x="53" y="63"/>
                  <a:pt x="53" y="63"/>
                </a:cubicBezTo>
                <a:cubicBezTo>
                  <a:pt x="58" y="80"/>
                  <a:pt x="58" y="80"/>
                  <a:pt x="58" y="80"/>
                </a:cubicBezTo>
                <a:cubicBezTo>
                  <a:pt x="77" y="80"/>
                  <a:pt x="77" y="80"/>
                  <a:pt x="77" y="80"/>
                </a:cubicBezTo>
                <a:close/>
                <a:moveTo>
                  <a:pt x="73" y="54"/>
                </a:moveTo>
                <a:cubicBezTo>
                  <a:pt x="71" y="38"/>
                  <a:pt x="71" y="38"/>
                  <a:pt x="71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51" y="54"/>
                  <a:pt x="51" y="54"/>
                  <a:pt x="51" y="54"/>
                </a:cubicBezTo>
                <a:cubicBezTo>
                  <a:pt x="73" y="54"/>
                  <a:pt x="73" y="54"/>
                  <a:pt x="73" y="54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3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3" name="Graphic 10" descr="Shopping bag">
            <a:extLst>
              <a:ext uri="{FF2B5EF4-FFF2-40B4-BE49-F238E27FC236}">
                <a16:creationId xmlns:a16="http://schemas.microsoft.com/office/drawing/2014/main" id="{6B34947D-DC00-4C73-8F24-40959EBC5A8D}"/>
              </a:ext>
            </a:extLst>
          </p:cNvPr>
          <p:cNvSpPr/>
          <p:nvPr/>
        </p:nvSpPr>
        <p:spPr>
          <a:xfrm>
            <a:off x="6810615" y="4631398"/>
            <a:ext cx="390909" cy="504000"/>
          </a:xfrm>
          <a:custGeom>
            <a:avLst/>
            <a:gdLst>
              <a:gd name="connsiteX0" fmla="*/ 210880 w 258193"/>
              <a:gd name="connsiteY0" fmla="*/ 319931 h 355478"/>
              <a:gd name="connsiteX1" fmla="*/ 221786 w 258193"/>
              <a:gd name="connsiteY1" fmla="*/ 147847 h 355478"/>
              <a:gd name="connsiteX2" fmla="*/ 233097 w 258193"/>
              <a:gd name="connsiteY2" fmla="*/ 297713 h 355478"/>
              <a:gd name="connsiteX3" fmla="*/ 210880 w 258193"/>
              <a:gd name="connsiteY3" fmla="*/ 319931 h 355478"/>
              <a:gd name="connsiteX4" fmla="*/ 185834 w 258193"/>
              <a:gd name="connsiteY4" fmla="*/ 331242 h 355478"/>
              <a:gd name="connsiteX5" fmla="*/ 24253 w 258193"/>
              <a:gd name="connsiteY5" fmla="*/ 331242 h 355478"/>
              <a:gd name="connsiteX6" fmla="*/ 38392 w 258193"/>
              <a:gd name="connsiteY6" fmla="*/ 105028 h 355478"/>
              <a:gd name="connsiteX7" fmla="*/ 56166 w 258193"/>
              <a:gd name="connsiteY7" fmla="*/ 105028 h 355478"/>
              <a:gd name="connsiteX8" fmla="*/ 56166 w 258193"/>
              <a:gd name="connsiteY8" fmla="*/ 137344 h 355478"/>
              <a:gd name="connsiteX9" fmla="*/ 64245 w 258193"/>
              <a:gd name="connsiteY9" fmla="*/ 145423 h 355478"/>
              <a:gd name="connsiteX10" fmla="*/ 72324 w 258193"/>
              <a:gd name="connsiteY10" fmla="*/ 137344 h 355478"/>
              <a:gd name="connsiteX11" fmla="*/ 72324 w 258193"/>
              <a:gd name="connsiteY11" fmla="*/ 105028 h 355478"/>
              <a:gd name="connsiteX12" fmla="*/ 153114 w 258193"/>
              <a:gd name="connsiteY12" fmla="*/ 105028 h 355478"/>
              <a:gd name="connsiteX13" fmla="*/ 153114 w 258193"/>
              <a:gd name="connsiteY13" fmla="*/ 137344 h 355478"/>
              <a:gd name="connsiteX14" fmla="*/ 161193 w 258193"/>
              <a:gd name="connsiteY14" fmla="*/ 145423 h 355478"/>
              <a:gd name="connsiteX15" fmla="*/ 169272 w 258193"/>
              <a:gd name="connsiteY15" fmla="*/ 137344 h 355478"/>
              <a:gd name="connsiteX16" fmla="*/ 169272 w 258193"/>
              <a:gd name="connsiteY16" fmla="*/ 105028 h 355478"/>
              <a:gd name="connsiteX17" fmla="*/ 199973 w 258193"/>
              <a:gd name="connsiteY17" fmla="*/ 105028 h 355478"/>
              <a:gd name="connsiteX18" fmla="*/ 185834 w 258193"/>
              <a:gd name="connsiteY18" fmla="*/ 331242 h 355478"/>
              <a:gd name="connsiteX19" fmla="*/ 72324 w 258193"/>
              <a:gd name="connsiteY19" fmla="*/ 64633 h 355478"/>
              <a:gd name="connsiteX20" fmla="*/ 101812 w 258193"/>
              <a:gd name="connsiteY20" fmla="*/ 25853 h 355478"/>
              <a:gd name="connsiteX21" fmla="*/ 92521 w 258193"/>
              <a:gd name="connsiteY21" fmla="*/ 56553 h 355478"/>
              <a:gd name="connsiteX22" fmla="*/ 92521 w 258193"/>
              <a:gd name="connsiteY22" fmla="*/ 80791 h 355478"/>
              <a:gd name="connsiteX23" fmla="*/ 72324 w 258193"/>
              <a:gd name="connsiteY23" fmla="*/ 80791 h 355478"/>
              <a:gd name="connsiteX24" fmla="*/ 72324 w 258193"/>
              <a:gd name="connsiteY24" fmla="*/ 64633 h 355478"/>
              <a:gd name="connsiteX25" fmla="*/ 123222 w 258193"/>
              <a:gd name="connsiteY25" fmla="*/ 25449 h 355478"/>
              <a:gd name="connsiteX26" fmla="*/ 153114 w 258193"/>
              <a:gd name="connsiteY26" fmla="*/ 64633 h 355478"/>
              <a:gd name="connsiteX27" fmla="*/ 153114 w 258193"/>
              <a:gd name="connsiteY27" fmla="*/ 80791 h 355478"/>
              <a:gd name="connsiteX28" fmla="*/ 108679 w 258193"/>
              <a:gd name="connsiteY28" fmla="*/ 80791 h 355478"/>
              <a:gd name="connsiteX29" fmla="*/ 108679 w 258193"/>
              <a:gd name="connsiteY29" fmla="*/ 56553 h 355478"/>
              <a:gd name="connsiteX30" fmla="*/ 123222 w 258193"/>
              <a:gd name="connsiteY30" fmla="*/ 25449 h 355478"/>
              <a:gd name="connsiteX31" fmla="*/ 149075 w 258193"/>
              <a:gd name="connsiteY31" fmla="*/ 16158 h 355478"/>
              <a:gd name="connsiteX32" fmla="*/ 189470 w 258193"/>
              <a:gd name="connsiteY32" fmla="*/ 56553 h 355478"/>
              <a:gd name="connsiteX33" fmla="*/ 189470 w 258193"/>
              <a:gd name="connsiteY33" fmla="*/ 80791 h 355478"/>
              <a:gd name="connsiteX34" fmla="*/ 169272 w 258193"/>
              <a:gd name="connsiteY34" fmla="*/ 80791 h 355478"/>
              <a:gd name="connsiteX35" fmla="*/ 169272 w 258193"/>
              <a:gd name="connsiteY35" fmla="*/ 64633 h 355478"/>
              <a:gd name="connsiteX36" fmla="*/ 142612 w 258193"/>
              <a:gd name="connsiteY36" fmla="*/ 16562 h 355478"/>
              <a:gd name="connsiteX37" fmla="*/ 149075 w 258193"/>
              <a:gd name="connsiteY37" fmla="*/ 16158 h 355478"/>
              <a:gd name="connsiteX38" fmla="*/ 241984 w 258193"/>
              <a:gd name="connsiteY38" fmla="*/ 96141 h 355478"/>
              <a:gd name="connsiteX39" fmla="*/ 225826 w 258193"/>
              <a:gd name="connsiteY39" fmla="*/ 80791 h 355478"/>
              <a:gd name="connsiteX40" fmla="*/ 208456 w 258193"/>
              <a:gd name="connsiteY40" fmla="*/ 80791 h 355478"/>
              <a:gd name="connsiteX41" fmla="*/ 224614 w 258193"/>
              <a:gd name="connsiteY41" fmla="*/ 94525 h 355478"/>
              <a:gd name="connsiteX42" fmla="*/ 208456 w 258193"/>
              <a:gd name="connsiteY42" fmla="*/ 80791 h 355478"/>
              <a:gd name="connsiteX43" fmla="*/ 205628 w 258193"/>
              <a:gd name="connsiteY43" fmla="*/ 80791 h 355478"/>
              <a:gd name="connsiteX44" fmla="*/ 205628 w 258193"/>
              <a:gd name="connsiteY44" fmla="*/ 56553 h 355478"/>
              <a:gd name="connsiteX45" fmla="*/ 149075 w 258193"/>
              <a:gd name="connsiteY45" fmla="*/ 0 h 355478"/>
              <a:gd name="connsiteX46" fmla="*/ 119586 w 258193"/>
              <a:gd name="connsiteY46" fmla="*/ 8483 h 355478"/>
              <a:gd name="connsiteX47" fmla="*/ 112719 w 258193"/>
              <a:gd name="connsiteY47" fmla="*/ 8079 h 355478"/>
              <a:gd name="connsiteX48" fmla="*/ 56166 w 258193"/>
              <a:gd name="connsiteY48" fmla="*/ 64633 h 355478"/>
              <a:gd name="connsiteX49" fmla="*/ 56166 w 258193"/>
              <a:gd name="connsiteY49" fmla="*/ 80791 h 355478"/>
              <a:gd name="connsiteX50" fmla="*/ 31120 w 258193"/>
              <a:gd name="connsiteY50" fmla="*/ 80791 h 355478"/>
              <a:gd name="connsiteX51" fmla="*/ 14962 w 258193"/>
              <a:gd name="connsiteY51" fmla="*/ 96141 h 355478"/>
              <a:gd name="connsiteX52" fmla="*/ 16 w 258193"/>
              <a:gd name="connsiteY52" fmla="*/ 338513 h 355478"/>
              <a:gd name="connsiteX53" fmla="*/ 16174 w 258193"/>
              <a:gd name="connsiteY53" fmla="*/ 355479 h 355478"/>
              <a:gd name="connsiteX54" fmla="*/ 193914 w 258193"/>
              <a:gd name="connsiteY54" fmla="*/ 355479 h 355478"/>
              <a:gd name="connsiteX55" fmla="*/ 203204 w 258193"/>
              <a:gd name="connsiteY55" fmla="*/ 355479 h 355478"/>
              <a:gd name="connsiteX56" fmla="*/ 214919 w 258193"/>
              <a:gd name="connsiteY56" fmla="*/ 350227 h 355478"/>
              <a:gd name="connsiteX57" fmla="*/ 253295 w 258193"/>
              <a:gd name="connsiteY57" fmla="*/ 312256 h 355478"/>
              <a:gd name="connsiteX58" fmla="*/ 258142 w 258193"/>
              <a:gd name="connsiteY58" fmla="*/ 299733 h 355478"/>
              <a:gd name="connsiteX59" fmla="*/ 241984 w 258193"/>
              <a:gd name="connsiteY59" fmla="*/ 96141 h 35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58193" h="355478">
                <a:moveTo>
                  <a:pt x="210880" y="319931"/>
                </a:moveTo>
                <a:lnTo>
                  <a:pt x="221786" y="147847"/>
                </a:lnTo>
                <a:lnTo>
                  <a:pt x="233097" y="297713"/>
                </a:lnTo>
                <a:lnTo>
                  <a:pt x="210880" y="319931"/>
                </a:lnTo>
                <a:close/>
                <a:moveTo>
                  <a:pt x="185834" y="331242"/>
                </a:moveTo>
                <a:lnTo>
                  <a:pt x="24253" y="331242"/>
                </a:lnTo>
                <a:lnTo>
                  <a:pt x="38392" y="105028"/>
                </a:lnTo>
                <a:lnTo>
                  <a:pt x="56166" y="105028"/>
                </a:lnTo>
                <a:lnTo>
                  <a:pt x="56166" y="137344"/>
                </a:lnTo>
                <a:cubicBezTo>
                  <a:pt x="56166" y="141788"/>
                  <a:pt x="59801" y="145423"/>
                  <a:pt x="64245" y="145423"/>
                </a:cubicBezTo>
                <a:cubicBezTo>
                  <a:pt x="68688" y="145423"/>
                  <a:pt x="72324" y="141788"/>
                  <a:pt x="72324" y="137344"/>
                </a:cubicBezTo>
                <a:lnTo>
                  <a:pt x="72324" y="105028"/>
                </a:lnTo>
                <a:lnTo>
                  <a:pt x="153114" y="105028"/>
                </a:lnTo>
                <a:lnTo>
                  <a:pt x="153114" y="137344"/>
                </a:lnTo>
                <a:cubicBezTo>
                  <a:pt x="153114" y="141788"/>
                  <a:pt x="156750" y="145423"/>
                  <a:pt x="161193" y="145423"/>
                </a:cubicBezTo>
                <a:cubicBezTo>
                  <a:pt x="165637" y="145423"/>
                  <a:pt x="169272" y="141788"/>
                  <a:pt x="169272" y="137344"/>
                </a:cubicBezTo>
                <a:lnTo>
                  <a:pt x="169272" y="105028"/>
                </a:lnTo>
                <a:lnTo>
                  <a:pt x="199973" y="105028"/>
                </a:lnTo>
                <a:lnTo>
                  <a:pt x="185834" y="331242"/>
                </a:lnTo>
                <a:close/>
                <a:moveTo>
                  <a:pt x="72324" y="64633"/>
                </a:moveTo>
                <a:cubicBezTo>
                  <a:pt x="72324" y="46051"/>
                  <a:pt x="84846" y="30700"/>
                  <a:pt x="101812" y="25853"/>
                </a:cubicBezTo>
                <a:cubicBezTo>
                  <a:pt x="95753" y="34740"/>
                  <a:pt x="92521" y="45243"/>
                  <a:pt x="92521" y="56553"/>
                </a:cubicBezTo>
                <a:lnTo>
                  <a:pt x="92521" y="80791"/>
                </a:lnTo>
                <a:lnTo>
                  <a:pt x="72324" y="80791"/>
                </a:lnTo>
                <a:lnTo>
                  <a:pt x="72324" y="64633"/>
                </a:lnTo>
                <a:close/>
                <a:moveTo>
                  <a:pt x="123222" y="25449"/>
                </a:moveTo>
                <a:cubicBezTo>
                  <a:pt x="140592" y="29893"/>
                  <a:pt x="153114" y="45647"/>
                  <a:pt x="153114" y="64633"/>
                </a:cubicBezTo>
                <a:lnTo>
                  <a:pt x="153114" y="80791"/>
                </a:lnTo>
                <a:lnTo>
                  <a:pt x="108679" y="80791"/>
                </a:lnTo>
                <a:lnTo>
                  <a:pt x="108679" y="56553"/>
                </a:lnTo>
                <a:cubicBezTo>
                  <a:pt x="108679" y="44031"/>
                  <a:pt x="114335" y="33124"/>
                  <a:pt x="123222" y="25449"/>
                </a:cubicBezTo>
                <a:close/>
                <a:moveTo>
                  <a:pt x="149075" y="16158"/>
                </a:moveTo>
                <a:cubicBezTo>
                  <a:pt x="171292" y="16158"/>
                  <a:pt x="189470" y="34336"/>
                  <a:pt x="189470" y="56553"/>
                </a:cubicBezTo>
                <a:lnTo>
                  <a:pt x="189470" y="80791"/>
                </a:lnTo>
                <a:lnTo>
                  <a:pt x="169272" y="80791"/>
                </a:lnTo>
                <a:lnTo>
                  <a:pt x="169272" y="64633"/>
                </a:lnTo>
                <a:cubicBezTo>
                  <a:pt x="169272" y="44435"/>
                  <a:pt x="158770" y="26661"/>
                  <a:pt x="142612" y="16562"/>
                </a:cubicBezTo>
                <a:cubicBezTo>
                  <a:pt x="144631" y="16562"/>
                  <a:pt x="147055" y="16158"/>
                  <a:pt x="149075" y="16158"/>
                </a:cubicBezTo>
                <a:close/>
                <a:moveTo>
                  <a:pt x="241984" y="96141"/>
                </a:moveTo>
                <a:cubicBezTo>
                  <a:pt x="241580" y="87658"/>
                  <a:pt x="234309" y="80791"/>
                  <a:pt x="225826" y="80791"/>
                </a:cubicBezTo>
                <a:lnTo>
                  <a:pt x="208456" y="80791"/>
                </a:lnTo>
                <a:cubicBezTo>
                  <a:pt x="216535" y="80791"/>
                  <a:pt x="223402" y="86850"/>
                  <a:pt x="224614" y="94525"/>
                </a:cubicBezTo>
                <a:cubicBezTo>
                  <a:pt x="223402" y="86850"/>
                  <a:pt x="216939" y="80791"/>
                  <a:pt x="208456" y="80791"/>
                </a:cubicBezTo>
                <a:lnTo>
                  <a:pt x="205628" y="80791"/>
                </a:lnTo>
                <a:lnTo>
                  <a:pt x="205628" y="56553"/>
                </a:lnTo>
                <a:cubicBezTo>
                  <a:pt x="205628" y="25449"/>
                  <a:pt x="180179" y="0"/>
                  <a:pt x="149075" y="0"/>
                </a:cubicBezTo>
                <a:cubicBezTo>
                  <a:pt x="138168" y="0"/>
                  <a:pt x="128069" y="3232"/>
                  <a:pt x="119586" y="8483"/>
                </a:cubicBezTo>
                <a:cubicBezTo>
                  <a:pt x="117162" y="8079"/>
                  <a:pt x="115143" y="8079"/>
                  <a:pt x="112719" y="8079"/>
                </a:cubicBezTo>
                <a:cubicBezTo>
                  <a:pt x="81615" y="8079"/>
                  <a:pt x="56166" y="33528"/>
                  <a:pt x="56166" y="64633"/>
                </a:cubicBezTo>
                <a:lnTo>
                  <a:pt x="56166" y="80791"/>
                </a:lnTo>
                <a:lnTo>
                  <a:pt x="31120" y="80791"/>
                </a:lnTo>
                <a:cubicBezTo>
                  <a:pt x="22637" y="80791"/>
                  <a:pt x="15366" y="87254"/>
                  <a:pt x="14962" y="96141"/>
                </a:cubicBezTo>
                <a:lnTo>
                  <a:pt x="16" y="338513"/>
                </a:lnTo>
                <a:cubicBezTo>
                  <a:pt x="-388" y="347804"/>
                  <a:pt x="6883" y="355479"/>
                  <a:pt x="16174" y="355479"/>
                </a:cubicBezTo>
                <a:lnTo>
                  <a:pt x="193914" y="355479"/>
                </a:lnTo>
                <a:lnTo>
                  <a:pt x="203204" y="355479"/>
                </a:lnTo>
                <a:cubicBezTo>
                  <a:pt x="207648" y="355479"/>
                  <a:pt x="212091" y="353459"/>
                  <a:pt x="214919" y="350227"/>
                </a:cubicBezTo>
                <a:lnTo>
                  <a:pt x="253295" y="312256"/>
                </a:lnTo>
                <a:cubicBezTo>
                  <a:pt x="256526" y="309024"/>
                  <a:pt x="258546" y="304177"/>
                  <a:pt x="258142" y="299733"/>
                </a:cubicBezTo>
                <a:lnTo>
                  <a:pt x="241984" y="96141"/>
                </a:lnTo>
                <a:close/>
              </a:path>
            </a:pathLst>
          </a:custGeom>
          <a:solidFill>
            <a:schemeClr val="bg1"/>
          </a:solidFill>
          <a:ln w="3969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s-UY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6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9A08E-42E3-4349-BC06-DBF4E9F7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000" y="1031983"/>
            <a:ext cx="10118211" cy="407451"/>
          </a:xfrm>
        </p:spPr>
        <p:txBody>
          <a:bodyPr>
            <a:normAutofit fontScale="90000"/>
          </a:bodyPr>
          <a:lstStyle/>
          <a:p>
            <a:r>
              <a:rPr lang="es-EC" sz="2900" b="1" dirty="0">
                <a:solidFill>
                  <a:srgbClr val="473166"/>
                </a:solidFill>
                <a:latin typeface="Candara" panose="020E0502030303020204" pitchFamily="34" charset="0"/>
              </a:rPr>
              <a:t>Proyecto Empleo, asociatividad y encadenamiento </a:t>
            </a:r>
            <a:r>
              <a:rPr lang="es-EC" sz="2900" b="1" dirty="0" smtClean="0">
                <a:solidFill>
                  <a:srgbClr val="473166"/>
                </a:solidFill>
                <a:latin typeface="Candara" panose="020E0502030303020204" pitchFamily="34" charset="0"/>
              </a:rPr>
              <a:t>productivo</a:t>
            </a:r>
            <a:endParaRPr lang="es-EC" sz="2700" b="1" dirty="0">
              <a:solidFill>
                <a:srgbClr val="473166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211B63-016A-4AC2-9308-37D570313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787770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>
              <a:defRPr/>
            </a:pPr>
            <a:endParaRPr lang="es-EC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id="{4C8A003E-DA30-4834-9FE4-9E4FC845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492" y="6270834"/>
            <a:ext cx="1242688" cy="6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6">
            <a:extLst>
              <a:ext uri="{FF2B5EF4-FFF2-40B4-BE49-F238E27FC236}">
                <a16:creationId xmlns:a16="http://schemas.microsoft.com/office/drawing/2014/main" id="{0EE74A2B-0BE6-47E0-B844-C2E131EF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6756" b="-179057"/>
          <a:stretch>
            <a:fillRect/>
          </a:stretch>
        </p:blipFill>
        <p:spPr bwMode="auto">
          <a:xfrm>
            <a:off x="360269" y="6472394"/>
            <a:ext cx="10304001" cy="44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2" descr="C:\Users\dfabara\Downloads\PortadasInstancias_productividad (1).jpg">
            <a:extLst>
              <a:ext uri="{FF2B5EF4-FFF2-40B4-BE49-F238E27FC236}">
                <a16:creationId xmlns:a16="http://schemas.microsoft.com/office/drawing/2014/main" id="{819FD18B-A495-42E7-A6A2-49093722A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6" b="30493"/>
          <a:stretch>
            <a:fillRect/>
          </a:stretch>
        </p:blipFill>
        <p:spPr bwMode="auto">
          <a:xfrm>
            <a:off x="287463" y="280140"/>
            <a:ext cx="1463887" cy="55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5">
            <a:extLst>
              <a:ext uri="{FF2B5EF4-FFF2-40B4-BE49-F238E27FC236}">
                <a16:creationId xmlns:a16="http://schemas.microsoft.com/office/drawing/2014/main" id="{0310186A-9861-3245-B6BD-31CD144D0907}"/>
              </a:ext>
            </a:extLst>
          </p:cNvPr>
          <p:cNvSpPr txBox="1"/>
          <p:nvPr/>
        </p:nvSpPr>
        <p:spPr>
          <a:xfrm>
            <a:off x="9226524" y="2321153"/>
            <a:ext cx="2578448" cy="12249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sz="1600" b="1" dirty="0" smtClean="0">
                <a:solidFill>
                  <a:srgbClr val="900C3F"/>
                </a:solidFill>
                <a:latin typeface="Arial" panose="020B0604020202020204" pitchFamily="34" charset="0"/>
              </a:rPr>
              <a:t>Capacidades EPyS</a:t>
            </a:r>
            <a:endParaRPr lang="es-EC" sz="1600" b="1" dirty="0">
              <a:solidFill>
                <a:srgbClr val="900C3F"/>
              </a:solidFill>
              <a:latin typeface="Arial" panose="020B0604020202020204" pitchFamily="34" charset="0"/>
            </a:endParaRP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900C3F"/>
                </a:solidFill>
                <a:latin typeface="Arial" panose="020B0604020202020204" pitchFamily="34" charset="0"/>
              </a:rPr>
              <a:t>25 </a:t>
            </a:r>
            <a:r>
              <a:rPr lang="es-EC" dirty="0">
                <a:solidFill>
                  <a:srgbClr val="900C3F"/>
                </a:solidFill>
                <a:latin typeface="Arial" panose="020B0604020202020204" pitchFamily="34" charset="0"/>
              </a:rPr>
              <a:t>carameleras históricas del </a:t>
            </a:r>
            <a:r>
              <a:rPr lang="es-EC" dirty="0" smtClean="0">
                <a:solidFill>
                  <a:srgbClr val="900C3F"/>
                </a:solidFill>
                <a:latin typeface="Arial" panose="020B0604020202020204" pitchFamily="34" charset="0"/>
              </a:rPr>
              <a:t>CHQ capacitadas (equipamiento).</a:t>
            </a:r>
            <a:endParaRPr lang="es-EC" sz="1600" dirty="0" smtClean="0">
              <a:solidFill>
                <a:srgbClr val="900C3F"/>
              </a:solidFill>
              <a:latin typeface="Arial" panose="020B0604020202020204" pitchFamily="34" charset="0"/>
            </a:endParaRPr>
          </a:p>
          <a:p>
            <a:pPr defTabSz="914400">
              <a:lnSpc>
                <a:spcPct val="80000"/>
              </a:lnSpc>
              <a:defRPr/>
            </a:pPr>
            <a:endParaRPr lang="es-EC" sz="1600" b="1" dirty="0">
              <a:solidFill>
                <a:srgbClr val="900C3F"/>
              </a:solidFill>
              <a:latin typeface="Arial" panose="020B0604020202020204" pitchFamily="34" charset="0"/>
            </a:endParaRPr>
          </a:p>
        </p:txBody>
      </p:sp>
      <p:sp>
        <p:nvSpPr>
          <p:cNvPr id="74" name="TextBox 7">
            <a:extLst>
              <a:ext uri="{FF2B5EF4-FFF2-40B4-BE49-F238E27FC236}">
                <a16:creationId xmlns:a16="http://schemas.microsoft.com/office/drawing/2014/main" id="{FBCCEACC-B364-E745-BA47-61E5F105277A}"/>
              </a:ext>
            </a:extLst>
          </p:cNvPr>
          <p:cNvSpPr txBox="1"/>
          <p:nvPr/>
        </p:nvSpPr>
        <p:spPr>
          <a:xfrm>
            <a:off x="1691394" y="1976179"/>
            <a:ext cx="2408196" cy="104028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sz="1600" b="1" dirty="0" smtClean="0">
                <a:solidFill>
                  <a:srgbClr val="591845"/>
                </a:solidFill>
                <a:latin typeface="Arial" panose="020B0604020202020204" pitchFamily="34" charset="0"/>
              </a:rPr>
              <a:t>Innovación y reactivación: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591845"/>
                </a:solidFill>
                <a:latin typeface="Arial" panose="020B0604020202020204" pitchFamily="34" charset="0"/>
              </a:rPr>
              <a:t>Innovación </a:t>
            </a:r>
            <a:r>
              <a:rPr lang="es-EC" dirty="0">
                <a:solidFill>
                  <a:srgbClr val="591845"/>
                </a:solidFill>
                <a:latin typeface="Arial" panose="020B0604020202020204" pitchFamily="34" charset="0"/>
              </a:rPr>
              <a:t>de negocios </a:t>
            </a:r>
            <a:r>
              <a:rPr lang="es-EC" dirty="0" smtClean="0">
                <a:solidFill>
                  <a:srgbClr val="591845"/>
                </a:solidFill>
                <a:latin typeface="Arial" panose="020B0604020202020204" pitchFamily="34" charset="0"/>
              </a:rPr>
              <a:t>metodología </a:t>
            </a:r>
            <a:r>
              <a:rPr lang="es-EC" dirty="0">
                <a:solidFill>
                  <a:srgbClr val="591845"/>
                </a:solidFill>
                <a:latin typeface="Arial" panose="020B0604020202020204" pitchFamily="34" charset="0"/>
              </a:rPr>
              <a:t>En Marcha </a:t>
            </a:r>
            <a:r>
              <a:rPr lang="es-EC" dirty="0" smtClean="0">
                <a:solidFill>
                  <a:srgbClr val="591845"/>
                </a:solidFill>
                <a:latin typeface="Arial" panose="020B0604020202020204" pitchFamily="34" charset="0"/>
              </a:rPr>
              <a:t>(37).</a:t>
            </a:r>
          </a:p>
        </p:txBody>
      </p:sp>
      <p:cxnSp>
        <p:nvCxnSpPr>
          <p:cNvPr id="78" name="Straight Connector 17">
            <a:extLst>
              <a:ext uri="{FF2B5EF4-FFF2-40B4-BE49-F238E27FC236}">
                <a16:creationId xmlns:a16="http://schemas.microsoft.com/office/drawing/2014/main" id="{685436C7-C9A8-0D4E-8175-5291CC67C8E8}"/>
              </a:ext>
            </a:extLst>
          </p:cNvPr>
          <p:cNvCxnSpPr>
            <a:cxnSpLocks/>
          </p:cNvCxnSpPr>
          <p:nvPr/>
        </p:nvCxnSpPr>
        <p:spPr>
          <a:xfrm flipH="1">
            <a:off x="8467988" y="3944827"/>
            <a:ext cx="2521146" cy="0"/>
          </a:xfrm>
          <a:prstGeom prst="line">
            <a:avLst/>
          </a:prstGeom>
          <a:noFill/>
          <a:ln w="31750" cap="flat" cmpd="sng" algn="ctr">
            <a:solidFill>
              <a:srgbClr val="44546A">
                <a:lumMod val="20000"/>
                <a:lumOff val="80000"/>
              </a:srgbClr>
            </a:solidFill>
            <a:prstDash val="sysDot"/>
            <a:miter lim="800000"/>
          </a:ln>
          <a:effectLst/>
        </p:spPr>
      </p:cxnSp>
      <p:cxnSp>
        <p:nvCxnSpPr>
          <p:cNvPr id="79" name="Straight Connector 18">
            <a:extLst>
              <a:ext uri="{FF2B5EF4-FFF2-40B4-BE49-F238E27FC236}">
                <a16:creationId xmlns:a16="http://schemas.microsoft.com/office/drawing/2014/main" id="{BA06E649-C78C-B940-86EA-10ECFB0EB7A3}"/>
              </a:ext>
            </a:extLst>
          </p:cNvPr>
          <p:cNvCxnSpPr>
            <a:cxnSpLocks/>
          </p:cNvCxnSpPr>
          <p:nvPr/>
        </p:nvCxnSpPr>
        <p:spPr>
          <a:xfrm flipH="1">
            <a:off x="1360817" y="3930759"/>
            <a:ext cx="2160000" cy="0"/>
          </a:xfrm>
          <a:prstGeom prst="line">
            <a:avLst/>
          </a:prstGeom>
          <a:noFill/>
          <a:ln w="31750" cap="flat" cmpd="sng" algn="ctr">
            <a:solidFill>
              <a:srgbClr val="44546A">
                <a:lumMod val="20000"/>
                <a:lumOff val="80000"/>
              </a:srgbClr>
            </a:solidFill>
            <a:prstDash val="sysDot"/>
            <a:miter lim="800000"/>
          </a:ln>
          <a:effectLst/>
        </p:spPr>
      </p:cxnSp>
      <p:sp>
        <p:nvSpPr>
          <p:cNvPr id="80" name="TextBox 19">
            <a:extLst>
              <a:ext uri="{FF2B5EF4-FFF2-40B4-BE49-F238E27FC236}">
                <a16:creationId xmlns:a16="http://schemas.microsoft.com/office/drawing/2014/main" id="{0B33B0B9-7192-4647-8EAC-EEA715759CCB}"/>
              </a:ext>
            </a:extLst>
          </p:cNvPr>
          <p:cNvSpPr txBox="1"/>
          <p:nvPr/>
        </p:nvSpPr>
        <p:spPr>
          <a:xfrm>
            <a:off x="742007" y="2605417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591845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1" name="Oval 20">
            <a:extLst>
              <a:ext uri="{FF2B5EF4-FFF2-40B4-BE49-F238E27FC236}">
                <a16:creationId xmlns:a16="http://schemas.microsoft.com/office/drawing/2014/main" id="{11CFDC1C-9418-5748-A288-25BFE6C7647A}"/>
              </a:ext>
            </a:extLst>
          </p:cNvPr>
          <p:cNvSpPr/>
          <p:nvPr/>
        </p:nvSpPr>
        <p:spPr>
          <a:xfrm>
            <a:off x="603504" y="2556387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3C00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TextBox 23">
            <a:extLst>
              <a:ext uri="{FF2B5EF4-FFF2-40B4-BE49-F238E27FC236}">
                <a16:creationId xmlns:a16="http://schemas.microsoft.com/office/drawing/2014/main" id="{2A329549-D662-7048-B8EC-B6AFEEA6B298}"/>
              </a:ext>
            </a:extLst>
          </p:cNvPr>
          <p:cNvSpPr txBox="1"/>
          <p:nvPr/>
        </p:nvSpPr>
        <p:spPr>
          <a:xfrm>
            <a:off x="8395523" y="2521889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900C3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3" name="Oval 24">
            <a:extLst>
              <a:ext uri="{FF2B5EF4-FFF2-40B4-BE49-F238E27FC236}">
                <a16:creationId xmlns:a16="http://schemas.microsoft.com/office/drawing/2014/main" id="{E198070F-45DC-0D49-88BA-5A6803B1CBE9}"/>
              </a:ext>
            </a:extLst>
          </p:cNvPr>
          <p:cNvSpPr/>
          <p:nvPr/>
        </p:nvSpPr>
        <p:spPr>
          <a:xfrm>
            <a:off x="8232306" y="2472859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900C3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Shape">
            <a:extLst>
              <a:ext uri="{FF2B5EF4-FFF2-40B4-BE49-F238E27FC236}">
                <a16:creationId xmlns:a16="http://schemas.microsoft.com/office/drawing/2014/main" id="{67657AF6-7262-FE4F-A419-FF328227662A}"/>
              </a:ext>
            </a:extLst>
          </p:cNvPr>
          <p:cNvSpPr/>
          <p:nvPr/>
        </p:nvSpPr>
        <p:spPr>
          <a:xfrm>
            <a:off x="4756474" y="4786170"/>
            <a:ext cx="598017" cy="590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0" y="0"/>
                </a:moveTo>
                <a:cubicBezTo>
                  <a:pt x="870" y="0"/>
                  <a:pt x="0" y="880"/>
                  <a:pt x="0" y="1963"/>
                </a:cubicBezTo>
                <a:cubicBezTo>
                  <a:pt x="0" y="3046"/>
                  <a:pt x="870" y="3926"/>
                  <a:pt x="1940" y="3926"/>
                </a:cubicBezTo>
                <a:lnTo>
                  <a:pt x="5318" y="3926"/>
                </a:lnTo>
                <a:cubicBezTo>
                  <a:pt x="5103" y="4242"/>
                  <a:pt x="4981" y="4629"/>
                  <a:pt x="4981" y="5041"/>
                </a:cubicBezTo>
                <a:cubicBezTo>
                  <a:pt x="4981" y="5452"/>
                  <a:pt x="5103" y="5831"/>
                  <a:pt x="5318" y="6146"/>
                </a:cubicBezTo>
                <a:lnTo>
                  <a:pt x="4216" y="6146"/>
                </a:lnTo>
                <a:cubicBezTo>
                  <a:pt x="3146" y="6146"/>
                  <a:pt x="2277" y="7026"/>
                  <a:pt x="2277" y="8109"/>
                </a:cubicBezTo>
                <a:cubicBezTo>
                  <a:pt x="2277" y="8731"/>
                  <a:pt x="2567" y="9288"/>
                  <a:pt x="3014" y="9648"/>
                </a:cubicBezTo>
                <a:cubicBezTo>
                  <a:pt x="2567" y="10008"/>
                  <a:pt x="2277" y="10565"/>
                  <a:pt x="2277" y="11187"/>
                </a:cubicBezTo>
                <a:cubicBezTo>
                  <a:pt x="2277" y="11809"/>
                  <a:pt x="2567" y="12357"/>
                  <a:pt x="3014" y="12717"/>
                </a:cubicBezTo>
                <a:cubicBezTo>
                  <a:pt x="2567" y="13077"/>
                  <a:pt x="2277" y="13634"/>
                  <a:pt x="2277" y="14256"/>
                </a:cubicBezTo>
                <a:cubicBezTo>
                  <a:pt x="2277" y="14877"/>
                  <a:pt x="2567" y="15435"/>
                  <a:pt x="3014" y="15795"/>
                </a:cubicBezTo>
                <a:cubicBezTo>
                  <a:pt x="2567" y="16155"/>
                  <a:pt x="2277" y="16712"/>
                  <a:pt x="2277" y="17333"/>
                </a:cubicBezTo>
                <a:cubicBezTo>
                  <a:pt x="2277" y="18416"/>
                  <a:pt x="3146" y="19296"/>
                  <a:pt x="4216" y="19296"/>
                </a:cubicBezTo>
                <a:lnTo>
                  <a:pt x="9188" y="19296"/>
                </a:lnTo>
                <a:cubicBezTo>
                  <a:pt x="10498" y="20714"/>
                  <a:pt x="12360" y="21600"/>
                  <a:pt x="14424" y="21600"/>
                </a:cubicBezTo>
                <a:cubicBezTo>
                  <a:pt x="18379" y="21600"/>
                  <a:pt x="21600" y="18340"/>
                  <a:pt x="21600" y="14339"/>
                </a:cubicBezTo>
                <a:cubicBezTo>
                  <a:pt x="21600" y="11008"/>
                  <a:pt x="19373" y="8204"/>
                  <a:pt x="16346" y="7354"/>
                </a:cubicBezTo>
                <a:cubicBezTo>
                  <a:pt x="16294" y="7230"/>
                  <a:pt x="16228" y="7111"/>
                  <a:pt x="16154" y="7003"/>
                </a:cubicBezTo>
                <a:lnTo>
                  <a:pt x="17256" y="7003"/>
                </a:lnTo>
                <a:cubicBezTo>
                  <a:pt x="18326" y="7003"/>
                  <a:pt x="19196" y="6123"/>
                  <a:pt x="19196" y="5041"/>
                </a:cubicBezTo>
                <a:cubicBezTo>
                  <a:pt x="19196" y="3958"/>
                  <a:pt x="18326" y="3078"/>
                  <a:pt x="17256" y="3078"/>
                </a:cubicBezTo>
                <a:lnTo>
                  <a:pt x="13878" y="3078"/>
                </a:lnTo>
                <a:cubicBezTo>
                  <a:pt x="14093" y="2762"/>
                  <a:pt x="14215" y="2374"/>
                  <a:pt x="14215" y="1963"/>
                </a:cubicBezTo>
                <a:cubicBezTo>
                  <a:pt x="14215" y="880"/>
                  <a:pt x="13345" y="0"/>
                  <a:pt x="12275" y="0"/>
                </a:cubicBezTo>
                <a:lnTo>
                  <a:pt x="1940" y="0"/>
                </a:lnTo>
                <a:close/>
                <a:moveTo>
                  <a:pt x="1940" y="857"/>
                </a:moveTo>
                <a:lnTo>
                  <a:pt x="12275" y="857"/>
                </a:lnTo>
                <a:cubicBezTo>
                  <a:pt x="12880" y="857"/>
                  <a:pt x="13368" y="1351"/>
                  <a:pt x="13368" y="1963"/>
                </a:cubicBezTo>
                <a:cubicBezTo>
                  <a:pt x="13368" y="2575"/>
                  <a:pt x="12880" y="3078"/>
                  <a:pt x="12275" y="3078"/>
                </a:cubicBezTo>
                <a:cubicBezTo>
                  <a:pt x="12275" y="3078"/>
                  <a:pt x="1940" y="3078"/>
                  <a:pt x="1940" y="3078"/>
                </a:cubicBezTo>
                <a:cubicBezTo>
                  <a:pt x="1335" y="3078"/>
                  <a:pt x="847" y="2575"/>
                  <a:pt x="847" y="1963"/>
                </a:cubicBezTo>
                <a:cubicBezTo>
                  <a:pt x="847" y="1351"/>
                  <a:pt x="1335" y="857"/>
                  <a:pt x="1940" y="857"/>
                </a:cubicBezTo>
                <a:close/>
                <a:moveTo>
                  <a:pt x="6921" y="3926"/>
                </a:moveTo>
                <a:cubicBezTo>
                  <a:pt x="6921" y="3926"/>
                  <a:pt x="17256" y="3926"/>
                  <a:pt x="17256" y="3926"/>
                </a:cubicBezTo>
                <a:cubicBezTo>
                  <a:pt x="17861" y="3926"/>
                  <a:pt x="18349" y="4428"/>
                  <a:pt x="18349" y="5041"/>
                </a:cubicBezTo>
                <a:cubicBezTo>
                  <a:pt x="18349" y="5653"/>
                  <a:pt x="17861" y="6146"/>
                  <a:pt x="17256" y="6146"/>
                </a:cubicBezTo>
                <a:lnTo>
                  <a:pt x="6921" y="6146"/>
                </a:lnTo>
                <a:cubicBezTo>
                  <a:pt x="6316" y="6146"/>
                  <a:pt x="5819" y="5653"/>
                  <a:pt x="5819" y="5041"/>
                </a:cubicBezTo>
                <a:cubicBezTo>
                  <a:pt x="5819" y="4428"/>
                  <a:pt x="6316" y="3926"/>
                  <a:pt x="6921" y="3926"/>
                </a:cubicBezTo>
                <a:close/>
                <a:moveTo>
                  <a:pt x="4216" y="7003"/>
                </a:moveTo>
                <a:lnTo>
                  <a:pt x="14552" y="7003"/>
                </a:lnTo>
                <a:cubicBezTo>
                  <a:pt x="14722" y="7003"/>
                  <a:pt x="14888" y="7043"/>
                  <a:pt x="15034" y="7114"/>
                </a:cubicBezTo>
                <a:cubicBezTo>
                  <a:pt x="14835" y="7097"/>
                  <a:pt x="14628" y="7086"/>
                  <a:pt x="14424" y="7086"/>
                </a:cubicBezTo>
                <a:cubicBezTo>
                  <a:pt x="12444" y="7086"/>
                  <a:pt x="10651" y="7906"/>
                  <a:pt x="9352" y="9224"/>
                </a:cubicBezTo>
                <a:lnTo>
                  <a:pt x="4216" y="9224"/>
                </a:lnTo>
                <a:cubicBezTo>
                  <a:pt x="3611" y="9224"/>
                  <a:pt x="3123" y="8721"/>
                  <a:pt x="3123" y="8109"/>
                </a:cubicBezTo>
                <a:cubicBezTo>
                  <a:pt x="3123" y="7497"/>
                  <a:pt x="3611" y="7003"/>
                  <a:pt x="4216" y="7003"/>
                </a:cubicBezTo>
                <a:close/>
                <a:moveTo>
                  <a:pt x="14424" y="7943"/>
                </a:moveTo>
                <a:cubicBezTo>
                  <a:pt x="17913" y="7943"/>
                  <a:pt x="20753" y="10808"/>
                  <a:pt x="20753" y="14339"/>
                </a:cubicBezTo>
                <a:cubicBezTo>
                  <a:pt x="20753" y="17869"/>
                  <a:pt x="17913" y="20743"/>
                  <a:pt x="14424" y="20743"/>
                </a:cubicBezTo>
                <a:cubicBezTo>
                  <a:pt x="10936" y="20743"/>
                  <a:pt x="8095" y="17869"/>
                  <a:pt x="8095" y="14339"/>
                </a:cubicBezTo>
                <a:cubicBezTo>
                  <a:pt x="8095" y="10808"/>
                  <a:pt x="10936" y="7943"/>
                  <a:pt x="14424" y="7943"/>
                </a:cubicBezTo>
                <a:close/>
                <a:moveTo>
                  <a:pt x="15280" y="8846"/>
                </a:moveTo>
                <a:cubicBezTo>
                  <a:pt x="15047" y="8846"/>
                  <a:pt x="14861" y="9034"/>
                  <a:pt x="14861" y="9270"/>
                </a:cubicBezTo>
                <a:cubicBezTo>
                  <a:pt x="14861" y="9506"/>
                  <a:pt x="15047" y="9703"/>
                  <a:pt x="15280" y="9703"/>
                </a:cubicBezTo>
                <a:lnTo>
                  <a:pt x="15308" y="9703"/>
                </a:lnTo>
                <a:cubicBezTo>
                  <a:pt x="15542" y="9703"/>
                  <a:pt x="15734" y="9514"/>
                  <a:pt x="15736" y="9280"/>
                </a:cubicBezTo>
                <a:cubicBezTo>
                  <a:pt x="15737" y="9044"/>
                  <a:pt x="15541" y="8847"/>
                  <a:pt x="15308" y="8846"/>
                </a:cubicBezTo>
                <a:lnTo>
                  <a:pt x="15280" y="8846"/>
                </a:lnTo>
                <a:close/>
                <a:moveTo>
                  <a:pt x="16601" y="9464"/>
                </a:moveTo>
                <a:cubicBezTo>
                  <a:pt x="16499" y="9500"/>
                  <a:pt x="16414" y="9570"/>
                  <a:pt x="16364" y="9676"/>
                </a:cubicBezTo>
                <a:cubicBezTo>
                  <a:pt x="16263" y="9888"/>
                  <a:pt x="16345" y="10145"/>
                  <a:pt x="16555" y="10247"/>
                </a:cubicBezTo>
                <a:cubicBezTo>
                  <a:pt x="18154" y="11025"/>
                  <a:pt x="19187" y="12691"/>
                  <a:pt x="19187" y="14486"/>
                </a:cubicBezTo>
                <a:cubicBezTo>
                  <a:pt x="19187" y="15254"/>
                  <a:pt x="19003" y="16015"/>
                  <a:pt x="18650" y="16688"/>
                </a:cubicBezTo>
                <a:cubicBezTo>
                  <a:pt x="18540" y="16896"/>
                  <a:pt x="18617" y="17149"/>
                  <a:pt x="18823" y="17260"/>
                </a:cubicBezTo>
                <a:cubicBezTo>
                  <a:pt x="18886" y="17294"/>
                  <a:pt x="18956" y="17315"/>
                  <a:pt x="19023" y="17315"/>
                </a:cubicBezTo>
                <a:cubicBezTo>
                  <a:pt x="19174" y="17315"/>
                  <a:pt x="19321" y="17229"/>
                  <a:pt x="19396" y="17085"/>
                </a:cubicBezTo>
                <a:cubicBezTo>
                  <a:pt x="19815" y="16289"/>
                  <a:pt x="20034" y="15393"/>
                  <a:pt x="20034" y="14486"/>
                </a:cubicBezTo>
                <a:cubicBezTo>
                  <a:pt x="20034" y="13421"/>
                  <a:pt x="19735" y="12384"/>
                  <a:pt x="19169" y="11491"/>
                </a:cubicBezTo>
                <a:cubicBezTo>
                  <a:pt x="18617" y="10622"/>
                  <a:pt x="17837" y="9929"/>
                  <a:pt x="16919" y="9482"/>
                </a:cubicBezTo>
                <a:cubicBezTo>
                  <a:pt x="16814" y="9431"/>
                  <a:pt x="16703" y="9428"/>
                  <a:pt x="16601" y="9464"/>
                </a:cubicBezTo>
                <a:close/>
                <a:moveTo>
                  <a:pt x="4216" y="10072"/>
                </a:moveTo>
                <a:lnTo>
                  <a:pt x="8633" y="10072"/>
                </a:lnTo>
                <a:cubicBezTo>
                  <a:pt x="8154" y="10736"/>
                  <a:pt x="7784" y="11486"/>
                  <a:pt x="7549" y="12293"/>
                </a:cubicBezTo>
                <a:lnTo>
                  <a:pt x="4216" y="12293"/>
                </a:lnTo>
                <a:cubicBezTo>
                  <a:pt x="3611" y="12293"/>
                  <a:pt x="3123" y="11799"/>
                  <a:pt x="3123" y="11187"/>
                </a:cubicBezTo>
                <a:cubicBezTo>
                  <a:pt x="3123" y="10575"/>
                  <a:pt x="3611" y="10072"/>
                  <a:pt x="4216" y="10072"/>
                </a:cubicBezTo>
                <a:close/>
                <a:moveTo>
                  <a:pt x="14597" y="10911"/>
                </a:moveTo>
                <a:cubicBezTo>
                  <a:pt x="14364" y="10911"/>
                  <a:pt x="14169" y="11099"/>
                  <a:pt x="14169" y="11334"/>
                </a:cubicBezTo>
                <a:lnTo>
                  <a:pt x="14169" y="11556"/>
                </a:lnTo>
                <a:cubicBezTo>
                  <a:pt x="13396" y="11734"/>
                  <a:pt x="12822" y="12395"/>
                  <a:pt x="12822" y="13177"/>
                </a:cubicBezTo>
                <a:cubicBezTo>
                  <a:pt x="12822" y="14096"/>
                  <a:pt x="13621" y="14845"/>
                  <a:pt x="14597" y="14845"/>
                </a:cubicBezTo>
                <a:cubicBezTo>
                  <a:pt x="15109" y="14845"/>
                  <a:pt x="15517" y="15208"/>
                  <a:pt x="15517" y="15656"/>
                </a:cubicBezTo>
                <a:cubicBezTo>
                  <a:pt x="15517" y="16104"/>
                  <a:pt x="15109" y="16467"/>
                  <a:pt x="14597" y="16467"/>
                </a:cubicBezTo>
                <a:cubicBezTo>
                  <a:pt x="14085" y="16467"/>
                  <a:pt x="13668" y="16104"/>
                  <a:pt x="13668" y="15656"/>
                </a:cubicBezTo>
                <a:cubicBezTo>
                  <a:pt x="13668" y="15421"/>
                  <a:pt x="13473" y="15232"/>
                  <a:pt x="13240" y="15232"/>
                </a:cubicBezTo>
                <a:cubicBezTo>
                  <a:pt x="13008" y="15232"/>
                  <a:pt x="12822" y="15421"/>
                  <a:pt x="12822" y="15656"/>
                </a:cubicBezTo>
                <a:cubicBezTo>
                  <a:pt x="12822" y="16438"/>
                  <a:pt x="13396" y="17100"/>
                  <a:pt x="14169" y="17278"/>
                </a:cubicBezTo>
                <a:lnTo>
                  <a:pt x="14169" y="17462"/>
                </a:lnTo>
                <a:cubicBezTo>
                  <a:pt x="14169" y="17698"/>
                  <a:pt x="14364" y="17886"/>
                  <a:pt x="14597" y="17886"/>
                </a:cubicBezTo>
                <a:cubicBezTo>
                  <a:pt x="14830" y="17886"/>
                  <a:pt x="15016" y="17698"/>
                  <a:pt x="15016" y="17462"/>
                </a:cubicBezTo>
                <a:lnTo>
                  <a:pt x="15016" y="17278"/>
                </a:lnTo>
                <a:cubicBezTo>
                  <a:pt x="15790" y="17100"/>
                  <a:pt x="16364" y="16438"/>
                  <a:pt x="16364" y="15656"/>
                </a:cubicBezTo>
                <a:cubicBezTo>
                  <a:pt x="16364" y="14737"/>
                  <a:pt x="15574" y="13988"/>
                  <a:pt x="14597" y="13988"/>
                </a:cubicBezTo>
                <a:cubicBezTo>
                  <a:pt x="14085" y="13988"/>
                  <a:pt x="13668" y="13626"/>
                  <a:pt x="13668" y="13177"/>
                </a:cubicBezTo>
                <a:cubicBezTo>
                  <a:pt x="13668" y="12729"/>
                  <a:pt x="14085" y="12367"/>
                  <a:pt x="14597" y="12367"/>
                </a:cubicBezTo>
                <a:cubicBezTo>
                  <a:pt x="15109" y="12367"/>
                  <a:pt x="15517" y="12729"/>
                  <a:pt x="15517" y="13177"/>
                </a:cubicBezTo>
                <a:cubicBezTo>
                  <a:pt x="15517" y="13413"/>
                  <a:pt x="15712" y="13601"/>
                  <a:pt x="15945" y="13601"/>
                </a:cubicBezTo>
                <a:cubicBezTo>
                  <a:pt x="16178" y="13601"/>
                  <a:pt x="16364" y="13413"/>
                  <a:pt x="16364" y="13177"/>
                </a:cubicBezTo>
                <a:cubicBezTo>
                  <a:pt x="16364" y="12395"/>
                  <a:pt x="15790" y="11734"/>
                  <a:pt x="15016" y="11556"/>
                </a:cubicBezTo>
                <a:lnTo>
                  <a:pt x="15016" y="11334"/>
                </a:lnTo>
                <a:cubicBezTo>
                  <a:pt x="15016" y="11099"/>
                  <a:pt x="14830" y="10911"/>
                  <a:pt x="14597" y="10911"/>
                </a:cubicBezTo>
                <a:close/>
                <a:moveTo>
                  <a:pt x="9926" y="11519"/>
                </a:moveTo>
                <a:cubicBezTo>
                  <a:pt x="9823" y="11551"/>
                  <a:pt x="9726" y="11627"/>
                  <a:pt x="9671" y="11731"/>
                </a:cubicBezTo>
                <a:cubicBezTo>
                  <a:pt x="9253" y="12527"/>
                  <a:pt x="9033" y="13422"/>
                  <a:pt x="9033" y="14329"/>
                </a:cubicBezTo>
                <a:cubicBezTo>
                  <a:pt x="9033" y="15395"/>
                  <a:pt x="9332" y="16431"/>
                  <a:pt x="9898" y="17324"/>
                </a:cubicBezTo>
                <a:cubicBezTo>
                  <a:pt x="10450" y="18193"/>
                  <a:pt x="11230" y="18886"/>
                  <a:pt x="12148" y="19333"/>
                </a:cubicBezTo>
                <a:cubicBezTo>
                  <a:pt x="12207" y="19362"/>
                  <a:pt x="12269" y="19379"/>
                  <a:pt x="12330" y="19379"/>
                </a:cubicBezTo>
                <a:cubicBezTo>
                  <a:pt x="12487" y="19379"/>
                  <a:pt x="12631" y="19283"/>
                  <a:pt x="12703" y="19130"/>
                </a:cubicBezTo>
                <a:cubicBezTo>
                  <a:pt x="12804" y="18918"/>
                  <a:pt x="12722" y="18670"/>
                  <a:pt x="12512" y="18568"/>
                </a:cubicBezTo>
                <a:cubicBezTo>
                  <a:pt x="10913" y="17790"/>
                  <a:pt x="9880" y="16124"/>
                  <a:pt x="9880" y="14329"/>
                </a:cubicBezTo>
                <a:cubicBezTo>
                  <a:pt x="9880" y="13561"/>
                  <a:pt x="10064" y="12800"/>
                  <a:pt x="10418" y="12127"/>
                </a:cubicBezTo>
                <a:cubicBezTo>
                  <a:pt x="10527" y="11919"/>
                  <a:pt x="10450" y="11657"/>
                  <a:pt x="10245" y="11546"/>
                </a:cubicBezTo>
                <a:cubicBezTo>
                  <a:pt x="10142" y="11491"/>
                  <a:pt x="10029" y="11487"/>
                  <a:pt x="9926" y="11519"/>
                </a:cubicBezTo>
                <a:close/>
                <a:moveTo>
                  <a:pt x="4216" y="13150"/>
                </a:moveTo>
                <a:lnTo>
                  <a:pt x="7349" y="13150"/>
                </a:lnTo>
                <a:cubicBezTo>
                  <a:pt x="7285" y="13539"/>
                  <a:pt x="7258" y="13931"/>
                  <a:pt x="7258" y="14339"/>
                </a:cubicBezTo>
                <a:cubicBezTo>
                  <a:pt x="7258" y="14686"/>
                  <a:pt x="7284" y="15036"/>
                  <a:pt x="7331" y="15371"/>
                </a:cubicBezTo>
                <a:lnTo>
                  <a:pt x="4216" y="15371"/>
                </a:lnTo>
                <a:cubicBezTo>
                  <a:pt x="3611" y="15371"/>
                  <a:pt x="3123" y="14868"/>
                  <a:pt x="3123" y="14256"/>
                </a:cubicBezTo>
                <a:cubicBezTo>
                  <a:pt x="3123" y="13644"/>
                  <a:pt x="3611" y="13150"/>
                  <a:pt x="4216" y="13150"/>
                </a:cubicBezTo>
                <a:close/>
                <a:moveTo>
                  <a:pt x="4216" y="16218"/>
                </a:moveTo>
                <a:lnTo>
                  <a:pt x="7504" y="16218"/>
                </a:lnTo>
                <a:cubicBezTo>
                  <a:pt x="7716" y="17022"/>
                  <a:pt x="8061" y="17771"/>
                  <a:pt x="8514" y="18439"/>
                </a:cubicBezTo>
                <a:cubicBezTo>
                  <a:pt x="8514" y="18439"/>
                  <a:pt x="4216" y="18439"/>
                  <a:pt x="4216" y="18439"/>
                </a:cubicBezTo>
                <a:cubicBezTo>
                  <a:pt x="3611" y="18439"/>
                  <a:pt x="3123" y="17945"/>
                  <a:pt x="3123" y="17333"/>
                </a:cubicBezTo>
                <a:cubicBezTo>
                  <a:pt x="3123" y="16722"/>
                  <a:pt x="3611" y="16218"/>
                  <a:pt x="4216" y="16218"/>
                </a:cubicBezTo>
                <a:close/>
                <a:moveTo>
                  <a:pt x="13832" y="19167"/>
                </a:moveTo>
                <a:cubicBezTo>
                  <a:pt x="13598" y="19167"/>
                  <a:pt x="13405" y="19355"/>
                  <a:pt x="13404" y="19591"/>
                </a:cubicBezTo>
                <a:cubicBezTo>
                  <a:pt x="13403" y="19827"/>
                  <a:pt x="13590" y="20023"/>
                  <a:pt x="13823" y="20024"/>
                </a:cubicBezTo>
                <a:lnTo>
                  <a:pt x="13851" y="20024"/>
                </a:lnTo>
                <a:cubicBezTo>
                  <a:pt x="14084" y="20024"/>
                  <a:pt x="14279" y="19827"/>
                  <a:pt x="14279" y="19591"/>
                </a:cubicBezTo>
                <a:cubicBezTo>
                  <a:pt x="14279" y="19355"/>
                  <a:pt x="14084" y="19167"/>
                  <a:pt x="13851" y="19167"/>
                </a:cubicBezTo>
                <a:lnTo>
                  <a:pt x="13832" y="1916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6" name="Shape">
            <a:extLst>
              <a:ext uri="{FF2B5EF4-FFF2-40B4-BE49-F238E27FC236}">
                <a16:creationId xmlns:a16="http://schemas.microsoft.com/office/drawing/2014/main" id="{31AE173F-F2F7-4F45-A026-CE294A79FA2B}"/>
              </a:ext>
            </a:extLst>
          </p:cNvPr>
          <p:cNvSpPr/>
          <p:nvPr/>
        </p:nvSpPr>
        <p:spPr>
          <a:xfrm>
            <a:off x="4818684" y="2615927"/>
            <a:ext cx="515071" cy="59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2" y="0"/>
                </a:moveTo>
                <a:cubicBezTo>
                  <a:pt x="6846" y="0"/>
                  <a:pt x="4462" y="2078"/>
                  <a:pt x="4462" y="4644"/>
                </a:cubicBezTo>
                <a:lnTo>
                  <a:pt x="4462" y="7422"/>
                </a:lnTo>
                <a:cubicBezTo>
                  <a:pt x="4462" y="9172"/>
                  <a:pt x="5440" y="10822"/>
                  <a:pt x="7052" y="11847"/>
                </a:cubicBezTo>
                <a:lnTo>
                  <a:pt x="5699" y="12894"/>
                </a:lnTo>
                <a:cubicBezTo>
                  <a:pt x="3075" y="12980"/>
                  <a:pt x="0" y="14795"/>
                  <a:pt x="0" y="17120"/>
                </a:cubicBezTo>
                <a:lnTo>
                  <a:pt x="0" y="21172"/>
                </a:lnTo>
                <a:cubicBezTo>
                  <a:pt x="0" y="21405"/>
                  <a:pt x="216" y="21600"/>
                  <a:pt x="486" y="21600"/>
                </a:cubicBezTo>
                <a:lnTo>
                  <a:pt x="21114" y="21600"/>
                </a:lnTo>
                <a:cubicBezTo>
                  <a:pt x="21384" y="21600"/>
                  <a:pt x="21600" y="21405"/>
                  <a:pt x="21600" y="21172"/>
                </a:cubicBezTo>
                <a:cubicBezTo>
                  <a:pt x="21600" y="21172"/>
                  <a:pt x="21600" y="17120"/>
                  <a:pt x="21600" y="17120"/>
                </a:cubicBezTo>
                <a:cubicBezTo>
                  <a:pt x="21600" y="14800"/>
                  <a:pt x="18530" y="12981"/>
                  <a:pt x="15901" y="12894"/>
                </a:cubicBezTo>
                <a:lnTo>
                  <a:pt x="14569" y="11856"/>
                </a:lnTo>
                <a:cubicBezTo>
                  <a:pt x="16203" y="10830"/>
                  <a:pt x="17191" y="9175"/>
                  <a:pt x="17191" y="7422"/>
                </a:cubicBezTo>
                <a:lnTo>
                  <a:pt x="17191" y="4644"/>
                </a:lnTo>
                <a:cubicBezTo>
                  <a:pt x="17191" y="2086"/>
                  <a:pt x="14769" y="0"/>
                  <a:pt x="11789" y="0"/>
                </a:cubicBezTo>
                <a:lnTo>
                  <a:pt x="9822" y="0"/>
                </a:lnTo>
                <a:close/>
                <a:moveTo>
                  <a:pt x="9822" y="847"/>
                </a:moveTo>
                <a:lnTo>
                  <a:pt x="11789" y="847"/>
                </a:lnTo>
                <a:cubicBezTo>
                  <a:pt x="14229" y="847"/>
                  <a:pt x="16208" y="2551"/>
                  <a:pt x="16208" y="4644"/>
                </a:cubicBezTo>
                <a:lnTo>
                  <a:pt x="16208" y="4990"/>
                </a:lnTo>
                <a:lnTo>
                  <a:pt x="15288" y="3852"/>
                </a:lnTo>
                <a:cubicBezTo>
                  <a:pt x="15205" y="3749"/>
                  <a:pt x="15074" y="3680"/>
                  <a:pt x="14929" y="3670"/>
                </a:cubicBezTo>
                <a:cubicBezTo>
                  <a:pt x="14783" y="3659"/>
                  <a:pt x="14640" y="3707"/>
                  <a:pt x="14537" y="3797"/>
                </a:cubicBezTo>
                <a:cubicBezTo>
                  <a:pt x="13542" y="4674"/>
                  <a:pt x="12394" y="5063"/>
                  <a:pt x="10805" y="5063"/>
                </a:cubicBezTo>
                <a:cubicBezTo>
                  <a:pt x="9216" y="5063"/>
                  <a:pt x="8059" y="4674"/>
                  <a:pt x="7063" y="3797"/>
                </a:cubicBezTo>
                <a:cubicBezTo>
                  <a:pt x="6960" y="3707"/>
                  <a:pt x="6817" y="3659"/>
                  <a:pt x="6671" y="3670"/>
                </a:cubicBezTo>
                <a:cubicBezTo>
                  <a:pt x="6525" y="3681"/>
                  <a:pt x="6394" y="3748"/>
                  <a:pt x="6312" y="3852"/>
                </a:cubicBezTo>
                <a:lnTo>
                  <a:pt x="5434" y="4954"/>
                </a:lnTo>
                <a:lnTo>
                  <a:pt x="5434" y="4644"/>
                </a:lnTo>
                <a:cubicBezTo>
                  <a:pt x="5434" y="2551"/>
                  <a:pt x="7401" y="847"/>
                  <a:pt x="9822" y="847"/>
                </a:cubicBezTo>
                <a:close/>
                <a:moveTo>
                  <a:pt x="14812" y="4726"/>
                </a:moveTo>
                <a:lnTo>
                  <a:pt x="16208" y="6465"/>
                </a:lnTo>
                <a:lnTo>
                  <a:pt x="16208" y="7422"/>
                </a:lnTo>
                <a:cubicBezTo>
                  <a:pt x="16208" y="9948"/>
                  <a:pt x="13813" y="12066"/>
                  <a:pt x="10805" y="12066"/>
                </a:cubicBezTo>
                <a:cubicBezTo>
                  <a:pt x="7808" y="12066"/>
                  <a:pt x="5434" y="9954"/>
                  <a:pt x="5434" y="7422"/>
                </a:cubicBezTo>
                <a:lnTo>
                  <a:pt x="5434" y="6447"/>
                </a:lnTo>
                <a:lnTo>
                  <a:pt x="6798" y="4735"/>
                </a:lnTo>
                <a:cubicBezTo>
                  <a:pt x="7888" y="5534"/>
                  <a:pt x="9178" y="5910"/>
                  <a:pt x="10805" y="5910"/>
                </a:cubicBezTo>
                <a:cubicBezTo>
                  <a:pt x="12434" y="5910"/>
                  <a:pt x="13722" y="5526"/>
                  <a:pt x="14812" y="4726"/>
                </a:cubicBezTo>
                <a:close/>
                <a:moveTo>
                  <a:pt x="8268" y="6994"/>
                </a:moveTo>
                <a:cubicBezTo>
                  <a:pt x="7997" y="6994"/>
                  <a:pt x="7781" y="7179"/>
                  <a:pt x="7781" y="7412"/>
                </a:cubicBezTo>
                <a:cubicBezTo>
                  <a:pt x="7781" y="7645"/>
                  <a:pt x="7997" y="7840"/>
                  <a:pt x="8268" y="7840"/>
                </a:cubicBezTo>
                <a:cubicBezTo>
                  <a:pt x="8538" y="7840"/>
                  <a:pt x="8765" y="7645"/>
                  <a:pt x="8765" y="7412"/>
                </a:cubicBezTo>
                <a:cubicBezTo>
                  <a:pt x="8765" y="7179"/>
                  <a:pt x="8538" y="6994"/>
                  <a:pt x="8268" y="6994"/>
                </a:cubicBezTo>
                <a:close/>
                <a:moveTo>
                  <a:pt x="13004" y="6994"/>
                </a:moveTo>
                <a:cubicBezTo>
                  <a:pt x="12733" y="6994"/>
                  <a:pt x="12518" y="7179"/>
                  <a:pt x="12518" y="7412"/>
                </a:cubicBezTo>
                <a:cubicBezTo>
                  <a:pt x="12518" y="7645"/>
                  <a:pt x="12733" y="7840"/>
                  <a:pt x="13004" y="7840"/>
                </a:cubicBezTo>
                <a:cubicBezTo>
                  <a:pt x="13274" y="7840"/>
                  <a:pt x="13501" y="7645"/>
                  <a:pt x="13501" y="7412"/>
                </a:cubicBezTo>
                <a:cubicBezTo>
                  <a:pt x="13501" y="7179"/>
                  <a:pt x="13274" y="6994"/>
                  <a:pt x="13004" y="6994"/>
                </a:cubicBezTo>
                <a:close/>
                <a:moveTo>
                  <a:pt x="9463" y="9935"/>
                </a:moveTo>
                <a:cubicBezTo>
                  <a:pt x="9345" y="9971"/>
                  <a:pt x="9235" y="10048"/>
                  <a:pt x="9177" y="10153"/>
                </a:cubicBezTo>
                <a:cubicBezTo>
                  <a:pt x="9062" y="10364"/>
                  <a:pt x="9175" y="10610"/>
                  <a:pt x="9420" y="10709"/>
                </a:cubicBezTo>
                <a:cubicBezTo>
                  <a:pt x="9831" y="10876"/>
                  <a:pt x="10263" y="10964"/>
                  <a:pt x="10721" y="10964"/>
                </a:cubicBezTo>
                <a:cubicBezTo>
                  <a:pt x="11168" y="10964"/>
                  <a:pt x="11606" y="10879"/>
                  <a:pt x="12011" y="10718"/>
                </a:cubicBezTo>
                <a:cubicBezTo>
                  <a:pt x="12257" y="10621"/>
                  <a:pt x="12367" y="10374"/>
                  <a:pt x="12254" y="10163"/>
                </a:cubicBezTo>
                <a:cubicBezTo>
                  <a:pt x="12141" y="9951"/>
                  <a:pt x="11844" y="9856"/>
                  <a:pt x="11598" y="9953"/>
                </a:cubicBezTo>
                <a:cubicBezTo>
                  <a:pt x="11323" y="10062"/>
                  <a:pt x="11026" y="10117"/>
                  <a:pt x="10721" y="10117"/>
                </a:cubicBezTo>
                <a:cubicBezTo>
                  <a:pt x="10409" y="10117"/>
                  <a:pt x="10112" y="10058"/>
                  <a:pt x="9833" y="9944"/>
                </a:cubicBezTo>
                <a:cubicBezTo>
                  <a:pt x="9710" y="9894"/>
                  <a:pt x="9581" y="9898"/>
                  <a:pt x="9463" y="9935"/>
                </a:cubicBezTo>
                <a:close/>
                <a:moveTo>
                  <a:pt x="7750" y="12439"/>
                </a:moveTo>
                <a:lnTo>
                  <a:pt x="10097" y="15681"/>
                </a:lnTo>
                <a:lnTo>
                  <a:pt x="8099" y="16546"/>
                </a:lnTo>
                <a:lnTo>
                  <a:pt x="6481" y="13423"/>
                </a:lnTo>
                <a:cubicBezTo>
                  <a:pt x="6481" y="13423"/>
                  <a:pt x="7750" y="12439"/>
                  <a:pt x="7750" y="12439"/>
                </a:cubicBezTo>
                <a:close/>
                <a:moveTo>
                  <a:pt x="13850" y="12439"/>
                </a:moveTo>
                <a:lnTo>
                  <a:pt x="15119" y="13423"/>
                </a:lnTo>
                <a:lnTo>
                  <a:pt x="13512" y="16546"/>
                </a:lnTo>
                <a:cubicBezTo>
                  <a:pt x="13512" y="16546"/>
                  <a:pt x="11503" y="15681"/>
                  <a:pt x="11503" y="15681"/>
                </a:cubicBezTo>
                <a:lnTo>
                  <a:pt x="13850" y="12439"/>
                </a:lnTo>
                <a:close/>
                <a:moveTo>
                  <a:pt x="9103" y="12703"/>
                </a:moveTo>
                <a:cubicBezTo>
                  <a:pt x="9656" y="12836"/>
                  <a:pt x="10225" y="12904"/>
                  <a:pt x="10805" y="12904"/>
                </a:cubicBezTo>
                <a:cubicBezTo>
                  <a:pt x="11380" y="12904"/>
                  <a:pt x="11947" y="12843"/>
                  <a:pt x="12497" y="12712"/>
                </a:cubicBezTo>
                <a:cubicBezTo>
                  <a:pt x="12497" y="12712"/>
                  <a:pt x="10805" y="15053"/>
                  <a:pt x="10805" y="15053"/>
                </a:cubicBezTo>
                <a:lnTo>
                  <a:pt x="9103" y="12703"/>
                </a:lnTo>
                <a:close/>
                <a:moveTo>
                  <a:pt x="5572" y="13741"/>
                </a:moveTo>
                <a:lnTo>
                  <a:pt x="7411" y="17293"/>
                </a:lnTo>
                <a:cubicBezTo>
                  <a:pt x="7466" y="17398"/>
                  <a:pt x="7561" y="17473"/>
                  <a:pt x="7686" y="17511"/>
                </a:cubicBezTo>
                <a:cubicBezTo>
                  <a:pt x="7812" y="17550"/>
                  <a:pt x="7958" y="17545"/>
                  <a:pt x="8078" y="17493"/>
                </a:cubicBezTo>
                <a:lnTo>
                  <a:pt x="8426" y="17347"/>
                </a:lnTo>
                <a:lnTo>
                  <a:pt x="8818" y="18413"/>
                </a:lnTo>
                <a:lnTo>
                  <a:pt x="8183" y="20753"/>
                </a:lnTo>
                <a:lnTo>
                  <a:pt x="983" y="20753"/>
                </a:lnTo>
                <a:cubicBezTo>
                  <a:pt x="983" y="20753"/>
                  <a:pt x="983" y="17120"/>
                  <a:pt x="983" y="17120"/>
                </a:cubicBezTo>
                <a:cubicBezTo>
                  <a:pt x="983" y="15382"/>
                  <a:pt x="3429" y="13878"/>
                  <a:pt x="5572" y="13741"/>
                </a:cubicBezTo>
                <a:close/>
                <a:moveTo>
                  <a:pt x="16028" y="13741"/>
                </a:moveTo>
                <a:cubicBezTo>
                  <a:pt x="18171" y="13878"/>
                  <a:pt x="20627" y="15382"/>
                  <a:pt x="20627" y="17120"/>
                </a:cubicBezTo>
                <a:cubicBezTo>
                  <a:pt x="20627" y="17120"/>
                  <a:pt x="20627" y="20753"/>
                  <a:pt x="20627" y="20753"/>
                </a:cubicBezTo>
                <a:lnTo>
                  <a:pt x="13406" y="20753"/>
                </a:lnTo>
                <a:lnTo>
                  <a:pt x="12782" y="18413"/>
                </a:lnTo>
                <a:lnTo>
                  <a:pt x="13205" y="17356"/>
                </a:lnTo>
                <a:lnTo>
                  <a:pt x="13533" y="17493"/>
                </a:lnTo>
                <a:cubicBezTo>
                  <a:pt x="13654" y="17545"/>
                  <a:pt x="13789" y="17550"/>
                  <a:pt x="13914" y="17511"/>
                </a:cubicBezTo>
                <a:cubicBezTo>
                  <a:pt x="14040" y="17473"/>
                  <a:pt x="14144" y="17398"/>
                  <a:pt x="14199" y="17293"/>
                </a:cubicBezTo>
                <a:lnTo>
                  <a:pt x="16028" y="13741"/>
                </a:lnTo>
                <a:close/>
                <a:moveTo>
                  <a:pt x="10805" y="16318"/>
                </a:moveTo>
                <a:lnTo>
                  <a:pt x="12328" y="16974"/>
                </a:lnTo>
                <a:cubicBezTo>
                  <a:pt x="12328" y="16974"/>
                  <a:pt x="11926" y="17967"/>
                  <a:pt x="11926" y="17967"/>
                </a:cubicBezTo>
                <a:lnTo>
                  <a:pt x="9685" y="17967"/>
                </a:lnTo>
                <a:lnTo>
                  <a:pt x="9315" y="16965"/>
                </a:lnTo>
                <a:lnTo>
                  <a:pt x="10805" y="16318"/>
                </a:lnTo>
                <a:close/>
                <a:moveTo>
                  <a:pt x="9716" y="18813"/>
                </a:moveTo>
                <a:lnTo>
                  <a:pt x="11884" y="18813"/>
                </a:lnTo>
                <a:lnTo>
                  <a:pt x="12402" y="20753"/>
                </a:lnTo>
                <a:lnTo>
                  <a:pt x="9188" y="20753"/>
                </a:lnTo>
                <a:cubicBezTo>
                  <a:pt x="9188" y="20753"/>
                  <a:pt x="9716" y="18813"/>
                  <a:pt x="9716" y="18813"/>
                </a:cubicBezTo>
                <a:close/>
                <a:moveTo>
                  <a:pt x="15034" y="18941"/>
                </a:moveTo>
                <a:cubicBezTo>
                  <a:pt x="14764" y="18941"/>
                  <a:pt x="14548" y="19127"/>
                  <a:pt x="14548" y="19360"/>
                </a:cubicBezTo>
                <a:cubicBezTo>
                  <a:pt x="14548" y="19593"/>
                  <a:pt x="14764" y="19788"/>
                  <a:pt x="15034" y="19788"/>
                </a:cubicBezTo>
                <a:lnTo>
                  <a:pt x="17001" y="19788"/>
                </a:lnTo>
                <a:cubicBezTo>
                  <a:pt x="17271" y="19788"/>
                  <a:pt x="17487" y="19593"/>
                  <a:pt x="17487" y="19360"/>
                </a:cubicBezTo>
                <a:cubicBezTo>
                  <a:pt x="17487" y="19127"/>
                  <a:pt x="17271" y="18941"/>
                  <a:pt x="17001" y="18941"/>
                </a:cubicBezTo>
                <a:lnTo>
                  <a:pt x="15034" y="18941"/>
                </a:lnTo>
                <a:close/>
                <a:moveTo>
                  <a:pt x="19094" y="18941"/>
                </a:moveTo>
                <a:cubicBezTo>
                  <a:pt x="18824" y="18941"/>
                  <a:pt x="18608" y="19127"/>
                  <a:pt x="18608" y="19360"/>
                </a:cubicBezTo>
                <a:cubicBezTo>
                  <a:pt x="18608" y="19593"/>
                  <a:pt x="18824" y="19788"/>
                  <a:pt x="19094" y="19788"/>
                </a:cubicBezTo>
                <a:cubicBezTo>
                  <a:pt x="19365" y="19788"/>
                  <a:pt x="19591" y="19593"/>
                  <a:pt x="19591" y="19360"/>
                </a:cubicBezTo>
                <a:cubicBezTo>
                  <a:pt x="19591" y="19127"/>
                  <a:pt x="19365" y="18941"/>
                  <a:pt x="19094" y="18941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7" name="Shape">
            <a:extLst>
              <a:ext uri="{FF2B5EF4-FFF2-40B4-BE49-F238E27FC236}">
                <a16:creationId xmlns:a16="http://schemas.microsoft.com/office/drawing/2014/main" id="{E844FB79-E697-9A4F-98B1-D03221F55994}"/>
              </a:ext>
            </a:extLst>
          </p:cNvPr>
          <p:cNvSpPr/>
          <p:nvPr/>
        </p:nvSpPr>
        <p:spPr>
          <a:xfrm>
            <a:off x="6840969" y="2618581"/>
            <a:ext cx="598018" cy="5711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10800" y="0"/>
                </a:moveTo>
                <a:cubicBezTo>
                  <a:pt x="10533" y="0"/>
                  <a:pt x="10317" y="225"/>
                  <a:pt x="10317" y="504"/>
                </a:cubicBezTo>
                <a:lnTo>
                  <a:pt x="10317" y="1074"/>
                </a:lnTo>
                <a:lnTo>
                  <a:pt x="965" y="1074"/>
                </a:lnTo>
                <a:cubicBezTo>
                  <a:pt x="432" y="1074"/>
                  <a:pt x="0" y="1525"/>
                  <a:pt x="0" y="2082"/>
                </a:cubicBezTo>
                <a:lnTo>
                  <a:pt x="0" y="3023"/>
                </a:lnTo>
                <a:cubicBezTo>
                  <a:pt x="0" y="3580"/>
                  <a:pt x="432" y="4030"/>
                  <a:pt x="965" y="4030"/>
                </a:cubicBezTo>
                <a:lnTo>
                  <a:pt x="1102" y="4030"/>
                </a:lnTo>
                <a:lnTo>
                  <a:pt x="1102" y="15380"/>
                </a:lnTo>
                <a:cubicBezTo>
                  <a:pt x="1102" y="15936"/>
                  <a:pt x="1534" y="16397"/>
                  <a:pt x="2067" y="16397"/>
                </a:cubicBezTo>
                <a:lnTo>
                  <a:pt x="10317" y="16397"/>
                </a:lnTo>
                <a:lnTo>
                  <a:pt x="10317" y="17870"/>
                </a:lnTo>
                <a:lnTo>
                  <a:pt x="6730" y="20617"/>
                </a:lnTo>
                <a:cubicBezTo>
                  <a:pt x="6514" y="20782"/>
                  <a:pt x="6471" y="21105"/>
                  <a:pt x="6629" y="21330"/>
                </a:cubicBezTo>
                <a:cubicBezTo>
                  <a:pt x="6788" y="21555"/>
                  <a:pt x="7088" y="21600"/>
                  <a:pt x="7303" y="21435"/>
                </a:cubicBezTo>
                <a:lnTo>
                  <a:pt x="10317" y="19125"/>
                </a:lnTo>
                <a:lnTo>
                  <a:pt x="10317" y="21026"/>
                </a:lnTo>
                <a:cubicBezTo>
                  <a:pt x="10317" y="21305"/>
                  <a:pt x="10533" y="21530"/>
                  <a:pt x="10800" y="21530"/>
                </a:cubicBezTo>
                <a:cubicBezTo>
                  <a:pt x="11067" y="21530"/>
                  <a:pt x="11283" y="21305"/>
                  <a:pt x="11283" y="21026"/>
                </a:cubicBezTo>
                <a:lnTo>
                  <a:pt x="11283" y="19125"/>
                </a:lnTo>
                <a:lnTo>
                  <a:pt x="14297" y="21435"/>
                </a:lnTo>
                <a:cubicBezTo>
                  <a:pt x="14383" y="21501"/>
                  <a:pt x="14480" y="21530"/>
                  <a:pt x="14579" y="21530"/>
                </a:cubicBezTo>
                <a:cubicBezTo>
                  <a:pt x="14728" y="21530"/>
                  <a:pt x="14876" y="21465"/>
                  <a:pt x="14971" y="21330"/>
                </a:cubicBezTo>
                <a:cubicBezTo>
                  <a:pt x="15129" y="21105"/>
                  <a:pt x="15086" y="20782"/>
                  <a:pt x="14870" y="20617"/>
                </a:cubicBezTo>
                <a:lnTo>
                  <a:pt x="11283" y="17870"/>
                </a:lnTo>
                <a:lnTo>
                  <a:pt x="11283" y="16397"/>
                </a:lnTo>
                <a:lnTo>
                  <a:pt x="19533" y="16397"/>
                </a:lnTo>
                <a:cubicBezTo>
                  <a:pt x="20066" y="16397"/>
                  <a:pt x="20498" y="15937"/>
                  <a:pt x="20498" y="15380"/>
                </a:cubicBezTo>
                <a:lnTo>
                  <a:pt x="20498" y="4030"/>
                </a:lnTo>
                <a:lnTo>
                  <a:pt x="20626" y="4030"/>
                </a:lnTo>
                <a:cubicBezTo>
                  <a:pt x="21159" y="4030"/>
                  <a:pt x="21600" y="3580"/>
                  <a:pt x="21600" y="3023"/>
                </a:cubicBezTo>
                <a:lnTo>
                  <a:pt x="21600" y="2082"/>
                </a:lnTo>
                <a:cubicBezTo>
                  <a:pt x="21600" y="1525"/>
                  <a:pt x="21159" y="1074"/>
                  <a:pt x="20626" y="1074"/>
                </a:cubicBezTo>
                <a:lnTo>
                  <a:pt x="11283" y="1074"/>
                </a:lnTo>
                <a:lnTo>
                  <a:pt x="11283" y="504"/>
                </a:lnTo>
                <a:cubicBezTo>
                  <a:pt x="11283" y="225"/>
                  <a:pt x="11067" y="0"/>
                  <a:pt x="10800" y="0"/>
                </a:cubicBezTo>
                <a:close/>
                <a:moveTo>
                  <a:pt x="965" y="2082"/>
                </a:moveTo>
                <a:lnTo>
                  <a:pt x="20626" y="2082"/>
                </a:lnTo>
                <a:cubicBezTo>
                  <a:pt x="20626" y="2082"/>
                  <a:pt x="20626" y="3023"/>
                  <a:pt x="20626" y="3023"/>
                </a:cubicBezTo>
                <a:lnTo>
                  <a:pt x="965" y="3023"/>
                </a:lnTo>
                <a:lnTo>
                  <a:pt x="965" y="2082"/>
                </a:lnTo>
                <a:close/>
                <a:moveTo>
                  <a:pt x="2067" y="4030"/>
                </a:moveTo>
                <a:lnTo>
                  <a:pt x="19533" y="4030"/>
                </a:lnTo>
                <a:cubicBezTo>
                  <a:pt x="19533" y="4030"/>
                  <a:pt x="19533" y="15380"/>
                  <a:pt x="19533" y="15380"/>
                </a:cubicBezTo>
                <a:lnTo>
                  <a:pt x="2067" y="15380"/>
                </a:lnTo>
                <a:lnTo>
                  <a:pt x="2067" y="4030"/>
                </a:lnTo>
                <a:close/>
                <a:moveTo>
                  <a:pt x="9307" y="5171"/>
                </a:moveTo>
                <a:cubicBezTo>
                  <a:pt x="7550" y="5171"/>
                  <a:pt x="6119" y="6663"/>
                  <a:pt x="6119" y="8498"/>
                </a:cubicBezTo>
                <a:cubicBezTo>
                  <a:pt x="6119" y="8748"/>
                  <a:pt x="6316" y="8954"/>
                  <a:pt x="6556" y="8954"/>
                </a:cubicBezTo>
                <a:lnTo>
                  <a:pt x="9307" y="8954"/>
                </a:lnTo>
                <a:cubicBezTo>
                  <a:pt x="9547" y="8954"/>
                  <a:pt x="9744" y="8748"/>
                  <a:pt x="9744" y="8498"/>
                </a:cubicBezTo>
                <a:lnTo>
                  <a:pt x="9744" y="5627"/>
                </a:lnTo>
                <a:cubicBezTo>
                  <a:pt x="9744" y="5376"/>
                  <a:pt x="9547" y="5171"/>
                  <a:pt x="9307" y="5171"/>
                </a:cubicBezTo>
                <a:close/>
                <a:moveTo>
                  <a:pt x="10618" y="5475"/>
                </a:moveTo>
                <a:cubicBezTo>
                  <a:pt x="10378" y="5475"/>
                  <a:pt x="10181" y="5680"/>
                  <a:pt x="10181" y="5931"/>
                </a:cubicBezTo>
                <a:lnTo>
                  <a:pt x="10181" y="9420"/>
                </a:lnTo>
                <a:lnTo>
                  <a:pt x="6848" y="9420"/>
                </a:lnTo>
                <a:cubicBezTo>
                  <a:pt x="6607" y="9420"/>
                  <a:pt x="6411" y="9615"/>
                  <a:pt x="6411" y="9867"/>
                </a:cubicBezTo>
                <a:cubicBezTo>
                  <a:pt x="6411" y="12290"/>
                  <a:pt x="8296" y="14268"/>
                  <a:pt x="10618" y="14268"/>
                </a:cubicBezTo>
                <a:cubicBezTo>
                  <a:pt x="12939" y="14268"/>
                  <a:pt x="14834" y="12289"/>
                  <a:pt x="14834" y="9867"/>
                </a:cubicBezTo>
                <a:cubicBezTo>
                  <a:pt x="14834" y="7444"/>
                  <a:pt x="12939" y="5475"/>
                  <a:pt x="10618" y="5475"/>
                </a:cubicBezTo>
                <a:close/>
                <a:moveTo>
                  <a:pt x="8869" y="6121"/>
                </a:moveTo>
                <a:cubicBezTo>
                  <a:pt x="8869" y="6121"/>
                  <a:pt x="8869" y="8042"/>
                  <a:pt x="8869" y="8042"/>
                </a:cubicBezTo>
                <a:lnTo>
                  <a:pt x="7030" y="8042"/>
                </a:lnTo>
                <a:cubicBezTo>
                  <a:pt x="7207" y="7072"/>
                  <a:pt x="7941" y="6307"/>
                  <a:pt x="8869" y="6121"/>
                </a:cubicBezTo>
                <a:close/>
                <a:moveTo>
                  <a:pt x="11055" y="6416"/>
                </a:moveTo>
                <a:cubicBezTo>
                  <a:pt x="12691" y="6639"/>
                  <a:pt x="13960" y="8099"/>
                  <a:pt x="13960" y="9867"/>
                </a:cubicBezTo>
                <a:cubicBezTo>
                  <a:pt x="13960" y="11788"/>
                  <a:pt x="12459" y="13355"/>
                  <a:pt x="10618" y="13355"/>
                </a:cubicBezTo>
                <a:cubicBezTo>
                  <a:pt x="8924" y="13355"/>
                  <a:pt x="7526" y="12031"/>
                  <a:pt x="7312" y="10323"/>
                </a:cubicBezTo>
                <a:lnTo>
                  <a:pt x="10618" y="10323"/>
                </a:lnTo>
                <a:cubicBezTo>
                  <a:pt x="10858" y="10323"/>
                  <a:pt x="11055" y="10117"/>
                  <a:pt x="11055" y="9867"/>
                </a:cubicBezTo>
                <a:lnTo>
                  <a:pt x="11055" y="641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8" name="TextBox 11">
            <a:extLst>
              <a:ext uri="{FF2B5EF4-FFF2-40B4-BE49-F238E27FC236}">
                <a16:creationId xmlns:a16="http://schemas.microsoft.com/office/drawing/2014/main" id="{E130328F-7C25-FD47-867D-760A5C8B35A1}"/>
              </a:ext>
            </a:extLst>
          </p:cNvPr>
          <p:cNvSpPr txBox="1"/>
          <p:nvPr/>
        </p:nvSpPr>
        <p:spPr>
          <a:xfrm>
            <a:off x="9298536" y="4241455"/>
            <a:ext cx="2437657" cy="138499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b="1" dirty="0" smtClean="0">
                <a:solidFill>
                  <a:srgbClr val="FF5733"/>
                </a:solidFill>
                <a:latin typeface="Arial" panose="020B0604020202020204" pitchFamily="34" charset="0"/>
              </a:rPr>
              <a:t>Comercio autónomo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FF5733"/>
                </a:solidFill>
                <a:latin typeface="Arial" panose="020B0604020202020204" pitchFamily="34" charset="0"/>
              </a:rPr>
              <a:t>OIT convenio diseño política público y apadrinamiento para la  mejora de </a:t>
            </a:r>
            <a:r>
              <a:rPr lang="es-EC" dirty="0">
                <a:solidFill>
                  <a:srgbClr val="FF5733"/>
                </a:solidFill>
                <a:latin typeface="Arial" panose="020B0604020202020204" pitchFamily="34" charset="0"/>
              </a:rPr>
              <a:t>modelos productivos </a:t>
            </a:r>
            <a:r>
              <a:rPr lang="es-EC" dirty="0" smtClean="0">
                <a:solidFill>
                  <a:srgbClr val="FF5733"/>
                </a:solidFill>
                <a:latin typeface="Arial" panose="020B0604020202020204" pitchFamily="34" charset="0"/>
              </a:rPr>
              <a:t>y capital semilla.</a:t>
            </a:r>
            <a:endParaRPr lang="es-EC" dirty="0">
              <a:solidFill>
                <a:srgbClr val="FF5733"/>
              </a:solidFill>
              <a:latin typeface="Arial" panose="020B0604020202020204" pitchFamily="34" charset="0"/>
            </a:endParaRPr>
          </a:p>
        </p:txBody>
      </p:sp>
      <p:sp>
        <p:nvSpPr>
          <p:cNvPr id="91" name="TextBox 21">
            <a:extLst>
              <a:ext uri="{FF2B5EF4-FFF2-40B4-BE49-F238E27FC236}">
                <a16:creationId xmlns:a16="http://schemas.microsoft.com/office/drawing/2014/main" id="{91696B7B-AC47-A743-B1E0-0F3D00D50BA8}"/>
              </a:ext>
            </a:extLst>
          </p:cNvPr>
          <p:cNvSpPr txBox="1"/>
          <p:nvPr/>
        </p:nvSpPr>
        <p:spPr>
          <a:xfrm>
            <a:off x="8385958" y="4557658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FF5733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92" name="Oval 22">
            <a:extLst>
              <a:ext uri="{FF2B5EF4-FFF2-40B4-BE49-F238E27FC236}">
                <a16:creationId xmlns:a16="http://schemas.microsoft.com/office/drawing/2014/main" id="{FBBDD394-F990-A849-B8BF-749AA8F5A8C0}"/>
              </a:ext>
            </a:extLst>
          </p:cNvPr>
          <p:cNvSpPr/>
          <p:nvPr/>
        </p:nvSpPr>
        <p:spPr>
          <a:xfrm>
            <a:off x="8222741" y="4508628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FF57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TextBox 25">
            <a:extLst>
              <a:ext uri="{FF2B5EF4-FFF2-40B4-BE49-F238E27FC236}">
                <a16:creationId xmlns:a16="http://schemas.microsoft.com/office/drawing/2014/main" id="{1AAC06A6-D99A-FD4B-A804-BC16DC713F42}"/>
              </a:ext>
            </a:extLst>
          </p:cNvPr>
          <p:cNvSpPr txBox="1"/>
          <p:nvPr/>
        </p:nvSpPr>
        <p:spPr>
          <a:xfrm>
            <a:off x="800974" y="4687185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C70038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97" name="Oval 26">
            <a:extLst>
              <a:ext uri="{FF2B5EF4-FFF2-40B4-BE49-F238E27FC236}">
                <a16:creationId xmlns:a16="http://schemas.microsoft.com/office/drawing/2014/main" id="{1405E197-31CB-D642-AE51-C3AC3AD168F5}"/>
              </a:ext>
            </a:extLst>
          </p:cNvPr>
          <p:cNvSpPr/>
          <p:nvPr/>
        </p:nvSpPr>
        <p:spPr>
          <a:xfrm>
            <a:off x="650114" y="4625798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C7003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TextBox 7">
            <a:extLst>
              <a:ext uri="{FF2B5EF4-FFF2-40B4-BE49-F238E27FC236}">
                <a16:creationId xmlns:a16="http://schemas.microsoft.com/office/drawing/2014/main" id="{FBCCEACC-B364-E745-BA47-61E5F105277A}"/>
              </a:ext>
            </a:extLst>
          </p:cNvPr>
          <p:cNvSpPr txBox="1"/>
          <p:nvPr/>
        </p:nvSpPr>
        <p:spPr>
          <a:xfrm>
            <a:off x="1664927" y="4105743"/>
            <a:ext cx="2444466" cy="186512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sz="1600" b="1" dirty="0" smtClean="0">
                <a:solidFill>
                  <a:srgbClr val="C70038"/>
                </a:solidFill>
                <a:latin typeface="Arial" panose="020B0604020202020204" pitchFamily="34" charset="0"/>
              </a:rPr>
              <a:t>Empresas ángeles: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sz="1600" dirty="0" smtClean="0">
                <a:solidFill>
                  <a:srgbClr val="C70038"/>
                </a:solidFill>
                <a:latin typeface="Arial" panose="020B0604020202020204" pitchFamily="34" charset="0"/>
              </a:rPr>
              <a:t>Confiteca apadrina </a:t>
            </a:r>
            <a:r>
              <a:rPr lang="es-EC" sz="1600" dirty="0">
                <a:solidFill>
                  <a:srgbClr val="C70038"/>
                </a:solidFill>
                <a:latin typeface="Arial" panose="020B0604020202020204" pitchFamily="34" charset="0"/>
              </a:rPr>
              <a:t>a 50 </a:t>
            </a:r>
            <a:r>
              <a:rPr lang="es-EC" sz="1600" dirty="0" smtClean="0">
                <a:solidFill>
                  <a:srgbClr val="C70038"/>
                </a:solidFill>
                <a:latin typeface="Arial" panose="020B0604020202020204" pitchFamily="34" charset="0"/>
              </a:rPr>
              <a:t>micro emprendedoras </a:t>
            </a:r>
            <a:r>
              <a:rPr lang="es-EC" sz="1600" dirty="0">
                <a:solidFill>
                  <a:srgbClr val="C70038"/>
                </a:solidFill>
                <a:latin typeface="Arial" panose="020B0604020202020204" pitchFamily="34" charset="0"/>
              </a:rPr>
              <a:t>para </a:t>
            </a:r>
            <a:r>
              <a:rPr lang="es-EC" sz="1600" dirty="0" smtClean="0">
                <a:solidFill>
                  <a:srgbClr val="C70038"/>
                </a:solidFill>
                <a:latin typeface="Arial" panose="020B0604020202020204" pitchFamily="34" charset="0"/>
              </a:rPr>
              <a:t>entrega </a:t>
            </a:r>
            <a:r>
              <a:rPr lang="es-EC" sz="1600" dirty="0">
                <a:solidFill>
                  <a:srgbClr val="C70038"/>
                </a:solidFill>
                <a:latin typeface="Arial" panose="020B0604020202020204" pitchFamily="34" charset="0"/>
              </a:rPr>
              <a:t>de equipamiento, insumos y </a:t>
            </a:r>
            <a:r>
              <a:rPr lang="es-EC" sz="1600" dirty="0" smtClean="0">
                <a:solidFill>
                  <a:srgbClr val="C70038"/>
                </a:solidFill>
                <a:latin typeface="Arial" panose="020B0604020202020204" pitchFamily="34" charset="0"/>
              </a:rPr>
              <a:t>capacitación - Reubicación.</a:t>
            </a:r>
          </a:p>
        </p:txBody>
      </p:sp>
      <p:sp>
        <p:nvSpPr>
          <p:cNvPr id="114" name="Freeform 7">
            <a:extLst>
              <a:ext uri="{FF2B5EF4-FFF2-40B4-BE49-F238E27FC236}">
                <a16:creationId xmlns:a16="http://schemas.microsoft.com/office/drawing/2014/main" id="{03AB41BC-8273-4BE2-BE2A-A7E6E7D9A8E3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6883139" y="4786170"/>
            <a:ext cx="550230" cy="520679"/>
          </a:xfrm>
          <a:custGeom>
            <a:avLst/>
            <a:gdLst>
              <a:gd name="T0" fmla="*/ 164 w 186"/>
              <a:gd name="T1" fmla="*/ 112 h 176"/>
              <a:gd name="T2" fmla="*/ 65 w 186"/>
              <a:gd name="T3" fmla="*/ 116 h 176"/>
              <a:gd name="T4" fmla="*/ 151 w 186"/>
              <a:gd name="T5" fmla="*/ 133 h 176"/>
              <a:gd name="T6" fmla="*/ 151 w 186"/>
              <a:gd name="T7" fmla="*/ 144 h 176"/>
              <a:gd name="T8" fmla="*/ 47 w 186"/>
              <a:gd name="T9" fmla="*/ 137 h 176"/>
              <a:gd name="T10" fmla="*/ 28 w 186"/>
              <a:gd name="T11" fmla="*/ 12 h 176"/>
              <a:gd name="T12" fmla="*/ 0 w 186"/>
              <a:gd name="T13" fmla="*/ 6 h 176"/>
              <a:gd name="T14" fmla="*/ 32 w 186"/>
              <a:gd name="T15" fmla="*/ 0 h 176"/>
              <a:gd name="T16" fmla="*/ 44 w 186"/>
              <a:gd name="T17" fmla="*/ 27 h 176"/>
              <a:gd name="T18" fmla="*/ 185 w 186"/>
              <a:gd name="T19" fmla="*/ 34 h 176"/>
              <a:gd name="T20" fmla="*/ 57 w 186"/>
              <a:gd name="T21" fmla="*/ 164 h 176"/>
              <a:gd name="T22" fmla="*/ 34 w 186"/>
              <a:gd name="T23" fmla="*/ 164 h 176"/>
              <a:gd name="T24" fmla="*/ 144 w 186"/>
              <a:gd name="T25" fmla="*/ 153 h 176"/>
              <a:gd name="T26" fmla="*/ 144 w 186"/>
              <a:gd name="T27" fmla="*/ 176 h 176"/>
              <a:gd name="T28" fmla="*/ 144 w 186"/>
              <a:gd name="T29" fmla="*/ 153 h 176"/>
              <a:gd name="T30" fmla="*/ 133 w 186"/>
              <a:gd name="T31" fmla="*/ 89 h 176"/>
              <a:gd name="T32" fmla="*/ 114 w 186"/>
              <a:gd name="T33" fmla="*/ 105 h 176"/>
              <a:gd name="T34" fmla="*/ 134 w 186"/>
              <a:gd name="T35" fmla="*/ 80 h 176"/>
              <a:gd name="T36" fmla="*/ 114 w 186"/>
              <a:gd name="T37" fmla="*/ 63 h 176"/>
              <a:gd name="T38" fmla="*/ 134 w 186"/>
              <a:gd name="T39" fmla="*/ 80 h 176"/>
              <a:gd name="T40" fmla="*/ 139 w 186"/>
              <a:gd name="T41" fmla="*/ 38 h 176"/>
              <a:gd name="T42" fmla="*/ 114 w 186"/>
              <a:gd name="T43" fmla="*/ 54 h 176"/>
              <a:gd name="T44" fmla="*/ 148 w 186"/>
              <a:gd name="T45" fmla="*/ 38 h 176"/>
              <a:gd name="T46" fmla="*/ 168 w 186"/>
              <a:gd name="T47" fmla="*/ 54 h 176"/>
              <a:gd name="T48" fmla="*/ 148 w 186"/>
              <a:gd name="T49" fmla="*/ 38 h 176"/>
              <a:gd name="T50" fmla="*/ 142 w 186"/>
              <a:gd name="T51" fmla="*/ 80 h 176"/>
              <a:gd name="T52" fmla="*/ 165 w 186"/>
              <a:gd name="T53" fmla="*/ 63 h 176"/>
              <a:gd name="T54" fmla="*/ 141 w 186"/>
              <a:gd name="T55" fmla="*/ 89 h 176"/>
              <a:gd name="T56" fmla="*/ 154 w 186"/>
              <a:gd name="T57" fmla="*/ 105 h 176"/>
              <a:gd name="T58" fmla="*/ 141 w 186"/>
              <a:gd name="T59" fmla="*/ 89 h 176"/>
              <a:gd name="T60" fmla="*/ 105 w 186"/>
              <a:gd name="T61" fmla="*/ 89 h 176"/>
              <a:gd name="T62" fmla="*/ 88 w 186"/>
              <a:gd name="T63" fmla="*/ 105 h 176"/>
              <a:gd name="T64" fmla="*/ 105 w 186"/>
              <a:gd name="T65" fmla="*/ 80 h 176"/>
              <a:gd name="T66" fmla="*/ 83 w 186"/>
              <a:gd name="T67" fmla="*/ 63 h 176"/>
              <a:gd name="T68" fmla="*/ 105 w 186"/>
              <a:gd name="T69" fmla="*/ 80 h 176"/>
              <a:gd name="T70" fmla="*/ 105 w 186"/>
              <a:gd name="T71" fmla="*/ 38 h 176"/>
              <a:gd name="T72" fmla="*/ 82 w 186"/>
              <a:gd name="T73" fmla="*/ 54 h 176"/>
              <a:gd name="T74" fmla="*/ 80 w 186"/>
              <a:gd name="T75" fmla="*/ 105 h 176"/>
              <a:gd name="T76" fmla="*/ 60 w 186"/>
              <a:gd name="T77" fmla="*/ 89 h 176"/>
              <a:gd name="T78" fmla="*/ 80 w 186"/>
              <a:gd name="T79" fmla="*/ 105 h 176"/>
              <a:gd name="T80" fmla="*/ 74 w 186"/>
              <a:gd name="T81" fmla="*/ 63 h 176"/>
              <a:gd name="T82" fmla="*/ 58 w 186"/>
              <a:gd name="T83" fmla="*/ 80 h 176"/>
              <a:gd name="T84" fmla="*/ 73 w 186"/>
              <a:gd name="T85" fmla="*/ 54 h 176"/>
              <a:gd name="T86" fmla="*/ 47 w 186"/>
              <a:gd name="T87" fmla="*/ 38 h 176"/>
              <a:gd name="T88" fmla="*/ 73 w 186"/>
              <a:gd name="T89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6" h="176">
                <a:moveTo>
                  <a:pt x="185" y="34"/>
                </a:moveTo>
                <a:cubicBezTo>
                  <a:pt x="164" y="112"/>
                  <a:pt x="164" y="112"/>
                  <a:pt x="164" y="112"/>
                </a:cubicBezTo>
                <a:cubicBezTo>
                  <a:pt x="163" y="114"/>
                  <a:pt x="161" y="116"/>
                  <a:pt x="158" y="116"/>
                </a:cubicBezTo>
                <a:cubicBezTo>
                  <a:pt x="65" y="116"/>
                  <a:pt x="65" y="116"/>
                  <a:pt x="65" y="116"/>
                </a:cubicBezTo>
                <a:cubicBezTo>
                  <a:pt x="60" y="133"/>
                  <a:pt x="60" y="133"/>
                  <a:pt x="60" y="133"/>
                </a:cubicBezTo>
                <a:cubicBezTo>
                  <a:pt x="151" y="133"/>
                  <a:pt x="151" y="133"/>
                  <a:pt x="151" y="133"/>
                </a:cubicBezTo>
                <a:cubicBezTo>
                  <a:pt x="154" y="133"/>
                  <a:pt x="157" y="135"/>
                  <a:pt x="157" y="139"/>
                </a:cubicBezTo>
                <a:cubicBezTo>
                  <a:pt x="157" y="142"/>
                  <a:pt x="154" y="144"/>
                  <a:pt x="151" y="144"/>
                </a:cubicBezTo>
                <a:cubicBezTo>
                  <a:pt x="53" y="144"/>
                  <a:pt x="53" y="144"/>
                  <a:pt x="53" y="144"/>
                </a:cubicBezTo>
                <a:cubicBezTo>
                  <a:pt x="49" y="144"/>
                  <a:pt x="46" y="141"/>
                  <a:pt x="47" y="137"/>
                </a:cubicBezTo>
                <a:cubicBezTo>
                  <a:pt x="55" y="110"/>
                  <a:pt x="55" y="110"/>
                  <a:pt x="55" y="110"/>
                </a:cubicBezTo>
                <a:cubicBezTo>
                  <a:pt x="46" y="77"/>
                  <a:pt x="37" y="44"/>
                  <a:pt x="28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2" y="12"/>
                  <a:pt x="0" y="9"/>
                  <a:pt x="0" y="6"/>
                </a:cubicBezTo>
                <a:cubicBezTo>
                  <a:pt x="0" y="3"/>
                  <a:pt x="2" y="0"/>
                  <a:pt x="5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5" y="0"/>
                  <a:pt x="37" y="2"/>
                  <a:pt x="38" y="4"/>
                </a:cubicBezTo>
                <a:cubicBezTo>
                  <a:pt x="44" y="27"/>
                  <a:pt x="44" y="27"/>
                  <a:pt x="44" y="27"/>
                </a:cubicBezTo>
                <a:cubicBezTo>
                  <a:pt x="179" y="27"/>
                  <a:pt x="179" y="27"/>
                  <a:pt x="179" y="27"/>
                </a:cubicBezTo>
                <a:cubicBezTo>
                  <a:pt x="183" y="27"/>
                  <a:pt x="186" y="30"/>
                  <a:pt x="185" y="34"/>
                </a:cubicBezTo>
                <a:close/>
                <a:moveTo>
                  <a:pt x="46" y="153"/>
                </a:moveTo>
                <a:cubicBezTo>
                  <a:pt x="52" y="153"/>
                  <a:pt x="57" y="158"/>
                  <a:pt x="57" y="164"/>
                </a:cubicBezTo>
                <a:cubicBezTo>
                  <a:pt x="57" y="171"/>
                  <a:pt x="52" y="176"/>
                  <a:pt x="46" y="176"/>
                </a:cubicBezTo>
                <a:cubicBezTo>
                  <a:pt x="40" y="176"/>
                  <a:pt x="34" y="171"/>
                  <a:pt x="34" y="164"/>
                </a:cubicBezTo>
                <a:cubicBezTo>
                  <a:pt x="34" y="158"/>
                  <a:pt x="40" y="153"/>
                  <a:pt x="46" y="153"/>
                </a:cubicBezTo>
                <a:close/>
                <a:moveTo>
                  <a:pt x="144" y="153"/>
                </a:moveTo>
                <a:cubicBezTo>
                  <a:pt x="150" y="153"/>
                  <a:pt x="155" y="158"/>
                  <a:pt x="155" y="164"/>
                </a:cubicBezTo>
                <a:cubicBezTo>
                  <a:pt x="155" y="171"/>
                  <a:pt x="150" y="176"/>
                  <a:pt x="144" y="176"/>
                </a:cubicBezTo>
                <a:cubicBezTo>
                  <a:pt x="138" y="176"/>
                  <a:pt x="132" y="171"/>
                  <a:pt x="132" y="164"/>
                </a:cubicBezTo>
                <a:cubicBezTo>
                  <a:pt x="132" y="158"/>
                  <a:pt x="138" y="153"/>
                  <a:pt x="144" y="153"/>
                </a:cubicBezTo>
                <a:close/>
                <a:moveTo>
                  <a:pt x="130" y="105"/>
                </a:moveTo>
                <a:cubicBezTo>
                  <a:pt x="133" y="89"/>
                  <a:pt x="133" y="89"/>
                  <a:pt x="133" y="89"/>
                </a:cubicBezTo>
                <a:cubicBezTo>
                  <a:pt x="114" y="89"/>
                  <a:pt x="114" y="89"/>
                  <a:pt x="114" y="89"/>
                </a:cubicBezTo>
                <a:cubicBezTo>
                  <a:pt x="114" y="105"/>
                  <a:pt x="114" y="105"/>
                  <a:pt x="114" y="105"/>
                </a:cubicBezTo>
                <a:cubicBezTo>
                  <a:pt x="130" y="105"/>
                  <a:pt x="130" y="105"/>
                  <a:pt x="130" y="105"/>
                </a:cubicBezTo>
                <a:close/>
                <a:moveTo>
                  <a:pt x="134" y="80"/>
                </a:moveTo>
                <a:cubicBezTo>
                  <a:pt x="136" y="63"/>
                  <a:pt x="136" y="63"/>
                  <a:pt x="136" y="63"/>
                </a:cubicBezTo>
                <a:cubicBezTo>
                  <a:pt x="114" y="63"/>
                  <a:pt x="114" y="63"/>
                  <a:pt x="114" y="63"/>
                </a:cubicBezTo>
                <a:cubicBezTo>
                  <a:pt x="114" y="80"/>
                  <a:pt x="114" y="80"/>
                  <a:pt x="114" y="80"/>
                </a:cubicBezTo>
                <a:cubicBezTo>
                  <a:pt x="134" y="80"/>
                  <a:pt x="134" y="80"/>
                  <a:pt x="134" y="80"/>
                </a:cubicBezTo>
                <a:close/>
                <a:moveTo>
                  <a:pt x="137" y="54"/>
                </a:moveTo>
                <a:cubicBezTo>
                  <a:pt x="139" y="38"/>
                  <a:pt x="139" y="38"/>
                  <a:pt x="139" y="38"/>
                </a:cubicBezTo>
                <a:cubicBezTo>
                  <a:pt x="114" y="38"/>
                  <a:pt x="114" y="38"/>
                  <a:pt x="114" y="38"/>
                </a:cubicBezTo>
                <a:cubicBezTo>
                  <a:pt x="114" y="54"/>
                  <a:pt x="114" y="54"/>
                  <a:pt x="114" y="54"/>
                </a:cubicBezTo>
                <a:cubicBezTo>
                  <a:pt x="137" y="54"/>
                  <a:pt x="137" y="54"/>
                  <a:pt x="137" y="54"/>
                </a:cubicBezTo>
                <a:close/>
                <a:moveTo>
                  <a:pt x="148" y="38"/>
                </a:moveTo>
                <a:cubicBezTo>
                  <a:pt x="146" y="54"/>
                  <a:pt x="146" y="54"/>
                  <a:pt x="146" y="54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72" y="38"/>
                  <a:pt x="172" y="38"/>
                  <a:pt x="172" y="38"/>
                </a:cubicBezTo>
                <a:cubicBezTo>
                  <a:pt x="148" y="38"/>
                  <a:pt x="148" y="38"/>
                  <a:pt x="148" y="38"/>
                </a:cubicBezTo>
                <a:close/>
                <a:moveTo>
                  <a:pt x="145" y="63"/>
                </a:moveTo>
                <a:cubicBezTo>
                  <a:pt x="142" y="80"/>
                  <a:pt x="142" y="80"/>
                  <a:pt x="142" y="80"/>
                </a:cubicBezTo>
                <a:cubicBezTo>
                  <a:pt x="161" y="80"/>
                  <a:pt x="161" y="80"/>
                  <a:pt x="161" y="80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45" y="63"/>
                  <a:pt x="145" y="63"/>
                  <a:pt x="145" y="63"/>
                </a:cubicBezTo>
                <a:close/>
                <a:moveTo>
                  <a:pt x="141" y="89"/>
                </a:moveTo>
                <a:cubicBezTo>
                  <a:pt x="139" y="105"/>
                  <a:pt x="139" y="105"/>
                  <a:pt x="139" y="105"/>
                </a:cubicBezTo>
                <a:cubicBezTo>
                  <a:pt x="154" y="105"/>
                  <a:pt x="154" y="105"/>
                  <a:pt x="154" y="105"/>
                </a:cubicBezTo>
                <a:cubicBezTo>
                  <a:pt x="158" y="89"/>
                  <a:pt x="158" y="89"/>
                  <a:pt x="158" y="89"/>
                </a:cubicBezTo>
                <a:cubicBezTo>
                  <a:pt x="141" y="89"/>
                  <a:pt x="141" y="89"/>
                  <a:pt x="141" y="89"/>
                </a:cubicBezTo>
                <a:close/>
                <a:moveTo>
                  <a:pt x="105" y="105"/>
                </a:moveTo>
                <a:cubicBezTo>
                  <a:pt x="105" y="89"/>
                  <a:pt x="105" y="89"/>
                  <a:pt x="105" y="89"/>
                </a:cubicBezTo>
                <a:cubicBezTo>
                  <a:pt x="86" y="89"/>
                  <a:pt x="86" y="89"/>
                  <a:pt x="86" y="89"/>
                </a:cubicBezTo>
                <a:cubicBezTo>
                  <a:pt x="88" y="105"/>
                  <a:pt x="88" y="105"/>
                  <a:pt x="88" y="105"/>
                </a:cubicBezTo>
                <a:cubicBezTo>
                  <a:pt x="105" y="105"/>
                  <a:pt x="105" y="105"/>
                  <a:pt x="105" y="105"/>
                </a:cubicBezTo>
                <a:close/>
                <a:moveTo>
                  <a:pt x="105" y="80"/>
                </a:moveTo>
                <a:cubicBezTo>
                  <a:pt x="105" y="63"/>
                  <a:pt x="105" y="63"/>
                  <a:pt x="105" y="63"/>
                </a:cubicBezTo>
                <a:cubicBezTo>
                  <a:pt x="83" y="63"/>
                  <a:pt x="83" y="63"/>
                  <a:pt x="83" y="63"/>
                </a:cubicBezTo>
                <a:cubicBezTo>
                  <a:pt x="85" y="80"/>
                  <a:pt x="85" y="80"/>
                  <a:pt x="85" y="80"/>
                </a:cubicBezTo>
                <a:cubicBezTo>
                  <a:pt x="105" y="80"/>
                  <a:pt x="105" y="80"/>
                  <a:pt x="105" y="80"/>
                </a:cubicBezTo>
                <a:close/>
                <a:moveTo>
                  <a:pt x="105" y="54"/>
                </a:moveTo>
                <a:cubicBezTo>
                  <a:pt x="105" y="38"/>
                  <a:pt x="105" y="38"/>
                  <a:pt x="105" y="38"/>
                </a:cubicBezTo>
                <a:cubicBezTo>
                  <a:pt x="79" y="38"/>
                  <a:pt x="79" y="38"/>
                  <a:pt x="79" y="38"/>
                </a:cubicBezTo>
                <a:cubicBezTo>
                  <a:pt x="82" y="54"/>
                  <a:pt x="82" y="54"/>
                  <a:pt x="82" y="54"/>
                </a:cubicBezTo>
                <a:cubicBezTo>
                  <a:pt x="105" y="54"/>
                  <a:pt x="105" y="54"/>
                  <a:pt x="105" y="54"/>
                </a:cubicBezTo>
                <a:close/>
                <a:moveTo>
                  <a:pt x="80" y="105"/>
                </a:moveTo>
                <a:cubicBezTo>
                  <a:pt x="78" y="89"/>
                  <a:pt x="78" y="89"/>
                  <a:pt x="78" y="89"/>
                </a:cubicBezTo>
                <a:cubicBezTo>
                  <a:pt x="60" y="89"/>
                  <a:pt x="60" y="89"/>
                  <a:pt x="60" y="89"/>
                </a:cubicBezTo>
                <a:cubicBezTo>
                  <a:pt x="65" y="105"/>
                  <a:pt x="65" y="105"/>
                  <a:pt x="65" y="105"/>
                </a:cubicBezTo>
                <a:cubicBezTo>
                  <a:pt x="80" y="105"/>
                  <a:pt x="80" y="105"/>
                  <a:pt x="80" y="105"/>
                </a:cubicBezTo>
                <a:close/>
                <a:moveTo>
                  <a:pt x="77" y="80"/>
                </a:moveTo>
                <a:cubicBezTo>
                  <a:pt x="74" y="63"/>
                  <a:pt x="74" y="63"/>
                  <a:pt x="74" y="63"/>
                </a:cubicBezTo>
                <a:cubicBezTo>
                  <a:pt x="53" y="63"/>
                  <a:pt x="53" y="63"/>
                  <a:pt x="53" y="63"/>
                </a:cubicBezTo>
                <a:cubicBezTo>
                  <a:pt x="58" y="80"/>
                  <a:pt x="58" y="80"/>
                  <a:pt x="58" y="80"/>
                </a:cubicBezTo>
                <a:cubicBezTo>
                  <a:pt x="77" y="80"/>
                  <a:pt x="77" y="80"/>
                  <a:pt x="77" y="80"/>
                </a:cubicBezTo>
                <a:close/>
                <a:moveTo>
                  <a:pt x="73" y="54"/>
                </a:moveTo>
                <a:cubicBezTo>
                  <a:pt x="71" y="38"/>
                  <a:pt x="71" y="38"/>
                  <a:pt x="71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51" y="54"/>
                  <a:pt x="51" y="54"/>
                  <a:pt x="51" y="54"/>
                </a:cubicBezTo>
                <a:cubicBezTo>
                  <a:pt x="73" y="54"/>
                  <a:pt x="73" y="54"/>
                  <a:pt x="73" y="54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3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FBCCEACC-B364-E745-BA47-61E5F105277A}"/>
              </a:ext>
            </a:extLst>
          </p:cNvPr>
          <p:cNvSpPr txBox="1"/>
          <p:nvPr/>
        </p:nvSpPr>
        <p:spPr>
          <a:xfrm>
            <a:off x="1691394" y="2996672"/>
            <a:ext cx="240819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591845"/>
                </a:solidFill>
                <a:latin typeface="Arial" panose="020B0604020202020204" pitchFamily="34" charset="0"/>
              </a:rPr>
              <a:t>Reactivación </a:t>
            </a:r>
            <a:r>
              <a:rPr lang="es-EC" dirty="0">
                <a:solidFill>
                  <a:srgbClr val="591845"/>
                </a:solidFill>
                <a:latin typeface="Arial" panose="020B0604020202020204" pitchFamily="34" charset="0"/>
              </a:rPr>
              <a:t>de negocios </a:t>
            </a:r>
            <a:r>
              <a:rPr lang="es-EC" dirty="0" smtClean="0">
                <a:solidFill>
                  <a:srgbClr val="591845"/>
                </a:solidFill>
                <a:latin typeface="Arial" panose="020B0604020202020204" pitchFamily="34" charset="0"/>
              </a:rPr>
              <a:t>metodología </a:t>
            </a:r>
            <a:r>
              <a:rPr lang="es-EC" dirty="0">
                <a:solidFill>
                  <a:srgbClr val="591845"/>
                </a:solidFill>
                <a:latin typeface="Arial" panose="020B0604020202020204" pitchFamily="34" charset="0"/>
              </a:rPr>
              <a:t>Activa Tu Negocio </a:t>
            </a:r>
            <a:r>
              <a:rPr lang="es-EC" dirty="0" smtClean="0">
                <a:solidFill>
                  <a:srgbClr val="591845"/>
                </a:solidFill>
                <a:latin typeface="Arial" panose="020B0604020202020204" pitchFamily="34" charset="0"/>
              </a:rPr>
              <a:t>(114).</a:t>
            </a:r>
          </a:p>
        </p:txBody>
      </p:sp>
      <p:graphicFrame>
        <p:nvGraphicFramePr>
          <p:cNvPr id="30" name="Diagram 4">
            <a:extLst>
              <a:ext uri="{FF2B5EF4-FFF2-40B4-BE49-F238E27FC236}">
                <a16:creationId xmlns:a16="http://schemas.microsoft.com/office/drawing/2014/main" id="{D1005C6D-1DBD-E940-BEEC-F92975514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4949428"/>
              </p:ext>
            </p:extLst>
          </p:nvPr>
        </p:nvGraphicFramePr>
        <p:xfrm>
          <a:off x="3669736" y="1787661"/>
          <a:ext cx="4728962" cy="4266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31" name="Graphic 8" descr="Gears">
            <a:extLst>
              <a:ext uri="{FF2B5EF4-FFF2-40B4-BE49-F238E27FC236}">
                <a16:creationId xmlns:a16="http://schemas.microsoft.com/office/drawing/2014/main" id="{E0C2F3C4-8707-4EAA-8890-F8F4810A090B}"/>
              </a:ext>
            </a:extLst>
          </p:cNvPr>
          <p:cNvGrpSpPr/>
          <p:nvPr/>
        </p:nvGrpSpPr>
        <p:grpSpPr>
          <a:xfrm>
            <a:off x="4734608" y="2605417"/>
            <a:ext cx="530101" cy="641487"/>
            <a:chOff x="12331484" y="6931762"/>
            <a:chExt cx="621029" cy="751522"/>
          </a:xfrm>
          <a:solidFill>
            <a:schemeClr val="bg1"/>
          </a:solidFill>
        </p:grpSpPr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697234A9-7686-415D-B39F-9D064F01318C}"/>
                </a:ext>
              </a:extLst>
            </p:cNvPr>
            <p:cNvSpPr/>
            <p:nvPr/>
          </p:nvSpPr>
          <p:spPr>
            <a:xfrm>
              <a:off x="12546750" y="6931762"/>
              <a:ext cx="405764" cy="404812"/>
            </a:xfrm>
            <a:custGeom>
              <a:avLst/>
              <a:gdLst>
                <a:gd name="connsiteX0" fmla="*/ 202883 w 405764"/>
                <a:gd name="connsiteY0" fmla="*/ 274320 h 404812"/>
                <a:gd name="connsiteX1" fmla="*/ 131445 w 405764"/>
                <a:gd name="connsiteY1" fmla="*/ 202883 h 404812"/>
                <a:gd name="connsiteX2" fmla="*/ 202883 w 405764"/>
                <a:gd name="connsiteY2" fmla="*/ 131445 h 404812"/>
                <a:gd name="connsiteX3" fmla="*/ 274320 w 405764"/>
                <a:gd name="connsiteY3" fmla="*/ 202883 h 404812"/>
                <a:gd name="connsiteX4" fmla="*/ 202883 w 405764"/>
                <a:gd name="connsiteY4" fmla="*/ 274320 h 404812"/>
                <a:gd name="connsiteX5" fmla="*/ 363855 w 405764"/>
                <a:gd name="connsiteY5" fmla="*/ 158115 h 404812"/>
                <a:gd name="connsiteX6" fmla="*/ 348615 w 405764"/>
                <a:gd name="connsiteY6" fmla="*/ 120968 h 404812"/>
                <a:gd name="connsiteX7" fmla="*/ 363855 w 405764"/>
                <a:gd name="connsiteY7" fmla="*/ 76200 h 404812"/>
                <a:gd name="connsiteX8" fmla="*/ 329565 w 405764"/>
                <a:gd name="connsiteY8" fmla="*/ 41910 h 404812"/>
                <a:gd name="connsiteX9" fmla="*/ 284798 w 405764"/>
                <a:gd name="connsiteY9" fmla="*/ 57150 h 404812"/>
                <a:gd name="connsiteX10" fmla="*/ 247650 w 405764"/>
                <a:gd name="connsiteY10" fmla="*/ 41910 h 404812"/>
                <a:gd name="connsiteX11" fmla="*/ 226695 w 405764"/>
                <a:gd name="connsiteY11" fmla="*/ 0 h 404812"/>
                <a:gd name="connsiteX12" fmla="*/ 179070 w 405764"/>
                <a:gd name="connsiteY12" fmla="*/ 0 h 404812"/>
                <a:gd name="connsiteX13" fmla="*/ 158115 w 405764"/>
                <a:gd name="connsiteY13" fmla="*/ 41910 h 404812"/>
                <a:gd name="connsiteX14" fmla="*/ 120968 w 405764"/>
                <a:gd name="connsiteY14" fmla="*/ 57150 h 404812"/>
                <a:gd name="connsiteX15" fmla="*/ 76200 w 405764"/>
                <a:gd name="connsiteY15" fmla="*/ 41910 h 404812"/>
                <a:gd name="connsiteX16" fmla="*/ 41910 w 405764"/>
                <a:gd name="connsiteY16" fmla="*/ 76200 h 404812"/>
                <a:gd name="connsiteX17" fmla="*/ 57150 w 405764"/>
                <a:gd name="connsiteY17" fmla="*/ 120968 h 404812"/>
                <a:gd name="connsiteX18" fmla="*/ 41910 w 405764"/>
                <a:gd name="connsiteY18" fmla="*/ 158115 h 404812"/>
                <a:gd name="connsiteX19" fmla="*/ 0 w 405764"/>
                <a:gd name="connsiteY19" fmla="*/ 179070 h 404812"/>
                <a:gd name="connsiteX20" fmla="*/ 0 w 405764"/>
                <a:gd name="connsiteY20" fmla="*/ 226695 h 404812"/>
                <a:gd name="connsiteX21" fmla="*/ 41910 w 405764"/>
                <a:gd name="connsiteY21" fmla="*/ 247650 h 404812"/>
                <a:gd name="connsiteX22" fmla="*/ 57150 w 405764"/>
                <a:gd name="connsiteY22" fmla="*/ 284798 h 404812"/>
                <a:gd name="connsiteX23" fmla="*/ 41910 w 405764"/>
                <a:gd name="connsiteY23" fmla="*/ 329565 h 404812"/>
                <a:gd name="connsiteX24" fmla="*/ 75248 w 405764"/>
                <a:gd name="connsiteY24" fmla="*/ 362903 h 404812"/>
                <a:gd name="connsiteX25" fmla="*/ 120015 w 405764"/>
                <a:gd name="connsiteY25" fmla="*/ 347663 h 404812"/>
                <a:gd name="connsiteX26" fmla="*/ 157163 w 405764"/>
                <a:gd name="connsiteY26" fmla="*/ 362903 h 404812"/>
                <a:gd name="connsiteX27" fmla="*/ 178118 w 405764"/>
                <a:gd name="connsiteY27" fmla="*/ 404813 h 404812"/>
                <a:gd name="connsiteX28" fmla="*/ 225743 w 405764"/>
                <a:gd name="connsiteY28" fmla="*/ 404813 h 404812"/>
                <a:gd name="connsiteX29" fmla="*/ 246698 w 405764"/>
                <a:gd name="connsiteY29" fmla="*/ 362903 h 404812"/>
                <a:gd name="connsiteX30" fmla="*/ 283845 w 405764"/>
                <a:gd name="connsiteY30" fmla="*/ 347663 h 404812"/>
                <a:gd name="connsiteX31" fmla="*/ 328613 w 405764"/>
                <a:gd name="connsiteY31" fmla="*/ 362903 h 404812"/>
                <a:gd name="connsiteX32" fmla="*/ 362903 w 405764"/>
                <a:gd name="connsiteY32" fmla="*/ 329565 h 404812"/>
                <a:gd name="connsiteX33" fmla="*/ 347663 w 405764"/>
                <a:gd name="connsiteY33" fmla="*/ 284798 h 404812"/>
                <a:gd name="connsiteX34" fmla="*/ 363855 w 405764"/>
                <a:gd name="connsiteY34" fmla="*/ 247650 h 404812"/>
                <a:gd name="connsiteX35" fmla="*/ 405765 w 405764"/>
                <a:gd name="connsiteY35" fmla="*/ 226695 h 404812"/>
                <a:gd name="connsiteX36" fmla="*/ 405765 w 405764"/>
                <a:gd name="connsiteY36" fmla="*/ 179070 h 404812"/>
                <a:gd name="connsiteX37" fmla="*/ 363855 w 405764"/>
                <a:gd name="connsiteY37" fmla="*/ 158115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5764" h="404812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Freeform: Shape 29">
              <a:extLst>
                <a:ext uri="{FF2B5EF4-FFF2-40B4-BE49-F238E27FC236}">
                  <a16:creationId xmlns:a16="http://schemas.microsoft.com/office/drawing/2014/main" id="{1129BD39-6968-47FB-A8FC-237474969F44}"/>
                </a:ext>
              </a:extLst>
            </p:cNvPr>
            <p:cNvSpPr/>
            <p:nvPr/>
          </p:nvSpPr>
          <p:spPr>
            <a:xfrm>
              <a:off x="12331484" y="7278472"/>
              <a:ext cx="405765" cy="404812"/>
            </a:xfrm>
            <a:custGeom>
              <a:avLst/>
              <a:gdLst>
                <a:gd name="connsiteX0" fmla="*/ 202883 w 405765"/>
                <a:gd name="connsiteY0" fmla="*/ 274320 h 404812"/>
                <a:gd name="connsiteX1" fmla="*/ 131445 w 405765"/>
                <a:gd name="connsiteY1" fmla="*/ 202882 h 404812"/>
                <a:gd name="connsiteX2" fmla="*/ 202883 w 405765"/>
                <a:gd name="connsiteY2" fmla="*/ 131445 h 404812"/>
                <a:gd name="connsiteX3" fmla="*/ 274320 w 405765"/>
                <a:gd name="connsiteY3" fmla="*/ 202882 h 404812"/>
                <a:gd name="connsiteX4" fmla="*/ 202883 w 405765"/>
                <a:gd name="connsiteY4" fmla="*/ 274320 h 404812"/>
                <a:gd name="connsiteX5" fmla="*/ 202883 w 405765"/>
                <a:gd name="connsiteY5" fmla="*/ 274320 h 404812"/>
                <a:gd name="connsiteX6" fmla="*/ 348615 w 405765"/>
                <a:gd name="connsiteY6" fmla="*/ 120967 h 404812"/>
                <a:gd name="connsiteX7" fmla="*/ 363855 w 405765"/>
                <a:gd name="connsiteY7" fmla="*/ 76200 h 404812"/>
                <a:gd name="connsiteX8" fmla="*/ 329565 w 405765"/>
                <a:gd name="connsiteY8" fmla="*/ 41910 h 404812"/>
                <a:gd name="connsiteX9" fmla="*/ 284798 w 405765"/>
                <a:gd name="connsiteY9" fmla="*/ 57150 h 404812"/>
                <a:gd name="connsiteX10" fmla="*/ 247650 w 405765"/>
                <a:gd name="connsiteY10" fmla="*/ 41910 h 404812"/>
                <a:gd name="connsiteX11" fmla="*/ 226695 w 405765"/>
                <a:gd name="connsiteY11" fmla="*/ 0 h 404812"/>
                <a:gd name="connsiteX12" fmla="*/ 179070 w 405765"/>
                <a:gd name="connsiteY12" fmla="*/ 0 h 404812"/>
                <a:gd name="connsiteX13" fmla="*/ 158115 w 405765"/>
                <a:gd name="connsiteY13" fmla="*/ 41910 h 404812"/>
                <a:gd name="connsiteX14" fmla="*/ 120968 w 405765"/>
                <a:gd name="connsiteY14" fmla="*/ 57150 h 404812"/>
                <a:gd name="connsiteX15" fmla="*/ 76200 w 405765"/>
                <a:gd name="connsiteY15" fmla="*/ 41910 h 404812"/>
                <a:gd name="connsiteX16" fmla="*/ 42863 w 405765"/>
                <a:gd name="connsiteY16" fmla="*/ 75247 h 404812"/>
                <a:gd name="connsiteX17" fmla="*/ 57150 w 405765"/>
                <a:gd name="connsiteY17" fmla="*/ 120015 h 404812"/>
                <a:gd name="connsiteX18" fmla="*/ 41910 w 405765"/>
                <a:gd name="connsiteY18" fmla="*/ 157163 h 404812"/>
                <a:gd name="connsiteX19" fmla="*/ 0 w 405765"/>
                <a:gd name="connsiteY19" fmla="*/ 178117 h 404812"/>
                <a:gd name="connsiteX20" fmla="*/ 0 w 405765"/>
                <a:gd name="connsiteY20" fmla="*/ 225742 h 404812"/>
                <a:gd name="connsiteX21" fmla="*/ 41910 w 405765"/>
                <a:gd name="connsiteY21" fmla="*/ 246698 h 404812"/>
                <a:gd name="connsiteX22" fmla="*/ 57150 w 405765"/>
                <a:gd name="connsiteY22" fmla="*/ 283845 h 404812"/>
                <a:gd name="connsiteX23" fmla="*/ 42863 w 405765"/>
                <a:gd name="connsiteY23" fmla="*/ 328613 h 404812"/>
                <a:gd name="connsiteX24" fmla="*/ 76200 w 405765"/>
                <a:gd name="connsiteY24" fmla="*/ 361950 h 404812"/>
                <a:gd name="connsiteX25" fmla="*/ 120968 w 405765"/>
                <a:gd name="connsiteY25" fmla="*/ 347663 h 404812"/>
                <a:gd name="connsiteX26" fmla="*/ 158115 w 405765"/>
                <a:gd name="connsiteY26" fmla="*/ 362903 h 404812"/>
                <a:gd name="connsiteX27" fmla="*/ 179070 w 405765"/>
                <a:gd name="connsiteY27" fmla="*/ 404813 h 404812"/>
                <a:gd name="connsiteX28" fmla="*/ 226695 w 405765"/>
                <a:gd name="connsiteY28" fmla="*/ 404813 h 404812"/>
                <a:gd name="connsiteX29" fmla="*/ 247650 w 405765"/>
                <a:gd name="connsiteY29" fmla="*/ 362903 h 404812"/>
                <a:gd name="connsiteX30" fmla="*/ 284798 w 405765"/>
                <a:gd name="connsiteY30" fmla="*/ 347663 h 404812"/>
                <a:gd name="connsiteX31" fmla="*/ 329565 w 405765"/>
                <a:gd name="connsiteY31" fmla="*/ 362903 h 404812"/>
                <a:gd name="connsiteX32" fmla="*/ 362903 w 405765"/>
                <a:gd name="connsiteY32" fmla="*/ 328613 h 404812"/>
                <a:gd name="connsiteX33" fmla="*/ 348615 w 405765"/>
                <a:gd name="connsiteY33" fmla="*/ 284798 h 404812"/>
                <a:gd name="connsiteX34" fmla="*/ 363855 w 405765"/>
                <a:gd name="connsiteY34" fmla="*/ 247650 h 404812"/>
                <a:gd name="connsiteX35" fmla="*/ 405765 w 405765"/>
                <a:gd name="connsiteY35" fmla="*/ 226695 h 404812"/>
                <a:gd name="connsiteX36" fmla="*/ 405765 w 405765"/>
                <a:gd name="connsiteY36" fmla="*/ 179070 h 404812"/>
                <a:gd name="connsiteX37" fmla="*/ 363855 w 405765"/>
                <a:gd name="connsiteY37" fmla="*/ 158115 h 404812"/>
                <a:gd name="connsiteX38" fmla="*/ 348615 w 405765"/>
                <a:gd name="connsiteY38" fmla="*/ 120967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5765" h="404812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4" name="Shape">
            <a:extLst>
              <a:ext uri="{FF2B5EF4-FFF2-40B4-BE49-F238E27FC236}">
                <a16:creationId xmlns:a16="http://schemas.microsoft.com/office/drawing/2014/main" id="{31AE173F-F2F7-4F45-A026-CE294A79FA2B}"/>
              </a:ext>
            </a:extLst>
          </p:cNvPr>
          <p:cNvSpPr/>
          <p:nvPr/>
        </p:nvSpPr>
        <p:spPr>
          <a:xfrm>
            <a:off x="6794390" y="2652515"/>
            <a:ext cx="474151" cy="550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2" y="0"/>
                </a:moveTo>
                <a:cubicBezTo>
                  <a:pt x="6846" y="0"/>
                  <a:pt x="4462" y="2078"/>
                  <a:pt x="4462" y="4644"/>
                </a:cubicBezTo>
                <a:lnTo>
                  <a:pt x="4462" y="7422"/>
                </a:lnTo>
                <a:cubicBezTo>
                  <a:pt x="4462" y="9172"/>
                  <a:pt x="5440" y="10822"/>
                  <a:pt x="7052" y="11847"/>
                </a:cubicBezTo>
                <a:lnTo>
                  <a:pt x="5699" y="12894"/>
                </a:lnTo>
                <a:cubicBezTo>
                  <a:pt x="3075" y="12980"/>
                  <a:pt x="0" y="14795"/>
                  <a:pt x="0" y="17120"/>
                </a:cubicBezTo>
                <a:lnTo>
                  <a:pt x="0" y="21172"/>
                </a:lnTo>
                <a:cubicBezTo>
                  <a:pt x="0" y="21405"/>
                  <a:pt x="216" y="21600"/>
                  <a:pt x="486" y="21600"/>
                </a:cubicBezTo>
                <a:lnTo>
                  <a:pt x="21114" y="21600"/>
                </a:lnTo>
                <a:cubicBezTo>
                  <a:pt x="21384" y="21600"/>
                  <a:pt x="21600" y="21405"/>
                  <a:pt x="21600" y="21172"/>
                </a:cubicBezTo>
                <a:cubicBezTo>
                  <a:pt x="21600" y="21172"/>
                  <a:pt x="21600" y="17120"/>
                  <a:pt x="21600" y="17120"/>
                </a:cubicBezTo>
                <a:cubicBezTo>
                  <a:pt x="21600" y="14800"/>
                  <a:pt x="18530" y="12981"/>
                  <a:pt x="15901" y="12894"/>
                </a:cubicBezTo>
                <a:lnTo>
                  <a:pt x="14569" y="11856"/>
                </a:lnTo>
                <a:cubicBezTo>
                  <a:pt x="16203" y="10830"/>
                  <a:pt x="17191" y="9175"/>
                  <a:pt x="17191" y="7422"/>
                </a:cubicBezTo>
                <a:lnTo>
                  <a:pt x="17191" y="4644"/>
                </a:lnTo>
                <a:cubicBezTo>
                  <a:pt x="17191" y="2086"/>
                  <a:pt x="14769" y="0"/>
                  <a:pt x="11789" y="0"/>
                </a:cubicBezTo>
                <a:lnTo>
                  <a:pt x="9822" y="0"/>
                </a:lnTo>
                <a:close/>
                <a:moveTo>
                  <a:pt x="9822" y="847"/>
                </a:moveTo>
                <a:lnTo>
                  <a:pt x="11789" y="847"/>
                </a:lnTo>
                <a:cubicBezTo>
                  <a:pt x="14229" y="847"/>
                  <a:pt x="16208" y="2551"/>
                  <a:pt x="16208" y="4644"/>
                </a:cubicBezTo>
                <a:lnTo>
                  <a:pt x="16208" y="4990"/>
                </a:lnTo>
                <a:lnTo>
                  <a:pt x="15288" y="3852"/>
                </a:lnTo>
                <a:cubicBezTo>
                  <a:pt x="15205" y="3749"/>
                  <a:pt x="15074" y="3680"/>
                  <a:pt x="14929" y="3670"/>
                </a:cubicBezTo>
                <a:cubicBezTo>
                  <a:pt x="14783" y="3659"/>
                  <a:pt x="14640" y="3707"/>
                  <a:pt x="14537" y="3797"/>
                </a:cubicBezTo>
                <a:cubicBezTo>
                  <a:pt x="13542" y="4674"/>
                  <a:pt x="12394" y="5063"/>
                  <a:pt x="10805" y="5063"/>
                </a:cubicBezTo>
                <a:cubicBezTo>
                  <a:pt x="9216" y="5063"/>
                  <a:pt x="8059" y="4674"/>
                  <a:pt x="7063" y="3797"/>
                </a:cubicBezTo>
                <a:cubicBezTo>
                  <a:pt x="6960" y="3707"/>
                  <a:pt x="6817" y="3659"/>
                  <a:pt x="6671" y="3670"/>
                </a:cubicBezTo>
                <a:cubicBezTo>
                  <a:pt x="6525" y="3681"/>
                  <a:pt x="6394" y="3748"/>
                  <a:pt x="6312" y="3852"/>
                </a:cubicBezTo>
                <a:lnTo>
                  <a:pt x="5434" y="4954"/>
                </a:lnTo>
                <a:lnTo>
                  <a:pt x="5434" y="4644"/>
                </a:lnTo>
                <a:cubicBezTo>
                  <a:pt x="5434" y="2551"/>
                  <a:pt x="7401" y="847"/>
                  <a:pt x="9822" y="847"/>
                </a:cubicBezTo>
                <a:close/>
                <a:moveTo>
                  <a:pt x="14812" y="4726"/>
                </a:moveTo>
                <a:lnTo>
                  <a:pt x="16208" y="6465"/>
                </a:lnTo>
                <a:lnTo>
                  <a:pt x="16208" y="7422"/>
                </a:lnTo>
                <a:cubicBezTo>
                  <a:pt x="16208" y="9948"/>
                  <a:pt x="13813" y="12066"/>
                  <a:pt x="10805" y="12066"/>
                </a:cubicBezTo>
                <a:cubicBezTo>
                  <a:pt x="7808" y="12066"/>
                  <a:pt x="5434" y="9954"/>
                  <a:pt x="5434" y="7422"/>
                </a:cubicBezTo>
                <a:lnTo>
                  <a:pt x="5434" y="6447"/>
                </a:lnTo>
                <a:lnTo>
                  <a:pt x="6798" y="4735"/>
                </a:lnTo>
                <a:cubicBezTo>
                  <a:pt x="7888" y="5534"/>
                  <a:pt x="9178" y="5910"/>
                  <a:pt x="10805" y="5910"/>
                </a:cubicBezTo>
                <a:cubicBezTo>
                  <a:pt x="12434" y="5910"/>
                  <a:pt x="13722" y="5526"/>
                  <a:pt x="14812" y="4726"/>
                </a:cubicBezTo>
                <a:close/>
                <a:moveTo>
                  <a:pt x="8268" y="6994"/>
                </a:moveTo>
                <a:cubicBezTo>
                  <a:pt x="7997" y="6994"/>
                  <a:pt x="7781" y="7179"/>
                  <a:pt x="7781" y="7412"/>
                </a:cubicBezTo>
                <a:cubicBezTo>
                  <a:pt x="7781" y="7645"/>
                  <a:pt x="7997" y="7840"/>
                  <a:pt x="8268" y="7840"/>
                </a:cubicBezTo>
                <a:cubicBezTo>
                  <a:pt x="8538" y="7840"/>
                  <a:pt x="8765" y="7645"/>
                  <a:pt x="8765" y="7412"/>
                </a:cubicBezTo>
                <a:cubicBezTo>
                  <a:pt x="8765" y="7179"/>
                  <a:pt x="8538" y="6994"/>
                  <a:pt x="8268" y="6994"/>
                </a:cubicBezTo>
                <a:close/>
                <a:moveTo>
                  <a:pt x="13004" y="6994"/>
                </a:moveTo>
                <a:cubicBezTo>
                  <a:pt x="12733" y="6994"/>
                  <a:pt x="12518" y="7179"/>
                  <a:pt x="12518" y="7412"/>
                </a:cubicBezTo>
                <a:cubicBezTo>
                  <a:pt x="12518" y="7645"/>
                  <a:pt x="12733" y="7840"/>
                  <a:pt x="13004" y="7840"/>
                </a:cubicBezTo>
                <a:cubicBezTo>
                  <a:pt x="13274" y="7840"/>
                  <a:pt x="13501" y="7645"/>
                  <a:pt x="13501" y="7412"/>
                </a:cubicBezTo>
                <a:cubicBezTo>
                  <a:pt x="13501" y="7179"/>
                  <a:pt x="13274" y="6994"/>
                  <a:pt x="13004" y="6994"/>
                </a:cubicBezTo>
                <a:close/>
                <a:moveTo>
                  <a:pt x="9463" y="9935"/>
                </a:moveTo>
                <a:cubicBezTo>
                  <a:pt x="9345" y="9971"/>
                  <a:pt x="9235" y="10048"/>
                  <a:pt x="9177" y="10153"/>
                </a:cubicBezTo>
                <a:cubicBezTo>
                  <a:pt x="9062" y="10364"/>
                  <a:pt x="9175" y="10610"/>
                  <a:pt x="9420" y="10709"/>
                </a:cubicBezTo>
                <a:cubicBezTo>
                  <a:pt x="9831" y="10876"/>
                  <a:pt x="10263" y="10964"/>
                  <a:pt x="10721" y="10964"/>
                </a:cubicBezTo>
                <a:cubicBezTo>
                  <a:pt x="11168" y="10964"/>
                  <a:pt x="11606" y="10879"/>
                  <a:pt x="12011" y="10718"/>
                </a:cubicBezTo>
                <a:cubicBezTo>
                  <a:pt x="12257" y="10621"/>
                  <a:pt x="12367" y="10374"/>
                  <a:pt x="12254" y="10163"/>
                </a:cubicBezTo>
                <a:cubicBezTo>
                  <a:pt x="12141" y="9951"/>
                  <a:pt x="11844" y="9856"/>
                  <a:pt x="11598" y="9953"/>
                </a:cubicBezTo>
                <a:cubicBezTo>
                  <a:pt x="11323" y="10062"/>
                  <a:pt x="11026" y="10117"/>
                  <a:pt x="10721" y="10117"/>
                </a:cubicBezTo>
                <a:cubicBezTo>
                  <a:pt x="10409" y="10117"/>
                  <a:pt x="10112" y="10058"/>
                  <a:pt x="9833" y="9944"/>
                </a:cubicBezTo>
                <a:cubicBezTo>
                  <a:pt x="9710" y="9894"/>
                  <a:pt x="9581" y="9898"/>
                  <a:pt x="9463" y="9935"/>
                </a:cubicBezTo>
                <a:close/>
                <a:moveTo>
                  <a:pt x="7750" y="12439"/>
                </a:moveTo>
                <a:lnTo>
                  <a:pt x="10097" y="15681"/>
                </a:lnTo>
                <a:lnTo>
                  <a:pt x="8099" y="16546"/>
                </a:lnTo>
                <a:lnTo>
                  <a:pt x="6481" y="13423"/>
                </a:lnTo>
                <a:cubicBezTo>
                  <a:pt x="6481" y="13423"/>
                  <a:pt x="7750" y="12439"/>
                  <a:pt x="7750" y="12439"/>
                </a:cubicBezTo>
                <a:close/>
                <a:moveTo>
                  <a:pt x="13850" y="12439"/>
                </a:moveTo>
                <a:lnTo>
                  <a:pt x="15119" y="13423"/>
                </a:lnTo>
                <a:lnTo>
                  <a:pt x="13512" y="16546"/>
                </a:lnTo>
                <a:cubicBezTo>
                  <a:pt x="13512" y="16546"/>
                  <a:pt x="11503" y="15681"/>
                  <a:pt x="11503" y="15681"/>
                </a:cubicBezTo>
                <a:lnTo>
                  <a:pt x="13850" y="12439"/>
                </a:lnTo>
                <a:close/>
                <a:moveTo>
                  <a:pt x="9103" y="12703"/>
                </a:moveTo>
                <a:cubicBezTo>
                  <a:pt x="9656" y="12836"/>
                  <a:pt x="10225" y="12904"/>
                  <a:pt x="10805" y="12904"/>
                </a:cubicBezTo>
                <a:cubicBezTo>
                  <a:pt x="11380" y="12904"/>
                  <a:pt x="11947" y="12843"/>
                  <a:pt x="12497" y="12712"/>
                </a:cubicBezTo>
                <a:cubicBezTo>
                  <a:pt x="12497" y="12712"/>
                  <a:pt x="10805" y="15053"/>
                  <a:pt x="10805" y="15053"/>
                </a:cubicBezTo>
                <a:lnTo>
                  <a:pt x="9103" y="12703"/>
                </a:lnTo>
                <a:close/>
                <a:moveTo>
                  <a:pt x="5572" y="13741"/>
                </a:moveTo>
                <a:lnTo>
                  <a:pt x="7411" y="17293"/>
                </a:lnTo>
                <a:cubicBezTo>
                  <a:pt x="7466" y="17398"/>
                  <a:pt x="7561" y="17473"/>
                  <a:pt x="7686" y="17511"/>
                </a:cubicBezTo>
                <a:cubicBezTo>
                  <a:pt x="7812" y="17550"/>
                  <a:pt x="7958" y="17545"/>
                  <a:pt x="8078" y="17493"/>
                </a:cubicBezTo>
                <a:lnTo>
                  <a:pt x="8426" y="17347"/>
                </a:lnTo>
                <a:lnTo>
                  <a:pt x="8818" y="18413"/>
                </a:lnTo>
                <a:lnTo>
                  <a:pt x="8183" y="20753"/>
                </a:lnTo>
                <a:lnTo>
                  <a:pt x="983" y="20753"/>
                </a:lnTo>
                <a:cubicBezTo>
                  <a:pt x="983" y="20753"/>
                  <a:pt x="983" y="17120"/>
                  <a:pt x="983" y="17120"/>
                </a:cubicBezTo>
                <a:cubicBezTo>
                  <a:pt x="983" y="15382"/>
                  <a:pt x="3429" y="13878"/>
                  <a:pt x="5572" y="13741"/>
                </a:cubicBezTo>
                <a:close/>
                <a:moveTo>
                  <a:pt x="16028" y="13741"/>
                </a:moveTo>
                <a:cubicBezTo>
                  <a:pt x="18171" y="13878"/>
                  <a:pt x="20627" y="15382"/>
                  <a:pt x="20627" y="17120"/>
                </a:cubicBezTo>
                <a:cubicBezTo>
                  <a:pt x="20627" y="17120"/>
                  <a:pt x="20627" y="20753"/>
                  <a:pt x="20627" y="20753"/>
                </a:cubicBezTo>
                <a:lnTo>
                  <a:pt x="13406" y="20753"/>
                </a:lnTo>
                <a:lnTo>
                  <a:pt x="12782" y="18413"/>
                </a:lnTo>
                <a:lnTo>
                  <a:pt x="13205" y="17356"/>
                </a:lnTo>
                <a:lnTo>
                  <a:pt x="13533" y="17493"/>
                </a:lnTo>
                <a:cubicBezTo>
                  <a:pt x="13654" y="17545"/>
                  <a:pt x="13789" y="17550"/>
                  <a:pt x="13914" y="17511"/>
                </a:cubicBezTo>
                <a:cubicBezTo>
                  <a:pt x="14040" y="17473"/>
                  <a:pt x="14144" y="17398"/>
                  <a:pt x="14199" y="17293"/>
                </a:cubicBezTo>
                <a:lnTo>
                  <a:pt x="16028" y="13741"/>
                </a:lnTo>
                <a:close/>
                <a:moveTo>
                  <a:pt x="10805" y="16318"/>
                </a:moveTo>
                <a:lnTo>
                  <a:pt x="12328" y="16974"/>
                </a:lnTo>
                <a:cubicBezTo>
                  <a:pt x="12328" y="16974"/>
                  <a:pt x="11926" y="17967"/>
                  <a:pt x="11926" y="17967"/>
                </a:cubicBezTo>
                <a:lnTo>
                  <a:pt x="9685" y="17967"/>
                </a:lnTo>
                <a:lnTo>
                  <a:pt x="9315" y="16965"/>
                </a:lnTo>
                <a:lnTo>
                  <a:pt x="10805" y="16318"/>
                </a:lnTo>
                <a:close/>
                <a:moveTo>
                  <a:pt x="9716" y="18813"/>
                </a:moveTo>
                <a:lnTo>
                  <a:pt x="11884" y="18813"/>
                </a:lnTo>
                <a:lnTo>
                  <a:pt x="12402" y="20753"/>
                </a:lnTo>
                <a:lnTo>
                  <a:pt x="9188" y="20753"/>
                </a:lnTo>
                <a:cubicBezTo>
                  <a:pt x="9188" y="20753"/>
                  <a:pt x="9716" y="18813"/>
                  <a:pt x="9716" y="18813"/>
                </a:cubicBezTo>
                <a:close/>
                <a:moveTo>
                  <a:pt x="15034" y="18941"/>
                </a:moveTo>
                <a:cubicBezTo>
                  <a:pt x="14764" y="18941"/>
                  <a:pt x="14548" y="19127"/>
                  <a:pt x="14548" y="19360"/>
                </a:cubicBezTo>
                <a:cubicBezTo>
                  <a:pt x="14548" y="19593"/>
                  <a:pt x="14764" y="19788"/>
                  <a:pt x="15034" y="19788"/>
                </a:cubicBezTo>
                <a:lnTo>
                  <a:pt x="17001" y="19788"/>
                </a:lnTo>
                <a:cubicBezTo>
                  <a:pt x="17271" y="19788"/>
                  <a:pt x="17487" y="19593"/>
                  <a:pt x="17487" y="19360"/>
                </a:cubicBezTo>
                <a:cubicBezTo>
                  <a:pt x="17487" y="19127"/>
                  <a:pt x="17271" y="18941"/>
                  <a:pt x="17001" y="18941"/>
                </a:cubicBezTo>
                <a:lnTo>
                  <a:pt x="15034" y="18941"/>
                </a:lnTo>
                <a:close/>
                <a:moveTo>
                  <a:pt x="19094" y="18941"/>
                </a:moveTo>
                <a:cubicBezTo>
                  <a:pt x="18824" y="18941"/>
                  <a:pt x="18608" y="19127"/>
                  <a:pt x="18608" y="19360"/>
                </a:cubicBezTo>
                <a:cubicBezTo>
                  <a:pt x="18608" y="19593"/>
                  <a:pt x="18824" y="19788"/>
                  <a:pt x="19094" y="19788"/>
                </a:cubicBezTo>
                <a:cubicBezTo>
                  <a:pt x="19365" y="19788"/>
                  <a:pt x="19591" y="19593"/>
                  <a:pt x="19591" y="19360"/>
                </a:cubicBezTo>
                <a:cubicBezTo>
                  <a:pt x="19591" y="19127"/>
                  <a:pt x="19365" y="18941"/>
                  <a:pt x="19094" y="18941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5" name="Shape">
            <a:extLst>
              <a:ext uri="{FF2B5EF4-FFF2-40B4-BE49-F238E27FC236}">
                <a16:creationId xmlns:a16="http://schemas.microsoft.com/office/drawing/2014/main" id="{9F55A043-20B5-C443-8124-A99E5BC7E7DC}"/>
              </a:ext>
            </a:extLst>
          </p:cNvPr>
          <p:cNvSpPr/>
          <p:nvPr/>
        </p:nvSpPr>
        <p:spPr>
          <a:xfrm>
            <a:off x="4788887" y="4672455"/>
            <a:ext cx="565604" cy="521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extrusionOk="0">
                <a:moveTo>
                  <a:pt x="9185" y="0"/>
                </a:moveTo>
                <a:cubicBezTo>
                  <a:pt x="6732" y="0"/>
                  <a:pt x="4426" y="1041"/>
                  <a:pt x="2692" y="2925"/>
                </a:cubicBezTo>
                <a:cubicBezTo>
                  <a:pt x="957" y="4810"/>
                  <a:pt x="0" y="7314"/>
                  <a:pt x="0" y="9980"/>
                </a:cubicBezTo>
                <a:cubicBezTo>
                  <a:pt x="0" y="12645"/>
                  <a:pt x="957" y="15150"/>
                  <a:pt x="2692" y="17035"/>
                </a:cubicBezTo>
                <a:cubicBezTo>
                  <a:pt x="3207" y="17595"/>
                  <a:pt x="3768" y="18082"/>
                  <a:pt x="4374" y="18487"/>
                </a:cubicBezTo>
                <a:lnTo>
                  <a:pt x="3110" y="20918"/>
                </a:lnTo>
                <a:cubicBezTo>
                  <a:pt x="3036" y="21060"/>
                  <a:pt x="3034" y="21232"/>
                  <a:pt x="3110" y="21373"/>
                </a:cubicBezTo>
                <a:cubicBezTo>
                  <a:pt x="3185" y="21513"/>
                  <a:pt x="3324" y="21600"/>
                  <a:pt x="3474" y="21600"/>
                </a:cubicBezTo>
                <a:lnTo>
                  <a:pt x="5647" y="21600"/>
                </a:lnTo>
                <a:cubicBezTo>
                  <a:pt x="5800" y="21600"/>
                  <a:pt x="5936" y="21516"/>
                  <a:pt x="6011" y="21373"/>
                </a:cubicBezTo>
                <a:lnTo>
                  <a:pt x="6912" y="19653"/>
                </a:lnTo>
                <a:cubicBezTo>
                  <a:pt x="7646" y="19856"/>
                  <a:pt x="8407" y="19960"/>
                  <a:pt x="9185" y="19960"/>
                </a:cubicBezTo>
                <a:cubicBezTo>
                  <a:pt x="9963" y="19960"/>
                  <a:pt x="10724" y="19856"/>
                  <a:pt x="11459" y="19653"/>
                </a:cubicBezTo>
                <a:lnTo>
                  <a:pt x="12359" y="21373"/>
                </a:lnTo>
                <a:cubicBezTo>
                  <a:pt x="12434" y="21516"/>
                  <a:pt x="12571" y="21600"/>
                  <a:pt x="12723" y="21600"/>
                </a:cubicBezTo>
                <a:lnTo>
                  <a:pt x="14896" y="21600"/>
                </a:lnTo>
                <a:cubicBezTo>
                  <a:pt x="15046" y="21600"/>
                  <a:pt x="15184" y="21513"/>
                  <a:pt x="15260" y="21373"/>
                </a:cubicBezTo>
                <a:cubicBezTo>
                  <a:pt x="15336" y="21232"/>
                  <a:pt x="15334" y="21060"/>
                  <a:pt x="15260" y="20918"/>
                </a:cubicBezTo>
                <a:lnTo>
                  <a:pt x="13987" y="18487"/>
                </a:lnTo>
                <a:cubicBezTo>
                  <a:pt x="14592" y="18082"/>
                  <a:pt x="15162" y="17595"/>
                  <a:pt x="15678" y="17035"/>
                </a:cubicBezTo>
                <a:cubicBezTo>
                  <a:pt x="16871" y="15739"/>
                  <a:pt x="17709" y="14121"/>
                  <a:pt x="18106" y="12351"/>
                </a:cubicBezTo>
                <a:lnTo>
                  <a:pt x="21144" y="12351"/>
                </a:lnTo>
                <a:cubicBezTo>
                  <a:pt x="21314" y="12351"/>
                  <a:pt x="21470" y="12246"/>
                  <a:pt x="21535" y="12075"/>
                </a:cubicBezTo>
                <a:cubicBezTo>
                  <a:pt x="21600" y="11904"/>
                  <a:pt x="21564" y="11701"/>
                  <a:pt x="21444" y="11571"/>
                </a:cubicBezTo>
                <a:cubicBezTo>
                  <a:pt x="21444" y="11571"/>
                  <a:pt x="19980" y="9980"/>
                  <a:pt x="19980" y="9980"/>
                </a:cubicBezTo>
                <a:lnTo>
                  <a:pt x="21444" y="8379"/>
                </a:lnTo>
                <a:cubicBezTo>
                  <a:pt x="21564" y="8249"/>
                  <a:pt x="21600" y="8056"/>
                  <a:pt x="21535" y="7885"/>
                </a:cubicBezTo>
                <a:cubicBezTo>
                  <a:pt x="21470" y="7714"/>
                  <a:pt x="21314" y="7599"/>
                  <a:pt x="21144" y="7599"/>
                </a:cubicBezTo>
                <a:lnTo>
                  <a:pt x="18106" y="7599"/>
                </a:lnTo>
                <a:cubicBezTo>
                  <a:pt x="17709" y="5829"/>
                  <a:pt x="16872" y="4222"/>
                  <a:pt x="15678" y="2925"/>
                </a:cubicBezTo>
                <a:cubicBezTo>
                  <a:pt x="13944" y="1041"/>
                  <a:pt x="11638" y="0"/>
                  <a:pt x="9185" y="0"/>
                </a:cubicBezTo>
                <a:close/>
                <a:moveTo>
                  <a:pt x="9185" y="919"/>
                </a:moveTo>
                <a:cubicBezTo>
                  <a:pt x="11413" y="919"/>
                  <a:pt x="13503" y="1855"/>
                  <a:pt x="15078" y="3567"/>
                </a:cubicBezTo>
                <a:cubicBezTo>
                  <a:pt x="16113" y="4692"/>
                  <a:pt x="16854" y="6077"/>
                  <a:pt x="17233" y="7599"/>
                </a:cubicBezTo>
                <a:lnTo>
                  <a:pt x="17015" y="7599"/>
                </a:lnTo>
                <a:cubicBezTo>
                  <a:pt x="16903" y="7599"/>
                  <a:pt x="16794" y="7651"/>
                  <a:pt x="16715" y="7737"/>
                </a:cubicBezTo>
                <a:lnTo>
                  <a:pt x="15596" y="8952"/>
                </a:lnTo>
                <a:cubicBezTo>
                  <a:pt x="15484" y="8120"/>
                  <a:pt x="15243" y="7307"/>
                  <a:pt x="14869" y="6571"/>
                </a:cubicBezTo>
                <a:cubicBezTo>
                  <a:pt x="14756" y="6349"/>
                  <a:pt x="14499" y="6271"/>
                  <a:pt x="14296" y="6393"/>
                </a:cubicBezTo>
                <a:cubicBezTo>
                  <a:pt x="14092" y="6515"/>
                  <a:pt x="14020" y="6794"/>
                  <a:pt x="14132" y="7016"/>
                </a:cubicBezTo>
                <a:cubicBezTo>
                  <a:pt x="14532" y="7802"/>
                  <a:pt x="14748" y="8663"/>
                  <a:pt x="14805" y="9525"/>
                </a:cubicBezTo>
                <a:lnTo>
                  <a:pt x="12950" y="9525"/>
                </a:lnTo>
                <a:cubicBezTo>
                  <a:pt x="12856" y="8598"/>
                  <a:pt x="12484" y="7734"/>
                  <a:pt x="11868" y="7065"/>
                </a:cubicBezTo>
                <a:cubicBezTo>
                  <a:pt x="11152" y="6287"/>
                  <a:pt x="10198" y="5859"/>
                  <a:pt x="9185" y="5859"/>
                </a:cubicBezTo>
                <a:cubicBezTo>
                  <a:pt x="8172" y="5859"/>
                  <a:pt x="7218" y="6287"/>
                  <a:pt x="6502" y="7065"/>
                </a:cubicBezTo>
                <a:cubicBezTo>
                  <a:pt x="5786" y="7843"/>
                  <a:pt x="5393" y="8879"/>
                  <a:pt x="5393" y="9980"/>
                </a:cubicBezTo>
                <a:cubicBezTo>
                  <a:pt x="5393" y="11080"/>
                  <a:pt x="5786" y="12116"/>
                  <a:pt x="6502" y="12895"/>
                </a:cubicBezTo>
                <a:cubicBezTo>
                  <a:pt x="7218" y="13673"/>
                  <a:pt x="8172" y="14100"/>
                  <a:pt x="9185" y="14100"/>
                </a:cubicBezTo>
                <a:cubicBezTo>
                  <a:pt x="10198" y="14100"/>
                  <a:pt x="11152" y="13673"/>
                  <a:pt x="11868" y="12895"/>
                </a:cubicBezTo>
                <a:cubicBezTo>
                  <a:pt x="12484" y="12225"/>
                  <a:pt x="12857" y="11362"/>
                  <a:pt x="12950" y="10434"/>
                </a:cubicBezTo>
                <a:lnTo>
                  <a:pt x="14805" y="10434"/>
                </a:lnTo>
                <a:cubicBezTo>
                  <a:pt x="14705" y="11865"/>
                  <a:pt x="14153" y="13258"/>
                  <a:pt x="13177" y="14318"/>
                </a:cubicBezTo>
                <a:cubicBezTo>
                  <a:pt x="12111" y="15476"/>
                  <a:pt x="10693" y="16116"/>
                  <a:pt x="9185" y="16116"/>
                </a:cubicBezTo>
                <a:cubicBezTo>
                  <a:pt x="7677" y="16116"/>
                  <a:pt x="6259" y="15476"/>
                  <a:pt x="5193" y="14318"/>
                </a:cubicBezTo>
                <a:cubicBezTo>
                  <a:pt x="4126" y="13159"/>
                  <a:pt x="3538" y="11618"/>
                  <a:pt x="3538" y="9980"/>
                </a:cubicBezTo>
                <a:cubicBezTo>
                  <a:pt x="3538" y="8341"/>
                  <a:pt x="4126" y="6800"/>
                  <a:pt x="5193" y="5642"/>
                </a:cubicBezTo>
                <a:cubicBezTo>
                  <a:pt x="6961" y="3720"/>
                  <a:pt x="9726" y="3293"/>
                  <a:pt x="11913" y="4605"/>
                </a:cubicBezTo>
                <a:cubicBezTo>
                  <a:pt x="12117" y="4727"/>
                  <a:pt x="12374" y="4648"/>
                  <a:pt x="12486" y="4427"/>
                </a:cubicBezTo>
                <a:cubicBezTo>
                  <a:pt x="12599" y="4205"/>
                  <a:pt x="12517" y="3926"/>
                  <a:pt x="12313" y="3804"/>
                </a:cubicBezTo>
                <a:cubicBezTo>
                  <a:pt x="11107" y="3080"/>
                  <a:pt x="9695" y="2794"/>
                  <a:pt x="8321" y="2994"/>
                </a:cubicBezTo>
                <a:cubicBezTo>
                  <a:pt x="6902" y="3201"/>
                  <a:pt x="5607" y="3887"/>
                  <a:pt x="4593" y="4990"/>
                </a:cubicBezTo>
                <a:cubicBezTo>
                  <a:pt x="3367" y="6321"/>
                  <a:pt x="2692" y="8097"/>
                  <a:pt x="2692" y="9980"/>
                </a:cubicBezTo>
                <a:cubicBezTo>
                  <a:pt x="2692" y="11863"/>
                  <a:pt x="3367" y="13628"/>
                  <a:pt x="4593" y="14960"/>
                </a:cubicBezTo>
                <a:cubicBezTo>
                  <a:pt x="5818" y="16291"/>
                  <a:pt x="7452" y="17025"/>
                  <a:pt x="9185" y="17025"/>
                </a:cubicBezTo>
                <a:cubicBezTo>
                  <a:pt x="10918" y="17025"/>
                  <a:pt x="12543" y="16291"/>
                  <a:pt x="13769" y="14960"/>
                </a:cubicBezTo>
                <a:cubicBezTo>
                  <a:pt x="14764" y="13878"/>
                  <a:pt x="15402" y="12515"/>
                  <a:pt x="15606" y="11008"/>
                </a:cubicBezTo>
                <a:lnTo>
                  <a:pt x="16715" y="12223"/>
                </a:lnTo>
                <a:cubicBezTo>
                  <a:pt x="16794" y="12308"/>
                  <a:pt x="16903" y="12351"/>
                  <a:pt x="17015" y="12351"/>
                </a:cubicBezTo>
                <a:lnTo>
                  <a:pt x="17233" y="12351"/>
                </a:lnTo>
                <a:cubicBezTo>
                  <a:pt x="16854" y="13872"/>
                  <a:pt x="16113" y="15259"/>
                  <a:pt x="15078" y="16383"/>
                </a:cubicBezTo>
                <a:cubicBezTo>
                  <a:pt x="14521" y="16988"/>
                  <a:pt x="13901" y="17499"/>
                  <a:pt x="13232" y="17904"/>
                </a:cubicBezTo>
                <a:cubicBezTo>
                  <a:pt x="13224" y="17909"/>
                  <a:pt x="13222" y="17909"/>
                  <a:pt x="13214" y="17914"/>
                </a:cubicBezTo>
                <a:cubicBezTo>
                  <a:pt x="13209" y="17917"/>
                  <a:pt x="13200" y="17921"/>
                  <a:pt x="13196" y="17924"/>
                </a:cubicBezTo>
                <a:cubicBezTo>
                  <a:pt x="12682" y="18231"/>
                  <a:pt x="12138" y="18483"/>
                  <a:pt x="11577" y="18665"/>
                </a:cubicBezTo>
                <a:cubicBezTo>
                  <a:pt x="11555" y="18670"/>
                  <a:pt x="11534" y="18676"/>
                  <a:pt x="11513" y="18685"/>
                </a:cubicBezTo>
                <a:cubicBezTo>
                  <a:pt x="10765" y="18920"/>
                  <a:pt x="9985" y="19041"/>
                  <a:pt x="9185" y="19041"/>
                </a:cubicBezTo>
                <a:cubicBezTo>
                  <a:pt x="8385" y="19041"/>
                  <a:pt x="7605" y="18920"/>
                  <a:pt x="6857" y="18685"/>
                </a:cubicBezTo>
                <a:cubicBezTo>
                  <a:pt x="6836" y="18676"/>
                  <a:pt x="6806" y="18670"/>
                  <a:pt x="6784" y="18665"/>
                </a:cubicBezTo>
                <a:cubicBezTo>
                  <a:pt x="6223" y="18483"/>
                  <a:pt x="5688" y="18231"/>
                  <a:pt x="5175" y="17924"/>
                </a:cubicBezTo>
                <a:cubicBezTo>
                  <a:pt x="5169" y="17921"/>
                  <a:pt x="5161" y="17917"/>
                  <a:pt x="5156" y="17914"/>
                </a:cubicBezTo>
                <a:cubicBezTo>
                  <a:pt x="5148" y="17909"/>
                  <a:pt x="5138" y="17909"/>
                  <a:pt x="5129" y="17904"/>
                </a:cubicBezTo>
                <a:cubicBezTo>
                  <a:pt x="4460" y="17499"/>
                  <a:pt x="3839" y="16988"/>
                  <a:pt x="3283" y="16383"/>
                </a:cubicBezTo>
                <a:cubicBezTo>
                  <a:pt x="1707" y="14671"/>
                  <a:pt x="846" y="12401"/>
                  <a:pt x="846" y="9980"/>
                </a:cubicBezTo>
                <a:cubicBezTo>
                  <a:pt x="846" y="7559"/>
                  <a:pt x="1707" y="5279"/>
                  <a:pt x="3283" y="3567"/>
                </a:cubicBezTo>
                <a:cubicBezTo>
                  <a:pt x="4858" y="1855"/>
                  <a:pt x="6957" y="919"/>
                  <a:pt x="9185" y="919"/>
                </a:cubicBezTo>
                <a:close/>
                <a:moveTo>
                  <a:pt x="13514" y="5059"/>
                </a:moveTo>
                <a:cubicBezTo>
                  <a:pt x="13406" y="5059"/>
                  <a:pt x="13305" y="5108"/>
                  <a:pt x="13223" y="5197"/>
                </a:cubicBezTo>
                <a:cubicBezTo>
                  <a:pt x="13059" y="5376"/>
                  <a:pt x="13059" y="5661"/>
                  <a:pt x="13223" y="5840"/>
                </a:cubicBezTo>
                <a:cubicBezTo>
                  <a:pt x="13223" y="5840"/>
                  <a:pt x="13223" y="5850"/>
                  <a:pt x="13223" y="5850"/>
                </a:cubicBezTo>
                <a:cubicBezTo>
                  <a:pt x="13305" y="5939"/>
                  <a:pt x="13415" y="5978"/>
                  <a:pt x="13523" y="5978"/>
                </a:cubicBezTo>
                <a:cubicBezTo>
                  <a:pt x="13631" y="5978"/>
                  <a:pt x="13741" y="5939"/>
                  <a:pt x="13823" y="5850"/>
                </a:cubicBezTo>
                <a:cubicBezTo>
                  <a:pt x="13987" y="5671"/>
                  <a:pt x="13987" y="5376"/>
                  <a:pt x="13823" y="5197"/>
                </a:cubicBezTo>
                <a:lnTo>
                  <a:pt x="13814" y="5197"/>
                </a:lnTo>
                <a:cubicBezTo>
                  <a:pt x="13732" y="5108"/>
                  <a:pt x="13622" y="5059"/>
                  <a:pt x="13514" y="5059"/>
                </a:cubicBezTo>
                <a:close/>
                <a:moveTo>
                  <a:pt x="9185" y="6778"/>
                </a:moveTo>
                <a:cubicBezTo>
                  <a:pt x="9973" y="6778"/>
                  <a:pt x="10711" y="7112"/>
                  <a:pt x="11268" y="7717"/>
                </a:cubicBezTo>
                <a:cubicBezTo>
                  <a:pt x="11724" y="8213"/>
                  <a:pt x="12015" y="8844"/>
                  <a:pt x="12104" y="9525"/>
                </a:cubicBezTo>
                <a:lnTo>
                  <a:pt x="10586" y="9525"/>
                </a:lnTo>
                <a:cubicBezTo>
                  <a:pt x="10635" y="9398"/>
                  <a:pt x="10627" y="9249"/>
                  <a:pt x="10558" y="9120"/>
                </a:cubicBezTo>
                <a:cubicBezTo>
                  <a:pt x="10442" y="8901"/>
                  <a:pt x="10187" y="8826"/>
                  <a:pt x="9985" y="8952"/>
                </a:cubicBezTo>
                <a:lnTo>
                  <a:pt x="8976" y="9585"/>
                </a:lnTo>
                <a:cubicBezTo>
                  <a:pt x="8845" y="9666"/>
                  <a:pt x="8767" y="9816"/>
                  <a:pt x="8767" y="9980"/>
                </a:cubicBezTo>
                <a:cubicBezTo>
                  <a:pt x="8767" y="10143"/>
                  <a:pt x="8845" y="10293"/>
                  <a:pt x="8976" y="10375"/>
                </a:cubicBezTo>
                <a:lnTo>
                  <a:pt x="9985" y="11008"/>
                </a:lnTo>
                <a:cubicBezTo>
                  <a:pt x="10052" y="11049"/>
                  <a:pt x="10123" y="11067"/>
                  <a:pt x="10195" y="11067"/>
                </a:cubicBezTo>
                <a:cubicBezTo>
                  <a:pt x="10340" y="11067"/>
                  <a:pt x="10480" y="10986"/>
                  <a:pt x="10558" y="10840"/>
                </a:cubicBezTo>
                <a:cubicBezTo>
                  <a:pt x="10626" y="10711"/>
                  <a:pt x="10635" y="10562"/>
                  <a:pt x="10586" y="10434"/>
                </a:cubicBezTo>
                <a:lnTo>
                  <a:pt x="12104" y="10434"/>
                </a:lnTo>
                <a:cubicBezTo>
                  <a:pt x="12015" y="11117"/>
                  <a:pt x="11724" y="11747"/>
                  <a:pt x="11268" y="12243"/>
                </a:cubicBezTo>
                <a:cubicBezTo>
                  <a:pt x="10711" y="12848"/>
                  <a:pt x="9973" y="13181"/>
                  <a:pt x="9185" y="13181"/>
                </a:cubicBezTo>
                <a:cubicBezTo>
                  <a:pt x="8397" y="13181"/>
                  <a:pt x="7660" y="12848"/>
                  <a:pt x="7103" y="12243"/>
                </a:cubicBezTo>
                <a:cubicBezTo>
                  <a:pt x="6546" y="11637"/>
                  <a:pt x="6239" y="10836"/>
                  <a:pt x="6239" y="9980"/>
                </a:cubicBezTo>
                <a:cubicBezTo>
                  <a:pt x="6239" y="9124"/>
                  <a:pt x="6546" y="8323"/>
                  <a:pt x="7103" y="7717"/>
                </a:cubicBezTo>
                <a:cubicBezTo>
                  <a:pt x="7660" y="7112"/>
                  <a:pt x="8397" y="6778"/>
                  <a:pt x="9185" y="6778"/>
                </a:cubicBezTo>
                <a:close/>
                <a:moveTo>
                  <a:pt x="17188" y="8517"/>
                </a:moveTo>
                <a:lnTo>
                  <a:pt x="20134" y="8517"/>
                </a:lnTo>
                <a:cubicBezTo>
                  <a:pt x="20134" y="8517"/>
                  <a:pt x="19207" y="9525"/>
                  <a:pt x="19207" y="9525"/>
                </a:cubicBezTo>
                <a:lnTo>
                  <a:pt x="16269" y="9525"/>
                </a:lnTo>
                <a:lnTo>
                  <a:pt x="17188" y="8517"/>
                </a:lnTo>
                <a:close/>
                <a:moveTo>
                  <a:pt x="16269" y="10434"/>
                </a:moveTo>
                <a:lnTo>
                  <a:pt x="19207" y="10434"/>
                </a:lnTo>
                <a:lnTo>
                  <a:pt x="20134" y="11442"/>
                </a:lnTo>
                <a:cubicBezTo>
                  <a:pt x="20134" y="11442"/>
                  <a:pt x="17188" y="11442"/>
                  <a:pt x="17188" y="11442"/>
                </a:cubicBezTo>
                <a:lnTo>
                  <a:pt x="16269" y="10434"/>
                </a:lnTo>
                <a:close/>
                <a:moveTo>
                  <a:pt x="5111" y="18932"/>
                </a:moveTo>
                <a:cubicBezTo>
                  <a:pt x="5426" y="19101"/>
                  <a:pt x="5753" y="19248"/>
                  <a:pt x="6084" y="19377"/>
                </a:cubicBezTo>
                <a:cubicBezTo>
                  <a:pt x="6084" y="19377"/>
                  <a:pt x="5402" y="20691"/>
                  <a:pt x="5402" y="20691"/>
                </a:cubicBezTo>
                <a:lnTo>
                  <a:pt x="4201" y="20691"/>
                </a:lnTo>
                <a:lnTo>
                  <a:pt x="5111" y="18932"/>
                </a:lnTo>
                <a:close/>
                <a:moveTo>
                  <a:pt x="13250" y="18932"/>
                </a:moveTo>
                <a:cubicBezTo>
                  <a:pt x="13250" y="18932"/>
                  <a:pt x="14169" y="20691"/>
                  <a:pt x="14169" y="20691"/>
                </a:cubicBezTo>
                <a:lnTo>
                  <a:pt x="12968" y="20691"/>
                </a:lnTo>
                <a:lnTo>
                  <a:pt x="12286" y="19377"/>
                </a:lnTo>
                <a:cubicBezTo>
                  <a:pt x="12616" y="19248"/>
                  <a:pt x="12936" y="19101"/>
                  <a:pt x="13250" y="1893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6" name="Graphic 10" descr="Shopping bag">
            <a:extLst>
              <a:ext uri="{FF2B5EF4-FFF2-40B4-BE49-F238E27FC236}">
                <a16:creationId xmlns:a16="http://schemas.microsoft.com/office/drawing/2014/main" id="{6B34947D-DC00-4C73-8F24-40959EBC5A8D}"/>
              </a:ext>
            </a:extLst>
          </p:cNvPr>
          <p:cNvSpPr/>
          <p:nvPr/>
        </p:nvSpPr>
        <p:spPr>
          <a:xfrm>
            <a:off x="6810615" y="4631398"/>
            <a:ext cx="390909" cy="504000"/>
          </a:xfrm>
          <a:custGeom>
            <a:avLst/>
            <a:gdLst>
              <a:gd name="connsiteX0" fmla="*/ 210880 w 258193"/>
              <a:gd name="connsiteY0" fmla="*/ 319931 h 355478"/>
              <a:gd name="connsiteX1" fmla="*/ 221786 w 258193"/>
              <a:gd name="connsiteY1" fmla="*/ 147847 h 355478"/>
              <a:gd name="connsiteX2" fmla="*/ 233097 w 258193"/>
              <a:gd name="connsiteY2" fmla="*/ 297713 h 355478"/>
              <a:gd name="connsiteX3" fmla="*/ 210880 w 258193"/>
              <a:gd name="connsiteY3" fmla="*/ 319931 h 355478"/>
              <a:gd name="connsiteX4" fmla="*/ 185834 w 258193"/>
              <a:gd name="connsiteY4" fmla="*/ 331242 h 355478"/>
              <a:gd name="connsiteX5" fmla="*/ 24253 w 258193"/>
              <a:gd name="connsiteY5" fmla="*/ 331242 h 355478"/>
              <a:gd name="connsiteX6" fmla="*/ 38392 w 258193"/>
              <a:gd name="connsiteY6" fmla="*/ 105028 h 355478"/>
              <a:gd name="connsiteX7" fmla="*/ 56166 w 258193"/>
              <a:gd name="connsiteY7" fmla="*/ 105028 h 355478"/>
              <a:gd name="connsiteX8" fmla="*/ 56166 w 258193"/>
              <a:gd name="connsiteY8" fmla="*/ 137344 h 355478"/>
              <a:gd name="connsiteX9" fmla="*/ 64245 w 258193"/>
              <a:gd name="connsiteY9" fmla="*/ 145423 h 355478"/>
              <a:gd name="connsiteX10" fmla="*/ 72324 w 258193"/>
              <a:gd name="connsiteY10" fmla="*/ 137344 h 355478"/>
              <a:gd name="connsiteX11" fmla="*/ 72324 w 258193"/>
              <a:gd name="connsiteY11" fmla="*/ 105028 h 355478"/>
              <a:gd name="connsiteX12" fmla="*/ 153114 w 258193"/>
              <a:gd name="connsiteY12" fmla="*/ 105028 h 355478"/>
              <a:gd name="connsiteX13" fmla="*/ 153114 w 258193"/>
              <a:gd name="connsiteY13" fmla="*/ 137344 h 355478"/>
              <a:gd name="connsiteX14" fmla="*/ 161193 w 258193"/>
              <a:gd name="connsiteY14" fmla="*/ 145423 h 355478"/>
              <a:gd name="connsiteX15" fmla="*/ 169272 w 258193"/>
              <a:gd name="connsiteY15" fmla="*/ 137344 h 355478"/>
              <a:gd name="connsiteX16" fmla="*/ 169272 w 258193"/>
              <a:gd name="connsiteY16" fmla="*/ 105028 h 355478"/>
              <a:gd name="connsiteX17" fmla="*/ 199973 w 258193"/>
              <a:gd name="connsiteY17" fmla="*/ 105028 h 355478"/>
              <a:gd name="connsiteX18" fmla="*/ 185834 w 258193"/>
              <a:gd name="connsiteY18" fmla="*/ 331242 h 355478"/>
              <a:gd name="connsiteX19" fmla="*/ 72324 w 258193"/>
              <a:gd name="connsiteY19" fmla="*/ 64633 h 355478"/>
              <a:gd name="connsiteX20" fmla="*/ 101812 w 258193"/>
              <a:gd name="connsiteY20" fmla="*/ 25853 h 355478"/>
              <a:gd name="connsiteX21" fmla="*/ 92521 w 258193"/>
              <a:gd name="connsiteY21" fmla="*/ 56553 h 355478"/>
              <a:gd name="connsiteX22" fmla="*/ 92521 w 258193"/>
              <a:gd name="connsiteY22" fmla="*/ 80791 h 355478"/>
              <a:gd name="connsiteX23" fmla="*/ 72324 w 258193"/>
              <a:gd name="connsiteY23" fmla="*/ 80791 h 355478"/>
              <a:gd name="connsiteX24" fmla="*/ 72324 w 258193"/>
              <a:gd name="connsiteY24" fmla="*/ 64633 h 355478"/>
              <a:gd name="connsiteX25" fmla="*/ 123222 w 258193"/>
              <a:gd name="connsiteY25" fmla="*/ 25449 h 355478"/>
              <a:gd name="connsiteX26" fmla="*/ 153114 w 258193"/>
              <a:gd name="connsiteY26" fmla="*/ 64633 h 355478"/>
              <a:gd name="connsiteX27" fmla="*/ 153114 w 258193"/>
              <a:gd name="connsiteY27" fmla="*/ 80791 h 355478"/>
              <a:gd name="connsiteX28" fmla="*/ 108679 w 258193"/>
              <a:gd name="connsiteY28" fmla="*/ 80791 h 355478"/>
              <a:gd name="connsiteX29" fmla="*/ 108679 w 258193"/>
              <a:gd name="connsiteY29" fmla="*/ 56553 h 355478"/>
              <a:gd name="connsiteX30" fmla="*/ 123222 w 258193"/>
              <a:gd name="connsiteY30" fmla="*/ 25449 h 355478"/>
              <a:gd name="connsiteX31" fmla="*/ 149075 w 258193"/>
              <a:gd name="connsiteY31" fmla="*/ 16158 h 355478"/>
              <a:gd name="connsiteX32" fmla="*/ 189470 w 258193"/>
              <a:gd name="connsiteY32" fmla="*/ 56553 h 355478"/>
              <a:gd name="connsiteX33" fmla="*/ 189470 w 258193"/>
              <a:gd name="connsiteY33" fmla="*/ 80791 h 355478"/>
              <a:gd name="connsiteX34" fmla="*/ 169272 w 258193"/>
              <a:gd name="connsiteY34" fmla="*/ 80791 h 355478"/>
              <a:gd name="connsiteX35" fmla="*/ 169272 w 258193"/>
              <a:gd name="connsiteY35" fmla="*/ 64633 h 355478"/>
              <a:gd name="connsiteX36" fmla="*/ 142612 w 258193"/>
              <a:gd name="connsiteY36" fmla="*/ 16562 h 355478"/>
              <a:gd name="connsiteX37" fmla="*/ 149075 w 258193"/>
              <a:gd name="connsiteY37" fmla="*/ 16158 h 355478"/>
              <a:gd name="connsiteX38" fmla="*/ 241984 w 258193"/>
              <a:gd name="connsiteY38" fmla="*/ 96141 h 355478"/>
              <a:gd name="connsiteX39" fmla="*/ 225826 w 258193"/>
              <a:gd name="connsiteY39" fmla="*/ 80791 h 355478"/>
              <a:gd name="connsiteX40" fmla="*/ 208456 w 258193"/>
              <a:gd name="connsiteY40" fmla="*/ 80791 h 355478"/>
              <a:gd name="connsiteX41" fmla="*/ 224614 w 258193"/>
              <a:gd name="connsiteY41" fmla="*/ 94525 h 355478"/>
              <a:gd name="connsiteX42" fmla="*/ 208456 w 258193"/>
              <a:gd name="connsiteY42" fmla="*/ 80791 h 355478"/>
              <a:gd name="connsiteX43" fmla="*/ 205628 w 258193"/>
              <a:gd name="connsiteY43" fmla="*/ 80791 h 355478"/>
              <a:gd name="connsiteX44" fmla="*/ 205628 w 258193"/>
              <a:gd name="connsiteY44" fmla="*/ 56553 h 355478"/>
              <a:gd name="connsiteX45" fmla="*/ 149075 w 258193"/>
              <a:gd name="connsiteY45" fmla="*/ 0 h 355478"/>
              <a:gd name="connsiteX46" fmla="*/ 119586 w 258193"/>
              <a:gd name="connsiteY46" fmla="*/ 8483 h 355478"/>
              <a:gd name="connsiteX47" fmla="*/ 112719 w 258193"/>
              <a:gd name="connsiteY47" fmla="*/ 8079 h 355478"/>
              <a:gd name="connsiteX48" fmla="*/ 56166 w 258193"/>
              <a:gd name="connsiteY48" fmla="*/ 64633 h 355478"/>
              <a:gd name="connsiteX49" fmla="*/ 56166 w 258193"/>
              <a:gd name="connsiteY49" fmla="*/ 80791 h 355478"/>
              <a:gd name="connsiteX50" fmla="*/ 31120 w 258193"/>
              <a:gd name="connsiteY50" fmla="*/ 80791 h 355478"/>
              <a:gd name="connsiteX51" fmla="*/ 14962 w 258193"/>
              <a:gd name="connsiteY51" fmla="*/ 96141 h 355478"/>
              <a:gd name="connsiteX52" fmla="*/ 16 w 258193"/>
              <a:gd name="connsiteY52" fmla="*/ 338513 h 355478"/>
              <a:gd name="connsiteX53" fmla="*/ 16174 w 258193"/>
              <a:gd name="connsiteY53" fmla="*/ 355479 h 355478"/>
              <a:gd name="connsiteX54" fmla="*/ 193914 w 258193"/>
              <a:gd name="connsiteY54" fmla="*/ 355479 h 355478"/>
              <a:gd name="connsiteX55" fmla="*/ 203204 w 258193"/>
              <a:gd name="connsiteY55" fmla="*/ 355479 h 355478"/>
              <a:gd name="connsiteX56" fmla="*/ 214919 w 258193"/>
              <a:gd name="connsiteY56" fmla="*/ 350227 h 355478"/>
              <a:gd name="connsiteX57" fmla="*/ 253295 w 258193"/>
              <a:gd name="connsiteY57" fmla="*/ 312256 h 355478"/>
              <a:gd name="connsiteX58" fmla="*/ 258142 w 258193"/>
              <a:gd name="connsiteY58" fmla="*/ 299733 h 355478"/>
              <a:gd name="connsiteX59" fmla="*/ 241984 w 258193"/>
              <a:gd name="connsiteY59" fmla="*/ 96141 h 35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58193" h="355478">
                <a:moveTo>
                  <a:pt x="210880" y="319931"/>
                </a:moveTo>
                <a:lnTo>
                  <a:pt x="221786" y="147847"/>
                </a:lnTo>
                <a:lnTo>
                  <a:pt x="233097" y="297713"/>
                </a:lnTo>
                <a:lnTo>
                  <a:pt x="210880" y="319931"/>
                </a:lnTo>
                <a:close/>
                <a:moveTo>
                  <a:pt x="185834" y="331242"/>
                </a:moveTo>
                <a:lnTo>
                  <a:pt x="24253" y="331242"/>
                </a:lnTo>
                <a:lnTo>
                  <a:pt x="38392" y="105028"/>
                </a:lnTo>
                <a:lnTo>
                  <a:pt x="56166" y="105028"/>
                </a:lnTo>
                <a:lnTo>
                  <a:pt x="56166" y="137344"/>
                </a:lnTo>
                <a:cubicBezTo>
                  <a:pt x="56166" y="141788"/>
                  <a:pt x="59801" y="145423"/>
                  <a:pt x="64245" y="145423"/>
                </a:cubicBezTo>
                <a:cubicBezTo>
                  <a:pt x="68688" y="145423"/>
                  <a:pt x="72324" y="141788"/>
                  <a:pt x="72324" y="137344"/>
                </a:cubicBezTo>
                <a:lnTo>
                  <a:pt x="72324" y="105028"/>
                </a:lnTo>
                <a:lnTo>
                  <a:pt x="153114" y="105028"/>
                </a:lnTo>
                <a:lnTo>
                  <a:pt x="153114" y="137344"/>
                </a:lnTo>
                <a:cubicBezTo>
                  <a:pt x="153114" y="141788"/>
                  <a:pt x="156750" y="145423"/>
                  <a:pt x="161193" y="145423"/>
                </a:cubicBezTo>
                <a:cubicBezTo>
                  <a:pt x="165637" y="145423"/>
                  <a:pt x="169272" y="141788"/>
                  <a:pt x="169272" y="137344"/>
                </a:cubicBezTo>
                <a:lnTo>
                  <a:pt x="169272" y="105028"/>
                </a:lnTo>
                <a:lnTo>
                  <a:pt x="199973" y="105028"/>
                </a:lnTo>
                <a:lnTo>
                  <a:pt x="185834" y="331242"/>
                </a:lnTo>
                <a:close/>
                <a:moveTo>
                  <a:pt x="72324" y="64633"/>
                </a:moveTo>
                <a:cubicBezTo>
                  <a:pt x="72324" y="46051"/>
                  <a:pt x="84846" y="30700"/>
                  <a:pt x="101812" y="25853"/>
                </a:cubicBezTo>
                <a:cubicBezTo>
                  <a:pt x="95753" y="34740"/>
                  <a:pt x="92521" y="45243"/>
                  <a:pt x="92521" y="56553"/>
                </a:cubicBezTo>
                <a:lnTo>
                  <a:pt x="92521" y="80791"/>
                </a:lnTo>
                <a:lnTo>
                  <a:pt x="72324" y="80791"/>
                </a:lnTo>
                <a:lnTo>
                  <a:pt x="72324" y="64633"/>
                </a:lnTo>
                <a:close/>
                <a:moveTo>
                  <a:pt x="123222" y="25449"/>
                </a:moveTo>
                <a:cubicBezTo>
                  <a:pt x="140592" y="29893"/>
                  <a:pt x="153114" y="45647"/>
                  <a:pt x="153114" y="64633"/>
                </a:cubicBezTo>
                <a:lnTo>
                  <a:pt x="153114" y="80791"/>
                </a:lnTo>
                <a:lnTo>
                  <a:pt x="108679" y="80791"/>
                </a:lnTo>
                <a:lnTo>
                  <a:pt x="108679" y="56553"/>
                </a:lnTo>
                <a:cubicBezTo>
                  <a:pt x="108679" y="44031"/>
                  <a:pt x="114335" y="33124"/>
                  <a:pt x="123222" y="25449"/>
                </a:cubicBezTo>
                <a:close/>
                <a:moveTo>
                  <a:pt x="149075" y="16158"/>
                </a:moveTo>
                <a:cubicBezTo>
                  <a:pt x="171292" y="16158"/>
                  <a:pt x="189470" y="34336"/>
                  <a:pt x="189470" y="56553"/>
                </a:cubicBezTo>
                <a:lnTo>
                  <a:pt x="189470" y="80791"/>
                </a:lnTo>
                <a:lnTo>
                  <a:pt x="169272" y="80791"/>
                </a:lnTo>
                <a:lnTo>
                  <a:pt x="169272" y="64633"/>
                </a:lnTo>
                <a:cubicBezTo>
                  <a:pt x="169272" y="44435"/>
                  <a:pt x="158770" y="26661"/>
                  <a:pt x="142612" y="16562"/>
                </a:cubicBezTo>
                <a:cubicBezTo>
                  <a:pt x="144631" y="16562"/>
                  <a:pt x="147055" y="16158"/>
                  <a:pt x="149075" y="16158"/>
                </a:cubicBezTo>
                <a:close/>
                <a:moveTo>
                  <a:pt x="241984" y="96141"/>
                </a:moveTo>
                <a:cubicBezTo>
                  <a:pt x="241580" y="87658"/>
                  <a:pt x="234309" y="80791"/>
                  <a:pt x="225826" y="80791"/>
                </a:cubicBezTo>
                <a:lnTo>
                  <a:pt x="208456" y="80791"/>
                </a:lnTo>
                <a:cubicBezTo>
                  <a:pt x="216535" y="80791"/>
                  <a:pt x="223402" y="86850"/>
                  <a:pt x="224614" y="94525"/>
                </a:cubicBezTo>
                <a:cubicBezTo>
                  <a:pt x="223402" y="86850"/>
                  <a:pt x="216939" y="80791"/>
                  <a:pt x="208456" y="80791"/>
                </a:cubicBezTo>
                <a:lnTo>
                  <a:pt x="205628" y="80791"/>
                </a:lnTo>
                <a:lnTo>
                  <a:pt x="205628" y="56553"/>
                </a:lnTo>
                <a:cubicBezTo>
                  <a:pt x="205628" y="25449"/>
                  <a:pt x="180179" y="0"/>
                  <a:pt x="149075" y="0"/>
                </a:cubicBezTo>
                <a:cubicBezTo>
                  <a:pt x="138168" y="0"/>
                  <a:pt x="128069" y="3232"/>
                  <a:pt x="119586" y="8483"/>
                </a:cubicBezTo>
                <a:cubicBezTo>
                  <a:pt x="117162" y="8079"/>
                  <a:pt x="115143" y="8079"/>
                  <a:pt x="112719" y="8079"/>
                </a:cubicBezTo>
                <a:cubicBezTo>
                  <a:pt x="81615" y="8079"/>
                  <a:pt x="56166" y="33528"/>
                  <a:pt x="56166" y="64633"/>
                </a:cubicBezTo>
                <a:lnTo>
                  <a:pt x="56166" y="80791"/>
                </a:lnTo>
                <a:lnTo>
                  <a:pt x="31120" y="80791"/>
                </a:lnTo>
                <a:cubicBezTo>
                  <a:pt x="22637" y="80791"/>
                  <a:pt x="15366" y="87254"/>
                  <a:pt x="14962" y="96141"/>
                </a:cubicBezTo>
                <a:lnTo>
                  <a:pt x="16" y="338513"/>
                </a:lnTo>
                <a:cubicBezTo>
                  <a:pt x="-388" y="347804"/>
                  <a:pt x="6883" y="355479"/>
                  <a:pt x="16174" y="355479"/>
                </a:cubicBezTo>
                <a:lnTo>
                  <a:pt x="193914" y="355479"/>
                </a:lnTo>
                <a:lnTo>
                  <a:pt x="203204" y="355479"/>
                </a:lnTo>
                <a:cubicBezTo>
                  <a:pt x="207648" y="355479"/>
                  <a:pt x="212091" y="353459"/>
                  <a:pt x="214919" y="350227"/>
                </a:cubicBezTo>
                <a:lnTo>
                  <a:pt x="253295" y="312256"/>
                </a:lnTo>
                <a:cubicBezTo>
                  <a:pt x="256526" y="309024"/>
                  <a:pt x="258546" y="304177"/>
                  <a:pt x="258142" y="299733"/>
                </a:cubicBezTo>
                <a:lnTo>
                  <a:pt x="241984" y="96141"/>
                </a:lnTo>
                <a:close/>
              </a:path>
            </a:pathLst>
          </a:custGeom>
          <a:solidFill>
            <a:schemeClr val="bg1"/>
          </a:solidFill>
          <a:ln w="3969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s-UY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9A08E-42E3-4349-BC06-DBF4E9F7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000" y="1031983"/>
            <a:ext cx="10118211" cy="407451"/>
          </a:xfrm>
        </p:spPr>
        <p:txBody>
          <a:bodyPr>
            <a:normAutofit fontScale="90000"/>
          </a:bodyPr>
          <a:lstStyle/>
          <a:p>
            <a:r>
              <a:rPr lang="es-EC" sz="2900" b="1" dirty="0">
                <a:solidFill>
                  <a:srgbClr val="473166"/>
                </a:solidFill>
                <a:latin typeface="Candara" panose="020E0502030303020204" pitchFamily="34" charset="0"/>
              </a:rPr>
              <a:t>Proyecto </a:t>
            </a:r>
            <a:r>
              <a:rPr lang="es-EC" sz="2900" b="1" dirty="0" smtClean="0">
                <a:solidFill>
                  <a:srgbClr val="473166"/>
                </a:solidFill>
                <a:latin typeface="Candara" panose="020E0502030303020204" pitchFamily="34" charset="0"/>
              </a:rPr>
              <a:t>Entorno </a:t>
            </a:r>
            <a:r>
              <a:rPr lang="es-EC" sz="2900" b="1" dirty="0" smtClean="0">
                <a:solidFill>
                  <a:srgbClr val="473166"/>
                </a:solidFill>
                <a:latin typeface="Candara" panose="020E0502030303020204" pitchFamily="34" charset="0"/>
              </a:rPr>
              <a:t>seguro y ecosistema de negocios</a:t>
            </a:r>
            <a:endParaRPr lang="es-EC" sz="2700" b="1" dirty="0">
              <a:solidFill>
                <a:srgbClr val="473166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211B63-016A-4AC2-9308-37D570313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787770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>
              <a:defRPr/>
            </a:pPr>
            <a:endParaRPr lang="es-EC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id="{4C8A003E-DA30-4834-9FE4-9E4FC845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492" y="6270834"/>
            <a:ext cx="1242688" cy="6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6">
            <a:extLst>
              <a:ext uri="{FF2B5EF4-FFF2-40B4-BE49-F238E27FC236}">
                <a16:creationId xmlns:a16="http://schemas.microsoft.com/office/drawing/2014/main" id="{0EE74A2B-0BE6-47E0-B844-C2E131EF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6756" b="-179057"/>
          <a:stretch>
            <a:fillRect/>
          </a:stretch>
        </p:blipFill>
        <p:spPr bwMode="auto">
          <a:xfrm>
            <a:off x="360269" y="6472394"/>
            <a:ext cx="10304001" cy="44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2" descr="C:\Users\dfabara\Downloads\PortadasInstancias_productividad (1).jpg">
            <a:extLst>
              <a:ext uri="{FF2B5EF4-FFF2-40B4-BE49-F238E27FC236}">
                <a16:creationId xmlns:a16="http://schemas.microsoft.com/office/drawing/2014/main" id="{819FD18B-A495-42E7-A6A2-49093722A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6" b="30493"/>
          <a:stretch>
            <a:fillRect/>
          </a:stretch>
        </p:blipFill>
        <p:spPr bwMode="auto">
          <a:xfrm>
            <a:off x="287463" y="280140"/>
            <a:ext cx="1463887" cy="55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5">
            <a:extLst>
              <a:ext uri="{FF2B5EF4-FFF2-40B4-BE49-F238E27FC236}">
                <a16:creationId xmlns:a16="http://schemas.microsoft.com/office/drawing/2014/main" id="{0310186A-9861-3245-B6BD-31CD144D0907}"/>
              </a:ext>
            </a:extLst>
          </p:cNvPr>
          <p:cNvSpPr txBox="1"/>
          <p:nvPr/>
        </p:nvSpPr>
        <p:spPr>
          <a:xfrm>
            <a:off x="9245458" y="1857746"/>
            <a:ext cx="2578448" cy="220983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sz="1600" b="1" dirty="0" smtClean="0">
                <a:solidFill>
                  <a:srgbClr val="900C3F"/>
                </a:solidFill>
                <a:latin typeface="Arial" panose="020B0604020202020204" pitchFamily="34" charset="0"/>
              </a:rPr>
              <a:t>Limpieza</a:t>
            </a:r>
            <a:endParaRPr lang="es-EC" sz="1600" b="1" dirty="0">
              <a:solidFill>
                <a:srgbClr val="900C3F"/>
              </a:solidFill>
              <a:latin typeface="Arial" panose="020B0604020202020204" pitchFamily="34" charset="0"/>
            </a:endParaRP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900C3F"/>
                </a:solidFill>
                <a:latin typeface="Arial" panose="020B0604020202020204" pitchFamily="34" charset="0"/>
              </a:rPr>
              <a:t>Acciones diarias de </a:t>
            </a:r>
            <a:r>
              <a:rPr lang="es-EC" dirty="0">
                <a:solidFill>
                  <a:srgbClr val="900C3F"/>
                </a:solidFill>
                <a:latin typeface="Arial" panose="020B0604020202020204" pitchFamily="34" charset="0"/>
              </a:rPr>
              <a:t>limpieza, </a:t>
            </a:r>
            <a:r>
              <a:rPr lang="es-EC" dirty="0" smtClean="0">
                <a:solidFill>
                  <a:srgbClr val="900C3F"/>
                </a:solidFill>
                <a:latin typeface="Arial" panose="020B0604020202020204" pitchFamily="34" charset="0"/>
              </a:rPr>
              <a:t>acompañadas de actos </a:t>
            </a:r>
            <a:r>
              <a:rPr lang="es-EC" dirty="0">
                <a:solidFill>
                  <a:srgbClr val="900C3F"/>
                </a:solidFill>
                <a:latin typeface="Arial" panose="020B0604020202020204" pitchFamily="34" charset="0"/>
              </a:rPr>
              <a:t>de </a:t>
            </a:r>
            <a:r>
              <a:rPr lang="es-EC" dirty="0">
                <a:solidFill>
                  <a:srgbClr val="900C3F"/>
                </a:solidFill>
                <a:latin typeface="Arial" panose="020B0604020202020204" pitchFamily="34" charset="0"/>
              </a:rPr>
              <a:t>sensibilización y control.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900C3F"/>
                </a:solidFill>
                <a:latin typeface="Arial" panose="020B0604020202020204" pitchFamily="34" charset="0"/>
              </a:rPr>
              <a:t>Listo equipamiento de Ecopuntos de residuos reciclables para ser instalados (Fondo Andaluz).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s-EC" sz="1600" b="1" dirty="0">
              <a:solidFill>
                <a:srgbClr val="900C3F"/>
              </a:solidFill>
              <a:latin typeface="Arial" panose="020B0604020202020204" pitchFamily="34" charset="0"/>
            </a:endParaRPr>
          </a:p>
        </p:txBody>
      </p:sp>
      <p:sp>
        <p:nvSpPr>
          <p:cNvPr id="74" name="TextBox 7">
            <a:extLst>
              <a:ext uri="{FF2B5EF4-FFF2-40B4-BE49-F238E27FC236}">
                <a16:creationId xmlns:a16="http://schemas.microsoft.com/office/drawing/2014/main" id="{FBCCEACC-B364-E745-BA47-61E5F105277A}"/>
              </a:ext>
            </a:extLst>
          </p:cNvPr>
          <p:cNvSpPr txBox="1"/>
          <p:nvPr/>
        </p:nvSpPr>
        <p:spPr>
          <a:xfrm>
            <a:off x="1656881" y="2494400"/>
            <a:ext cx="2408196" cy="102797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sz="1600" b="1" dirty="0" smtClean="0">
                <a:solidFill>
                  <a:srgbClr val="591845"/>
                </a:solidFill>
                <a:latin typeface="Arial" panose="020B0604020202020204" pitchFamily="34" charset="0"/>
              </a:rPr>
              <a:t>Seguridad: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591845"/>
                </a:solidFill>
                <a:latin typeface="Arial" panose="020B0604020202020204" pitchFamily="34" charset="0"/>
              </a:rPr>
              <a:t>Plan de Acción Emergente e Integral de Seguridad en la </a:t>
            </a:r>
            <a:r>
              <a:rPr lang="es-EC" dirty="0" smtClean="0">
                <a:solidFill>
                  <a:srgbClr val="591845"/>
                </a:solidFill>
                <a:latin typeface="Arial" panose="020B0604020202020204" pitchFamily="34" charset="0"/>
              </a:rPr>
              <a:t>ZET Centro Histórico.</a:t>
            </a:r>
          </a:p>
        </p:txBody>
      </p:sp>
      <p:cxnSp>
        <p:nvCxnSpPr>
          <p:cNvPr id="78" name="Straight Connector 17">
            <a:extLst>
              <a:ext uri="{FF2B5EF4-FFF2-40B4-BE49-F238E27FC236}">
                <a16:creationId xmlns:a16="http://schemas.microsoft.com/office/drawing/2014/main" id="{685436C7-C9A8-0D4E-8175-5291CC67C8E8}"/>
              </a:ext>
            </a:extLst>
          </p:cNvPr>
          <p:cNvCxnSpPr>
            <a:cxnSpLocks/>
          </p:cNvCxnSpPr>
          <p:nvPr/>
        </p:nvCxnSpPr>
        <p:spPr>
          <a:xfrm flipH="1">
            <a:off x="8467988" y="3944827"/>
            <a:ext cx="2521146" cy="0"/>
          </a:xfrm>
          <a:prstGeom prst="line">
            <a:avLst/>
          </a:prstGeom>
          <a:noFill/>
          <a:ln w="31750" cap="flat" cmpd="sng" algn="ctr">
            <a:solidFill>
              <a:srgbClr val="44546A">
                <a:lumMod val="20000"/>
                <a:lumOff val="80000"/>
              </a:srgbClr>
            </a:solidFill>
            <a:prstDash val="sysDot"/>
            <a:miter lim="800000"/>
          </a:ln>
          <a:effectLst/>
        </p:spPr>
      </p:cxnSp>
      <p:cxnSp>
        <p:nvCxnSpPr>
          <p:cNvPr id="79" name="Straight Connector 18">
            <a:extLst>
              <a:ext uri="{FF2B5EF4-FFF2-40B4-BE49-F238E27FC236}">
                <a16:creationId xmlns:a16="http://schemas.microsoft.com/office/drawing/2014/main" id="{BA06E649-C78C-B940-86EA-10ECFB0EB7A3}"/>
              </a:ext>
            </a:extLst>
          </p:cNvPr>
          <p:cNvCxnSpPr>
            <a:cxnSpLocks/>
          </p:cNvCxnSpPr>
          <p:nvPr/>
        </p:nvCxnSpPr>
        <p:spPr>
          <a:xfrm flipH="1">
            <a:off x="1360817" y="3930759"/>
            <a:ext cx="2160000" cy="0"/>
          </a:xfrm>
          <a:prstGeom prst="line">
            <a:avLst/>
          </a:prstGeom>
          <a:noFill/>
          <a:ln w="31750" cap="flat" cmpd="sng" algn="ctr">
            <a:solidFill>
              <a:srgbClr val="44546A">
                <a:lumMod val="20000"/>
                <a:lumOff val="80000"/>
              </a:srgbClr>
            </a:solidFill>
            <a:prstDash val="sysDot"/>
            <a:miter lim="800000"/>
          </a:ln>
          <a:effectLst/>
        </p:spPr>
      </p:cxnSp>
      <p:sp>
        <p:nvSpPr>
          <p:cNvPr id="80" name="TextBox 19">
            <a:extLst>
              <a:ext uri="{FF2B5EF4-FFF2-40B4-BE49-F238E27FC236}">
                <a16:creationId xmlns:a16="http://schemas.microsoft.com/office/drawing/2014/main" id="{0B33B0B9-7192-4647-8EAC-EEA715759CCB}"/>
              </a:ext>
            </a:extLst>
          </p:cNvPr>
          <p:cNvSpPr txBox="1"/>
          <p:nvPr/>
        </p:nvSpPr>
        <p:spPr>
          <a:xfrm>
            <a:off x="742007" y="2605417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591845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1" name="Oval 20">
            <a:extLst>
              <a:ext uri="{FF2B5EF4-FFF2-40B4-BE49-F238E27FC236}">
                <a16:creationId xmlns:a16="http://schemas.microsoft.com/office/drawing/2014/main" id="{11CFDC1C-9418-5748-A288-25BFE6C7647A}"/>
              </a:ext>
            </a:extLst>
          </p:cNvPr>
          <p:cNvSpPr/>
          <p:nvPr/>
        </p:nvSpPr>
        <p:spPr>
          <a:xfrm>
            <a:off x="603504" y="2556387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3C00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TextBox 23">
            <a:extLst>
              <a:ext uri="{FF2B5EF4-FFF2-40B4-BE49-F238E27FC236}">
                <a16:creationId xmlns:a16="http://schemas.microsoft.com/office/drawing/2014/main" id="{2A329549-D662-7048-B8EC-B6AFEEA6B298}"/>
              </a:ext>
            </a:extLst>
          </p:cNvPr>
          <p:cNvSpPr txBox="1"/>
          <p:nvPr/>
        </p:nvSpPr>
        <p:spPr>
          <a:xfrm>
            <a:off x="8395523" y="2521889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900C3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3" name="Oval 24">
            <a:extLst>
              <a:ext uri="{FF2B5EF4-FFF2-40B4-BE49-F238E27FC236}">
                <a16:creationId xmlns:a16="http://schemas.microsoft.com/office/drawing/2014/main" id="{E198070F-45DC-0D49-88BA-5A6803B1CBE9}"/>
              </a:ext>
            </a:extLst>
          </p:cNvPr>
          <p:cNvSpPr/>
          <p:nvPr/>
        </p:nvSpPr>
        <p:spPr>
          <a:xfrm>
            <a:off x="8232306" y="2472859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900C3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Shape">
            <a:extLst>
              <a:ext uri="{FF2B5EF4-FFF2-40B4-BE49-F238E27FC236}">
                <a16:creationId xmlns:a16="http://schemas.microsoft.com/office/drawing/2014/main" id="{67657AF6-7262-FE4F-A419-FF328227662A}"/>
              </a:ext>
            </a:extLst>
          </p:cNvPr>
          <p:cNvSpPr/>
          <p:nvPr/>
        </p:nvSpPr>
        <p:spPr>
          <a:xfrm>
            <a:off x="4756474" y="4786170"/>
            <a:ext cx="598017" cy="590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0" y="0"/>
                </a:moveTo>
                <a:cubicBezTo>
                  <a:pt x="870" y="0"/>
                  <a:pt x="0" y="880"/>
                  <a:pt x="0" y="1963"/>
                </a:cubicBezTo>
                <a:cubicBezTo>
                  <a:pt x="0" y="3046"/>
                  <a:pt x="870" y="3926"/>
                  <a:pt x="1940" y="3926"/>
                </a:cubicBezTo>
                <a:lnTo>
                  <a:pt x="5318" y="3926"/>
                </a:lnTo>
                <a:cubicBezTo>
                  <a:pt x="5103" y="4242"/>
                  <a:pt x="4981" y="4629"/>
                  <a:pt x="4981" y="5041"/>
                </a:cubicBezTo>
                <a:cubicBezTo>
                  <a:pt x="4981" y="5452"/>
                  <a:pt x="5103" y="5831"/>
                  <a:pt x="5318" y="6146"/>
                </a:cubicBezTo>
                <a:lnTo>
                  <a:pt x="4216" y="6146"/>
                </a:lnTo>
                <a:cubicBezTo>
                  <a:pt x="3146" y="6146"/>
                  <a:pt x="2277" y="7026"/>
                  <a:pt x="2277" y="8109"/>
                </a:cubicBezTo>
                <a:cubicBezTo>
                  <a:pt x="2277" y="8731"/>
                  <a:pt x="2567" y="9288"/>
                  <a:pt x="3014" y="9648"/>
                </a:cubicBezTo>
                <a:cubicBezTo>
                  <a:pt x="2567" y="10008"/>
                  <a:pt x="2277" y="10565"/>
                  <a:pt x="2277" y="11187"/>
                </a:cubicBezTo>
                <a:cubicBezTo>
                  <a:pt x="2277" y="11809"/>
                  <a:pt x="2567" y="12357"/>
                  <a:pt x="3014" y="12717"/>
                </a:cubicBezTo>
                <a:cubicBezTo>
                  <a:pt x="2567" y="13077"/>
                  <a:pt x="2277" y="13634"/>
                  <a:pt x="2277" y="14256"/>
                </a:cubicBezTo>
                <a:cubicBezTo>
                  <a:pt x="2277" y="14877"/>
                  <a:pt x="2567" y="15435"/>
                  <a:pt x="3014" y="15795"/>
                </a:cubicBezTo>
                <a:cubicBezTo>
                  <a:pt x="2567" y="16155"/>
                  <a:pt x="2277" y="16712"/>
                  <a:pt x="2277" y="17333"/>
                </a:cubicBezTo>
                <a:cubicBezTo>
                  <a:pt x="2277" y="18416"/>
                  <a:pt x="3146" y="19296"/>
                  <a:pt x="4216" y="19296"/>
                </a:cubicBezTo>
                <a:lnTo>
                  <a:pt x="9188" y="19296"/>
                </a:lnTo>
                <a:cubicBezTo>
                  <a:pt x="10498" y="20714"/>
                  <a:pt x="12360" y="21600"/>
                  <a:pt x="14424" y="21600"/>
                </a:cubicBezTo>
                <a:cubicBezTo>
                  <a:pt x="18379" y="21600"/>
                  <a:pt x="21600" y="18340"/>
                  <a:pt x="21600" y="14339"/>
                </a:cubicBezTo>
                <a:cubicBezTo>
                  <a:pt x="21600" y="11008"/>
                  <a:pt x="19373" y="8204"/>
                  <a:pt x="16346" y="7354"/>
                </a:cubicBezTo>
                <a:cubicBezTo>
                  <a:pt x="16294" y="7230"/>
                  <a:pt x="16228" y="7111"/>
                  <a:pt x="16154" y="7003"/>
                </a:cubicBezTo>
                <a:lnTo>
                  <a:pt x="17256" y="7003"/>
                </a:lnTo>
                <a:cubicBezTo>
                  <a:pt x="18326" y="7003"/>
                  <a:pt x="19196" y="6123"/>
                  <a:pt x="19196" y="5041"/>
                </a:cubicBezTo>
                <a:cubicBezTo>
                  <a:pt x="19196" y="3958"/>
                  <a:pt x="18326" y="3078"/>
                  <a:pt x="17256" y="3078"/>
                </a:cubicBezTo>
                <a:lnTo>
                  <a:pt x="13878" y="3078"/>
                </a:lnTo>
                <a:cubicBezTo>
                  <a:pt x="14093" y="2762"/>
                  <a:pt x="14215" y="2374"/>
                  <a:pt x="14215" y="1963"/>
                </a:cubicBezTo>
                <a:cubicBezTo>
                  <a:pt x="14215" y="880"/>
                  <a:pt x="13345" y="0"/>
                  <a:pt x="12275" y="0"/>
                </a:cubicBezTo>
                <a:lnTo>
                  <a:pt x="1940" y="0"/>
                </a:lnTo>
                <a:close/>
                <a:moveTo>
                  <a:pt x="1940" y="857"/>
                </a:moveTo>
                <a:lnTo>
                  <a:pt x="12275" y="857"/>
                </a:lnTo>
                <a:cubicBezTo>
                  <a:pt x="12880" y="857"/>
                  <a:pt x="13368" y="1351"/>
                  <a:pt x="13368" y="1963"/>
                </a:cubicBezTo>
                <a:cubicBezTo>
                  <a:pt x="13368" y="2575"/>
                  <a:pt x="12880" y="3078"/>
                  <a:pt x="12275" y="3078"/>
                </a:cubicBezTo>
                <a:cubicBezTo>
                  <a:pt x="12275" y="3078"/>
                  <a:pt x="1940" y="3078"/>
                  <a:pt x="1940" y="3078"/>
                </a:cubicBezTo>
                <a:cubicBezTo>
                  <a:pt x="1335" y="3078"/>
                  <a:pt x="847" y="2575"/>
                  <a:pt x="847" y="1963"/>
                </a:cubicBezTo>
                <a:cubicBezTo>
                  <a:pt x="847" y="1351"/>
                  <a:pt x="1335" y="857"/>
                  <a:pt x="1940" y="857"/>
                </a:cubicBezTo>
                <a:close/>
                <a:moveTo>
                  <a:pt x="6921" y="3926"/>
                </a:moveTo>
                <a:cubicBezTo>
                  <a:pt x="6921" y="3926"/>
                  <a:pt x="17256" y="3926"/>
                  <a:pt x="17256" y="3926"/>
                </a:cubicBezTo>
                <a:cubicBezTo>
                  <a:pt x="17861" y="3926"/>
                  <a:pt x="18349" y="4428"/>
                  <a:pt x="18349" y="5041"/>
                </a:cubicBezTo>
                <a:cubicBezTo>
                  <a:pt x="18349" y="5653"/>
                  <a:pt x="17861" y="6146"/>
                  <a:pt x="17256" y="6146"/>
                </a:cubicBezTo>
                <a:lnTo>
                  <a:pt x="6921" y="6146"/>
                </a:lnTo>
                <a:cubicBezTo>
                  <a:pt x="6316" y="6146"/>
                  <a:pt x="5819" y="5653"/>
                  <a:pt x="5819" y="5041"/>
                </a:cubicBezTo>
                <a:cubicBezTo>
                  <a:pt x="5819" y="4428"/>
                  <a:pt x="6316" y="3926"/>
                  <a:pt x="6921" y="3926"/>
                </a:cubicBezTo>
                <a:close/>
                <a:moveTo>
                  <a:pt x="4216" y="7003"/>
                </a:moveTo>
                <a:lnTo>
                  <a:pt x="14552" y="7003"/>
                </a:lnTo>
                <a:cubicBezTo>
                  <a:pt x="14722" y="7003"/>
                  <a:pt x="14888" y="7043"/>
                  <a:pt x="15034" y="7114"/>
                </a:cubicBezTo>
                <a:cubicBezTo>
                  <a:pt x="14835" y="7097"/>
                  <a:pt x="14628" y="7086"/>
                  <a:pt x="14424" y="7086"/>
                </a:cubicBezTo>
                <a:cubicBezTo>
                  <a:pt x="12444" y="7086"/>
                  <a:pt x="10651" y="7906"/>
                  <a:pt x="9352" y="9224"/>
                </a:cubicBezTo>
                <a:lnTo>
                  <a:pt x="4216" y="9224"/>
                </a:lnTo>
                <a:cubicBezTo>
                  <a:pt x="3611" y="9224"/>
                  <a:pt x="3123" y="8721"/>
                  <a:pt x="3123" y="8109"/>
                </a:cubicBezTo>
                <a:cubicBezTo>
                  <a:pt x="3123" y="7497"/>
                  <a:pt x="3611" y="7003"/>
                  <a:pt x="4216" y="7003"/>
                </a:cubicBezTo>
                <a:close/>
                <a:moveTo>
                  <a:pt x="14424" y="7943"/>
                </a:moveTo>
                <a:cubicBezTo>
                  <a:pt x="17913" y="7943"/>
                  <a:pt x="20753" y="10808"/>
                  <a:pt x="20753" y="14339"/>
                </a:cubicBezTo>
                <a:cubicBezTo>
                  <a:pt x="20753" y="17869"/>
                  <a:pt x="17913" y="20743"/>
                  <a:pt x="14424" y="20743"/>
                </a:cubicBezTo>
                <a:cubicBezTo>
                  <a:pt x="10936" y="20743"/>
                  <a:pt x="8095" y="17869"/>
                  <a:pt x="8095" y="14339"/>
                </a:cubicBezTo>
                <a:cubicBezTo>
                  <a:pt x="8095" y="10808"/>
                  <a:pt x="10936" y="7943"/>
                  <a:pt x="14424" y="7943"/>
                </a:cubicBezTo>
                <a:close/>
                <a:moveTo>
                  <a:pt x="15280" y="8846"/>
                </a:moveTo>
                <a:cubicBezTo>
                  <a:pt x="15047" y="8846"/>
                  <a:pt x="14861" y="9034"/>
                  <a:pt x="14861" y="9270"/>
                </a:cubicBezTo>
                <a:cubicBezTo>
                  <a:pt x="14861" y="9506"/>
                  <a:pt x="15047" y="9703"/>
                  <a:pt x="15280" y="9703"/>
                </a:cubicBezTo>
                <a:lnTo>
                  <a:pt x="15308" y="9703"/>
                </a:lnTo>
                <a:cubicBezTo>
                  <a:pt x="15542" y="9703"/>
                  <a:pt x="15734" y="9514"/>
                  <a:pt x="15736" y="9280"/>
                </a:cubicBezTo>
                <a:cubicBezTo>
                  <a:pt x="15737" y="9044"/>
                  <a:pt x="15541" y="8847"/>
                  <a:pt x="15308" y="8846"/>
                </a:cubicBezTo>
                <a:lnTo>
                  <a:pt x="15280" y="8846"/>
                </a:lnTo>
                <a:close/>
                <a:moveTo>
                  <a:pt x="16601" y="9464"/>
                </a:moveTo>
                <a:cubicBezTo>
                  <a:pt x="16499" y="9500"/>
                  <a:pt x="16414" y="9570"/>
                  <a:pt x="16364" y="9676"/>
                </a:cubicBezTo>
                <a:cubicBezTo>
                  <a:pt x="16263" y="9888"/>
                  <a:pt x="16345" y="10145"/>
                  <a:pt x="16555" y="10247"/>
                </a:cubicBezTo>
                <a:cubicBezTo>
                  <a:pt x="18154" y="11025"/>
                  <a:pt x="19187" y="12691"/>
                  <a:pt x="19187" y="14486"/>
                </a:cubicBezTo>
                <a:cubicBezTo>
                  <a:pt x="19187" y="15254"/>
                  <a:pt x="19003" y="16015"/>
                  <a:pt x="18650" y="16688"/>
                </a:cubicBezTo>
                <a:cubicBezTo>
                  <a:pt x="18540" y="16896"/>
                  <a:pt x="18617" y="17149"/>
                  <a:pt x="18823" y="17260"/>
                </a:cubicBezTo>
                <a:cubicBezTo>
                  <a:pt x="18886" y="17294"/>
                  <a:pt x="18956" y="17315"/>
                  <a:pt x="19023" y="17315"/>
                </a:cubicBezTo>
                <a:cubicBezTo>
                  <a:pt x="19174" y="17315"/>
                  <a:pt x="19321" y="17229"/>
                  <a:pt x="19396" y="17085"/>
                </a:cubicBezTo>
                <a:cubicBezTo>
                  <a:pt x="19815" y="16289"/>
                  <a:pt x="20034" y="15393"/>
                  <a:pt x="20034" y="14486"/>
                </a:cubicBezTo>
                <a:cubicBezTo>
                  <a:pt x="20034" y="13421"/>
                  <a:pt x="19735" y="12384"/>
                  <a:pt x="19169" y="11491"/>
                </a:cubicBezTo>
                <a:cubicBezTo>
                  <a:pt x="18617" y="10622"/>
                  <a:pt x="17837" y="9929"/>
                  <a:pt x="16919" y="9482"/>
                </a:cubicBezTo>
                <a:cubicBezTo>
                  <a:pt x="16814" y="9431"/>
                  <a:pt x="16703" y="9428"/>
                  <a:pt x="16601" y="9464"/>
                </a:cubicBezTo>
                <a:close/>
                <a:moveTo>
                  <a:pt x="4216" y="10072"/>
                </a:moveTo>
                <a:lnTo>
                  <a:pt x="8633" y="10072"/>
                </a:lnTo>
                <a:cubicBezTo>
                  <a:pt x="8154" y="10736"/>
                  <a:pt x="7784" y="11486"/>
                  <a:pt x="7549" y="12293"/>
                </a:cubicBezTo>
                <a:lnTo>
                  <a:pt x="4216" y="12293"/>
                </a:lnTo>
                <a:cubicBezTo>
                  <a:pt x="3611" y="12293"/>
                  <a:pt x="3123" y="11799"/>
                  <a:pt x="3123" y="11187"/>
                </a:cubicBezTo>
                <a:cubicBezTo>
                  <a:pt x="3123" y="10575"/>
                  <a:pt x="3611" y="10072"/>
                  <a:pt x="4216" y="10072"/>
                </a:cubicBezTo>
                <a:close/>
                <a:moveTo>
                  <a:pt x="14597" y="10911"/>
                </a:moveTo>
                <a:cubicBezTo>
                  <a:pt x="14364" y="10911"/>
                  <a:pt x="14169" y="11099"/>
                  <a:pt x="14169" y="11334"/>
                </a:cubicBezTo>
                <a:lnTo>
                  <a:pt x="14169" y="11556"/>
                </a:lnTo>
                <a:cubicBezTo>
                  <a:pt x="13396" y="11734"/>
                  <a:pt x="12822" y="12395"/>
                  <a:pt x="12822" y="13177"/>
                </a:cubicBezTo>
                <a:cubicBezTo>
                  <a:pt x="12822" y="14096"/>
                  <a:pt x="13621" y="14845"/>
                  <a:pt x="14597" y="14845"/>
                </a:cubicBezTo>
                <a:cubicBezTo>
                  <a:pt x="15109" y="14845"/>
                  <a:pt x="15517" y="15208"/>
                  <a:pt x="15517" y="15656"/>
                </a:cubicBezTo>
                <a:cubicBezTo>
                  <a:pt x="15517" y="16104"/>
                  <a:pt x="15109" y="16467"/>
                  <a:pt x="14597" y="16467"/>
                </a:cubicBezTo>
                <a:cubicBezTo>
                  <a:pt x="14085" y="16467"/>
                  <a:pt x="13668" y="16104"/>
                  <a:pt x="13668" y="15656"/>
                </a:cubicBezTo>
                <a:cubicBezTo>
                  <a:pt x="13668" y="15421"/>
                  <a:pt x="13473" y="15232"/>
                  <a:pt x="13240" y="15232"/>
                </a:cubicBezTo>
                <a:cubicBezTo>
                  <a:pt x="13008" y="15232"/>
                  <a:pt x="12822" y="15421"/>
                  <a:pt x="12822" y="15656"/>
                </a:cubicBezTo>
                <a:cubicBezTo>
                  <a:pt x="12822" y="16438"/>
                  <a:pt x="13396" y="17100"/>
                  <a:pt x="14169" y="17278"/>
                </a:cubicBezTo>
                <a:lnTo>
                  <a:pt x="14169" y="17462"/>
                </a:lnTo>
                <a:cubicBezTo>
                  <a:pt x="14169" y="17698"/>
                  <a:pt x="14364" y="17886"/>
                  <a:pt x="14597" y="17886"/>
                </a:cubicBezTo>
                <a:cubicBezTo>
                  <a:pt x="14830" y="17886"/>
                  <a:pt x="15016" y="17698"/>
                  <a:pt x="15016" y="17462"/>
                </a:cubicBezTo>
                <a:lnTo>
                  <a:pt x="15016" y="17278"/>
                </a:lnTo>
                <a:cubicBezTo>
                  <a:pt x="15790" y="17100"/>
                  <a:pt x="16364" y="16438"/>
                  <a:pt x="16364" y="15656"/>
                </a:cubicBezTo>
                <a:cubicBezTo>
                  <a:pt x="16364" y="14737"/>
                  <a:pt x="15574" y="13988"/>
                  <a:pt x="14597" y="13988"/>
                </a:cubicBezTo>
                <a:cubicBezTo>
                  <a:pt x="14085" y="13988"/>
                  <a:pt x="13668" y="13626"/>
                  <a:pt x="13668" y="13177"/>
                </a:cubicBezTo>
                <a:cubicBezTo>
                  <a:pt x="13668" y="12729"/>
                  <a:pt x="14085" y="12367"/>
                  <a:pt x="14597" y="12367"/>
                </a:cubicBezTo>
                <a:cubicBezTo>
                  <a:pt x="15109" y="12367"/>
                  <a:pt x="15517" y="12729"/>
                  <a:pt x="15517" y="13177"/>
                </a:cubicBezTo>
                <a:cubicBezTo>
                  <a:pt x="15517" y="13413"/>
                  <a:pt x="15712" y="13601"/>
                  <a:pt x="15945" y="13601"/>
                </a:cubicBezTo>
                <a:cubicBezTo>
                  <a:pt x="16178" y="13601"/>
                  <a:pt x="16364" y="13413"/>
                  <a:pt x="16364" y="13177"/>
                </a:cubicBezTo>
                <a:cubicBezTo>
                  <a:pt x="16364" y="12395"/>
                  <a:pt x="15790" y="11734"/>
                  <a:pt x="15016" y="11556"/>
                </a:cubicBezTo>
                <a:lnTo>
                  <a:pt x="15016" y="11334"/>
                </a:lnTo>
                <a:cubicBezTo>
                  <a:pt x="15016" y="11099"/>
                  <a:pt x="14830" y="10911"/>
                  <a:pt x="14597" y="10911"/>
                </a:cubicBezTo>
                <a:close/>
                <a:moveTo>
                  <a:pt x="9926" y="11519"/>
                </a:moveTo>
                <a:cubicBezTo>
                  <a:pt x="9823" y="11551"/>
                  <a:pt x="9726" y="11627"/>
                  <a:pt x="9671" y="11731"/>
                </a:cubicBezTo>
                <a:cubicBezTo>
                  <a:pt x="9253" y="12527"/>
                  <a:pt x="9033" y="13422"/>
                  <a:pt x="9033" y="14329"/>
                </a:cubicBezTo>
                <a:cubicBezTo>
                  <a:pt x="9033" y="15395"/>
                  <a:pt x="9332" y="16431"/>
                  <a:pt x="9898" y="17324"/>
                </a:cubicBezTo>
                <a:cubicBezTo>
                  <a:pt x="10450" y="18193"/>
                  <a:pt x="11230" y="18886"/>
                  <a:pt x="12148" y="19333"/>
                </a:cubicBezTo>
                <a:cubicBezTo>
                  <a:pt x="12207" y="19362"/>
                  <a:pt x="12269" y="19379"/>
                  <a:pt x="12330" y="19379"/>
                </a:cubicBezTo>
                <a:cubicBezTo>
                  <a:pt x="12487" y="19379"/>
                  <a:pt x="12631" y="19283"/>
                  <a:pt x="12703" y="19130"/>
                </a:cubicBezTo>
                <a:cubicBezTo>
                  <a:pt x="12804" y="18918"/>
                  <a:pt x="12722" y="18670"/>
                  <a:pt x="12512" y="18568"/>
                </a:cubicBezTo>
                <a:cubicBezTo>
                  <a:pt x="10913" y="17790"/>
                  <a:pt x="9880" y="16124"/>
                  <a:pt x="9880" y="14329"/>
                </a:cubicBezTo>
                <a:cubicBezTo>
                  <a:pt x="9880" y="13561"/>
                  <a:pt x="10064" y="12800"/>
                  <a:pt x="10418" y="12127"/>
                </a:cubicBezTo>
                <a:cubicBezTo>
                  <a:pt x="10527" y="11919"/>
                  <a:pt x="10450" y="11657"/>
                  <a:pt x="10245" y="11546"/>
                </a:cubicBezTo>
                <a:cubicBezTo>
                  <a:pt x="10142" y="11491"/>
                  <a:pt x="10029" y="11487"/>
                  <a:pt x="9926" y="11519"/>
                </a:cubicBezTo>
                <a:close/>
                <a:moveTo>
                  <a:pt x="4216" y="13150"/>
                </a:moveTo>
                <a:lnTo>
                  <a:pt x="7349" y="13150"/>
                </a:lnTo>
                <a:cubicBezTo>
                  <a:pt x="7285" y="13539"/>
                  <a:pt x="7258" y="13931"/>
                  <a:pt x="7258" y="14339"/>
                </a:cubicBezTo>
                <a:cubicBezTo>
                  <a:pt x="7258" y="14686"/>
                  <a:pt x="7284" y="15036"/>
                  <a:pt x="7331" y="15371"/>
                </a:cubicBezTo>
                <a:lnTo>
                  <a:pt x="4216" y="15371"/>
                </a:lnTo>
                <a:cubicBezTo>
                  <a:pt x="3611" y="15371"/>
                  <a:pt x="3123" y="14868"/>
                  <a:pt x="3123" y="14256"/>
                </a:cubicBezTo>
                <a:cubicBezTo>
                  <a:pt x="3123" y="13644"/>
                  <a:pt x="3611" y="13150"/>
                  <a:pt x="4216" y="13150"/>
                </a:cubicBezTo>
                <a:close/>
                <a:moveTo>
                  <a:pt x="4216" y="16218"/>
                </a:moveTo>
                <a:lnTo>
                  <a:pt x="7504" y="16218"/>
                </a:lnTo>
                <a:cubicBezTo>
                  <a:pt x="7716" y="17022"/>
                  <a:pt x="8061" y="17771"/>
                  <a:pt x="8514" y="18439"/>
                </a:cubicBezTo>
                <a:cubicBezTo>
                  <a:pt x="8514" y="18439"/>
                  <a:pt x="4216" y="18439"/>
                  <a:pt x="4216" y="18439"/>
                </a:cubicBezTo>
                <a:cubicBezTo>
                  <a:pt x="3611" y="18439"/>
                  <a:pt x="3123" y="17945"/>
                  <a:pt x="3123" y="17333"/>
                </a:cubicBezTo>
                <a:cubicBezTo>
                  <a:pt x="3123" y="16722"/>
                  <a:pt x="3611" y="16218"/>
                  <a:pt x="4216" y="16218"/>
                </a:cubicBezTo>
                <a:close/>
                <a:moveTo>
                  <a:pt x="13832" y="19167"/>
                </a:moveTo>
                <a:cubicBezTo>
                  <a:pt x="13598" y="19167"/>
                  <a:pt x="13405" y="19355"/>
                  <a:pt x="13404" y="19591"/>
                </a:cubicBezTo>
                <a:cubicBezTo>
                  <a:pt x="13403" y="19827"/>
                  <a:pt x="13590" y="20023"/>
                  <a:pt x="13823" y="20024"/>
                </a:cubicBezTo>
                <a:lnTo>
                  <a:pt x="13851" y="20024"/>
                </a:lnTo>
                <a:cubicBezTo>
                  <a:pt x="14084" y="20024"/>
                  <a:pt x="14279" y="19827"/>
                  <a:pt x="14279" y="19591"/>
                </a:cubicBezTo>
                <a:cubicBezTo>
                  <a:pt x="14279" y="19355"/>
                  <a:pt x="14084" y="19167"/>
                  <a:pt x="13851" y="19167"/>
                </a:cubicBezTo>
                <a:lnTo>
                  <a:pt x="13832" y="1916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6" name="Shape">
            <a:extLst>
              <a:ext uri="{FF2B5EF4-FFF2-40B4-BE49-F238E27FC236}">
                <a16:creationId xmlns:a16="http://schemas.microsoft.com/office/drawing/2014/main" id="{31AE173F-F2F7-4F45-A026-CE294A79FA2B}"/>
              </a:ext>
            </a:extLst>
          </p:cNvPr>
          <p:cNvSpPr/>
          <p:nvPr/>
        </p:nvSpPr>
        <p:spPr>
          <a:xfrm>
            <a:off x="4818684" y="2615927"/>
            <a:ext cx="515071" cy="59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2" y="0"/>
                </a:moveTo>
                <a:cubicBezTo>
                  <a:pt x="6846" y="0"/>
                  <a:pt x="4462" y="2078"/>
                  <a:pt x="4462" y="4644"/>
                </a:cubicBezTo>
                <a:lnTo>
                  <a:pt x="4462" y="7422"/>
                </a:lnTo>
                <a:cubicBezTo>
                  <a:pt x="4462" y="9172"/>
                  <a:pt x="5440" y="10822"/>
                  <a:pt x="7052" y="11847"/>
                </a:cubicBezTo>
                <a:lnTo>
                  <a:pt x="5699" y="12894"/>
                </a:lnTo>
                <a:cubicBezTo>
                  <a:pt x="3075" y="12980"/>
                  <a:pt x="0" y="14795"/>
                  <a:pt x="0" y="17120"/>
                </a:cubicBezTo>
                <a:lnTo>
                  <a:pt x="0" y="21172"/>
                </a:lnTo>
                <a:cubicBezTo>
                  <a:pt x="0" y="21405"/>
                  <a:pt x="216" y="21600"/>
                  <a:pt x="486" y="21600"/>
                </a:cubicBezTo>
                <a:lnTo>
                  <a:pt x="21114" y="21600"/>
                </a:lnTo>
                <a:cubicBezTo>
                  <a:pt x="21384" y="21600"/>
                  <a:pt x="21600" y="21405"/>
                  <a:pt x="21600" y="21172"/>
                </a:cubicBezTo>
                <a:cubicBezTo>
                  <a:pt x="21600" y="21172"/>
                  <a:pt x="21600" y="17120"/>
                  <a:pt x="21600" y="17120"/>
                </a:cubicBezTo>
                <a:cubicBezTo>
                  <a:pt x="21600" y="14800"/>
                  <a:pt x="18530" y="12981"/>
                  <a:pt x="15901" y="12894"/>
                </a:cubicBezTo>
                <a:lnTo>
                  <a:pt x="14569" y="11856"/>
                </a:lnTo>
                <a:cubicBezTo>
                  <a:pt x="16203" y="10830"/>
                  <a:pt x="17191" y="9175"/>
                  <a:pt x="17191" y="7422"/>
                </a:cubicBezTo>
                <a:lnTo>
                  <a:pt x="17191" y="4644"/>
                </a:lnTo>
                <a:cubicBezTo>
                  <a:pt x="17191" y="2086"/>
                  <a:pt x="14769" y="0"/>
                  <a:pt x="11789" y="0"/>
                </a:cubicBezTo>
                <a:lnTo>
                  <a:pt x="9822" y="0"/>
                </a:lnTo>
                <a:close/>
                <a:moveTo>
                  <a:pt x="9822" y="847"/>
                </a:moveTo>
                <a:lnTo>
                  <a:pt x="11789" y="847"/>
                </a:lnTo>
                <a:cubicBezTo>
                  <a:pt x="14229" y="847"/>
                  <a:pt x="16208" y="2551"/>
                  <a:pt x="16208" y="4644"/>
                </a:cubicBezTo>
                <a:lnTo>
                  <a:pt x="16208" y="4990"/>
                </a:lnTo>
                <a:lnTo>
                  <a:pt x="15288" y="3852"/>
                </a:lnTo>
                <a:cubicBezTo>
                  <a:pt x="15205" y="3749"/>
                  <a:pt x="15074" y="3680"/>
                  <a:pt x="14929" y="3670"/>
                </a:cubicBezTo>
                <a:cubicBezTo>
                  <a:pt x="14783" y="3659"/>
                  <a:pt x="14640" y="3707"/>
                  <a:pt x="14537" y="3797"/>
                </a:cubicBezTo>
                <a:cubicBezTo>
                  <a:pt x="13542" y="4674"/>
                  <a:pt x="12394" y="5063"/>
                  <a:pt x="10805" y="5063"/>
                </a:cubicBezTo>
                <a:cubicBezTo>
                  <a:pt x="9216" y="5063"/>
                  <a:pt x="8059" y="4674"/>
                  <a:pt x="7063" y="3797"/>
                </a:cubicBezTo>
                <a:cubicBezTo>
                  <a:pt x="6960" y="3707"/>
                  <a:pt x="6817" y="3659"/>
                  <a:pt x="6671" y="3670"/>
                </a:cubicBezTo>
                <a:cubicBezTo>
                  <a:pt x="6525" y="3681"/>
                  <a:pt x="6394" y="3748"/>
                  <a:pt x="6312" y="3852"/>
                </a:cubicBezTo>
                <a:lnTo>
                  <a:pt x="5434" y="4954"/>
                </a:lnTo>
                <a:lnTo>
                  <a:pt x="5434" y="4644"/>
                </a:lnTo>
                <a:cubicBezTo>
                  <a:pt x="5434" y="2551"/>
                  <a:pt x="7401" y="847"/>
                  <a:pt x="9822" y="847"/>
                </a:cubicBezTo>
                <a:close/>
                <a:moveTo>
                  <a:pt x="14812" y="4726"/>
                </a:moveTo>
                <a:lnTo>
                  <a:pt x="16208" y="6465"/>
                </a:lnTo>
                <a:lnTo>
                  <a:pt x="16208" y="7422"/>
                </a:lnTo>
                <a:cubicBezTo>
                  <a:pt x="16208" y="9948"/>
                  <a:pt x="13813" y="12066"/>
                  <a:pt x="10805" y="12066"/>
                </a:cubicBezTo>
                <a:cubicBezTo>
                  <a:pt x="7808" y="12066"/>
                  <a:pt x="5434" y="9954"/>
                  <a:pt x="5434" y="7422"/>
                </a:cubicBezTo>
                <a:lnTo>
                  <a:pt x="5434" y="6447"/>
                </a:lnTo>
                <a:lnTo>
                  <a:pt x="6798" y="4735"/>
                </a:lnTo>
                <a:cubicBezTo>
                  <a:pt x="7888" y="5534"/>
                  <a:pt x="9178" y="5910"/>
                  <a:pt x="10805" y="5910"/>
                </a:cubicBezTo>
                <a:cubicBezTo>
                  <a:pt x="12434" y="5910"/>
                  <a:pt x="13722" y="5526"/>
                  <a:pt x="14812" y="4726"/>
                </a:cubicBezTo>
                <a:close/>
                <a:moveTo>
                  <a:pt x="8268" y="6994"/>
                </a:moveTo>
                <a:cubicBezTo>
                  <a:pt x="7997" y="6994"/>
                  <a:pt x="7781" y="7179"/>
                  <a:pt x="7781" y="7412"/>
                </a:cubicBezTo>
                <a:cubicBezTo>
                  <a:pt x="7781" y="7645"/>
                  <a:pt x="7997" y="7840"/>
                  <a:pt x="8268" y="7840"/>
                </a:cubicBezTo>
                <a:cubicBezTo>
                  <a:pt x="8538" y="7840"/>
                  <a:pt x="8765" y="7645"/>
                  <a:pt x="8765" y="7412"/>
                </a:cubicBezTo>
                <a:cubicBezTo>
                  <a:pt x="8765" y="7179"/>
                  <a:pt x="8538" y="6994"/>
                  <a:pt x="8268" y="6994"/>
                </a:cubicBezTo>
                <a:close/>
                <a:moveTo>
                  <a:pt x="13004" y="6994"/>
                </a:moveTo>
                <a:cubicBezTo>
                  <a:pt x="12733" y="6994"/>
                  <a:pt x="12518" y="7179"/>
                  <a:pt x="12518" y="7412"/>
                </a:cubicBezTo>
                <a:cubicBezTo>
                  <a:pt x="12518" y="7645"/>
                  <a:pt x="12733" y="7840"/>
                  <a:pt x="13004" y="7840"/>
                </a:cubicBezTo>
                <a:cubicBezTo>
                  <a:pt x="13274" y="7840"/>
                  <a:pt x="13501" y="7645"/>
                  <a:pt x="13501" y="7412"/>
                </a:cubicBezTo>
                <a:cubicBezTo>
                  <a:pt x="13501" y="7179"/>
                  <a:pt x="13274" y="6994"/>
                  <a:pt x="13004" y="6994"/>
                </a:cubicBezTo>
                <a:close/>
                <a:moveTo>
                  <a:pt x="9463" y="9935"/>
                </a:moveTo>
                <a:cubicBezTo>
                  <a:pt x="9345" y="9971"/>
                  <a:pt x="9235" y="10048"/>
                  <a:pt x="9177" y="10153"/>
                </a:cubicBezTo>
                <a:cubicBezTo>
                  <a:pt x="9062" y="10364"/>
                  <a:pt x="9175" y="10610"/>
                  <a:pt x="9420" y="10709"/>
                </a:cubicBezTo>
                <a:cubicBezTo>
                  <a:pt x="9831" y="10876"/>
                  <a:pt x="10263" y="10964"/>
                  <a:pt x="10721" y="10964"/>
                </a:cubicBezTo>
                <a:cubicBezTo>
                  <a:pt x="11168" y="10964"/>
                  <a:pt x="11606" y="10879"/>
                  <a:pt x="12011" y="10718"/>
                </a:cubicBezTo>
                <a:cubicBezTo>
                  <a:pt x="12257" y="10621"/>
                  <a:pt x="12367" y="10374"/>
                  <a:pt x="12254" y="10163"/>
                </a:cubicBezTo>
                <a:cubicBezTo>
                  <a:pt x="12141" y="9951"/>
                  <a:pt x="11844" y="9856"/>
                  <a:pt x="11598" y="9953"/>
                </a:cubicBezTo>
                <a:cubicBezTo>
                  <a:pt x="11323" y="10062"/>
                  <a:pt x="11026" y="10117"/>
                  <a:pt x="10721" y="10117"/>
                </a:cubicBezTo>
                <a:cubicBezTo>
                  <a:pt x="10409" y="10117"/>
                  <a:pt x="10112" y="10058"/>
                  <a:pt x="9833" y="9944"/>
                </a:cubicBezTo>
                <a:cubicBezTo>
                  <a:pt x="9710" y="9894"/>
                  <a:pt x="9581" y="9898"/>
                  <a:pt x="9463" y="9935"/>
                </a:cubicBezTo>
                <a:close/>
                <a:moveTo>
                  <a:pt x="7750" y="12439"/>
                </a:moveTo>
                <a:lnTo>
                  <a:pt x="10097" y="15681"/>
                </a:lnTo>
                <a:lnTo>
                  <a:pt x="8099" y="16546"/>
                </a:lnTo>
                <a:lnTo>
                  <a:pt x="6481" y="13423"/>
                </a:lnTo>
                <a:cubicBezTo>
                  <a:pt x="6481" y="13423"/>
                  <a:pt x="7750" y="12439"/>
                  <a:pt x="7750" y="12439"/>
                </a:cubicBezTo>
                <a:close/>
                <a:moveTo>
                  <a:pt x="13850" y="12439"/>
                </a:moveTo>
                <a:lnTo>
                  <a:pt x="15119" y="13423"/>
                </a:lnTo>
                <a:lnTo>
                  <a:pt x="13512" y="16546"/>
                </a:lnTo>
                <a:cubicBezTo>
                  <a:pt x="13512" y="16546"/>
                  <a:pt x="11503" y="15681"/>
                  <a:pt x="11503" y="15681"/>
                </a:cubicBezTo>
                <a:lnTo>
                  <a:pt x="13850" y="12439"/>
                </a:lnTo>
                <a:close/>
                <a:moveTo>
                  <a:pt x="9103" y="12703"/>
                </a:moveTo>
                <a:cubicBezTo>
                  <a:pt x="9656" y="12836"/>
                  <a:pt x="10225" y="12904"/>
                  <a:pt x="10805" y="12904"/>
                </a:cubicBezTo>
                <a:cubicBezTo>
                  <a:pt x="11380" y="12904"/>
                  <a:pt x="11947" y="12843"/>
                  <a:pt x="12497" y="12712"/>
                </a:cubicBezTo>
                <a:cubicBezTo>
                  <a:pt x="12497" y="12712"/>
                  <a:pt x="10805" y="15053"/>
                  <a:pt x="10805" y="15053"/>
                </a:cubicBezTo>
                <a:lnTo>
                  <a:pt x="9103" y="12703"/>
                </a:lnTo>
                <a:close/>
                <a:moveTo>
                  <a:pt x="5572" y="13741"/>
                </a:moveTo>
                <a:lnTo>
                  <a:pt x="7411" y="17293"/>
                </a:lnTo>
                <a:cubicBezTo>
                  <a:pt x="7466" y="17398"/>
                  <a:pt x="7561" y="17473"/>
                  <a:pt x="7686" y="17511"/>
                </a:cubicBezTo>
                <a:cubicBezTo>
                  <a:pt x="7812" y="17550"/>
                  <a:pt x="7958" y="17545"/>
                  <a:pt x="8078" y="17493"/>
                </a:cubicBezTo>
                <a:lnTo>
                  <a:pt x="8426" y="17347"/>
                </a:lnTo>
                <a:lnTo>
                  <a:pt x="8818" y="18413"/>
                </a:lnTo>
                <a:lnTo>
                  <a:pt x="8183" y="20753"/>
                </a:lnTo>
                <a:lnTo>
                  <a:pt x="983" y="20753"/>
                </a:lnTo>
                <a:cubicBezTo>
                  <a:pt x="983" y="20753"/>
                  <a:pt x="983" y="17120"/>
                  <a:pt x="983" y="17120"/>
                </a:cubicBezTo>
                <a:cubicBezTo>
                  <a:pt x="983" y="15382"/>
                  <a:pt x="3429" y="13878"/>
                  <a:pt x="5572" y="13741"/>
                </a:cubicBezTo>
                <a:close/>
                <a:moveTo>
                  <a:pt x="16028" y="13741"/>
                </a:moveTo>
                <a:cubicBezTo>
                  <a:pt x="18171" y="13878"/>
                  <a:pt x="20627" y="15382"/>
                  <a:pt x="20627" y="17120"/>
                </a:cubicBezTo>
                <a:cubicBezTo>
                  <a:pt x="20627" y="17120"/>
                  <a:pt x="20627" y="20753"/>
                  <a:pt x="20627" y="20753"/>
                </a:cubicBezTo>
                <a:lnTo>
                  <a:pt x="13406" y="20753"/>
                </a:lnTo>
                <a:lnTo>
                  <a:pt x="12782" y="18413"/>
                </a:lnTo>
                <a:lnTo>
                  <a:pt x="13205" y="17356"/>
                </a:lnTo>
                <a:lnTo>
                  <a:pt x="13533" y="17493"/>
                </a:lnTo>
                <a:cubicBezTo>
                  <a:pt x="13654" y="17545"/>
                  <a:pt x="13789" y="17550"/>
                  <a:pt x="13914" y="17511"/>
                </a:cubicBezTo>
                <a:cubicBezTo>
                  <a:pt x="14040" y="17473"/>
                  <a:pt x="14144" y="17398"/>
                  <a:pt x="14199" y="17293"/>
                </a:cubicBezTo>
                <a:lnTo>
                  <a:pt x="16028" y="13741"/>
                </a:lnTo>
                <a:close/>
                <a:moveTo>
                  <a:pt x="10805" y="16318"/>
                </a:moveTo>
                <a:lnTo>
                  <a:pt x="12328" y="16974"/>
                </a:lnTo>
                <a:cubicBezTo>
                  <a:pt x="12328" y="16974"/>
                  <a:pt x="11926" y="17967"/>
                  <a:pt x="11926" y="17967"/>
                </a:cubicBezTo>
                <a:lnTo>
                  <a:pt x="9685" y="17967"/>
                </a:lnTo>
                <a:lnTo>
                  <a:pt x="9315" y="16965"/>
                </a:lnTo>
                <a:lnTo>
                  <a:pt x="10805" y="16318"/>
                </a:lnTo>
                <a:close/>
                <a:moveTo>
                  <a:pt x="9716" y="18813"/>
                </a:moveTo>
                <a:lnTo>
                  <a:pt x="11884" y="18813"/>
                </a:lnTo>
                <a:lnTo>
                  <a:pt x="12402" y="20753"/>
                </a:lnTo>
                <a:lnTo>
                  <a:pt x="9188" y="20753"/>
                </a:lnTo>
                <a:cubicBezTo>
                  <a:pt x="9188" y="20753"/>
                  <a:pt x="9716" y="18813"/>
                  <a:pt x="9716" y="18813"/>
                </a:cubicBezTo>
                <a:close/>
                <a:moveTo>
                  <a:pt x="15034" y="18941"/>
                </a:moveTo>
                <a:cubicBezTo>
                  <a:pt x="14764" y="18941"/>
                  <a:pt x="14548" y="19127"/>
                  <a:pt x="14548" y="19360"/>
                </a:cubicBezTo>
                <a:cubicBezTo>
                  <a:pt x="14548" y="19593"/>
                  <a:pt x="14764" y="19788"/>
                  <a:pt x="15034" y="19788"/>
                </a:cubicBezTo>
                <a:lnTo>
                  <a:pt x="17001" y="19788"/>
                </a:lnTo>
                <a:cubicBezTo>
                  <a:pt x="17271" y="19788"/>
                  <a:pt x="17487" y="19593"/>
                  <a:pt x="17487" y="19360"/>
                </a:cubicBezTo>
                <a:cubicBezTo>
                  <a:pt x="17487" y="19127"/>
                  <a:pt x="17271" y="18941"/>
                  <a:pt x="17001" y="18941"/>
                </a:cubicBezTo>
                <a:lnTo>
                  <a:pt x="15034" y="18941"/>
                </a:lnTo>
                <a:close/>
                <a:moveTo>
                  <a:pt x="19094" y="18941"/>
                </a:moveTo>
                <a:cubicBezTo>
                  <a:pt x="18824" y="18941"/>
                  <a:pt x="18608" y="19127"/>
                  <a:pt x="18608" y="19360"/>
                </a:cubicBezTo>
                <a:cubicBezTo>
                  <a:pt x="18608" y="19593"/>
                  <a:pt x="18824" y="19788"/>
                  <a:pt x="19094" y="19788"/>
                </a:cubicBezTo>
                <a:cubicBezTo>
                  <a:pt x="19365" y="19788"/>
                  <a:pt x="19591" y="19593"/>
                  <a:pt x="19591" y="19360"/>
                </a:cubicBezTo>
                <a:cubicBezTo>
                  <a:pt x="19591" y="19127"/>
                  <a:pt x="19365" y="18941"/>
                  <a:pt x="19094" y="18941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7" name="Shape">
            <a:extLst>
              <a:ext uri="{FF2B5EF4-FFF2-40B4-BE49-F238E27FC236}">
                <a16:creationId xmlns:a16="http://schemas.microsoft.com/office/drawing/2014/main" id="{E844FB79-E697-9A4F-98B1-D03221F55994}"/>
              </a:ext>
            </a:extLst>
          </p:cNvPr>
          <p:cNvSpPr/>
          <p:nvPr/>
        </p:nvSpPr>
        <p:spPr>
          <a:xfrm>
            <a:off x="6840969" y="2618581"/>
            <a:ext cx="598018" cy="5711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10800" y="0"/>
                </a:moveTo>
                <a:cubicBezTo>
                  <a:pt x="10533" y="0"/>
                  <a:pt x="10317" y="225"/>
                  <a:pt x="10317" y="504"/>
                </a:cubicBezTo>
                <a:lnTo>
                  <a:pt x="10317" y="1074"/>
                </a:lnTo>
                <a:lnTo>
                  <a:pt x="965" y="1074"/>
                </a:lnTo>
                <a:cubicBezTo>
                  <a:pt x="432" y="1074"/>
                  <a:pt x="0" y="1525"/>
                  <a:pt x="0" y="2082"/>
                </a:cubicBezTo>
                <a:lnTo>
                  <a:pt x="0" y="3023"/>
                </a:lnTo>
                <a:cubicBezTo>
                  <a:pt x="0" y="3580"/>
                  <a:pt x="432" y="4030"/>
                  <a:pt x="965" y="4030"/>
                </a:cubicBezTo>
                <a:lnTo>
                  <a:pt x="1102" y="4030"/>
                </a:lnTo>
                <a:lnTo>
                  <a:pt x="1102" y="15380"/>
                </a:lnTo>
                <a:cubicBezTo>
                  <a:pt x="1102" y="15936"/>
                  <a:pt x="1534" y="16397"/>
                  <a:pt x="2067" y="16397"/>
                </a:cubicBezTo>
                <a:lnTo>
                  <a:pt x="10317" y="16397"/>
                </a:lnTo>
                <a:lnTo>
                  <a:pt x="10317" y="17870"/>
                </a:lnTo>
                <a:lnTo>
                  <a:pt x="6730" y="20617"/>
                </a:lnTo>
                <a:cubicBezTo>
                  <a:pt x="6514" y="20782"/>
                  <a:pt x="6471" y="21105"/>
                  <a:pt x="6629" y="21330"/>
                </a:cubicBezTo>
                <a:cubicBezTo>
                  <a:pt x="6788" y="21555"/>
                  <a:pt x="7088" y="21600"/>
                  <a:pt x="7303" y="21435"/>
                </a:cubicBezTo>
                <a:lnTo>
                  <a:pt x="10317" y="19125"/>
                </a:lnTo>
                <a:lnTo>
                  <a:pt x="10317" y="21026"/>
                </a:lnTo>
                <a:cubicBezTo>
                  <a:pt x="10317" y="21305"/>
                  <a:pt x="10533" y="21530"/>
                  <a:pt x="10800" y="21530"/>
                </a:cubicBezTo>
                <a:cubicBezTo>
                  <a:pt x="11067" y="21530"/>
                  <a:pt x="11283" y="21305"/>
                  <a:pt x="11283" y="21026"/>
                </a:cubicBezTo>
                <a:lnTo>
                  <a:pt x="11283" y="19125"/>
                </a:lnTo>
                <a:lnTo>
                  <a:pt x="14297" y="21435"/>
                </a:lnTo>
                <a:cubicBezTo>
                  <a:pt x="14383" y="21501"/>
                  <a:pt x="14480" y="21530"/>
                  <a:pt x="14579" y="21530"/>
                </a:cubicBezTo>
                <a:cubicBezTo>
                  <a:pt x="14728" y="21530"/>
                  <a:pt x="14876" y="21465"/>
                  <a:pt x="14971" y="21330"/>
                </a:cubicBezTo>
                <a:cubicBezTo>
                  <a:pt x="15129" y="21105"/>
                  <a:pt x="15086" y="20782"/>
                  <a:pt x="14870" y="20617"/>
                </a:cubicBezTo>
                <a:lnTo>
                  <a:pt x="11283" y="17870"/>
                </a:lnTo>
                <a:lnTo>
                  <a:pt x="11283" y="16397"/>
                </a:lnTo>
                <a:lnTo>
                  <a:pt x="19533" y="16397"/>
                </a:lnTo>
                <a:cubicBezTo>
                  <a:pt x="20066" y="16397"/>
                  <a:pt x="20498" y="15937"/>
                  <a:pt x="20498" y="15380"/>
                </a:cubicBezTo>
                <a:lnTo>
                  <a:pt x="20498" y="4030"/>
                </a:lnTo>
                <a:lnTo>
                  <a:pt x="20626" y="4030"/>
                </a:lnTo>
                <a:cubicBezTo>
                  <a:pt x="21159" y="4030"/>
                  <a:pt x="21600" y="3580"/>
                  <a:pt x="21600" y="3023"/>
                </a:cubicBezTo>
                <a:lnTo>
                  <a:pt x="21600" y="2082"/>
                </a:lnTo>
                <a:cubicBezTo>
                  <a:pt x="21600" y="1525"/>
                  <a:pt x="21159" y="1074"/>
                  <a:pt x="20626" y="1074"/>
                </a:cubicBezTo>
                <a:lnTo>
                  <a:pt x="11283" y="1074"/>
                </a:lnTo>
                <a:lnTo>
                  <a:pt x="11283" y="504"/>
                </a:lnTo>
                <a:cubicBezTo>
                  <a:pt x="11283" y="225"/>
                  <a:pt x="11067" y="0"/>
                  <a:pt x="10800" y="0"/>
                </a:cubicBezTo>
                <a:close/>
                <a:moveTo>
                  <a:pt x="965" y="2082"/>
                </a:moveTo>
                <a:lnTo>
                  <a:pt x="20626" y="2082"/>
                </a:lnTo>
                <a:cubicBezTo>
                  <a:pt x="20626" y="2082"/>
                  <a:pt x="20626" y="3023"/>
                  <a:pt x="20626" y="3023"/>
                </a:cubicBezTo>
                <a:lnTo>
                  <a:pt x="965" y="3023"/>
                </a:lnTo>
                <a:lnTo>
                  <a:pt x="965" y="2082"/>
                </a:lnTo>
                <a:close/>
                <a:moveTo>
                  <a:pt x="2067" y="4030"/>
                </a:moveTo>
                <a:lnTo>
                  <a:pt x="19533" y="4030"/>
                </a:lnTo>
                <a:cubicBezTo>
                  <a:pt x="19533" y="4030"/>
                  <a:pt x="19533" y="15380"/>
                  <a:pt x="19533" y="15380"/>
                </a:cubicBezTo>
                <a:lnTo>
                  <a:pt x="2067" y="15380"/>
                </a:lnTo>
                <a:lnTo>
                  <a:pt x="2067" y="4030"/>
                </a:lnTo>
                <a:close/>
                <a:moveTo>
                  <a:pt x="9307" y="5171"/>
                </a:moveTo>
                <a:cubicBezTo>
                  <a:pt x="7550" y="5171"/>
                  <a:pt x="6119" y="6663"/>
                  <a:pt x="6119" y="8498"/>
                </a:cubicBezTo>
                <a:cubicBezTo>
                  <a:pt x="6119" y="8748"/>
                  <a:pt x="6316" y="8954"/>
                  <a:pt x="6556" y="8954"/>
                </a:cubicBezTo>
                <a:lnTo>
                  <a:pt x="9307" y="8954"/>
                </a:lnTo>
                <a:cubicBezTo>
                  <a:pt x="9547" y="8954"/>
                  <a:pt x="9744" y="8748"/>
                  <a:pt x="9744" y="8498"/>
                </a:cubicBezTo>
                <a:lnTo>
                  <a:pt x="9744" y="5627"/>
                </a:lnTo>
                <a:cubicBezTo>
                  <a:pt x="9744" y="5376"/>
                  <a:pt x="9547" y="5171"/>
                  <a:pt x="9307" y="5171"/>
                </a:cubicBezTo>
                <a:close/>
                <a:moveTo>
                  <a:pt x="10618" y="5475"/>
                </a:moveTo>
                <a:cubicBezTo>
                  <a:pt x="10378" y="5475"/>
                  <a:pt x="10181" y="5680"/>
                  <a:pt x="10181" y="5931"/>
                </a:cubicBezTo>
                <a:lnTo>
                  <a:pt x="10181" y="9420"/>
                </a:lnTo>
                <a:lnTo>
                  <a:pt x="6848" y="9420"/>
                </a:lnTo>
                <a:cubicBezTo>
                  <a:pt x="6607" y="9420"/>
                  <a:pt x="6411" y="9615"/>
                  <a:pt x="6411" y="9867"/>
                </a:cubicBezTo>
                <a:cubicBezTo>
                  <a:pt x="6411" y="12290"/>
                  <a:pt x="8296" y="14268"/>
                  <a:pt x="10618" y="14268"/>
                </a:cubicBezTo>
                <a:cubicBezTo>
                  <a:pt x="12939" y="14268"/>
                  <a:pt x="14834" y="12289"/>
                  <a:pt x="14834" y="9867"/>
                </a:cubicBezTo>
                <a:cubicBezTo>
                  <a:pt x="14834" y="7444"/>
                  <a:pt x="12939" y="5475"/>
                  <a:pt x="10618" y="5475"/>
                </a:cubicBezTo>
                <a:close/>
                <a:moveTo>
                  <a:pt x="8869" y="6121"/>
                </a:moveTo>
                <a:cubicBezTo>
                  <a:pt x="8869" y="6121"/>
                  <a:pt x="8869" y="8042"/>
                  <a:pt x="8869" y="8042"/>
                </a:cubicBezTo>
                <a:lnTo>
                  <a:pt x="7030" y="8042"/>
                </a:lnTo>
                <a:cubicBezTo>
                  <a:pt x="7207" y="7072"/>
                  <a:pt x="7941" y="6307"/>
                  <a:pt x="8869" y="6121"/>
                </a:cubicBezTo>
                <a:close/>
                <a:moveTo>
                  <a:pt x="11055" y="6416"/>
                </a:moveTo>
                <a:cubicBezTo>
                  <a:pt x="12691" y="6639"/>
                  <a:pt x="13960" y="8099"/>
                  <a:pt x="13960" y="9867"/>
                </a:cubicBezTo>
                <a:cubicBezTo>
                  <a:pt x="13960" y="11788"/>
                  <a:pt x="12459" y="13355"/>
                  <a:pt x="10618" y="13355"/>
                </a:cubicBezTo>
                <a:cubicBezTo>
                  <a:pt x="8924" y="13355"/>
                  <a:pt x="7526" y="12031"/>
                  <a:pt x="7312" y="10323"/>
                </a:cubicBezTo>
                <a:lnTo>
                  <a:pt x="10618" y="10323"/>
                </a:lnTo>
                <a:cubicBezTo>
                  <a:pt x="10858" y="10323"/>
                  <a:pt x="11055" y="10117"/>
                  <a:pt x="11055" y="9867"/>
                </a:cubicBezTo>
                <a:lnTo>
                  <a:pt x="11055" y="641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8" name="TextBox 11">
            <a:extLst>
              <a:ext uri="{FF2B5EF4-FFF2-40B4-BE49-F238E27FC236}">
                <a16:creationId xmlns:a16="http://schemas.microsoft.com/office/drawing/2014/main" id="{E130328F-7C25-FD47-867D-760A5C8B35A1}"/>
              </a:ext>
            </a:extLst>
          </p:cNvPr>
          <p:cNvSpPr txBox="1"/>
          <p:nvPr/>
        </p:nvSpPr>
        <p:spPr>
          <a:xfrm>
            <a:off x="9296919" y="4136877"/>
            <a:ext cx="2437657" cy="19389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b="1" dirty="0" smtClean="0">
                <a:solidFill>
                  <a:srgbClr val="FF5733"/>
                </a:solidFill>
                <a:latin typeface="Arial" panose="020B0604020202020204" pitchFamily="34" charset="0"/>
              </a:rPr>
              <a:t>Movilidad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FF5733"/>
                </a:solidFill>
                <a:latin typeface="Arial" panose="020B0604020202020204" pitchFamily="34" charset="0"/>
              </a:rPr>
              <a:t>Ciclovía </a:t>
            </a:r>
            <a:r>
              <a:rPr lang="es-EC" dirty="0">
                <a:solidFill>
                  <a:srgbClr val="FF5733"/>
                </a:solidFill>
                <a:latin typeface="Arial" panose="020B0604020202020204" pitchFamily="34" charset="0"/>
              </a:rPr>
              <a:t>en la calle Guayaquil</a:t>
            </a:r>
            <a:r>
              <a:rPr lang="es-EC" dirty="0" smtClean="0">
                <a:solidFill>
                  <a:srgbClr val="FF5733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dirty="0" smtClean="0">
                <a:solidFill>
                  <a:srgbClr val="FF5733"/>
                </a:solidFill>
                <a:latin typeface="Arial" panose="020B0604020202020204" pitchFamily="34" charset="0"/>
              </a:rPr>
              <a:t>Plan </a:t>
            </a:r>
            <a:r>
              <a:rPr lang="es-EC" dirty="0">
                <a:solidFill>
                  <a:srgbClr val="FF5733"/>
                </a:solidFill>
                <a:latin typeface="Arial" panose="020B0604020202020204" pitchFamily="34" charset="0"/>
              </a:rPr>
              <a:t>logístico productivo </a:t>
            </a:r>
            <a:r>
              <a:rPr lang="es-EC" dirty="0" smtClean="0">
                <a:solidFill>
                  <a:srgbClr val="FF5733"/>
                </a:solidFill>
                <a:latin typeface="Arial" panose="020B0604020202020204" pitchFamily="34" charset="0"/>
              </a:rPr>
              <a:t>diseñado (selección </a:t>
            </a:r>
            <a:r>
              <a:rPr lang="es-EC" dirty="0">
                <a:solidFill>
                  <a:srgbClr val="FF5733"/>
                </a:solidFill>
                <a:latin typeface="Arial" panose="020B0604020202020204" pitchFamily="34" charset="0"/>
              </a:rPr>
              <a:t>prototipos de </a:t>
            </a:r>
            <a:r>
              <a:rPr lang="es-EC" dirty="0" smtClean="0">
                <a:solidFill>
                  <a:srgbClr val="FF5733"/>
                </a:solidFill>
                <a:latin typeface="Arial" panose="020B0604020202020204" pitchFamily="34" charset="0"/>
              </a:rPr>
              <a:t>vehículos, </a:t>
            </a:r>
            <a:r>
              <a:rPr lang="es-EC" dirty="0">
                <a:solidFill>
                  <a:srgbClr val="FF5733"/>
                </a:solidFill>
                <a:latin typeface="Arial" panose="020B0604020202020204" pitchFamily="34" charset="0"/>
              </a:rPr>
              <a:t>pruebas de </a:t>
            </a:r>
            <a:r>
              <a:rPr lang="es-EC" dirty="0" smtClean="0">
                <a:solidFill>
                  <a:srgbClr val="FF5733"/>
                </a:solidFill>
                <a:latin typeface="Arial" panose="020B0604020202020204" pitchFamily="34" charset="0"/>
              </a:rPr>
              <a:t>prototipo, </a:t>
            </a:r>
            <a:r>
              <a:rPr lang="es-EC" dirty="0">
                <a:solidFill>
                  <a:srgbClr val="FF5733"/>
                </a:solidFill>
                <a:latin typeface="Arial" panose="020B0604020202020204" pitchFamily="34" charset="0"/>
              </a:rPr>
              <a:t>ubicación de puntos de </a:t>
            </a:r>
            <a:r>
              <a:rPr lang="es-EC" dirty="0" smtClean="0">
                <a:solidFill>
                  <a:srgbClr val="FF5733"/>
                </a:solidFill>
                <a:latin typeface="Arial" panose="020B0604020202020204" pitchFamily="34" charset="0"/>
              </a:rPr>
              <a:t>recarga-electrolineras</a:t>
            </a:r>
            <a:r>
              <a:rPr lang="es-EC" dirty="0">
                <a:solidFill>
                  <a:srgbClr val="FF5733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91" name="TextBox 21">
            <a:extLst>
              <a:ext uri="{FF2B5EF4-FFF2-40B4-BE49-F238E27FC236}">
                <a16:creationId xmlns:a16="http://schemas.microsoft.com/office/drawing/2014/main" id="{91696B7B-AC47-A743-B1E0-0F3D00D50BA8}"/>
              </a:ext>
            </a:extLst>
          </p:cNvPr>
          <p:cNvSpPr txBox="1"/>
          <p:nvPr/>
        </p:nvSpPr>
        <p:spPr>
          <a:xfrm>
            <a:off x="8385958" y="4557658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FF5733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92" name="Oval 22">
            <a:extLst>
              <a:ext uri="{FF2B5EF4-FFF2-40B4-BE49-F238E27FC236}">
                <a16:creationId xmlns:a16="http://schemas.microsoft.com/office/drawing/2014/main" id="{FBBDD394-F990-A849-B8BF-749AA8F5A8C0}"/>
              </a:ext>
            </a:extLst>
          </p:cNvPr>
          <p:cNvSpPr/>
          <p:nvPr/>
        </p:nvSpPr>
        <p:spPr>
          <a:xfrm>
            <a:off x="8222741" y="4508628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FF57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TextBox 25">
            <a:extLst>
              <a:ext uri="{FF2B5EF4-FFF2-40B4-BE49-F238E27FC236}">
                <a16:creationId xmlns:a16="http://schemas.microsoft.com/office/drawing/2014/main" id="{1AAC06A6-D99A-FD4B-A804-BC16DC713F42}"/>
              </a:ext>
            </a:extLst>
          </p:cNvPr>
          <p:cNvSpPr txBox="1"/>
          <p:nvPr/>
        </p:nvSpPr>
        <p:spPr>
          <a:xfrm>
            <a:off x="800974" y="4687185"/>
            <a:ext cx="555120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sz="5500" dirty="0">
                <a:solidFill>
                  <a:srgbClr val="C70038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97" name="Oval 26">
            <a:extLst>
              <a:ext uri="{FF2B5EF4-FFF2-40B4-BE49-F238E27FC236}">
                <a16:creationId xmlns:a16="http://schemas.microsoft.com/office/drawing/2014/main" id="{1405E197-31CB-D642-AE51-C3AC3AD168F5}"/>
              </a:ext>
            </a:extLst>
          </p:cNvPr>
          <p:cNvSpPr/>
          <p:nvPr/>
        </p:nvSpPr>
        <p:spPr>
          <a:xfrm>
            <a:off x="650114" y="4625798"/>
            <a:ext cx="851595" cy="851595"/>
          </a:xfrm>
          <a:prstGeom prst="ellipse">
            <a:avLst/>
          </a:prstGeom>
          <a:noFill/>
          <a:ln w="53975" cap="flat" cmpd="sng" algn="ctr">
            <a:solidFill>
              <a:srgbClr val="C7003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TextBox 7">
            <a:extLst>
              <a:ext uri="{FF2B5EF4-FFF2-40B4-BE49-F238E27FC236}">
                <a16:creationId xmlns:a16="http://schemas.microsoft.com/office/drawing/2014/main" id="{FBCCEACC-B364-E745-BA47-61E5F105277A}"/>
              </a:ext>
            </a:extLst>
          </p:cNvPr>
          <p:cNvSpPr txBox="1"/>
          <p:nvPr/>
        </p:nvSpPr>
        <p:spPr>
          <a:xfrm>
            <a:off x="1664927" y="4696482"/>
            <a:ext cx="2444466" cy="8802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s-EC" sz="1600" b="1" dirty="0" smtClean="0">
                <a:solidFill>
                  <a:srgbClr val="C70038"/>
                </a:solidFill>
                <a:latin typeface="Arial" panose="020B0604020202020204" pitchFamily="34" charset="0"/>
              </a:rPr>
              <a:t>Inversi</a:t>
            </a:r>
            <a:r>
              <a:rPr lang="es-EC" sz="1600" b="1" dirty="0" smtClean="0">
                <a:solidFill>
                  <a:srgbClr val="C70038"/>
                </a:solidFill>
                <a:latin typeface="Arial" panose="020B0604020202020204" pitchFamily="34" charset="0"/>
              </a:rPr>
              <a:t>ón</a:t>
            </a:r>
            <a:r>
              <a:rPr lang="es-EC" sz="1600" b="1" dirty="0" smtClean="0">
                <a:solidFill>
                  <a:srgbClr val="C70038"/>
                </a:solidFill>
                <a:latin typeface="Arial" panose="020B0604020202020204" pitchFamily="34" charset="0"/>
              </a:rPr>
              <a:t>:</a:t>
            </a:r>
            <a:endParaRPr lang="es-EC" sz="1600" b="1" dirty="0" smtClean="0">
              <a:solidFill>
                <a:srgbClr val="C70038"/>
              </a:solidFill>
              <a:latin typeface="Arial" panose="020B0604020202020204" pitchFamily="34" charset="0"/>
            </a:endParaRPr>
          </a:p>
          <a:p>
            <a:pPr marL="285750" indent="-285750" defTabSz="9144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s-EC" sz="1600" dirty="0" smtClean="0">
                <a:solidFill>
                  <a:srgbClr val="C70038"/>
                </a:solidFill>
                <a:latin typeface="Arial" panose="020B0604020202020204" pitchFamily="34" charset="0"/>
              </a:rPr>
              <a:t>Manual de arrendamiento de bienes inmuebles.</a:t>
            </a:r>
            <a:endParaRPr lang="es-EC" sz="1600" dirty="0" smtClean="0">
              <a:solidFill>
                <a:srgbClr val="C70038"/>
              </a:solidFill>
              <a:latin typeface="Arial" panose="020B0604020202020204" pitchFamily="34" charset="0"/>
            </a:endParaRPr>
          </a:p>
        </p:txBody>
      </p:sp>
      <p:sp>
        <p:nvSpPr>
          <p:cNvPr id="114" name="Freeform 7">
            <a:extLst>
              <a:ext uri="{FF2B5EF4-FFF2-40B4-BE49-F238E27FC236}">
                <a16:creationId xmlns:a16="http://schemas.microsoft.com/office/drawing/2014/main" id="{03AB41BC-8273-4BE2-BE2A-A7E6E7D9A8E3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6883139" y="4786170"/>
            <a:ext cx="550230" cy="520679"/>
          </a:xfrm>
          <a:custGeom>
            <a:avLst/>
            <a:gdLst>
              <a:gd name="T0" fmla="*/ 164 w 186"/>
              <a:gd name="T1" fmla="*/ 112 h 176"/>
              <a:gd name="T2" fmla="*/ 65 w 186"/>
              <a:gd name="T3" fmla="*/ 116 h 176"/>
              <a:gd name="T4" fmla="*/ 151 w 186"/>
              <a:gd name="T5" fmla="*/ 133 h 176"/>
              <a:gd name="T6" fmla="*/ 151 w 186"/>
              <a:gd name="T7" fmla="*/ 144 h 176"/>
              <a:gd name="T8" fmla="*/ 47 w 186"/>
              <a:gd name="T9" fmla="*/ 137 h 176"/>
              <a:gd name="T10" fmla="*/ 28 w 186"/>
              <a:gd name="T11" fmla="*/ 12 h 176"/>
              <a:gd name="T12" fmla="*/ 0 w 186"/>
              <a:gd name="T13" fmla="*/ 6 h 176"/>
              <a:gd name="T14" fmla="*/ 32 w 186"/>
              <a:gd name="T15" fmla="*/ 0 h 176"/>
              <a:gd name="T16" fmla="*/ 44 w 186"/>
              <a:gd name="T17" fmla="*/ 27 h 176"/>
              <a:gd name="T18" fmla="*/ 185 w 186"/>
              <a:gd name="T19" fmla="*/ 34 h 176"/>
              <a:gd name="T20" fmla="*/ 57 w 186"/>
              <a:gd name="T21" fmla="*/ 164 h 176"/>
              <a:gd name="T22" fmla="*/ 34 w 186"/>
              <a:gd name="T23" fmla="*/ 164 h 176"/>
              <a:gd name="T24" fmla="*/ 144 w 186"/>
              <a:gd name="T25" fmla="*/ 153 h 176"/>
              <a:gd name="T26" fmla="*/ 144 w 186"/>
              <a:gd name="T27" fmla="*/ 176 h 176"/>
              <a:gd name="T28" fmla="*/ 144 w 186"/>
              <a:gd name="T29" fmla="*/ 153 h 176"/>
              <a:gd name="T30" fmla="*/ 133 w 186"/>
              <a:gd name="T31" fmla="*/ 89 h 176"/>
              <a:gd name="T32" fmla="*/ 114 w 186"/>
              <a:gd name="T33" fmla="*/ 105 h 176"/>
              <a:gd name="T34" fmla="*/ 134 w 186"/>
              <a:gd name="T35" fmla="*/ 80 h 176"/>
              <a:gd name="T36" fmla="*/ 114 w 186"/>
              <a:gd name="T37" fmla="*/ 63 h 176"/>
              <a:gd name="T38" fmla="*/ 134 w 186"/>
              <a:gd name="T39" fmla="*/ 80 h 176"/>
              <a:gd name="T40" fmla="*/ 139 w 186"/>
              <a:gd name="T41" fmla="*/ 38 h 176"/>
              <a:gd name="T42" fmla="*/ 114 w 186"/>
              <a:gd name="T43" fmla="*/ 54 h 176"/>
              <a:gd name="T44" fmla="*/ 148 w 186"/>
              <a:gd name="T45" fmla="*/ 38 h 176"/>
              <a:gd name="T46" fmla="*/ 168 w 186"/>
              <a:gd name="T47" fmla="*/ 54 h 176"/>
              <a:gd name="T48" fmla="*/ 148 w 186"/>
              <a:gd name="T49" fmla="*/ 38 h 176"/>
              <a:gd name="T50" fmla="*/ 142 w 186"/>
              <a:gd name="T51" fmla="*/ 80 h 176"/>
              <a:gd name="T52" fmla="*/ 165 w 186"/>
              <a:gd name="T53" fmla="*/ 63 h 176"/>
              <a:gd name="T54" fmla="*/ 141 w 186"/>
              <a:gd name="T55" fmla="*/ 89 h 176"/>
              <a:gd name="T56" fmla="*/ 154 w 186"/>
              <a:gd name="T57" fmla="*/ 105 h 176"/>
              <a:gd name="T58" fmla="*/ 141 w 186"/>
              <a:gd name="T59" fmla="*/ 89 h 176"/>
              <a:gd name="T60" fmla="*/ 105 w 186"/>
              <a:gd name="T61" fmla="*/ 89 h 176"/>
              <a:gd name="T62" fmla="*/ 88 w 186"/>
              <a:gd name="T63" fmla="*/ 105 h 176"/>
              <a:gd name="T64" fmla="*/ 105 w 186"/>
              <a:gd name="T65" fmla="*/ 80 h 176"/>
              <a:gd name="T66" fmla="*/ 83 w 186"/>
              <a:gd name="T67" fmla="*/ 63 h 176"/>
              <a:gd name="T68" fmla="*/ 105 w 186"/>
              <a:gd name="T69" fmla="*/ 80 h 176"/>
              <a:gd name="T70" fmla="*/ 105 w 186"/>
              <a:gd name="T71" fmla="*/ 38 h 176"/>
              <a:gd name="T72" fmla="*/ 82 w 186"/>
              <a:gd name="T73" fmla="*/ 54 h 176"/>
              <a:gd name="T74" fmla="*/ 80 w 186"/>
              <a:gd name="T75" fmla="*/ 105 h 176"/>
              <a:gd name="T76" fmla="*/ 60 w 186"/>
              <a:gd name="T77" fmla="*/ 89 h 176"/>
              <a:gd name="T78" fmla="*/ 80 w 186"/>
              <a:gd name="T79" fmla="*/ 105 h 176"/>
              <a:gd name="T80" fmla="*/ 74 w 186"/>
              <a:gd name="T81" fmla="*/ 63 h 176"/>
              <a:gd name="T82" fmla="*/ 58 w 186"/>
              <a:gd name="T83" fmla="*/ 80 h 176"/>
              <a:gd name="T84" fmla="*/ 73 w 186"/>
              <a:gd name="T85" fmla="*/ 54 h 176"/>
              <a:gd name="T86" fmla="*/ 47 w 186"/>
              <a:gd name="T87" fmla="*/ 38 h 176"/>
              <a:gd name="T88" fmla="*/ 73 w 186"/>
              <a:gd name="T89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6" h="176">
                <a:moveTo>
                  <a:pt x="185" y="34"/>
                </a:moveTo>
                <a:cubicBezTo>
                  <a:pt x="164" y="112"/>
                  <a:pt x="164" y="112"/>
                  <a:pt x="164" y="112"/>
                </a:cubicBezTo>
                <a:cubicBezTo>
                  <a:pt x="163" y="114"/>
                  <a:pt x="161" y="116"/>
                  <a:pt x="158" y="116"/>
                </a:cubicBezTo>
                <a:cubicBezTo>
                  <a:pt x="65" y="116"/>
                  <a:pt x="65" y="116"/>
                  <a:pt x="65" y="116"/>
                </a:cubicBezTo>
                <a:cubicBezTo>
                  <a:pt x="60" y="133"/>
                  <a:pt x="60" y="133"/>
                  <a:pt x="60" y="133"/>
                </a:cubicBezTo>
                <a:cubicBezTo>
                  <a:pt x="151" y="133"/>
                  <a:pt x="151" y="133"/>
                  <a:pt x="151" y="133"/>
                </a:cubicBezTo>
                <a:cubicBezTo>
                  <a:pt x="154" y="133"/>
                  <a:pt x="157" y="135"/>
                  <a:pt x="157" y="139"/>
                </a:cubicBezTo>
                <a:cubicBezTo>
                  <a:pt x="157" y="142"/>
                  <a:pt x="154" y="144"/>
                  <a:pt x="151" y="144"/>
                </a:cubicBezTo>
                <a:cubicBezTo>
                  <a:pt x="53" y="144"/>
                  <a:pt x="53" y="144"/>
                  <a:pt x="53" y="144"/>
                </a:cubicBezTo>
                <a:cubicBezTo>
                  <a:pt x="49" y="144"/>
                  <a:pt x="46" y="141"/>
                  <a:pt x="47" y="137"/>
                </a:cubicBezTo>
                <a:cubicBezTo>
                  <a:pt x="55" y="110"/>
                  <a:pt x="55" y="110"/>
                  <a:pt x="55" y="110"/>
                </a:cubicBezTo>
                <a:cubicBezTo>
                  <a:pt x="46" y="77"/>
                  <a:pt x="37" y="44"/>
                  <a:pt x="28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2" y="12"/>
                  <a:pt x="0" y="9"/>
                  <a:pt x="0" y="6"/>
                </a:cubicBezTo>
                <a:cubicBezTo>
                  <a:pt x="0" y="3"/>
                  <a:pt x="2" y="0"/>
                  <a:pt x="5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5" y="0"/>
                  <a:pt x="37" y="2"/>
                  <a:pt x="38" y="4"/>
                </a:cubicBezTo>
                <a:cubicBezTo>
                  <a:pt x="44" y="27"/>
                  <a:pt x="44" y="27"/>
                  <a:pt x="44" y="27"/>
                </a:cubicBezTo>
                <a:cubicBezTo>
                  <a:pt x="179" y="27"/>
                  <a:pt x="179" y="27"/>
                  <a:pt x="179" y="27"/>
                </a:cubicBezTo>
                <a:cubicBezTo>
                  <a:pt x="183" y="27"/>
                  <a:pt x="186" y="30"/>
                  <a:pt x="185" y="34"/>
                </a:cubicBezTo>
                <a:close/>
                <a:moveTo>
                  <a:pt x="46" y="153"/>
                </a:moveTo>
                <a:cubicBezTo>
                  <a:pt x="52" y="153"/>
                  <a:pt x="57" y="158"/>
                  <a:pt x="57" y="164"/>
                </a:cubicBezTo>
                <a:cubicBezTo>
                  <a:pt x="57" y="171"/>
                  <a:pt x="52" y="176"/>
                  <a:pt x="46" y="176"/>
                </a:cubicBezTo>
                <a:cubicBezTo>
                  <a:pt x="40" y="176"/>
                  <a:pt x="34" y="171"/>
                  <a:pt x="34" y="164"/>
                </a:cubicBezTo>
                <a:cubicBezTo>
                  <a:pt x="34" y="158"/>
                  <a:pt x="40" y="153"/>
                  <a:pt x="46" y="153"/>
                </a:cubicBezTo>
                <a:close/>
                <a:moveTo>
                  <a:pt x="144" y="153"/>
                </a:moveTo>
                <a:cubicBezTo>
                  <a:pt x="150" y="153"/>
                  <a:pt x="155" y="158"/>
                  <a:pt x="155" y="164"/>
                </a:cubicBezTo>
                <a:cubicBezTo>
                  <a:pt x="155" y="171"/>
                  <a:pt x="150" y="176"/>
                  <a:pt x="144" y="176"/>
                </a:cubicBezTo>
                <a:cubicBezTo>
                  <a:pt x="138" y="176"/>
                  <a:pt x="132" y="171"/>
                  <a:pt x="132" y="164"/>
                </a:cubicBezTo>
                <a:cubicBezTo>
                  <a:pt x="132" y="158"/>
                  <a:pt x="138" y="153"/>
                  <a:pt x="144" y="153"/>
                </a:cubicBezTo>
                <a:close/>
                <a:moveTo>
                  <a:pt x="130" y="105"/>
                </a:moveTo>
                <a:cubicBezTo>
                  <a:pt x="133" y="89"/>
                  <a:pt x="133" y="89"/>
                  <a:pt x="133" y="89"/>
                </a:cubicBezTo>
                <a:cubicBezTo>
                  <a:pt x="114" y="89"/>
                  <a:pt x="114" y="89"/>
                  <a:pt x="114" y="89"/>
                </a:cubicBezTo>
                <a:cubicBezTo>
                  <a:pt x="114" y="105"/>
                  <a:pt x="114" y="105"/>
                  <a:pt x="114" y="105"/>
                </a:cubicBezTo>
                <a:cubicBezTo>
                  <a:pt x="130" y="105"/>
                  <a:pt x="130" y="105"/>
                  <a:pt x="130" y="105"/>
                </a:cubicBezTo>
                <a:close/>
                <a:moveTo>
                  <a:pt x="134" y="80"/>
                </a:moveTo>
                <a:cubicBezTo>
                  <a:pt x="136" y="63"/>
                  <a:pt x="136" y="63"/>
                  <a:pt x="136" y="63"/>
                </a:cubicBezTo>
                <a:cubicBezTo>
                  <a:pt x="114" y="63"/>
                  <a:pt x="114" y="63"/>
                  <a:pt x="114" y="63"/>
                </a:cubicBezTo>
                <a:cubicBezTo>
                  <a:pt x="114" y="80"/>
                  <a:pt x="114" y="80"/>
                  <a:pt x="114" y="80"/>
                </a:cubicBezTo>
                <a:cubicBezTo>
                  <a:pt x="134" y="80"/>
                  <a:pt x="134" y="80"/>
                  <a:pt x="134" y="80"/>
                </a:cubicBezTo>
                <a:close/>
                <a:moveTo>
                  <a:pt x="137" y="54"/>
                </a:moveTo>
                <a:cubicBezTo>
                  <a:pt x="139" y="38"/>
                  <a:pt x="139" y="38"/>
                  <a:pt x="139" y="38"/>
                </a:cubicBezTo>
                <a:cubicBezTo>
                  <a:pt x="114" y="38"/>
                  <a:pt x="114" y="38"/>
                  <a:pt x="114" y="38"/>
                </a:cubicBezTo>
                <a:cubicBezTo>
                  <a:pt x="114" y="54"/>
                  <a:pt x="114" y="54"/>
                  <a:pt x="114" y="54"/>
                </a:cubicBezTo>
                <a:cubicBezTo>
                  <a:pt x="137" y="54"/>
                  <a:pt x="137" y="54"/>
                  <a:pt x="137" y="54"/>
                </a:cubicBezTo>
                <a:close/>
                <a:moveTo>
                  <a:pt x="148" y="38"/>
                </a:moveTo>
                <a:cubicBezTo>
                  <a:pt x="146" y="54"/>
                  <a:pt x="146" y="54"/>
                  <a:pt x="146" y="54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72" y="38"/>
                  <a:pt x="172" y="38"/>
                  <a:pt x="172" y="38"/>
                </a:cubicBezTo>
                <a:cubicBezTo>
                  <a:pt x="148" y="38"/>
                  <a:pt x="148" y="38"/>
                  <a:pt x="148" y="38"/>
                </a:cubicBezTo>
                <a:close/>
                <a:moveTo>
                  <a:pt x="145" y="63"/>
                </a:moveTo>
                <a:cubicBezTo>
                  <a:pt x="142" y="80"/>
                  <a:pt x="142" y="80"/>
                  <a:pt x="142" y="80"/>
                </a:cubicBezTo>
                <a:cubicBezTo>
                  <a:pt x="161" y="80"/>
                  <a:pt x="161" y="80"/>
                  <a:pt x="161" y="80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45" y="63"/>
                  <a:pt x="145" y="63"/>
                  <a:pt x="145" y="63"/>
                </a:cubicBezTo>
                <a:close/>
                <a:moveTo>
                  <a:pt x="141" y="89"/>
                </a:moveTo>
                <a:cubicBezTo>
                  <a:pt x="139" y="105"/>
                  <a:pt x="139" y="105"/>
                  <a:pt x="139" y="105"/>
                </a:cubicBezTo>
                <a:cubicBezTo>
                  <a:pt x="154" y="105"/>
                  <a:pt x="154" y="105"/>
                  <a:pt x="154" y="105"/>
                </a:cubicBezTo>
                <a:cubicBezTo>
                  <a:pt x="158" y="89"/>
                  <a:pt x="158" y="89"/>
                  <a:pt x="158" y="89"/>
                </a:cubicBezTo>
                <a:cubicBezTo>
                  <a:pt x="141" y="89"/>
                  <a:pt x="141" y="89"/>
                  <a:pt x="141" y="89"/>
                </a:cubicBezTo>
                <a:close/>
                <a:moveTo>
                  <a:pt x="105" y="105"/>
                </a:moveTo>
                <a:cubicBezTo>
                  <a:pt x="105" y="89"/>
                  <a:pt x="105" y="89"/>
                  <a:pt x="105" y="89"/>
                </a:cubicBezTo>
                <a:cubicBezTo>
                  <a:pt x="86" y="89"/>
                  <a:pt x="86" y="89"/>
                  <a:pt x="86" y="89"/>
                </a:cubicBezTo>
                <a:cubicBezTo>
                  <a:pt x="88" y="105"/>
                  <a:pt x="88" y="105"/>
                  <a:pt x="88" y="105"/>
                </a:cubicBezTo>
                <a:cubicBezTo>
                  <a:pt x="105" y="105"/>
                  <a:pt x="105" y="105"/>
                  <a:pt x="105" y="105"/>
                </a:cubicBezTo>
                <a:close/>
                <a:moveTo>
                  <a:pt x="105" y="80"/>
                </a:moveTo>
                <a:cubicBezTo>
                  <a:pt x="105" y="63"/>
                  <a:pt x="105" y="63"/>
                  <a:pt x="105" y="63"/>
                </a:cubicBezTo>
                <a:cubicBezTo>
                  <a:pt x="83" y="63"/>
                  <a:pt x="83" y="63"/>
                  <a:pt x="83" y="63"/>
                </a:cubicBezTo>
                <a:cubicBezTo>
                  <a:pt x="85" y="80"/>
                  <a:pt x="85" y="80"/>
                  <a:pt x="85" y="80"/>
                </a:cubicBezTo>
                <a:cubicBezTo>
                  <a:pt x="105" y="80"/>
                  <a:pt x="105" y="80"/>
                  <a:pt x="105" y="80"/>
                </a:cubicBezTo>
                <a:close/>
                <a:moveTo>
                  <a:pt x="105" y="54"/>
                </a:moveTo>
                <a:cubicBezTo>
                  <a:pt x="105" y="38"/>
                  <a:pt x="105" y="38"/>
                  <a:pt x="105" y="38"/>
                </a:cubicBezTo>
                <a:cubicBezTo>
                  <a:pt x="79" y="38"/>
                  <a:pt x="79" y="38"/>
                  <a:pt x="79" y="38"/>
                </a:cubicBezTo>
                <a:cubicBezTo>
                  <a:pt x="82" y="54"/>
                  <a:pt x="82" y="54"/>
                  <a:pt x="82" y="54"/>
                </a:cubicBezTo>
                <a:cubicBezTo>
                  <a:pt x="105" y="54"/>
                  <a:pt x="105" y="54"/>
                  <a:pt x="105" y="54"/>
                </a:cubicBezTo>
                <a:close/>
                <a:moveTo>
                  <a:pt x="80" y="105"/>
                </a:moveTo>
                <a:cubicBezTo>
                  <a:pt x="78" y="89"/>
                  <a:pt x="78" y="89"/>
                  <a:pt x="78" y="89"/>
                </a:cubicBezTo>
                <a:cubicBezTo>
                  <a:pt x="60" y="89"/>
                  <a:pt x="60" y="89"/>
                  <a:pt x="60" y="89"/>
                </a:cubicBezTo>
                <a:cubicBezTo>
                  <a:pt x="65" y="105"/>
                  <a:pt x="65" y="105"/>
                  <a:pt x="65" y="105"/>
                </a:cubicBezTo>
                <a:cubicBezTo>
                  <a:pt x="80" y="105"/>
                  <a:pt x="80" y="105"/>
                  <a:pt x="80" y="105"/>
                </a:cubicBezTo>
                <a:close/>
                <a:moveTo>
                  <a:pt x="77" y="80"/>
                </a:moveTo>
                <a:cubicBezTo>
                  <a:pt x="74" y="63"/>
                  <a:pt x="74" y="63"/>
                  <a:pt x="74" y="63"/>
                </a:cubicBezTo>
                <a:cubicBezTo>
                  <a:pt x="53" y="63"/>
                  <a:pt x="53" y="63"/>
                  <a:pt x="53" y="63"/>
                </a:cubicBezTo>
                <a:cubicBezTo>
                  <a:pt x="58" y="80"/>
                  <a:pt x="58" y="80"/>
                  <a:pt x="58" y="80"/>
                </a:cubicBezTo>
                <a:cubicBezTo>
                  <a:pt x="77" y="80"/>
                  <a:pt x="77" y="80"/>
                  <a:pt x="77" y="80"/>
                </a:cubicBezTo>
                <a:close/>
                <a:moveTo>
                  <a:pt x="73" y="54"/>
                </a:moveTo>
                <a:cubicBezTo>
                  <a:pt x="71" y="38"/>
                  <a:pt x="71" y="38"/>
                  <a:pt x="71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51" y="54"/>
                  <a:pt x="51" y="54"/>
                  <a:pt x="51" y="54"/>
                </a:cubicBezTo>
                <a:cubicBezTo>
                  <a:pt x="73" y="54"/>
                  <a:pt x="73" y="54"/>
                  <a:pt x="73" y="54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3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aphicFrame>
        <p:nvGraphicFramePr>
          <p:cNvPr id="28" name="Diagram 4">
            <a:extLst>
              <a:ext uri="{FF2B5EF4-FFF2-40B4-BE49-F238E27FC236}">
                <a16:creationId xmlns:a16="http://schemas.microsoft.com/office/drawing/2014/main" id="{D1005C6D-1DBD-E940-BEEC-F92975514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6458217"/>
              </p:ext>
            </p:extLst>
          </p:nvPr>
        </p:nvGraphicFramePr>
        <p:xfrm>
          <a:off x="3669736" y="1787661"/>
          <a:ext cx="4728962" cy="4266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9" name="Graphic 3" descr="Cmd Terminal">
            <a:extLst>
              <a:ext uri="{FF2B5EF4-FFF2-40B4-BE49-F238E27FC236}">
                <a16:creationId xmlns:a16="http://schemas.microsoft.com/office/drawing/2014/main" id="{0A3A33CA-8056-4B76-B6F3-4BEFDF2DFB51}"/>
              </a:ext>
            </a:extLst>
          </p:cNvPr>
          <p:cNvGrpSpPr/>
          <p:nvPr/>
        </p:nvGrpSpPr>
        <p:grpSpPr>
          <a:xfrm>
            <a:off x="4683137" y="2620165"/>
            <a:ext cx="700304" cy="700304"/>
            <a:chOff x="11734800" y="6400800"/>
            <a:chExt cx="914400" cy="914400"/>
          </a:xfrm>
          <a:solidFill>
            <a:schemeClr val="bg1"/>
          </a:solidFill>
        </p:grpSpPr>
        <p:sp>
          <p:nvSpPr>
            <p:cNvPr id="30" name="Freeform: Shape 9">
              <a:extLst>
                <a:ext uri="{FF2B5EF4-FFF2-40B4-BE49-F238E27FC236}">
                  <a16:creationId xmlns:a16="http://schemas.microsoft.com/office/drawing/2014/main" id="{1B180B09-4AE2-4CE6-99E5-0141D498610C}"/>
                </a:ext>
              </a:extLst>
            </p:cNvPr>
            <p:cNvSpPr/>
            <p:nvPr/>
          </p:nvSpPr>
          <p:spPr>
            <a:xfrm>
              <a:off x="11945302" y="6782752"/>
              <a:ext cx="135254" cy="217170"/>
            </a:xfrm>
            <a:custGeom>
              <a:avLst/>
              <a:gdLst>
                <a:gd name="connsiteX0" fmla="*/ 26670 w 135254"/>
                <a:gd name="connsiteY0" fmla="*/ 217170 h 217170"/>
                <a:gd name="connsiteX1" fmla="*/ 0 w 135254"/>
                <a:gd name="connsiteY1" fmla="*/ 190500 h 217170"/>
                <a:gd name="connsiteX2" fmla="*/ 81915 w 135254"/>
                <a:gd name="connsiteY2" fmla="*/ 108585 h 217170"/>
                <a:gd name="connsiteX3" fmla="*/ 0 w 135254"/>
                <a:gd name="connsiteY3" fmla="*/ 26670 h 217170"/>
                <a:gd name="connsiteX4" fmla="*/ 26670 w 135254"/>
                <a:gd name="connsiteY4" fmla="*/ 0 h 217170"/>
                <a:gd name="connsiteX5" fmla="*/ 135255 w 135254"/>
                <a:gd name="connsiteY5" fmla="*/ 108585 h 2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254" h="217170">
                  <a:moveTo>
                    <a:pt x="26670" y="217170"/>
                  </a:moveTo>
                  <a:lnTo>
                    <a:pt x="0" y="190500"/>
                  </a:lnTo>
                  <a:lnTo>
                    <a:pt x="81915" y="108585"/>
                  </a:lnTo>
                  <a:lnTo>
                    <a:pt x="0" y="26670"/>
                  </a:lnTo>
                  <a:lnTo>
                    <a:pt x="26670" y="0"/>
                  </a:lnTo>
                  <a:lnTo>
                    <a:pt x="135255" y="1085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/>
            </a:p>
          </p:txBody>
        </p:sp>
        <p:sp>
          <p:nvSpPr>
            <p:cNvPr id="31" name="Freeform: Shape 10">
              <a:extLst>
                <a:ext uri="{FF2B5EF4-FFF2-40B4-BE49-F238E27FC236}">
                  <a16:creationId xmlns:a16="http://schemas.microsoft.com/office/drawing/2014/main" id="{8E25F017-5586-4AFE-B677-7A9FD649F959}"/>
                </a:ext>
              </a:extLst>
            </p:cNvPr>
            <p:cNvSpPr/>
            <p:nvPr/>
          </p:nvSpPr>
          <p:spPr>
            <a:xfrm>
              <a:off x="11811000" y="6562725"/>
              <a:ext cx="762000" cy="590550"/>
            </a:xfrm>
            <a:custGeom>
              <a:avLst/>
              <a:gdLst>
                <a:gd name="connsiteX0" fmla="*/ 0 w 762000"/>
                <a:gd name="connsiteY0" fmla="*/ 0 h 590550"/>
                <a:gd name="connsiteX1" fmla="*/ 0 w 762000"/>
                <a:gd name="connsiteY1" fmla="*/ 590550 h 590550"/>
                <a:gd name="connsiteX2" fmla="*/ 762000 w 762000"/>
                <a:gd name="connsiteY2" fmla="*/ 590550 h 590550"/>
                <a:gd name="connsiteX3" fmla="*/ 762000 w 762000"/>
                <a:gd name="connsiteY3" fmla="*/ 0 h 590550"/>
                <a:gd name="connsiteX4" fmla="*/ 0 w 762000"/>
                <a:gd name="connsiteY4" fmla="*/ 0 h 590550"/>
                <a:gd name="connsiteX5" fmla="*/ 657225 w 762000"/>
                <a:gd name="connsiteY5" fmla="*/ 57150 h 590550"/>
                <a:gd name="connsiteX6" fmla="*/ 676275 w 762000"/>
                <a:gd name="connsiteY6" fmla="*/ 76200 h 590550"/>
                <a:gd name="connsiteX7" fmla="*/ 657225 w 762000"/>
                <a:gd name="connsiteY7" fmla="*/ 95250 h 590550"/>
                <a:gd name="connsiteX8" fmla="*/ 638175 w 762000"/>
                <a:gd name="connsiteY8" fmla="*/ 76200 h 590550"/>
                <a:gd name="connsiteX9" fmla="*/ 657225 w 762000"/>
                <a:gd name="connsiteY9" fmla="*/ 57150 h 590550"/>
                <a:gd name="connsiteX10" fmla="*/ 590550 w 762000"/>
                <a:gd name="connsiteY10" fmla="*/ 57150 h 590550"/>
                <a:gd name="connsiteX11" fmla="*/ 609600 w 762000"/>
                <a:gd name="connsiteY11" fmla="*/ 76200 h 590550"/>
                <a:gd name="connsiteX12" fmla="*/ 590550 w 762000"/>
                <a:gd name="connsiteY12" fmla="*/ 95250 h 590550"/>
                <a:gd name="connsiteX13" fmla="*/ 571500 w 762000"/>
                <a:gd name="connsiteY13" fmla="*/ 76200 h 590550"/>
                <a:gd name="connsiteX14" fmla="*/ 590550 w 762000"/>
                <a:gd name="connsiteY14" fmla="*/ 57150 h 590550"/>
                <a:gd name="connsiteX15" fmla="*/ 523875 w 762000"/>
                <a:gd name="connsiteY15" fmla="*/ 57150 h 590550"/>
                <a:gd name="connsiteX16" fmla="*/ 542925 w 762000"/>
                <a:gd name="connsiteY16" fmla="*/ 76200 h 590550"/>
                <a:gd name="connsiteX17" fmla="*/ 523875 w 762000"/>
                <a:gd name="connsiteY17" fmla="*/ 95250 h 590550"/>
                <a:gd name="connsiteX18" fmla="*/ 504825 w 762000"/>
                <a:gd name="connsiteY18" fmla="*/ 76200 h 590550"/>
                <a:gd name="connsiteX19" fmla="*/ 523875 w 762000"/>
                <a:gd name="connsiteY19" fmla="*/ 57150 h 590550"/>
                <a:gd name="connsiteX20" fmla="*/ 704850 w 762000"/>
                <a:gd name="connsiteY20" fmla="*/ 533400 h 590550"/>
                <a:gd name="connsiteX21" fmla="*/ 57150 w 762000"/>
                <a:gd name="connsiteY21" fmla="*/ 533400 h 590550"/>
                <a:gd name="connsiteX22" fmla="*/ 57150 w 762000"/>
                <a:gd name="connsiteY22" fmla="*/ 152400 h 590550"/>
                <a:gd name="connsiteX23" fmla="*/ 704850 w 762000"/>
                <a:gd name="connsiteY23" fmla="*/ 152400 h 590550"/>
                <a:gd name="connsiteX24" fmla="*/ 704850 w 762000"/>
                <a:gd name="connsiteY24" fmla="*/ 5334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62000" h="590550">
                  <a:moveTo>
                    <a:pt x="0" y="0"/>
                  </a:moveTo>
                  <a:lnTo>
                    <a:pt x="0" y="590550"/>
                  </a:lnTo>
                  <a:lnTo>
                    <a:pt x="762000" y="590550"/>
                  </a:lnTo>
                  <a:lnTo>
                    <a:pt x="762000" y="0"/>
                  </a:lnTo>
                  <a:lnTo>
                    <a:pt x="0" y="0"/>
                  </a:lnTo>
                  <a:close/>
                  <a:moveTo>
                    <a:pt x="657225" y="57150"/>
                  </a:moveTo>
                  <a:cubicBezTo>
                    <a:pt x="667703" y="57150"/>
                    <a:pt x="676275" y="65723"/>
                    <a:pt x="676275" y="76200"/>
                  </a:cubicBezTo>
                  <a:cubicBezTo>
                    <a:pt x="676275" y="86678"/>
                    <a:pt x="667703" y="95250"/>
                    <a:pt x="657225" y="95250"/>
                  </a:cubicBezTo>
                  <a:cubicBezTo>
                    <a:pt x="646748" y="95250"/>
                    <a:pt x="638175" y="86678"/>
                    <a:pt x="638175" y="76200"/>
                  </a:cubicBezTo>
                  <a:cubicBezTo>
                    <a:pt x="638175" y="65723"/>
                    <a:pt x="646748" y="57150"/>
                    <a:pt x="657225" y="57150"/>
                  </a:cubicBezTo>
                  <a:close/>
                  <a:moveTo>
                    <a:pt x="590550" y="57150"/>
                  </a:moveTo>
                  <a:cubicBezTo>
                    <a:pt x="601028" y="57150"/>
                    <a:pt x="609600" y="65723"/>
                    <a:pt x="609600" y="76200"/>
                  </a:cubicBezTo>
                  <a:cubicBezTo>
                    <a:pt x="609600" y="86678"/>
                    <a:pt x="601028" y="95250"/>
                    <a:pt x="590550" y="95250"/>
                  </a:cubicBezTo>
                  <a:cubicBezTo>
                    <a:pt x="580073" y="95250"/>
                    <a:pt x="571500" y="86678"/>
                    <a:pt x="571500" y="76200"/>
                  </a:cubicBezTo>
                  <a:cubicBezTo>
                    <a:pt x="571500" y="65723"/>
                    <a:pt x="580073" y="57150"/>
                    <a:pt x="590550" y="57150"/>
                  </a:cubicBezTo>
                  <a:close/>
                  <a:moveTo>
                    <a:pt x="523875" y="57150"/>
                  </a:moveTo>
                  <a:cubicBezTo>
                    <a:pt x="534353" y="57150"/>
                    <a:pt x="542925" y="65723"/>
                    <a:pt x="542925" y="76200"/>
                  </a:cubicBezTo>
                  <a:cubicBezTo>
                    <a:pt x="542925" y="86678"/>
                    <a:pt x="534353" y="95250"/>
                    <a:pt x="523875" y="95250"/>
                  </a:cubicBezTo>
                  <a:cubicBezTo>
                    <a:pt x="513398" y="95250"/>
                    <a:pt x="504825" y="86678"/>
                    <a:pt x="504825" y="76200"/>
                  </a:cubicBezTo>
                  <a:cubicBezTo>
                    <a:pt x="504825" y="65723"/>
                    <a:pt x="513398" y="57150"/>
                    <a:pt x="523875" y="57150"/>
                  </a:cubicBezTo>
                  <a:close/>
                  <a:moveTo>
                    <a:pt x="704850" y="533400"/>
                  </a:moveTo>
                  <a:lnTo>
                    <a:pt x="57150" y="533400"/>
                  </a:lnTo>
                  <a:lnTo>
                    <a:pt x="57150" y="152400"/>
                  </a:lnTo>
                  <a:lnTo>
                    <a:pt x="704850" y="152400"/>
                  </a:lnTo>
                  <a:lnTo>
                    <a:pt x="704850" y="533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/>
            </a:p>
          </p:txBody>
        </p:sp>
        <p:sp>
          <p:nvSpPr>
            <p:cNvPr id="32" name="Freeform: Shape 11">
              <a:extLst>
                <a:ext uri="{FF2B5EF4-FFF2-40B4-BE49-F238E27FC236}">
                  <a16:creationId xmlns:a16="http://schemas.microsoft.com/office/drawing/2014/main" id="{9805801B-1C9B-4082-960A-A5043CFA981C}"/>
                </a:ext>
              </a:extLst>
            </p:cNvPr>
            <p:cNvSpPr/>
            <p:nvPr/>
          </p:nvSpPr>
          <p:spPr>
            <a:xfrm>
              <a:off x="12096750" y="6962775"/>
              <a:ext cx="152400" cy="38100"/>
            </a:xfrm>
            <a:custGeom>
              <a:avLst/>
              <a:gdLst>
                <a:gd name="connsiteX0" fmla="*/ 0 w 152400"/>
                <a:gd name="connsiteY0" fmla="*/ 0 h 38100"/>
                <a:gd name="connsiteX1" fmla="*/ 152400 w 152400"/>
                <a:gd name="connsiteY1" fmla="*/ 0 h 38100"/>
                <a:gd name="connsiteX2" fmla="*/ 152400 w 152400"/>
                <a:gd name="connsiteY2" fmla="*/ 38100 h 38100"/>
                <a:gd name="connsiteX3" fmla="*/ 0 w 1524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38100">
                  <a:moveTo>
                    <a:pt x="0" y="0"/>
                  </a:moveTo>
                  <a:lnTo>
                    <a:pt x="152400" y="0"/>
                  </a:lnTo>
                  <a:lnTo>
                    <a:pt x="1524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/>
            </a:p>
          </p:txBody>
        </p:sp>
      </p:grpSp>
      <p:grpSp>
        <p:nvGrpSpPr>
          <p:cNvPr id="33" name="Graphic 123" descr="Good Inventory">
            <a:extLst>
              <a:ext uri="{FF2B5EF4-FFF2-40B4-BE49-F238E27FC236}">
                <a16:creationId xmlns:a16="http://schemas.microsoft.com/office/drawing/2014/main" id="{977F1FAB-D29B-4C76-BE65-DF6A106C459E}"/>
              </a:ext>
            </a:extLst>
          </p:cNvPr>
          <p:cNvGrpSpPr/>
          <p:nvPr/>
        </p:nvGrpSpPr>
        <p:grpSpPr>
          <a:xfrm>
            <a:off x="6765911" y="2676775"/>
            <a:ext cx="528900" cy="495425"/>
            <a:chOff x="5551010" y="2913015"/>
            <a:chExt cx="1101698" cy="1031970"/>
          </a:xfrm>
          <a:solidFill>
            <a:sysClr val="window" lastClr="FFFFFF"/>
          </a:solidFill>
        </p:grpSpPr>
        <p:sp>
          <p:nvSpPr>
            <p:cNvPr id="34" name="Freeform: Shape 127">
              <a:extLst>
                <a:ext uri="{FF2B5EF4-FFF2-40B4-BE49-F238E27FC236}">
                  <a16:creationId xmlns:a16="http://schemas.microsoft.com/office/drawing/2014/main" id="{C048B9B9-59BB-46A4-B0A7-3895979EE79B}"/>
                </a:ext>
              </a:extLst>
            </p:cNvPr>
            <p:cNvSpPr/>
            <p:nvPr/>
          </p:nvSpPr>
          <p:spPr>
            <a:xfrm>
              <a:off x="5955431" y="2982742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: Shape 128">
              <a:extLst>
                <a:ext uri="{FF2B5EF4-FFF2-40B4-BE49-F238E27FC236}">
                  <a16:creationId xmlns:a16="http://schemas.microsoft.com/office/drawing/2014/main" id="{EDD36E53-99DD-45BB-B526-29A99EEDBE19}"/>
                </a:ext>
              </a:extLst>
            </p:cNvPr>
            <p:cNvSpPr/>
            <p:nvPr/>
          </p:nvSpPr>
          <p:spPr>
            <a:xfrm>
              <a:off x="5788084" y="3317436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: Shape 129">
              <a:extLst>
                <a:ext uri="{FF2B5EF4-FFF2-40B4-BE49-F238E27FC236}">
                  <a16:creationId xmlns:a16="http://schemas.microsoft.com/office/drawing/2014/main" id="{D9DB066A-3DDE-449C-A564-54E294E1249B}"/>
                </a:ext>
              </a:extLst>
            </p:cNvPr>
            <p:cNvSpPr/>
            <p:nvPr/>
          </p:nvSpPr>
          <p:spPr>
            <a:xfrm>
              <a:off x="5620737" y="3652129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: Shape 130">
              <a:extLst>
                <a:ext uri="{FF2B5EF4-FFF2-40B4-BE49-F238E27FC236}">
                  <a16:creationId xmlns:a16="http://schemas.microsoft.com/office/drawing/2014/main" id="{A0ECE00E-674A-46C5-ACE0-6CCA2226D19D}"/>
                </a:ext>
              </a:extLst>
            </p:cNvPr>
            <p:cNvSpPr/>
            <p:nvPr/>
          </p:nvSpPr>
          <p:spPr>
            <a:xfrm>
              <a:off x="5955431" y="3652129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: Shape 131">
              <a:extLst>
                <a:ext uri="{FF2B5EF4-FFF2-40B4-BE49-F238E27FC236}">
                  <a16:creationId xmlns:a16="http://schemas.microsoft.com/office/drawing/2014/main" id="{4C89E7F0-0D48-4894-9CE2-4E8A83ECB1FF}"/>
                </a:ext>
              </a:extLst>
            </p:cNvPr>
            <p:cNvSpPr/>
            <p:nvPr/>
          </p:nvSpPr>
          <p:spPr>
            <a:xfrm>
              <a:off x="6290124" y="3652129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: Shape 132">
              <a:extLst>
                <a:ext uri="{FF2B5EF4-FFF2-40B4-BE49-F238E27FC236}">
                  <a16:creationId xmlns:a16="http://schemas.microsoft.com/office/drawing/2014/main" id="{E52EDD15-AAFA-4E28-910B-21FAB5FF6CD6}"/>
                </a:ext>
              </a:extLst>
            </p:cNvPr>
            <p:cNvSpPr/>
            <p:nvPr/>
          </p:nvSpPr>
          <p:spPr>
            <a:xfrm>
              <a:off x="6122777" y="3317436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: Shape 133">
              <a:extLst>
                <a:ext uri="{FF2B5EF4-FFF2-40B4-BE49-F238E27FC236}">
                  <a16:creationId xmlns:a16="http://schemas.microsoft.com/office/drawing/2014/main" id="{B3751F72-D0EB-4CE7-B68E-1E7763B6C8DA}"/>
                </a:ext>
              </a:extLst>
            </p:cNvPr>
            <p:cNvSpPr/>
            <p:nvPr/>
          </p:nvSpPr>
          <p:spPr>
            <a:xfrm>
              <a:off x="5551010" y="2913015"/>
              <a:ext cx="1031970" cy="1031970"/>
            </a:xfrm>
            <a:custGeom>
              <a:avLst/>
              <a:gdLst>
                <a:gd name="connsiteX0" fmla="*/ 864624 w 1031970"/>
                <a:gd name="connsiteY0" fmla="*/ 487383 h 1031970"/>
                <a:gd name="connsiteX1" fmla="*/ 836733 w 1031970"/>
                <a:gd name="connsiteY1" fmla="*/ 484469 h 1031970"/>
                <a:gd name="connsiteX2" fmla="*/ 836733 w 1031970"/>
                <a:gd name="connsiteY2" fmla="*/ 669387 h 1031970"/>
                <a:gd name="connsiteX3" fmla="*/ 529931 w 1031970"/>
                <a:gd name="connsiteY3" fmla="*/ 669387 h 1031970"/>
                <a:gd name="connsiteX4" fmla="*/ 529931 w 1031970"/>
                <a:gd name="connsiteY4" fmla="*/ 362584 h 1031970"/>
                <a:gd name="connsiteX5" fmla="*/ 653698 w 1031970"/>
                <a:gd name="connsiteY5" fmla="*/ 362584 h 1031970"/>
                <a:gd name="connsiteX6" fmla="*/ 638581 w 1031970"/>
                <a:gd name="connsiteY6" fmla="*/ 334693 h 1031970"/>
                <a:gd name="connsiteX7" fmla="*/ 362584 w 1031970"/>
                <a:gd name="connsiteY7" fmla="*/ 334693 h 1031970"/>
                <a:gd name="connsiteX8" fmla="*/ 362584 w 1031970"/>
                <a:gd name="connsiteY8" fmla="*/ 27891 h 1031970"/>
                <a:gd name="connsiteX9" fmla="*/ 669387 w 1031970"/>
                <a:gd name="connsiteY9" fmla="*/ 27891 h 1031970"/>
                <a:gd name="connsiteX10" fmla="*/ 669387 w 1031970"/>
                <a:gd name="connsiteY10" fmla="*/ 61095 h 1031970"/>
                <a:gd name="connsiteX11" fmla="*/ 697278 w 1031970"/>
                <a:gd name="connsiteY11" fmla="*/ 30415 h 1031970"/>
                <a:gd name="connsiteX12" fmla="*/ 697278 w 1031970"/>
                <a:gd name="connsiteY12" fmla="*/ 0 h 1031970"/>
                <a:gd name="connsiteX13" fmla="*/ 334693 w 1031970"/>
                <a:gd name="connsiteY13" fmla="*/ 0 h 1031970"/>
                <a:gd name="connsiteX14" fmla="*/ 334693 w 1031970"/>
                <a:gd name="connsiteY14" fmla="*/ 334693 h 1031970"/>
                <a:gd name="connsiteX15" fmla="*/ 167347 w 1031970"/>
                <a:gd name="connsiteY15" fmla="*/ 334693 h 1031970"/>
                <a:gd name="connsiteX16" fmla="*/ 167347 w 1031970"/>
                <a:gd name="connsiteY16" fmla="*/ 669387 h 1031970"/>
                <a:gd name="connsiteX17" fmla="*/ 0 w 1031970"/>
                <a:gd name="connsiteY17" fmla="*/ 669387 h 1031970"/>
                <a:gd name="connsiteX18" fmla="*/ 0 w 1031970"/>
                <a:gd name="connsiteY18" fmla="*/ 1031971 h 1031970"/>
                <a:gd name="connsiteX19" fmla="*/ 1031971 w 1031970"/>
                <a:gd name="connsiteY19" fmla="*/ 1031971 h 1031970"/>
                <a:gd name="connsiteX20" fmla="*/ 1031971 w 1031970"/>
                <a:gd name="connsiteY20" fmla="*/ 669387 h 1031970"/>
                <a:gd name="connsiteX21" fmla="*/ 864624 w 1031970"/>
                <a:gd name="connsiteY21" fmla="*/ 669387 h 1031970"/>
                <a:gd name="connsiteX22" fmla="*/ 334693 w 1031970"/>
                <a:gd name="connsiteY22" fmla="*/ 1004080 h 1031970"/>
                <a:gd name="connsiteX23" fmla="*/ 27891 w 1031970"/>
                <a:gd name="connsiteY23" fmla="*/ 1004080 h 1031970"/>
                <a:gd name="connsiteX24" fmla="*/ 27891 w 1031970"/>
                <a:gd name="connsiteY24" fmla="*/ 697278 h 1031970"/>
                <a:gd name="connsiteX25" fmla="*/ 334693 w 1031970"/>
                <a:gd name="connsiteY25" fmla="*/ 697278 h 1031970"/>
                <a:gd name="connsiteX26" fmla="*/ 334693 w 1031970"/>
                <a:gd name="connsiteY26" fmla="*/ 669387 h 1031970"/>
                <a:gd name="connsiteX27" fmla="*/ 195238 w 1031970"/>
                <a:gd name="connsiteY27" fmla="*/ 669387 h 1031970"/>
                <a:gd name="connsiteX28" fmla="*/ 195238 w 1031970"/>
                <a:gd name="connsiteY28" fmla="*/ 362584 h 1031970"/>
                <a:gd name="connsiteX29" fmla="*/ 502040 w 1031970"/>
                <a:gd name="connsiteY29" fmla="*/ 362584 h 1031970"/>
                <a:gd name="connsiteX30" fmla="*/ 502040 w 1031970"/>
                <a:gd name="connsiteY30" fmla="*/ 669387 h 1031970"/>
                <a:gd name="connsiteX31" fmla="*/ 334693 w 1031970"/>
                <a:gd name="connsiteY31" fmla="*/ 669387 h 1031970"/>
                <a:gd name="connsiteX32" fmla="*/ 669387 w 1031970"/>
                <a:gd name="connsiteY32" fmla="*/ 1004080 h 1031970"/>
                <a:gd name="connsiteX33" fmla="*/ 362584 w 1031970"/>
                <a:gd name="connsiteY33" fmla="*/ 1004080 h 1031970"/>
                <a:gd name="connsiteX34" fmla="*/ 362584 w 1031970"/>
                <a:gd name="connsiteY34" fmla="*/ 697278 h 1031970"/>
                <a:gd name="connsiteX35" fmla="*/ 669387 w 1031970"/>
                <a:gd name="connsiteY35" fmla="*/ 697278 h 1031970"/>
                <a:gd name="connsiteX36" fmla="*/ 1004080 w 1031970"/>
                <a:gd name="connsiteY36" fmla="*/ 697278 h 1031970"/>
                <a:gd name="connsiteX37" fmla="*/ 1004080 w 1031970"/>
                <a:gd name="connsiteY37" fmla="*/ 1004080 h 1031970"/>
                <a:gd name="connsiteX38" fmla="*/ 697278 w 1031970"/>
                <a:gd name="connsiteY38" fmla="*/ 1004080 h 1031970"/>
                <a:gd name="connsiteX39" fmla="*/ 697278 w 1031970"/>
                <a:gd name="connsiteY39" fmla="*/ 697278 h 1031970"/>
                <a:gd name="connsiteX40" fmla="*/ 1004080 w 1031970"/>
                <a:gd name="connsiteY40" fmla="*/ 697278 h 103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31970" h="1031970">
                  <a:moveTo>
                    <a:pt x="864624" y="487383"/>
                  </a:moveTo>
                  <a:cubicBezTo>
                    <a:pt x="855282" y="486902"/>
                    <a:pt x="845972" y="485930"/>
                    <a:pt x="836733" y="484469"/>
                  </a:cubicBezTo>
                  <a:lnTo>
                    <a:pt x="836733" y="669387"/>
                  </a:lnTo>
                  <a:lnTo>
                    <a:pt x="529931" y="669387"/>
                  </a:lnTo>
                  <a:lnTo>
                    <a:pt x="529931" y="362584"/>
                  </a:lnTo>
                  <a:lnTo>
                    <a:pt x="653698" y="362584"/>
                  </a:lnTo>
                  <a:cubicBezTo>
                    <a:pt x="648103" y="353599"/>
                    <a:pt x="643055" y="344285"/>
                    <a:pt x="638581" y="334693"/>
                  </a:cubicBezTo>
                  <a:lnTo>
                    <a:pt x="362584" y="334693"/>
                  </a:lnTo>
                  <a:lnTo>
                    <a:pt x="362584" y="27891"/>
                  </a:lnTo>
                  <a:lnTo>
                    <a:pt x="669387" y="27891"/>
                  </a:lnTo>
                  <a:lnTo>
                    <a:pt x="669387" y="61095"/>
                  </a:lnTo>
                  <a:cubicBezTo>
                    <a:pt x="677877" y="50164"/>
                    <a:pt x="687202" y="39907"/>
                    <a:pt x="697278" y="30415"/>
                  </a:cubicBezTo>
                  <a:lnTo>
                    <a:pt x="697278" y="0"/>
                  </a:lnTo>
                  <a:lnTo>
                    <a:pt x="334693" y="0"/>
                  </a:lnTo>
                  <a:lnTo>
                    <a:pt x="334693" y="334693"/>
                  </a:lnTo>
                  <a:lnTo>
                    <a:pt x="167347" y="334693"/>
                  </a:lnTo>
                  <a:lnTo>
                    <a:pt x="167347" y="669387"/>
                  </a:lnTo>
                  <a:lnTo>
                    <a:pt x="0" y="669387"/>
                  </a:lnTo>
                  <a:lnTo>
                    <a:pt x="0" y="1031971"/>
                  </a:lnTo>
                  <a:lnTo>
                    <a:pt x="1031971" y="1031971"/>
                  </a:lnTo>
                  <a:lnTo>
                    <a:pt x="1031971" y="669387"/>
                  </a:lnTo>
                  <a:lnTo>
                    <a:pt x="864624" y="669387"/>
                  </a:lnTo>
                  <a:close/>
                  <a:moveTo>
                    <a:pt x="334693" y="1004080"/>
                  </a:moveTo>
                  <a:lnTo>
                    <a:pt x="27891" y="1004080"/>
                  </a:lnTo>
                  <a:lnTo>
                    <a:pt x="27891" y="697278"/>
                  </a:lnTo>
                  <a:lnTo>
                    <a:pt x="334693" y="697278"/>
                  </a:lnTo>
                  <a:close/>
                  <a:moveTo>
                    <a:pt x="334693" y="669387"/>
                  </a:moveTo>
                  <a:lnTo>
                    <a:pt x="195238" y="669387"/>
                  </a:lnTo>
                  <a:lnTo>
                    <a:pt x="195238" y="362584"/>
                  </a:lnTo>
                  <a:lnTo>
                    <a:pt x="502040" y="362584"/>
                  </a:lnTo>
                  <a:lnTo>
                    <a:pt x="502040" y="669387"/>
                  </a:lnTo>
                  <a:lnTo>
                    <a:pt x="334693" y="669387"/>
                  </a:lnTo>
                  <a:close/>
                  <a:moveTo>
                    <a:pt x="669387" y="1004080"/>
                  </a:moveTo>
                  <a:lnTo>
                    <a:pt x="362584" y="1004080"/>
                  </a:lnTo>
                  <a:lnTo>
                    <a:pt x="362584" y="697278"/>
                  </a:lnTo>
                  <a:lnTo>
                    <a:pt x="669387" y="697278"/>
                  </a:lnTo>
                  <a:close/>
                  <a:moveTo>
                    <a:pt x="1004080" y="697278"/>
                  </a:moveTo>
                  <a:lnTo>
                    <a:pt x="1004080" y="1004080"/>
                  </a:lnTo>
                  <a:lnTo>
                    <a:pt x="697278" y="1004080"/>
                  </a:lnTo>
                  <a:lnTo>
                    <a:pt x="697278" y="697278"/>
                  </a:lnTo>
                  <a:lnTo>
                    <a:pt x="1004080" y="697278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: Shape 134">
              <a:extLst>
                <a:ext uri="{FF2B5EF4-FFF2-40B4-BE49-F238E27FC236}">
                  <a16:creationId xmlns:a16="http://schemas.microsoft.com/office/drawing/2014/main" id="{8AE2FC27-B29C-4380-847A-F5754D2AFE4F}"/>
                </a:ext>
              </a:extLst>
            </p:cNvPr>
            <p:cNvSpPr/>
            <p:nvPr/>
          </p:nvSpPr>
          <p:spPr>
            <a:xfrm>
              <a:off x="6206451" y="2913015"/>
              <a:ext cx="446257" cy="446257"/>
            </a:xfrm>
            <a:custGeom>
              <a:avLst/>
              <a:gdLst>
                <a:gd name="connsiteX0" fmla="*/ 223129 w 446257"/>
                <a:gd name="connsiteY0" fmla="*/ 0 h 446257"/>
                <a:gd name="connsiteX1" fmla="*/ 0 w 446257"/>
                <a:gd name="connsiteY1" fmla="*/ 223129 h 446257"/>
                <a:gd name="connsiteX2" fmla="*/ 223129 w 446257"/>
                <a:gd name="connsiteY2" fmla="*/ 446258 h 446257"/>
                <a:gd name="connsiteX3" fmla="*/ 446258 w 446257"/>
                <a:gd name="connsiteY3" fmla="*/ 223129 h 446257"/>
                <a:gd name="connsiteX4" fmla="*/ 223129 w 446257"/>
                <a:gd name="connsiteY4" fmla="*/ 0 h 446257"/>
                <a:gd name="connsiteX5" fmla="*/ 223129 w 446257"/>
                <a:gd name="connsiteY5" fmla="*/ 418367 h 446257"/>
                <a:gd name="connsiteX6" fmla="*/ 27891 w 446257"/>
                <a:gd name="connsiteY6" fmla="*/ 223129 h 446257"/>
                <a:gd name="connsiteX7" fmla="*/ 223129 w 446257"/>
                <a:gd name="connsiteY7" fmla="*/ 27891 h 446257"/>
                <a:gd name="connsiteX8" fmla="*/ 418367 w 446257"/>
                <a:gd name="connsiteY8" fmla="*/ 223129 h 446257"/>
                <a:gd name="connsiteX9" fmla="*/ 223129 w 446257"/>
                <a:gd name="connsiteY9" fmla="*/ 418367 h 44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6257" h="446257">
                  <a:moveTo>
                    <a:pt x="223129" y="0"/>
                  </a:moveTo>
                  <a:cubicBezTo>
                    <a:pt x="99898" y="0"/>
                    <a:pt x="0" y="99898"/>
                    <a:pt x="0" y="223129"/>
                  </a:cubicBezTo>
                  <a:cubicBezTo>
                    <a:pt x="0" y="346360"/>
                    <a:pt x="99898" y="446258"/>
                    <a:pt x="223129" y="446258"/>
                  </a:cubicBezTo>
                  <a:cubicBezTo>
                    <a:pt x="346360" y="446258"/>
                    <a:pt x="446258" y="346360"/>
                    <a:pt x="446258" y="223129"/>
                  </a:cubicBezTo>
                  <a:cubicBezTo>
                    <a:pt x="446111" y="99959"/>
                    <a:pt x="346299" y="146"/>
                    <a:pt x="223129" y="0"/>
                  </a:cubicBezTo>
                  <a:close/>
                  <a:moveTo>
                    <a:pt x="223129" y="418367"/>
                  </a:moveTo>
                  <a:cubicBezTo>
                    <a:pt x="115302" y="418367"/>
                    <a:pt x="27891" y="330956"/>
                    <a:pt x="27891" y="223129"/>
                  </a:cubicBezTo>
                  <a:cubicBezTo>
                    <a:pt x="27891" y="115302"/>
                    <a:pt x="115302" y="27891"/>
                    <a:pt x="223129" y="27891"/>
                  </a:cubicBezTo>
                  <a:cubicBezTo>
                    <a:pt x="330956" y="27891"/>
                    <a:pt x="418367" y="115302"/>
                    <a:pt x="418367" y="223129"/>
                  </a:cubicBezTo>
                  <a:cubicBezTo>
                    <a:pt x="418244" y="330904"/>
                    <a:pt x="330904" y="418244"/>
                    <a:pt x="223129" y="418367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: Shape 135">
              <a:extLst>
                <a:ext uri="{FF2B5EF4-FFF2-40B4-BE49-F238E27FC236}">
                  <a16:creationId xmlns:a16="http://schemas.microsoft.com/office/drawing/2014/main" id="{3D63F673-F7CE-472B-9948-3EAF6FCEC6C4}"/>
                </a:ext>
              </a:extLst>
            </p:cNvPr>
            <p:cNvSpPr/>
            <p:nvPr/>
          </p:nvSpPr>
          <p:spPr>
            <a:xfrm>
              <a:off x="6294210" y="3042611"/>
              <a:ext cx="256807" cy="182979"/>
            </a:xfrm>
            <a:custGeom>
              <a:avLst/>
              <a:gdLst>
                <a:gd name="connsiteX0" fmla="*/ 93533 w 256807"/>
                <a:gd name="connsiteY0" fmla="*/ 143542 h 182979"/>
                <a:gd name="connsiteX1" fmla="*/ 19733 w 256807"/>
                <a:gd name="connsiteY1" fmla="*/ 69728 h 182979"/>
                <a:gd name="connsiteX2" fmla="*/ 0 w 256807"/>
                <a:gd name="connsiteY2" fmla="*/ 89447 h 182979"/>
                <a:gd name="connsiteX3" fmla="*/ 93533 w 256807"/>
                <a:gd name="connsiteY3" fmla="*/ 182980 h 182979"/>
                <a:gd name="connsiteX4" fmla="*/ 256807 w 256807"/>
                <a:gd name="connsiteY4" fmla="*/ 19719 h 182979"/>
                <a:gd name="connsiteX5" fmla="*/ 237074 w 256807"/>
                <a:gd name="connsiteY5" fmla="*/ 0 h 182979"/>
                <a:gd name="connsiteX6" fmla="*/ 93533 w 256807"/>
                <a:gd name="connsiteY6" fmla="*/ 143542 h 182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807" h="182979">
                  <a:moveTo>
                    <a:pt x="93533" y="143542"/>
                  </a:moveTo>
                  <a:lnTo>
                    <a:pt x="19733" y="69728"/>
                  </a:lnTo>
                  <a:lnTo>
                    <a:pt x="0" y="89447"/>
                  </a:lnTo>
                  <a:lnTo>
                    <a:pt x="93533" y="182980"/>
                  </a:lnTo>
                  <a:lnTo>
                    <a:pt x="256807" y="19719"/>
                  </a:lnTo>
                  <a:lnTo>
                    <a:pt x="237074" y="0"/>
                  </a:lnTo>
                  <a:lnTo>
                    <a:pt x="93533" y="14354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3" name="Graphic 123" descr="Good Inventory">
            <a:extLst>
              <a:ext uri="{FF2B5EF4-FFF2-40B4-BE49-F238E27FC236}">
                <a16:creationId xmlns:a16="http://schemas.microsoft.com/office/drawing/2014/main" id="{977F1FAB-D29B-4C76-BE65-DF6A106C459E}"/>
              </a:ext>
            </a:extLst>
          </p:cNvPr>
          <p:cNvGrpSpPr/>
          <p:nvPr/>
        </p:nvGrpSpPr>
        <p:grpSpPr>
          <a:xfrm>
            <a:off x="4838506" y="4713186"/>
            <a:ext cx="528900" cy="495425"/>
            <a:chOff x="5551010" y="2913015"/>
            <a:chExt cx="1101698" cy="1031970"/>
          </a:xfrm>
          <a:solidFill>
            <a:sysClr val="window" lastClr="FFFFFF"/>
          </a:solidFill>
        </p:grpSpPr>
        <p:sp>
          <p:nvSpPr>
            <p:cNvPr id="54" name="Freeform: Shape 127">
              <a:extLst>
                <a:ext uri="{FF2B5EF4-FFF2-40B4-BE49-F238E27FC236}">
                  <a16:creationId xmlns:a16="http://schemas.microsoft.com/office/drawing/2014/main" id="{C048B9B9-59BB-46A4-B0A7-3895979EE79B}"/>
                </a:ext>
              </a:extLst>
            </p:cNvPr>
            <p:cNvSpPr/>
            <p:nvPr/>
          </p:nvSpPr>
          <p:spPr>
            <a:xfrm>
              <a:off x="5955431" y="2982742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: Shape 128">
              <a:extLst>
                <a:ext uri="{FF2B5EF4-FFF2-40B4-BE49-F238E27FC236}">
                  <a16:creationId xmlns:a16="http://schemas.microsoft.com/office/drawing/2014/main" id="{EDD36E53-99DD-45BB-B526-29A99EEDBE19}"/>
                </a:ext>
              </a:extLst>
            </p:cNvPr>
            <p:cNvSpPr/>
            <p:nvPr/>
          </p:nvSpPr>
          <p:spPr>
            <a:xfrm>
              <a:off x="5788084" y="3317436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: Shape 129">
              <a:extLst>
                <a:ext uri="{FF2B5EF4-FFF2-40B4-BE49-F238E27FC236}">
                  <a16:creationId xmlns:a16="http://schemas.microsoft.com/office/drawing/2014/main" id="{D9DB066A-3DDE-449C-A564-54E294E1249B}"/>
                </a:ext>
              </a:extLst>
            </p:cNvPr>
            <p:cNvSpPr/>
            <p:nvPr/>
          </p:nvSpPr>
          <p:spPr>
            <a:xfrm>
              <a:off x="5620737" y="3652129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: Shape 130">
              <a:extLst>
                <a:ext uri="{FF2B5EF4-FFF2-40B4-BE49-F238E27FC236}">
                  <a16:creationId xmlns:a16="http://schemas.microsoft.com/office/drawing/2014/main" id="{A0ECE00E-674A-46C5-ACE0-6CCA2226D19D}"/>
                </a:ext>
              </a:extLst>
            </p:cNvPr>
            <p:cNvSpPr/>
            <p:nvPr/>
          </p:nvSpPr>
          <p:spPr>
            <a:xfrm>
              <a:off x="5955431" y="3652129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: Shape 131">
              <a:extLst>
                <a:ext uri="{FF2B5EF4-FFF2-40B4-BE49-F238E27FC236}">
                  <a16:creationId xmlns:a16="http://schemas.microsoft.com/office/drawing/2014/main" id="{4C89E7F0-0D48-4894-9CE2-4E8A83ECB1FF}"/>
                </a:ext>
              </a:extLst>
            </p:cNvPr>
            <p:cNvSpPr/>
            <p:nvPr/>
          </p:nvSpPr>
          <p:spPr>
            <a:xfrm>
              <a:off x="6290124" y="3652129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: Shape 132">
              <a:extLst>
                <a:ext uri="{FF2B5EF4-FFF2-40B4-BE49-F238E27FC236}">
                  <a16:creationId xmlns:a16="http://schemas.microsoft.com/office/drawing/2014/main" id="{E52EDD15-AAFA-4E28-910B-21FAB5FF6CD6}"/>
                </a:ext>
              </a:extLst>
            </p:cNvPr>
            <p:cNvSpPr/>
            <p:nvPr/>
          </p:nvSpPr>
          <p:spPr>
            <a:xfrm>
              <a:off x="6122777" y="3317436"/>
              <a:ext cx="69727" cy="55782"/>
            </a:xfrm>
            <a:custGeom>
              <a:avLst/>
              <a:gdLst>
                <a:gd name="connsiteX0" fmla="*/ 0 w 69727"/>
                <a:gd name="connsiteY0" fmla="*/ 0 h 55782"/>
                <a:gd name="connsiteX1" fmla="*/ 69728 w 69727"/>
                <a:gd name="connsiteY1" fmla="*/ 0 h 55782"/>
                <a:gd name="connsiteX2" fmla="*/ 69728 w 69727"/>
                <a:gd name="connsiteY2" fmla="*/ 55782 h 55782"/>
                <a:gd name="connsiteX3" fmla="*/ 0 w 69727"/>
                <a:gd name="connsiteY3" fmla="*/ 55782 h 5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27" h="55782">
                  <a:moveTo>
                    <a:pt x="0" y="0"/>
                  </a:moveTo>
                  <a:lnTo>
                    <a:pt x="69728" y="0"/>
                  </a:lnTo>
                  <a:lnTo>
                    <a:pt x="69728" y="55782"/>
                  </a:lnTo>
                  <a:lnTo>
                    <a:pt x="0" y="5578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: Shape 133">
              <a:extLst>
                <a:ext uri="{FF2B5EF4-FFF2-40B4-BE49-F238E27FC236}">
                  <a16:creationId xmlns:a16="http://schemas.microsoft.com/office/drawing/2014/main" id="{B3751F72-D0EB-4CE7-B68E-1E7763B6C8DA}"/>
                </a:ext>
              </a:extLst>
            </p:cNvPr>
            <p:cNvSpPr/>
            <p:nvPr/>
          </p:nvSpPr>
          <p:spPr>
            <a:xfrm>
              <a:off x="5551010" y="2913015"/>
              <a:ext cx="1031970" cy="1031970"/>
            </a:xfrm>
            <a:custGeom>
              <a:avLst/>
              <a:gdLst>
                <a:gd name="connsiteX0" fmla="*/ 864624 w 1031970"/>
                <a:gd name="connsiteY0" fmla="*/ 487383 h 1031970"/>
                <a:gd name="connsiteX1" fmla="*/ 836733 w 1031970"/>
                <a:gd name="connsiteY1" fmla="*/ 484469 h 1031970"/>
                <a:gd name="connsiteX2" fmla="*/ 836733 w 1031970"/>
                <a:gd name="connsiteY2" fmla="*/ 669387 h 1031970"/>
                <a:gd name="connsiteX3" fmla="*/ 529931 w 1031970"/>
                <a:gd name="connsiteY3" fmla="*/ 669387 h 1031970"/>
                <a:gd name="connsiteX4" fmla="*/ 529931 w 1031970"/>
                <a:gd name="connsiteY4" fmla="*/ 362584 h 1031970"/>
                <a:gd name="connsiteX5" fmla="*/ 653698 w 1031970"/>
                <a:gd name="connsiteY5" fmla="*/ 362584 h 1031970"/>
                <a:gd name="connsiteX6" fmla="*/ 638581 w 1031970"/>
                <a:gd name="connsiteY6" fmla="*/ 334693 h 1031970"/>
                <a:gd name="connsiteX7" fmla="*/ 362584 w 1031970"/>
                <a:gd name="connsiteY7" fmla="*/ 334693 h 1031970"/>
                <a:gd name="connsiteX8" fmla="*/ 362584 w 1031970"/>
                <a:gd name="connsiteY8" fmla="*/ 27891 h 1031970"/>
                <a:gd name="connsiteX9" fmla="*/ 669387 w 1031970"/>
                <a:gd name="connsiteY9" fmla="*/ 27891 h 1031970"/>
                <a:gd name="connsiteX10" fmla="*/ 669387 w 1031970"/>
                <a:gd name="connsiteY10" fmla="*/ 61095 h 1031970"/>
                <a:gd name="connsiteX11" fmla="*/ 697278 w 1031970"/>
                <a:gd name="connsiteY11" fmla="*/ 30415 h 1031970"/>
                <a:gd name="connsiteX12" fmla="*/ 697278 w 1031970"/>
                <a:gd name="connsiteY12" fmla="*/ 0 h 1031970"/>
                <a:gd name="connsiteX13" fmla="*/ 334693 w 1031970"/>
                <a:gd name="connsiteY13" fmla="*/ 0 h 1031970"/>
                <a:gd name="connsiteX14" fmla="*/ 334693 w 1031970"/>
                <a:gd name="connsiteY14" fmla="*/ 334693 h 1031970"/>
                <a:gd name="connsiteX15" fmla="*/ 167347 w 1031970"/>
                <a:gd name="connsiteY15" fmla="*/ 334693 h 1031970"/>
                <a:gd name="connsiteX16" fmla="*/ 167347 w 1031970"/>
                <a:gd name="connsiteY16" fmla="*/ 669387 h 1031970"/>
                <a:gd name="connsiteX17" fmla="*/ 0 w 1031970"/>
                <a:gd name="connsiteY17" fmla="*/ 669387 h 1031970"/>
                <a:gd name="connsiteX18" fmla="*/ 0 w 1031970"/>
                <a:gd name="connsiteY18" fmla="*/ 1031971 h 1031970"/>
                <a:gd name="connsiteX19" fmla="*/ 1031971 w 1031970"/>
                <a:gd name="connsiteY19" fmla="*/ 1031971 h 1031970"/>
                <a:gd name="connsiteX20" fmla="*/ 1031971 w 1031970"/>
                <a:gd name="connsiteY20" fmla="*/ 669387 h 1031970"/>
                <a:gd name="connsiteX21" fmla="*/ 864624 w 1031970"/>
                <a:gd name="connsiteY21" fmla="*/ 669387 h 1031970"/>
                <a:gd name="connsiteX22" fmla="*/ 334693 w 1031970"/>
                <a:gd name="connsiteY22" fmla="*/ 1004080 h 1031970"/>
                <a:gd name="connsiteX23" fmla="*/ 27891 w 1031970"/>
                <a:gd name="connsiteY23" fmla="*/ 1004080 h 1031970"/>
                <a:gd name="connsiteX24" fmla="*/ 27891 w 1031970"/>
                <a:gd name="connsiteY24" fmla="*/ 697278 h 1031970"/>
                <a:gd name="connsiteX25" fmla="*/ 334693 w 1031970"/>
                <a:gd name="connsiteY25" fmla="*/ 697278 h 1031970"/>
                <a:gd name="connsiteX26" fmla="*/ 334693 w 1031970"/>
                <a:gd name="connsiteY26" fmla="*/ 669387 h 1031970"/>
                <a:gd name="connsiteX27" fmla="*/ 195238 w 1031970"/>
                <a:gd name="connsiteY27" fmla="*/ 669387 h 1031970"/>
                <a:gd name="connsiteX28" fmla="*/ 195238 w 1031970"/>
                <a:gd name="connsiteY28" fmla="*/ 362584 h 1031970"/>
                <a:gd name="connsiteX29" fmla="*/ 502040 w 1031970"/>
                <a:gd name="connsiteY29" fmla="*/ 362584 h 1031970"/>
                <a:gd name="connsiteX30" fmla="*/ 502040 w 1031970"/>
                <a:gd name="connsiteY30" fmla="*/ 669387 h 1031970"/>
                <a:gd name="connsiteX31" fmla="*/ 334693 w 1031970"/>
                <a:gd name="connsiteY31" fmla="*/ 669387 h 1031970"/>
                <a:gd name="connsiteX32" fmla="*/ 669387 w 1031970"/>
                <a:gd name="connsiteY32" fmla="*/ 1004080 h 1031970"/>
                <a:gd name="connsiteX33" fmla="*/ 362584 w 1031970"/>
                <a:gd name="connsiteY33" fmla="*/ 1004080 h 1031970"/>
                <a:gd name="connsiteX34" fmla="*/ 362584 w 1031970"/>
                <a:gd name="connsiteY34" fmla="*/ 697278 h 1031970"/>
                <a:gd name="connsiteX35" fmla="*/ 669387 w 1031970"/>
                <a:gd name="connsiteY35" fmla="*/ 697278 h 1031970"/>
                <a:gd name="connsiteX36" fmla="*/ 1004080 w 1031970"/>
                <a:gd name="connsiteY36" fmla="*/ 697278 h 1031970"/>
                <a:gd name="connsiteX37" fmla="*/ 1004080 w 1031970"/>
                <a:gd name="connsiteY37" fmla="*/ 1004080 h 1031970"/>
                <a:gd name="connsiteX38" fmla="*/ 697278 w 1031970"/>
                <a:gd name="connsiteY38" fmla="*/ 1004080 h 1031970"/>
                <a:gd name="connsiteX39" fmla="*/ 697278 w 1031970"/>
                <a:gd name="connsiteY39" fmla="*/ 697278 h 1031970"/>
                <a:gd name="connsiteX40" fmla="*/ 1004080 w 1031970"/>
                <a:gd name="connsiteY40" fmla="*/ 697278 h 103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31970" h="1031970">
                  <a:moveTo>
                    <a:pt x="864624" y="487383"/>
                  </a:moveTo>
                  <a:cubicBezTo>
                    <a:pt x="855282" y="486902"/>
                    <a:pt x="845972" y="485930"/>
                    <a:pt x="836733" y="484469"/>
                  </a:cubicBezTo>
                  <a:lnTo>
                    <a:pt x="836733" y="669387"/>
                  </a:lnTo>
                  <a:lnTo>
                    <a:pt x="529931" y="669387"/>
                  </a:lnTo>
                  <a:lnTo>
                    <a:pt x="529931" y="362584"/>
                  </a:lnTo>
                  <a:lnTo>
                    <a:pt x="653698" y="362584"/>
                  </a:lnTo>
                  <a:cubicBezTo>
                    <a:pt x="648103" y="353599"/>
                    <a:pt x="643055" y="344285"/>
                    <a:pt x="638581" y="334693"/>
                  </a:cubicBezTo>
                  <a:lnTo>
                    <a:pt x="362584" y="334693"/>
                  </a:lnTo>
                  <a:lnTo>
                    <a:pt x="362584" y="27891"/>
                  </a:lnTo>
                  <a:lnTo>
                    <a:pt x="669387" y="27891"/>
                  </a:lnTo>
                  <a:lnTo>
                    <a:pt x="669387" y="61095"/>
                  </a:lnTo>
                  <a:cubicBezTo>
                    <a:pt x="677877" y="50164"/>
                    <a:pt x="687202" y="39907"/>
                    <a:pt x="697278" y="30415"/>
                  </a:cubicBezTo>
                  <a:lnTo>
                    <a:pt x="697278" y="0"/>
                  </a:lnTo>
                  <a:lnTo>
                    <a:pt x="334693" y="0"/>
                  </a:lnTo>
                  <a:lnTo>
                    <a:pt x="334693" y="334693"/>
                  </a:lnTo>
                  <a:lnTo>
                    <a:pt x="167347" y="334693"/>
                  </a:lnTo>
                  <a:lnTo>
                    <a:pt x="167347" y="669387"/>
                  </a:lnTo>
                  <a:lnTo>
                    <a:pt x="0" y="669387"/>
                  </a:lnTo>
                  <a:lnTo>
                    <a:pt x="0" y="1031971"/>
                  </a:lnTo>
                  <a:lnTo>
                    <a:pt x="1031971" y="1031971"/>
                  </a:lnTo>
                  <a:lnTo>
                    <a:pt x="1031971" y="669387"/>
                  </a:lnTo>
                  <a:lnTo>
                    <a:pt x="864624" y="669387"/>
                  </a:lnTo>
                  <a:close/>
                  <a:moveTo>
                    <a:pt x="334693" y="1004080"/>
                  </a:moveTo>
                  <a:lnTo>
                    <a:pt x="27891" y="1004080"/>
                  </a:lnTo>
                  <a:lnTo>
                    <a:pt x="27891" y="697278"/>
                  </a:lnTo>
                  <a:lnTo>
                    <a:pt x="334693" y="697278"/>
                  </a:lnTo>
                  <a:close/>
                  <a:moveTo>
                    <a:pt x="334693" y="669387"/>
                  </a:moveTo>
                  <a:lnTo>
                    <a:pt x="195238" y="669387"/>
                  </a:lnTo>
                  <a:lnTo>
                    <a:pt x="195238" y="362584"/>
                  </a:lnTo>
                  <a:lnTo>
                    <a:pt x="502040" y="362584"/>
                  </a:lnTo>
                  <a:lnTo>
                    <a:pt x="502040" y="669387"/>
                  </a:lnTo>
                  <a:lnTo>
                    <a:pt x="334693" y="669387"/>
                  </a:lnTo>
                  <a:close/>
                  <a:moveTo>
                    <a:pt x="669387" y="1004080"/>
                  </a:moveTo>
                  <a:lnTo>
                    <a:pt x="362584" y="1004080"/>
                  </a:lnTo>
                  <a:lnTo>
                    <a:pt x="362584" y="697278"/>
                  </a:lnTo>
                  <a:lnTo>
                    <a:pt x="669387" y="697278"/>
                  </a:lnTo>
                  <a:close/>
                  <a:moveTo>
                    <a:pt x="1004080" y="697278"/>
                  </a:moveTo>
                  <a:lnTo>
                    <a:pt x="1004080" y="1004080"/>
                  </a:lnTo>
                  <a:lnTo>
                    <a:pt x="697278" y="1004080"/>
                  </a:lnTo>
                  <a:lnTo>
                    <a:pt x="697278" y="697278"/>
                  </a:lnTo>
                  <a:lnTo>
                    <a:pt x="1004080" y="697278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: Shape 134">
              <a:extLst>
                <a:ext uri="{FF2B5EF4-FFF2-40B4-BE49-F238E27FC236}">
                  <a16:creationId xmlns:a16="http://schemas.microsoft.com/office/drawing/2014/main" id="{8AE2FC27-B29C-4380-847A-F5754D2AFE4F}"/>
                </a:ext>
              </a:extLst>
            </p:cNvPr>
            <p:cNvSpPr/>
            <p:nvPr/>
          </p:nvSpPr>
          <p:spPr>
            <a:xfrm>
              <a:off x="6206451" y="2913015"/>
              <a:ext cx="446257" cy="446257"/>
            </a:xfrm>
            <a:custGeom>
              <a:avLst/>
              <a:gdLst>
                <a:gd name="connsiteX0" fmla="*/ 223129 w 446257"/>
                <a:gd name="connsiteY0" fmla="*/ 0 h 446257"/>
                <a:gd name="connsiteX1" fmla="*/ 0 w 446257"/>
                <a:gd name="connsiteY1" fmla="*/ 223129 h 446257"/>
                <a:gd name="connsiteX2" fmla="*/ 223129 w 446257"/>
                <a:gd name="connsiteY2" fmla="*/ 446258 h 446257"/>
                <a:gd name="connsiteX3" fmla="*/ 446258 w 446257"/>
                <a:gd name="connsiteY3" fmla="*/ 223129 h 446257"/>
                <a:gd name="connsiteX4" fmla="*/ 223129 w 446257"/>
                <a:gd name="connsiteY4" fmla="*/ 0 h 446257"/>
                <a:gd name="connsiteX5" fmla="*/ 223129 w 446257"/>
                <a:gd name="connsiteY5" fmla="*/ 418367 h 446257"/>
                <a:gd name="connsiteX6" fmla="*/ 27891 w 446257"/>
                <a:gd name="connsiteY6" fmla="*/ 223129 h 446257"/>
                <a:gd name="connsiteX7" fmla="*/ 223129 w 446257"/>
                <a:gd name="connsiteY7" fmla="*/ 27891 h 446257"/>
                <a:gd name="connsiteX8" fmla="*/ 418367 w 446257"/>
                <a:gd name="connsiteY8" fmla="*/ 223129 h 446257"/>
                <a:gd name="connsiteX9" fmla="*/ 223129 w 446257"/>
                <a:gd name="connsiteY9" fmla="*/ 418367 h 44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6257" h="446257">
                  <a:moveTo>
                    <a:pt x="223129" y="0"/>
                  </a:moveTo>
                  <a:cubicBezTo>
                    <a:pt x="99898" y="0"/>
                    <a:pt x="0" y="99898"/>
                    <a:pt x="0" y="223129"/>
                  </a:cubicBezTo>
                  <a:cubicBezTo>
                    <a:pt x="0" y="346360"/>
                    <a:pt x="99898" y="446258"/>
                    <a:pt x="223129" y="446258"/>
                  </a:cubicBezTo>
                  <a:cubicBezTo>
                    <a:pt x="346360" y="446258"/>
                    <a:pt x="446258" y="346360"/>
                    <a:pt x="446258" y="223129"/>
                  </a:cubicBezTo>
                  <a:cubicBezTo>
                    <a:pt x="446111" y="99959"/>
                    <a:pt x="346299" y="146"/>
                    <a:pt x="223129" y="0"/>
                  </a:cubicBezTo>
                  <a:close/>
                  <a:moveTo>
                    <a:pt x="223129" y="418367"/>
                  </a:moveTo>
                  <a:cubicBezTo>
                    <a:pt x="115302" y="418367"/>
                    <a:pt x="27891" y="330956"/>
                    <a:pt x="27891" y="223129"/>
                  </a:cubicBezTo>
                  <a:cubicBezTo>
                    <a:pt x="27891" y="115302"/>
                    <a:pt x="115302" y="27891"/>
                    <a:pt x="223129" y="27891"/>
                  </a:cubicBezTo>
                  <a:cubicBezTo>
                    <a:pt x="330956" y="27891"/>
                    <a:pt x="418367" y="115302"/>
                    <a:pt x="418367" y="223129"/>
                  </a:cubicBezTo>
                  <a:cubicBezTo>
                    <a:pt x="418244" y="330904"/>
                    <a:pt x="330904" y="418244"/>
                    <a:pt x="223129" y="418367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: Shape 135">
              <a:extLst>
                <a:ext uri="{FF2B5EF4-FFF2-40B4-BE49-F238E27FC236}">
                  <a16:creationId xmlns:a16="http://schemas.microsoft.com/office/drawing/2014/main" id="{3D63F673-F7CE-472B-9948-3EAF6FCEC6C4}"/>
                </a:ext>
              </a:extLst>
            </p:cNvPr>
            <p:cNvSpPr/>
            <p:nvPr/>
          </p:nvSpPr>
          <p:spPr>
            <a:xfrm>
              <a:off x="6294210" y="3042611"/>
              <a:ext cx="256807" cy="182979"/>
            </a:xfrm>
            <a:custGeom>
              <a:avLst/>
              <a:gdLst>
                <a:gd name="connsiteX0" fmla="*/ 93533 w 256807"/>
                <a:gd name="connsiteY0" fmla="*/ 143542 h 182979"/>
                <a:gd name="connsiteX1" fmla="*/ 19733 w 256807"/>
                <a:gd name="connsiteY1" fmla="*/ 69728 h 182979"/>
                <a:gd name="connsiteX2" fmla="*/ 0 w 256807"/>
                <a:gd name="connsiteY2" fmla="*/ 89447 h 182979"/>
                <a:gd name="connsiteX3" fmla="*/ 93533 w 256807"/>
                <a:gd name="connsiteY3" fmla="*/ 182980 h 182979"/>
                <a:gd name="connsiteX4" fmla="*/ 256807 w 256807"/>
                <a:gd name="connsiteY4" fmla="*/ 19719 h 182979"/>
                <a:gd name="connsiteX5" fmla="*/ 237074 w 256807"/>
                <a:gd name="connsiteY5" fmla="*/ 0 h 182979"/>
                <a:gd name="connsiteX6" fmla="*/ 93533 w 256807"/>
                <a:gd name="connsiteY6" fmla="*/ 143542 h 182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807" h="182979">
                  <a:moveTo>
                    <a:pt x="93533" y="143542"/>
                  </a:moveTo>
                  <a:lnTo>
                    <a:pt x="19733" y="69728"/>
                  </a:lnTo>
                  <a:lnTo>
                    <a:pt x="0" y="89447"/>
                  </a:lnTo>
                  <a:lnTo>
                    <a:pt x="93533" y="182980"/>
                  </a:lnTo>
                  <a:lnTo>
                    <a:pt x="256807" y="19719"/>
                  </a:lnTo>
                  <a:lnTo>
                    <a:pt x="237074" y="0"/>
                  </a:lnTo>
                  <a:lnTo>
                    <a:pt x="93533" y="143542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3" name="Graphic 8" descr="Gears">
            <a:extLst>
              <a:ext uri="{FF2B5EF4-FFF2-40B4-BE49-F238E27FC236}">
                <a16:creationId xmlns:a16="http://schemas.microsoft.com/office/drawing/2014/main" id="{E0C2F3C4-8707-4EAA-8890-F8F4810A090B}"/>
              </a:ext>
            </a:extLst>
          </p:cNvPr>
          <p:cNvGrpSpPr/>
          <p:nvPr/>
        </p:nvGrpSpPr>
        <p:grpSpPr>
          <a:xfrm>
            <a:off x="6799074" y="4625798"/>
            <a:ext cx="530101" cy="641487"/>
            <a:chOff x="12331484" y="6931762"/>
            <a:chExt cx="621029" cy="751522"/>
          </a:xfrm>
          <a:solidFill>
            <a:schemeClr val="bg1"/>
          </a:solidFill>
        </p:grpSpPr>
        <p:sp>
          <p:nvSpPr>
            <p:cNvPr id="64" name="Freeform: Shape 28">
              <a:extLst>
                <a:ext uri="{FF2B5EF4-FFF2-40B4-BE49-F238E27FC236}">
                  <a16:creationId xmlns:a16="http://schemas.microsoft.com/office/drawing/2014/main" id="{697234A9-7686-415D-B39F-9D064F01318C}"/>
                </a:ext>
              </a:extLst>
            </p:cNvPr>
            <p:cNvSpPr/>
            <p:nvPr/>
          </p:nvSpPr>
          <p:spPr>
            <a:xfrm>
              <a:off x="12546750" y="6931762"/>
              <a:ext cx="405764" cy="404812"/>
            </a:xfrm>
            <a:custGeom>
              <a:avLst/>
              <a:gdLst>
                <a:gd name="connsiteX0" fmla="*/ 202883 w 405764"/>
                <a:gd name="connsiteY0" fmla="*/ 274320 h 404812"/>
                <a:gd name="connsiteX1" fmla="*/ 131445 w 405764"/>
                <a:gd name="connsiteY1" fmla="*/ 202883 h 404812"/>
                <a:gd name="connsiteX2" fmla="*/ 202883 w 405764"/>
                <a:gd name="connsiteY2" fmla="*/ 131445 h 404812"/>
                <a:gd name="connsiteX3" fmla="*/ 274320 w 405764"/>
                <a:gd name="connsiteY3" fmla="*/ 202883 h 404812"/>
                <a:gd name="connsiteX4" fmla="*/ 202883 w 405764"/>
                <a:gd name="connsiteY4" fmla="*/ 274320 h 404812"/>
                <a:gd name="connsiteX5" fmla="*/ 363855 w 405764"/>
                <a:gd name="connsiteY5" fmla="*/ 158115 h 404812"/>
                <a:gd name="connsiteX6" fmla="*/ 348615 w 405764"/>
                <a:gd name="connsiteY6" fmla="*/ 120968 h 404812"/>
                <a:gd name="connsiteX7" fmla="*/ 363855 w 405764"/>
                <a:gd name="connsiteY7" fmla="*/ 76200 h 404812"/>
                <a:gd name="connsiteX8" fmla="*/ 329565 w 405764"/>
                <a:gd name="connsiteY8" fmla="*/ 41910 h 404812"/>
                <a:gd name="connsiteX9" fmla="*/ 284798 w 405764"/>
                <a:gd name="connsiteY9" fmla="*/ 57150 h 404812"/>
                <a:gd name="connsiteX10" fmla="*/ 247650 w 405764"/>
                <a:gd name="connsiteY10" fmla="*/ 41910 h 404812"/>
                <a:gd name="connsiteX11" fmla="*/ 226695 w 405764"/>
                <a:gd name="connsiteY11" fmla="*/ 0 h 404812"/>
                <a:gd name="connsiteX12" fmla="*/ 179070 w 405764"/>
                <a:gd name="connsiteY12" fmla="*/ 0 h 404812"/>
                <a:gd name="connsiteX13" fmla="*/ 158115 w 405764"/>
                <a:gd name="connsiteY13" fmla="*/ 41910 h 404812"/>
                <a:gd name="connsiteX14" fmla="*/ 120968 w 405764"/>
                <a:gd name="connsiteY14" fmla="*/ 57150 h 404812"/>
                <a:gd name="connsiteX15" fmla="*/ 76200 w 405764"/>
                <a:gd name="connsiteY15" fmla="*/ 41910 h 404812"/>
                <a:gd name="connsiteX16" fmla="*/ 41910 w 405764"/>
                <a:gd name="connsiteY16" fmla="*/ 76200 h 404812"/>
                <a:gd name="connsiteX17" fmla="*/ 57150 w 405764"/>
                <a:gd name="connsiteY17" fmla="*/ 120968 h 404812"/>
                <a:gd name="connsiteX18" fmla="*/ 41910 w 405764"/>
                <a:gd name="connsiteY18" fmla="*/ 158115 h 404812"/>
                <a:gd name="connsiteX19" fmla="*/ 0 w 405764"/>
                <a:gd name="connsiteY19" fmla="*/ 179070 h 404812"/>
                <a:gd name="connsiteX20" fmla="*/ 0 w 405764"/>
                <a:gd name="connsiteY20" fmla="*/ 226695 h 404812"/>
                <a:gd name="connsiteX21" fmla="*/ 41910 w 405764"/>
                <a:gd name="connsiteY21" fmla="*/ 247650 h 404812"/>
                <a:gd name="connsiteX22" fmla="*/ 57150 w 405764"/>
                <a:gd name="connsiteY22" fmla="*/ 284798 h 404812"/>
                <a:gd name="connsiteX23" fmla="*/ 41910 w 405764"/>
                <a:gd name="connsiteY23" fmla="*/ 329565 h 404812"/>
                <a:gd name="connsiteX24" fmla="*/ 75248 w 405764"/>
                <a:gd name="connsiteY24" fmla="*/ 362903 h 404812"/>
                <a:gd name="connsiteX25" fmla="*/ 120015 w 405764"/>
                <a:gd name="connsiteY25" fmla="*/ 347663 h 404812"/>
                <a:gd name="connsiteX26" fmla="*/ 157163 w 405764"/>
                <a:gd name="connsiteY26" fmla="*/ 362903 h 404812"/>
                <a:gd name="connsiteX27" fmla="*/ 178118 w 405764"/>
                <a:gd name="connsiteY27" fmla="*/ 404813 h 404812"/>
                <a:gd name="connsiteX28" fmla="*/ 225743 w 405764"/>
                <a:gd name="connsiteY28" fmla="*/ 404813 h 404812"/>
                <a:gd name="connsiteX29" fmla="*/ 246698 w 405764"/>
                <a:gd name="connsiteY29" fmla="*/ 362903 h 404812"/>
                <a:gd name="connsiteX30" fmla="*/ 283845 w 405764"/>
                <a:gd name="connsiteY30" fmla="*/ 347663 h 404812"/>
                <a:gd name="connsiteX31" fmla="*/ 328613 w 405764"/>
                <a:gd name="connsiteY31" fmla="*/ 362903 h 404812"/>
                <a:gd name="connsiteX32" fmla="*/ 362903 w 405764"/>
                <a:gd name="connsiteY32" fmla="*/ 329565 h 404812"/>
                <a:gd name="connsiteX33" fmla="*/ 347663 w 405764"/>
                <a:gd name="connsiteY33" fmla="*/ 284798 h 404812"/>
                <a:gd name="connsiteX34" fmla="*/ 363855 w 405764"/>
                <a:gd name="connsiteY34" fmla="*/ 247650 h 404812"/>
                <a:gd name="connsiteX35" fmla="*/ 405765 w 405764"/>
                <a:gd name="connsiteY35" fmla="*/ 226695 h 404812"/>
                <a:gd name="connsiteX36" fmla="*/ 405765 w 405764"/>
                <a:gd name="connsiteY36" fmla="*/ 179070 h 404812"/>
                <a:gd name="connsiteX37" fmla="*/ 363855 w 405764"/>
                <a:gd name="connsiteY37" fmla="*/ 158115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5764" h="404812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Freeform: Shape 29">
              <a:extLst>
                <a:ext uri="{FF2B5EF4-FFF2-40B4-BE49-F238E27FC236}">
                  <a16:creationId xmlns:a16="http://schemas.microsoft.com/office/drawing/2014/main" id="{1129BD39-6968-47FB-A8FC-237474969F44}"/>
                </a:ext>
              </a:extLst>
            </p:cNvPr>
            <p:cNvSpPr/>
            <p:nvPr/>
          </p:nvSpPr>
          <p:spPr>
            <a:xfrm>
              <a:off x="12331484" y="7278472"/>
              <a:ext cx="405765" cy="404812"/>
            </a:xfrm>
            <a:custGeom>
              <a:avLst/>
              <a:gdLst>
                <a:gd name="connsiteX0" fmla="*/ 202883 w 405765"/>
                <a:gd name="connsiteY0" fmla="*/ 274320 h 404812"/>
                <a:gd name="connsiteX1" fmla="*/ 131445 w 405765"/>
                <a:gd name="connsiteY1" fmla="*/ 202882 h 404812"/>
                <a:gd name="connsiteX2" fmla="*/ 202883 w 405765"/>
                <a:gd name="connsiteY2" fmla="*/ 131445 h 404812"/>
                <a:gd name="connsiteX3" fmla="*/ 274320 w 405765"/>
                <a:gd name="connsiteY3" fmla="*/ 202882 h 404812"/>
                <a:gd name="connsiteX4" fmla="*/ 202883 w 405765"/>
                <a:gd name="connsiteY4" fmla="*/ 274320 h 404812"/>
                <a:gd name="connsiteX5" fmla="*/ 202883 w 405765"/>
                <a:gd name="connsiteY5" fmla="*/ 274320 h 404812"/>
                <a:gd name="connsiteX6" fmla="*/ 348615 w 405765"/>
                <a:gd name="connsiteY6" fmla="*/ 120967 h 404812"/>
                <a:gd name="connsiteX7" fmla="*/ 363855 w 405765"/>
                <a:gd name="connsiteY7" fmla="*/ 76200 h 404812"/>
                <a:gd name="connsiteX8" fmla="*/ 329565 w 405765"/>
                <a:gd name="connsiteY8" fmla="*/ 41910 h 404812"/>
                <a:gd name="connsiteX9" fmla="*/ 284798 w 405765"/>
                <a:gd name="connsiteY9" fmla="*/ 57150 h 404812"/>
                <a:gd name="connsiteX10" fmla="*/ 247650 w 405765"/>
                <a:gd name="connsiteY10" fmla="*/ 41910 h 404812"/>
                <a:gd name="connsiteX11" fmla="*/ 226695 w 405765"/>
                <a:gd name="connsiteY11" fmla="*/ 0 h 404812"/>
                <a:gd name="connsiteX12" fmla="*/ 179070 w 405765"/>
                <a:gd name="connsiteY12" fmla="*/ 0 h 404812"/>
                <a:gd name="connsiteX13" fmla="*/ 158115 w 405765"/>
                <a:gd name="connsiteY13" fmla="*/ 41910 h 404812"/>
                <a:gd name="connsiteX14" fmla="*/ 120968 w 405765"/>
                <a:gd name="connsiteY14" fmla="*/ 57150 h 404812"/>
                <a:gd name="connsiteX15" fmla="*/ 76200 w 405765"/>
                <a:gd name="connsiteY15" fmla="*/ 41910 h 404812"/>
                <a:gd name="connsiteX16" fmla="*/ 42863 w 405765"/>
                <a:gd name="connsiteY16" fmla="*/ 75247 h 404812"/>
                <a:gd name="connsiteX17" fmla="*/ 57150 w 405765"/>
                <a:gd name="connsiteY17" fmla="*/ 120015 h 404812"/>
                <a:gd name="connsiteX18" fmla="*/ 41910 w 405765"/>
                <a:gd name="connsiteY18" fmla="*/ 157163 h 404812"/>
                <a:gd name="connsiteX19" fmla="*/ 0 w 405765"/>
                <a:gd name="connsiteY19" fmla="*/ 178117 h 404812"/>
                <a:gd name="connsiteX20" fmla="*/ 0 w 405765"/>
                <a:gd name="connsiteY20" fmla="*/ 225742 h 404812"/>
                <a:gd name="connsiteX21" fmla="*/ 41910 w 405765"/>
                <a:gd name="connsiteY21" fmla="*/ 246698 h 404812"/>
                <a:gd name="connsiteX22" fmla="*/ 57150 w 405765"/>
                <a:gd name="connsiteY22" fmla="*/ 283845 h 404812"/>
                <a:gd name="connsiteX23" fmla="*/ 42863 w 405765"/>
                <a:gd name="connsiteY23" fmla="*/ 328613 h 404812"/>
                <a:gd name="connsiteX24" fmla="*/ 76200 w 405765"/>
                <a:gd name="connsiteY24" fmla="*/ 361950 h 404812"/>
                <a:gd name="connsiteX25" fmla="*/ 120968 w 405765"/>
                <a:gd name="connsiteY25" fmla="*/ 347663 h 404812"/>
                <a:gd name="connsiteX26" fmla="*/ 158115 w 405765"/>
                <a:gd name="connsiteY26" fmla="*/ 362903 h 404812"/>
                <a:gd name="connsiteX27" fmla="*/ 179070 w 405765"/>
                <a:gd name="connsiteY27" fmla="*/ 404813 h 404812"/>
                <a:gd name="connsiteX28" fmla="*/ 226695 w 405765"/>
                <a:gd name="connsiteY28" fmla="*/ 404813 h 404812"/>
                <a:gd name="connsiteX29" fmla="*/ 247650 w 405765"/>
                <a:gd name="connsiteY29" fmla="*/ 362903 h 404812"/>
                <a:gd name="connsiteX30" fmla="*/ 284798 w 405765"/>
                <a:gd name="connsiteY30" fmla="*/ 347663 h 404812"/>
                <a:gd name="connsiteX31" fmla="*/ 329565 w 405765"/>
                <a:gd name="connsiteY31" fmla="*/ 362903 h 404812"/>
                <a:gd name="connsiteX32" fmla="*/ 362903 w 405765"/>
                <a:gd name="connsiteY32" fmla="*/ 328613 h 404812"/>
                <a:gd name="connsiteX33" fmla="*/ 348615 w 405765"/>
                <a:gd name="connsiteY33" fmla="*/ 284798 h 404812"/>
                <a:gd name="connsiteX34" fmla="*/ 363855 w 405765"/>
                <a:gd name="connsiteY34" fmla="*/ 247650 h 404812"/>
                <a:gd name="connsiteX35" fmla="*/ 405765 w 405765"/>
                <a:gd name="connsiteY35" fmla="*/ 226695 h 404812"/>
                <a:gd name="connsiteX36" fmla="*/ 405765 w 405765"/>
                <a:gd name="connsiteY36" fmla="*/ 179070 h 404812"/>
                <a:gd name="connsiteX37" fmla="*/ 363855 w 405765"/>
                <a:gd name="connsiteY37" fmla="*/ 158115 h 404812"/>
                <a:gd name="connsiteX38" fmla="*/ 348615 w 405765"/>
                <a:gd name="connsiteY38" fmla="*/ 120967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5765" h="404812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UY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05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2460</TotalTime>
  <Words>660</Words>
  <Application>Microsoft Office PowerPoint</Application>
  <PresentationFormat>Personalizado</PresentationFormat>
  <Paragraphs>128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Candara</vt:lpstr>
      <vt:lpstr>Roboto Condensed</vt:lpstr>
      <vt:lpstr>Segoe UI</vt:lpstr>
      <vt:lpstr>Tema de Office</vt:lpstr>
      <vt:lpstr>Presentación de PowerPoint</vt:lpstr>
      <vt:lpstr>Contexto </vt:lpstr>
      <vt:lpstr>Política de reactivación productiva CHQ</vt:lpstr>
      <vt:lpstr>Plan de reactivación económica del Centro Histórico del Distrito Metropolitano de Quito </vt:lpstr>
      <vt:lpstr>Ejecutores del Plan</vt:lpstr>
      <vt:lpstr>Proyecto Destino Activo </vt:lpstr>
      <vt:lpstr>Proyecto Dinamización de la demanda</vt:lpstr>
      <vt:lpstr>Proyecto Empleo, asociatividad y encadenamiento productivo</vt:lpstr>
      <vt:lpstr>Proyecto Entorno seguro y ecosistema de negocios</vt:lpstr>
      <vt:lpstr>Conclusiones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alejandra</dc:creator>
  <cp:lastModifiedBy>Cristina Borja</cp:lastModifiedBy>
  <cp:revision>219</cp:revision>
  <cp:lastPrinted>2021-03-02T05:08:48Z</cp:lastPrinted>
  <dcterms:created xsi:type="dcterms:W3CDTF">2020-11-18T18:11:57Z</dcterms:created>
  <dcterms:modified xsi:type="dcterms:W3CDTF">2021-03-02T13:00:44Z</dcterms:modified>
</cp:coreProperties>
</file>