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302" r:id="rId2"/>
    <p:sldId id="290" r:id="rId3"/>
    <p:sldId id="299" r:id="rId4"/>
    <p:sldId id="292" r:id="rId5"/>
    <p:sldId id="293" r:id="rId6"/>
    <p:sldId id="294" r:id="rId7"/>
    <p:sldId id="296" r:id="rId8"/>
    <p:sldId id="297" r:id="rId9"/>
    <p:sldId id="298" r:id="rId10"/>
  </p:sldIdLst>
  <p:sldSz cx="12188825" cy="6858000"/>
  <p:notesSz cx="6888163" cy="10020300"/>
  <p:defaultTextStyle>
    <a:defPPr>
      <a:defRPr lang="es-ES"/>
    </a:defPPr>
    <a:lvl1pPr marL="0" algn="l" defTabSz="396866" rtl="0" eaLnBrk="1" latinLnBrk="0" hangingPunct="1">
      <a:defRPr sz="1500" kern="1200">
        <a:solidFill>
          <a:schemeClr val="tx1"/>
        </a:solidFill>
        <a:latin typeface="+mn-lt"/>
        <a:ea typeface="+mn-ea"/>
        <a:cs typeface="+mn-cs"/>
      </a:defRPr>
    </a:lvl1pPr>
    <a:lvl2pPr marL="396866" algn="l" defTabSz="396866" rtl="0" eaLnBrk="1" latinLnBrk="0" hangingPunct="1">
      <a:defRPr sz="1500" kern="1200">
        <a:solidFill>
          <a:schemeClr val="tx1"/>
        </a:solidFill>
        <a:latin typeface="+mn-lt"/>
        <a:ea typeface="+mn-ea"/>
        <a:cs typeface="+mn-cs"/>
      </a:defRPr>
    </a:lvl2pPr>
    <a:lvl3pPr marL="793733" algn="l" defTabSz="396866" rtl="0" eaLnBrk="1" latinLnBrk="0" hangingPunct="1">
      <a:defRPr sz="1500" kern="1200">
        <a:solidFill>
          <a:schemeClr val="tx1"/>
        </a:solidFill>
        <a:latin typeface="+mn-lt"/>
        <a:ea typeface="+mn-ea"/>
        <a:cs typeface="+mn-cs"/>
      </a:defRPr>
    </a:lvl3pPr>
    <a:lvl4pPr marL="1190601" algn="l" defTabSz="396866" rtl="0" eaLnBrk="1" latinLnBrk="0" hangingPunct="1">
      <a:defRPr sz="1500" kern="1200">
        <a:solidFill>
          <a:schemeClr val="tx1"/>
        </a:solidFill>
        <a:latin typeface="+mn-lt"/>
        <a:ea typeface="+mn-ea"/>
        <a:cs typeface="+mn-cs"/>
      </a:defRPr>
    </a:lvl4pPr>
    <a:lvl5pPr marL="1587467" algn="l" defTabSz="396866" rtl="0" eaLnBrk="1" latinLnBrk="0" hangingPunct="1">
      <a:defRPr sz="1500" kern="1200">
        <a:solidFill>
          <a:schemeClr val="tx1"/>
        </a:solidFill>
        <a:latin typeface="+mn-lt"/>
        <a:ea typeface="+mn-ea"/>
        <a:cs typeface="+mn-cs"/>
      </a:defRPr>
    </a:lvl5pPr>
    <a:lvl6pPr marL="1984334" algn="l" defTabSz="396866" rtl="0" eaLnBrk="1" latinLnBrk="0" hangingPunct="1">
      <a:defRPr sz="1500" kern="1200">
        <a:solidFill>
          <a:schemeClr val="tx1"/>
        </a:solidFill>
        <a:latin typeface="+mn-lt"/>
        <a:ea typeface="+mn-ea"/>
        <a:cs typeface="+mn-cs"/>
      </a:defRPr>
    </a:lvl6pPr>
    <a:lvl7pPr marL="2381199" algn="l" defTabSz="396866" rtl="0" eaLnBrk="1" latinLnBrk="0" hangingPunct="1">
      <a:defRPr sz="1500" kern="1200">
        <a:solidFill>
          <a:schemeClr val="tx1"/>
        </a:solidFill>
        <a:latin typeface="+mn-lt"/>
        <a:ea typeface="+mn-ea"/>
        <a:cs typeface="+mn-cs"/>
      </a:defRPr>
    </a:lvl7pPr>
    <a:lvl8pPr marL="2778068" algn="l" defTabSz="396866" rtl="0" eaLnBrk="1" latinLnBrk="0" hangingPunct="1">
      <a:defRPr sz="1500" kern="1200">
        <a:solidFill>
          <a:schemeClr val="tx1"/>
        </a:solidFill>
        <a:latin typeface="+mn-lt"/>
        <a:ea typeface="+mn-ea"/>
        <a:cs typeface="+mn-cs"/>
      </a:defRPr>
    </a:lvl8pPr>
    <a:lvl9pPr marL="3174935" algn="l" defTabSz="396866"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0041"/>
    <a:srgbClr val="C70038"/>
    <a:srgbClr val="FF5733"/>
    <a:srgbClr val="7E6E94"/>
    <a:srgbClr val="473166"/>
    <a:srgbClr val="900C3F"/>
    <a:srgbClr val="591845"/>
    <a:srgbClr val="800040"/>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870" autoAdjust="0"/>
  </p:normalViewPr>
  <p:slideViewPr>
    <p:cSldViewPr snapToGrid="0" snapToObjects="1">
      <p:cViewPr>
        <p:scale>
          <a:sx n="70" d="100"/>
          <a:sy n="70" d="100"/>
        </p:scale>
        <p:origin x="372" y="450"/>
      </p:cViewPr>
      <p:guideLst>
        <p:guide orient="horz" pos="2160"/>
        <p:guide pos="383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2A0CB5-B633-448D-A596-A091C2CDE57D}" type="doc">
      <dgm:prSet loTypeId="urn:microsoft.com/office/officeart/2005/8/layout/default" loCatId="list" qsTypeId="urn:microsoft.com/office/officeart/2005/8/quickstyle/simple1" qsCatId="simple" csTypeId="urn:microsoft.com/office/officeart/2005/8/colors/accent4_1" csCatId="accent4" phldr="1"/>
      <dgm:spPr/>
      <dgm:t>
        <a:bodyPr/>
        <a:lstStyle/>
        <a:p>
          <a:endParaRPr lang="es-ES"/>
        </a:p>
      </dgm:t>
    </dgm:pt>
    <dgm:pt modelId="{629D01E0-9A01-41BF-A1ED-A4F3D7E3191E}">
      <dgm:prSet phldrT="[Texto]" custT="1"/>
      <dgm:spPr>
        <a:ln>
          <a:solidFill>
            <a:srgbClr val="473166"/>
          </a:solidFill>
        </a:ln>
      </dgm:spPr>
      <dgm:t>
        <a:bodyPr/>
        <a:lstStyle/>
        <a:p>
          <a:r>
            <a:rPr lang="es-ES" sz="1700" b="0" dirty="0" smtClean="0">
              <a:solidFill>
                <a:srgbClr val="473166"/>
              </a:solidFill>
            </a:rPr>
            <a:t>Protocolos de bioseguridad</a:t>
          </a:r>
          <a:endParaRPr lang="es-ES" sz="1700" b="0" dirty="0">
            <a:solidFill>
              <a:srgbClr val="473166"/>
            </a:solidFill>
          </a:endParaRPr>
        </a:p>
      </dgm:t>
    </dgm:pt>
    <dgm:pt modelId="{98D88E54-1501-412B-A33F-6E0713AD2011}" type="parTrans" cxnId="{D517C68C-0CDD-45AF-A819-9BD35D705840}">
      <dgm:prSet/>
      <dgm:spPr/>
      <dgm:t>
        <a:bodyPr/>
        <a:lstStyle/>
        <a:p>
          <a:endParaRPr lang="es-ES">
            <a:solidFill>
              <a:schemeClr val="tx2"/>
            </a:solidFill>
          </a:endParaRPr>
        </a:p>
      </dgm:t>
    </dgm:pt>
    <dgm:pt modelId="{72B8F451-36FD-4F49-81FA-266CA0195EED}" type="sibTrans" cxnId="{D517C68C-0CDD-45AF-A819-9BD35D705840}">
      <dgm:prSet/>
      <dgm:spPr/>
      <dgm:t>
        <a:bodyPr/>
        <a:lstStyle/>
        <a:p>
          <a:endParaRPr lang="es-ES">
            <a:solidFill>
              <a:schemeClr val="tx2"/>
            </a:solidFill>
          </a:endParaRPr>
        </a:p>
      </dgm:t>
    </dgm:pt>
    <dgm:pt modelId="{5B188593-AEF9-4C59-BD6E-50E3D52129D1}">
      <dgm:prSet phldrT="[Texto]" custT="1"/>
      <dgm:spPr>
        <a:solidFill>
          <a:schemeClr val="bg1"/>
        </a:solidFill>
        <a:ln>
          <a:solidFill>
            <a:srgbClr val="591845"/>
          </a:solidFill>
        </a:ln>
      </dgm:spPr>
      <dgm:t>
        <a:bodyPr/>
        <a:lstStyle/>
        <a:p>
          <a:r>
            <a:rPr lang="es-ES" sz="1700" b="0" dirty="0" smtClean="0">
              <a:solidFill>
                <a:srgbClr val="591845"/>
              </a:solidFill>
            </a:rPr>
            <a:t>Fortalecimiento capacidades</a:t>
          </a:r>
          <a:endParaRPr lang="es-ES" sz="1700" b="0" dirty="0">
            <a:solidFill>
              <a:srgbClr val="591845"/>
            </a:solidFill>
          </a:endParaRPr>
        </a:p>
      </dgm:t>
    </dgm:pt>
    <dgm:pt modelId="{E1104138-9B0E-4A98-99FC-9C95F53C558B}" type="parTrans" cxnId="{03D5B2D0-E474-4826-B02F-998AA5544B40}">
      <dgm:prSet/>
      <dgm:spPr/>
      <dgm:t>
        <a:bodyPr/>
        <a:lstStyle/>
        <a:p>
          <a:endParaRPr lang="es-ES">
            <a:solidFill>
              <a:schemeClr val="tx2"/>
            </a:solidFill>
          </a:endParaRPr>
        </a:p>
      </dgm:t>
    </dgm:pt>
    <dgm:pt modelId="{813AA1DF-3395-4C09-975D-39A5CE7F8B56}" type="sibTrans" cxnId="{03D5B2D0-E474-4826-B02F-998AA5544B40}">
      <dgm:prSet/>
      <dgm:spPr/>
      <dgm:t>
        <a:bodyPr/>
        <a:lstStyle/>
        <a:p>
          <a:endParaRPr lang="es-ES">
            <a:solidFill>
              <a:schemeClr val="tx2"/>
            </a:solidFill>
          </a:endParaRPr>
        </a:p>
      </dgm:t>
    </dgm:pt>
    <dgm:pt modelId="{90F1673B-9B57-4677-8CE8-8940EBD22697}">
      <dgm:prSet phldrT="[Texto]" custT="1"/>
      <dgm:spPr>
        <a:solidFill>
          <a:schemeClr val="bg1"/>
        </a:solidFill>
        <a:ln>
          <a:solidFill>
            <a:srgbClr val="900C3F"/>
          </a:solidFill>
        </a:ln>
      </dgm:spPr>
      <dgm:t>
        <a:bodyPr/>
        <a:lstStyle/>
        <a:p>
          <a:endParaRPr lang="es-ES" sz="1700" b="0" dirty="0">
            <a:solidFill>
              <a:srgbClr val="900C3F"/>
            </a:solidFill>
          </a:endParaRPr>
        </a:p>
      </dgm:t>
    </dgm:pt>
    <dgm:pt modelId="{3E30D029-E0D6-4CAF-85A5-444DC2BB9D13}" type="parTrans" cxnId="{03336F88-9034-41C0-9987-40C7C555BE59}">
      <dgm:prSet/>
      <dgm:spPr/>
      <dgm:t>
        <a:bodyPr/>
        <a:lstStyle/>
        <a:p>
          <a:endParaRPr lang="es-ES">
            <a:solidFill>
              <a:schemeClr val="tx2"/>
            </a:solidFill>
          </a:endParaRPr>
        </a:p>
      </dgm:t>
    </dgm:pt>
    <dgm:pt modelId="{CB9A14CC-141E-4C9F-9909-71734A926DE6}" type="sibTrans" cxnId="{03336F88-9034-41C0-9987-40C7C555BE59}">
      <dgm:prSet/>
      <dgm:spPr/>
      <dgm:t>
        <a:bodyPr/>
        <a:lstStyle/>
        <a:p>
          <a:endParaRPr lang="es-ES">
            <a:solidFill>
              <a:schemeClr val="tx2"/>
            </a:solidFill>
          </a:endParaRPr>
        </a:p>
      </dgm:t>
    </dgm:pt>
    <dgm:pt modelId="{C667B084-1C92-40BA-8AA4-E52EF22B043F}">
      <dgm:prSet phldrT="[Texto]" custT="1"/>
      <dgm:spPr>
        <a:solidFill>
          <a:schemeClr val="bg1"/>
        </a:solidFill>
        <a:ln w="25400">
          <a:solidFill>
            <a:srgbClr val="C70038"/>
          </a:solidFill>
        </a:ln>
      </dgm:spPr>
      <dgm:t>
        <a:bodyPr/>
        <a:lstStyle/>
        <a:p>
          <a:endParaRPr lang="es-ES" sz="1700" b="0" dirty="0">
            <a:solidFill>
              <a:srgbClr val="C70038"/>
            </a:solidFill>
          </a:endParaRPr>
        </a:p>
      </dgm:t>
    </dgm:pt>
    <dgm:pt modelId="{C3C48CA8-CB24-43B9-83E3-BD652F1032CD}" type="parTrans" cxnId="{0FB45ED2-6475-4D20-8DB3-E51DD7F43DE5}">
      <dgm:prSet/>
      <dgm:spPr/>
      <dgm:t>
        <a:bodyPr/>
        <a:lstStyle/>
        <a:p>
          <a:endParaRPr lang="es-ES">
            <a:solidFill>
              <a:schemeClr val="tx2"/>
            </a:solidFill>
          </a:endParaRPr>
        </a:p>
      </dgm:t>
    </dgm:pt>
    <dgm:pt modelId="{53BA42A2-F2F3-4E80-8751-8DA9032211D7}" type="sibTrans" cxnId="{0FB45ED2-6475-4D20-8DB3-E51DD7F43DE5}">
      <dgm:prSet/>
      <dgm:spPr/>
      <dgm:t>
        <a:bodyPr/>
        <a:lstStyle/>
        <a:p>
          <a:endParaRPr lang="es-ES">
            <a:solidFill>
              <a:schemeClr val="tx2"/>
            </a:solidFill>
          </a:endParaRPr>
        </a:p>
      </dgm:t>
    </dgm:pt>
    <dgm:pt modelId="{BB3E254B-215C-4F3B-9BCB-B33BF003B1CA}">
      <dgm:prSet phldrT="[Texto]" custT="1"/>
      <dgm:spPr>
        <a:solidFill>
          <a:schemeClr val="bg1"/>
        </a:solidFill>
        <a:ln>
          <a:solidFill>
            <a:srgbClr val="FF5733"/>
          </a:solidFill>
        </a:ln>
      </dgm:spPr>
      <dgm:t>
        <a:bodyPr/>
        <a:lstStyle/>
        <a:p>
          <a:r>
            <a:rPr lang="es-ES" sz="1700" b="0" dirty="0" smtClean="0">
              <a:solidFill>
                <a:srgbClr val="FF5733"/>
              </a:solidFill>
            </a:rPr>
            <a:t>Campaña con nuevos actores</a:t>
          </a:r>
          <a:endParaRPr lang="es-ES" sz="1700" b="0" dirty="0">
            <a:solidFill>
              <a:srgbClr val="FF5733"/>
            </a:solidFill>
          </a:endParaRPr>
        </a:p>
      </dgm:t>
    </dgm:pt>
    <dgm:pt modelId="{CAC40334-8C2C-4F1A-8D6E-8D969B70B623}" type="parTrans" cxnId="{F544176B-6842-426F-BD85-3CB91EBD6F26}">
      <dgm:prSet/>
      <dgm:spPr/>
      <dgm:t>
        <a:bodyPr/>
        <a:lstStyle/>
        <a:p>
          <a:endParaRPr lang="es-ES">
            <a:solidFill>
              <a:schemeClr val="tx2"/>
            </a:solidFill>
          </a:endParaRPr>
        </a:p>
      </dgm:t>
    </dgm:pt>
    <dgm:pt modelId="{D035C9A8-892C-469B-8EA0-8FC00A2D68F2}" type="sibTrans" cxnId="{F544176B-6842-426F-BD85-3CB91EBD6F26}">
      <dgm:prSet/>
      <dgm:spPr/>
      <dgm:t>
        <a:bodyPr/>
        <a:lstStyle/>
        <a:p>
          <a:endParaRPr lang="es-ES">
            <a:solidFill>
              <a:schemeClr val="tx2"/>
            </a:solidFill>
          </a:endParaRPr>
        </a:p>
      </dgm:t>
    </dgm:pt>
    <dgm:pt modelId="{CBA31498-25FA-48F5-886F-FC85A14D781D}">
      <dgm:prSet phldrT="[Texto]" custT="1"/>
      <dgm:spPr>
        <a:solidFill>
          <a:schemeClr val="bg1"/>
        </a:solidFill>
        <a:ln>
          <a:solidFill>
            <a:srgbClr val="A5A5A5"/>
          </a:solidFill>
        </a:ln>
      </dgm:spPr>
      <dgm:t>
        <a:bodyPr/>
        <a:lstStyle/>
        <a:p>
          <a:r>
            <a:rPr lang="es-ES" sz="1700" b="0" dirty="0" smtClean="0">
              <a:solidFill>
                <a:schemeClr val="tx1">
                  <a:lumMod val="65000"/>
                  <a:lumOff val="35000"/>
                </a:schemeClr>
              </a:solidFill>
            </a:rPr>
            <a:t>Tecnología y nuevas tendencias</a:t>
          </a:r>
          <a:endParaRPr lang="es-ES" sz="1700" b="0" dirty="0">
            <a:solidFill>
              <a:schemeClr val="tx1">
                <a:lumMod val="65000"/>
                <a:lumOff val="35000"/>
              </a:schemeClr>
            </a:solidFill>
          </a:endParaRPr>
        </a:p>
      </dgm:t>
    </dgm:pt>
    <dgm:pt modelId="{70A479F5-4F54-48DB-91FB-04820B73A872}" type="parTrans" cxnId="{524416C8-283D-4036-81F7-DB5127D913CD}">
      <dgm:prSet/>
      <dgm:spPr/>
      <dgm:t>
        <a:bodyPr/>
        <a:lstStyle/>
        <a:p>
          <a:endParaRPr lang="es-ES">
            <a:solidFill>
              <a:schemeClr val="tx2"/>
            </a:solidFill>
          </a:endParaRPr>
        </a:p>
      </dgm:t>
    </dgm:pt>
    <dgm:pt modelId="{12241B81-26A3-423C-A834-064BF4049C89}" type="sibTrans" cxnId="{524416C8-283D-4036-81F7-DB5127D913CD}">
      <dgm:prSet/>
      <dgm:spPr/>
      <dgm:t>
        <a:bodyPr/>
        <a:lstStyle/>
        <a:p>
          <a:endParaRPr lang="es-ES">
            <a:solidFill>
              <a:schemeClr val="tx2"/>
            </a:solidFill>
          </a:endParaRPr>
        </a:p>
      </dgm:t>
    </dgm:pt>
    <dgm:pt modelId="{4C2CF00C-52A5-4C02-AF78-1E66647B4A89}">
      <dgm:prSet phldrT="[Texto]" custT="1"/>
      <dgm:spPr>
        <a:solidFill>
          <a:schemeClr val="bg1"/>
        </a:solidFill>
        <a:ln>
          <a:solidFill>
            <a:srgbClr val="473166"/>
          </a:solidFill>
        </a:ln>
      </dgm:spPr>
      <dgm:t>
        <a:bodyPr/>
        <a:lstStyle/>
        <a:p>
          <a:r>
            <a:rPr lang="es-ES" sz="1700" b="0" dirty="0" smtClean="0">
              <a:solidFill>
                <a:srgbClr val="473166"/>
              </a:solidFill>
            </a:rPr>
            <a:t>Articulación empresarial</a:t>
          </a:r>
          <a:endParaRPr lang="es-ES" sz="1700" b="0" dirty="0">
            <a:solidFill>
              <a:srgbClr val="473166"/>
            </a:solidFill>
          </a:endParaRPr>
        </a:p>
      </dgm:t>
    </dgm:pt>
    <dgm:pt modelId="{7F733700-F992-40C7-903F-2F272178AB53}" type="parTrans" cxnId="{BAC3DC8A-45D5-4167-8841-7754E5840CB6}">
      <dgm:prSet/>
      <dgm:spPr/>
      <dgm:t>
        <a:bodyPr/>
        <a:lstStyle/>
        <a:p>
          <a:endParaRPr lang="es-ES">
            <a:solidFill>
              <a:schemeClr val="tx2"/>
            </a:solidFill>
          </a:endParaRPr>
        </a:p>
      </dgm:t>
    </dgm:pt>
    <dgm:pt modelId="{05AEAA5C-2944-438E-B3E5-FE22E1A42B60}" type="sibTrans" cxnId="{BAC3DC8A-45D5-4167-8841-7754E5840CB6}">
      <dgm:prSet/>
      <dgm:spPr/>
      <dgm:t>
        <a:bodyPr/>
        <a:lstStyle/>
        <a:p>
          <a:endParaRPr lang="es-ES">
            <a:solidFill>
              <a:schemeClr val="tx2"/>
            </a:solidFill>
          </a:endParaRPr>
        </a:p>
      </dgm:t>
    </dgm:pt>
    <dgm:pt modelId="{2A399917-1745-4B57-9523-5C5FFC7EC142}">
      <dgm:prSet phldrT="[Texto]" custT="1"/>
      <dgm:spPr>
        <a:ln>
          <a:solidFill>
            <a:srgbClr val="591845"/>
          </a:solidFill>
        </a:ln>
      </dgm:spPr>
      <dgm:t>
        <a:bodyPr/>
        <a:lstStyle/>
        <a:p>
          <a:r>
            <a:rPr lang="es-ES" sz="1700" b="0" dirty="0" smtClean="0">
              <a:solidFill>
                <a:srgbClr val="591845"/>
              </a:solidFill>
            </a:rPr>
            <a:t>Seguridad turística</a:t>
          </a:r>
          <a:endParaRPr lang="es-ES" sz="1700" b="0" dirty="0">
            <a:solidFill>
              <a:srgbClr val="591845"/>
            </a:solidFill>
          </a:endParaRPr>
        </a:p>
      </dgm:t>
    </dgm:pt>
    <dgm:pt modelId="{C9E52379-531B-4193-BB47-E7C018BC3224}" type="parTrans" cxnId="{D8BA5598-73E2-449C-A55E-F130D9A6AEF5}">
      <dgm:prSet/>
      <dgm:spPr/>
      <dgm:t>
        <a:bodyPr/>
        <a:lstStyle/>
        <a:p>
          <a:endParaRPr lang="es-ES">
            <a:solidFill>
              <a:schemeClr val="tx2"/>
            </a:solidFill>
          </a:endParaRPr>
        </a:p>
      </dgm:t>
    </dgm:pt>
    <dgm:pt modelId="{5D747323-74D3-4B03-8ECE-816FE52BF60E}" type="sibTrans" cxnId="{D8BA5598-73E2-449C-A55E-F130D9A6AEF5}">
      <dgm:prSet/>
      <dgm:spPr/>
      <dgm:t>
        <a:bodyPr/>
        <a:lstStyle/>
        <a:p>
          <a:endParaRPr lang="es-ES">
            <a:solidFill>
              <a:schemeClr val="tx2"/>
            </a:solidFill>
          </a:endParaRPr>
        </a:p>
      </dgm:t>
    </dgm:pt>
    <dgm:pt modelId="{325C2C92-FA32-469C-B5B4-E4F729F4425B}">
      <dgm:prSet phldrT="[Texto]" custT="1"/>
      <dgm:spPr>
        <a:ln>
          <a:solidFill>
            <a:srgbClr val="900C3F"/>
          </a:solidFill>
        </a:ln>
      </dgm:spPr>
      <dgm:t>
        <a:bodyPr/>
        <a:lstStyle/>
        <a:p>
          <a:r>
            <a:rPr lang="es-ES" sz="1700" b="0" dirty="0" smtClean="0">
              <a:solidFill>
                <a:srgbClr val="900C3F"/>
              </a:solidFill>
            </a:rPr>
            <a:t>Reconocimiento a la calidad</a:t>
          </a:r>
          <a:endParaRPr lang="es-ES" sz="1700" b="0" dirty="0">
            <a:solidFill>
              <a:srgbClr val="900C3F"/>
            </a:solidFill>
          </a:endParaRPr>
        </a:p>
      </dgm:t>
    </dgm:pt>
    <dgm:pt modelId="{1DC0E605-AB3E-4443-BD2F-7717C94BA318}" type="parTrans" cxnId="{4DC30385-1635-43CE-8E5E-6980BF33EB29}">
      <dgm:prSet/>
      <dgm:spPr/>
      <dgm:t>
        <a:bodyPr/>
        <a:lstStyle/>
        <a:p>
          <a:endParaRPr lang="es-ES">
            <a:solidFill>
              <a:schemeClr val="tx2"/>
            </a:solidFill>
          </a:endParaRPr>
        </a:p>
      </dgm:t>
    </dgm:pt>
    <dgm:pt modelId="{8849C46C-5F1A-479F-9639-339A60DF2D85}" type="sibTrans" cxnId="{4DC30385-1635-43CE-8E5E-6980BF33EB29}">
      <dgm:prSet/>
      <dgm:spPr/>
      <dgm:t>
        <a:bodyPr/>
        <a:lstStyle/>
        <a:p>
          <a:endParaRPr lang="es-ES">
            <a:solidFill>
              <a:schemeClr val="tx2"/>
            </a:solidFill>
          </a:endParaRPr>
        </a:p>
      </dgm:t>
    </dgm:pt>
    <dgm:pt modelId="{97F401AA-F295-460E-B602-F57B4FC847E4}" type="pres">
      <dgm:prSet presAssocID="{6D2A0CB5-B633-448D-A596-A091C2CDE57D}" presName="diagram" presStyleCnt="0">
        <dgm:presLayoutVars>
          <dgm:dir/>
          <dgm:resizeHandles val="exact"/>
        </dgm:presLayoutVars>
      </dgm:prSet>
      <dgm:spPr/>
      <dgm:t>
        <a:bodyPr/>
        <a:lstStyle/>
        <a:p>
          <a:endParaRPr lang="es-ES"/>
        </a:p>
      </dgm:t>
    </dgm:pt>
    <dgm:pt modelId="{18EF52A0-36AD-4D0D-92FA-391128EA7634}" type="pres">
      <dgm:prSet presAssocID="{629D01E0-9A01-41BF-A1ED-A4F3D7E3191E}" presName="node" presStyleLbl="node1" presStyleIdx="0" presStyleCnt="9">
        <dgm:presLayoutVars>
          <dgm:bulletEnabled val="1"/>
        </dgm:presLayoutVars>
      </dgm:prSet>
      <dgm:spPr/>
      <dgm:t>
        <a:bodyPr/>
        <a:lstStyle/>
        <a:p>
          <a:endParaRPr lang="es-ES"/>
        </a:p>
      </dgm:t>
    </dgm:pt>
    <dgm:pt modelId="{8FC44DB8-3991-45D3-A954-31BDC2E6DD2F}" type="pres">
      <dgm:prSet presAssocID="{72B8F451-36FD-4F49-81FA-266CA0195EED}" presName="sibTrans" presStyleCnt="0"/>
      <dgm:spPr/>
    </dgm:pt>
    <dgm:pt modelId="{017548DE-CB66-4B78-9A66-223F12D8C2DA}" type="pres">
      <dgm:prSet presAssocID="{5B188593-AEF9-4C59-BD6E-50E3D52129D1}" presName="node" presStyleLbl="node1" presStyleIdx="1" presStyleCnt="9">
        <dgm:presLayoutVars>
          <dgm:bulletEnabled val="1"/>
        </dgm:presLayoutVars>
      </dgm:prSet>
      <dgm:spPr/>
      <dgm:t>
        <a:bodyPr/>
        <a:lstStyle/>
        <a:p>
          <a:endParaRPr lang="es-ES"/>
        </a:p>
      </dgm:t>
    </dgm:pt>
    <dgm:pt modelId="{FA6D06B6-F584-4599-AD50-42ABDB80F920}" type="pres">
      <dgm:prSet presAssocID="{813AA1DF-3395-4C09-975D-39A5CE7F8B56}" presName="sibTrans" presStyleCnt="0"/>
      <dgm:spPr/>
    </dgm:pt>
    <dgm:pt modelId="{EF0CF816-1376-4D83-9A48-E15918614FE3}" type="pres">
      <dgm:prSet presAssocID="{90F1673B-9B57-4677-8CE8-8940EBD22697}" presName="node" presStyleLbl="node1" presStyleIdx="2" presStyleCnt="9">
        <dgm:presLayoutVars>
          <dgm:bulletEnabled val="1"/>
        </dgm:presLayoutVars>
      </dgm:prSet>
      <dgm:spPr/>
      <dgm:t>
        <a:bodyPr/>
        <a:lstStyle/>
        <a:p>
          <a:endParaRPr lang="es-ES"/>
        </a:p>
      </dgm:t>
    </dgm:pt>
    <dgm:pt modelId="{B74D2A7F-A9CA-401C-984D-7A15F5B73639}" type="pres">
      <dgm:prSet presAssocID="{CB9A14CC-141E-4C9F-9909-71734A926DE6}" presName="sibTrans" presStyleCnt="0"/>
      <dgm:spPr/>
    </dgm:pt>
    <dgm:pt modelId="{35DAF830-58A0-4568-861E-7BD6A35CBD89}" type="pres">
      <dgm:prSet presAssocID="{C667B084-1C92-40BA-8AA4-E52EF22B043F}" presName="node" presStyleLbl="node1" presStyleIdx="3" presStyleCnt="9" custLinFactNeighborY="-8320">
        <dgm:presLayoutVars>
          <dgm:bulletEnabled val="1"/>
        </dgm:presLayoutVars>
      </dgm:prSet>
      <dgm:spPr/>
      <dgm:t>
        <a:bodyPr/>
        <a:lstStyle/>
        <a:p>
          <a:endParaRPr lang="es-ES"/>
        </a:p>
      </dgm:t>
    </dgm:pt>
    <dgm:pt modelId="{77F846CA-C324-400D-83B9-EE2C3E21598E}" type="pres">
      <dgm:prSet presAssocID="{53BA42A2-F2F3-4E80-8751-8DA9032211D7}" presName="sibTrans" presStyleCnt="0"/>
      <dgm:spPr/>
    </dgm:pt>
    <dgm:pt modelId="{78AD1BC1-5C5B-40FE-A7C9-733A73700A25}" type="pres">
      <dgm:prSet presAssocID="{BB3E254B-215C-4F3B-9BCB-B33BF003B1CA}" presName="node" presStyleLbl="node1" presStyleIdx="4" presStyleCnt="9" custLinFactNeighborY="-8320">
        <dgm:presLayoutVars>
          <dgm:bulletEnabled val="1"/>
        </dgm:presLayoutVars>
      </dgm:prSet>
      <dgm:spPr/>
      <dgm:t>
        <a:bodyPr/>
        <a:lstStyle/>
        <a:p>
          <a:endParaRPr lang="es-ES"/>
        </a:p>
      </dgm:t>
    </dgm:pt>
    <dgm:pt modelId="{20611A6A-0BAF-4F31-A5F8-B34F7153FBC2}" type="pres">
      <dgm:prSet presAssocID="{D035C9A8-892C-469B-8EA0-8FC00A2D68F2}" presName="sibTrans" presStyleCnt="0"/>
      <dgm:spPr/>
    </dgm:pt>
    <dgm:pt modelId="{87E7D59D-3381-46D3-95F2-5089D611F0C2}" type="pres">
      <dgm:prSet presAssocID="{CBA31498-25FA-48F5-886F-FC85A14D781D}" presName="node" presStyleLbl="node1" presStyleIdx="5" presStyleCnt="9" custLinFactNeighborY="-8320">
        <dgm:presLayoutVars>
          <dgm:bulletEnabled val="1"/>
        </dgm:presLayoutVars>
      </dgm:prSet>
      <dgm:spPr/>
      <dgm:t>
        <a:bodyPr/>
        <a:lstStyle/>
        <a:p>
          <a:endParaRPr lang="es-ES"/>
        </a:p>
      </dgm:t>
    </dgm:pt>
    <dgm:pt modelId="{7532B3CA-F089-4694-B3B8-4068A64A19AD}" type="pres">
      <dgm:prSet presAssocID="{12241B81-26A3-423C-A834-064BF4049C89}" presName="sibTrans" presStyleCnt="0"/>
      <dgm:spPr/>
    </dgm:pt>
    <dgm:pt modelId="{5433D928-1B19-4AFA-9658-9C18FCC537F2}" type="pres">
      <dgm:prSet presAssocID="{4C2CF00C-52A5-4C02-AF78-1E66647B4A89}" presName="node" presStyleLbl="node1" presStyleIdx="6" presStyleCnt="9" custLinFactNeighborY="-15600">
        <dgm:presLayoutVars>
          <dgm:bulletEnabled val="1"/>
        </dgm:presLayoutVars>
      </dgm:prSet>
      <dgm:spPr/>
      <dgm:t>
        <a:bodyPr/>
        <a:lstStyle/>
        <a:p>
          <a:endParaRPr lang="es-ES"/>
        </a:p>
      </dgm:t>
    </dgm:pt>
    <dgm:pt modelId="{A6E531C3-B4A7-4309-890B-8A0973E58E77}" type="pres">
      <dgm:prSet presAssocID="{05AEAA5C-2944-438E-B3E5-FE22E1A42B60}" presName="sibTrans" presStyleCnt="0"/>
      <dgm:spPr/>
    </dgm:pt>
    <dgm:pt modelId="{8A15CCFA-9EF0-4B7B-94DA-FCCEBC029AEC}" type="pres">
      <dgm:prSet presAssocID="{2A399917-1745-4B57-9523-5C5FFC7EC142}" presName="node" presStyleLbl="node1" presStyleIdx="7" presStyleCnt="9" custLinFactNeighborY="-15600">
        <dgm:presLayoutVars>
          <dgm:bulletEnabled val="1"/>
        </dgm:presLayoutVars>
      </dgm:prSet>
      <dgm:spPr/>
      <dgm:t>
        <a:bodyPr/>
        <a:lstStyle/>
        <a:p>
          <a:endParaRPr lang="es-ES"/>
        </a:p>
      </dgm:t>
    </dgm:pt>
    <dgm:pt modelId="{5C8E476E-5B6B-4F96-B739-6EFE65BFEED8}" type="pres">
      <dgm:prSet presAssocID="{5D747323-74D3-4B03-8ECE-816FE52BF60E}" presName="sibTrans" presStyleCnt="0"/>
      <dgm:spPr/>
    </dgm:pt>
    <dgm:pt modelId="{F31895CA-FA48-436B-B1B5-3A337BC7BEB2}" type="pres">
      <dgm:prSet presAssocID="{325C2C92-FA32-469C-B5B4-E4F729F4425B}" presName="node" presStyleLbl="node1" presStyleIdx="8" presStyleCnt="9" custLinFactNeighborY="-15600">
        <dgm:presLayoutVars>
          <dgm:bulletEnabled val="1"/>
        </dgm:presLayoutVars>
      </dgm:prSet>
      <dgm:spPr/>
      <dgm:t>
        <a:bodyPr/>
        <a:lstStyle/>
        <a:p>
          <a:endParaRPr lang="es-ES"/>
        </a:p>
      </dgm:t>
    </dgm:pt>
  </dgm:ptLst>
  <dgm:cxnLst>
    <dgm:cxn modelId="{6CB71834-3CF4-4F4C-87FE-A3468AD0FC8A}" type="presOf" srcId="{C667B084-1C92-40BA-8AA4-E52EF22B043F}" destId="{35DAF830-58A0-4568-861E-7BD6A35CBD89}" srcOrd="0" destOrd="0" presId="urn:microsoft.com/office/officeart/2005/8/layout/default"/>
    <dgm:cxn modelId="{F544176B-6842-426F-BD85-3CB91EBD6F26}" srcId="{6D2A0CB5-B633-448D-A596-A091C2CDE57D}" destId="{BB3E254B-215C-4F3B-9BCB-B33BF003B1CA}" srcOrd="4" destOrd="0" parTransId="{CAC40334-8C2C-4F1A-8D6E-8D969B70B623}" sibTransId="{D035C9A8-892C-469B-8EA0-8FC00A2D68F2}"/>
    <dgm:cxn modelId="{03336F88-9034-41C0-9987-40C7C555BE59}" srcId="{6D2A0CB5-B633-448D-A596-A091C2CDE57D}" destId="{90F1673B-9B57-4677-8CE8-8940EBD22697}" srcOrd="2" destOrd="0" parTransId="{3E30D029-E0D6-4CAF-85A5-444DC2BB9D13}" sibTransId="{CB9A14CC-141E-4C9F-9909-71734A926DE6}"/>
    <dgm:cxn modelId="{21F84643-8594-48A5-AD0B-59AF79F6F670}" type="presOf" srcId="{325C2C92-FA32-469C-B5B4-E4F729F4425B}" destId="{F31895CA-FA48-436B-B1B5-3A337BC7BEB2}" srcOrd="0" destOrd="0" presId="urn:microsoft.com/office/officeart/2005/8/layout/default"/>
    <dgm:cxn modelId="{BD23214D-66DB-4E8D-921C-ABC1C50ED112}" type="presOf" srcId="{629D01E0-9A01-41BF-A1ED-A4F3D7E3191E}" destId="{18EF52A0-36AD-4D0D-92FA-391128EA7634}" srcOrd="0" destOrd="0" presId="urn:microsoft.com/office/officeart/2005/8/layout/default"/>
    <dgm:cxn modelId="{0FB45ED2-6475-4D20-8DB3-E51DD7F43DE5}" srcId="{6D2A0CB5-B633-448D-A596-A091C2CDE57D}" destId="{C667B084-1C92-40BA-8AA4-E52EF22B043F}" srcOrd="3" destOrd="0" parTransId="{C3C48CA8-CB24-43B9-83E3-BD652F1032CD}" sibTransId="{53BA42A2-F2F3-4E80-8751-8DA9032211D7}"/>
    <dgm:cxn modelId="{BAC3DC8A-45D5-4167-8841-7754E5840CB6}" srcId="{6D2A0CB5-B633-448D-A596-A091C2CDE57D}" destId="{4C2CF00C-52A5-4C02-AF78-1E66647B4A89}" srcOrd="6" destOrd="0" parTransId="{7F733700-F992-40C7-903F-2F272178AB53}" sibTransId="{05AEAA5C-2944-438E-B3E5-FE22E1A42B60}"/>
    <dgm:cxn modelId="{D517C68C-0CDD-45AF-A819-9BD35D705840}" srcId="{6D2A0CB5-B633-448D-A596-A091C2CDE57D}" destId="{629D01E0-9A01-41BF-A1ED-A4F3D7E3191E}" srcOrd="0" destOrd="0" parTransId="{98D88E54-1501-412B-A33F-6E0713AD2011}" sibTransId="{72B8F451-36FD-4F49-81FA-266CA0195EED}"/>
    <dgm:cxn modelId="{AA1DF529-ABCB-4449-8255-8D38BCEBB376}" type="presOf" srcId="{CBA31498-25FA-48F5-886F-FC85A14D781D}" destId="{87E7D59D-3381-46D3-95F2-5089D611F0C2}" srcOrd="0" destOrd="0" presId="urn:microsoft.com/office/officeart/2005/8/layout/default"/>
    <dgm:cxn modelId="{9A5FF5A6-AD46-480A-96DA-4D9FC00E740A}" type="presOf" srcId="{4C2CF00C-52A5-4C02-AF78-1E66647B4A89}" destId="{5433D928-1B19-4AFA-9658-9C18FCC537F2}" srcOrd="0" destOrd="0" presId="urn:microsoft.com/office/officeart/2005/8/layout/default"/>
    <dgm:cxn modelId="{64793540-8BC4-4901-B487-EB75FDEEDC95}" type="presOf" srcId="{90F1673B-9B57-4677-8CE8-8940EBD22697}" destId="{EF0CF816-1376-4D83-9A48-E15918614FE3}" srcOrd="0" destOrd="0" presId="urn:microsoft.com/office/officeart/2005/8/layout/default"/>
    <dgm:cxn modelId="{524416C8-283D-4036-81F7-DB5127D913CD}" srcId="{6D2A0CB5-B633-448D-A596-A091C2CDE57D}" destId="{CBA31498-25FA-48F5-886F-FC85A14D781D}" srcOrd="5" destOrd="0" parTransId="{70A479F5-4F54-48DB-91FB-04820B73A872}" sibTransId="{12241B81-26A3-423C-A834-064BF4049C89}"/>
    <dgm:cxn modelId="{D8BA5598-73E2-449C-A55E-F130D9A6AEF5}" srcId="{6D2A0CB5-B633-448D-A596-A091C2CDE57D}" destId="{2A399917-1745-4B57-9523-5C5FFC7EC142}" srcOrd="7" destOrd="0" parTransId="{C9E52379-531B-4193-BB47-E7C018BC3224}" sibTransId="{5D747323-74D3-4B03-8ECE-816FE52BF60E}"/>
    <dgm:cxn modelId="{4DC30385-1635-43CE-8E5E-6980BF33EB29}" srcId="{6D2A0CB5-B633-448D-A596-A091C2CDE57D}" destId="{325C2C92-FA32-469C-B5B4-E4F729F4425B}" srcOrd="8" destOrd="0" parTransId="{1DC0E605-AB3E-4443-BD2F-7717C94BA318}" sibTransId="{8849C46C-5F1A-479F-9639-339A60DF2D85}"/>
    <dgm:cxn modelId="{03D5B2D0-E474-4826-B02F-998AA5544B40}" srcId="{6D2A0CB5-B633-448D-A596-A091C2CDE57D}" destId="{5B188593-AEF9-4C59-BD6E-50E3D52129D1}" srcOrd="1" destOrd="0" parTransId="{E1104138-9B0E-4A98-99FC-9C95F53C558B}" sibTransId="{813AA1DF-3395-4C09-975D-39A5CE7F8B56}"/>
    <dgm:cxn modelId="{D3209684-8910-45CF-B604-186C712E058C}" type="presOf" srcId="{6D2A0CB5-B633-448D-A596-A091C2CDE57D}" destId="{97F401AA-F295-460E-B602-F57B4FC847E4}" srcOrd="0" destOrd="0" presId="urn:microsoft.com/office/officeart/2005/8/layout/default"/>
    <dgm:cxn modelId="{47C87C0D-324C-4AE8-9509-41F9BAB11052}" type="presOf" srcId="{BB3E254B-215C-4F3B-9BCB-B33BF003B1CA}" destId="{78AD1BC1-5C5B-40FE-A7C9-733A73700A25}" srcOrd="0" destOrd="0" presId="urn:microsoft.com/office/officeart/2005/8/layout/default"/>
    <dgm:cxn modelId="{1F0BA109-5192-4275-816B-90CDAF1058D1}" type="presOf" srcId="{5B188593-AEF9-4C59-BD6E-50E3D52129D1}" destId="{017548DE-CB66-4B78-9A66-223F12D8C2DA}" srcOrd="0" destOrd="0" presId="urn:microsoft.com/office/officeart/2005/8/layout/default"/>
    <dgm:cxn modelId="{0022E3E7-EF0B-4199-B6C1-B90ADC15F4DA}" type="presOf" srcId="{2A399917-1745-4B57-9523-5C5FFC7EC142}" destId="{8A15CCFA-9EF0-4B7B-94DA-FCCEBC029AEC}" srcOrd="0" destOrd="0" presId="urn:microsoft.com/office/officeart/2005/8/layout/default"/>
    <dgm:cxn modelId="{1AB0E816-3EAE-41F2-849D-DEB1DD97986E}" type="presParOf" srcId="{97F401AA-F295-460E-B602-F57B4FC847E4}" destId="{18EF52A0-36AD-4D0D-92FA-391128EA7634}" srcOrd="0" destOrd="0" presId="urn:microsoft.com/office/officeart/2005/8/layout/default"/>
    <dgm:cxn modelId="{E41F334A-946A-4C25-9B14-CF778FD9B683}" type="presParOf" srcId="{97F401AA-F295-460E-B602-F57B4FC847E4}" destId="{8FC44DB8-3991-45D3-A954-31BDC2E6DD2F}" srcOrd="1" destOrd="0" presId="urn:microsoft.com/office/officeart/2005/8/layout/default"/>
    <dgm:cxn modelId="{AA5255CA-40F9-45B8-978A-18B35ECC2F70}" type="presParOf" srcId="{97F401AA-F295-460E-B602-F57B4FC847E4}" destId="{017548DE-CB66-4B78-9A66-223F12D8C2DA}" srcOrd="2" destOrd="0" presId="urn:microsoft.com/office/officeart/2005/8/layout/default"/>
    <dgm:cxn modelId="{F824EA1C-7DFB-476B-A325-24213D28FC83}" type="presParOf" srcId="{97F401AA-F295-460E-B602-F57B4FC847E4}" destId="{FA6D06B6-F584-4599-AD50-42ABDB80F920}" srcOrd="3" destOrd="0" presId="urn:microsoft.com/office/officeart/2005/8/layout/default"/>
    <dgm:cxn modelId="{2E54B207-BC00-4E5B-957E-6F0CF4FD8D02}" type="presParOf" srcId="{97F401AA-F295-460E-B602-F57B4FC847E4}" destId="{EF0CF816-1376-4D83-9A48-E15918614FE3}" srcOrd="4" destOrd="0" presId="urn:microsoft.com/office/officeart/2005/8/layout/default"/>
    <dgm:cxn modelId="{E04C61ED-6D21-454F-BA71-CD2DC0D63C33}" type="presParOf" srcId="{97F401AA-F295-460E-B602-F57B4FC847E4}" destId="{B74D2A7F-A9CA-401C-984D-7A15F5B73639}" srcOrd="5" destOrd="0" presId="urn:microsoft.com/office/officeart/2005/8/layout/default"/>
    <dgm:cxn modelId="{E491E645-7D97-4472-9BE2-5D9E1EE7774A}" type="presParOf" srcId="{97F401AA-F295-460E-B602-F57B4FC847E4}" destId="{35DAF830-58A0-4568-861E-7BD6A35CBD89}" srcOrd="6" destOrd="0" presId="urn:microsoft.com/office/officeart/2005/8/layout/default"/>
    <dgm:cxn modelId="{BDE79881-A727-444F-A76D-6D495300BE8C}" type="presParOf" srcId="{97F401AA-F295-460E-B602-F57B4FC847E4}" destId="{77F846CA-C324-400D-83B9-EE2C3E21598E}" srcOrd="7" destOrd="0" presId="urn:microsoft.com/office/officeart/2005/8/layout/default"/>
    <dgm:cxn modelId="{6A5ECC6E-4FC9-4F20-8FB5-686C3B39C7F6}" type="presParOf" srcId="{97F401AA-F295-460E-B602-F57B4FC847E4}" destId="{78AD1BC1-5C5B-40FE-A7C9-733A73700A25}" srcOrd="8" destOrd="0" presId="urn:microsoft.com/office/officeart/2005/8/layout/default"/>
    <dgm:cxn modelId="{8BCEF87D-05D4-4182-9AF0-A01C5FFD031C}" type="presParOf" srcId="{97F401AA-F295-460E-B602-F57B4FC847E4}" destId="{20611A6A-0BAF-4F31-A5F8-B34F7153FBC2}" srcOrd="9" destOrd="0" presId="urn:microsoft.com/office/officeart/2005/8/layout/default"/>
    <dgm:cxn modelId="{D80183B6-31E0-4314-88D2-B9F9FA7D956E}" type="presParOf" srcId="{97F401AA-F295-460E-B602-F57B4FC847E4}" destId="{87E7D59D-3381-46D3-95F2-5089D611F0C2}" srcOrd="10" destOrd="0" presId="urn:microsoft.com/office/officeart/2005/8/layout/default"/>
    <dgm:cxn modelId="{571149A5-D4FD-49BB-B108-2E9221BC2150}" type="presParOf" srcId="{97F401AA-F295-460E-B602-F57B4FC847E4}" destId="{7532B3CA-F089-4694-B3B8-4068A64A19AD}" srcOrd="11" destOrd="0" presId="urn:microsoft.com/office/officeart/2005/8/layout/default"/>
    <dgm:cxn modelId="{FA5928F6-92AF-404A-8737-1BBBC4F339C6}" type="presParOf" srcId="{97F401AA-F295-460E-B602-F57B4FC847E4}" destId="{5433D928-1B19-4AFA-9658-9C18FCC537F2}" srcOrd="12" destOrd="0" presId="urn:microsoft.com/office/officeart/2005/8/layout/default"/>
    <dgm:cxn modelId="{BF33F63E-3546-46F0-935D-B482F04836E8}" type="presParOf" srcId="{97F401AA-F295-460E-B602-F57B4FC847E4}" destId="{A6E531C3-B4A7-4309-890B-8A0973E58E77}" srcOrd="13" destOrd="0" presId="urn:microsoft.com/office/officeart/2005/8/layout/default"/>
    <dgm:cxn modelId="{F606DECD-A125-47D2-BF81-105CEE482728}" type="presParOf" srcId="{97F401AA-F295-460E-B602-F57B4FC847E4}" destId="{8A15CCFA-9EF0-4B7B-94DA-FCCEBC029AEC}" srcOrd="14" destOrd="0" presId="urn:microsoft.com/office/officeart/2005/8/layout/default"/>
    <dgm:cxn modelId="{9A2AD0EA-71BF-42FD-B5DC-29C4E035E5F6}" type="presParOf" srcId="{97F401AA-F295-460E-B602-F57B4FC847E4}" destId="{5C8E476E-5B6B-4F96-B739-6EFE65BFEED8}" srcOrd="15" destOrd="0" presId="urn:microsoft.com/office/officeart/2005/8/layout/default"/>
    <dgm:cxn modelId="{DF218A8C-EB5E-4B3C-BF1C-04AE8EF19C32}" type="presParOf" srcId="{97F401AA-F295-460E-B602-F57B4FC847E4}" destId="{F31895CA-FA48-436B-B1B5-3A337BC7BEB2}" srcOrd="1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EF52A0-36AD-4D0D-92FA-391128EA7634}">
      <dsp:nvSpPr>
        <dsp:cNvPr id="0" name=""/>
        <dsp:cNvSpPr/>
      </dsp:nvSpPr>
      <dsp:spPr>
        <a:xfrm>
          <a:off x="799211" y="1104"/>
          <a:ext cx="2186918" cy="1312151"/>
        </a:xfrm>
        <a:prstGeom prst="rect">
          <a:avLst/>
        </a:prstGeom>
        <a:solidFill>
          <a:schemeClr val="lt1">
            <a:hueOff val="0"/>
            <a:satOff val="0"/>
            <a:lumOff val="0"/>
            <a:alphaOff val="0"/>
          </a:schemeClr>
        </a:solidFill>
        <a:ln w="25400" cap="flat" cmpd="sng" algn="ctr">
          <a:solidFill>
            <a:srgbClr val="47316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b="0" kern="1200" dirty="0" smtClean="0">
              <a:solidFill>
                <a:srgbClr val="473166"/>
              </a:solidFill>
            </a:rPr>
            <a:t>Protocolos de bioseguridad</a:t>
          </a:r>
          <a:endParaRPr lang="es-ES" sz="1700" b="0" kern="1200" dirty="0">
            <a:solidFill>
              <a:srgbClr val="473166"/>
            </a:solidFill>
          </a:endParaRPr>
        </a:p>
      </dsp:txBody>
      <dsp:txXfrm>
        <a:off x="799211" y="1104"/>
        <a:ext cx="2186918" cy="1312151"/>
      </dsp:txXfrm>
    </dsp:sp>
    <dsp:sp modelId="{017548DE-CB66-4B78-9A66-223F12D8C2DA}">
      <dsp:nvSpPr>
        <dsp:cNvPr id="0" name=""/>
        <dsp:cNvSpPr/>
      </dsp:nvSpPr>
      <dsp:spPr>
        <a:xfrm>
          <a:off x="3204822" y="1104"/>
          <a:ext cx="2186918" cy="1312151"/>
        </a:xfrm>
        <a:prstGeom prst="rect">
          <a:avLst/>
        </a:prstGeom>
        <a:solidFill>
          <a:schemeClr val="bg1"/>
        </a:solidFill>
        <a:ln w="25400" cap="flat" cmpd="sng" algn="ctr">
          <a:solidFill>
            <a:srgbClr val="59184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b="0" kern="1200" dirty="0" smtClean="0">
              <a:solidFill>
                <a:srgbClr val="591845"/>
              </a:solidFill>
            </a:rPr>
            <a:t>Fortalecimiento capacidades</a:t>
          </a:r>
          <a:endParaRPr lang="es-ES" sz="1700" b="0" kern="1200" dirty="0">
            <a:solidFill>
              <a:srgbClr val="591845"/>
            </a:solidFill>
          </a:endParaRPr>
        </a:p>
      </dsp:txBody>
      <dsp:txXfrm>
        <a:off x="3204822" y="1104"/>
        <a:ext cx="2186918" cy="1312151"/>
      </dsp:txXfrm>
    </dsp:sp>
    <dsp:sp modelId="{EF0CF816-1376-4D83-9A48-E15918614FE3}">
      <dsp:nvSpPr>
        <dsp:cNvPr id="0" name=""/>
        <dsp:cNvSpPr/>
      </dsp:nvSpPr>
      <dsp:spPr>
        <a:xfrm>
          <a:off x="5610433" y="1104"/>
          <a:ext cx="2186918" cy="1312151"/>
        </a:xfrm>
        <a:prstGeom prst="rect">
          <a:avLst/>
        </a:prstGeom>
        <a:solidFill>
          <a:schemeClr val="bg1"/>
        </a:solidFill>
        <a:ln w="25400" cap="flat" cmpd="sng" algn="ctr">
          <a:solidFill>
            <a:srgbClr val="900C3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endParaRPr lang="es-ES" sz="1700" b="0" kern="1200" dirty="0">
            <a:solidFill>
              <a:srgbClr val="900C3F"/>
            </a:solidFill>
          </a:endParaRPr>
        </a:p>
      </dsp:txBody>
      <dsp:txXfrm>
        <a:off x="5610433" y="1104"/>
        <a:ext cx="2186918" cy="1312151"/>
      </dsp:txXfrm>
    </dsp:sp>
    <dsp:sp modelId="{35DAF830-58A0-4568-861E-7BD6A35CBD89}">
      <dsp:nvSpPr>
        <dsp:cNvPr id="0" name=""/>
        <dsp:cNvSpPr/>
      </dsp:nvSpPr>
      <dsp:spPr>
        <a:xfrm>
          <a:off x="799211" y="1422776"/>
          <a:ext cx="2186918" cy="1312151"/>
        </a:xfrm>
        <a:prstGeom prst="rect">
          <a:avLst/>
        </a:prstGeom>
        <a:solidFill>
          <a:schemeClr val="bg1"/>
        </a:solidFill>
        <a:ln w="25400" cap="flat" cmpd="sng" algn="ctr">
          <a:solidFill>
            <a:srgbClr val="C7003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endParaRPr lang="es-ES" sz="1700" b="0" kern="1200" dirty="0">
            <a:solidFill>
              <a:srgbClr val="C70038"/>
            </a:solidFill>
          </a:endParaRPr>
        </a:p>
      </dsp:txBody>
      <dsp:txXfrm>
        <a:off x="799211" y="1422776"/>
        <a:ext cx="2186918" cy="1312151"/>
      </dsp:txXfrm>
    </dsp:sp>
    <dsp:sp modelId="{78AD1BC1-5C5B-40FE-A7C9-733A73700A25}">
      <dsp:nvSpPr>
        <dsp:cNvPr id="0" name=""/>
        <dsp:cNvSpPr/>
      </dsp:nvSpPr>
      <dsp:spPr>
        <a:xfrm>
          <a:off x="3204822" y="1422776"/>
          <a:ext cx="2186918" cy="1312151"/>
        </a:xfrm>
        <a:prstGeom prst="rect">
          <a:avLst/>
        </a:prstGeom>
        <a:solidFill>
          <a:schemeClr val="bg1"/>
        </a:solidFill>
        <a:ln w="25400" cap="flat" cmpd="sng" algn="ctr">
          <a:solidFill>
            <a:srgbClr val="FF573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b="0" kern="1200" dirty="0" smtClean="0">
              <a:solidFill>
                <a:srgbClr val="FF5733"/>
              </a:solidFill>
            </a:rPr>
            <a:t>Campaña con nuevos actores</a:t>
          </a:r>
          <a:endParaRPr lang="es-ES" sz="1700" b="0" kern="1200" dirty="0">
            <a:solidFill>
              <a:srgbClr val="FF5733"/>
            </a:solidFill>
          </a:endParaRPr>
        </a:p>
      </dsp:txBody>
      <dsp:txXfrm>
        <a:off x="3204822" y="1422776"/>
        <a:ext cx="2186918" cy="1312151"/>
      </dsp:txXfrm>
    </dsp:sp>
    <dsp:sp modelId="{87E7D59D-3381-46D3-95F2-5089D611F0C2}">
      <dsp:nvSpPr>
        <dsp:cNvPr id="0" name=""/>
        <dsp:cNvSpPr/>
      </dsp:nvSpPr>
      <dsp:spPr>
        <a:xfrm>
          <a:off x="5610433" y="1422776"/>
          <a:ext cx="2186918" cy="1312151"/>
        </a:xfrm>
        <a:prstGeom prst="rect">
          <a:avLst/>
        </a:prstGeom>
        <a:solidFill>
          <a:schemeClr val="bg1"/>
        </a:solidFill>
        <a:ln w="25400" cap="flat" cmpd="sng" algn="ctr">
          <a:solidFill>
            <a:srgbClr val="A5A5A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b="0" kern="1200" dirty="0" smtClean="0">
              <a:solidFill>
                <a:schemeClr val="tx1">
                  <a:lumMod val="65000"/>
                  <a:lumOff val="35000"/>
                </a:schemeClr>
              </a:solidFill>
            </a:rPr>
            <a:t>Tecnología y nuevas tendencias</a:t>
          </a:r>
          <a:endParaRPr lang="es-ES" sz="1700" b="0" kern="1200" dirty="0">
            <a:solidFill>
              <a:schemeClr val="tx1">
                <a:lumMod val="65000"/>
                <a:lumOff val="35000"/>
              </a:schemeClr>
            </a:solidFill>
          </a:endParaRPr>
        </a:p>
      </dsp:txBody>
      <dsp:txXfrm>
        <a:off x="5610433" y="1422776"/>
        <a:ext cx="2186918" cy="1312151"/>
      </dsp:txXfrm>
    </dsp:sp>
    <dsp:sp modelId="{5433D928-1B19-4AFA-9658-9C18FCC537F2}">
      <dsp:nvSpPr>
        <dsp:cNvPr id="0" name=""/>
        <dsp:cNvSpPr/>
      </dsp:nvSpPr>
      <dsp:spPr>
        <a:xfrm>
          <a:off x="799211" y="2858095"/>
          <a:ext cx="2186918" cy="1312151"/>
        </a:xfrm>
        <a:prstGeom prst="rect">
          <a:avLst/>
        </a:prstGeom>
        <a:solidFill>
          <a:schemeClr val="bg1"/>
        </a:solidFill>
        <a:ln w="25400" cap="flat" cmpd="sng" algn="ctr">
          <a:solidFill>
            <a:srgbClr val="47316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b="0" kern="1200" dirty="0" smtClean="0">
              <a:solidFill>
                <a:srgbClr val="473166"/>
              </a:solidFill>
            </a:rPr>
            <a:t>Articulación empresarial</a:t>
          </a:r>
          <a:endParaRPr lang="es-ES" sz="1700" b="0" kern="1200" dirty="0">
            <a:solidFill>
              <a:srgbClr val="473166"/>
            </a:solidFill>
          </a:endParaRPr>
        </a:p>
      </dsp:txBody>
      <dsp:txXfrm>
        <a:off x="799211" y="2858095"/>
        <a:ext cx="2186918" cy="1312151"/>
      </dsp:txXfrm>
    </dsp:sp>
    <dsp:sp modelId="{8A15CCFA-9EF0-4B7B-94DA-FCCEBC029AEC}">
      <dsp:nvSpPr>
        <dsp:cNvPr id="0" name=""/>
        <dsp:cNvSpPr/>
      </dsp:nvSpPr>
      <dsp:spPr>
        <a:xfrm>
          <a:off x="3204822" y="2858095"/>
          <a:ext cx="2186918" cy="1312151"/>
        </a:xfrm>
        <a:prstGeom prst="rect">
          <a:avLst/>
        </a:prstGeom>
        <a:solidFill>
          <a:schemeClr val="lt1">
            <a:hueOff val="0"/>
            <a:satOff val="0"/>
            <a:lumOff val="0"/>
            <a:alphaOff val="0"/>
          </a:schemeClr>
        </a:solidFill>
        <a:ln w="25400" cap="flat" cmpd="sng" algn="ctr">
          <a:solidFill>
            <a:srgbClr val="59184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b="0" kern="1200" dirty="0" smtClean="0">
              <a:solidFill>
                <a:srgbClr val="591845"/>
              </a:solidFill>
            </a:rPr>
            <a:t>Seguridad turística</a:t>
          </a:r>
          <a:endParaRPr lang="es-ES" sz="1700" b="0" kern="1200" dirty="0">
            <a:solidFill>
              <a:srgbClr val="591845"/>
            </a:solidFill>
          </a:endParaRPr>
        </a:p>
      </dsp:txBody>
      <dsp:txXfrm>
        <a:off x="3204822" y="2858095"/>
        <a:ext cx="2186918" cy="1312151"/>
      </dsp:txXfrm>
    </dsp:sp>
    <dsp:sp modelId="{F31895CA-FA48-436B-B1B5-3A337BC7BEB2}">
      <dsp:nvSpPr>
        <dsp:cNvPr id="0" name=""/>
        <dsp:cNvSpPr/>
      </dsp:nvSpPr>
      <dsp:spPr>
        <a:xfrm>
          <a:off x="5610433" y="2858095"/>
          <a:ext cx="2186918" cy="1312151"/>
        </a:xfrm>
        <a:prstGeom prst="rect">
          <a:avLst/>
        </a:prstGeom>
        <a:solidFill>
          <a:schemeClr val="lt1">
            <a:hueOff val="0"/>
            <a:satOff val="0"/>
            <a:lumOff val="0"/>
            <a:alphaOff val="0"/>
          </a:schemeClr>
        </a:solidFill>
        <a:ln w="25400" cap="flat" cmpd="sng" algn="ctr">
          <a:solidFill>
            <a:srgbClr val="900C3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b="0" kern="1200" dirty="0" smtClean="0">
              <a:solidFill>
                <a:srgbClr val="900C3F"/>
              </a:solidFill>
            </a:rPr>
            <a:t>Reconocimiento a la calidad</a:t>
          </a:r>
          <a:endParaRPr lang="es-ES" sz="1700" b="0" kern="1200" dirty="0">
            <a:solidFill>
              <a:srgbClr val="900C3F"/>
            </a:solidFill>
          </a:endParaRPr>
        </a:p>
      </dsp:txBody>
      <dsp:txXfrm>
        <a:off x="5610433" y="2858095"/>
        <a:ext cx="2186918" cy="131215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84871" cy="501015"/>
          </a:xfrm>
          <a:prstGeom prst="rect">
            <a:avLst/>
          </a:prstGeom>
        </p:spPr>
        <p:txBody>
          <a:bodyPr vert="horz" lIns="96616" tIns="48308" rIns="96616" bIns="48308" rtlCol="0"/>
          <a:lstStyle>
            <a:lvl1pPr algn="l">
              <a:defRPr sz="1300"/>
            </a:lvl1pPr>
          </a:lstStyle>
          <a:p>
            <a:endParaRPr lang="es-ES" dirty="0"/>
          </a:p>
        </p:txBody>
      </p:sp>
      <p:sp>
        <p:nvSpPr>
          <p:cNvPr id="3" name="Marcador de fecha 2"/>
          <p:cNvSpPr>
            <a:spLocks noGrp="1"/>
          </p:cNvSpPr>
          <p:nvPr>
            <p:ph type="dt" idx="1"/>
          </p:nvPr>
        </p:nvSpPr>
        <p:spPr>
          <a:xfrm>
            <a:off x="3901698" y="0"/>
            <a:ext cx="2984871" cy="501015"/>
          </a:xfrm>
          <a:prstGeom prst="rect">
            <a:avLst/>
          </a:prstGeom>
        </p:spPr>
        <p:txBody>
          <a:bodyPr vert="horz" lIns="96616" tIns="48308" rIns="96616" bIns="48308" rtlCol="0"/>
          <a:lstStyle>
            <a:lvl1pPr algn="r">
              <a:defRPr sz="1300"/>
            </a:lvl1pPr>
          </a:lstStyle>
          <a:p>
            <a:fld id="{4C37E712-1019-D841-83DA-B4B729A9CF18}" type="datetimeFigureOut">
              <a:rPr lang="es-ES" smtClean="0"/>
              <a:t>08/02/2021</a:t>
            </a:fld>
            <a:endParaRPr lang="es-ES" dirty="0"/>
          </a:p>
        </p:txBody>
      </p:sp>
      <p:sp>
        <p:nvSpPr>
          <p:cNvPr id="4" name="Marcador de imagen de diapositiva 3"/>
          <p:cNvSpPr>
            <a:spLocks noGrp="1" noRot="1" noChangeAspect="1"/>
          </p:cNvSpPr>
          <p:nvPr>
            <p:ph type="sldImg" idx="2"/>
          </p:nvPr>
        </p:nvSpPr>
        <p:spPr>
          <a:xfrm>
            <a:off x="106363" y="750888"/>
            <a:ext cx="6675437" cy="3757612"/>
          </a:xfrm>
          <a:prstGeom prst="rect">
            <a:avLst/>
          </a:prstGeom>
          <a:noFill/>
          <a:ln w="12700">
            <a:solidFill>
              <a:prstClr val="black"/>
            </a:solidFill>
          </a:ln>
        </p:spPr>
        <p:txBody>
          <a:bodyPr vert="horz" lIns="96616" tIns="48308" rIns="96616" bIns="48308" rtlCol="0" anchor="ctr"/>
          <a:lstStyle/>
          <a:p>
            <a:endParaRPr lang="es-ES" dirty="0"/>
          </a:p>
        </p:txBody>
      </p:sp>
      <p:sp>
        <p:nvSpPr>
          <p:cNvPr id="5" name="Marcador de notas 4"/>
          <p:cNvSpPr>
            <a:spLocks noGrp="1"/>
          </p:cNvSpPr>
          <p:nvPr>
            <p:ph type="body" sz="quarter" idx="3"/>
          </p:nvPr>
        </p:nvSpPr>
        <p:spPr>
          <a:xfrm>
            <a:off x="688817" y="4759643"/>
            <a:ext cx="5510530" cy="4509135"/>
          </a:xfrm>
          <a:prstGeom prst="rect">
            <a:avLst/>
          </a:prstGeom>
        </p:spPr>
        <p:txBody>
          <a:bodyPr vert="horz" lIns="96616" tIns="48308" rIns="96616" bIns="48308"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9517546"/>
            <a:ext cx="2984871" cy="501015"/>
          </a:xfrm>
          <a:prstGeom prst="rect">
            <a:avLst/>
          </a:prstGeom>
        </p:spPr>
        <p:txBody>
          <a:bodyPr vert="horz" lIns="96616" tIns="48308" rIns="96616" bIns="48308" rtlCol="0" anchor="b"/>
          <a:lstStyle>
            <a:lvl1pPr algn="l">
              <a:defRPr sz="1300"/>
            </a:lvl1pPr>
          </a:lstStyle>
          <a:p>
            <a:endParaRPr lang="es-ES" dirty="0"/>
          </a:p>
        </p:txBody>
      </p:sp>
      <p:sp>
        <p:nvSpPr>
          <p:cNvPr id="7" name="Marcador de número de diapositiva 6"/>
          <p:cNvSpPr>
            <a:spLocks noGrp="1"/>
          </p:cNvSpPr>
          <p:nvPr>
            <p:ph type="sldNum" sz="quarter" idx="5"/>
          </p:nvPr>
        </p:nvSpPr>
        <p:spPr>
          <a:xfrm>
            <a:off x="3901698" y="9517546"/>
            <a:ext cx="2984871" cy="501015"/>
          </a:xfrm>
          <a:prstGeom prst="rect">
            <a:avLst/>
          </a:prstGeom>
        </p:spPr>
        <p:txBody>
          <a:bodyPr vert="horz" lIns="96616" tIns="48308" rIns="96616" bIns="48308" rtlCol="0" anchor="b"/>
          <a:lstStyle>
            <a:lvl1pPr algn="r">
              <a:defRPr sz="1300"/>
            </a:lvl1pPr>
          </a:lstStyle>
          <a:p>
            <a:fld id="{2CB253EC-5EE7-6A4A-954E-A6696DA13F5B}" type="slidenum">
              <a:rPr lang="es-ES" smtClean="0"/>
              <a:t>‹Nº›</a:t>
            </a:fld>
            <a:endParaRPr lang="es-ES" dirty="0"/>
          </a:p>
        </p:txBody>
      </p:sp>
    </p:spTree>
    <p:extLst>
      <p:ext uri="{BB962C8B-B14F-4D97-AF65-F5344CB8AC3E}">
        <p14:creationId xmlns:p14="http://schemas.microsoft.com/office/powerpoint/2010/main" val="10009182"/>
      </p:ext>
    </p:extLst>
  </p:cSld>
  <p:clrMap bg1="lt1" tx1="dk1" bg2="lt2" tx2="dk2" accent1="accent1" accent2="accent2" accent3="accent3" accent4="accent4" accent5="accent5" accent6="accent6" hlink="hlink" folHlink="folHlink"/>
  <p:notesStyle>
    <a:lvl1pPr marL="0" algn="l" defTabSz="396866" rtl="0" eaLnBrk="1" latinLnBrk="0" hangingPunct="1">
      <a:defRPr sz="1000" kern="1200">
        <a:solidFill>
          <a:schemeClr val="tx1"/>
        </a:solidFill>
        <a:latin typeface="+mn-lt"/>
        <a:ea typeface="+mn-ea"/>
        <a:cs typeface="+mn-cs"/>
      </a:defRPr>
    </a:lvl1pPr>
    <a:lvl2pPr marL="396866" algn="l" defTabSz="396866" rtl="0" eaLnBrk="1" latinLnBrk="0" hangingPunct="1">
      <a:defRPr sz="1000" kern="1200">
        <a:solidFill>
          <a:schemeClr val="tx1"/>
        </a:solidFill>
        <a:latin typeface="+mn-lt"/>
        <a:ea typeface="+mn-ea"/>
        <a:cs typeface="+mn-cs"/>
      </a:defRPr>
    </a:lvl2pPr>
    <a:lvl3pPr marL="793733" algn="l" defTabSz="396866" rtl="0" eaLnBrk="1" latinLnBrk="0" hangingPunct="1">
      <a:defRPr sz="1000" kern="1200">
        <a:solidFill>
          <a:schemeClr val="tx1"/>
        </a:solidFill>
        <a:latin typeface="+mn-lt"/>
        <a:ea typeface="+mn-ea"/>
        <a:cs typeface="+mn-cs"/>
      </a:defRPr>
    </a:lvl3pPr>
    <a:lvl4pPr marL="1190601" algn="l" defTabSz="396866" rtl="0" eaLnBrk="1" latinLnBrk="0" hangingPunct="1">
      <a:defRPr sz="1000" kern="1200">
        <a:solidFill>
          <a:schemeClr val="tx1"/>
        </a:solidFill>
        <a:latin typeface="+mn-lt"/>
        <a:ea typeface="+mn-ea"/>
        <a:cs typeface="+mn-cs"/>
      </a:defRPr>
    </a:lvl4pPr>
    <a:lvl5pPr marL="1587467" algn="l" defTabSz="396866" rtl="0" eaLnBrk="1" latinLnBrk="0" hangingPunct="1">
      <a:defRPr sz="1000" kern="1200">
        <a:solidFill>
          <a:schemeClr val="tx1"/>
        </a:solidFill>
        <a:latin typeface="+mn-lt"/>
        <a:ea typeface="+mn-ea"/>
        <a:cs typeface="+mn-cs"/>
      </a:defRPr>
    </a:lvl5pPr>
    <a:lvl6pPr marL="1984334" algn="l" defTabSz="396866" rtl="0" eaLnBrk="1" latinLnBrk="0" hangingPunct="1">
      <a:defRPr sz="1000" kern="1200">
        <a:solidFill>
          <a:schemeClr val="tx1"/>
        </a:solidFill>
        <a:latin typeface="+mn-lt"/>
        <a:ea typeface="+mn-ea"/>
        <a:cs typeface="+mn-cs"/>
      </a:defRPr>
    </a:lvl6pPr>
    <a:lvl7pPr marL="2381199" algn="l" defTabSz="396866" rtl="0" eaLnBrk="1" latinLnBrk="0" hangingPunct="1">
      <a:defRPr sz="1000" kern="1200">
        <a:solidFill>
          <a:schemeClr val="tx1"/>
        </a:solidFill>
        <a:latin typeface="+mn-lt"/>
        <a:ea typeface="+mn-ea"/>
        <a:cs typeface="+mn-cs"/>
      </a:defRPr>
    </a:lvl7pPr>
    <a:lvl8pPr marL="2778068" algn="l" defTabSz="396866" rtl="0" eaLnBrk="1" latinLnBrk="0" hangingPunct="1">
      <a:defRPr sz="1000" kern="1200">
        <a:solidFill>
          <a:schemeClr val="tx1"/>
        </a:solidFill>
        <a:latin typeface="+mn-lt"/>
        <a:ea typeface="+mn-ea"/>
        <a:cs typeface="+mn-cs"/>
      </a:defRPr>
    </a:lvl8pPr>
    <a:lvl9pPr marL="3174935" algn="l" defTabSz="396866"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8" name="Google Shape;85;p1:notes">
            <a:extLst>
              <a:ext uri="{FF2B5EF4-FFF2-40B4-BE49-F238E27FC236}">
                <a16:creationId xmlns:a16="http://schemas.microsoft.com/office/drawing/2014/main" id="{89A81E54-74CC-496A-B0C0-F628690FB7F4}"/>
              </a:ext>
            </a:extLst>
          </p:cNvPr>
          <p:cNvSpPr txBox="1">
            <a:spLocks noGrp="1" noChangeArrowheads="1"/>
          </p:cNvSpPr>
          <p:nvPr>
            <p:ph type="body" idx="1"/>
          </p:nvPr>
        </p:nvSpPr>
        <p:spPr/>
        <p:txBody>
          <a:bodyPr/>
          <a:lstStyle/>
          <a:p>
            <a:pPr>
              <a:buSzPts val="1400"/>
            </a:pPr>
            <a:endParaRPr lang="en-US" altLang="en-US" sz="1400" dirty="0">
              <a:latin typeface="Calibri" panose="020F0502020204030204" pitchFamily="34" charset="0"/>
              <a:cs typeface="Calibri" panose="020F0502020204030204" pitchFamily="34" charset="0"/>
              <a:sym typeface="Calibri" panose="020F0502020204030204" pitchFamily="34" charset="0"/>
            </a:endParaRPr>
          </a:p>
        </p:txBody>
      </p:sp>
      <p:sp>
        <p:nvSpPr>
          <p:cNvPr id="4099" name="Google Shape;86;p1:notes">
            <a:extLst>
              <a:ext uri="{FF2B5EF4-FFF2-40B4-BE49-F238E27FC236}">
                <a16:creationId xmlns:a16="http://schemas.microsoft.com/office/drawing/2014/main" id="{25FD0E10-E15D-4004-97BA-32D9A6DD26DE}"/>
              </a:ext>
            </a:extLst>
          </p:cNvPr>
          <p:cNvSpPr>
            <a:spLocks noGrp="1" noRot="1" noChangeAspect="1" noTextEdit="1"/>
          </p:cNvSpPr>
          <p:nvPr>
            <p:ph type="sldImg" idx="2"/>
          </p:nvPr>
        </p:nvSpPr>
        <p:spPr>
          <a:xfrm>
            <a:off x="-200025" y="822325"/>
            <a:ext cx="7318375" cy="4117975"/>
          </a:xfrm>
          <a:noFill/>
          <a:ln>
            <a:headEnd/>
            <a:tailEnd/>
          </a:ln>
        </p:spPr>
      </p:sp>
    </p:spTree>
    <p:extLst>
      <p:ext uri="{BB962C8B-B14F-4D97-AF65-F5344CB8AC3E}">
        <p14:creationId xmlns:p14="http://schemas.microsoft.com/office/powerpoint/2010/main" val="1403609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80000"/>
              </a:lnSpc>
              <a:defRPr/>
            </a:pPr>
            <a:r>
              <a:rPr lang="en-US" sz="1400" dirty="0" smtClean="0">
                <a:solidFill>
                  <a:srgbClr val="591845"/>
                </a:solidFill>
                <a:latin typeface="Arial" panose="020B0604020202020204" pitchFamily="34" charset="0"/>
              </a:rPr>
              <a:t>Órganos consultivos o asesores</a:t>
            </a:r>
            <a:r>
              <a:rPr lang="en-US" sz="1400" baseline="0" dirty="0" smtClean="0">
                <a:solidFill>
                  <a:srgbClr val="591845"/>
                </a:solidFill>
                <a:latin typeface="Arial" panose="020B0604020202020204" pitchFamily="34" charset="0"/>
              </a:rPr>
              <a:t> son t</a:t>
            </a:r>
            <a:r>
              <a:rPr lang="en-US" sz="1400" dirty="0" smtClean="0">
                <a:solidFill>
                  <a:srgbClr val="591845"/>
                </a:solidFill>
                <a:latin typeface="Arial" panose="020B0604020202020204" pitchFamily="34" charset="0"/>
              </a:rPr>
              <a:t>ransversales</a:t>
            </a:r>
            <a:r>
              <a:rPr lang="en-US" sz="1400" baseline="0" dirty="0" smtClean="0">
                <a:solidFill>
                  <a:srgbClr val="591845"/>
                </a:solidFill>
                <a:latin typeface="Arial" panose="020B0604020202020204" pitchFamily="34" charset="0"/>
              </a:rPr>
              <a:t> a las herramientas de planificación pública. Plan Emergente, Plan Estratégico de Turismo. </a:t>
            </a:r>
          </a:p>
          <a:p>
            <a:pPr>
              <a:lnSpc>
                <a:spcPct val="80000"/>
              </a:lnSpc>
              <a:defRPr/>
            </a:pPr>
            <a:r>
              <a:rPr lang="en-US" sz="1400" baseline="0" dirty="0" smtClean="0">
                <a:solidFill>
                  <a:srgbClr val="591845"/>
                </a:solidFill>
                <a:latin typeface="Arial" panose="020B0604020202020204" pitchFamily="34" charset="0"/>
              </a:rPr>
              <a:t>Destacar el carácter no vinculante de los mismos y el nivel de experiencia de sus miembros. </a:t>
            </a:r>
            <a:endParaRPr lang="en-US" sz="1400" dirty="0">
              <a:solidFill>
                <a:srgbClr val="591845"/>
              </a:solidFill>
              <a:latin typeface="Arial" panose="020B0604020202020204" pitchFamily="34" charset="0"/>
            </a:endParaRPr>
          </a:p>
        </p:txBody>
      </p:sp>
      <p:sp>
        <p:nvSpPr>
          <p:cNvPr id="4" name="Marcador de número de diapositiva 3"/>
          <p:cNvSpPr>
            <a:spLocks noGrp="1"/>
          </p:cNvSpPr>
          <p:nvPr>
            <p:ph type="sldNum" sz="quarter" idx="10"/>
          </p:nvPr>
        </p:nvSpPr>
        <p:spPr/>
        <p:txBody>
          <a:bodyPr/>
          <a:lstStyle/>
          <a:p>
            <a:pPr defTabSz="1020839">
              <a:defRPr/>
            </a:pPr>
            <a:fld id="{2F23600A-DE76-4101-A3E3-30EA3F212B56}" type="slidenum">
              <a:rPr lang="es-EC">
                <a:solidFill>
                  <a:prstClr val="black"/>
                </a:solidFill>
                <a:latin typeface="Calibri" panose="020F0502020204030204"/>
              </a:rPr>
              <a:pPr defTabSz="1020839">
                <a:defRPr/>
              </a:pPr>
              <a:t>2</a:t>
            </a:fld>
            <a:endParaRPr lang="es-EC" dirty="0">
              <a:solidFill>
                <a:prstClr val="black"/>
              </a:solidFill>
              <a:latin typeface="Calibri" panose="020F0502020204030204"/>
            </a:endParaRPr>
          </a:p>
        </p:txBody>
      </p:sp>
    </p:spTree>
    <p:extLst>
      <p:ext uri="{BB962C8B-B14F-4D97-AF65-F5344CB8AC3E}">
        <p14:creationId xmlns:p14="http://schemas.microsoft.com/office/powerpoint/2010/main" val="2379677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8" name="Google Shape;85;p1:notes">
            <a:extLst>
              <a:ext uri="{FF2B5EF4-FFF2-40B4-BE49-F238E27FC236}">
                <a16:creationId xmlns:a16="http://schemas.microsoft.com/office/drawing/2014/main" id="{89A81E54-74CC-496A-B0C0-F628690FB7F4}"/>
              </a:ext>
            </a:extLst>
          </p:cNvPr>
          <p:cNvSpPr txBox="1">
            <a:spLocks noGrp="1" noChangeArrowheads="1"/>
          </p:cNvSpPr>
          <p:nvPr>
            <p:ph type="body" idx="1"/>
          </p:nvPr>
        </p:nvSpPr>
        <p:spPr/>
        <p:txBody>
          <a:bodyPr/>
          <a:lstStyle/>
          <a:p>
            <a:pPr>
              <a:buSzPts val="1400"/>
            </a:pPr>
            <a:endParaRPr lang="en-US" altLang="en-US" sz="1400" dirty="0">
              <a:latin typeface="Calibri" panose="020F0502020204030204" pitchFamily="34" charset="0"/>
              <a:cs typeface="Calibri" panose="020F0502020204030204" pitchFamily="34" charset="0"/>
              <a:sym typeface="Calibri" panose="020F0502020204030204" pitchFamily="34" charset="0"/>
            </a:endParaRPr>
          </a:p>
        </p:txBody>
      </p:sp>
      <p:sp>
        <p:nvSpPr>
          <p:cNvPr id="4099" name="Google Shape;86;p1:notes">
            <a:extLst>
              <a:ext uri="{FF2B5EF4-FFF2-40B4-BE49-F238E27FC236}">
                <a16:creationId xmlns:a16="http://schemas.microsoft.com/office/drawing/2014/main" id="{25FD0E10-E15D-4004-97BA-32D9A6DD26DE}"/>
              </a:ext>
            </a:extLst>
          </p:cNvPr>
          <p:cNvSpPr>
            <a:spLocks noGrp="1" noRot="1" noChangeAspect="1" noTextEdit="1"/>
          </p:cNvSpPr>
          <p:nvPr>
            <p:ph type="sldImg" idx="2"/>
          </p:nvPr>
        </p:nvSpPr>
        <p:spPr>
          <a:xfrm>
            <a:off x="-200025" y="822325"/>
            <a:ext cx="7318375" cy="4117975"/>
          </a:xfrm>
          <a:noFill/>
          <a:ln>
            <a:headEnd/>
            <a:tailEnd/>
          </a:ln>
        </p:spPr>
      </p:sp>
    </p:spTree>
    <p:extLst>
      <p:ext uri="{BB962C8B-B14F-4D97-AF65-F5344CB8AC3E}">
        <p14:creationId xmlns:p14="http://schemas.microsoft.com/office/powerpoint/2010/main" val="2642513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80000"/>
              </a:lnSpc>
              <a:defRPr/>
            </a:pPr>
            <a:endParaRPr lang="en-US" sz="1400" dirty="0">
              <a:solidFill>
                <a:srgbClr val="591845"/>
              </a:solidFill>
              <a:latin typeface="Arial" panose="020B0604020202020204" pitchFamily="34" charset="0"/>
            </a:endParaRPr>
          </a:p>
        </p:txBody>
      </p:sp>
      <p:sp>
        <p:nvSpPr>
          <p:cNvPr id="4" name="Marcador de número de diapositiva 3"/>
          <p:cNvSpPr>
            <a:spLocks noGrp="1"/>
          </p:cNvSpPr>
          <p:nvPr>
            <p:ph type="sldNum" sz="quarter" idx="10"/>
          </p:nvPr>
        </p:nvSpPr>
        <p:spPr/>
        <p:txBody>
          <a:bodyPr/>
          <a:lstStyle/>
          <a:p>
            <a:pPr defTabSz="1020839">
              <a:defRPr/>
            </a:pPr>
            <a:fld id="{2F23600A-DE76-4101-A3E3-30EA3F212B56}" type="slidenum">
              <a:rPr lang="es-EC">
                <a:solidFill>
                  <a:prstClr val="black"/>
                </a:solidFill>
                <a:latin typeface="Calibri" panose="020F0502020204030204"/>
              </a:rPr>
              <a:pPr defTabSz="1020839">
                <a:defRPr/>
              </a:pPr>
              <a:t>4</a:t>
            </a:fld>
            <a:endParaRPr lang="es-EC" dirty="0">
              <a:solidFill>
                <a:prstClr val="black"/>
              </a:solidFill>
              <a:latin typeface="Calibri" panose="020F0502020204030204"/>
            </a:endParaRPr>
          </a:p>
        </p:txBody>
      </p:sp>
    </p:spTree>
    <p:extLst>
      <p:ext uri="{BB962C8B-B14F-4D97-AF65-F5344CB8AC3E}">
        <p14:creationId xmlns:p14="http://schemas.microsoft.com/office/powerpoint/2010/main" val="1432227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80000"/>
              </a:lnSpc>
              <a:defRPr/>
            </a:pPr>
            <a:endParaRPr lang="en-US" sz="1400" dirty="0">
              <a:solidFill>
                <a:srgbClr val="591845"/>
              </a:solidFill>
              <a:latin typeface="Arial" panose="020B0604020202020204" pitchFamily="34" charset="0"/>
            </a:endParaRPr>
          </a:p>
        </p:txBody>
      </p:sp>
      <p:sp>
        <p:nvSpPr>
          <p:cNvPr id="4" name="Marcador de número de diapositiva 3"/>
          <p:cNvSpPr>
            <a:spLocks noGrp="1"/>
          </p:cNvSpPr>
          <p:nvPr>
            <p:ph type="sldNum" sz="quarter" idx="10"/>
          </p:nvPr>
        </p:nvSpPr>
        <p:spPr/>
        <p:txBody>
          <a:bodyPr/>
          <a:lstStyle/>
          <a:p>
            <a:pPr defTabSz="1020839">
              <a:defRPr/>
            </a:pPr>
            <a:fld id="{2F23600A-DE76-4101-A3E3-30EA3F212B56}" type="slidenum">
              <a:rPr lang="es-EC">
                <a:solidFill>
                  <a:prstClr val="black"/>
                </a:solidFill>
                <a:latin typeface="Calibri" panose="020F0502020204030204"/>
              </a:rPr>
              <a:pPr defTabSz="1020839">
                <a:defRPr/>
              </a:pPr>
              <a:t>5</a:t>
            </a:fld>
            <a:endParaRPr lang="es-EC" dirty="0">
              <a:solidFill>
                <a:prstClr val="black"/>
              </a:solidFill>
              <a:latin typeface="Calibri" panose="020F0502020204030204"/>
            </a:endParaRPr>
          </a:p>
        </p:txBody>
      </p:sp>
    </p:spTree>
    <p:extLst>
      <p:ext uri="{BB962C8B-B14F-4D97-AF65-F5344CB8AC3E}">
        <p14:creationId xmlns:p14="http://schemas.microsoft.com/office/powerpoint/2010/main" val="4078892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80000"/>
              </a:lnSpc>
              <a:defRPr/>
            </a:pPr>
            <a:endParaRPr lang="en-US" sz="1400" dirty="0">
              <a:solidFill>
                <a:srgbClr val="591845"/>
              </a:solidFill>
              <a:latin typeface="Arial" panose="020B0604020202020204" pitchFamily="34" charset="0"/>
            </a:endParaRPr>
          </a:p>
        </p:txBody>
      </p:sp>
      <p:sp>
        <p:nvSpPr>
          <p:cNvPr id="4" name="Marcador de número de diapositiva 3"/>
          <p:cNvSpPr>
            <a:spLocks noGrp="1"/>
          </p:cNvSpPr>
          <p:nvPr>
            <p:ph type="sldNum" sz="quarter" idx="10"/>
          </p:nvPr>
        </p:nvSpPr>
        <p:spPr/>
        <p:txBody>
          <a:bodyPr/>
          <a:lstStyle/>
          <a:p>
            <a:pPr defTabSz="1020839">
              <a:defRPr/>
            </a:pPr>
            <a:fld id="{2F23600A-DE76-4101-A3E3-30EA3F212B56}" type="slidenum">
              <a:rPr lang="es-EC">
                <a:solidFill>
                  <a:prstClr val="black"/>
                </a:solidFill>
                <a:latin typeface="Calibri" panose="020F0502020204030204"/>
              </a:rPr>
              <a:pPr defTabSz="1020839">
                <a:defRPr/>
              </a:pPr>
              <a:t>6</a:t>
            </a:fld>
            <a:endParaRPr lang="es-EC" dirty="0">
              <a:solidFill>
                <a:prstClr val="black"/>
              </a:solidFill>
              <a:latin typeface="Calibri" panose="020F0502020204030204"/>
            </a:endParaRPr>
          </a:p>
        </p:txBody>
      </p:sp>
    </p:spTree>
    <p:extLst>
      <p:ext uri="{BB962C8B-B14F-4D97-AF65-F5344CB8AC3E}">
        <p14:creationId xmlns:p14="http://schemas.microsoft.com/office/powerpoint/2010/main" val="2136063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80000"/>
              </a:lnSpc>
              <a:defRPr/>
            </a:pPr>
            <a:endParaRPr lang="en-US" sz="1400" dirty="0">
              <a:solidFill>
                <a:srgbClr val="591845"/>
              </a:solidFill>
              <a:latin typeface="Arial" panose="020B0604020202020204" pitchFamily="34" charset="0"/>
            </a:endParaRPr>
          </a:p>
        </p:txBody>
      </p:sp>
      <p:sp>
        <p:nvSpPr>
          <p:cNvPr id="4" name="Marcador de número de diapositiva 3"/>
          <p:cNvSpPr>
            <a:spLocks noGrp="1"/>
          </p:cNvSpPr>
          <p:nvPr>
            <p:ph type="sldNum" sz="quarter" idx="10"/>
          </p:nvPr>
        </p:nvSpPr>
        <p:spPr/>
        <p:txBody>
          <a:bodyPr/>
          <a:lstStyle/>
          <a:p>
            <a:pPr defTabSz="1020839">
              <a:defRPr/>
            </a:pPr>
            <a:fld id="{2F23600A-DE76-4101-A3E3-30EA3F212B56}" type="slidenum">
              <a:rPr lang="es-EC">
                <a:solidFill>
                  <a:prstClr val="black"/>
                </a:solidFill>
                <a:latin typeface="Calibri" panose="020F0502020204030204"/>
              </a:rPr>
              <a:pPr defTabSz="1020839">
                <a:defRPr/>
              </a:pPr>
              <a:t>7</a:t>
            </a:fld>
            <a:endParaRPr lang="es-EC" dirty="0">
              <a:solidFill>
                <a:prstClr val="black"/>
              </a:solidFill>
              <a:latin typeface="Calibri" panose="020F0502020204030204"/>
            </a:endParaRPr>
          </a:p>
        </p:txBody>
      </p:sp>
    </p:spTree>
    <p:extLst>
      <p:ext uri="{BB962C8B-B14F-4D97-AF65-F5344CB8AC3E}">
        <p14:creationId xmlns:p14="http://schemas.microsoft.com/office/powerpoint/2010/main" val="3581562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80000"/>
              </a:lnSpc>
              <a:defRPr/>
            </a:pPr>
            <a:endParaRPr lang="en-US" sz="1400" dirty="0">
              <a:solidFill>
                <a:srgbClr val="591845"/>
              </a:solidFill>
              <a:latin typeface="Arial" panose="020B0604020202020204" pitchFamily="34" charset="0"/>
            </a:endParaRPr>
          </a:p>
        </p:txBody>
      </p:sp>
      <p:sp>
        <p:nvSpPr>
          <p:cNvPr id="4" name="Marcador de número de diapositiva 3"/>
          <p:cNvSpPr>
            <a:spLocks noGrp="1"/>
          </p:cNvSpPr>
          <p:nvPr>
            <p:ph type="sldNum" sz="quarter" idx="10"/>
          </p:nvPr>
        </p:nvSpPr>
        <p:spPr/>
        <p:txBody>
          <a:bodyPr/>
          <a:lstStyle/>
          <a:p>
            <a:pPr defTabSz="1020839">
              <a:defRPr/>
            </a:pPr>
            <a:fld id="{2F23600A-DE76-4101-A3E3-30EA3F212B56}" type="slidenum">
              <a:rPr lang="es-EC">
                <a:solidFill>
                  <a:prstClr val="black"/>
                </a:solidFill>
                <a:latin typeface="Calibri" panose="020F0502020204030204"/>
              </a:rPr>
              <a:pPr defTabSz="1020839">
                <a:defRPr/>
              </a:pPr>
              <a:t>8</a:t>
            </a:fld>
            <a:endParaRPr lang="es-EC" dirty="0">
              <a:solidFill>
                <a:prstClr val="black"/>
              </a:solidFill>
              <a:latin typeface="Calibri" panose="020F0502020204030204"/>
            </a:endParaRPr>
          </a:p>
        </p:txBody>
      </p:sp>
    </p:spTree>
    <p:extLst>
      <p:ext uri="{BB962C8B-B14F-4D97-AF65-F5344CB8AC3E}">
        <p14:creationId xmlns:p14="http://schemas.microsoft.com/office/powerpoint/2010/main" val="2888269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80000"/>
              </a:lnSpc>
              <a:defRPr/>
            </a:pPr>
            <a:endParaRPr lang="en-US" sz="1400" dirty="0">
              <a:solidFill>
                <a:srgbClr val="591845"/>
              </a:solidFill>
              <a:latin typeface="Arial" panose="020B0604020202020204" pitchFamily="34" charset="0"/>
            </a:endParaRPr>
          </a:p>
        </p:txBody>
      </p:sp>
      <p:sp>
        <p:nvSpPr>
          <p:cNvPr id="4" name="Marcador de número de diapositiva 3"/>
          <p:cNvSpPr>
            <a:spLocks noGrp="1"/>
          </p:cNvSpPr>
          <p:nvPr>
            <p:ph type="sldNum" sz="quarter" idx="10"/>
          </p:nvPr>
        </p:nvSpPr>
        <p:spPr/>
        <p:txBody>
          <a:bodyPr/>
          <a:lstStyle/>
          <a:p>
            <a:pPr defTabSz="1020839">
              <a:defRPr/>
            </a:pPr>
            <a:fld id="{2F23600A-DE76-4101-A3E3-30EA3F212B56}" type="slidenum">
              <a:rPr lang="es-EC">
                <a:solidFill>
                  <a:prstClr val="black"/>
                </a:solidFill>
                <a:latin typeface="Calibri" panose="020F0502020204030204"/>
              </a:rPr>
              <a:pPr defTabSz="1020839">
                <a:defRPr/>
              </a:pPr>
              <a:t>9</a:t>
            </a:fld>
            <a:endParaRPr lang="es-EC" dirty="0">
              <a:solidFill>
                <a:prstClr val="black"/>
              </a:solidFill>
              <a:latin typeface="Calibri" panose="020F0502020204030204"/>
            </a:endParaRPr>
          </a:p>
        </p:txBody>
      </p:sp>
    </p:spTree>
    <p:extLst>
      <p:ext uri="{BB962C8B-B14F-4D97-AF65-F5344CB8AC3E}">
        <p14:creationId xmlns:p14="http://schemas.microsoft.com/office/powerpoint/2010/main" val="559429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163" y="2130433"/>
            <a:ext cx="10360502" cy="1470023"/>
          </a:xfrm>
        </p:spPr>
        <p:txBody>
          <a:bodyPr/>
          <a:lstStyle/>
          <a:p>
            <a:r>
              <a:rPr lang="es-ES_tradnl" smtClean="0"/>
              <a:t>Clic para editar título</a:t>
            </a:r>
            <a:endParaRPr lang="es-ES"/>
          </a:p>
        </p:txBody>
      </p:sp>
      <p:sp>
        <p:nvSpPr>
          <p:cNvPr id="3" name="Subtítulo 2"/>
          <p:cNvSpPr>
            <a:spLocks noGrp="1"/>
          </p:cNvSpPr>
          <p:nvPr>
            <p:ph type="subTitle" idx="1"/>
          </p:nvPr>
        </p:nvSpPr>
        <p:spPr>
          <a:xfrm>
            <a:off x="1828325" y="3886201"/>
            <a:ext cx="8532178" cy="1752600"/>
          </a:xfrm>
        </p:spPr>
        <p:txBody>
          <a:bodyPr/>
          <a:lstStyle>
            <a:lvl1pPr marL="0" indent="0" algn="ctr">
              <a:buNone/>
              <a:defRPr>
                <a:solidFill>
                  <a:schemeClr val="tx1">
                    <a:tint val="75000"/>
                  </a:schemeClr>
                </a:solidFill>
              </a:defRPr>
            </a:lvl1pPr>
            <a:lvl2pPr marL="396866" indent="0" algn="ctr">
              <a:buNone/>
              <a:defRPr>
                <a:solidFill>
                  <a:schemeClr val="tx1">
                    <a:tint val="75000"/>
                  </a:schemeClr>
                </a:solidFill>
              </a:defRPr>
            </a:lvl2pPr>
            <a:lvl3pPr marL="793733" indent="0" algn="ctr">
              <a:buNone/>
              <a:defRPr>
                <a:solidFill>
                  <a:schemeClr val="tx1">
                    <a:tint val="75000"/>
                  </a:schemeClr>
                </a:solidFill>
              </a:defRPr>
            </a:lvl3pPr>
            <a:lvl4pPr marL="1190601" indent="0" algn="ctr">
              <a:buNone/>
              <a:defRPr>
                <a:solidFill>
                  <a:schemeClr val="tx1">
                    <a:tint val="75000"/>
                  </a:schemeClr>
                </a:solidFill>
              </a:defRPr>
            </a:lvl4pPr>
            <a:lvl5pPr marL="1587467" indent="0" algn="ctr">
              <a:buNone/>
              <a:defRPr>
                <a:solidFill>
                  <a:schemeClr val="tx1">
                    <a:tint val="75000"/>
                  </a:schemeClr>
                </a:solidFill>
              </a:defRPr>
            </a:lvl5pPr>
            <a:lvl6pPr marL="1984334" indent="0" algn="ctr">
              <a:buNone/>
              <a:defRPr>
                <a:solidFill>
                  <a:schemeClr val="tx1">
                    <a:tint val="75000"/>
                  </a:schemeClr>
                </a:solidFill>
              </a:defRPr>
            </a:lvl6pPr>
            <a:lvl7pPr marL="2381199" indent="0" algn="ctr">
              <a:buNone/>
              <a:defRPr>
                <a:solidFill>
                  <a:schemeClr val="tx1">
                    <a:tint val="75000"/>
                  </a:schemeClr>
                </a:solidFill>
              </a:defRPr>
            </a:lvl7pPr>
            <a:lvl8pPr marL="2778068" indent="0" algn="ctr">
              <a:buNone/>
              <a:defRPr>
                <a:solidFill>
                  <a:schemeClr val="tx1">
                    <a:tint val="75000"/>
                  </a:schemeClr>
                </a:solidFill>
              </a:defRPr>
            </a:lvl8pPr>
            <a:lvl9pPr marL="3174935"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2145177C-2F3D-844C-AB21-109167EFCA1A}" type="datetimeFigureOut">
              <a:rPr lang="es-ES" smtClean="0"/>
              <a:t>08/02/2021</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A6127393-32D1-2145-B7F3-BF23EEAF2485}" type="slidenum">
              <a:rPr lang="es-ES" smtClean="0"/>
              <a:t>‹Nº›</a:t>
            </a:fld>
            <a:endParaRPr lang="es-ES" dirty="0"/>
          </a:p>
        </p:txBody>
      </p:sp>
    </p:spTree>
    <p:extLst>
      <p:ext uri="{BB962C8B-B14F-4D97-AF65-F5344CB8AC3E}">
        <p14:creationId xmlns:p14="http://schemas.microsoft.com/office/powerpoint/2010/main" val="2758187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2145177C-2F3D-844C-AB21-109167EFCA1A}" type="datetimeFigureOut">
              <a:rPr lang="es-ES" smtClean="0"/>
              <a:t>08/02/2021</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A6127393-32D1-2145-B7F3-BF23EEAF2485}" type="slidenum">
              <a:rPr lang="es-ES" smtClean="0"/>
              <a:t>‹Nº›</a:t>
            </a:fld>
            <a:endParaRPr lang="es-ES" dirty="0"/>
          </a:p>
        </p:txBody>
      </p:sp>
    </p:spTree>
    <p:extLst>
      <p:ext uri="{BB962C8B-B14F-4D97-AF65-F5344CB8AC3E}">
        <p14:creationId xmlns:p14="http://schemas.microsoft.com/office/powerpoint/2010/main" val="1143400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069946" y="36511"/>
            <a:ext cx="2194413" cy="781050"/>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86709" y="36511"/>
            <a:ext cx="6380088" cy="781050"/>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2145177C-2F3D-844C-AB21-109167EFCA1A}" type="datetimeFigureOut">
              <a:rPr lang="es-ES" smtClean="0"/>
              <a:t>08/02/2021</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A6127393-32D1-2145-B7F3-BF23EEAF2485}" type="slidenum">
              <a:rPr lang="es-ES" smtClean="0"/>
              <a:t>‹Nº›</a:t>
            </a:fld>
            <a:endParaRPr lang="es-ES" dirty="0"/>
          </a:p>
        </p:txBody>
      </p:sp>
    </p:spTree>
    <p:extLst>
      <p:ext uri="{BB962C8B-B14F-4D97-AF65-F5344CB8AC3E}">
        <p14:creationId xmlns:p14="http://schemas.microsoft.com/office/powerpoint/2010/main" val="330227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2145177C-2F3D-844C-AB21-109167EFCA1A}" type="datetimeFigureOut">
              <a:rPr lang="es-ES" smtClean="0"/>
              <a:t>08/02/2021</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A6127393-32D1-2145-B7F3-BF23EEAF2485}" type="slidenum">
              <a:rPr lang="es-ES" smtClean="0"/>
              <a:t>‹Nº›</a:t>
            </a:fld>
            <a:endParaRPr lang="es-ES" dirty="0"/>
          </a:p>
        </p:txBody>
      </p:sp>
    </p:spTree>
    <p:extLst>
      <p:ext uri="{BB962C8B-B14F-4D97-AF65-F5344CB8AC3E}">
        <p14:creationId xmlns:p14="http://schemas.microsoft.com/office/powerpoint/2010/main" val="1184956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2833" y="4406906"/>
            <a:ext cx="10360502" cy="1362075"/>
          </a:xfrm>
        </p:spPr>
        <p:txBody>
          <a:bodyPr anchor="t"/>
          <a:lstStyle>
            <a:lvl1pPr algn="l">
              <a:defRPr sz="3600" b="1" cap="all"/>
            </a:lvl1pPr>
          </a:lstStyle>
          <a:p>
            <a:r>
              <a:rPr lang="es-ES_tradnl" smtClean="0"/>
              <a:t>Clic para editar título</a:t>
            </a:r>
            <a:endParaRPr lang="es-ES"/>
          </a:p>
        </p:txBody>
      </p:sp>
      <p:sp>
        <p:nvSpPr>
          <p:cNvPr id="3" name="Marcador de texto 2"/>
          <p:cNvSpPr>
            <a:spLocks noGrp="1"/>
          </p:cNvSpPr>
          <p:nvPr>
            <p:ph type="body" idx="1"/>
          </p:nvPr>
        </p:nvSpPr>
        <p:spPr>
          <a:xfrm>
            <a:off x="962833" y="2906719"/>
            <a:ext cx="10360502" cy="1500188"/>
          </a:xfrm>
        </p:spPr>
        <p:txBody>
          <a:bodyPr anchor="b"/>
          <a:lstStyle>
            <a:lvl1pPr marL="0" indent="0">
              <a:buNone/>
              <a:defRPr sz="1700">
                <a:solidFill>
                  <a:schemeClr val="tx1">
                    <a:tint val="75000"/>
                  </a:schemeClr>
                </a:solidFill>
              </a:defRPr>
            </a:lvl1pPr>
            <a:lvl2pPr marL="396866" indent="0">
              <a:buNone/>
              <a:defRPr sz="1500">
                <a:solidFill>
                  <a:schemeClr val="tx1">
                    <a:tint val="75000"/>
                  </a:schemeClr>
                </a:solidFill>
              </a:defRPr>
            </a:lvl2pPr>
            <a:lvl3pPr marL="793733" indent="0">
              <a:buNone/>
              <a:defRPr sz="1400">
                <a:solidFill>
                  <a:schemeClr val="tx1">
                    <a:tint val="75000"/>
                  </a:schemeClr>
                </a:solidFill>
              </a:defRPr>
            </a:lvl3pPr>
            <a:lvl4pPr marL="1190601" indent="0">
              <a:buNone/>
              <a:defRPr sz="1200">
                <a:solidFill>
                  <a:schemeClr val="tx1">
                    <a:tint val="75000"/>
                  </a:schemeClr>
                </a:solidFill>
              </a:defRPr>
            </a:lvl4pPr>
            <a:lvl5pPr marL="1587467" indent="0">
              <a:buNone/>
              <a:defRPr sz="1200">
                <a:solidFill>
                  <a:schemeClr val="tx1">
                    <a:tint val="75000"/>
                  </a:schemeClr>
                </a:solidFill>
              </a:defRPr>
            </a:lvl5pPr>
            <a:lvl6pPr marL="1984334" indent="0">
              <a:buNone/>
              <a:defRPr sz="1200">
                <a:solidFill>
                  <a:schemeClr val="tx1">
                    <a:tint val="75000"/>
                  </a:schemeClr>
                </a:solidFill>
              </a:defRPr>
            </a:lvl6pPr>
            <a:lvl7pPr marL="2381199" indent="0">
              <a:buNone/>
              <a:defRPr sz="1200">
                <a:solidFill>
                  <a:schemeClr val="tx1">
                    <a:tint val="75000"/>
                  </a:schemeClr>
                </a:solidFill>
              </a:defRPr>
            </a:lvl7pPr>
            <a:lvl8pPr marL="2778068" indent="0">
              <a:buNone/>
              <a:defRPr sz="1200">
                <a:solidFill>
                  <a:schemeClr val="tx1">
                    <a:tint val="75000"/>
                  </a:schemeClr>
                </a:solidFill>
              </a:defRPr>
            </a:lvl8pPr>
            <a:lvl9pPr marL="3174935" indent="0">
              <a:buNone/>
              <a:defRPr sz="12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2145177C-2F3D-844C-AB21-109167EFCA1A}" type="datetimeFigureOut">
              <a:rPr lang="es-ES" smtClean="0"/>
              <a:t>08/02/2021</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A6127393-32D1-2145-B7F3-BF23EEAF2485}" type="slidenum">
              <a:rPr lang="es-ES" smtClean="0"/>
              <a:t>‹Nº›</a:t>
            </a:fld>
            <a:endParaRPr lang="es-ES" dirty="0"/>
          </a:p>
        </p:txBody>
      </p:sp>
    </p:spTree>
    <p:extLst>
      <p:ext uri="{BB962C8B-B14F-4D97-AF65-F5344CB8AC3E}">
        <p14:creationId xmlns:p14="http://schemas.microsoft.com/office/powerpoint/2010/main" val="2606062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86709" y="212729"/>
            <a:ext cx="4287250" cy="604838"/>
          </a:xfrm>
        </p:spPr>
        <p:txBody>
          <a:bodyPr/>
          <a:lstStyle>
            <a:lvl1pPr>
              <a:defRPr sz="2300"/>
            </a:lvl1pPr>
            <a:lvl2pPr>
              <a:defRPr sz="2100"/>
            </a:lvl2pPr>
            <a:lvl3pPr>
              <a:defRPr sz="1700"/>
            </a:lvl3pPr>
            <a:lvl4pPr>
              <a:defRPr sz="1500"/>
            </a:lvl4pPr>
            <a:lvl5pPr>
              <a:defRPr sz="1500"/>
            </a:lvl5pPr>
            <a:lvl6pPr>
              <a:defRPr sz="1500"/>
            </a:lvl6pPr>
            <a:lvl7pPr>
              <a:defRPr sz="1500"/>
            </a:lvl7pPr>
            <a:lvl8pPr>
              <a:defRPr sz="1500"/>
            </a:lvl8pPr>
            <a:lvl9pPr>
              <a:defRPr sz="15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977105" y="212729"/>
            <a:ext cx="4287250" cy="604838"/>
          </a:xfrm>
        </p:spPr>
        <p:txBody>
          <a:bodyPr/>
          <a:lstStyle>
            <a:lvl1pPr>
              <a:defRPr sz="2300"/>
            </a:lvl1pPr>
            <a:lvl2pPr>
              <a:defRPr sz="2100"/>
            </a:lvl2pPr>
            <a:lvl3pPr>
              <a:defRPr sz="1700"/>
            </a:lvl3pPr>
            <a:lvl4pPr>
              <a:defRPr sz="1500"/>
            </a:lvl4pPr>
            <a:lvl5pPr>
              <a:defRPr sz="1500"/>
            </a:lvl5pPr>
            <a:lvl6pPr>
              <a:defRPr sz="1500"/>
            </a:lvl6pPr>
            <a:lvl7pPr>
              <a:defRPr sz="1500"/>
            </a:lvl7pPr>
            <a:lvl8pPr>
              <a:defRPr sz="1500"/>
            </a:lvl8pPr>
            <a:lvl9pPr>
              <a:defRPr sz="15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2145177C-2F3D-844C-AB21-109167EFCA1A}" type="datetimeFigureOut">
              <a:rPr lang="es-ES" smtClean="0"/>
              <a:t>08/02/2021</a:t>
            </a:fld>
            <a:endParaRPr lang="es-ES" dirty="0"/>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A6127393-32D1-2145-B7F3-BF23EEAF2485}" type="slidenum">
              <a:rPr lang="es-ES" smtClean="0"/>
              <a:t>‹Nº›</a:t>
            </a:fld>
            <a:endParaRPr lang="es-ES" dirty="0"/>
          </a:p>
        </p:txBody>
      </p:sp>
    </p:spTree>
    <p:extLst>
      <p:ext uri="{BB962C8B-B14F-4D97-AF65-F5344CB8AC3E}">
        <p14:creationId xmlns:p14="http://schemas.microsoft.com/office/powerpoint/2010/main" val="522795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09442" y="274635"/>
            <a:ext cx="10969943" cy="114300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609442" y="1535116"/>
            <a:ext cx="5385513" cy="639765"/>
          </a:xfrm>
        </p:spPr>
        <p:txBody>
          <a:bodyPr anchor="b"/>
          <a:lstStyle>
            <a:lvl1pPr marL="0" indent="0">
              <a:buNone/>
              <a:defRPr sz="2100" b="1"/>
            </a:lvl1pPr>
            <a:lvl2pPr marL="396866" indent="0">
              <a:buNone/>
              <a:defRPr sz="1700" b="1"/>
            </a:lvl2pPr>
            <a:lvl3pPr marL="793733" indent="0">
              <a:buNone/>
              <a:defRPr sz="1500" b="1"/>
            </a:lvl3pPr>
            <a:lvl4pPr marL="1190601" indent="0">
              <a:buNone/>
              <a:defRPr sz="1400" b="1"/>
            </a:lvl4pPr>
            <a:lvl5pPr marL="1587467" indent="0">
              <a:buNone/>
              <a:defRPr sz="1400" b="1"/>
            </a:lvl5pPr>
            <a:lvl6pPr marL="1984334" indent="0">
              <a:buNone/>
              <a:defRPr sz="1400" b="1"/>
            </a:lvl6pPr>
            <a:lvl7pPr marL="2381199" indent="0">
              <a:buNone/>
              <a:defRPr sz="1400" b="1"/>
            </a:lvl7pPr>
            <a:lvl8pPr marL="2778068" indent="0">
              <a:buNone/>
              <a:defRPr sz="1400" b="1"/>
            </a:lvl8pPr>
            <a:lvl9pPr marL="3174935" indent="0">
              <a:buNone/>
              <a:defRPr sz="14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609442" y="2174881"/>
            <a:ext cx="5385513" cy="3951285"/>
          </a:xfrm>
        </p:spPr>
        <p:txBody>
          <a:bodyPr/>
          <a:lstStyle>
            <a:lvl1pPr>
              <a:defRPr sz="2100"/>
            </a:lvl1pPr>
            <a:lvl2pPr>
              <a:defRPr sz="1700"/>
            </a:lvl2pPr>
            <a:lvl3pPr>
              <a:defRPr sz="1500"/>
            </a:lvl3pPr>
            <a:lvl4pPr>
              <a:defRPr sz="1400"/>
            </a:lvl4pPr>
            <a:lvl5pPr>
              <a:defRPr sz="1400"/>
            </a:lvl5pPr>
            <a:lvl6pPr>
              <a:defRPr sz="1400"/>
            </a:lvl6pPr>
            <a:lvl7pPr>
              <a:defRPr sz="1400"/>
            </a:lvl7pPr>
            <a:lvl8pPr>
              <a:defRPr sz="1400"/>
            </a:lvl8pPr>
            <a:lvl9pPr>
              <a:defRPr sz="14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6191754" y="1535116"/>
            <a:ext cx="5387630" cy="639765"/>
          </a:xfrm>
        </p:spPr>
        <p:txBody>
          <a:bodyPr anchor="b"/>
          <a:lstStyle>
            <a:lvl1pPr marL="0" indent="0">
              <a:buNone/>
              <a:defRPr sz="2100" b="1"/>
            </a:lvl1pPr>
            <a:lvl2pPr marL="396866" indent="0">
              <a:buNone/>
              <a:defRPr sz="1700" b="1"/>
            </a:lvl2pPr>
            <a:lvl3pPr marL="793733" indent="0">
              <a:buNone/>
              <a:defRPr sz="1500" b="1"/>
            </a:lvl3pPr>
            <a:lvl4pPr marL="1190601" indent="0">
              <a:buNone/>
              <a:defRPr sz="1400" b="1"/>
            </a:lvl4pPr>
            <a:lvl5pPr marL="1587467" indent="0">
              <a:buNone/>
              <a:defRPr sz="1400" b="1"/>
            </a:lvl5pPr>
            <a:lvl6pPr marL="1984334" indent="0">
              <a:buNone/>
              <a:defRPr sz="1400" b="1"/>
            </a:lvl6pPr>
            <a:lvl7pPr marL="2381199" indent="0">
              <a:buNone/>
              <a:defRPr sz="1400" b="1"/>
            </a:lvl7pPr>
            <a:lvl8pPr marL="2778068" indent="0">
              <a:buNone/>
              <a:defRPr sz="1400" b="1"/>
            </a:lvl8pPr>
            <a:lvl9pPr marL="3174935" indent="0">
              <a:buNone/>
              <a:defRPr sz="14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6191754" y="2174881"/>
            <a:ext cx="5387630" cy="3951285"/>
          </a:xfrm>
        </p:spPr>
        <p:txBody>
          <a:bodyPr/>
          <a:lstStyle>
            <a:lvl1pPr>
              <a:defRPr sz="2100"/>
            </a:lvl1pPr>
            <a:lvl2pPr>
              <a:defRPr sz="1700"/>
            </a:lvl2pPr>
            <a:lvl3pPr>
              <a:defRPr sz="1500"/>
            </a:lvl3pPr>
            <a:lvl4pPr>
              <a:defRPr sz="1400"/>
            </a:lvl4pPr>
            <a:lvl5pPr>
              <a:defRPr sz="1400"/>
            </a:lvl5pPr>
            <a:lvl6pPr>
              <a:defRPr sz="1400"/>
            </a:lvl6pPr>
            <a:lvl7pPr>
              <a:defRPr sz="1400"/>
            </a:lvl7pPr>
            <a:lvl8pPr>
              <a:defRPr sz="1400"/>
            </a:lvl8pPr>
            <a:lvl9pPr>
              <a:defRPr sz="14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2145177C-2F3D-844C-AB21-109167EFCA1A}" type="datetimeFigureOut">
              <a:rPr lang="es-ES" smtClean="0"/>
              <a:t>08/02/2021</a:t>
            </a:fld>
            <a:endParaRPr lang="es-ES" dirty="0"/>
          </a:p>
        </p:txBody>
      </p:sp>
      <p:sp>
        <p:nvSpPr>
          <p:cNvPr id="8" name="Marcador de pie de página 7"/>
          <p:cNvSpPr>
            <a:spLocks noGrp="1"/>
          </p:cNvSpPr>
          <p:nvPr>
            <p:ph type="ftr" sz="quarter" idx="11"/>
          </p:nvPr>
        </p:nvSpPr>
        <p:spPr/>
        <p:txBody>
          <a:bodyPr/>
          <a:lstStyle/>
          <a:p>
            <a:endParaRPr lang="es-ES" dirty="0"/>
          </a:p>
        </p:txBody>
      </p:sp>
      <p:sp>
        <p:nvSpPr>
          <p:cNvPr id="9" name="Marcador de número de diapositiva 8"/>
          <p:cNvSpPr>
            <a:spLocks noGrp="1"/>
          </p:cNvSpPr>
          <p:nvPr>
            <p:ph type="sldNum" sz="quarter" idx="12"/>
          </p:nvPr>
        </p:nvSpPr>
        <p:spPr/>
        <p:txBody>
          <a:bodyPr/>
          <a:lstStyle/>
          <a:p>
            <a:fld id="{A6127393-32D1-2145-B7F3-BF23EEAF2485}" type="slidenum">
              <a:rPr lang="es-ES" smtClean="0"/>
              <a:t>‹Nº›</a:t>
            </a:fld>
            <a:endParaRPr lang="es-ES" dirty="0"/>
          </a:p>
        </p:txBody>
      </p:sp>
    </p:spTree>
    <p:extLst>
      <p:ext uri="{BB962C8B-B14F-4D97-AF65-F5344CB8AC3E}">
        <p14:creationId xmlns:p14="http://schemas.microsoft.com/office/powerpoint/2010/main" val="828779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2145177C-2F3D-844C-AB21-109167EFCA1A}" type="datetimeFigureOut">
              <a:rPr lang="es-ES" smtClean="0"/>
              <a:t>08/02/2021</a:t>
            </a:fld>
            <a:endParaRPr lang="es-ES"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6127393-32D1-2145-B7F3-BF23EEAF2485}" type="slidenum">
              <a:rPr lang="es-ES" smtClean="0"/>
              <a:t>‹Nº›</a:t>
            </a:fld>
            <a:endParaRPr lang="es-ES" dirty="0"/>
          </a:p>
        </p:txBody>
      </p:sp>
    </p:spTree>
    <p:extLst>
      <p:ext uri="{BB962C8B-B14F-4D97-AF65-F5344CB8AC3E}">
        <p14:creationId xmlns:p14="http://schemas.microsoft.com/office/powerpoint/2010/main" val="3091722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145177C-2F3D-844C-AB21-109167EFCA1A}" type="datetimeFigureOut">
              <a:rPr lang="es-ES" smtClean="0"/>
              <a:t>08/02/2021</a:t>
            </a:fld>
            <a:endParaRPr lang="es-ES" dirty="0"/>
          </a:p>
        </p:txBody>
      </p:sp>
      <p:sp>
        <p:nvSpPr>
          <p:cNvPr id="3" name="Marcador de pie de página 2"/>
          <p:cNvSpPr>
            <a:spLocks noGrp="1"/>
          </p:cNvSpPr>
          <p:nvPr>
            <p:ph type="ftr" sz="quarter" idx="11"/>
          </p:nvPr>
        </p:nvSpPr>
        <p:spPr/>
        <p:txBody>
          <a:bodyPr/>
          <a:lstStyle/>
          <a:p>
            <a:endParaRPr lang="es-ES" dirty="0"/>
          </a:p>
        </p:txBody>
      </p:sp>
      <p:sp>
        <p:nvSpPr>
          <p:cNvPr id="4" name="Marcador de número de diapositiva 3"/>
          <p:cNvSpPr>
            <a:spLocks noGrp="1"/>
          </p:cNvSpPr>
          <p:nvPr>
            <p:ph type="sldNum" sz="quarter" idx="12"/>
          </p:nvPr>
        </p:nvSpPr>
        <p:spPr/>
        <p:txBody>
          <a:bodyPr/>
          <a:lstStyle/>
          <a:p>
            <a:fld id="{A6127393-32D1-2145-B7F3-BF23EEAF2485}" type="slidenum">
              <a:rPr lang="es-ES" smtClean="0"/>
              <a:t>‹Nº›</a:t>
            </a:fld>
            <a:endParaRPr lang="es-ES" dirty="0"/>
          </a:p>
        </p:txBody>
      </p:sp>
    </p:spTree>
    <p:extLst>
      <p:ext uri="{BB962C8B-B14F-4D97-AF65-F5344CB8AC3E}">
        <p14:creationId xmlns:p14="http://schemas.microsoft.com/office/powerpoint/2010/main" val="3583293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445" y="273053"/>
            <a:ext cx="4010039" cy="1162050"/>
          </a:xfrm>
        </p:spPr>
        <p:txBody>
          <a:bodyPr anchor="b"/>
          <a:lstStyle>
            <a:lvl1pPr algn="l">
              <a:defRPr sz="1700" b="1"/>
            </a:lvl1pPr>
          </a:lstStyle>
          <a:p>
            <a:r>
              <a:rPr lang="es-ES_tradnl" smtClean="0"/>
              <a:t>Clic para editar título</a:t>
            </a:r>
            <a:endParaRPr lang="es-ES"/>
          </a:p>
        </p:txBody>
      </p:sp>
      <p:sp>
        <p:nvSpPr>
          <p:cNvPr id="3" name="Marcador de contenido 2"/>
          <p:cNvSpPr>
            <a:spLocks noGrp="1"/>
          </p:cNvSpPr>
          <p:nvPr>
            <p:ph idx="1"/>
          </p:nvPr>
        </p:nvSpPr>
        <p:spPr>
          <a:xfrm>
            <a:off x="4765492" y="273059"/>
            <a:ext cx="6813892" cy="5853113"/>
          </a:xfrm>
        </p:spPr>
        <p:txBody>
          <a:bodyPr/>
          <a:lstStyle>
            <a:lvl1pPr>
              <a:defRPr sz="2600"/>
            </a:lvl1pPr>
            <a:lvl2pPr>
              <a:defRPr sz="2300"/>
            </a:lvl2pPr>
            <a:lvl3pPr>
              <a:defRPr sz="2100"/>
            </a:lvl3pPr>
            <a:lvl4pPr>
              <a:defRPr sz="1700"/>
            </a:lvl4pPr>
            <a:lvl5pPr>
              <a:defRPr sz="1700"/>
            </a:lvl5pPr>
            <a:lvl6pPr>
              <a:defRPr sz="1700"/>
            </a:lvl6pPr>
            <a:lvl7pPr>
              <a:defRPr sz="1700"/>
            </a:lvl7pPr>
            <a:lvl8pPr>
              <a:defRPr sz="1700"/>
            </a:lvl8pPr>
            <a:lvl9pPr>
              <a:defRPr sz="17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609445" y="1435108"/>
            <a:ext cx="4010039" cy="4691063"/>
          </a:xfrm>
        </p:spPr>
        <p:txBody>
          <a:bodyPr/>
          <a:lstStyle>
            <a:lvl1pPr marL="0" indent="0">
              <a:buNone/>
              <a:defRPr sz="1200"/>
            </a:lvl1pPr>
            <a:lvl2pPr marL="396866" indent="0">
              <a:buNone/>
              <a:defRPr sz="1000"/>
            </a:lvl2pPr>
            <a:lvl3pPr marL="793733" indent="0">
              <a:buNone/>
              <a:defRPr sz="800"/>
            </a:lvl3pPr>
            <a:lvl4pPr marL="1190601" indent="0">
              <a:buNone/>
              <a:defRPr sz="800"/>
            </a:lvl4pPr>
            <a:lvl5pPr marL="1587467" indent="0">
              <a:buNone/>
              <a:defRPr sz="800"/>
            </a:lvl5pPr>
            <a:lvl6pPr marL="1984334" indent="0">
              <a:buNone/>
              <a:defRPr sz="800"/>
            </a:lvl6pPr>
            <a:lvl7pPr marL="2381199" indent="0">
              <a:buNone/>
              <a:defRPr sz="800"/>
            </a:lvl7pPr>
            <a:lvl8pPr marL="2778068" indent="0">
              <a:buNone/>
              <a:defRPr sz="800"/>
            </a:lvl8pPr>
            <a:lvl9pPr marL="3174935" indent="0">
              <a:buNone/>
              <a:defRPr sz="8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2145177C-2F3D-844C-AB21-109167EFCA1A}" type="datetimeFigureOut">
              <a:rPr lang="es-ES" smtClean="0"/>
              <a:t>08/02/2021</a:t>
            </a:fld>
            <a:endParaRPr lang="es-ES" dirty="0"/>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A6127393-32D1-2145-B7F3-BF23EEAF2485}" type="slidenum">
              <a:rPr lang="es-ES" smtClean="0"/>
              <a:t>‹Nº›</a:t>
            </a:fld>
            <a:endParaRPr lang="es-ES" dirty="0"/>
          </a:p>
        </p:txBody>
      </p:sp>
    </p:spTree>
    <p:extLst>
      <p:ext uri="{BB962C8B-B14F-4D97-AF65-F5344CB8AC3E}">
        <p14:creationId xmlns:p14="http://schemas.microsoft.com/office/powerpoint/2010/main" val="834711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89094" y="4800604"/>
            <a:ext cx="7313295" cy="566738"/>
          </a:xfrm>
        </p:spPr>
        <p:txBody>
          <a:bodyPr anchor="b"/>
          <a:lstStyle>
            <a:lvl1pPr algn="l">
              <a:defRPr sz="17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2389094" y="612774"/>
            <a:ext cx="7313295" cy="4114800"/>
          </a:xfrm>
        </p:spPr>
        <p:txBody>
          <a:bodyPr/>
          <a:lstStyle>
            <a:lvl1pPr marL="0" indent="0">
              <a:buNone/>
              <a:defRPr sz="2600"/>
            </a:lvl1pPr>
            <a:lvl2pPr marL="396866" indent="0">
              <a:buNone/>
              <a:defRPr sz="2300"/>
            </a:lvl2pPr>
            <a:lvl3pPr marL="793733" indent="0">
              <a:buNone/>
              <a:defRPr sz="2100"/>
            </a:lvl3pPr>
            <a:lvl4pPr marL="1190601" indent="0">
              <a:buNone/>
              <a:defRPr sz="1700"/>
            </a:lvl4pPr>
            <a:lvl5pPr marL="1587467" indent="0">
              <a:buNone/>
              <a:defRPr sz="1700"/>
            </a:lvl5pPr>
            <a:lvl6pPr marL="1984334" indent="0">
              <a:buNone/>
              <a:defRPr sz="1700"/>
            </a:lvl6pPr>
            <a:lvl7pPr marL="2381199" indent="0">
              <a:buNone/>
              <a:defRPr sz="1700"/>
            </a:lvl7pPr>
            <a:lvl8pPr marL="2778068" indent="0">
              <a:buNone/>
              <a:defRPr sz="1700"/>
            </a:lvl8pPr>
            <a:lvl9pPr marL="3174935" indent="0">
              <a:buNone/>
              <a:defRPr sz="1700"/>
            </a:lvl9pPr>
          </a:lstStyle>
          <a:p>
            <a:endParaRPr lang="es-ES" dirty="0"/>
          </a:p>
        </p:txBody>
      </p:sp>
      <p:sp>
        <p:nvSpPr>
          <p:cNvPr id="4" name="Marcador de texto 3"/>
          <p:cNvSpPr>
            <a:spLocks noGrp="1"/>
          </p:cNvSpPr>
          <p:nvPr>
            <p:ph type="body" sz="half" idx="2"/>
          </p:nvPr>
        </p:nvSpPr>
        <p:spPr>
          <a:xfrm>
            <a:off x="2389094" y="5367342"/>
            <a:ext cx="7313295" cy="804863"/>
          </a:xfrm>
        </p:spPr>
        <p:txBody>
          <a:bodyPr/>
          <a:lstStyle>
            <a:lvl1pPr marL="0" indent="0">
              <a:buNone/>
              <a:defRPr sz="1200"/>
            </a:lvl1pPr>
            <a:lvl2pPr marL="396866" indent="0">
              <a:buNone/>
              <a:defRPr sz="1000"/>
            </a:lvl2pPr>
            <a:lvl3pPr marL="793733" indent="0">
              <a:buNone/>
              <a:defRPr sz="800"/>
            </a:lvl3pPr>
            <a:lvl4pPr marL="1190601" indent="0">
              <a:buNone/>
              <a:defRPr sz="800"/>
            </a:lvl4pPr>
            <a:lvl5pPr marL="1587467" indent="0">
              <a:buNone/>
              <a:defRPr sz="800"/>
            </a:lvl5pPr>
            <a:lvl6pPr marL="1984334" indent="0">
              <a:buNone/>
              <a:defRPr sz="800"/>
            </a:lvl6pPr>
            <a:lvl7pPr marL="2381199" indent="0">
              <a:buNone/>
              <a:defRPr sz="800"/>
            </a:lvl7pPr>
            <a:lvl8pPr marL="2778068" indent="0">
              <a:buNone/>
              <a:defRPr sz="800"/>
            </a:lvl8pPr>
            <a:lvl9pPr marL="3174935" indent="0">
              <a:buNone/>
              <a:defRPr sz="8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2145177C-2F3D-844C-AB21-109167EFCA1A}" type="datetimeFigureOut">
              <a:rPr lang="es-ES" smtClean="0"/>
              <a:t>08/02/2021</a:t>
            </a:fld>
            <a:endParaRPr lang="es-ES" dirty="0"/>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A6127393-32D1-2145-B7F3-BF23EEAF2485}" type="slidenum">
              <a:rPr lang="es-ES" smtClean="0"/>
              <a:t>‹Nº›</a:t>
            </a:fld>
            <a:endParaRPr lang="es-ES" dirty="0"/>
          </a:p>
        </p:txBody>
      </p:sp>
    </p:spTree>
    <p:extLst>
      <p:ext uri="{BB962C8B-B14F-4D97-AF65-F5344CB8AC3E}">
        <p14:creationId xmlns:p14="http://schemas.microsoft.com/office/powerpoint/2010/main" val="1101633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09442" y="274635"/>
            <a:ext cx="10969943" cy="1143000"/>
          </a:xfrm>
          <a:prstGeom prst="rect">
            <a:avLst/>
          </a:prstGeom>
        </p:spPr>
        <p:txBody>
          <a:bodyPr vert="horz" lIns="79373" tIns="39686" rIns="79373" bIns="39686"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609442" y="1600202"/>
            <a:ext cx="10969943" cy="4525965"/>
          </a:xfrm>
          <a:prstGeom prst="rect">
            <a:avLst/>
          </a:prstGeom>
        </p:spPr>
        <p:txBody>
          <a:bodyPr vert="horz" lIns="79373" tIns="39686" rIns="79373" bIns="39686"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609442" y="6356360"/>
            <a:ext cx="2844060" cy="365123"/>
          </a:xfrm>
          <a:prstGeom prst="rect">
            <a:avLst/>
          </a:prstGeom>
        </p:spPr>
        <p:txBody>
          <a:bodyPr vert="horz" lIns="79373" tIns="39686" rIns="79373" bIns="39686" rtlCol="0" anchor="ctr"/>
          <a:lstStyle>
            <a:lvl1pPr algn="l">
              <a:defRPr sz="1000">
                <a:solidFill>
                  <a:schemeClr val="tx1">
                    <a:tint val="75000"/>
                  </a:schemeClr>
                </a:solidFill>
              </a:defRPr>
            </a:lvl1pPr>
          </a:lstStyle>
          <a:p>
            <a:fld id="{2145177C-2F3D-844C-AB21-109167EFCA1A}" type="datetimeFigureOut">
              <a:rPr lang="es-ES" smtClean="0"/>
              <a:t>08/02/2021</a:t>
            </a:fld>
            <a:endParaRPr lang="es-ES" dirty="0"/>
          </a:p>
        </p:txBody>
      </p:sp>
      <p:sp>
        <p:nvSpPr>
          <p:cNvPr id="5" name="Marcador de pie de página 4"/>
          <p:cNvSpPr>
            <a:spLocks noGrp="1"/>
          </p:cNvSpPr>
          <p:nvPr>
            <p:ph type="ftr" sz="quarter" idx="3"/>
          </p:nvPr>
        </p:nvSpPr>
        <p:spPr>
          <a:xfrm>
            <a:off x="4164516" y="6356360"/>
            <a:ext cx="3859795" cy="365123"/>
          </a:xfrm>
          <a:prstGeom prst="rect">
            <a:avLst/>
          </a:prstGeom>
        </p:spPr>
        <p:txBody>
          <a:bodyPr vert="horz" lIns="79373" tIns="39686" rIns="79373" bIns="39686" rtlCol="0" anchor="ctr"/>
          <a:lstStyle>
            <a:lvl1pPr algn="ctr">
              <a:defRPr sz="1000">
                <a:solidFill>
                  <a:schemeClr val="tx1">
                    <a:tint val="75000"/>
                  </a:schemeClr>
                </a:solidFill>
              </a:defRPr>
            </a:lvl1pPr>
          </a:lstStyle>
          <a:p>
            <a:endParaRPr lang="es-ES" dirty="0"/>
          </a:p>
        </p:txBody>
      </p:sp>
      <p:sp>
        <p:nvSpPr>
          <p:cNvPr id="6" name="Marcador de número de diapositiva 5"/>
          <p:cNvSpPr>
            <a:spLocks noGrp="1"/>
          </p:cNvSpPr>
          <p:nvPr>
            <p:ph type="sldNum" sz="quarter" idx="4"/>
          </p:nvPr>
        </p:nvSpPr>
        <p:spPr>
          <a:xfrm>
            <a:off x="8735325" y="6356360"/>
            <a:ext cx="2844060" cy="365123"/>
          </a:xfrm>
          <a:prstGeom prst="rect">
            <a:avLst/>
          </a:prstGeom>
        </p:spPr>
        <p:txBody>
          <a:bodyPr vert="horz" lIns="79373" tIns="39686" rIns="79373" bIns="39686" rtlCol="0" anchor="ctr"/>
          <a:lstStyle>
            <a:lvl1pPr algn="r">
              <a:defRPr sz="1000">
                <a:solidFill>
                  <a:schemeClr val="tx1">
                    <a:tint val="75000"/>
                  </a:schemeClr>
                </a:solidFill>
              </a:defRPr>
            </a:lvl1pPr>
          </a:lstStyle>
          <a:p>
            <a:fld id="{A6127393-32D1-2145-B7F3-BF23EEAF2485}" type="slidenum">
              <a:rPr lang="es-ES" smtClean="0"/>
              <a:t>‹Nº›</a:t>
            </a:fld>
            <a:endParaRPr lang="es-ES" dirty="0"/>
          </a:p>
        </p:txBody>
      </p:sp>
    </p:spTree>
    <p:extLst>
      <p:ext uri="{BB962C8B-B14F-4D97-AF65-F5344CB8AC3E}">
        <p14:creationId xmlns:p14="http://schemas.microsoft.com/office/powerpoint/2010/main" val="35744981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96866" rtl="0" eaLnBrk="1" latinLnBrk="0" hangingPunct="1">
        <a:spcBef>
          <a:spcPct val="0"/>
        </a:spcBef>
        <a:buNone/>
        <a:defRPr sz="3900" kern="1200">
          <a:solidFill>
            <a:schemeClr val="tx1"/>
          </a:solidFill>
          <a:latin typeface="+mj-lt"/>
          <a:ea typeface="+mj-ea"/>
          <a:cs typeface="+mj-cs"/>
        </a:defRPr>
      </a:lvl1pPr>
    </p:titleStyle>
    <p:bodyStyle>
      <a:lvl1pPr marL="297650" indent="-297650" algn="l" defTabSz="396866" rtl="0" eaLnBrk="1" latinLnBrk="0" hangingPunct="1">
        <a:spcBef>
          <a:spcPct val="20000"/>
        </a:spcBef>
        <a:buFont typeface="Arial"/>
        <a:buChar char="•"/>
        <a:defRPr sz="2600" kern="1200">
          <a:solidFill>
            <a:schemeClr val="tx1"/>
          </a:solidFill>
          <a:latin typeface="+mn-lt"/>
          <a:ea typeface="+mn-ea"/>
          <a:cs typeface="+mn-cs"/>
        </a:defRPr>
      </a:lvl1pPr>
      <a:lvl2pPr marL="644909" indent="-248042" algn="l" defTabSz="396866" rtl="0" eaLnBrk="1" latinLnBrk="0" hangingPunct="1">
        <a:spcBef>
          <a:spcPct val="20000"/>
        </a:spcBef>
        <a:buFont typeface="Arial"/>
        <a:buChar char="–"/>
        <a:defRPr sz="2300" kern="1200">
          <a:solidFill>
            <a:schemeClr val="tx1"/>
          </a:solidFill>
          <a:latin typeface="+mn-lt"/>
          <a:ea typeface="+mn-ea"/>
          <a:cs typeface="+mn-cs"/>
        </a:defRPr>
      </a:lvl2pPr>
      <a:lvl3pPr marL="992167" indent="-198433" algn="l" defTabSz="396866" rtl="0" eaLnBrk="1" latinLnBrk="0" hangingPunct="1">
        <a:spcBef>
          <a:spcPct val="20000"/>
        </a:spcBef>
        <a:buFont typeface="Arial"/>
        <a:buChar char="•"/>
        <a:defRPr sz="2100" kern="1200">
          <a:solidFill>
            <a:schemeClr val="tx1"/>
          </a:solidFill>
          <a:latin typeface="+mn-lt"/>
          <a:ea typeface="+mn-ea"/>
          <a:cs typeface="+mn-cs"/>
        </a:defRPr>
      </a:lvl3pPr>
      <a:lvl4pPr marL="1389034" indent="-198433" algn="l" defTabSz="396866" rtl="0" eaLnBrk="1" latinLnBrk="0" hangingPunct="1">
        <a:spcBef>
          <a:spcPct val="20000"/>
        </a:spcBef>
        <a:buFont typeface="Arial"/>
        <a:buChar char="–"/>
        <a:defRPr sz="1700" kern="1200">
          <a:solidFill>
            <a:schemeClr val="tx1"/>
          </a:solidFill>
          <a:latin typeface="+mn-lt"/>
          <a:ea typeface="+mn-ea"/>
          <a:cs typeface="+mn-cs"/>
        </a:defRPr>
      </a:lvl4pPr>
      <a:lvl5pPr marL="1785900" indent="-198433" algn="l" defTabSz="396866" rtl="0" eaLnBrk="1" latinLnBrk="0" hangingPunct="1">
        <a:spcBef>
          <a:spcPct val="20000"/>
        </a:spcBef>
        <a:buFont typeface="Arial"/>
        <a:buChar char="»"/>
        <a:defRPr sz="1700" kern="1200">
          <a:solidFill>
            <a:schemeClr val="tx1"/>
          </a:solidFill>
          <a:latin typeface="+mn-lt"/>
          <a:ea typeface="+mn-ea"/>
          <a:cs typeface="+mn-cs"/>
        </a:defRPr>
      </a:lvl5pPr>
      <a:lvl6pPr marL="2182766" indent="-198433" algn="l" defTabSz="396866" rtl="0" eaLnBrk="1" latinLnBrk="0" hangingPunct="1">
        <a:spcBef>
          <a:spcPct val="20000"/>
        </a:spcBef>
        <a:buFont typeface="Arial"/>
        <a:buChar char="•"/>
        <a:defRPr sz="1700" kern="1200">
          <a:solidFill>
            <a:schemeClr val="tx1"/>
          </a:solidFill>
          <a:latin typeface="+mn-lt"/>
          <a:ea typeface="+mn-ea"/>
          <a:cs typeface="+mn-cs"/>
        </a:defRPr>
      </a:lvl6pPr>
      <a:lvl7pPr marL="2579635" indent="-198433" algn="l" defTabSz="396866" rtl="0" eaLnBrk="1" latinLnBrk="0" hangingPunct="1">
        <a:spcBef>
          <a:spcPct val="20000"/>
        </a:spcBef>
        <a:buFont typeface="Arial"/>
        <a:buChar char="•"/>
        <a:defRPr sz="1700" kern="1200">
          <a:solidFill>
            <a:schemeClr val="tx1"/>
          </a:solidFill>
          <a:latin typeface="+mn-lt"/>
          <a:ea typeface="+mn-ea"/>
          <a:cs typeface="+mn-cs"/>
        </a:defRPr>
      </a:lvl7pPr>
      <a:lvl8pPr marL="2976501" indent="-198433" algn="l" defTabSz="396866" rtl="0" eaLnBrk="1" latinLnBrk="0" hangingPunct="1">
        <a:spcBef>
          <a:spcPct val="20000"/>
        </a:spcBef>
        <a:buFont typeface="Arial"/>
        <a:buChar char="•"/>
        <a:defRPr sz="1700" kern="1200">
          <a:solidFill>
            <a:schemeClr val="tx1"/>
          </a:solidFill>
          <a:latin typeface="+mn-lt"/>
          <a:ea typeface="+mn-ea"/>
          <a:cs typeface="+mn-cs"/>
        </a:defRPr>
      </a:lvl8pPr>
      <a:lvl9pPr marL="3373367" indent="-198433" algn="l" defTabSz="396866"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es-ES"/>
      </a:defPPr>
      <a:lvl1pPr marL="0" algn="l" defTabSz="396866" rtl="0" eaLnBrk="1" latinLnBrk="0" hangingPunct="1">
        <a:defRPr sz="1500" kern="1200">
          <a:solidFill>
            <a:schemeClr val="tx1"/>
          </a:solidFill>
          <a:latin typeface="+mn-lt"/>
          <a:ea typeface="+mn-ea"/>
          <a:cs typeface="+mn-cs"/>
        </a:defRPr>
      </a:lvl1pPr>
      <a:lvl2pPr marL="396866" algn="l" defTabSz="396866" rtl="0" eaLnBrk="1" latinLnBrk="0" hangingPunct="1">
        <a:defRPr sz="1500" kern="1200">
          <a:solidFill>
            <a:schemeClr val="tx1"/>
          </a:solidFill>
          <a:latin typeface="+mn-lt"/>
          <a:ea typeface="+mn-ea"/>
          <a:cs typeface="+mn-cs"/>
        </a:defRPr>
      </a:lvl2pPr>
      <a:lvl3pPr marL="793733" algn="l" defTabSz="396866" rtl="0" eaLnBrk="1" latinLnBrk="0" hangingPunct="1">
        <a:defRPr sz="1500" kern="1200">
          <a:solidFill>
            <a:schemeClr val="tx1"/>
          </a:solidFill>
          <a:latin typeface="+mn-lt"/>
          <a:ea typeface="+mn-ea"/>
          <a:cs typeface="+mn-cs"/>
        </a:defRPr>
      </a:lvl3pPr>
      <a:lvl4pPr marL="1190601" algn="l" defTabSz="396866" rtl="0" eaLnBrk="1" latinLnBrk="0" hangingPunct="1">
        <a:defRPr sz="1500" kern="1200">
          <a:solidFill>
            <a:schemeClr val="tx1"/>
          </a:solidFill>
          <a:latin typeface="+mn-lt"/>
          <a:ea typeface="+mn-ea"/>
          <a:cs typeface="+mn-cs"/>
        </a:defRPr>
      </a:lvl4pPr>
      <a:lvl5pPr marL="1587467" algn="l" defTabSz="396866" rtl="0" eaLnBrk="1" latinLnBrk="0" hangingPunct="1">
        <a:defRPr sz="1500" kern="1200">
          <a:solidFill>
            <a:schemeClr val="tx1"/>
          </a:solidFill>
          <a:latin typeface="+mn-lt"/>
          <a:ea typeface="+mn-ea"/>
          <a:cs typeface="+mn-cs"/>
        </a:defRPr>
      </a:lvl5pPr>
      <a:lvl6pPr marL="1984334" algn="l" defTabSz="396866" rtl="0" eaLnBrk="1" latinLnBrk="0" hangingPunct="1">
        <a:defRPr sz="1500" kern="1200">
          <a:solidFill>
            <a:schemeClr val="tx1"/>
          </a:solidFill>
          <a:latin typeface="+mn-lt"/>
          <a:ea typeface="+mn-ea"/>
          <a:cs typeface="+mn-cs"/>
        </a:defRPr>
      </a:lvl6pPr>
      <a:lvl7pPr marL="2381199" algn="l" defTabSz="396866" rtl="0" eaLnBrk="1" latinLnBrk="0" hangingPunct="1">
        <a:defRPr sz="1500" kern="1200">
          <a:solidFill>
            <a:schemeClr val="tx1"/>
          </a:solidFill>
          <a:latin typeface="+mn-lt"/>
          <a:ea typeface="+mn-ea"/>
          <a:cs typeface="+mn-cs"/>
        </a:defRPr>
      </a:lvl7pPr>
      <a:lvl8pPr marL="2778068" algn="l" defTabSz="396866" rtl="0" eaLnBrk="1" latinLnBrk="0" hangingPunct="1">
        <a:defRPr sz="1500" kern="1200">
          <a:solidFill>
            <a:schemeClr val="tx1"/>
          </a:solidFill>
          <a:latin typeface="+mn-lt"/>
          <a:ea typeface="+mn-ea"/>
          <a:cs typeface="+mn-cs"/>
        </a:defRPr>
      </a:lvl8pPr>
      <a:lvl9pPr marL="3174935" algn="l" defTabSz="396866"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emf"/><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17329" t="14357" r="38145" b="32560"/>
          <a:stretch/>
        </p:blipFill>
        <p:spPr>
          <a:xfrm>
            <a:off x="-1179089" y="-24065"/>
            <a:ext cx="8781047" cy="6978317"/>
          </a:xfrm>
          <a:prstGeom prst="rect">
            <a:avLst/>
          </a:prstGeom>
        </p:spPr>
      </p:pic>
      <p:sp>
        <p:nvSpPr>
          <p:cNvPr id="13" name="Rectángulo 12"/>
          <p:cNvSpPr/>
          <p:nvPr/>
        </p:nvSpPr>
        <p:spPr>
          <a:xfrm>
            <a:off x="4415205" y="1582339"/>
            <a:ext cx="5349103" cy="3987365"/>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4" name="TextBox 23">
            <a:extLst>
              <a:ext uri="{FF2B5EF4-FFF2-40B4-BE49-F238E27FC236}">
                <a16:creationId xmlns:a16="http://schemas.microsoft.com/office/drawing/2014/main" id="{ECEA350A-D934-F841-80FC-467442589C5D}"/>
              </a:ext>
            </a:extLst>
          </p:cNvPr>
          <p:cNvSpPr txBox="1"/>
          <p:nvPr/>
        </p:nvSpPr>
        <p:spPr>
          <a:xfrm>
            <a:off x="4886748" y="2237193"/>
            <a:ext cx="4612789" cy="2677656"/>
          </a:xfrm>
          <a:prstGeom prst="rect">
            <a:avLst/>
          </a:prstGeom>
          <a:noFill/>
        </p:spPr>
        <p:txBody>
          <a:bodyPr wrap="square" rtlCol="0">
            <a:spAutoFit/>
          </a:bodyPr>
          <a:lstStyle/>
          <a:p>
            <a:r>
              <a:rPr lang="es-EC" sz="2400" b="1" dirty="0" smtClean="0">
                <a:solidFill>
                  <a:srgbClr val="473166"/>
                </a:solidFill>
                <a:latin typeface="Candara" panose="020E0502030303020204" pitchFamily="34" charset="0"/>
              </a:rPr>
              <a:t>Ordenanza Metropolitana Reformatoria al Capítulo II del Título II del Libro </a:t>
            </a:r>
            <a:r>
              <a:rPr lang="es-EC" sz="2400" b="1" dirty="0">
                <a:solidFill>
                  <a:srgbClr val="473166"/>
                </a:solidFill>
                <a:latin typeface="Candara" panose="020E0502030303020204" pitchFamily="34" charset="0"/>
              </a:rPr>
              <a:t>T</a:t>
            </a:r>
            <a:r>
              <a:rPr lang="es-EC" sz="2400" b="1" dirty="0" smtClean="0">
                <a:solidFill>
                  <a:srgbClr val="473166"/>
                </a:solidFill>
                <a:latin typeface="Candara" panose="020E0502030303020204" pitchFamily="34" charset="0"/>
              </a:rPr>
              <a:t>ercero del Código </a:t>
            </a:r>
            <a:r>
              <a:rPr lang="es-EC" sz="2400" b="1" dirty="0">
                <a:solidFill>
                  <a:srgbClr val="473166"/>
                </a:solidFill>
                <a:latin typeface="Candara" panose="020E0502030303020204" pitchFamily="34" charset="0"/>
              </a:rPr>
              <a:t>M</a:t>
            </a:r>
            <a:r>
              <a:rPr lang="es-EC" sz="2400" b="1" dirty="0" smtClean="0">
                <a:solidFill>
                  <a:srgbClr val="473166"/>
                </a:solidFill>
                <a:latin typeface="Candara" panose="020E0502030303020204" pitchFamily="34" charset="0"/>
              </a:rPr>
              <a:t>unicipal para el Distrito </a:t>
            </a:r>
            <a:r>
              <a:rPr lang="es-EC" sz="2400" b="1" dirty="0">
                <a:solidFill>
                  <a:srgbClr val="473166"/>
                </a:solidFill>
                <a:latin typeface="Candara" panose="020E0502030303020204" pitchFamily="34" charset="0"/>
              </a:rPr>
              <a:t>M</a:t>
            </a:r>
            <a:r>
              <a:rPr lang="es-EC" sz="2400" b="1" dirty="0" smtClean="0">
                <a:solidFill>
                  <a:srgbClr val="473166"/>
                </a:solidFill>
                <a:latin typeface="Candara" panose="020E0502030303020204" pitchFamily="34" charset="0"/>
              </a:rPr>
              <a:t>etropolitano de Quito, “Conformación del Consejo </a:t>
            </a:r>
            <a:r>
              <a:rPr lang="es-EC" sz="2400" b="1" dirty="0">
                <a:solidFill>
                  <a:srgbClr val="473166"/>
                </a:solidFill>
                <a:latin typeface="Candara" panose="020E0502030303020204" pitchFamily="34" charset="0"/>
              </a:rPr>
              <a:t>C</a:t>
            </a:r>
            <a:r>
              <a:rPr lang="es-EC" sz="2400" b="1" dirty="0" smtClean="0">
                <a:solidFill>
                  <a:srgbClr val="473166"/>
                </a:solidFill>
                <a:latin typeface="Candara" panose="020E0502030303020204" pitchFamily="34" charset="0"/>
              </a:rPr>
              <a:t>onsultivo de Turismo”</a:t>
            </a:r>
            <a:endParaRPr lang="es-EC" sz="2400" b="1" dirty="0" smtClean="0">
              <a:solidFill>
                <a:srgbClr val="473166"/>
              </a:solidFill>
              <a:latin typeface="Candara" panose="020E0502030303020204" pitchFamily="34" charset="0"/>
            </a:endParaRPr>
          </a:p>
        </p:txBody>
      </p:sp>
    </p:spTree>
    <p:extLst>
      <p:ext uri="{BB962C8B-B14F-4D97-AF65-F5344CB8AC3E}">
        <p14:creationId xmlns:p14="http://schemas.microsoft.com/office/powerpoint/2010/main" val="25421147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49A08E-42E3-4349-BC06-DBF4E9F7E8E7}"/>
              </a:ext>
            </a:extLst>
          </p:cNvPr>
          <p:cNvSpPr>
            <a:spLocks noGrp="1"/>
          </p:cNvSpPr>
          <p:nvPr>
            <p:ph type="title"/>
          </p:nvPr>
        </p:nvSpPr>
        <p:spPr>
          <a:xfrm>
            <a:off x="1072448" y="746843"/>
            <a:ext cx="10118211" cy="407451"/>
          </a:xfrm>
        </p:spPr>
        <p:txBody>
          <a:bodyPr>
            <a:normAutofit fontScale="90000"/>
          </a:bodyPr>
          <a:lstStyle/>
          <a:p>
            <a:pPr algn="ctr"/>
            <a:r>
              <a:rPr lang="es-EC" sz="3199" b="1" dirty="0" smtClean="0">
                <a:solidFill>
                  <a:srgbClr val="473166"/>
                </a:solidFill>
                <a:latin typeface="Candara" panose="020E0502030303020204" pitchFamily="34" charset="0"/>
              </a:rPr>
              <a:t>Plan Emergente para la reactivación del turismo</a:t>
            </a:r>
            <a:endParaRPr lang="es-EC" sz="3199" b="1" dirty="0">
              <a:solidFill>
                <a:srgbClr val="473166"/>
              </a:solidFill>
              <a:latin typeface="Candara" panose="020E0502030303020204" pitchFamily="34" charset="0"/>
            </a:endParaRPr>
          </a:p>
        </p:txBody>
      </p:sp>
      <p:pic>
        <p:nvPicPr>
          <p:cNvPr id="14" name="Imagen 5">
            <a:extLst>
              <a:ext uri="{FF2B5EF4-FFF2-40B4-BE49-F238E27FC236}">
                <a16:creationId xmlns:a16="http://schemas.microsoft.com/office/drawing/2014/main" id="{4C8A003E-DA30-4834-9FE4-9E4FC845EC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2492" y="6270834"/>
            <a:ext cx="1242688" cy="62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n 6">
            <a:extLst>
              <a:ext uri="{FF2B5EF4-FFF2-40B4-BE49-F238E27FC236}">
                <a16:creationId xmlns:a16="http://schemas.microsoft.com/office/drawing/2014/main" id="{0EE74A2B-0BE6-47E0-B844-C2E131EF4D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 r="16756" b="-179057"/>
          <a:stretch>
            <a:fillRect/>
          </a:stretch>
        </p:blipFill>
        <p:spPr bwMode="auto">
          <a:xfrm>
            <a:off x="360269" y="6472394"/>
            <a:ext cx="10304001" cy="44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2" name="Diagrama 61"/>
          <p:cNvGraphicFramePr/>
          <p:nvPr>
            <p:extLst>
              <p:ext uri="{D42A27DB-BD31-4B8C-83A1-F6EECF244321}">
                <p14:modId xmlns:p14="http://schemas.microsoft.com/office/powerpoint/2010/main" val="4238747068"/>
              </p:ext>
            </p:extLst>
          </p:nvPr>
        </p:nvGraphicFramePr>
        <p:xfrm>
          <a:off x="1747938" y="1468127"/>
          <a:ext cx="8596564" cy="43760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3" name="Rectángulo 132"/>
          <p:cNvSpPr/>
          <p:nvPr/>
        </p:nvSpPr>
        <p:spPr>
          <a:xfrm>
            <a:off x="184683" y="-1703707"/>
            <a:ext cx="12004142" cy="19393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C" dirty="0"/>
          </a:p>
        </p:txBody>
      </p:sp>
      <p:sp>
        <p:nvSpPr>
          <p:cNvPr id="106" name="TextBox">
            <a:extLst>
              <a:ext uri="{FF2B5EF4-FFF2-40B4-BE49-F238E27FC236}">
                <a16:creationId xmlns:a16="http://schemas.microsoft.com/office/drawing/2014/main" id="{DD259CA1-D748-4739-9EAB-331232C5E92D}"/>
              </a:ext>
            </a:extLst>
          </p:cNvPr>
          <p:cNvSpPr txBox="1"/>
          <p:nvPr/>
        </p:nvSpPr>
        <p:spPr>
          <a:xfrm>
            <a:off x="2788251" y="2438215"/>
            <a:ext cx="1684748" cy="369332"/>
          </a:xfrm>
          <a:prstGeom prst="rect">
            <a:avLst/>
          </a:prstGeom>
          <a:noFill/>
        </p:spPr>
        <p:txBody>
          <a:bodyPr wrap="square" rtlCol="0">
            <a:spAutoFit/>
          </a:bodyPr>
          <a:lstStyle/>
          <a:p>
            <a:pPr algn="ctr" defTabSz="1218987"/>
            <a:r>
              <a:rPr lang="es-EC" sz="1800" b="1" dirty="0" smtClean="0">
                <a:solidFill>
                  <a:srgbClr val="473166"/>
                </a:solidFill>
                <a:latin typeface="Segoe UI" panose="020B0502040204020203" pitchFamily="34" charset="0"/>
                <a:ea typeface="Roboto Condensed" panose="02000000000000000000" pitchFamily="2" charset="0"/>
                <a:cs typeface="Segoe UI" panose="020B0502040204020203" pitchFamily="34" charset="0"/>
              </a:rPr>
              <a:t>01</a:t>
            </a:r>
            <a:endParaRPr lang="ru-RU" sz="1800" b="1" dirty="0">
              <a:solidFill>
                <a:srgbClr val="473166"/>
              </a:solidFill>
              <a:latin typeface="Segoe UI" panose="020B0502040204020203" pitchFamily="34" charset="0"/>
              <a:ea typeface="Roboto Condensed" panose="02000000000000000000" pitchFamily="2" charset="0"/>
              <a:cs typeface="Segoe UI" panose="020B0502040204020203" pitchFamily="34" charset="0"/>
            </a:endParaRPr>
          </a:p>
        </p:txBody>
      </p:sp>
      <p:sp>
        <p:nvSpPr>
          <p:cNvPr id="136" name="TextBox">
            <a:extLst>
              <a:ext uri="{FF2B5EF4-FFF2-40B4-BE49-F238E27FC236}">
                <a16:creationId xmlns:a16="http://schemas.microsoft.com/office/drawing/2014/main" id="{DD259CA1-D748-4739-9EAB-331232C5E92D}"/>
              </a:ext>
            </a:extLst>
          </p:cNvPr>
          <p:cNvSpPr txBox="1"/>
          <p:nvPr/>
        </p:nvSpPr>
        <p:spPr>
          <a:xfrm>
            <a:off x="5193939" y="2438215"/>
            <a:ext cx="1684748" cy="369332"/>
          </a:xfrm>
          <a:prstGeom prst="rect">
            <a:avLst/>
          </a:prstGeom>
          <a:noFill/>
        </p:spPr>
        <p:txBody>
          <a:bodyPr wrap="square" rtlCol="0">
            <a:spAutoFit/>
          </a:bodyPr>
          <a:lstStyle/>
          <a:p>
            <a:pPr algn="ctr" defTabSz="1218987"/>
            <a:r>
              <a:rPr lang="es-EC" sz="1800" b="1" dirty="0" smtClean="0">
                <a:solidFill>
                  <a:srgbClr val="591845"/>
                </a:solidFill>
                <a:latin typeface="Segoe UI" panose="020B0502040204020203" pitchFamily="34" charset="0"/>
                <a:ea typeface="Roboto Condensed" panose="02000000000000000000" pitchFamily="2" charset="0"/>
                <a:cs typeface="Segoe UI" panose="020B0502040204020203" pitchFamily="34" charset="0"/>
              </a:rPr>
              <a:t>02</a:t>
            </a:r>
            <a:endParaRPr lang="ru-RU" sz="1800" b="1" dirty="0">
              <a:solidFill>
                <a:srgbClr val="591845"/>
              </a:solidFill>
              <a:latin typeface="Segoe UI" panose="020B0502040204020203" pitchFamily="34" charset="0"/>
              <a:ea typeface="Roboto Condensed" panose="02000000000000000000" pitchFamily="2" charset="0"/>
              <a:cs typeface="Segoe UI" panose="020B0502040204020203" pitchFamily="34" charset="0"/>
            </a:endParaRPr>
          </a:p>
        </p:txBody>
      </p:sp>
      <p:sp>
        <p:nvSpPr>
          <p:cNvPr id="137" name="TextBox">
            <a:extLst>
              <a:ext uri="{FF2B5EF4-FFF2-40B4-BE49-F238E27FC236}">
                <a16:creationId xmlns:a16="http://schemas.microsoft.com/office/drawing/2014/main" id="{DD259CA1-D748-4739-9EAB-331232C5E92D}"/>
              </a:ext>
            </a:extLst>
          </p:cNvPr>
          <p:cNvSpPr txBox="1"/>
          <p:nvPr/>
        </p:nvSpPr>
        <p:spPr>
          <a:xfrm>
            <a:off x="7589486" y="2438215"/>
            <a:ext cx="1684748" cy="369332"/>
          </a:xfrm>
          <a:prstGeom prst="rect">
            <a:avLst/>
          </a:prstGeom>
          <a:noFill/>
        </p:spPr>
        <p:txBody>
          <a:bodyPr wrap="square" rtlCol="0">
            <a:spAutoFit/>
          </a:bodyPr>
          <a:lstStyle/>
          <a:p>
            <a:pPr algn="ctr" defTabSz="1218987"/>
            <a:r>
              <a:rPr lang="es-EC" sz="1800" b="1" dirty="0" smtClean="0">
                <a:solidFill>
                  <a:srgbClr val="900C3F"/>
                </a:solidFill>
                <a:latin typeface="Segoe UI" panose="020B0502040204020203" pitchFamily="34" charset="0"/>
                <a:ea typeface="Roboto Condensed" panose="02000000000000000000" pitchFamily="2" charset="0"/>
                <a:cs typeface="Segoe UI" panose="020B0502040204020203" pitchFamily="34" charset="0"/>
              </a:rPr>
              <a:t>03</a:t>
            </a:r>
            <a:endParaRPr lang="ru-RU" sz="1800" b="1" dirty="0">
              <a:solidFill>
                <a:srgbClr val="900C3F"/>
              </a:solidFill>
              <a:latin typeface="Segoe UI" panose="020B0502040204020203" pitchFamily="34" charset="0"/>
              <a:ea typeface="Roboto Condensed" panose="02000000000000000000" pitchFamily="2" charset="0"/>
              <a:cs typeface="Segoe UI" panose="020B0502040204020203" pitchFamily="34" charset="0"/>
            </a:endParaRPr>
          </a:p>
        </p:txBody>
      </p:sp>
      <p:sp>
        <p:nvSpPr>
          <p:cNvPr id="138" name="TextBox">
            <a:extLst>
              <a:ext uri="{FF2B5EF4-FFF2-40B4-BE49-F238E27FC236}">
                <a16:creationId xmlns:a16="http://schemas.microsoft.com/office/drawing/2014/main" id="{DD259CA1-D748-4739-9EAB-331232C5E92D}"/>
              </a:ext>
            </a:extLst>
          </p:cNvPr>
          <p:cNvSpPr txBox="1"/>
          <p:nvPr/>
        </p:nvSpPr>
        <p:spPr>
          <a:xfrm>
            <a:off x="7521550" y="1612130"/>
            <a:ext cx="1848220" cy="877163"/>
          </a:xfrm>
          <a:prstGeom prst="rect">
            <a:avLst/>
          </a:prstGeom>
          <a:noFill/>
        </p:spPr>
        <p:txBody>
          <a:bodyPr wrap="square" rtlCol="0">
            <a:spAutoFit/>
          </a:bodyPr>
          <a:lstStyle/>
          <a:p>
            <a:pPr lvl="0" algn="ctr"/>
            <a:r>
              <a:rPr lang="es-ES" sz="1700" dirty="0">
                <a:solidFill>
                  <a:srgbClr val="900C3F"/>
                </a:solidFill>
              </a:rPr>
              <a:t>Reestructuración de mercados prioritarios</a:t>
            </a:r>
            <a:endParaRPr lang="es-ES" sz="1700" dirty="0">
              <a:solidFill>
                <a:srgbClr val="900C3F"/>
              </a:solidFill>
            </a:endParaRPr>
          </a:p>
        </p:txBody>
      </p:sp>
      <p:sp>
        <p:nvSpPr>
          <p:cNvPr id="139" name="TextBox">
            <a:extLst>
              <a:ext uri="{FF2B5EF4-FFF2-40B4-BE49-F238E27FC236}">
                <a16:creationId xmlns:a16="http://schemas.microsoft.com/office/drawing/2014/main" id="{DD259CA1-D748-4739-9EAB-331232C5E92D}"/>
              </a:ext>
            </a:extLst>
          </p:cNvPr>
          <p:cNvSpPr txBox="1"/>
          <p:nvPr/>
        </p:nvSpPr>
        <p:spPr>
          <a:xfrm>
            <a:off x="2812728" y="3859998"/>
            <a:ext cx="1684748" cy="369332"/>
          </a:xfrm>
          <a:prstGeom prst="rect">
            <a:avLst/>
          </a:prstGeom>
          <a:noFill/>
        </p:spPr>
        <p:txBody>
          <a:bodyPr wrap="square" rtlCol="0">
            <a:spAutoFit/>
          </a:bodyPr>
          <a:lstStyle/>
          <a:p>
            <a:pPr algn="ctr" defTabSz="1218987"/>
            <a:r>
              <a:rPr lang="es-EC" sz="1800" b="1" dirty="0" smtClean="0">
                <a:solidFill>
                  <a:srgbClr val="C70038"/>
                </a:solidFill>
                <a:latin typeface="Segoe UI" panose="020B0502040204020203" pitchFamily="34" charset="0"/>
                <a:ea typeface="Roboto Condensed" panose="02000000000000000000" pitchFamily="2" charset="0"/>
                <a:cs typeface="Segoe UI" panose="020B0502040204020203" pitchFamily="34" charset="0"/>
              </a:rPr>
              <a:t>04</a:t>
            </a:r>
            <a:endParaRPr lang="ru-RU" sz="1800" b="1" dirty="0">
              <a:solidFill>
                <a:srgbClr val="C70038"/>
              </a:solidFill>
              <a:latin typeface="Segoe UI" panose="020B0502040204020203" pitchFamily="34" charset="0"/>
              <a:ea typeface="Roboto Condensed" panose="02000000000000000000" pitchFamily="2" charset="0"/>
              <a:cs typeface="Segoe UI" panose="020B0502040204020203" pitchFamily="34" charset="0"/>
            </a:endParaRPr>
          </a:p>
        </p:txBody>
      </p:sp>
      <p:sp>
        <p:nvSpPr>
          <p:cNvPr id="140" name="TextBox">
            <a:extLst>
              <a:ext uri="{FF2B5EF4-FFF2-40B4-BE49-F238E27FC236}">
                <a16:creationId xmlns:a16="http://schemas.microsoft.com/office/drawing/2014/main" id="{DD259CA1-D748-4739-9EAB-331232C5E92D}"/>
              </a:ext>
            </a:extLst>
          </p:cNvPr>
          <p:cNvSpPr txBox="1"/>
          <p:nvPr/>
        </p:nvSpPr>
        <p:spPr>
          <a:xfrm>
            <a:off x="5218416" y="3859998"/>
            <a:ext cx="1684748" cy="369332"/>
          </a:xfrm>
          <a:prstGeom prst="rect">
            <a:avLst/>
          </a:prstGeom>
          <a:noFill/>
        </p:spPr>
        <p:txBody>
          <a:bodyPr wrap="square" rtlCol="0">
            <a:spAutoFit/>
          </a:bodyPr>
          <a:lstStyle/>
          <a:p>
            <a:pPr algn="ctr" defTabSz="1218987"/>
            <a:r>
              <a:rPr lang="es-EC" sz="1800" b="1" dirty="0" smtClean="0">
                <a:solidFill>
                  <a:srgbClr val="FF5733"/>
                </a:solidFill>
                <a:latin typeface="Segoe UI" panose="020B0502040204020203" pitchFamily="34" charset="0"/>
                <a:ea typeface="Roboto Condensed" panose="02000000000000000000" pitchFamily="2" charset="0"/>
                <a:cs typeface="Segoe UI" panose="020B0502040204020203" pitchFamily="34" charset="0"/>
              </a:rPr>
              <a:t>05</a:t>
            </a:r>
            <a:endParaRPr lang="ru-RU" sz="1800" b="1" dirty="0">
              <a:solidFill>
                <a:srgbClr val="FF5733"/>
              </a:solidFill>
              <a:latin typeface="Segoe UI" panose="020B0502040204020203" pitchFamily="34" charset="0"/>
              <a:ea typeface="Roboto Condensed" panose="02000000000000000000" pitchFamily="2" charset="0"/>
              <a:cs typeface="Segoe UI" panose="020B0502040204020203" pitchFamily="34" charset="0"/>
            </a:endParaRPr>
          </a:p>
        </p:txBody>
      </p:sp>
      <p:sp>
        <p:nvSpPr>
          <p:cNvPr id="141" name="TextBox">
            <a:extLst>
              <a:ext uri="{FF2B5EF4-FFF2-40B4-BE49-F238E27FC236}">
                <a16:creationId xmlns:a16="http://schemas.microsoft.com/office/drawing/2014/main" id="{DD259CA1-D748-4739-9EAB-331232C5E92D}"/>
              </a:ext>
            </a:extLst>
          </p:cNvPr>
          <p:cNvSpPr txBox="1"/>
          <p:nvPr/>
        </p:nvSpPr>
        <p:spPr>
          <a:xfrm>
            <a:off x="7613963" y="3859998"/>
            <a:ext cx="1684748" cy="369332"/>
          </a:xfrm>
          <a:prstGeom prst="rect">
            <a:avLst/>
          </a:prstGeom>
          <a:noFill/>
        </p:spPr>
        <p:txBody>
          <a:bodyPr wrap="square" rtlCol="0">
            <a:spAutoFit/>
          </a:bodyPr>
          <a:lstStyle/>
          <a:p>
            <a:pPr algn="ctr" defTabSz="1218987"/>
            <a:r>
              <a:rPr lang="es-EC" sz="1800" b="1" dirty="0" smtClean="0">
                <a:solidFill>
                  <a:schemeClr val="tx1">
                    <a:lumMod val="50000"/>
                    <a:lumOff val="50000"/>
                  </a:schemeClr>
                </a:solidFill>
                <a:latin typeface="Segoe UI" panose="020B0502040204020203" pitchFamily="34" charset="0"/>
                <a:ea typeface="Roboto Condensed" panose="02000000000000000000" pitchFamily="2" charset="0"/>
                <a:cs typeface="Segoe UI" panose="020B0502040204020203" pitchFamily="34" charset="0"/>
              </a:rPr>
              <a:t>06</a:t>
            </a:r>
            <a:endParaRPr lang="ru-RU" sz="1800" b="1" dirty="0">
              <a:solidFill>
                <a:schemeClr val="tx1">
                  <a:lumMod val="50000"/>
                  <a:lumOff val="50000"/>
                </a:schemeClr>
              </a:solidFill>
              <a:latin typeface="Segoe UI" panose="020B0502040204020203" pitchFamily="34" charset="0"/>
              <a:ea typeface="Roboto Condensed" panose="02000000000000000000" pitchFamily="2" charset="0"/>
              <a:cs typeface="Segoe UI" panose="020B0502040204020203" pitchFamily="34" charset="0"/>
            </a:endParaRPr>
          </a:p>
        </p:txBody>
      </p:sp>
      <p:sp>
        <p:nvSpPr>
          <p:cNvPr id="142" name="TextBox">
            <a:extLst>
              <a:ext uri="{FF2B5EF4-FFF2-40B4-BE49-F238E27FC236}">
                <a16:creationId xmlns:a16="http://schemas.microsoft.com/office/drawing/2014/main" id="{DD259CA1-D748-4739-9EAB-331232C5E92D}"/>
              </a:ext>
            </a:extLst>
          </p:cNvPr>
          <p:cNvSpPr txBox="1"/>
          <p:nvPr/>
        </p:nvSpPr>
        <p:spPr>
          <a:xfrm>
            <a:off x="2733811" y="3012196"/>
            <a:ext cx="1848220" cy="877163"/>
          </a:xfrm>
          <a:prstGeom prst="rect">
            <a:avLst/>
          </a:prstGeom>
          <a:noFill/>
        </p:spPr>
        <p:txBody>
          <a:bodyPr wrap="square" rtlCol="0">
            <a:spAutoFit/>
          </a:bodyPr>
          <a:lstStyle/>
          <a:p>
            <a:pPr lvl="0" algn="ctr"/>
            <a:r>
              <a:rPr lang="es-ES" sz="1700" dirty="0">
                <a:solidFill>
                  <a:srgbClr val="C70038"/>
                </a:solidFill>
              </a:rPr>
              <a:t>Generación de incentivos tributarios</a:t>
            </a:r>
            <a:endParaRPr lang="es-ES" sz="1700" dirty="0">
              <a:solidFill>
                <a:srgbClr val="C70038"/>
              </a:solidFill>
            </a:endParaRPr>
          </a:p>
        </p:txBody>
      </p:sp>
      <p:sp>
        <p:nvSpPr>
          <p:cNvPr id="146" name="TextBox">
            <a:extLst>
              <a:ext uri="{FF2B5EF4-FFF2-40B4-BE49-F238E27FC236}">
                <a16:creationId xmlns:a16="http://schemas.microsoft.com/office/drawing/2014/main" id="{DD259CA1-D748-4739-9EAB-331232C5E92D}"/>
              </a:ext>
            </a:extLst>
          </p:cNvPr>
          <p:cNvSpPr txBox="1"/>
          <p:nvPr/>
        </p:nvSpPr>
        <p:spPr>
          <a:xfrm>
            <a:off x="2801899" y="5292972"/>
            <a:ext cx="1684748" cy="369332"/>
          </a:xfrm>
          <a:prstGeom prst="rect">
            <a:avLst/>
          </a:prstGeom>
          <a:noFill/>
        </p:spPr>
        <p:txBody>
          <a:bodyPr wrap="square" rtlCol="0">
            <a:spAutoFit/>
          </a:bodyPr>
          <a:lstStyle/>
          <a:p>
            <a:pPr algn="ctr" defTabSz="1218987"/>
            <a:r>
              <a:rPr lang="es-EC" sz="1800" b="1" dirty="0" smtClean="0">
                <a:solidFill>
                  <a:srgbClr val="473166"/>
                </a:solidFill>
                <a:latin typeface="Segoe UI" panose="020B0502040204020203" pitchFamily="34" charset="0"/>
                <a:ea typeface="Roboto Condensed" panose="02000000000000000000" pitchFamily="2" charset="0"/>
                <a:cs typeface="Segoe UI" panose="020B0502040204020203" pitchFamily="34" charset="0"/>
              </a:rPr>
              <a:t>07</a:t>
            </a:r>
            <a:endParaRPr lang="ru-RU" sz="1800" b="1" dirty="0">
              <a:solidFill>
                <a:srgbClr val="473166"/>
              </a:solidFill>
              <a:latin typeface="Segoe UI" panose="020B0502040204020203" pitchFamily="34" charset="0"/>
              <a:ea typeface="Roboto Condensed" panose="02000000000000000000" pitchFamily="2" charset="0"/>
              <a:cs typeface="Segoe UI" panose="020B0502040204020203" pitchFamily="34" charset="0"/>
            </a:endParaRPr>
          </a:p>
        </p:txBody>
      </p:sp>
      <p:sp>
        <p:nvSpPr>
          <p:cNvPr id="147" name="TextBox">
            <a:extLst>
              <a:ext uri="{FF2B5EF4-FFF2-40B4-BE49-F238E27FC236}">
                <a16:creationId xmlns:a16="http://schemas.microsoft.com/office/drawing/2014/main" id="{DD259CA1-D748-4739-9EAB-331232C5E92D}"/>
              </a:ext>
            </a:extLst>
          </p:cNvPr>
          <p:cNvSpPr txBox="1"/>
          <p:nvPr/>
        </p:nvSpPr>
        <p:spPr>
          <a:xfrm>
            <a:off x="5207587" y="5292972"/>
            <a:ext cx="1684748" cy="369332"/>
          </a:xfrm>
          <a:prstGeom prst="rect">
            <a:avLst/>
          </a:prstGeom>
          <a:noFill/>
        </p:spPr>
        <p:txBody>
          <a:bodyPr wrap="square" rtlCol="0">
            <a:spAutoFit/>
          </a:bodyPr>
          <a:lstStyle/>
          <a:p>
            <a:pPr algn="ctr" defTabSz="1218987"/>
            <a:r>
              <a:rPr lang="es-EC" sz="1800" b="1" dirty="0" smtClean="0">
                <a:solidFill>
                  <a:srgbClr val="591845"/>
                </a:solidFill>
                <a:latin typeface="Segoe UI" panose="020B0502040204020203" pitchFamily="34" charset="0"/>
                <a:ea typeface="Roboto Condensed" panose="02000000000000000000" pitchFamily="2" charset="0"/>
                <a:cs typeface="Segoe UI" panose="020B0502040204020203" pitchFamily="34" charset="0"/>
              </a:rPr>
              <a:t>08</a:t>
            </a:r>
            <a:endParaRPr lang="ru-RU" sz="1800" b="1" dirty="0">
              <a:solidFill>
                <a:srgbClr val="591845"/>
              </a:solidFill>
              <a:latin typeface="Segoe UI" panose="020B0502040204020203" pitchFamily="34" charset="0"/>
              <a:ea typeface="Roboto Condensed" panose="02000000000000000000" pitchFamily="2" charset="0"/>
              <a:cs typeface="Segoe UI" panose="020B0502040204020203" pitchFamily="34" charset="0"/>
            </a:endParaRPr>
          </a:p>
        </p:txBody>
      </p:sp>
      <p:sp>
        <p:nvSpPr>
          <p:cNvPr id="149" name="TextBox">
            <a:extLst>
              <a:ext uri="{FF2B5EF4-FFF2-40B4-BE49-F238E27FC236}">
                <a16:creationId xmlns:a16="http://schemas.microsoft.com/office/drawing/2014/main" id="{DD259CA1-D748-4739-9EAB-331232C5E92D}"/>
              </a:ext>
            </a:extLst>
          </p:cNvPr>
          <p:cNvSpPr txBox="1"/>
          <p:nvPr/>
        </p:nvSpPr>
        <p:spPr>
          <a:xfrm>
            <a:off x="7603134" y="5292972"/>
            <a:ext cx="1684748" cy="369332"/>
          </a:xfrm>
          <a:prstGeom prst="rect">
            <a:avLst/>
          </a:prstGeom>
          <a:noFill/>
        </p:spPr>
        <p:txBody>
          <a:bodyPr wrap="square" rtlCol="0">
            <a:spAutoFit/>
          </a:bodyPr>
          <a:lstStyle/>
          <a:p>
            <a:pPr algn="ctr" defTabSz="1218987"/>
            <a:r>
              <a:rPr lang="es-EC" sz="1800" b="1" dirty="0" smtClean="0">
                <a:solidFill>
                  <a:srgbClr val="900C3F"/>
                </a:solidFill>
                <a:latin typeface="Segoe UI" panose="020B0502040204020203" pitchFamily="34" charset="0"/>
                <a:ea typeface="Roboto Condensed" panose="02000000000000000000" pitchFamily="2" charset="0"/>
                <a:cs typeface="Segoe UI" panose="020B0502040204020203" pitchFamily="34" charset="0"/>
              </a:rPr>
              <a:t>09</a:t>
            </a:r>
            <a:endParaRPr lang="ru-RU" sz="1800" b="1" dirty="0">
              <a:solidFill>
                <a:srgbClr val="900C3F"/>
              </a:solidFill>
              <a:latin typeface="Segoe UI" panose="020B0502040204020203" pitchFamily="34" charset="0"/>
              <a:ea typeface="Roboto Condensed" panose="02000000000000000000" pitchFamily="2" charset="0"/>
              <a:cs typeface="Segoe UI" panose="020B0502040204020203" pitchFamily="34" charset="0"/>
            </a:endParaRPr>
          </a:p>
        </p:txBody>
      </p:sp>
      <p:sp>
        <p:nvSpPr>
          <p:cNvPr id="151" name="Flecha derecha 150"/>
          <p:cNvSpPr/>
          <p:nvPr/>
        </p:nvSpPr>
        <p:spPr>
          <a:xfrm>
            <a:off x="9518766" y="5713165"/>
            <a:ext cx="291350" cy="553519"/>
          </a:xfrm>
          <a:prstGeom prst="rightArrow">
            <a:avLst>
              <a:gd name="adj1" fmla="val 35730"/>
              <a:gd name="adj2" fmla="val 10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 name="Rectángulo 2"/>
          <p:cNvSpPr/>
          <p:nvPr/>
        </p:nvSpPr>
        <p:spPr>
          <a:xfrm>
            <a:off x="2552131" y="5803439"/>
            <a:ext cx="6966635" cy="3779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C" sz="1800" b="1" spc="300" dirty="0" smtClean="0">
                <a:solidFill>
                  <a:srgbClr val="E20041"/>
                </a:solidFill>
              </a:rPr>
              <a:t>Órganos consultivos o asesores</a:t>
            </a:r>
            <a:endParaRPr lang="es-EC" sz="1800" b="1" spc="300" dirty="0">
              <a:solidFill>
                <a:srgbClr val="E20041"/>
              </a:solidFill>
            </a:endParaRPr>
          </a:p>
        </p:txBody>
      </p:sp>
      <p:sp>
        <p:nvSpPr>
          <p:cNvPr id="152" name="Flecha derecha 151"/>
          <p:cNvSpPr/>
          <p:nvPr/>
        </p:nvSpPr>
        <p:spPr>
          <a:xfrm rot="10800000">
            <a:off x="2263298" y="5713580"/>
            <a:ext cx="291350" cy="553519"/>
          </a:xfrm>
          <a:prstGeom prst="rightArrow">
            <a:avLst>
              <a:gd name="adj1" fmla="val 35730"/>
              <a:gd name="adj2" fmla="val 10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3260062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23">
            <a:extLst>
              <a:ext uri="{FF2B5EF4-FFF2-40B4-BE49-F238E27FC236}">
                <a16:creationId xmlns:a16="http://schemas.microsoft.com/office/drawing/2014/main" id="{ECEA350A-D934-F841-80FC-467442589C5D}"/>
              </a:ext>
            </a:extLst>
          </p:cNvPr>
          <p:cNvSpPr txBox="1"/>
          <p:nvPr/>
        </p:nvSpPr>
        <p:spPr>
          <a:xfrm>
            <a:off x="2652147" y="2223545"/>
            <a:ext cx="6911827" cy="2431435"/>
          </a:xfrm>
          <a:prstGeom prst="rect">
            <a:avLst/>
          </a:prstGeom>
          <a:noFill/>
        </p:spPr>
        <p:txBody>
          <a:bodyPr wrap="square" rtlCol="0">
            <a:spAutoFit/>
          </a:bodyPr>
          <a:lstStyle/>
          <a:p>
            <a:pPr algn="ctr"/>
            <a:r>
              <a:rPr lang="es-EC" sz="4000" b="1" dirty="0" smtClean="0">
                <a:solidFill>
                  <a:srgbClr val="473166"/>
                </a:solidFill>
                <a:latin typeface="Candara" panose="020E0502030303020204" pitchFamily="34" charset="0"/>
              </a:rPr>
              <a:t>O</a:t>
            </a:r>
            <a:r>
              <a:rPr lang="es-EC" sz="2800" b="1" dirty="0" smtClean="0">
                <a:solidFill>
                  <a:srgbClr val="473166"/>
                </a:solidFill>
                <a:latin typeface="Candara" panose="020E0502030303020204" pitchFamily="34" charset="0"/>
              </a:rPr>
              <a:t>rdenanza Metropolitana Reformatoria al Capítulo II del Título II del Libro </a:t>
            </a:r>
            <a:r>
              <a:rPr lang="es-EC" sz="2800" b="1" dirty="0">
                <a:solidFill>
                  <a:srgbClr val="473166"/>
                </a:solidFill>
                <a:latin typeface="Candara" panose="020E0502030303020204" pitchFamily="34" charset="0"/>
              </a:rPr>
              <a:t>T</a:t>
            </a:r>
            <a:r>
              <a:rPr lang="es-EC" sz="2800" b="1" dirty="0" smtClean="0">
                <a:solidFill>
                  <a:srgbClr val="473166"/>
                </a:solidFill>
                <a:latin typeface="Candara" panose="020E0502030303020204" pitchFamily="34" charset="0"/>
              </a:rPr>
              <a:t>ercero del Código </a:t>
            </a:r>
            <a:r>
              <a:rPr lang="es-EC" sz="2800" b="1" dirty="0">
                <a:solidFill>
                  <a:srgbClr val="473166"/>
                </a:solidFill>
                <a:latin typeface="Candara" panose="020E0502030303020204" pitchFamily="34" charset="0"/>
              </a:rPr>
              <a:t>M</a:t>
            </a:r>
            <a:r>
              <a:rPr lang="es-EC" sz="2800" b="1" dirty="0" smtClean="0">
                <a:solidFill>
                  <a:srgbClr val="473166"/>
                </a:solidFill>
                <a:latin typeface="Candara" panose="020E0502030303020204" pitchFamily="34" charset="0"/>
              </a:rPr>
              <a:t>unicipal para el Distrito </a:t>
            </a:r>
            <a:r>
              <a:rPr lang="es-EC" sz="2800" b="1" dirty="0">
                <a:solidFill>
                  <a:srgbClr val="473166"/>
                </a:solidFill>
                <a:latin typeface="Candara" panose="020E0502030303020204" pitchFamily="34" charset="0"/>
              </a:rPr>
              <a:t>M</a:t>
            </a:r>
            <a:r>
              <a:rPr lang="es-EC" sz="2800" b="1" dirty="0" smtClean="0">
                <a:solidFill>
                  <a:srgbClr val="473166"/>
                </a:solidFill>
                <a:latin typeface="Candara" panose="020E0502030303020204" pitchFamily="34" charset="0"/>
              </a:rPr>
              <a:t>etropolitano de Quito, “Conformación del Consejo </a:t>
            </a:r>
            <a:r>
              <a:rPr lang="es-EC" sz="2800" b="1" dirty="0">
                <a:solidFill>
                  <a:srgbClr val="473166"/>
                </a:solidFill>
                <a:latin typeface="Candara" panose="020E0502030303020204" pitchFamily="34" charset="0"/>
              </a:rPr>
              <a:t>C</a:t>
            </a:r>
            <a:r>
              <a:rPr lang="es-EC" sz="2800" b="1" dirty="0" smtClean="0">
                <a:solidFill>
                  <a:srgbClr val="473166"/>
                </a:solidFill>
                <a:latin typeface="Candara" panose="020E0502030303020204" pitchFamily="34" charset="0"/>
              </a:rPr>
              <a:t>onsultivo de Turismo”</a:t>
            </a:r>
            <a:endParaRPr lang="es-EC" sz="2800" b="1" dirty="0" smtClean="0">
              <a:solidFill>
                <a:srgbClr val="473166"/>
              </a:solidFill>
              <a:latin typeface="Candara" panose="020E0502030303020204" pitchFamily="34" charset="0"/>
            </a:endParaRPr>
          </a:p>
        </p:txBody>
      </p:sp>
    </p:spTree>
    <p:extLst>
      <p:ext uri="{BB962C8B-B14F-4D97-AF65-F5344CB8AC3E}">
        <p14:creationId xmlns:p14="http://schemas.microsoft.com/office/powerpoint/2010/main" val="21397260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1211B63-016A-4AC2-9308-37D57031369D}"/>
              </a:ext>
            </a:extLst>
          </p:cNvPr>
          <p:cNvSpPr>
            <a:spLocks noChangeArrowheads="1"/>
          </p:cNvSpPr>
          <p:nvPr/>
        </p:nvSpPr>
        <p:spPr bwMode="auto">
          <a:xfrm>
            <a:off x="1390650" y="460219"/>
            <a:ext cx="184683" cy="369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pPr defTabSz="914126">
              <a:defRPr/>
            </a:pPr>
            <a:endParaRPr lang="es-EC" sz="1799" dirty="0">
              <a:solidFill>
                <a:prstClr val="black"/>
              </a:solidFill>
              <a:latin typeface="Calibri" panose="020F0502020204030204"/>
            </a:endParaRPr>
          </a:p>
        </p:txBody>
      </p:sp>
      <p:pic>
        <p:nvPicPr>
          <p:cNvPr id="14" name="Imagen 5">
            <a:extLst>
              <a:ext uri="{FF2B5EF4-FFF2-40B4-BE49-F238E27FC236}">
                <a16:creationId xmlns:a16="http://schemas.microsoft.com/office/drawing/2014/main" id="{4C8A003E-DA30-4834-9FE4-9E4FC845EC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2492" y="6270834"/>
            <a:ext cx="1242688" cy="62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n 6">
            <a:extLst>
              <a:ext uri="{FF2B5EF4-FFF2-40B4-BE49-F238E27FC236}">
                <a16:creationId xmlns:a16="http://schemas.microsoft.com/office/drawing/2014/main" id="{0EE74A2B-0BE6-47E0-B844-C2E131EF4D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 r="16756" b="-179057"/>
          <a:stretch>
            <a:fillRect/>
          </a:stretch>
        </p:blipFill>
        <p:spPr bwMode="auto">
          <a:xfrm>
            <a:off x="360269" y="6472394"/>
            <a:ext cx="10304001" cy="44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 name="Rectángulo 132"/>
          <p:cNvSpPr/>
          <p:nvPr/>
        </p:nvSpPr>
        <p:spPr>
          <a:xfrm>
            <a:off x="184683" y="-1703707"/>
            <a:ext cx="12004142" cy="19393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C" dirty="0"/>
          </a:p>
        </p:txBody>
      </p:sp>
      <p:sp>
        <p:nvSpPr>
          <p:cNvPr id="23" name="Título 1">
            <a:extLst>
              <a:ext uri="{FF2B5EF4-FFF2-40B4-BE49-F238E27FC236}">
                <a16:creationId xmlns:a16="http://schemas.microsoft.com/office/drawing/2014/main" id="{4DFBE935-E67C-4AD2-8702-FDBAA47624EA}"/>
              </a:ext>
            </a:extLst>
          </p:cNvPr>
          <p:cNvSpPr txBox="1">
            <a:spLocks/>
          </p:cNvSpPr>
          <p:nvPr/>
        </p:nvSpPr>
        <p:spPr>
          <a:xfrm>
            <a:off x="838200" y="642088"/>
            <a:ext cx="10515600" cy="1325563"/>
          </a:xfrm>
          <a:prstGeom prst="rect">
            <a:avLst/>
          </a:prstGeom>
        </p:spPr>
        <p:txBody>
          <a:bodyPr vert="horz" lIns="79373" tIns="39686" rIns="79373" bIns="39686" rtlCol="0" anchor="ctr">
            <a:normAutofit/>
          </a:bodyPr>
          <a:lstStyle>
            <a:lvl1pPr algn="ctr" defTabSz="396866" rtl="0" eaLnBrk="1" latinLnBrk="0" hangingPunct="1">
              <a:spcBef>
                <a:spcPct val="0"/>
              </a:spcBef>
              <a:buNone/>
              <a:defRPr sz="3900" kern="1200">
                <a:solidFill>
                  <a:schemeClr val="tx1"/>
                </a:solidFill>
                <a:latin typeface="+mj-lt"/>
                <a:ea typeface="+mj-ea"/>
                <a:cs typeface="+mj-cs"/>
              </a:defRPr>
            </a:lvl1pPr>
          </a:lstStyle>
          <a:p>
            <a:pPr algn="just"/>
            <a:r>
              <a:rPr lang="es-ES" sz="2600" b="1" dirty="0" smtClean="0">
                <a:solidFill>
                  <a:srgbClr val="473166"/>
                </a:solidFill>
                <a:latin typeface="Candara" panose="020E0502030303020204" pitchFamily="34" charset="0"/>
              </a:rPr>
              <a:t>Art. 1.- </a:t>
            </a:r>
            <a:r>
              <a:rPr lang="es-EC" sz="2600" b="1" dirty="0">
                <a:solidFill>
                  <a:srgbClr val="473166"/>
                </a:solidFill>
                <a:latin typeface="Candara" panose="020E0502030303020204" pitchFamily="34" charset="0"/>
              </a:rPr>
              <a:t>Sustitúyase el artículo III.4.42 del Código Municipal por el siguiente texto:</a:t>
            </a:r>
            <a:endParaRPr lang="en-US" sz="2600" b="1" dirty="0">
              <a:solidFill>
                <a:srgbClr val="473166"/>
              </a:solidFill>
              <a:latin typeface="Candara" panose="020E0502030303020204" pitchFamily="34" charset="0"/>
            </a:endParaRPr>
          </a:p>
        </p:txBody>
      </p:sp>
      <p:sp>
        <p:nvSpPr>
          <p:cNvPr id="27" name="Marcador de contenido 2">
            <a:extLst>
              <a:ext uri="{FF2B5EF4-FFF2-40B4-BE49-F238E27FC236}">
                <a16:creationId xmlns:a16="http://schemas.microsoft.com/office/drawing/2014/main" id="{12478B40-9CD0-4224-B64B-A241A07E1E59}"/>
              </a:ext>
            </a:extLst>
          </p:cNvPr>
          <p:cNvSpPr txBox="1">
            <a:spLocks/>
          </p:cNvSpPr>
          <p:nvPr/>
        </p:nvSpPr>
        <p:spPr>
          <a:xfrm>
            <a:off x="838200" y="2071161"/>
            <a:ext cx="10515600" cy="37848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ts val="0"/>
              </a:spcBef>
              <a:buNone/>
            </a:pPr>
            <a:r>
              <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…El Consejo Consultivo estará conformado por: </a:t>
            </a:r>
          </a:p>
          <a:p>
            <a:pPr marL="228600" marR="0" lvl="0" indent="-2286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C" sz="1700" b="0" i="0" u="none" strike="noStrike" kern="0" cap="none" spc="0" normalizeH="0" baseline="0" noProof="0" dirty="0" smtClean="0">
              <a:ln>
                <a:noFill/>
              </a:ln>
              <a:solidFill>
                <a:srgbClr val="44546A"/>
              </a:solidFill>
              <a:effectLst>
                <a:glow>
                  <a:srgbClr val="000000"/>
                </a:glow>
                <a:reflection stA="0" endPos="0" fadeDir="0" sx="0" sy="0"/>
              </a:effectLst>
              <a:uLnTx/>
              <a:uFillTx/>
              <a:latin typeface="Candara" panose="020E0502030303020204" pitchFamily="34" charset="0"/>
              <a:ea typeface="Times New Roman" panose="02020603050405020304" pitchFamily="18" charset="0"/>
              <a:cs typeface="Times New Roman" panose="02020603050405020304" pitchFamily="18" charset="0"/>
            </a:endParaRPr>
          </a:p>
          <a:p>
            <a:pPr marL="457200" lvl="0" indent="-457200" algn="just">
              <a:lnSpc>
                <a:spcPct val="100000"/>
              </a:lnSpc>
              <a:spcBef>
                <a:spcPts val="0"/>
              </a:spcBef>
              <a:buAutoNum type="alphaLcParenR"/>
            </a:pPr>
            <a:r>
              <a:rPr lang="es-EC" sz="17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El </a:t>
            </a:r>
            <a:r>
              <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Alcalde o Alcaldesa del Distrito Metropolitano de Quito, quien lo presidirá, o su </a:t>
            </a:r>
            <a:r>
              <a:rPr lang="es-EC" sz="17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delegado (</a:t>
            </a:r>
            <a:r>
              <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a) permanente, que será un Concejal o Concejala del Distrito Metropolitano, miembro del Consejo Consultivo de </a:t>
            </a:r>
            <a:r>
              <a:rPr lang="es-EC" sz="17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Turismo</a:t>
            </a:r>
            <a:r>
              <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a:t>
            </a:r>
          </a:p>
          <a:p>
            <a:pPr marL="457200" lvl="0" indent="-457200" algn="just">
              <a:lnSpc>
                <a:spcPct val="100000"/>
              </a:lnSpc>
              <a:spcBef>
                <a:spcPts val="0"/>
              </a:spcBef>
              <a:buAutoNum type="alphaLcParenR"/>
            </a:pPr>
            <a:endParaRPr lang="es-EC" sz="17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endParaRPr>
          </a:p>
          <a:p>
            <a:pPr marL="457200" lvl="0" indent="-457200" algn="just">
              <a:lnSpc>
                <a:spcPct val="100000"/>
              </a:lnSpc>
              <a:spcBef>
                <a:spcPts val="0"/>
              </a:spcBef>
              <a:buAutoNum type="alphaLcParenR"/>
            </a:pPr>
            <a:r>
              <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L</a:t>
            </a:r>
            <a:r>
              <a:rPr lang="es-EC" sz="17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os </a:t>
            </a:r>
            <a:r>
              <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Concejales que presidan las siguientes comisiones o su </a:t>
            </a:r>
            <a:r>
              <a:rPr lang="es-EC" sz="17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delegado (</a:t>
            </a:r>
            <a:r>
              <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a</a:t>
            </a:r>
            <a:r>
              <a:rPr lang="es-EC" sz="17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 Comisión </a:t>
            </a:r>
            <a:r>
              <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de Turismo y </a:t>
            </a:r>
            <a:r>
              <a:rPr lang="es-EC" sz="17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Fiestas, Comisión </a:t>
            </a:r>
            <a:r>
              <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de Áreas Históricas y </a:t>
            </a:r>
            <a:r>
              <a:rPr lang="es-EC" sz="17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Patrimonio, Comisión </a:t>
            </a:r>
            <a:r>
              <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de Educación y </a:t>
            </a:r>
            <a:r>
              <a:rPr lang="es-EC" sz="17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Cultura, Comisión </a:t>
            </a:r>
            <a:r>
              <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de </a:t>
            </a:r>
            <a:r>
              <a:rPr lang="es-EC" sz="17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Ambiente, Comisión </a:t>
            </a:r>
            <a:r>
              <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de Planificación </a:t>
            </a:r>
            <a:r>
              <a:rPr lang="es-EC" sz="17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Estratégica, Comisión </a:t>
            </a:r>
            <a:r>
              <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de Desarrollo Económico, Productividad, competitividad y Economía Popular y Solidaria; </a:t>
            </a:r>
            <a:endParaRPr lang="es-EC" sz="17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endParaRPr>
          </a:p>
          <a:p>
            <a:pPr marL="457200" lvl="0" indent="-457200" algn="just">
              <a:lnSpc>
                <a:spcPct val="100000"/>
              </a:lnSpc>
              <a:spcBef>
                <a:spcPts val="0"/>
              </a:spcBef>
              <a:buAutoNum type="alphaLcParenR"/>
            </a:pPr>
            <a:endParaRPr lang="es-EC" sz="17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endParaRPr>
          </a:p>
          <a:p>
            <a:pPr marL="457200" lvl="0" indent="-457200" algn="just">
              <a:lnSpc>
                <a:spcPct val="100000"/>
              </a:lnSpc>
              <a:spcBef>
                <a:spcPts val="0"/>
              </a:spcBef>
              <a:buAutoNum type="alphaLcParenR"/>
            </a:pPr>
            <a:r>
              <a:rPr lang="es-EC" sz="17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El </a:t>
            </a:r>
            <a:r>
              <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Secretario o Secretaria responsable del desarrollo productivo y la competitividad del Distrito, que actuará como </a:t>
            </a:r>
            <a:r>
              <a:rPr lang="es-EC" sz="17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secretario (</a:t>
            </a:r>
            <a:r>
              <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a); </a:t>
            </a:r>
            <a:endParaRPr lang="es-EC" sz="17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endParaRPr>
          </a:p>
          <a:p>
            <a:pPr marL="457200" lvl="0" indent="-457200" algn="just">
              <a:lnSpc>
                <a:spcPct val="100000"/>
              </a:lnSpc>
              <a:spcBef>
                <a:spcPts val="0"/>
              </a:spcBef>
              <a:buAutoNum type="alphaLcParenR"/>
            </a:pPr>
            <a:endParaRPr lang="es-EC" sz="17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endParaRPr>
          </a:p>
          <a:p>
            <a:pPr marL="457200" lvl="0" indent="-457200" algn="just">
              <a:lnSpc>
                <a:spcPct val="100000"/>
              </a:lnSpc>
              <a:spcBef>
                <a:spcPts val="0"/>
              </a:spcBef>
              <a:buAutoNum type="alphaLcParenR"/>
            </a:pPr>
            <a:r>
              <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El Gerente o </a:t>
            </a:r>
            <a:r>
              <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Gerenta</a:t>
            </a:r>
            <a:r>
              <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 de la Empresa Pública Metropolitana a cargo de la gestión de destino </a:t>
            </a:r>
            <a:r>
              <a:rPr lang="es-EC" sz="17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turístico</a:t>
            </a:r>
            <a:r>
              <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217424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1211B63-016A-4AC2-9308-37D57031369D}"/>
              </a:ext>
            </a:extLst>
          </p:cNvPr>
          <p:cNvSpPr>
            <a:spLocks noChangeArrowheads="1"/>
          </p:cNvSpPr>
          <p:nvPr/>
        </p:nvSpPr>
        <p:spPr bwMode="auto">
          <a:xfrm>
            <a:off x="1390650" y="460219"/>
            <a:ext cx="184683" cy="369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pPr defTabSz="914126">
              <a:defRPr/>
            </a:pPr>
            <a:endParaRPr lang="es-EC" sz="1799" dirty="0">
              <a:solidFill>
                <a:prstClr val="black"/>
              </a:solidFill>
              <a:latin typeface="Calibri" panose="020F0502020204030204"/>
            </a:endParaRPr>
          </a:p>
        </p:txBody>
      </p:sp>
      <p:pic>
        <p:nvPicPr>
          <p:cNvPr id="14" name="Imagen 5">
            <a:extLst>
              <a:ext uri="{FF2B5EF4-FFF2-40B4-BE49-F238E27FC236}">
                <a16:creationId xmlns:a16="http://schemas.microsoft.com/office/drawing/2014/main" id="{4C8A003E-DA30-4834-9FE4-9E4FC845EC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2492" y="6270834"/>
            <a:ext cx="1242688" cy="62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n 6">
            <a:extLst>
              <a:ext uri="{FF2B5EF4-FFF2-40B4-BE49-F238E27FC236}">
                <a16:creationId xmlns:a16="http://schemas.microsoft.com/office/drawing/2014/main" id="{0EE74A2B-0BE6-47E0-B844-C2E131EF4D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 r="16756" b="-179057"/>
          <a:stretch>
            <a:fillRect/>
          </a:stretch>
        </p:blipFill>
        <p:spPr bwMode="auto">
          <a:xfrm>
            <a:off x="360269" y="6472394"/>
            <a:ext cx="10304001" cy="44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 name="Rectángulo 132"/>
          <p:cNvSpPr/>
          <p:nvPr/>
        </p:nvSpPr>
        <p:spPr>
          <a:xfrm>
            <a:off x="184683" y="-1703707"/>
            <a:ext cx="12004142" cy="19393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C" dirty="0"/>
          </a:p>
        </p:txBody>
      </p:sp>
      <p:sp>
        <p:nvSpPr>
          <p:cNvPr id="23" name="Título 1">
            <a:extLst>
              <a:ext uri="{FF2B5EF4-FFF2-40B4-BE49-F238E27FC236}">
                <a16:creationId xmlns:a16="http://schemas.microsoft.com/office/drawing/2014/main" id="{4DFBE935-E67C-4AD2-8702-FDBAA47624EA}"/>
              </a:ext>
            </a:extLst>
          </p:cNvPr>
          <p:cNvSpPr txBox="1">
            <a:spLocks/>
          </p:cNvSpPr>
          <p:nvPr/>
        </p:nvSpPr>
        <p:spPr>
          <a:xfrm>
            <a:off x="838200" y="287243"/>
            <a:ext cx="10515600" cy="1325563"/>
          </a:xfrm>
          <a:prstGeom prst="rect">
            <a:avLst/>
          </a:prstGeom>
        </p:spPr>
        <p:txBody>
          <a:bodyPr vert="horz" lIns="79373" tIns="39686" rIns="79373" bIns="39686" rtlCol="0" anchor="ctr">
            <a:normAutofit/>
          </a:bodyPr>
          <a:lstStyle>
            <a:lvl1pPr algn="ctr" defTabSz="396866" rtl="0" eaLnBrk="1" latinLnBrk="0" hangingPunct="1">
              <a:spcBef>
                <a:spcPct val="0"/>
              </a:spcBef>
              <a:buNone/>
              <a:defRPr sz="3900" kern="1200">
                <a:solidFill>
                  <a:schemeClr val="tx1"/>
                </a:solidFill>
                <a:latin typeface="+mj-lt"/>
                <a:ea typeface="+mj-ea"/>
                <a:cs typeface="+mj-cs"/>
              </a:defRPr>
            </a:lvl1pPr>
          </a:lstStyle>
          <a:p>
            <a:pPr algn="just"/>
            <a:r>
              <a:rPr lang="es-ES" sz="2200" b="1" dirty="0" smtClean="0">
                <a:solidFill>
                  <a:srgbClr val="473166"/>
                </a:solidFill>
                <a:latin typeface="Candara" panose="020E0502030303020204" pitchFamily="34" charset="0"/>
              </a:rPr>
              <a:t>Art. 1.- </a:t>
            </a:r>
            <a:r>
              <a:rPr lang="es-EC" sz="2200" b="1" dirty="0">
                <a:solidFill>
                  <a:srgbClr val="473166"/>
                </a:solidFill>
                <a:latin typeface="Candara" panose="020E0502030303020204" pitchFamily="34" charset="0"/>
              </a:rPr>
              <a:t>Sustitúyase el artículo III.4.42 del Código Municipal por el siguiente texto:</a:t>
            </a:r>
            <a:endParaRPr lang="en-US" sz="2200" b="1" dirty="0">
              <a:solidFill>
                <a:srgbClr val="473166"/>
              </a:solidFill>
              <a:latin typeface="Candara" panose="020E0502030303020204" pitchFamily="34" charset="0"/>
            </a:endParaRPr>
          </a:p>
        </p:txBody>
      </p:sp>
      <p:sp>
        <p:nvSpPr>
          <p:cNvPr id="27" name="Marcador de contenido 2">
            <a:extLst>
              <a:ext uri="{FF2B5EF4-FFF2-40B4-BE49-F238E27FC236}">
                <a16:creationId xmlns:a16="http://schemas.microsoft.com/office/drawing/2014/main" id="{12478B40-9CD0-4224-B64B-A241A07E1E59}"/>
              </a:ext>
            </a:extLst>
          </p:cNvPr>
          <p:cNvSpPr txBox="1">
            <a:spLocks/>
          </p:cNvSpPr>
          <p:nvPr/>
        </p:nvSpPr>
        <p:spPr>
          <a:xfrm>
            <a:off x="838200" y="1470654"/>
            <a:ext cx="10515600" cy="37848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ts val="0"/>
              </a:spcBef>
              <a:buNone/>
            </a:pPr>
            <a:r>
              <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…El Consejo Consultivo estará conformado por: </a:t>
            </a:r>
          </a:p>
          <a:p>
            <a:pPr marL="228600" marR="0" lvl="0" indent="-2286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C" sz="1700" b="0" i="0" u="none" strike="noStrike" kern="0" cap="none" spc="0" normalizeH="0" baseline="0" noProof="0" dirty="0" smtClean="0">
              <a:ln>
                <a:noFill/>
              </a:ln>
              <a:solidFill>
                <a:srgbClr val="44546A"/>
              </a:solidFill>
              <a:effectLst>
                <a:glow>
                  <a:srgbClr val="000000"/>
                </a:glow>
                <a:reflection stA="0" endPos="0" fadeDir="0" sx="0" sy="0"/>
              </a:effectLst>
              <a:uLnTx/>
              <a:uFillTx/>
              <a:latin typeface="Candara" panose="020E0502030303020204" pitchFamily="34" charset="0"/>
              <a:ea typeface="Times New Roman" panose="02020603050405020304" pitchFamily="18" charset="0"/>
              <a:cs typeface="Times New Roman" panose="02020603050405020304" pitchFamily="18" charset="0"/>
            </a:endParaRPr>
          </a:p>
          <a:p>
            <a:pPr marL="457200" lvl="0" indent="-457200" algn="just">
              <a:lnSpc>
                <a:spcPct val="100000"/>
              </a:lnSpc>
              <a:spcBef>
                <a:spcPts val="0"/>
              </a:spcBef>
              <a:buFont typeface="+mj-lt"/>
              <a:buAutoNum type="alphaLcParenR" startAt="5"/>
            </a:pPr>
            <a:r>
              <a:rPr lang="es-EC" sz="17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Un </a:t>
            </a:r>
            <a:r>
              <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representante del Ministerio de </a:t>
            </a:r>
            <a:r>
              <a:rPr lang="es-EC" sz="17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Turismo;</a:t>
            </a:r>
            <a:endPar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endParaRPr>
          </a:p>
          <a:p>
            <a:pPr marL="457200" lvl="0" indent="-457200" algn="just">
              <a:lnSpc>
                <a:spcPct val="100000"/>
              </a:lnSpc>
              <a:spcBef>
                <a:spcPts val="0"/>
              </a:spcBef>
              <a:buAutoNum type="alphaLcParenR" startAt="5"/>
            </a:pPr>
            <a:endPar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endParaRPr>
          </a:p>
          <a:p>
            <a:pPr marL="457200" lvl="0" indent="-457200" algn="just">
              <a:lnSpc>
                <a:spcPct val="100000"/>
              </a:lnSpc>
              <a:spcBef>
                <a:spcPts val="0"/>
              </a:spcBef>
              <a:buAutoNum type="alphaLcParenR" startAt="5"/>
            </a:pPr>
            <a:r>
              <a:rPr lang="es-EC" sz="17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Un </a:t>
            </a:r>
            <a:r>
              <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representante de la Prefectura Provincial de Pichincha del área o dirección de </a:t>
            </a:r>
            <a:r>
              <a:rPr lang="es-EC" sz="17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turismo;</a:t>
            </a:r>
            <a:endPar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endParaRPr>
          </a:p>
          <a:p>
            <a:pPr marL="457200" lvl="0" indent="-457200" algn="just">
              <a:lnSpc>
                <a:spcPct val="100000"/>
              </a:lnSpc>
              <a:spcBef>
                <a:spcPts val="0"/>
              </a:spcBef>
              <a:buAutoNum type="alphaLcParenR" startAt="5"/>
            </a:pPr>
            <a:endPar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endParaRPr>
          </a:p>
          <a:p>
            <a:pPr marL="457200" lvl="0" indent="-457200" algn="just">
              <a:lnSpc>
                <a:spcPct val="100000"/>
              </a:lnSpc>
              <a:spcBef>
                <a:spcPts val="0"/>
              </a:spcBef>
              <a:buAutoNum type="alphaLcParenR" startAt="5"/>
            </a:pPr>
            <a:r>
              <a:rPr lang="es-EC" sz="17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Dos </a:t>
            </a:r>
            <a:r>
              <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representantes de la academia pertenecientes a instituciones de educación superior que tengan carreras de turismo domiciliadas en Quito, uno en representación de las universidades con carreras de turismo de tercer nivel profesional  y uno por los institutos con carreras de turismo de tercer nivel tecnológico, designados por el Alcalde o Alcaldesa del Distrito Metropolitano, de entre una lista de candidatos que cuenten con el aval de por lo menos una institución de educación superior y que cumplan los parámetros establecidos en la convocatoria pública; </a:t>
            </a:r>
            <a:endParaRPr lang="es-EC" sz="17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endParaRPr>
          </a:p>
          <a:p>
            <a:pPr marL="457200" lvl="0" indent="-457200" algn="just">
              <a:lnSpc>
                <a:spcPct val="100000"/>
              </a:lnSpc>
              <a:spcBef>
                <a:spcPts val="0"/>
              </a:spcBef>
              <a:buAutoNum type="alphaLcParenR" startAt="5"/>
            </a:pPr>
            <a:endParaRPr lang="es-EC" sz="17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endParaRPr>
          </a:p>
          <a:p>
            <a:pPr marL="457200" lvl="0" indent="-457200" algn="just">
              <a:lnSpc>
                <a:spcPct val="100000"/>
              </a:lnSpc>
              <a:spcBef>
                <a:spcPts val="0"/>
              </a:spcBef>
              <a:buAutoNum type="alphaLcParenR" startAt="5"/>
            </a:pPr>
            <a:r>
              <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Dos representantes de los gremios reconocidos por el </a:t>
            </a:r>
            <a:r>
              <a:rPr lang="es-EC" sz="17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Ministerio </a:t>
            </a:r>
            <a:r>
              <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de </a:t>
            </a:r>
            <a:r>
              <a:rPr lang="es-EC" sz="17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Turismo </a:t>
            </a:r>
            <a:r>
              <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y con sede en el Distrito Metropolitano de Quito uno en representación de los </a:t>
            </a:r>
            <a:r>
              <a:rPr lang="es-EC" sz="17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prestadores </a:t>
            </a:r>
            <a:r>
              <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de </a:t>
            </a:r>
            <a:r>
              <a:rPr lang="es-EC" sz="17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servicios turísticos</a:t>
            </a:r>
            <a:r>
              <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 y uno por los profesionales en turismo y talento humano; designados por el Alcalde o Alcaldesa del Distrito Metropolitano, de entre una lista de candidatos que cuenten con el aval de las asociaciones que los agremien, acorde a la convocatoria pública; </a:t>
            </a:r>
          </a:p>
        </p:txBody>
      </p:sp>
    </p:spTree>
    <p:extLst>
      <p:ext uri="{BB962C8B-B14F-4D97-AF65-F5344CB8AC3E}">
        <p14:creationId xmlns:p14="http://schemas.microsoft.com/office/powerpoint/2010/main" val="29835904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1211B63-016A-4AC2-9308-37D57031369D}"/>
              </a:ext>
            </a:extLst>
          </p:cNvPr>
          <p:cNvSpPr>
            <a:spLocks noChangeArrowheads="1"/>
          </p:cNvSpPr>
          <p:nvPr/>
        </p:nvSpPr>
        <p:spPr bwMode="auto">
          <a:xfrm>
            <a:off x="1390650" y="460219"/>
            <a:ext cx="184683" cy="369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pPr defTabSz="914126">
              <a:defRPr/>
            </a:pPr>
            <a:endParaRPr lang="es-EC" sz="1799" dirty="0">
              <a:solidFill>
                <a:prstClr val="black"/>
              </a:solidFill>
              <a:latin typeface="Calibri" panose="020F0502020204030204"/>
            </a:endParaRPr>
          </a:p>
        </p:txBody>
      </p:sp>
      <p:pic>
        <p:nvPicPr>
          <p:cNvPr id="14" name="Imagen 5">
            <a:extLst>
              <a:ext uri="{FF2B5EF4-FFF2-40B4-BE49-F238E27FC236}">
                <a16:creationId xmlns:a16="http://schemas.microsoft.com/office/drawing/2014/main" id="{4C8A003E-DA30-4834-9FE4-9E4FC845EC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2492" y="6270834"/>
            <a:ext cx="1242688" cy="62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n 6">
            <a:extLst>
              <a:ext uri="{FF2B5EF4-FFF2-40B4-BE49-F238E27FC236}">
                <a16:creationId xmlns:a16="http://schemas.microsoft.com/office/drawing/2014/main" id="{0EE74A2B-0BE6-47E0-B844-C2E131EF4D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 r="16756" b="-179057"/>
          <a:stretch>
            <a:fillRect/>
          </a:stretch>
        </p:blipFill>
        <p:spPr bwMode="auto">
          <a:xfrm>
            <a:off x="360269" y="6472394"/>
            <a:ext cx="10304001" cy="44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 name="Rectángulo 132"/>
          <p:cNvSpPr/>
          <p:nvPr/>
        </p:nvSpPr>
        <p:spPr>
          <a:xfrm>
            <a:off x="184683" y="-1703707"/>
            <a:ext cx="12004142" cy="19393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C" dirty="0"/>
          </a:p>
        </p:txBody>
      </p:sp>
      <p:sp>
        <p:nvSpPr>
          <p:cNvPr id="23" name="Título 1">
            <a:extLst>
              <a:ext uri="{FF2B5EF4-FFF2-40B4-BE49-F238E27FC236}">
                <a16:creationId xmlns:a16="http://schemas.microsoft.com/office/drawing/2014/main" id="{4DFBE935-E67C-4AD2-8702-FDBAA47624EA}"/>
              </a:ext>
            </a:extLst>
          </p:cNvPr>
          <p:cNvSpPr txBox="1">
            <a:spLocks/>
          </p:cNvSpPr>
          <p:nvPr/>
        </p:nvSpPr>
        <p:spPr>
          <a:xfrm>
            <a:off x="838200" y="287243"/>
            <a:ext cx="10515600" cy="1325563"/>
          </a:xfrm>
          <a:prstGeom prst="rect">
            <a:avLst/>
          </a:prstGeom>
        </p:spPr>
        <p:txBody>
          <a:bodyPr vert="horz" lIns="79373" tIns="39686" rIns="79373" bIns="39686" rtlCol="0" anchor="ctr">
            <a:normAutofit/>
          </a:bodyPr>
          <a:lstStyle>
            <a:lvl1pPr algn="ctr" defTabSz="396866" rtl="0" eaLnBrk="1" latinLnBrk="0" hangingPunct="1">
              <a:spcBef>
                <a:spcPct val="0"/>
              </a:spcBef>
              <a:buNone/>
              <a:defRPr sz="3900" kern="1200">
                <a:solidFill>
                  <a:schemeClr val="tx1"/>
                </a:solidFill>
                <a:latin typeface="+mj-lt"/>
                <a:ea typeface="+mj-ea"/>
                <a:cs typeface="+mj-cs"/>
              </a:defRPr>
            </a:lvl1pPr>
          </a:lstStyle>
          <a:p>
            <a:pPr algn="just"/>
            <a:r>
              <a:rPr lang="es-ES" sz="2200" b="1" dirty="0" smtClean="0">
                <a:solidFill>
                  <a:srgbClr val="473166"/>
                </a:solidFill>
                <a:latin typeface="Candara" panose="020E0502030303020204" pitchFamily="34" charset="0"/>
              </a:rPr>
              <a:t>Art. 1.- </a:t>
            </a:r>
            <a:r>
              <a:rPr lang="es-EC" sz="2200" b="1" dirty="0">
                <a:solidFill>
                  <a:srgbClr val="473166"/>
                </a:solidFill>
                <a:latin typeface="Candara" panose="020E0502030303020204" pitchFamily="34" charset="0"/>
              </a:rPr>
              <a:t>Sustitúyase el artículo III.4.42 del Código Municipal por el siguiente texto:</a:t>
            </a:r>
            <a:endParaRPr lang="en-US" sz="2200" b="1" dirty="0">
              <a:solidFill>
                <a:srgbClr val="473166"/>
              </a:solidFill>
              <a:latin typeface="Candara" panose="020E0502030303020204" pitchFamily="34" charset="0"/>
            </a:endParaRPr>
          </a:p>
        </p:txBody>
      </p:sp>
      <p:sp>
        <p:nvSpPr>
          <p:cNvPr id="27" name="Marcador de contenido 2">
            <a:extLst>
              <a:ext uri="{FF2B5EF4-FFF2-40B4-BE49-F238E27FC236}">
                <a16:creationId xmlns:a16="http://schemas.microsoft.com/office/drawing/2014/main" id="{12478B40-9CD0-4224-B64B-A241A07E1E59}"/>
              </a:ext>
            </a:extLst>
          </p:cNvPr>
          <p:cNvSpPr txBox="1">
            <a:spLocks/>
          </p:cNvSpPr>
          <p:nvPr/>
        </p:nvSpPr>
        <p:spPr>
          <a:xfrm>
            <a:off x="838200" y="1470654"/>
            <a:ext cx="10515600" cy="37848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ts val="0"/>
              </a:spcBef>
              <a:buNone/>
            </a:pPr>
            <a:r>
              <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…El Consejo Consultivo estará conformado por: </a:t>
            </a:r>
          </a:p>
          <a:p>
            <a:pPr marL="228600" marR="0" lvl="0" indent="-2286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C" sz="1700" b="0" i="0" u="none" strike="noStrike" kern="0" cap="none" spc="0" normalizeH="0" baseline="0" noProof="0" dirty="0" smtClean="0">
              <a:ln>
                <a:noFill/>
              </a:ln>
              <a:solidFill>
                <a:srgbClr val="44546A"/>
              </a:solidFill>
              <a:effectLst>
                <a:glow>
                  <a:srgbClr val="000000"/>
                </a:glow>
                <a:reflection stA="0" endPos="0" fadeDir="0" sx="0" sy="0"/>
              </a:effectLst>
              <a:uLnTx/>
              <a:uFillTx/>
              <a:latin typeface="Candara" panose="020E0502030303020204" pitchFamily="34" charset="0"/>
              <a:ea typeface="Times New Roman" panose="02020603050405020304" pitchFamily="18" charset="0"/>
              <a:cs typeface="Times New Roman" panose="02020603050405020304" pitchFamily="18" charset="0"/>
            </a:endParaRPr>
          </a:p>
          <a:p>
            <a:pPr marL="457200" lvl="0" indent="-457200" algn="just">
              <a:lnSpc>
                <a:spcPct val="100000"/>
              </a:lnSpc>
              <a:spcBef>
                <a:spcPts val="0"/>
              </a:spcBef>
              <a:buFont typeface="+mj-lt"/>
              <a:buAutoNum type="alphaLcParenR" startAt="9"/>
            </a:pPr>
            <a:r>
              <a:rPr lang="es-EC" sz="17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Dos </a:t>
            </a:r>
            <a:r>
              <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representantes por cada Zona Especial Turística; uno en representación de los operadores privados; y uno en representación de los cabildos o asambleas ciudadanas constituidos en estas </a:t>
            </a:r>
            <a:r>
              <a:rPr lang="es-EC" sz="17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zonas;</a:t>
            </a:r>
          </a:p>
          <a:p>
            <a:pPr marL="457200" lvl="0" indent="-457200" algn="just">
              <a:lnSpc>
                <a:spcPct val="100000"/>
              </a:lnSpc>
              <a:spcBef>
                <a:spcPts val="0"/>
              </a:spcBef>
              <a:buFont typeface="+mj-lt"/>
              <a:buAutoNum type="alphaLcParenR" startAt="9"/>
            </a:pPr>
            <a:endPar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endParaRPr>
          </a:p>
          <a:p>
            <a:pPr marL="457200" lvl="0" indent="-457200" algn="just">
              <a:lnSpc>
                <a:spcPct val="100000"/>
              </a:lnSpc>
              <a:spcBef>
                <a:spcPts val="0"/>
              </a:spcBef>
              <a:buFont typeface="+mj-lt"/>
              <a:buAutoNum type="alphaLcParenR" startAt="9"/>
            </a:pPr>
            <a:r>
              <a:rPr lang="es-EC" sz="17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Un </a:t>
            </a:r>
            <a:r>
              <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representante de los Gobiernos Autónomos Descentralizados Parroquiales del Distrito Metropolitano de Quito delegado por CONAGOPARE Pichincha o el organismo que las </a:t>
            </a:r>
            <a:r>
              <a:rPr lang="es-EC" sz="17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agrupe.</a:t>
            </a:r>
          </a:p>
          <a:p>
            <a:pPr marL="457200" lvl="0" indent="-457200" algn="just">
              <a:lnSpc>
                <a:spcPct val="100000"/>
              </a:lnSpc>
              <a:spcBef>
                <a:spcPts val="0"/>
              </a:spcBef>
              <a:buFont typeface="+mj-lt"/>
              <a:buAutoNum type="alphaLcParenR" startAt="9"/>
            </a:pPr>
            <a:endPar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endParaRPr>
          </a:p>
          <a:p>
            <a:pPr marL="457200" lvl="0" indent="-457200" algn="just">
              <a:lnSpc>
                <a:spcPct val="100000"/>
              </a:lnSpc>
              <a:spcBef>
                <a:spcPts val="0"/>
              </a:spcBef>
              <a:buFont typeface="+mj-lt"/>
              <a:buAutoNum type="alphaLcParenR" startAt="9"/>
            </a:pPr>
            <a:r>
              <a:rPr lang="es-EC" sz="17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Dos </a:t>
            </a:r>
            <a:r>
              <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representantes de asociaciones o redes de turismo comunitario domiciliadas en Quito, uno en representación de las parroquias urbanas, y uno por las parroquias rurales; designados por el Alcalde o Alcaldesa del Distrito Metropolitano, de entre una lista de candidatos que cuenten con el aval de las asociaciones o redes que los agrupen, acorde a la convocatoria </a:t>
            </a:r>
            <a:r>
              <a:rPr lang="es-EC" sz="17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pública.</a:t>
            </a:r>
          </a:p>
          <a:p>
            <a:pPr marL="457200" lvl="0" indent="-457200" algn="just">
              <a:lnSpc>
                <a:spcPct val="100000"/>
              </a:lnSpc>
              <a:spcBef>
                <a:spcPts val="0"/>
              </a:spcBef>
              <a:buFont typeface="+mj-lt"/>
              <a:buAutoNum type="alphaLcParenR" startAt="9"/>
            </a:pPr>
            <a:endPar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endParaRPr>
          </a:p>
          <a:p>
            <a:pPr marL="457200" lvl="0" indent="-457200" algn="just">
              <a:lnSpc>
                <a:spcPct val="100000"/>
              </a:lnSpc>
              <a:spcBef>
                <a:spcPts val="0"/>
              </a:spcBef>
              <a:buFont typeface="+mj-lt"/>
              <a:buAutoNum type="alphaLcParenR" startAt="9"/>
            </a:pPr>
            <a:r>
              <a:rPr lang="es-EC" sz="17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Un </a:t>
            </a:r>
            <a:r>
              <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representante por los centros de gestión natural y centros culturales del Distrito Metropolitano de Quito designado por el Alcalde o Alcaldesa del Distrito Metropolitano, de entre una lista de candidatos que cuenten con el aval de las instituciones o redes que representen acorde a la convocatoria pública.</a:t>
            </a:r>
          </a:p>
        </p:txBody>
      </p:sp>
    </p:spTree>
    <p:extLst>
      <p:ext uri="{BB962C8B-B14F-4D97-AF65-F5344CB8AC3E}">
        <p14:creationId xmlns:p14="http://schemas.microsoft.com/office/powerpoint/2010/main" val="10864260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1211B63-016A-4AC2-9308-37D57031369D}"/>
              </a:ext>
            </a:extLst>
          </p:cNvPr>
          <p:cNvSpPr>
            <a:spLocks noChangeArrowheads="1"/>
          </p:cNvSpPr>
          <p:nvPr/>
        </p:nvSpPr>
        <p:spPr bwMode="auto">
          <a:xfrm>
            <a:off x="1390650" y="460219"/>
            <a:ext cx="184683" cy="369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pPr defTabSz="914126">
              <a:defRPr/>
            </a:pPr>
            <a:endParaRPr lang="es-EC" sz="1799" dirty="0">
              <a:solidFill>
                <a:prstClr val="black"/>
              </a:solidFill>
              <a:latin typeface="Calibri" panose="020F0502020204030204"/>
            </a:endParaRPr>
          </a:p>
        </p:txBody>
      </p:sp>
      <p:pic>
        <p:nvPicPr>
          <p:cNvPr id="14" name="Imagen 5">
            <a:extLst>
              <a:ext uri="{FF2B5EF4-FFF2-40B4-BE49-F238E27FC236}">
                <a16:creationId xmlns:a16="http://schemas.microsoft.com/office/drawing/2014/main" id="{4C8A003E-DA30-4834-9FE4-9E4FC845EC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2492" y="6270834"/>
            <a:ext cx="1242688" cy="62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n 6">
            <a:extLst>
              <a:ext uri="{FF2B5EF4-FFF2-40B4-BE49-F238E27FC236}">
                <a16:creationId xmlns:a16="http://schemas.microsoft.com/office/drawing/2014/main" id="{0EE74A2B-0BE6-47E0-B844-C2E131EF4D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 r="16756" b="-179057"/>
          <a:stretch>
            <a:fillRect/>
          </a:stretch>
        </p:blipFill>
        <p:spPr bwMode="auto">
          <a:xfrm>
            <a:off x="360269" y="6472394"/>
            <a:ext cx="10304001" cy="44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 name="Rectángulo 132"/>
          <p:cNvSpPr/>
          <p:nvPr/>
        </p:nvSpPr>
        <p:spPr>
          <a:xfrm>
            <a:off x="184683" y="-1703707"/>
            <a:ext cx="12004142" cy="19393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C" dirty="0"/>
          </a:p>
        </p:txBody>
      </p:sp>
      <p:sp>
        <p:nvSpPr>
          <p:cNvPr id="23" name="Título 1">
            <a:extLst>
              <a:ext uri="{FF2B5EF4-FFF2-40B4-BE49-F238E27FC236}">
                <a16:creationId xmlns:a16="http://schemas.microsoft.com/office/drawing/2014/main" id="{4DFBE935-E67C-4AD2-8702-FDBAA47624EA}"/>
              </a:ext>
            </a:extLst>
          </p:cNvPr>
          <p:cNvSpPr txBox="1">
            <a:spLocks/>
          </p:cNvSpPr>
          <p:nvPr/>
        </p:nvSpPr>
        <p:spPr>
          <a:xfrm>
            <a:off x="838200" y="642088"/>
            <a:ext cx="10515600" cy="1325563"/>
          </a:xfrm>
          <a:prstGeom prst="rect">
            <a:avLst/>
          </a:prstGeom>
        </p:spPr>
        <p:txBody>
          <a:bodyPr vert="horz" lIns="79373" tIns="39686" rIns="79373" bIns="39686" rtlCol="0" anchor="ctr">
            <a:normAutofit/>
          </a:bodyPr>
          <a:lstStyle>
            <a:lvl1pPr algn="ctr" defTabSz="396866" rtl="0" eaLnBrk="1" latinLnBrk="0" hangingPunct="1">
              <a:spcBef>
                <a:spcPct val="0"/>
              </a:spcBef>
              <a:buNone/>
              <a:defRPr sz="3900" kern="1200">
                <a:solidFill>
                  <a:schemeClr val="tx1"/>
                </a:solidFill>
                <a:latin typeface="+mj-lt"/>
                <a:ea typeface="+mj-ea"/>
                <a:cs typeface="+mj-cs"/>
              </a:defRPr>
            </a:lvl1pPr>
          </a:lstStyle>
          <a:p>
            <a:pPr algn="just"/>
            <a:r>
              <a:rPr lang="es-ES" sz="2600" b="1" dirty="0" smtClean="0">
                <a:solidFill>
                  <a:srgbClr val="473166"/>
                </a:solidFill>
                <a:latin typeface="Candara" panose="020E0502030303020204" pitchFamily="34" charset="0"/>
              </a:rPr>
              <a:t>Art. 1.- </a:t>
            </a:r>
            <a:r>
              <a:rPr lang="es-EC" sz="2600" b="1" dirty="0">
                <a:solidFill>
                  <a:srgbClr val="473166"/>
                </a:solidFill>
                <a:latin typeface="Candara" panose="020E0502030303020204" pitchFamily="34" charset="0"/>
              </a:rPr>
              <a:t>Sustitúyase el artículo III.4.42 del Código Municipal por el siguiente texto:</a:t>
            </a:r>
            <a:endParaRPr lang="en-US" sz="2600" b="1" dirty="0">
              <a:solidFill>
                <a:srgbClr val="473166"/>
              </a:solidFill>
              <a:latin typeface="Candara" panose="020E0502030303020204" pitchFamily="34" charset="0"/>
            </a:endParaRPr>
          </a:p>
        </p:txBody>
      </p:sp>
      <p:sp>
        <p:nvSpPr>
          <p:cNvPr id="27" name="Marcador de contenido 2">
            <a:extLst>
              <a:ext uri="{FF2B5EF4-FFF2-40B4-BE49-F238E27FC236}">
                <a16:creationId xmlns:a16="http://schemas.microsoft.com/office/drawing/2014/main" id="{12478B40-9CD0-4224-B64B-A241A07E1E59}"/>
              </a:ext>
            </a:extLst>
          </p:cNvPr>
          <p:cNvSpPr txBox="1">
            <a:spLocks/>
          </p:cNvSpPr>
          <p:nvPr/>
        </p:nvSpPr>
        <p:spPr>
          <a:xfrm>
            <a:off x="838200" y="2071161"/>
            <a:ext cx="10515600" cy="37848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ts val="0"/>
              </a:spcBef>
              <a:buNone/>
            </a:pPr>
            <a:r>
              <a:rPr lang="es-EC" sz="18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a:t>
            </a:r>
          </a:p>
          <a:p>
            <a:pPr marL="0" lvl="0" indent="0" algn="just">
              <a:lnSpc>
                <a:spcPct val="100000"/>
              </a:lnSpc>
              <a:spcBef>
                <a:spcPts val="0"/>
              </a:spcBef>
              <a:buNone/>
            </a:pPr>
            <a:endParaRPr lang="es-EC" sz="18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s-EC" sz="18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El </a:t>
            </a:r>
            <a:r>
              <a:rPr lang="es-EC" sz="18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Consejo Consultivo de Turismo </a:t>
            </a:r>
            <a:r>
              <a:rPr lang="es-EC" sz="1800" b="1"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sesionará</a:t>
            </a:r>
            <a:r>
              <a:rPr lang="es-EC" sz="18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 por convocatoria de su presidente o presidenta </a:t>
            </a:r>
            <a:r>
              <a:rPr lang="es-EC" sz="1800" b="1"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de manera ordinaria cada 3 meses </a:t>
            </a:r>
            <a:r>
              <a:rPr lang="es-EC" sz="18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y de forma extraordinaria las veces que sea necesario. Dejará constancia de sus observaciones y recomendaciones propias y solicitadas en la correspondiente acta suscrita por el presidente y el secretario”.</a:t>
            </a:r>
          </a:p>
        </p:txBody>
      </p:sp>
    </p:spTree>
    <p:extLst>
      <p:ext uri="{BB962C8B-B14F-4D97-AF65-F5344CB8AC3E}">
        <p14:creationId xmlns:p14="http://schemas.microsoft.com/office/powerpoint/2010/main" val="18305266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1211B63-016A-4AC2-9308-37D57031369D}"/>
              </a:ext>
            </a:extLst>
          </p:cNvPr>
          <p:cNvSpPr>
            <a:spLocks noChangeArrowheads="1"/>
          </p:cNvSpPr>
          <p:nvPr/>
        </p:nvSpPr>
        <p:spPr bwMode="auto">
          <a:xfrm>
            <a:off x="1390650" y="460219"/>
            <a:ext cx="184683" cy="369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pPr defTabSz="914126">
              <a:defRPr/>
            </a:pPr>
            <a:endParaRPr lang="es-EC" sz="1799" dirty="0">
              <a:solidFill>
                <a:prstClr val="black"/>
              </a:solidFill>
              <a:latin typeface="Calibri" panose="020F0502020204030204"/>
            </a:endParaRPr>
          </a:p>
        </p:txBody>
      </p:sp>
      <p:pic>
        <p:nvPicPr>
          <p:cNvPr id="14" name="Imagen 5">
            <a:extLst>
              <a:ext uri="{FF2B5EF4-FFF2-40B4-BE49-F238E27FC236}">
                <a16:creationId xmlns:a16="http://schemas.microsoft.com/office/drawing/2014/main" id="{4C8A003E-DA30-4834-9FE4-9E4FC845EC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2492" y="6270834"/>
            <a:ext cx="1242688" cy="62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n 6">
            <a:extLst>
              <a:ext uri="{FF2B5EF4-FFF2-40B4-BE49-F238E27FC236}">
                <a16:creationId xmlns:a16="http://schemas.microsoft.com/office/drawing/2014/main" id="{0EE74A2B-0BE6-47E0-B844-C2E131EF4D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 r="16756" b="-179057"/>
          <a:stretch>
            <a:fillRect/>
          </a:stretch>
        </p:blipFill>
        <p:spPr bwMode="auto">
          <a:xfrm>
            <a:off x="360269" y="6472394"/>
            <a:ext cx="10304001" cy="44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 name="Rectángulo 132"/>
          <p:cNvSpPr/>
          <p:nvPr/>
        </p:nvSpPr>
        <p:spPr>
          <a:xfrm>
            <a:off x="184683" y="-1703707"/>
            <a:ext cx="12004142" cy="19393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C" dirty="0"/>
          </a:p>
        </p:txBody>
      </p:sp>
      <p:sp>
        <p:nvSpPr>
          <p:cNvPr id="23" name="Título 1">
            <a:extLst>
              <a:ext uri="{FF2B5EF4-FFF2-40B4-BE49-F238E27FC236}">
                <a16:creationId xmlns:a16="http://schemas.microsoft.com/office/drawing/2014/main" id="{4DFBE935-E67C-4AD2-8702-FDBAA47624EA}"/>
              </a:ext>
            </a:extLst>
          </p:cNvPr>
          <p:cNvSpPr txBox="1">
            <a:spLocks/>
          </p:cNvSpPr>
          <p:nvPr/>
        </p:nvSpPr>
        <p:spPr>
          <a:xfrm>
            <a:off x="838200" y="642088"/>
            <a:ext cx="10515600" cy="1325563"/>
          </a:xfrm>
          <a:prstGeom prst="rect">
            <a:avLst/>
          </a:prstGeom>
        </p:spPr>
        <p:txBody>
          <a:bodyPr vert="horz" lIns="79373" tIns="39686" rIns="79373" bIns="39686" rtlCol="0" anchor="ctr">
            <a:normAutofit/>
          </a:bodyPr>
          <a:lstStyle>
            <a:lvl1pPr algn="ctr" defTabSz="396866" rtl="0" eaLnBrk="1" latinLnBrk="0" hangingPunct="1">
              <a:spcBef>
                <a:spcPct val="0"/>
              </a:spcBef>
              <a:buNone/>
              <a:defRPr sz="3900" kern="1200">
                <a:solidFill>
                  <a:schemeClr val="tx1"/>
                </a:solidFill>
                <a:latin typeface="+mj-lt"/>
                <a:ea typeface="+mj-ea"/>
                <a:cs typeface="+mj-cs"/>
              </a:defRPr>
            </a:lvl1pPr>
          </a:lstStyle>
          <a:p>
            <a:pPr algn="just"/>
            <a:r>
              <a:rPr lang="es-ES" sz="2600" b="1" dirty="0" smtClean="0">
                <a:solidFill>
                  <a:srgbClr val="473166"/>
                </a:solidFill>
                <a:latin typeface="Candara" panose="020E0502030303020204" pitchFamily="34" charset="0"/>
              </a:rPr>
              <a:t>Art. 2.- </a:t>
            </a:r>
            <a:r>
              <a:rPr lang="es-EC" sz="2600" b="1" dirty="0">
                <a:solidFill>
                  <a:srgbClr val="473166"/>
                </a:solidFill>
                <a:latin typeface="Candara" panose="020E0502030303020204" pitchFamily="34" charset="0"/>
              </a:rPr>
              <a:t>A continuación del Art. III.4.42., agréguese:</a:t>
            </a:r>
            <a:endParaRPr lang="en-US" sz="2600" b="1" dirty="0">
              <a:solidFill>
                <a:srgbClr val="473166"/>
              </a:solidFill>
              <a:latin typeface="Candara" panose="020E0502030303020204" pitchFamily="34" charset="0"/>
            </a:endParaRPr>
          </a:p>
        </p:txBody>
      </p:sp>
      <p:sp>
        <p:nvSpPr>
          <p:cNvPr id="27" name="Marcador de contenido 2">
            <a:extLst>
              <a:ext uri="{FF2B5EF4-FFF2-40B4-BE49-F238E27FC236}">
                <a16:creationId xmlns:a16="http://schemas.microsoft.com/office/drawing/2014/main" id="{12478B40-9CD0-4224-B64B-A241A07E1E59}"/>
              </a:ext>
            </a:extLst>
          </p:cNvPr>
          <p:cNvSpPr txBox="1">
            <a:spLocks/>
          </p:cNvSpPr>
          <p:nvPr/>
        </p:nvSpPr>
        <p:spPr>
          <a:xfrm>
            <a:off x="838200" y="2071161"/>
            <a:ext cx="10515600" cy="37848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ts val="0"/>
              </a:spcBef>
              <a:buNone/>
            </a:pPr>
            <a:r>
              <a:rPr lang="es-EC" sz="18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Será responsabilidad del </a:t>
            </a:r>
            <a:r>
              <a:rPr lang="es-EC" sz="18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Alcalde o </a:t>
            </a:r>
            <a:r>
              <a:rPr lang="es-EC" sz="18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Alcaldesa del Distrito Metropolitano de Quito presentar para conocimiento del pleno del Concejo Metropolitano de Quito en la última sesión ordinaria del año, la convocatoria para la conformación del Consejo Consultivo de Turismo”.</a:t>
            </a:r>
          </a:p>
        </p:txBody>
      </p:sp>
    </p:spTree>
    <p:extLst>
      <p:ext uri="{BB962C8B-B14F-4D97-AF65-F5344CB8AC3E}">
        <p14:creationId xmlns:p14="http://schemas.microsoft.com/office/powerpoint/2010/main" val="328898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1211B63-016A-4AC2-9308-37D57031369D}"/>
              </a:ext>
            </a:extLst>
          </p:cNvPr>
          <p:cNvSpPr>
            <a:spLocks noChangeArrowheads="1"/>
          </p:cNvSpPr>
          <p:nvPr/>
        </p:nvSpPr>
        <p:spPr bwMode="auto">
          <a:xfrm>
            <a:off x="1390650" y="460219"/>
            <a:ext cx="184683" cy="369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pPr defTabSz="914126">
              <a:defRPr/>
            </a:pPr>
            <a:endParaRPr lang="es-EC" sz="1799" dirty="0">
              <a:solidFill>
                <a:prstClr val="black"/>
              </a:solidFill>
              <a:latin typeface="Calibri" panose="020F0502020204030204"/>
            </a:endParaRPr>
          </a:p>
        </p:txBody>
      </p:sp>
      <p:pic>
        <p:nvPicPr>
          <p:cNvPr id="14" name="Imagen 5">
            <a:extLst>
              <a:ext uri="{FF2B5EF4-FFF2-40B4-BE49-F238E27FC236}">
                <a16:creationId xmlns:a16="http://schemas.microsoft.com/office/drawing/2014/main" id="{4C8A003E-DA30-4834-9FE4-9E4FC845EC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2492" y="6270834"/>
            <a:ext cx="1242688" cy="62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n 6">
            <a:extLst>
              <a:ext uri="{FF2B5EF4-FFF2-40B4-BE49-F238E27FC236}">
                <a16:creationId xmlns:a16="http://schemas.microsoft.com/office/drawing/2014/main" id="{0EE74A2B-0BE6-47E0-B844-C2E131EF4D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 r="16756" b="-179057"/>
          <a:stretch>
            <a:fillRect/>
          </a:stretch>
        </p:blipFill>
        <p:spPr bwMode="auto">
          <a:xfrm>
            <a:off x="360269" y="6472394"/>
            <a:ext cx="10304001" cy="44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 name="Rectángulo 132"/>
          <p:cNvSpPr/>
          <p:nvPr/>
        </p:nvSpPr>
        <p:spPr>
          <a:xfrm>
            <a:off x="184683" y="-1703707"/>
            <a:ext cx="12004142" cy="19393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C" dirty="0"/>
          </a:p>
        </p:txBody>
      </p:sp>
      <p:sp>
        <p:nvSpPr>
          <p:cNvPr id="23" name="Título 1">
            <a:extLst>
              <a:ext uri="{FF2B5EF4-FFF2-40B4-BE49-F238E27FC236}">
                <a16:creationId xmlns:a16="http://schemas.microsoft.com/office/drawing/2014/main" id="{4DFBE935-E67C-4AD2-8702-FDBAA47624EA}"/>
              </a:ext>
            </a:extLst>
          </p:cNvPr>
          <p:cNvSpPr txBox="1">
            <a:spLocks/>
          </p:cNvSpPr>
          <p:nvPr/>
        </p:nvSpPr>
        <p:spPr>
          <a:xfrm>
            <a:off x="838200" y="369131"/>
            <a:ext cx="10515600" cy="1325563"/>
          </a:xfrm>
          <a:prstGeom prst="rect">
            <a:avLst/>
          </a:prstGeom>
        </p:spPr>
        <p:txBody>
          <a:bodyPr vert="horz" lIns="79373" tIns="39686" rIns="79373" bIns="39686" rtlCol="0" anchor="ctr">
            <a:normAutofit/>
          </a:bodyPr>
          <a:lstStyle>
            <a:lvl1pPr algn="ctr" defTabSz="396866" rtl="0" eaLnBrk="1" latinLnBrk="0" hangingPunct="1">
              <a:spcBef>
                <a:spcPct val="0"/>
              </a:spcBef>
              <a:buNone/>
              <a:defRPr sz="3900" kern="1200">
                <a:solidFill>
                  <a:schemeClr val="tx1"/>
                </a:solidFill>
                <a:latin typeface="+mj-lt"/>
                <a:ea typeface="+mj-ea"/>
                <a:cs typeface="+mj-cs"/>
              </a:defRPr>
            </a:lvl1pPr>
          </a:lstStyle>
          <a:p>
            <a:pPr algn="just"/>
            <a:r>
              <a:rPr lang="es-EC" sz="2600" b="1" dirty="0" smtClean="0">
                <a:solidFill>
                  <a:srgbClr val="473166"/>
                </a:solidFill>
                <a:latin typeface="Candara" panose="020E0502030303020204" pitchFamily="34" charset="0"/>
              </a:rPr>
              <a:t>Disposiciones Generales</a:t>
            </a:r>
            <a:endParaRPr lang="en-US" sz="2600" b="1" dirty="0">
              <a:solidFill>
                <a:srgbClr val="473166"/>
              </a:solidFill>
              <a:latin typeface="Candara" panose="020E0502030303020204" pitchFamily="34" charset="0"/>
            </a:endParaRPr>
          </a:p>
        </p:txBody>
      </p:sp>
      <p:sp>
        <p:nvSpPr>
          <p:cNvPr id="27" name="Marcador de contenido 2">
            <a:extLst>
              <a:ext uri="{FF2B5EF4-FFF2-40B4-BE49-F238E27FC236}">
                <a16:creationId xmlns:a16="http://schemas.microsoft.com/office/drawing/2014/main" id="{12478B40-9CD0-4224-B64B-A241A07E1E59}"/>
              </a:ext>
            </a:extLst>
          </p:cNvPr>
          <p:cNvSpPr txBox="1">
            <a:spLocks/>
          </p:cNvSpPr>
          <p:nvPr/>
        </p:nvSpPr>
        <p:spPr>
          <a:xfrm>
            <a:off x="838200" y="1607133"/>
            <a:ext cx="10515600" cy="37848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ts val="0"/>
              </a:spcBef>
              <a:buNone/>
            </a:pPr>
            <a:r>
              <a:rPr lang="es-EC" sz="1700" b="1"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Primera. - </a:t>
            </a:r>
            <a:r>
              <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La Secretaría de Desarrollo Productivo y Competitividad, tendrá a su cargo la elaboración de instructivos de designación y/o parámetros de elegibilidad de los miembros que conforman el Consejo Consultivo para las convocatoria pública, concernientes a la representación de los literales g), h), i), k) y l); así también tendrá a su cargo la programación de una agenda anual permanente del Consejo</a:t>
            </a:r>
            <a:r>
              <a:rPr lang="es-EC" sz="17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a:t>
            </a:r>
          </a:p>
          <a:p>
            <a:pPr marL="0" lvl="0" indent="0" algn="just">
              <a:lnSpc>
                <a:spcPct val="100000"/>
              </a:lnSpc>
              <a:spcBef>
                <a:spcPts val="0"/>
              </a:spcBef>
              <a:buNone/>
            </a:pPr>
            <a:endPar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s-EC" sz="1700" b="1"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Segunda. - </a:t>
            </a:r>
            <a:r>
              <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La Secretaría de Comunicación del Municipio del Distrito Metropolitano de Quito, se encargará de la difusión de la convocatoria de conformación del Consejo Consultivo una vez que sea conocido por el Concejo Metropolitano</a:t>
            </a:r>
            <a:r>
              <a:rPr lang="es-EC" sz="17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a:t>
            </a:r>
          </a:p>
          <a:p>
            <a:pPr marL="0" lvl="0" indent="0" algn="just">
              <a:lnSpc>
                <a:spcPct val="100000"/>
              </a:lnSpc>
              <a:spcBef>
                <a:spcPts val="0"/>
              </a:spcBef>
              <a:buNone/>
            </a:pPr>
            <a:endPar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s-EC" sz="1700" b="1"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Tercera. -  </a:t>
            </a:r>
            <a:r>
              <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Se delega la coordinación y logística, para el desarrollo de las sesiones del Consejo Consultivo a la Secretaría de Desarrollo Productivo y Competitividad</a:t>
            </a:r>
            <a:r>
              <a:rPr lang="es-EC" sz="1700" kern="0" dirty="0" smtClean="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a:t>
            </a:r>
          </a:p>
          <a:p>
            <a:pPr marL="0" lvl="0" indent="0" algn="just">
              <a:lnSpc>
                <a:spcPct val="100000"/>
              </a:lnSpc>
              <a:spcBef>
                <a:spcPts val="0"/>
              </a:spcBef>
              <a:buNone/>
            </a:pPr>
            <a:endPar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s-EC" sz="1700" b="1"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Cuarta. - </a:t>
            </a:r>
            <a:r>
              <a:rPr lang="es-EC" sz="1700" kern="0" dirty="0">
                <a:solidFill>
                  <a:srgbClr val="44546A"/>
                </a:solidFill>
                <a:effectLst>
                  <a:glow>
                    <a:srgbClr val="000000"/>
                  </a:glow>
                  <a:reflection stA="0" endPos="0" fadeDir="0" sx="0" sy="0"/>
                </a:effectLst>
                <a:latin typeface="Candara" panose="020E0502030303020204" pitchFamily="34" charset="0"/>
                <a:ea typeface="Times New Roman" panose="02020603050405020304" pitchFamily="18" charset="0"/>
                <a:cs typeface="Times New Roman" panose="02020603050405020304" pitchFamily="18" charset="0"/>
              </a:rPr>
              <a:t>Con la finalidad de que se generen constantemente procesos de investigación, innovación y desarrollo de manera institucionalizada, que permita la toma de decisión en base a criterios técnicos y manejo de información estadística real, encárguese a la Secretaría de Desarrollo Productivo y Competitividad, la creación del Observatorio de Turismo de la ciudad, en el término de 90 días. </a:t>
            </a:r>
          </a:p>
        </p:txBody>
      </p:sp>
    </p:spTree>
    <p:extLst>
      <p:ext uri="{BB962C8B-B14F-4D97-AF65-F5344CB8AC3E}">
        <p14:creationId xmlns:p14="http://schemas.microsoft.com/office/powerpoint/2010/main" val="195902924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Austin.thmx</Template>
  <TotalTime>3114</TotalTime>
  <Words>1042</Words>
  <Application>Microsoft Office PowerPoint</Application>
  <PresentationFormat>Personalizado</PresentationFormat>
  <Paragraphs>75</Paragraphs>
  <Slides>9</Slides>
  <Notes>9</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9</vt:i4>
      </vt:variant>
    </vt:vector>
  </HeadingPairs>
  <TitlesOfParts>
    <vt:vector size="16" baseType="lpstr">
      <vt:lpstr>Arial</vt:lpstr>
      <vt:lpstr>Calibri</vt:lpstr>
      <vt:lpstr>Candara</vt:lpstr>
      <vt:lpstr>Roboto Condensed</vt:lpstr>
      <vt:lpstr>Segoe UI</vt:lpstr>
      <vt:lpstr>Times New Roman</vt:lpstr>
      <vt:lpstr>Tema de Office</vt:lpstr>
      <vt:lpstr>Presentación de PowerPoint</vt:lpstr>
      <vt:lpstr>Plan Emergente para la reactivación del turismo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alejandra</dc:creator>
  <cp:lastModifiedBy>Cristina Borja</cp:lastModifiedBy>
  <cp:revision>202</cp:revision>
  <cp:lastPrinted>2021-02-09T13:38:44Z</cp:lastPrinted>
  <dcterms:created xsi:type="dcterms:W3CDTF">2020-11-18T18:11:57Z</dcterms:created>
  <dcterms:modified xsi:type="dcterms:W3CDTF">2021-02-09T13:59:36Z</dcterms:modified>
</cp:coreProperties>
</file>