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6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7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8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9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5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6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3"/>
  </p:notesMasterIdLst>
  <p:sldIdLst>
    <p:sldId id="273" r:id="rId5"/>
    <p:sldId id="659" r:id="rId6"/>
    <p:sldId id="682" r:id="rId7"/>
    <p:sldId id="683" r:id="rId8"/>
    <p:sldId id="677" r:id="rId9"/>
    <p:sldId id="687" r:id="rId10"/>
    <p:sldId id="688" r:id="rId11"/>
    <p:sldId id="689" r:id="rId12"/>
    <p:sldId id="690" r:id="rId13"/>
    <p:sldId id="691" r:id="rId14"/>
    <p:sldId id="670" r:id="rId15"/>
    <p:sldId id="684" r:id="rId16"/>
    <p:sldId id="685" r:id="rId17"/>
    <p:sldId id="686" r:id="rId18"/>
    <p:sldId id="681" r:id="rId19"/>
    <p:sldId id="667" r:id="rId20"/>
    <p:sldId id="692" r:id="rId21"/>
    <p:sldId id="634" r:id="rId22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ixto Xavier Heras Garate" initials="SXHG" lastIdx="1" clrIdx="0">
    <p:extLst>
      <p:ext uri="{19B8F6BF-5375-455C-9EA6-DF929625EA0E}">
        <p15:presenceInfo xmlns:p15="http://schemas.microsoft.com/office/powerpoint/2012/main" userId="eaa9d5eafdd9b26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3971"/>
    <a:srgbClr val="C00000"/>
    <a:srgbClr val="BFBEBF"/>
    <a:srgbClr val="7787A8"/>
    <a:srgbClr val="596D96"/>
    <a:srgbClr val="F2F2F2"/>
    <a:srgbClr val="D7D7D7"/>
    <a:srgbClr val="BBC0C8"/>
    <a:srgbClr val="222A35"/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856" autoAdjust="0"/>
    <p:restoredTop sz="94535"/>
  </p:normalViewPr>
  <p:slideViewPr>
    <p:cSldViewPr snapToGrid="0">
      <p:cViewPr varScale="1">
        <p:scale>
          <a:sx n="68" d="100"/>
          <a:sy n="68" d="100"/>
        </p:scale>
        <p:origin x="106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D53DD1-CED4-4B6C-AD76-84A129381508}" type="doc">
      <dgm:prSet loTypeId="urn:microsoft.com/office/officeart/2005/8/layout/vList4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90641292-3E68-4825-8E37-8DDECAD45972}">
      <dgm:prSet phldrT="[Texto]" custT="1"/>
      <dgm:spPr>
        <a:solidFill>
          <a:schemeClr val="bg1">
            <a:lumMod val="85000"/>
          </a:schemeClr>
        </a:solidFill>
      </dgm:spPr>
      <dgm:t>
        <a:bodyPr/>
        <a:lstStyle/>
        <a:p>
          <a:pPr algn="l"/>
          <a:r>
            <a:rPr lang="es-ES" sz="16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OBRA CIVIL: </a:t>
          </a:r>
          <a:r>
            <a:rPr lang="es-ES" sz="16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Entrega – recepción: Marzo 2021 a Octubre 2021.</a:t>
          </a:r>
        </a:p>
      </dgm:t>
    </dgm:pt>
    <dgm:pt modelId="{8074BD7F-B213-4A95-A1B7-DBA4012848CC}" type="parTrans" cxnId="{27604010-4842-48AB-A70D-477184AB78CB}">
      <dgm:prSet/>
      <dgm:spPr/>
      <dgm:t>
        <a:bodyPr/>
        <a:lstStyle/>
        <a:p>
          <a:endParaRPr lang="es-ES"/>
        </a:p>
      </dgm:t>
    </dgm:pt>
    <dgm:pt modelId="{E5EAAAB5-EBBE-4FEC-922B-2198DE812279}" type="sibTrans" cxnId="{27604010-4842-48AB-A70D-477184AB78CB}">
      <dgm:prSet/>
      <dgm:spPr/>
      <dgm:t>
        <a:bodyPr/>
        <a:lstStyle/>
        <a:p>
          <a:endParaRPr lang="es-ES"/>
        </a:p>
      </dgm:t>
    </dgm:pt>
    <dgm:pt modelId="{9A138476-BFF3-46A8-9975-42EAD9F258AF}">
      <dgm:prSet phldrT="[Texto]" custT="1"/>
      <dgm:spPr>
        <a:solidFill>
          <a:schemeClr val="bg1">
            <a:lumMod val="85000"/>
          </a:schemeClr>
        </a:solidFill>
      </dgm:spPr>
      <dgm:t>
        <a:bodyPr/>
        <a:lstStyle/>
        <a:p>
          <a:pPr algn="l"/>
          <a:r>
            <a:rPr lang="es-ES" sz="16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RED DE EMERGENCIA: </a:t>
          </a:r>
          <a:r>
            <a:rPr lang="es-ES" sz="16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Proceso con CNT por un plazo de implementación de 6 meses (antenas) y 1 año (cable radiante).</a:t>
          </a:r>
        </a:p>
      </dgm:t>
    </dgm:pt>
    <dgm:pt modelId="{3860196E-EE41-4C8F-A4ED-C444ACB0B84C}" type="parTrans" cxnId="{43BBCEDF-55EC-45F2-8B5C-A72B997A359B}">
      <dgm:prSet/>
      <dgm:spPr/>
      <dgm:t>
        <a:bodyPr/>
        <a:lstStyle/>
        <a:p>
          <a:endParaRPr lang="es-EC"/>
        </a:p>
      </dgm:t>
    </dgm:pt>
    <dgm:pt modelId="{B9C43A64-ECCD-4A66-8D3A-7D206B786C54}" type="sibTrans" cxnId="{43BBCEDF-55EC-45F2-8B5C-A72B997A359B}">
      <dgm:prSet/>
      <dgm:spPr/>
      <dgm:t>
        <a:bodyPr/>
        <a:lstStyle/>
        <a:p>
          <a:endParaRPr lang="es-EC"/>
        </a:p>
      </dgm:t>
    </dgm:pt>
    <dgm:pt modelId="{03885CF2-BD82-4B5F-9517-61BDCEEAF74B}">
      <dgm:prSet phldrT="[Texto]" custT="1"/>
      <dgm:spPr>
        <a:solidFill>
          <a:schemeClr val="bg1">
            <a:lumMod val="85000"/>
          </a:schemeClr>
        </a:solidFill>
      </dgm:spPr>
      <dgm:t>
        <a:bodyPr/>
        <a:lstStyle/>
        <a:p>
          <a:pPr algn="l"/>
          <a:r>
            <a:rPr lang="es-ES" sz="16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RECAUDO: </a:t>
          </a:r>
          <a:r>
            <a:rPr lang="es-ES" sz="16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Proceso de adquisición de control de acceso (Octubre 2021). Pendiente: Sistema, validación y mecanismos de pago (Diciembre 2021).</a:t>
          </a:r>
        </a:p>
      </dgm:t>
    </dgm:pt>
    <dgm:pt modelId="{8CDB671B-E7E6-4D9B-8AFD-834EDF9C4778}" type="parTrans" cxnId="{5E0A5DDD-454B-425A-9536-EDEDBF891BFB}">
      <dgm:prSet/>
      <dgm:spPr/>
      <dgm:t>
        <a:bodyPr/>
        <a:lstStyle/>
        <a:p>
          <a:endParaRPr lang="es-EC"/>
        </a:p>
      </dgm:t>
    </dgm:pt>
    <dgm:pt modelId="{7DE437EC-C49B-4A17-8777-05BD19FFDBF1}" type="sibTrans" cxnId="{5E0A5DDD-454B-425A-9536-EDEDBF891BFB}">
      <dgm:prSet/>
      <dgm:spPr/>
      <dgm:t>
        <a:bodyPr/>
        <a:lstStyle/>
        <a:p>
          <a:endParaRPr lang="es-EC"/>
        </a:p>
      </dgm:t>
    </dgm:pt>
    <dgm:pt modelId="{A1214B03-BBA8-45AA-B33C-12902060A90F}">
      <dgm:prSet phldrT="[Texto]" custT="1"/>
      <dgm:spPr>
        <a:solidFill>
          <a:schemeClr val="bg1">
            <a:lumMod val="85000"/>
          </a:schemeClr>
        </a:solidFill>
      </dgm:spPr>
      <dgm:t>
        <a:bodyPr/>
        <a:lstStyle/>
        <a:p>
          <a:pPr algn="just"/>
          <a:r>
            <a:rPr lang="es-ES" sz="16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TRENES: </a:t>
          </a:r>
          <a:r>
            <a:rPr lang="es-ES" sz="1600" b="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Proceso de r</a:t>
          </a:r>
          <a:r>
            <a:rPr lang="es-ES" sz="16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ecepción (Junio 2021), pruebas del sistema de señalización y homologación (Octubre 2021).</a:t>
          </a:r>
        </a:p>
      </dgm:t>
    </dgm:pt>
    <dgm:pt modelId="{F298004B-CD29-4709-8562-1F6D544776D4}" type="parTrans" cxnId="{EE3E22CC-4136-494B-B6B1-41F804046552}">
      <dgm:prSet/>
      <dgm:spPr/>
      <dgm:t>
        <a:bodyPr/>
        <a:lstStyle/>
        <a:p>
          <a:endParaRPr lang="es-EC"/>
        </a:p>
      </dgm:t>
    </dgm:pt>
    <dgm:pt modelId="{AE5F80A2-80E0-4E0B-800D-1100AD4EBC03}" type="sibTrans" cxnId="{EE3E22CC-4136-494B-B6B1-41F804046552}">
      <dgm:prSet/>
      <dgm:spPr/>
      <dgm:t>
        <a:bodyPr/>
        <a:lstStyle/>
        <a:p>
          <a:endParaRPr lang="es-EC"/>
        </a:p>
      </dgm:t>
    </dgm:pt>
    <dgm:pt modelId="{E71308BD-3902-46C7-87A0-FEBE2969E402}" type="pres">
      <dgm:prSet presAssocID="{70D53DD1-CED4-4B6C-AD76-84A129381508}" presName="linear" presStyleCnt="0">
        <dgm:presLayoutVars>
          <dgm:dir/>
          <dgm:resizeHandles val="exact"/>
        </dgm:presLayoutVars>
      </dgm:prSet>
      <dgm:spPr/>
    </dgm:pt>
    <dgm:pt modelId="{8CFC516E-ED04-4ED1-BA44-617987E3D25B}" type="pres">
      <dgm:prSet presAssocID="{90641292-3E68-4825-8E37-8DDECAD45972}" presName="comp" presStyleCnt="0"/>
      <dgm:spPr/>
    </dgm:pt>
    <dgm:pt modelId="{A62E26B3-75CE-412D-9776-72A126D9CC13}" type="pres">
      <dgm:prSet presAssocID="{90641292-3E68-4825-8E37-8DDECAD45972}" presName="box" presStyleLbl="node1" presStyleIdx="0" presStyleCnt="4" custLinFactNeighborX="2147"/>
      <dgm:spPr/>
    </dgm:pt>
    <dgm:pt modelId="{E08B0C58-C2F6-44D8-9DB4-0F4F5B4D3847}" type="pres">
      <dgm:prSet presAssocID="{90641292-3E68-4825-8E37-8DDECAD45972}" presName="img" presStyleLbl="fgImgPlace1" presStyleIdx="0" presStyleCnt="4"/>
      <dgm:spPr>
        <a:solidFill>
          <a:schemeClr val="bg1">
            <a:lumMod val="85000"/>
          </a:schemeClr>
        </a:solidFill>
      </dgm:spPr>
    </dgm:pt>
    <dgm:pt modelId="{78EF4D0B-F11D-4CCE-9E0A-28255AC43B72}" type="pres">
      <dgm:prSet presAssocID="{90641292-3E68-4825-8E37-8DDECAD45972}" presName="text" presStyleLbl="node1" presStyleIdx="0" presStyleCnt="4">
        <dgm:presLayoutVars>
          <dgm:bulletEnabled val="1"/>
        </dgm:presLayoutVars>
      </dgm:prSet>
      <dgm:spPr/>
    </dgm:pt>
    <dgm:pt modelId="{2847026D-F191-402E-855F-8D00BE486F04}" type="pres">
      <dgm:prSet presAssocID="{E5EAAAB5-EBBE-4FEC-922B-2198DE812279}" presName="spacer" presStyleCnt="0"/>
      <dgm:spPr/>
    </dgm:pt>
    <dgm:pt modelId="{B8CEB2D6-7D59-4307-888C-B1877C33F030}" type="pres">
      <dgm:prSet presAssocID="{03885CF2-BD82-4B5F-9517-61BDCEEAF74B}" presName="comp" presStyleCnt="0"/>
      <dgm:spPr/>
    </dgm:pt>
    <dgm:pt modelId="{0E5A3427-D716-4E9E-A696-BB861BE10B8D}" type="pres">
      <dgm:prSet presAssocID="{03885CF2-BD82-4B5F-9517-61BDCEEAF74B}" presName="box" presStyleLbl="node1" presStyleIdx="1" presStyleCnt="4" custLinFactNeighborX="2147"/>
      <dgm:spPr/>
    </dgm:pt>
    <dgm:pt modelId="{01262F70-45FB-4E4A-A7F0-89C1AB369B6E}" type="pres">
      <dgm:prSet presAssocID="{03885CF2-BD82-4B5F-9517-61BDCEEAF74B}" presName="img" presStyleLbl="fgImgPlace1" presStyleIdx="1" presStyleCnt="4"/>
      <dgm:spPr/>
    </dgm:pt>
    <dgm:pt modelId="{65E1D7D3-5534-455B-B6C4-A66998C71AFA}" type="pres">
      <dgm:prSet presAssocID="{03885CF2-BD82-4B5F-9517-61BDCEEAF74B}" presName="text" presStyleLbl="node1" presStyleIdx="1" presStyleCnt="4">
        <dgm:presLayoutVars>
          <dgm:bulletEnabled val="1"/>
        </dgm:presLayoutVars>
      </dgm:prSet>
      <dgm:spPr/>
    </dgm:pt>
    <dgm:pt modelId="{4A9A33F9-3496-49B2-923A-B638FF340BD2}" type="pres">
      <dgm:prSet presAssocID="{7DE437EC-C49B-4A17-8777-05BD19FFDBF1}" presName="spacer" presStyleCnt="0"/>
      <dgm:spPr/>
    </dgm:pt>
    <dgm:pt modelId="{49767CC0-63FB-4422-A006-653581516752}" type="pres">
      <dgm:prSet presAssocID="{A1214B03-BBA8-45AA-B33C-12902060A90F}" presName="comp" presStyleCnt="0"/>
      <dgm:spPr/>
    </dgm:pt>
    <dgm:pt modelId="{B886289C-5B67-4A81-A31C-112AD1DA67AA}" type="pres">
      <dgm:prSet presAssocID="{A1214B03-BBA8-45AA-B33C-12902060A90F}" presName="box" presStyleLbl="node1" presStyleIdx="2" presStyleCnt="4"/>
      <dgm:spPr/>
    </dgm:pt>
    <dgm:pt modelId="{E02F639E-1F5D-4C31-A60B-DA818F592D83}" type="pres">
      <dgm:prSet presAssocID="{A1214B03-BBA8-45AA-B33C-12902060A90F}" presName="img" presStyleLbl="fgImgPlace1" presStyleIdx="2" presStyleCnt="4"/>
      <dgm:spPr/>
    </dgm:pt>
    <dgm:pt modelId="{7323CBB3-F837-45B0-95C5-20E22311CDD7}" type="pres">
      <dgm:prSet presAssocID="{A1214B03-BBA8-45AA-B33C-12902060A90F}" presName="text" presStyleLbl="node1" presStyleIdx="2" presStyleCnt="4">
        <dgm:presLayoutVars>
          <dgm:bulletEnabled val="1"/>
        </dgm:presLayoutVars>
      </dgm:prSet>
      <dgm:spPr/>
    </dgm:pt>
    <dgm:pt modelId="{7CBC6D76-75C6-43DA-9C40-B0915706EF71}" type="pres">
      <dgm:prSet presAssocID="{AE5F80A2-80E0-4E0B-800D-1100AD4EBC03}" presName="spacer" presStyleCnt="0"/>
      <dgm:spPr/>
    </dgm:pt>
    <dgm:pt modelId="{CE7AB06E-5524-42B3-86DC-30993B48EFDD}" type="pres">
      <dgm:prSet presAssocID="{9A138476-BFF3-46A8-9975-42EAD9F258AF}" presName="comp" presStyleCnt="0"/>
      <dgm:spPr/>
    </dgm:pt>
    <dgm:pt modelId="{FCC9A94F-7A61-4EF5-BC1B-A344FEC717A6}" type="pres">
      <dgm:prSet presAssocID="{9A138476-BFF3-46A8-9975-42EAD9F258AF}" presName="box" presStyleLbl="node1" presStyleIdx="3" presStyleCnt="4"/>
      <dgm:spPr/>
    </dgm:pt>
    <dgm:pt modelId="{9E625D42-EAC0-48BE-8523-36DF5CFAF425}" type="pres">
      <dgm:prSet presAssocID="{9A138476-BFF3-46A8-9975-42EAD9F258AF}" presName="img" presStyleLbl="fgImgPlace1" presStyleIdx="3" presStyleCnt="4"/>
      <dgm:spPr/>
    </dgm:pt>
    <dgm:pt modelId="{9A7ADD53-6089-49E8-B017-03CAF5C26753}" type="pres">
      <dgm:prSet presAssocID="{9A138476-BFF3-46A8-9975-42EAD9F258AF}" presName="text" presStyleLbl="node1" presStyleIdx="3" presStyleCnt="4">
        <dgm:presLayoutVars>
          <dgm:bulletEnabled val="1"/>
        </dgm:presLayoutVars>
      </dgm:prSet>
      <dgm:spPr/>
    </dgm:pt>
  </dgm:ptLst>
  <dgm:cxnLst>
    <dgm:cxn modelId="{27604010-4842-48AB-A70D-477184AB78CB}" srcId="{70D53DD1-CED4-4B6C-AD76-84A129381508}" destId="{90641292-3E68-4825-8E37-8DDECAD45972}" srcOrd="0" destOrd="0" parTransId="{8074BD7F-B213-4A95-A1B7-DBA4012848CC}" sibTransId="{E5EAAAB5-EBBE-4FEC-922B-2198DE812279}"/>
    <dgm:cxn modelId="{2BAD9E11-CC54-46BA-A9FC-0E2AD85CCF67}" type="presOf" srcId="{A1214B03-BBA8-45AA-B33C-12902060A90F}" destId="{7323CBB3-F837-45B0-95C5-20E22311CDD7}" srcOrd="1" destOrd="0" presId="urn:microsoft.com/office/officeart/2005/8/layout/vList4"/>
    <dgm:cxn modelId="{88014F37-9D04-4212-8B2D-DE6C32F5CBA3}" type="presOf" srcId="{70D53DD1-CED4-4B6C-AD76-84A129381508}" destId="{E71308BD-3902-46C7-87A0-FEBE2969E402}" srcOrd="0" destOrd="0" presId="urn:microsoft.com/office/officeart/2005/8/layout/vList4"/>
    <dgm:cxn modelId="{17789368-0CF0-4220-94A8-30E32FEE3327}" type="presOf" srcId="{90641292-3E68-4825-8E37-8DDECAD45972}" destId="{78EF4D0B-F11D-4CCE-9E0A-28255AC43B72}" srcOrd="1" destOrd="0" presId="urn:microsoft.com/office/officeart/2005/8/layout/vList4"/>
    <dgm:cxn modelId="{4149F44A-45C9-44BA-8CD1-605205428891}" type="presOf" srcId="{03885CF2-BD82-4B5F-9517-61BDCEEAF74B}" destId="{65E1D7D3-5534-455B-B6C4-A66998C71AFA}" srcOrd="1" destOrd="0" presId="urn:microsoft.com/office/officeart/2005/8/layout/vList4"/>
    <dgm:cxn modelId="{D356346E-2C8A-4441-8D9F-A2757CAA44DD}" type="presOf" srcId="{A1214B03-BBA8-45AA-B33C-12902060A90F}" destId="{B886289C-5B67-4A81-A31C-112AD1DA67AA}" srcOrd="0" destOrd="0" presId="urn:microsoft.com/office/officeart/2005/8/layout/vList4"/>
    <dgm:cxn modelId="{EF90CA4E-068D-4CFD-804A-969512C6937F}" type="presOf" srcId="{03885CF2-BD82-4B5F-9517-61BDCEEAF74B}" destId="{0E5A3427-D716-4E9E-A696-BB861BE10B8D}" srcOrd="0" destOrd="0" presId="urn:microsoft.com/office/officeart/2005/8/layout/vList4"/>
    <dgm:cxn modelId="{3D1B5982-146E-4C36-A220-0B7D471A3DAA}" type="presOf" srcId="{9A138476-BFF3-46A8-9975-42EAD9F258AF}" destId="{FCC9A94F-7A61-4EF5-BC1B-A344FEC717A6}" srcOrd="0" destOrd="0" presId="urn:microsoft.com/office/officeart/2005/8/layout/vList4"/>
    <dgm:cxn modelId="{EF7033BD-CBA7-48F7-AE2A-2DFAC91D1E2A}" type="presOf" srcId="{90641292-3E68-4825-8E37-8DDECAD45972}" destId="{A62E26B3-75CE-412D-9776-72A126D9CC13}" srcOrd="0" destOrd="0" presId="urn:microsoft.com/office/officeart/2005/8/layout/vList4"/>
    <dgm:cxn modelId="{43F901C3-6294-4B66-9D80-4F94BC16EF82}" type="presOf" srcId="{9A138476-BFF3-46A8-9975-42EAD9F258AF}" destId="{9A7ADD53-6089-49E8-B017-03CAF5C26753}" srcOrd="1" destOrd="0" presId="urn:microsoft.com/office/officeart/2005/8/layout/vList4"/>
    <dgm:cxn modelId="{EE3E22CC-4136-494B-B6B1-41F804046552}" srcId="{70D53DD1-CED4-4B6C-AD76-84A129381508}" destId="{A1214B03-BBA8-45AA-B33C-12902060A90F}" srcOrd="2" destOrd="0" parTransId="{F298004B-CD29-4709-8562-1F6D544776D4}" sibTransId="{AE5F80A2-80E0-4E0B-800D-1100AD4EBC03}"/>
    <dgm:cxn modelId="{5E0A5DDD-454B-425A-9536-EDEDBF891BFB}" srcId="{70D53DD1-CED4-4B6C-AD76-84A129381508}" destId="{03885CF2-BD82-4B5F-9517-61BDCEEAF74B}" srcOrd="1" destOrd="0" parTransId="{8CDB671B-E7E6-4D9B-8AFD-834EDF9C4778}" sibTransId="{7DE437EC-C49B-4A17-8777-05BD19FFDBF1}"/>
    <dgm:cxn modelId="{43BBCEDF-55EC-45F2-8B5C-A72B997A359B}" srcId="{70D53DD1-CED4-4B6C-AD76-84A129381508}" destId="{9A138476-BFF3-46A8-9975-42EAD9F258AF}" srcOrd="3" destOrd="0" parTransId="{3860196E-EE41-4C8F-A4ED-C444ACB0B84C}" sibTransId="{B9C43A64-ECCD-4A66-8D3A-7D206B786C54}"/>
    <dgm:cxn modelId="{4C1FA266-7C25-4E90-BB1C-05D8CAE36A17}" type="presParOf" srcId="{E71308BD-3902-46C7-87A0-FEBE2969E402}" destId="{8CFC516E-ED04-4ED1-BA44-617987E3D25B}" srcOrd="0" destOrd="0" presId="urn:microsoft.com/office/officeart/2005/8/layout/vList4"/>
    <dgm:cxn modelId="{41634BBD-0983-42E2-A1DE-EDAFA580C51B}" type="presParOf" srcId="{8CFC516E-ED04-4ED1-BA44-617987E3D25B}" destId="{A62E26B3-75CE-412D-9776-72A126D9CC13}" srcOrd="0" destOrd="0" presId="urn:microsoft.com/office/officeart/2005/8/layout/vList4"/>
    <dgm:cxn modelId="{1CBAB396-2DAC-4C77-A45B-D4B9D6B4B430}" type="presParOf" srcId="{8CFC516E-ED04-4ED1-BA44-617987E3D25B}" destId="{E08B0C58-C2F6-44D8-9DB4-0F4F5B4D3847}" srcOrd="1" destOrd="0" presId="urn:microsoft.com/office/officeart/2005/8/layout/vList4"/>
    <dgm:cxn modelId="{F22184DE-07AA-48E1-957D-7D17D4CEBAAB}" type="presParOf" srcId="{8CFC516E-ED04-4ED1-BA44-617987E3D25B}" destId="{78EF4D0B-F11D-4CCE-9E0A-28255AC43B72}" srcOrd="2" destOrd="0" presId="urn:microsoft.com/office/officeart/2005/8/layout/vList4"/>
    <dgm:cxn modelId="{F6D1FE80-C5CF-4EF7-89E1-4FC081DDB868}" type="presParOf" srcId="{E71308BD-3902-46C7-87A0-FEBE2969E402}" destId="{2847026D-F191-402E-855F-8D00BE486F04}" srcOrd="1" destOrd="0" presId="urn:microsoft.com/office/officeart/2005/8/layout/vList4"/>
    <dgm:cxn modelId="{0C01F128-5B13-473D-B430-F43C5A7FEE08}" type="presParOf" srcId="{E71308BD-3902-46C7-87A0-FEBE2969E402}" destId="{B8CEB2D6-7D59-4307-888C-B1877C33F030}" srcOrd="2" destOrd="0" presId="urn:microsoft.com/office/officeart/2005/8/layout/vList4"/>
    <dgm:cxn modelId="{5BEF4E8B-1D19-45A6-AF70-01417159154D}" type="presParOf" srcId="{B8CEB2D6-7D59-4307-888C-B1877C33F030}" destId="{0E5A3427-D716-4E9E-A696-BB861BE10B8D}" srcOrd="0" destOrd="0" presId="urn:microsoft.com/office/officeart/2005/8/layout/vList4"/>
    <dgm:cxn modelId="{13872F10-3C81-482B-BA81-3692F52E5DCE}" type="presParOf" srcId="{B8CEB2D6-7D59-4307-888C-B1877C33F030}" destId="{01262F70-45FB-4E4A-A7F0-89C1AB369B6E}" srcOrd="1" destOrd="0" presId="urn:microsoft.com/office/officeart/2005/8/layout/vList4"/>
    <dgm:cxn modelId="{31C39C78-9D76-41EF-8B52-360C7F9C5FC9}" type="presParOf" srcId="{B8CEB2D6-7D59-4307-888C-B1877C33F030}" destId="{65E1D7D3-5534-455B-B6C4-A66998C71AFA}" srcOrd="2" destOrd="0" presId="urn:microsoft.com/office/officeart/2005/8/layout/vList4"/>
    <dgm:cxn modelId="{392636BE-AAC8-4F70-9F66-34B776920AB7}" type="presParOf" srcId="{E71308BD-3902-46C7-87A0-FEBE2969E402}" destId="{4A9A33F9-3496-49B2-923A-B638FF340BD2}" srcOrd="3" destOrd="0" presId="urn:microsoft.com/office/officeart/2005/8/layout/vList4"/>
    <dgm:cxn modelId="{DBE07A47-482D-447D-A571-5935341042F0}" type="presParOf" srcId="{E71308BD-3902-46C7-87A0-FEBE2969E402}" destId="{49767CC0-63FB-4422-A006-653581516752}" srcOrd="4" destOrd="0" presId="urn:microsoft.com/office/officeart/2005/8/layout/vList4"/>
    <dgm:cxn modelId="{BF8DFDD3-807A-44E6-A678-405DD92F3491}" type="presParOf" srcId="{49767CC0-63FB-4422-A006-653581516752}" destId="{B886289C-5B67-4A81-A31C-112AD1DA67AA}" srcOrd="0" destOrd="0" presId="urn:microsoft.com/office/officeart/2005/8/layout/vList4"/>
    <dgm:cxn modelId="{E7D083C4-7B44-4B4B-9361-647B7498D89A}" type="presParOf" srcId="{49767CC0-63FB-4422-A006-653581516752}" destId="{E02F639E-1F5D-4C31-A60B-DA818F592D83}" srcOrd="1" destOrd="0" presId="urn:microsoft.com/office/officeart/2005/8/layout/vList4"/>
    <dgm:cxn modelId="{DF6C9E73-858E-4F56-9368-F0DAA120A206}" type="presParOf" srcId="{49767CC0-63FB-4422-A006-653581516752}" destId="{7323CBB3-F837-45B0-95C5-20E22311CDD7}" srcOrd="2" destOrd="0" presId="urn:microsoft.com/office/officeart/2005/8/layout/vList4"/>
    <dgm:cxn modelId="{FEFC725A-4CB2-4500-9113-1C5DB097E182}" type="presParOf" srcId="{E71308BD-3902-46C7-87A0-FEBE2969E402}" destId="{7CBC6D76-75C6-43DA-9C40-B0915706EF71}" srcOrd="5" destOrd="0" presId="urn:microsoft.com/office/officeart/2005/8/layout/vList4"/>
    <dgm:cxn modelId="{9D459C89-E22F-47B8-B416-A3DD28975817}" type="presParOf" srcId="{E71308BD-3902-46C7-87A0-FEBE2969E402}" destId="{CE7AB06E-5524-42B3-86DC-30993B48EFDD}" srcOrd="6" destOrd="0" presId="urn:microsoft.com/office/officeart/2005/8/layout/vList4"/>
    <dgm:cxn modelId="{4F1DDBF0-6170-4F77-91FB-EF0A0832F6AD}" type="presParOf" srcId="{CE7AB06E-5524-42B3-86DC-30993B48EFDD}" destId="{FCC9A94F-7A61-4EF5-BC1B-A344FEC717A6}" srcOrd="0" destOrd="0" presId="urn:microsoft.com/office/officeart/2005/8/layout/vList4"/>
    <dgm:cxn modelId="{6446F858-7982-4937-852D-9049AD37C455}" type="presParOf" srcId="{CE7AB06E-5524-42B3-86DC-30993B48EFDD}" destId="{9E625D42-EAC0-48BE-8523-36DF5CFAF425}" srcOrd="1" destOrd="0" presId="urn:microsoft.com/office/officeart/2005/8/layout/vList4"/>
    <dgm:cxn modelId="{2CF8397C-5D9C-4ECF-84E4-D3293F7EF524}" type="presParOf" srcId="{CE7AB06E-5524-42B3-86DC-30993B48EFDD}" destId="{9A7ADD53-6089-49E8-B017-03CAF5C26753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E31972F-E915-4399-B1F0-6145287E52CE}" type="doc">
      <dgm:prSet loTypeId="urn:microsoft.com/office/officeart/2005/8/layout/cycle8" loCatId="cycle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s-EC"/>
        </a:p>
      </dgm:t>
    </dgm:pt>
    <dgm:pt modelId="{7975A300-C8A3-402A-ACAF-F37BE2C118A9}">
      <dgm:prSet phldrT="[Texto]" custT="1"/>
      <dgm:spPr>
        <a:solidFill>
          <a:srgbClr val="002060"/>
        </a:solidFill>
      </dgm:spPr>
      <dgm:t>
        <a:bodyPr/>
        <a:lstStyle/>
        <a:p>
          <a:r>
            <a:rPr lang="es-EC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Operación</a:t>
          </a:r>
        </a:p>
      </dgm:t>
    </dgm:pt>
    <dgm:pt modelId="{D2611DFA-3B8B-405F-8D8B-5EB08988217C}" type="parTrans" cxnId="{5E2F2E23-1E49-4D57-B85A-430CFCC0AF6F}">
      <dgm:prSet/>
      <dgm:spPr/>
      <dgm:t>
        <a:bodyPr/>
        <a:lstStyle/>
        <a:p>
          <a:endParaRPr lang="es-EC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367ADCB-3163-4A00-AFC2-48CED3CCC36C}" type="sibTrans" cxnId="{5E2F2E23-1E49-4D57-B85A-430CFCC0AF6F}">
      <dgm:prSet/>
      <dgm:spPr/>
      <dgm:t>
        <a:bodyPr/>
        <a:lstStyle/>
        <a:p>
          <a:endParaRPr lang="es-EC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A4236CC-946E-4B5A-9695-604816A0DD4E}">
      <dgm:prSet phldrT="[Texto]" custT="1"/>
      <dgm:spPr>
        <a:solidFill>
          <a:srgbClr val="002060"/>
        </a:solidFill>
      </dgm:spPr>
      <dgm:t>
        <a:bodyPr/>
        <a:lstStyle/>
        <a:p>
          <a:r>
            <a:rPr lang="es-EC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Mantenimiento</a:t>
          </a:r>
        </a:p>
      </dgm:t>
    </dgm:pt>
    <dgm:pt modelId="{B2FE3472-B0AD-4843-BF6F-A6294E995FAD}" type="parTrans" cxnId="{2887C734-5448-4329-94A2-FFD7AF92555F}">
      <dgm:prSet/>
      <dgm:spPr/>
      <dgm:t>
        <a:bodyPr/>
        <a:lstStyle/>
        <a:p>
          <a:endParaRPr lang="es-EC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133DE69A-7AE1-4586-9F99-6AAC4F569D28}" type="sibTrans" cxnId="{2887C734-5448-4329-94A2-FFD7AF92555F}">
      <dgm:prSet/>
      <dgm:spPr/>
      <dgm:t>
        <a:bodyPr/>
        <a:lstStyle/>
        <a:p>
          <a:endParaRPr lang="es-EC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A527913-7026-4962-9552-8ADC5891BD98}">
      <dgm:prSet phldrT="[Texto]" custT="1"/>
      <dgm:spPr>
        <a:solidFill>
          <a:srgbClr val="002060"/>
        </a:solidFill>
      </dgm:spPr>
      <dgm:t>
        <a:bodyPr/>
        <a:lstStyle/>
        <a:p>
          <a:r>
            <a:rPr lang="es-EC" sz="18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Sistemas Apoyo Critico</a:t>
          </a:r>
          <a:endParaRPr lang="es-EC" sz="16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C725273-84BC-46C2-96DE-A85523B0DB95}" type="parTrans" cxnId="{4981C07A-3529-47BD-BDD3-9F008400569F}">
      <dgm:prSet/>
      <dgm:spPr/>
      <dgm:t>
        <a:bodyPr/>
        <a:lstStyle/>
        <a:p>
          <a:endParaRPr lang="es-EC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29FA71E6-836A-4822-8BCB-78732ADD249B}" type="sibTrans" cxnId="{4981C07A-3529-47BD-BDD3-9F008400569F}">
      <dgm:prSet/>
      <dgm:spPr/>
      <dgm:t>
        <a:bodyPr/>
        <a:lstStyle/>
        <a:p>
          <a:endParaRPr lang="es-EC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BA81647-4D03-4A3C-85F7-A4C0C17623C7}">
      <dgm:prSet phldrT="[Texto]" custT="1"/>
      <dgm:spPr>
        <a:solidFill>
          <a:srgbClr val="002060"/>
        </a:solidFill>
      </dgm:spPr>
      <dgm:t>
        <a:bodyPr/>
        <a:lstStyle/>
        <a:p>
          <a:r>
            <a:rPr lang="es-EC" sz="18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Control</a:t>
          </a:r>
          <a:endParaRPr lang="es-EC" sz="16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AADF638-F6E8-4A2C-B63D-F445A22F4865}" type="parTrans" cxnId="{C6BD7DFC-B01E-4519-B941-F2DE51E892FA}">
      <dgm:prSet/>
      <dgm:spPr/>
      <dgm:t>
        <a:bodyPr/>
        <a:lstStyle/>
        <a:p>
          <a:endParaRPr lang="es-EC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9F02AE60-44F0-43FA-9446-D3E63F971038}" type="sibTrans" cxnId="{C6BD7DFC-B01E-4519-B941-F2DE51E892FA}">
      <dgm:prSet/>
      <dgm:spPr/>
      <dgm:t>
        <a:bodyPr/>
        <a:lstStyle/>
        <a:p>
          <a:endParaRPr lang="es-EC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27E30E29-CE2A-4B8A-8041-B18BB491189A}">
      <dgm:prSet phldrT="[Texto]" custT="1"/>
      <dgm:spPr>
        <a:solidFill>
          <a:srgbClr val="002060"/>
        </a:solidFill>
      </dgm:spPr>
      <dgm:t>
        <a:bodyPr/>
        <a:lstStyle/>
        <a:p>
          <a:r>
            <a:rPr lang="es-ES" sz="16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Servicios Generales</a:t>
          </a:r>
          <a:endParaRPr lang="es-EC" sz="16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D7AE1DC-9A9B-4270-85AD-F0D14FE44E37}" type="parTrans" cxnId="{17A38B3E-34BF-45F1-8284-262C1D033688}">
      <dgm:prSet/>
      <dgm:spPr/>
      <dgm:t>
        <a:bodyPr/>
        <a:lstStyle/>
        <a:p>
          <a:endParaRPr lang="es-EC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5C88698-5F05-4DB4-BB8F-907ED0FAA8B4}" type="sibTrans" cxnId="{17A38B3E-34BF-45F1-8284-262C1D033688}">
      <dgm:prSet/>
      <dgm:spPr/>
      <dgm:t>
        <a:bodyPr/>
        <a:lstStyle/>
        <a:p>
          <a:endParaRPr lang="es-EC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79976DB-7764-45C5-848F-1FEF2A961B52}">
      <dgm:prSet phldrT="[Texto]" custT="1"/>
      <dgm:spPr>
        <a:solidFill>
          <a:srgbClr val="002060"/>
        </a:solidFill>
      </dgm:spPr>
      <dgm:t>
        <a:bodyPr/>
        <a:lstStyle/>
        <a:p>
          <a:r>
            <a:rPr lang="es-E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Modelo Gestión</a:t>
          </a:r>
          <a:endParaRPr lang="es-EC" sz="16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16B2207F-1144-4D63-88D8-ED4CBC5C577E}" type="parTrans" cxnId="{9D685C59-9026-45A4-9EE3-68E7D2B01C6C}">
      <dgm:prSet/>
      <dgm:spPr/>
      <dgm:t>
        <a:bodyPr/>
        <a:lstStyle/>
        <a:p>
          <a:endParaRPr lang="es-EC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CAF2FB9-7175-4DF0-B25A-0C861AA684AE}" type="sibTrans" cxnId="{9D685C59-9026-45A4-9EE3-68E7D2B01C6C}">
      <dgm:prSet/>
      <dgm:spPr/>
      <dgm:t>
        <a:bodyPr/>
        <a:lstStyle/>
        <a:p>
          <a:endParaRPr lang="es-EC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B873518-40CF-4172-BDA2-F15CF67CF437}" type="pres">
      <dgm:prSet presAssocID="{FE31972F-E915-4399-B1F0-6145287E52CE}" presName="compositeShape" presStyleCnt="0">
        <dgm:presLayoutVars>
          <dgm:chMax val="7"/>
          <dgm:dir/>
          <dgm:resizeHandles val="exact"/>
        </dgm:presLayoutVars>
      </dgm:prSet>
      <dgm:spPr/>
    </dgm:pt>
    <dgm:pt modelId="{E7C9C12B-666E-4E6D-BCC3-7D5811BFD55F}" type="pres">
      <dgm:prSet presAssocID="{FE31972F-E915-4399-B1F0-6145287E52CE}" presName="wedge1" presStyleLbl="node1" presStyleIdx="0" presStyleCnt="6"/>
      <dgm:spPr/>
    </dgm:pt>
    <dgm:pt modelId="{836615EC-ECC2-4420-A6F1-E69900848140}" type="pres">
      <dgm:prSet presAssocID="{FE31972F-E915-4399-B1F0-6145287E52CE}" presName="dummy1a" presStyleCnt="0"/>
      <dgm:spPr/>
    </dgm:pt>
    <dgm:pt modelId="{DC5D9598-31C8-4FCE-8855-E456570B28B5}" type="pres">
      <dgm:prSet presAssocID="{FE31972F-E915-4399-B1F0-6145287E52CE}" presName="dummy1b" presStyleCnt="0"/>
      <dgm:spPr/>
    </dgm:pt>
    <dgm:pt modelId="{F5E15A67-34E5-4FFF-ACF9-121C190734BD}" type="pres">
      <dgm:prSet presAssocID="{FE31972F-E915-4399-B1F0-6145287E52CE}" presName="wedge1Tx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D13B3669-787B-49EE-A96A-F8A9A4B39E70}" type="pres">
      <dgm:prSet presAssocID="{FE31972F-E915-4399-B1F0-6145287E52CE}" presName="wedge2" presStyleLbl="node1" presStyleIdx="1" presStyleCnt="6"/>
      <dgm:spPr/>
    </dgm:pt>
    <dgm:pt modelId="{45B6CAD4-EE04-44F4-A403-C873695314E2}" type="pres">
      <dgm:prSet presAssocID="{FE31972F-E915-4399-B1F0-6145287E52CE}" presName="dummy2a" presStyleCnt="0"/>
      <dgm:spPr/>
    </dgm:pt>
    <dgm:pt modelId="{6D5A99AC-87BF-4A60-87E3-AC890B429799}" type="pres">
      <dgm:prSet presAssocID="{FE31972F-E915-4399-B1F0-6145287E52CE}" presName="dummy2b" presStyleCnt="0"/>
      <dgm:spPr/>
    </dgm:pt>
    <dgm:pt modelId="{24E76DB9-D6FA-471C-827E-FDCEFE6F905B}" type="pres">
      <dgm:prSet presAssocID="{FE31972F-E915-4399-B1F0-6145287E52CE}" presName="wedge2Tx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2FB05C19-BF2A-4FAC-84F1-9551C6A2FEE9}" type="pres">
      <dgm:prSet presAssocID="{FE31972F-E915-4399-B1F0-6145287E52CE}" presName="wedge3" presStyleLbl="node1" presStyleIdx="2" presStyleCnt="6"/>
      <dgm:spPr/>
    </dgm:pt>
    <dgm:pt modelId="{79CD74A2-3B69-444E-8353-12DB74AB33E5}" type="pres">
      <dgm:prSet presAssocID="{FE31972F-E915-4399-B1F0-6145287E52CE}" presName="dummy3a" presStyleCnt="0"/>
      <dgm:spPr/>
    </dgm:pt>
    <dgm:pt modelId="{2905D10B-FAC2-49CE-91FE-DFF7B382247F}" type="pres">
      <dgm:prSet presAssocID="{FE31972F-E915-4399-B1F0-6145287E52CE}" presName="dummy3b" presStyleCnt="0"/>
      <dgm:spPr/>
    </dgm:pt>
    <dgm:pt modelId="{F413F141-0C9D-401A-B9D2-9E5837D2E14D}" type="pres">
      <dgm:prSet presAssocID="{FE31972F-E915-4399-B1F0-6145287E52CE}" presName="wedge3Tx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2AEA7D20-876D-40A1-ACD5-C703E8191939}" type="pres">
      <dgm:prSet presAssocID="{FE31972F-E915-4399-B1F0-6145287E52CE}" presName="wedge4" presStyleLbl="node1" presStyleIdx="3" presStyleCnt="6"/>
      <dgm:spPr/>
    </dgm:pt>
    <dgm:pt modelId="{25CF270C-C203-4935-BFE9-DB27F2D5FF61}" type="pres">
      <dgm:prSet presAssocID="{FE31972F-E915-4399-B1F0-6145287E52CE}" presName="dummy4a" presStyleCnt="0"/>
      <dgm:spPr/>
    </dgm:pt>
    <dgm:pt modelId="{A143A824-0959-4223-90AF-D672BB38DA99}" type="pres">
      <dgm:prSet presAssocID="{FE31972F-E915-4399-B1F0-6145287E52CE}" presName="dummy4b" presStyleCnt="0"/>
      <dgm:spPr/>
    </dgm:pt>
    <dgm:pt modelId="{248A5DAE-F470-4B62-9638-D69D1478F19C}" type="pres">
      <dgm:prSet presAssocID="{FE31972F-E915-4399-B1F0-6145287E52CE}" presName="wedge4Tx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546E46A4-0873-4CCB-96D5-DA2356DC4331}" type="pres">
      <dgm:prSet presAssocID="{FE31972F-E915-4399-B1F0-6145287E52CE}" presName="wedge5" presStyleLbl="node1" presStyleIdx="4" presStyleCnt="6"/>
      <dgm:spPr/>
    </dgm:pt>
    <dgm:pt modelId="{13FD0E9B-7F91-469B-81BA-61B6EAC4D2D1}" type="pres">
      <dgm:prSet presAssocID="{FE31972F-E915-4399-B1F0-6145287E52CE}" presName="dummy5a" presStyleCnt="0"/>
      <dgm:spPr/>
    </dgm:pt>
    <dgm:pt modelId="{FDC17041-0821-43E3-B324-8EE27B0EC142}" type="pres">
      <dgm:prSet presAssocID="{FE31972F-E915-4399-B1F0-6145287E52CE}" presName="dummy5b" presStyleCnt="0"/>
      <dgm:spPr/>
    </dgm:pt>
    <dgm:pt modelId="{A6F8C266-3575-41AA-9392-5EE42E329F3A}" type="pres">
      <dgm:prSet presAssocID="{FE31972F-E915-4399-B1F0-6145287E52CE}" presName="wedge5Tx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21DB50D0-7273-4C44-BE17-6F25B7DD2C86}" type="pres">
      <dgm:prSet presAssocID="{FE31972F-E915-4399-B1F0-6145287E52CE}" presName="wedge6" presStyleLbl="node1" presStyleIdx="5" presStyleCnt="6"/>
      <dgm:spPr/>
    </dgm:pt>
    <dgm:pt modelId="{45737941-9337-4FD6-A838-F0673E305AE9}" type="pres">
      <dgm:prSet presAssocID="{FE31972F-E915-4399-B1F0-6145287E52CE}" presName="dummy6a" presStyleCnt="0"/>
      <dgm:spPr/>
    </dgm:pt>
    <dgm:pt modelId="{F9E23E66-DE4F-42D2-879D-9E5B65263914}" type="pres">
      <dgm:prSet presAssocID="{FE31972F-E915-4399-B1F0-6145287E52CE}" presName="dummy6b" presStyleCnt="0"/>
      <dgm:spPr/>
    </dgm:pt>
    <dgm:pt modelId="{B05D308F-C8CB-4CEA-8898-3EFF7775206B}" type="pres">
      <dgm:prSet presAssocID="{FE31972F-E915-4399-B1F0-6145287E52CE}" presName="wedge6Tx" presStyleLbl="node1" presStyleIdx="5" presStyleCnt="6">
        <dgm:presLayoutVars>
          <dgm:chMax val="0"/>
          <dgm:chPref val="0"/>
          <dgm:bulletEnabled val="1"/>
        </dgm:presLayoutVars>
      </dgm:prSet>
      <dgm:spPr/>
    </dgm:pt>
    <dgm:pt modelId="{7E023475-C7BE-4205-98F8-426D0BB556CC}" type="pres">
      <dgm:prSet presAssocID="{6367ADCB-3163-4A00-AFC2-48CED3CCC36C}" presName="arrowWedge1" presStyleLbl="fgSibTrans2D1" presStyleIdx="0" presStyleCnt="6"/>
      <dgm:spPr/>
    </dgm:pt>
    <dgm:pt modelId="{C111665B-C5E6-469A-A171-4717B890E005}" type="pres">
      <dgm:prSet presAssocID="{133DE69A-7AE1-4586-9F99-6AAC4F569D28}" presName="arrowWedge2" presStyleLbl="fgSibTrans2D1" presStyleIdx="1" presStyleCnt="6"/>
      <dgm:spPr/>
    </dgm:pt>
    <dgm:pt modelId="{AEA617ED-8719-4899-9A60-EE80843F6C4B}" type="pres">
      <dgm:prSet presAssocID="{9F02AE60-44F0-43FA-9446-D3E63F971038}" presName="arrowWedge3" presStyleLbl="fgSibTrans2D1" presStyleIdx="2" presStyleCnt="6"/>
      <dgm:spPr/>
    </dgm:pt>
    <dgm:pt modelId="{A8471C2A-707B-4416-A8B0-5E19A1A45ED3}" type="pres">
      <dgm:prSet presAssocID="{29FA71E6-836A-4822-8BCB-78732ADD249B}" presName="arrowWedge4" presStyleLbl="fgSibTrans2D1" presStyleIdx="3" presStyleCnt="6"/>
      <dgm:spPr/>
    </dgm:pt>
    <dgm:pt modelId="{92123D27-06C8-4DB3-9470-A0F18D1AC86C}" type="pres">
      <dgm:prSet presAssocID="{C5C88698-5F05-4DB4-BB8F-907ED0FAA8B4}" presName="arrowWedge5" presStyleLbl="fgSibTrans2D1" presStyleIdx="4" presStyleCnt="6"/>
      <dgm:spPr/>
    </dgm:pt>
    <dgm:pt modelId="{0AE73303-3E21-48D7-8194-FE9E833700DB}" type="pres">
      <dgm:prSet presAssocID="{0CAF2FB9-7175-4DF0-B25A-0C861AA684AE}" presName="arrowWedge6" presStyleLbl="fgSibTrans2D1" presStyleIdx="5" presStyleCnt="6"/>
      <dgm:spPr/>
    </dgm:pt>
  </dgm:ptLst>
  <dgm:cxnLst>
    <dgm:cxn modelId="{83069E03-2F49-45F6-A101-127785F7DB8C}" type="presOf" srcId="{FA4236CC-946E-4B5A-9695-604816A0DD4E}" destId="{D13B3669-787B-49EE-A96A-F8A9A4B39E70}" srcOrd="0" destOrd="0" presId="urn:microsoft.com/office/officeart/2005/8/layout/cycle8"/>
    <dgm:cxn modelId="{38346305-E31E-4FC4-A331-15CC5868B717}" type="presOf" srcId="{5BA81647-4D03-4A3C-85F7-A4C0C17623C7}" destId="{2FB05C19-BF2A-4FAC-84F1-9551C6A2FEE9}" srcOrd="0" destOrd="0" presId="urn:microsoft.com/office/officeart/2005/8/layout/cycle8"/>
    <dgm:cxn modelId="{AA88650C-53E1-46EF-B7F9-2B1966C173D4}" type="presOf" srcId="{27E30E29-CE2A-4B8A-8041-B18BB491189A}" destId="{A6F8C266-3575-41AA-9392-5EE42E329F3A}" srcOrd="1" destOrd="0" presId="urn:microsoft.com/office/officeart/2005/8/layout/cycle8"/>
    <dgm:cxn modelId="{5E2F2E23-1E49-4D57-B85A-430CFCC0AF6F}" srcId="{FE31972F-E915-4399-B1F0-6145287E52CE}" destId="{7975A300-C8A3-402A-ACAF-F37BE2C118A9}" srcOrd="0" destOrd="0" parTransId="{D2611DFA-3B8B-405F-8D8B-5EB08988217C}" sibTransId="{6367ADCB-3163-4A00-AFC2-48CED3CCC36C}"/>
    <dgm:cxn modelId="{2887C734-5448-4329-94A2-FFD7AF92555F}" srcId="{FE31972F-E915-4399-B1F0-6145287E52CE}" destId="{FA4236CC-946E-4B5A-9695-604816A0DD4E}" srcOrd="1" destOrd="0" parTransId="{B2FE3472-B0AD-4843-BF6F-A6294E995FAD}" sibTransId="{133DE69A-7AE1-4586-9F99-6AAC4F569D28}"/>
    <dgm:cxn modelId="{17A38B3E-34BF-45F1-8284-262C1D033688}" srcId="{FE31972F-E915-4399-B1F0-6145287E52CE}" destId="{27E30E29-CE2A-4B8A-8041-B18BB491189A}" srcOrd="4" destOrd="0" parTransId="{AD7AE1DC-9A9B-4270-85AD-F0D14FE44E37}" sibTransId="{C5C88698-5F05-4DB4-BB8F-907ED0FAA8B4}"/>
    <dgm:cxn modelId="{4885EA42-D638-4B96-A230-50BBEE669DE5}" type="presOf" srcId="{079976DB-7764-45C5-848F-1FEF2A961B52}" destId="{21DB50D0-7273-4C44-BE17-6F25B7DD2C86}" srcOrd="0" destOrd="0" presId="urn:microsoft.com/office/officeart/2005/8/layout/cycle8"/>
    <dgm:cxn modelId="{9CB49963-E886-4A0F-9CCF-864B09B2F501}" type="presOf" srcId="{4A527913-7026-4962-9552-8ADC5891BD98}" destId="{248A5DAE-F470-4B62-9638-D69D1478F19C}" srcOrd="1" destOrd="0" presId="urn:microsoft.com/office/officeart/2005/8/layout/cycle8"/>
    <dgm:cxn modelId="{A4F4286A-B5A5-405A-9FF4-2D8EC5DCB7BE}" type="presOf" srcId="{27E30E29-CE2A-4B8A-8041-B18BB491189A}" destId="{546E46A4-0873-4CCB-96D5-DA2356DC4331}" srcOrd="0" destOrd="0" presId="urn:microsoft.com/office/officeart/2005/8/layout/cycle8"/>
    <dgm:cxn modelId="{AE746F72-CE81-409A-B3A3-528BF849E202}" type="presOf" srcId="{7975A300-C8A3-402A-ACAF-F37BE2C118A9}" destId="{E7C9C12B-666E-4E6D-BCC3-7D5811BFD55F}" srcOrd="0" destOrd="0" presId="urn:microsoft.com/office/officeart/2005/8/layout/cycle8"/>
    <dgm:cxn modelId="{799FB978-336D-4709-AF51-C65AA3B9875F}" type="presOf" srcId="{5BA81647-4D03-4A3C-85F7-A4C0C17623C7}" destId="{F413F141-0C9D-401A-B9D2-9E5837D2E14D}" srcOrd="1" destOrd="0" presId="urn:microsoft.com/office/officeart/2005/8/layout/cycle8"/>
    <dgm:cxn modelId="{9D685C59-9026-45A4-9EE3-68E7D2B01C6C}" srcId="{FE31972F-E915-4399-B1F0-6145287E52CE}" destId="{079976DB-7764-45C5-848F-1FEF2A961B52}" srcOrd="5" destOrd="0" parTransId="{16B2207F-1144-4D63-88D8-ED4CBC5C577E}" sibTransId="{0CAF2FB9-7175-4DF0-B25A-0C861AA684AE}"/>
    <dgm:cxn modelId="{4981C07A-3529-47BD-BDD3-9F008400569F}" srcId="{FE31972F-E915-4399-B1F0-6145287E52CE}" destId="{4A527913-7026-4962-9552-8ADC5891BD98}" srcOrd="3" destOrd="0" parTransId="{CC725273-84BC-46C2-96DE-A85523B0DB95}" sibTransId="{29FA71E6-836A-4822-8BCB-78732ADD249B}"/>
    <dgm:cxn modelId="{334590D3-BC4E-4839-966E-759A2B7704DE}" type="presOf" srcId="{4A527913-7026-4962-9552-8ADC5891BD98}" destId="{2AEA7D20-876D-40A1-ACD5-C703E8191939}" srcOrd="0" destOrd="0" presId="urn:microsoft.com/office/officeart/2005/8/layout/cycle8"/>
    <dgm:cxn modelId="{A9CAA8E8-660A-4A36-8F53-6CFA2DE48250}" type="presOf" srcId="{FA4236CC-946E-4B5A-9695-604816A0DD4E}" destId="{24E76DB9-D6FA-471C-827E-FDCEFE6F905B}" srcOrd="1" destOrd="0" presId="urn:microsoft.com/office/officeart/2005/8/layout/cycle8"/>
    <dgm:cxn modelId="{A7A321EC-342E-4E1E-8EA2-46C5F029D771}" type="presOf" srcId="{FE31972F-E915-4399-B1F0-6145287E52CE}" destId="{5B873518-40CF-4172-BDA2-F15CF67CF437}" srcOrd="0" destOrd="0" presId="urn:microsoft.com/office/officeart/2005/8/layout/cycle8"/>
    <dgm:cxn modelId="{17B6B3FA-B319-49F9-B48A-7C46B921C504}" type="presOf" srcId="{079976DB-7764-45C5-848F-1FEF2A961B52}" destId="{B05D308F-C8CB-4CEA-8898-3EFF7775206B}" srcOrd="1" destOrd="0" presId="urn:microsoft.com/office/officeart/2005/8/layout/cycle8"/>
    <dgm:cxn modelId="{6A34C3FB-0EAF-4C40-86F9-A1747C26C669}" type="presOf" srcId="{7975A300-C8A3-402A-ACAF-F37BE2C118A9}" destId="{F5E15A67-34E5-4FFF-ACF9-121C190734BD}" srcOrd="1" destOrd="0" presId="urn:microsoft.com/office/officeart/2005/8/layout/cycle8"/>
    <dgm:cxn modelId="{C6BD7DFC-B01E-4519-B941-F2DE51E892FA}" srcId="{FE31972F-E915-4399-B1F0-6145287E52CE}" destId="{5BA81647-4D03-4A3C-85F7-A4C0C17623C7}" srcOrd="2" destOrd="0" parTransId="{6AADF638-F6E8-4A2C-B63D-F445A22F4865}" sibTransId="{9F02AE60-44F0-43FA-9446-D3E63F971038}"/>
    <dgm:cxn modelId="{1A7C5052-A355-42D8-8D7E-681EA39B579A}" type="presParOf" srcId="{5B873518-40CF-4172-BDA2-F15CF67CF437}" destId="{E7C9C12B-666E-4E6D-BCC3-7D5811BFD55F}" srcOrd="0" destOrd="0" presId="urn:microsoft.com/office/officeart/2005/8/layout/cycle8"/>
    <dgm:cxn modelId="{A392E4AA-AC36-4D68-A01C-3D242A2B0ABA}" type="presParOf" srcId="{5B873518-40CF-4172-BDA2-F15CF67CF437}" destId="{836615EC-ECC2-4420-A6F1-E69900848140}" srcOrd="1" destOrd="0" presId="urn:microsoft.com/office/officeart/2005/8/layout/cycle8"/>
    <dgm:cxn modelId="{4DE5F9DB-F669-458D-A81F-6D4F45DC2FE0}" type="presParOf" srcId="{5B873518-40CF-4172-BDA2-F15CF67CF437}" destId="{DC5D9598-31C8-4FCE-8855-E456570B28B5}" srcOrd="2" destOrd="0" presId="urn:microsoft.com/office/officeart/2005/8/layout/cycle8"/>
    <dgm:cxn modelId="{89F9D9BA-7210-4E69-9783-9B27BB833476}" type="presParOf" srcId="{5B873518-40CF-4172-BDA2-F15CF67CF437}" destId="{F5E15A67-34E5-4FFF-ACF9-121C190734BD}" srcOrd="3" destOrd="0" presId="urn:microsoft.com/office/officeart/2005/8/layout/cycle8"/>
    <dgm:cxn modelId="{E9132ABE-F828-416D-9814-BA89613E60E4}" type="presParOf" srcId="{5B873518-40CF-4172-BDA2-F15CF67CF437}" destId="{D13B3669-787B-49EE-A96A-F8A9A4B39E70}" srcOrd="4" destOrd="0" presId="urn:microsoft.com/office/officeart/2005/8/layout/cycle8"/>
    <dgm:cxn modelId="{493E636A-136D-4EE7-A427-CFAEB7F93D14}" type="presParOf" srcId="{5B873518-40CF-4172-BDA2-F15CF67CF437}" destId="{45B6CAD4-EE04-44F4-A403-C873695314E2}" srcOrd="5" destOrd="0" presId="urn:microsoft.com/office/officeart/2005/8/layout/cycle8"/>
    <dgm:cxn modelId="{20987629-6CF7-4365-A5E7-806CDD68A128}" type="presParOf" srcId="{5B873518-40CF-4172-BDA2-F15CF67CF437}" destId="{6D5A99AC-87BF-4A60-87E3-AC890B429799}" srcOrd="6" destOrd="0" presId="urn:microsoft.com/office/officeart/2005/8/layout/cycle8"/>
    <dgm:cxn modelId="{E4895B2C-9AB3-4B8D-8C51-EB4845D49627}" type="presParOf" srcId="{5B873518-40CF-4172-BDA2-F15CF67CF437}" destId="{24E76DB9-D6FA-471C-827E-FDCEFE6F905B}" srcOrd="7" destOrd="0" presId="urn:microsoft.com/office/officeart/2005/8/layout/cycle8"/>
    <dgm:cxn modelId="{E4583E45-713E-4F77-8AB3-3552B46545F5}" type="presParOf" srcId="{5B873518-40CF-4172-BDA2-F15CF67CF437}" destId="{2FB05C19-BF2A-4FAC-84F1-9551C6A2FEE9}" srcOrd="8" destOrd="0" presId="urn:microsoft.com/office/officeart/2005/8/layout/cycle8"/>
    <dgm:cxn modelId="{9B438B20-82E5-48BC-85A8-3DADFD1D03A7}" type="presParOf" srcId="{5B873518-40CF-4172-BDA2-F15CF67CF437}" destId="{79CD74A2-3B69-444E-8353-12DB74AB33E5}" srcOrd="9" destOrd="0" presId="urn:microsoft.com/office/officeart/2005/8/layout/cycle8"/>
    <dgm:cxn modelId="{B9BE30CD-26E6-4352-A626-9DEE10FCB179}" type="presParOf" srcId="{5B873518-40CF-4172-BDA2-F15CF67CF437}" destId="{2905D10B-FAC2-49CE-91FE-DFF7B382247F}" srcOrd="10" destOrd="0" presId="urn:microsoft.com/office/officeart/2005/8/layout/cycle8"/>
    <dgm:cxn modelId="{DDBFCD84-279C-43B4-93D1-3D5C79A6B784}" type="presParOf" srcId="{5B873518-40CF-4172-BDA2-F15CF67CF437}" destId="{F413F141-0C9D-401A-B9D2-9E5837D2E14D}" srcOrd="11" destOrd="0" presId="urn:microsoft.com/office/officeart/2005/8/layout/cycle8"/>
    <dgm:cxn modelId="{F7263659-C0A6-41CA-A89A-6D65B12187B2}" type="presParOf" srcId="{5B873518-40CF-4172-BDA2-F15CF67CF437}" destId="{2AEA7D20-876D-40A1-ACD5-C703E8191939}" srcOrd="12" destOrd="0" presId="urn:microsoft.com/office/officeart/2005/8/layout/cycle8"/>
    <dgm:cxn modelId="{70256BB8-0DEE-4796-B0EF-ACDC2A4741BA}" type="presParOf" srcId="{5B873518-40CF-4172-BDA2-F15CF67CF437}" destId="{25CF270C-C203-4935-BFE9-DB27F2D5FF61}" srcOrd="13" destOrd="0" presId="urn:microsoft.com/office/officeart/2005/8/layout/cycle8"/>
    <dgm:cxn modelId="{ECC42296-DEEC-4521-B175-90C2BB1ED764}" type="presParOf" srcId="{5B873518-40CF-4172-BDA2-F15CF67CF437}" destId="{A143A824-0959-4223-90AF-D672BB38DA99}" srcOrd="14" destOrd="0" presId="urn:microsoft.com/office/officeart/2005/8/layout/cycle8"/>
    <dgm:cxn modelId="{1E06203F-97E3-46AC-B86E-26F04D9F5950}" type="presParOf" srcId="{5B873518-40CF-4172-BDA2-F15CF67CF437}" destId="{248A5DAE-F470-4B62-9638-D69D1478F19C}" srcOrd="15" destOrd="0" presId="urn:microsoft.com/office/officeart/2005/8/layout/cycle8"/>
    <dgm:cxn modelId="{8A1B2058-C896-4151-B2AA-24D0C1AD834B}" type="presParOf" srcId="{5B873518-40CF-4172-BDA2-F15CF67CF437}" destId="{546E46A4-0873-4CCB-96D5-DA2356DC4331}" srcOrd="16" destOrd="0" presId="urn:microsoft.com/office/officeart/2005/8/layout/cycle8"/>
    <dgm:cxn modelId="{705E991E-B831-4E12-B8C8-21EFBD2CB01E}" type="presParOf" srcId="{5B873518-40CF-4172-BDA2-F15CF67CF437}" destId="{13FD0E9B-7F91-469B-81BA-61B6EAC4D2D1}" srcOrd="17" destOrd="0" presId="urn:microsoft.com/office/officeart/2005/8/layout/cycle8"/>
    <dgm:cxn modelId="{07897E57-B1C8-41A9-8EA1-5DEB7F03F411}" type="presParOf" srcId="{5B873518-40CF-4172-BDA2-F15CF67CF437}" destId="{FDC17041-0821-43E3-B324-8EE27B0EC142}" srcOrd="18" destOrd="0" presId="urn:microsoft.com/office/officeart/2005/8/layout/cycle8"/>
    <dgm:cxn modelId="{8E365758-9FEA-4B85-B8AB-D01938BC2E2D}" type="presParOf" srcId="{5B873518-40CF-4172-BDA2-F15CF67CF437}" destId="{A6F8C266-3575-41AA-9392-5EE42E329F3A}" srcOrd="19" destOrd="0" presId="urn:microsoft.com/office/officeart/2005/8/layout/cycle8"/>
    <dgm:cxn modelId="{119CC2C1-C9D4-4A6D-8415-6DF240DC2B48}" type="presParOf" srcId="{5B873518-40CF-4172-BDA2-F15CF67CF437}" destId="{21DB50D0-7273-4C44-BE17-6F25B7DD2C86}" srcOrd="20" destOrd="0" presId="urn:microsoft.com/office/officeart/2005/8/layout/cycle8"/>
    <dgm:cxn modelId="{53B6BF69-9B1A-4D51-87A5-4CC7B367DFF6}" type="presParOf" srcId="{5B873518-40CF-4172-BDA2-F15CF67CF437}" destId="{45737941-9337-4FD6-A838-F0673E305AE9}" srcOrd="21" destOrd="0" presId="urn:microsoft.com/office/officeart/2005/8/layout/cycle8"/>
    <dgm:cxn modelId="{78C5F4DB-9AED-48C1-B104-7D6F19D34BE6}" type="presParOf" srcId="{5B873518-40CF-4172-BDA2-F15CF67CF437}" destId="{F9E23E66-DE4F-42D2-879D-9E5B65263914}" srcOrd="22" destOrd="0" presId="urn:microsoft.com/office/officeart/2005/8/layout/cycle8"/>
    <dgm:cxn modelId="{8A9297E8-43F3-4DA2-A7B1-E8101817B248}" type="presParOf" srcId="{5B873518-40CF-4172-BDA2-F15CF67CF437}" destId="{B05D308F-C8CB-4CEA-8898-3EFF7775206B}" srcOrd="23" destOrd="0" presId="urn:microsoft.com/office/officeart/2005/8/layout/cycle8"/>
    <dgm:cxn modelId="{6EEF529E-BBC6-4C16-A5AA-FB6AE2D59EC0}" type="presParOf" srcId="{5B873518-40CF-4172-BDA2-F15CF67CF437}" destId="{7E023475-C7BE-4205-98F8-426D0BB556CC}" srcOrd="24" destOrd="0" presId="urn:microsoft.com/office/officeart/2005/8/layout/cycle8"/>
    <dgm:cxn modelId="{929C9C77-C191-42CA-8E23-F4EC2F2594F7}" type="presParOf" srcId="{5B873518-40CF-4172-BDA2-F15CF67CF437}" destId="{C111665B-C5E6-469A-A171-4717B890E005}" srcOrd="25" destOrd="0" presId="urn:microsoft.com/office/officeart/2005/8/layout/cycle8"/>
    <dgm:cxn modelId="{6A70E7F9-EECC-4CDA-B537-8AE9350947FE}" type="presParOf" srcId="{5B873518-40CF-4172-BDA2-F15CF67CF437}" destId="{AEA617ED-8719-4899-9A60-EE80843F6C4B}" srcOrd="26" destOrd="0" presId="urn:microsoft.com/office/officeart/2005/8/layout/cycle8"/>
    <dgm:cxn modelId="{BB45F3B5-2BA4-41D5-A614-DD1C1121A5F7}" type="presParOf" srcId="{5B873518-40CF-4172-BDA2-F15CF67CF437}" destId="{A8471C2A-707B-4416-A8B0-5E19A1A45ED3}" srcOrd="27" destOrd="0" presId="urn:microsoft.com/office/officeart/2005/8/layout/cycle8"/>
    <dgm:cxn modelId="{97963C41-4DA6-4C90-9AB6-399A6B750294}" type="presParOf" srcId="{5B873518-40CF-4172-BDA2-F15CF67CF437}" destId="{92123D27-06C8-4DB3-9470-A0F18D1AC86C}" srcOrd="28" destOrd="0" presId="urn:microsoft.com/office/officeart/2005/8/layout/cycle8"/>
    <dgm:cxn modelId="{F82B3F8F-5671-4CF1-A04C-37CD135475EA}" type="presParOf" srcId="{5B873518-40CF-4172-BDA2-F15CF67CF437}" destId="{0AE73303-3E21-48D7-8194-FE9E833700DB}" srcOrd="2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4160E13-5158-4E27-A655-8500E84F6CDB}" type="doc">
      <dgm:prSet loTypeId="urn:microsoft.com/office/officeart/2005/8/layout/process1" loCatId="process" qsTypeId="urn:microsoft.com/office/officeart/2005/8/quickstyle/simple3" qsCatId="simple" csTypeId="urn:microsoft.com/office/officeart/2005/8/colors/colorful2" csCatId="colorful" phldr="1"/>
      <dgm:spPr/>
    </dgm:pt>
    <dgm:pt modelId="{7A6A6BF9-40A3-4A06-83E3-A45E2401E4F6}">
      <dgm:prSet phldrT="[Texto]"/>
      <dgm:spPr>
        <a:solidFill>
          <a:srgbClr val="002060"/>
        </a:solidFill>
      </dgm:spPr>
      <dgm:t>
        <a:bodyPr/>
        <a:lstStyle/>
        <a:p>
          <a:r>
            <a:rPr lang="es-ES" dirty="0">
              <a:solidFill>
                <a:schemeClr val="bg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Viabilidad técnica</a:t>
          </a:r>
          <a:endParaRPr lang="es-EC" b="1" dirty="0">
            <a:solidFill>
              <a:schemeClr val="bg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AA2D2DD-36C5-41FF-9DD3-3D6158B80905}" type="parTrans" cxnId="{7F855782-D95A-448D-92F0-6797497BFC09}">
      <dgm:prSet/>
      <dgm:spPr/>
      <dgm:t>
        <a:bodyPr/>
        <a:lstStyle/>
        <a:p>
          <a:endParaRPr lang="es-EC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AC501C5-E308-4295-9173-D3650C2AD8DA}" type="sibTrans" cxnId="{7F855782-D95A-448D-92F0-6797497BFC09}">
      <dgm:prSet/>
      <dgm:spPr>
        <a:solidFill>
          <a:srgbClr val="C00000"/>
        </a:solidFill>
      </dgm:spPr>
      <dgm:t>
        <a:bodyPr/>
        <a:lstStyle/>
        <a:p>
          <a:endParaRPr lang="es-EC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89908AF-C5E9-4872-A3A6-C8D55E74A80B}">
      <dgm:prSet/>
      <dgm:spPr>
        <a:solidFill>
          <a:srgbClr val="002060"/>
        </a:solidFill>
      </dgm:spPr>
      <dgm:t>
        <a:bodyPr/>
        <a:lstStyle/>
        <a:p>
          <a:r>
            <a:rPr lang="es-ES" dirty="0">
              <a:solidFill>
                <a:schemeClr val="bg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Viabilidad jurídica</a:t>
          </a:r>
          <a:endParaRPr lang="es-ES" b="1" dirty="0">
            <a:solidFill>
              <a:schemeClr val="bg1"/>
            </a:solidFill>
            <a:effectLst/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B206BE5-CE98-4D72-A16D-32229D3BD085}" type="parTrans" cxnId="{F7DD1F87-23A3-4413-9789-681AEF67852A}">
      <dgm:prSet/>
      <dgm:spPr/>
      <dgm:t>
        <a:bodyPr/>
        <a:lstStyle/>
        <a:p>
          <a:endParaRPr lang="es-EC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2DAAD19-F8C9-466F-B6F4-388473C6157E}" type="sibTrans" cxnId="{F7DD1F87-23A3-4413-9789-681AEF67852A}">
      <dgm:prSet/>
      <dgm:spPr>
        <a:solidFill>
          <a:srgbClr val="C00000"/>
        </a:solidFill>
      </dgm:spPr>
      <dgm:t>
        <a:bodyPr/>
        <a:lstStyle/>
        <a:p>
          <a:endParaRPr lang="es-EC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91242B57-8829-478C-B77E-3971C9069A4B}">
      <dgm:prSet/>
      <dgm:spPr>
        <a:solidFill>
          <a:srgbClr val="002060"/>
        </a:solidFill>
      </dgm:spPr>
      <dgm:t>
        <a:bodyPr/>
        <a:lstStyle/>
        <a:p>
          <a:r>
            <a:rPr lang="es-ES" dirty="0">
              <a:solidFill>
                <a:schemeClr val="bg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Tiempo implementación</a:t>
          </a:r>
        </a:p>
      </dgm:t>
    </dgm:pt>
    <dgm:pt modelId="{F544C517-4147-4955-B525-BF669DC391BD}" type="parTrans" cxnId="{21FA5DDE-4632-47B1-89BD-EFC9E15AAD35}">
      <dgm:prSet/>
      <dgm:spPr/>
      <dgm:t>
        <a:bodyPr/>
        <a:lstStyle/>
        <a:p>
          <a:endParaRPr lang="es-EC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158BC26E-39D8-4165-B41A-329D027F8697}" type="sibTrans" cxnId="{21FA5DDE-4632-47B1-89BD-EFC9E15AAD35}">
      <dgm:prSet/>
      <dgm:spPr>
        <a:solidFill>
          <a:srgbClr val="C00000"/>
        </a:solidFill>
      </dgm:spPr>
      <dgm:t>
        <a:bodyPr/>
        <a:lstStyle/>
        <a:p>
          <a:endParaRPr lang="es-EC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FC5989D-E197-4CE2-9296-3800B08E19CB}" type="pres">
      <dgm:prSet presAssocID="{A4160E13-5158-4E27-A655-8500E84F6CDB}" presName="Name0" presStyleCnt="0">
        <dgm:presLayoutVars>
          <dgm:dir/>
          <dgm:resizeHandles val="exact"/>
        </dgm:presLayoutVars>
      </dgm:prSet>
      <dgm:spPr/>
    </dgm:pt>
    <dgm:pt modelId="{B520A0A6-96AD-4B00-8378-64189527A2FE}" type="pres">
      <dgm:prSet presAssocID="{7A6A6BF9-40A3-4A06-83E3-A45E2401E4F6}" presName="node" presStyleLbl="node1" presStyleIdx="0" presStyleCnt="3">
        <dgm:presLayoutVars>
          <dgm:bulletEnabled val="1"/>
        </dgm:presLayoutVars>
      </dgm:prSet>
      <dgm:spPr/>
    </dgm:pt>
    <dgm:pt modelId="{8C94CE85-93D0-4182-9025-AC6F14F0A193}" type="pres">
      <dgm:prSet presAssocID="{FAC501C5-E308-4295-9173-D3650C2AD8DA}" presName="sibTrans" presStyleLbl="sibTrans2D1" presStyleIdx="0" presStyleCnt="2"/>
      <dgm:spPr/>
    </dgm:pt>
    <dgm:pt modelId="{125EB953-D57A-4CD2-A98B-FA412C3069F6}" type="pres">
      <dgm:prSet presAssocID="{FAC501C5-E308-4295-9173-D3650C2AD8DA}" presName="connectorText" presStyleLbl="sibTrans2D1" presStyleIdx="0" presStyleCnt="2"/>
      <dgm:spPr/>
    </dgm:pt>
    <dgm:pt modelId="{AC9528C3-2839-4638-AFFA-95277F507C25}" type="pres">
      <dgm:prSet presAssocID="{889908AF-C5E9-4872-A3A6-C8D55E74A80B}" presName="node" presStyleLbl="node1" presStyleIdx="1" presStyleCnt="3">
        <dgm:presLayoutVars>
          <dgm:bulletEnabled val="1"/>
        </dgm:presLayoutVars>
      </dgm:prSet>
      <dgm:spPr/>
    </dgm:pt>
    <dgm:pt modelId="{E53FBE5D-A907-49EA-9719-15995D7153C6}" type="pres">
      <dgm:prSet presAssocID="{62DAAD19-F8C9-466F-B6F4-388473C6157E}" presName="sibTrans" presStyleLbl="sibTrans2D1" presStyleIdx="1" presStyleCnt="2"/>
      <dgm:spPr/>
    </dgm:pt>
    <dgm:pt modelId="{2469DF72-4DAB-4EF7-8615-66D7E0104E94}" type="pres">
      <dgm:prSet presAssocID="{62DAAD19-F8C9-466F-B6F4-388473C6157E}" presName="connectorText" presStyleLbl="sibTrans2D1" presStyleIdx="1" presStyleCnt="2"/>
      <dgm:spPr/>
    </dgm:pt>
    <dgm:pt modelId="{4AC676DA-8022-4705-B25F-45103B2958C1}" type="pres">
      <dgm:prSet presAssocID="{91242B57-8829-478C-B77E-3971C9069A4B}" presName="node" presStyleLbl="node1" presStyleIdx="2" presStyleCnt="3">
        <dgm:presLayoutVars>
          <dgm:bulletEnabled val="1"/>
        </dgm:presLayoutVars>
      </dgm:prSet>
      <dgm:spPr/>
    </dgm:pt>
  </dgm:ptLst>
  <dgm:cxnLst>
    <dgm:cxn modelId="{B894A41D-D9A6-4AB7-AB6B-0FC246234C48}" type="presOf" srcId="{62DAAD19-F8C9-466F-B6F4-388473C6157E}" destId="{E53FBE5D-A907-49EA-9719-15995D7153C6}" srcOrd="0" destOrd="0" presId="urn:microsoft.com/office/officeart/2005/8/layout/process1"/>
    <dgm:cxn modelId="{6E49F236-EEF2-49DA-B8A4-C74A8DDF035F}" type="presOf" srcId="{889908AF-C5E9-4872-A3A6-C8D55E74A80B}" destId="{AC9528C3-2839-4638-AFFA-95277F507C25}" srcOrd="0" destOrd="0" presId="urn:microsoft.com/office/officeart/2005/8/layout/process1"/>
    <dgm:cxn modelId="{626FEA3B-4F97-4038-AED7-05339AC1B8AA}" type="presOf" srcId="{FAC501C5-E308-4295-9173-D3650C2AD8DA}" destId="{125EB953-D57A-4CD2-A98B-FA412C3069F6}" srcOrd="1" destOrd="0" presId="urn:microsoft.com/office/officeart/2005/8/layout/process1"/>
    <dgm:cxn modelId="{B9733676-7850-4534-A9EA-A9AA2E907ABB}" type="presOf" srcId="{7A6A6BF9-40A3-4A06-83E3-A45E2401E4F6}" destId="{B520A0A6-96AD-4B00-8378-64189527A2FE}" srcOrd="0" destOrd="0" presId="urn:microsoft.com/office/officeart/2005/8/layout/process1"/>
    <dgm:cxn modelId="{7F855782-D95A-448D-92F0-6797497BFC09}" srcId="{A4160E13-5158-4E27-A655-8500E84F6CDB}" destId="{7A6A6BF9-40A3-4A06-83E3-A45E2401E4F6}" srcOrd="0" destOrd="0" parTransId="{0AA2D2DD-36C5-41FF-9DD3-3D6158B80905}" sibTransId="{FAC501C5-E308-4295-9173-D3650C2AD8DA}"/>
    <dgm:cxn modelId="{F7DD1F87-23A3-4413-9789-681AEF67852A}" srcId="{A4160E13-5158-4E27-A655-8500E84F6CDB}" destId="{889908AF-C5E9-4872-A3A6-C8D55E74A80B}" srcOrd="1" destOrd="0" parTransId="{4B206BE5-CE98-4D72-A16D-32229D3BD085}" sibTransId="{62DAAD19-F8C9-466F-B6F4-388473C6157E}"/>
    <dgm:cxn modelId="{9E11F08D-BD59-43EB-AC58-8A7B2810C0F2}" type="presOf" srcId="{A4160E13-5158-4E27-A655-8500E84F6CDB}" destId="{6FC5989D-E197-4CE2-9296-3800B08E19CB}" srcOrd="0" destOrd="0" presId="urn:microsoft.com/office/officeart/2005/8/layout/process1"/>
    <dgm:cxn modelId="{81487F91-BDB7-46D8-B065-18600185F7EF}" type="presOf" srcId="{62DAAD19-F8C9-466F-B6F4-388473C6157E}" destId="{2469DF72-4DAB-4EF7-8615-66D7E0104E94}" srcOrd="1" destOrd="0" presId="urn:microsoft.com/office/officeart/2005/8/layout/process1"/>
    <dgm:cxn modelId="{DA4CC2A3-D136-4874-A347-0CBE7989A489}" type="presOf" srcId="{FAC501C5-E308-4295-9173-D3650C2AD8DA}" destId="{8C94CE85-93D0-4182-9025-AC6F14F0A193}" srcOrd="0" destOrd="0" presId="urn:microsoft.com/office/officeart/2005/8/layout/process1"/>
    <dgm:cxn modelId="{21FA5DDE-4632-47B1-89BD-EFC9E15AAD35}" srcId="{A4160E13-5158-4E27-A655-8500E84F6CDB}" destId="{91242B57-8829-478C-B77E-3971C9069A4B}" srcOrd="2" destOrd="0" parTransId="{F544C517-4147-4955-B525-BF669DC391BD}" sibTransId="{158BC26E-39D8-4165-B41A-329D027F8697}"/>
    <dgm:cxn modelId="{D2D8E3E8-30E7-44D3-A011-DCEEE39E1874}" type="presOf" srcId="{91242B57-8829-478C-B77E-3971C9069A4B}" destId="{4AC676DA-8022-4705-B25F-45103B2958C1}" srcOrd="0" destOrd="0" presId="urn:microsoft.com/office/officeart/2005/8/layout/process1"/>
    <dgm:cxn modelId="{FA44C92A-A2FE-4FD9-BF99-CB2489642ACB}" type="presParOf" srcId="{6FC5989D-E197-4CE2-9296-3800B08E19CB}" destId="{B520A0A6-96AD-4B00-8378-64189527A2FE}" srcOrd="0" destOrd="0" presId="urn:microsoft.com/office/officeart/2005/8/layout/process1"/>
    <dgm:cxn modelId="{08DAD84B-6EBC-43CE-8097-C14A9B4AB576}" type="presParOf" srcId="{6FC5989D-E197-4CE2-9296-3800B08E19CB}" destId="{8C94CE85-93D0-4182-9025-AC6F14F0A193}" srcOrd="1" destOrd="0" presId="urn:microsoft.com/office/officeart/2005/8/layout/process1"/>
    <dgm:cxn modelId="{DD91A63B-E730-434E-8527-58789009EF8D}" type="presParOf" srcId="{8C94CE85-93D0-4182-9025-AC6F14F0A193}" destId="{125EB953-D57A-4CD2-A98B-FA412C3069F6}" srcOrd="0" destOrd="0" presId="urn:microsoft.com/office/officeart/2005/8/layout/process1"/>
    <dgm:cxn modelId="{F6862FB6-782B-4EB6-8AE3-0936D2FEEA49}" type="presParOf" srcId="{6FC5989D-E197-4CE2-9296-3800B08E19CB}" destId="{AC9528C3-2839-4638-AFFA-95277F507C25}" srcOrd="2" destOrd="0" presId="urn:microsoft.com/office/officeart/2005/8/layout/process1"/>
    <dgm:cxn modelId="{E2651D04-9F45-41A9-B16C-C284C66F8866}" type="presParOf" srcId="{6FC5989D-E197-4CE2-9296-3800B08E19CB}" destId="{E53FBE5D-A907-49EA-9719-15995D7153C6}" srcOrd="3" destOrd="0" presId="urn:microsoft.com/office/officeart/2005/8/layout/process1"/>
    <dgm:cxn modelId="{9270BBE1-1DBA-4CC3-8684-E1F861B86285}" type="presParOf" srcId="{E53FBE5D-A907-49EA-9719-15995D7153C6}" destId="{2469DF72-4DAB-4EF7-8615-66D7E0104E94}" srcOrd="0" destOrd="0" presId="urn:microsoft.com/office/officeart/2005/8/layout/process1"/>
    <dgm:cxn modelId="{9E04B70D-C121-46BD-A6F4-3CC61CFFE337}" type="presParOf" srcId="{6FC5989D-E197-4CE2-9296-3800B08E19CB}" destId="{4AC676DA-8022-4705-B25F-45103B2958C1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972C71CE-5AD0-42C4-B765-3C553D316DCF}" type="doc">
      <dgm:prSet loTypeId="urn:microsoft.com/office/officeart/2008/layout/VerticalCurvedList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7F51C161-3F13-456E-8B64-AE0C4ACC99A9}">
      <dgm:prSet phldrT="[Texto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s-ES" sz="2400" b="0" dirty="0">
              <a:solidFill>
                <a:srgbClr val="002060"/>
              </a:solidFill>
              <a:latin typeface="+mj-lt"/>
            </a:rPr>
            <a:t>Viabilidad financiera, análisis de costos de </a:t>
          </a:r>
          <a:r>
            <a:rPr lang="es-ES" sz="2400" b="0">
              <a:solidFill>
                <a:srgbClr val="002060"/>
              </a:solidFill>
              <a:latin typeface="+mj-lt"/>
            </a:rPr>
            <a:t>las alternativas planteadas.</a:t>
          </a:r>
          <a:endParaRPr lang="es-EC" sz="2400" b="0" dirty="0">
            <a:solidFill>
              <a:srgbClr val="002060"/>
            </a:solidFill>
            <a:latin typeface="+mj-lt"/>
            <a:cs typeface="Arial" panose="020B0604020202020204" pitchFamily="34" charset="0"/>
          </a:endParaRPr>
        </a:p>
      </dgm:t>
    </dgm:pt>
    <dgm:pt modelId="{63D5C523-A884-48EB-B884-6D8B60839A00}" type="parTrans" cxnId="{297159D4-EC27-4D47-8EE4-EDF243920CA1}">
      <dgm:prSet/>
      <dgm:spPr/>
      <dgm:t>
        <a:bodyPr/>
        <a:lstStyle/>
        <a:p>
          <a:endParaRPr lang="es-EC" sz="2400" b="0">
            <a:latin typeface="+mj-lt"/>
          </a:endParaRPr>
        </a:p>
      </dgm:t>
    </dgm:pt>
    <dgm:pt modelId="{C2D027D0-76EA-4397-A555-1CFAC2DB9860}" type="sibTrans" cxnId="{297159D4-EC27-4D47-8EE4-EDF243920CA1}">
      <dgm:prSet/>
      <dgm:spPr/>
      <dgm:t>
        <a:bodyPr/>
        <a:lstStyle/>
        <a:p>
          <a:endParaRPr lang="es-EC" sz="2400" b="0">
            <a:latin typeface="+mj-lt"/>
          </a:endParaRPr>
        </a:p>
      </dgm:t>
    </dgm:pt>
    <dgm:pt modelId="{32938ABF-B2E5-482A-9554-7733F5D4EA4D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s-ES" sz="2400" b="0" dirty="0">
              <a:solidFill>
                <a:srgbClr val="002060"/>
              </a:solidFill>
              <a:latin typeface="+mj-lt"/>
            </a:rPr>
            <a:t>Conocimiento por parte de la banca multilateral.</a:t>
          </a:r>
          <a:endParaRPr lang="es-ES" sz="2400" b="0" dirty="0">
            <a:solidFill>
              <a:srgbClr val="002060"/>
            </a:solidFill>
            <a:effectLst/>
            <a:latin typeface="+mj-lt"/>
            <a:ea typeface="Times New Roman" panose="02020603050405020304" pitchFamily="18" charset="0"/>
            <a:cs typeface="Arial" panose="020B0604020202020204" pitchFamily="34" charset="0"/>
          </a:endParaRPr>
        </a:p>
      </dgm:t>
    </dgm:pt>
    <dgm:pt modelId="{9E671228-D9EA-4E4C-AF43-2F80A8738D06}" type="parTrans" cxnId="{A14F47A0-3DAA-4C81-9BE4-38D9657806C7}">
      <dgm:prSet/>
      <dgm:spPr/>
      <dgm:t>
        <a:bodyPr/>
        <a:lstStyle/>
        <a:p>
          <a:endParaRPr lang="es-EC" sz="2400" b="0">
            <a:latin typeface="+mj-lt"/>
          </a:endParaRPr>
        </a:p>
      </dgm:t>
    </dgm:pt>
    <dgm:pt modelId="{AC77E669-D31F-4BCC-B633-02F4DDD13230}" type="sibTrans" cxnId="{A14F47A0-3DAA-4C81-9BE4-38D9657806C7}">
      <dgm:prSet/>
      <dgm:spPr/>
      <dgm:t>
        <a:bodyPr/>
        <a:lstStyle/>
        <a:p>
          <a:endParaRPr lang="es-EC" sz="2400" b="0">
            <a:latin typeface="+mj-lt"/>
          </a:endParaRPr>
        </a:p>
      </dgm:t>
    </dgm:pt>
    <dgm:pt modelId="{0F85A548-621D-4C52-9AC3-2ED3F1B13FEF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s-ES" sz="2400" b="0" dirty="0">
              <a:solidFill>
                <a:srgbClr val="002060"/>
              </a:solidFill>
              <a:latin typeface="+mj-lt"/>
            </a:rPr>
            <a:t>Informe de viabilidad de la Secretaría de Movilidad y Planificación</a:t>
          </a:r>
          <a:r>
            <a:rPr lang="es-ES" sz="2400" b="0" spc="-70" dirty="0">
              <a:solidFill>
                <a:srgbClr val="002060"/>
              </a:solidFill>
              <a:effectLst/>
              <a:latin typeface="+mj-lt"/>
              <a:ea typeface="Times New Roman" panose="02020603050405020304" pitchFamily="18" charset="0"/>
              <a:cs typeface="Arial" panose="020B0604020202020204" pitchFamily="34" charset="0"/>
            </a:rPr>
            <a:t>.</a:t>
          </a:r>
          <a:endParaRPr lang="es-EC" sz="2400" b="0" dirty="0">
            <a:solidFill>
              <a:srgbClr val="002060"/>
            </a:solidFill>
            <a:effectLst/>
            <a:latin typeface="+mj-lt"/>
            <a:ea typeface="Times New Roman" panose="02020603050405020304" pitchFamily="18" charset="0"/>
            <a:cs typeface="Arial" panose="020B0604020202020204" pitchFamily="34" charset="0"/>
          </a:endParaRPr>
        </a:p>
      </dgm:t>
    </dgm:pt>
    <dgm:pt modelId="{45AED1D4-2E0B-4377-B6DC-B303A3B95709}" type="sibTrans" cxnId="{CBB84F56-0E1B-4022-848B-9D9ED3A9A86D}">
      <dgm:prSet/>
      <dgm:spPr/>
      <dgm:t>
        <a:bodyPr/>
        <a:lstStyle/>
        <a:p>
          <a:endParaRPr lang="es-EC" sz="2400" b="0">
            <a:latin typeface="+mj-lt"/>
          </a:endParaRPr>
        </a:p>
      </dgm:t>
    </dgm:pt>
    <dgm:pt modelId="{FF7CA644-19E4-441D-BADC-A00BA57DD92B}" type="parTrans" cxnId="{CBB84F56-0E1B-4022-848B-9D9ED3A9A86D}">
      <dgm:prSet/>
      <dgm:spPr/>
      <dgm:t>
        <a:bodyPr/>
        <a:lstStyle/>
        <a:p>
          <a:endParaRPr lang="es-EC" sz="2400" b="0">
            <a:latin typeface="+mj-lt"/>
          </a:endParaRPr>
        </a:p>
      </dgm:t>
    </dgm:pt>
    <dgm:pt modelId="{76E6C6C2-59E4-47B4-806E-91935A8F18B5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s-ES" sz="2400" b="0" dirty="0">
              <a:solidFill>
                <a:srgbClr val="002060"/>
              </a:solidFill>
              <a:latin typeface="+mj-lt"/>
            </a:rPr>
            <a:t>Asignación de recursos para la contratación de servicios</a:t>
          </a:r>
          <a:r>
            <a:rPr lang="es-ES" sz="2400" b="0" dirty="0">
              <a:solidFill>
                <a:srgbClr val="002060"/>
              </a:solidFill>
              <a:latin typeface="+mj-lt"/>
              <a:cs typeface="Arial" panose="020B0604020202020204" pitchFamily="34" charset="0"/>
            </a:rPr>
            <a:t>.</a:t>
          </a:r>
          <a:endParaRPr lang="es-ES" sz="2400" b="0" dirty="0">
            <a:solidFill>
              <a:srgbClr val="002060"/>
            </a:solidFill>
            <a:latin typeface="+mj-lt"/>
            <a:ea typeface="Times New Roman" panose="02020603050405020304" pitchFamily="18" charset="0"/>
            <a:cs typeface="Arial" panose="020B0604020202020204" pitchFamily="34" charset="0"/>
          </a:endParaRPr>
        </a:p>
      </dgm:t>
    </dgm:pt>
    <dgm:pt modelId="{ADB13D30-9AD1-4E94-92F8-C1366F7F9798}" type="sibTrans" cxnId="{E988B646-BDEA-47EE-94D4-46E5C42361D8}">
      <dgm:prSet/>
      <dgm:spPr/>
      <dgm:t>
        <a:bodyPr/>
        <a:lstStyle/>
        <a:p>
          <a:endParaRPr lang="es-EC" sz="2400" b="0">
            <a:latin typeface="+mj-lt"/>
          </a:endParaRPr>
        </a:p>
      </dgm:t>
    </dgm:pt>
    <dgm:pt modelId="{4D944A4D-9EE4-4094-A69F-BAD79605B536}" type="parTrans" cxnId="{E988B646-BDEA-47EE-94D4-46E5C42361D8}">
      <dgm:prSet/>
      <dgm:spPr/>
      <dgm:t>
        <a:bodyPr/>
        <a:lstStyle/>
        <a:p>
          <a:endParaRPr lang="es-EC" sz="2400" b="0">
            <a:latin typeface="+mj-lt"/>
          </a:endParaRPr>
        </a:p>
      </dgm:t>
    </dgm:pt>
    <dgm:pt modelId="{6205D825-1566-DE4C-BB61-201DE22DBE09}">
      <dgm:prSet phldrT="[Texto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s-ES" sz="2400" b="0" dirty="0">
              <a:solidFill>
                <a:srgbClr val="002060"/>
              </a:solidFill>
              <a:latin typeface="+mj-lt"/>
            </a:rPr>
            <a:t>Conocimiento por parte del Directorio del modelo de operación.</a:t>
          </a:r>
          <a:endParaRPr lang="es-EC" sz="2400" b="0" dirty="0">
            <a:solidFill>
              <a:srgbClr val="002060"/>
            </a:solidFill>
            <a:latin typeface="+mj-lt"/>
            <a:cs typeface="Arial" panose="020B0604020202020204" pitchFamily="34" charset="0"/>
          </a:endParaRPr>
        </a:p>
      </dgm:t>
    </dgm:pt>
    <dgm:pt modelId="{51A830C6-1877-CA4D-A3F5-1BC799ECA441}" type="parTrans" cxnId="{FACA8FAF-65A6-0643-9A3F-D7121056E1A5}">
      <dgm:prSet/>
      <dgm:spPr/>
      <dgm:t>
        <a:bodyPr/>
        <a:lstStyle/>
        <a:p>
          <a:endParaRPr lang="es-ES" sz="2400">
            <a:latin typeface="+mj-lt"/>
          </a:endParaRPr>
        </a:p>
      </dgm:t>
    </dgm:pt>
    <dgm:pt modelId="{371B1650-5F78-BD41-8859-FE92F86CFA1C}" type="sibTrans" cxnId="{FACA8FAF-65A6-0643-9A3F-D7121056E1A5}">
      <dgm:prSet/>
      <dgm:spPr/>
      <dgm:t>
        <a:bodyPr/>
        <a:lstStyle/>
        <a:p>
          <a:endParaRPr lang="es-ES" sz="2400">
            <a:latin typeface="+mj-lt"/>
          </a:endParaRPr>
        </a:p>
      </dgm:t>
    </dgm:pt>
    <dgm:pt modelId="{938F6ED1-4236-4C8F-B978-CF04BA9004FC}" type="pres">
      <dgm:prSet presAssocID="{972C71CE-5AD0-42C4-B765-3C553D316DCF}" presName="Name0" presStyleCnt="0">
        <dgm:presLayoutVars>
          <dgm:chMax val="7"/>
          <dgm:chPref val="7"/>
          <dgm:dir/>
        </dgm:presLayoutVars>
      </dgm:prSet>
      <dgm:spPr/>
    </dgm:pt>
    <dgm:pt modelId="{54C3234C-3972-4274-8CA8-5B943A4BEA3D}" type="pres">
      <dgm:prSet presAssocID="{972C71CE-5AD0-42C4-B765-3C553D316DCF}" presName="Name1" presStyleCnt="0"/>
      <dgm:spPr/>
    </dgm:pt>
    <dgm:pt modelId="{E8E7C75D-1634-4743-A5F5-A47752CDBEA8}" type="pres">
      <dgm:prSet presAssocID="{972C71CE-5AD0-42C4-B765-3C553D316DCF}" presName="cycle" presStyleCnt="0"/>
      <dgm:spPr/>
    </dgm:pt>
    <dgm:pt modelId="{A19565AB-597E-4B4C-822D-0E9175F2276B}" type="pres">
      <dgm:prSet presAssocID="{972C71CE-5AD0-42C4-B765-3C553D316DCF}" presName="srcNode" presStyleLbl="node1" presStyleIdx="0" presStyleCnt="5"/>
      <dgm:spPr/>
    </dgm:pt>
    <dgm:pt modelId="{D2BE890A-6D7D-413B-BDF0-3223D548BA4F}" type="pres">
      <dgm:prSet presAssocID="{972C71CE-5AD0-42C4-B765-3C553D316DCF}" presName="conn" presStyleLbl="parChTrans1D2" presStyleIdx="0" presStyleCnt="1"/>
      <dgm:spPr/>
    </dgm:pt>
    <dgm:pt modelId="{8A4EDDC5-4EED-42CB-B2BB-DF66C84EB0A4}" type="pres">
      <dgm:prSet presAssocID="{972C71CE-5AD0-42C4-B765-3C553D316DCF}" presName="extraNode" presStyleLbl="node1" presStyleIdx="0" presStyleCnt="5"/>
      <dgm:spPr/>
    </dgm:pt>
    <dgm:pt modelId="{5D2F6EC2-EEF2-423D-B67F-8D70A0BB729D}" type="pres">
      <dgm:prSet presAssocID="{972C71CE-5AD0-42C4-B765-3C553D316DCF}" presName="dstNode" presStyleLbl="node1" presStyleIdx="0" presStyleCnt="5"/>
      <dgm:spPr/>
    </dgm:pt>
    <dgm:pt modelId="{312F9A6F-5AD6-4B8E-ADFA-C07BFF8E50A7}" type="pres">
      <dgm:prSet presAssocID="{7F51C161-3F13-456E-8B64-AE0C4ACC99A9}" presName="text_1" presStyleLbl="node1" presStyleIdx="0" presStyleCnt="5">
        <dgm:presLayoutVars>
          <dgm:bulletEnabled val="1"/>
        </dgm:presLayoutVars>
      </dgm:prSet>
      <dgm:spPr/>
    </dgm:pt>
    <dgm:pt modelId="{012B31E8-1860-4425-90D1-7B4779265413}" type="pres">
      <dgm:prSet presAssocID="{7F51C161-3F13-456E-8B64-AE0C4ACC99A9}" presName="accent_1" presStyleCnt="0"/>
      <dgm:spPr/>
    </dgm:pt>
    <dgm:pt modelId="{D46F1B31-3334-41E6-A592-4CC03EE393FE}" type="pres">
      <dgm:prSet presAssocID="{7F51C161-3F13-456E-8B64-AE0C4ACC99A9}" presName="accentRepeatNode" presStyleLbl="solidFgAcc1" presStyleIdx="0" presStyleCnt="5" custScaleX="58601" custScaleY="58602"/>
      <dgm:spPr>
        <a:solidFill>
          <a:srgbClr val="C00000"/>
        </a:solidFill>
        <a:ln>
          <a:noFill/>
        </a:ln>
      </dgm:spPr>
    </dgm:pt>
    <dgm:pt modelId="{48B3D841-D38D-914E-ADDC-C30A0191FA09}" type="pres">
      <dgm:prSet presAssocID="{6205D825-1566-DE4C-BB61-201DE22DBE09}" presName="text_2" presStyleLbl="node1" presStyleIdx="1" presStyleCnt="5">
        <dgm:presLayoutVars>
          <dgm:bulletEnabled val="1"/>
        </dgm:presLayoutVars>
      </dgm:prSet>
      <dgm:spPr/>
    </dgm:pt>
    <dgm:pt modelId="{DD3DB593-E588-4D41-8A39-9A511337042A}" type="pres">
      <dgm:prSet presAssocID="{6205D825-1566-DE4C-BB61-201DE22DBE09}" presName="accent_2" presStyleCnt="0"/>
      <dgm:spPr/>
    </dgm:pt>
    <dgm:pt modelId="{A2895028-6E98-8641-ABE5-3DCD9C9E2083}" type="pres">
      <dgm:prSet presAssocID="{6205D825-1566-DE4C-BB61-201DE22DBE09}" presName="accentRepeatNode" presStyleLbl="solidFgAcc1" presStyleIdx="1" presStyleCnt="5"/>
      <dgm:spPr/>
    </dgm:pt>
    <dgm:pt modelId="{048BE55D-9293-D044-B9C3-72E40886C3C4}" type="pres">
      <dgm:prSet presAssocID="{32938ABF-B2E5-482A-9554-7733F5D4EA4D}" presName="text_3" presStyleLbl="node1" presStyleIdx="2" presStyleCnt="5">
        <dgm:presLayoutVars>
          <dgm:bulletEnabled val="1"/>
        </dgm:presLayoutVars>
      </dgm:prSet>
      <dgm:spPr/>
    </dgm:pt>
    <dgm:pt modelId="{37B5AA06-8DF1-CC48-BB72-A588E3C4998B}" type="pres">
      <dgm:prSet presAssocID="{32938ABF-B2E5-482A-9554-7733F5D4EA4D}" presName="accent_3" presStyleCnt="0"/>
      <dgm:spPr/>
    </dgm:pt>
    <dgm:pt modelId="{99F02670-8C59-4915-ADF2-590D9755AD30}" type="pres">
      <dgm:prSet presAssocID="{32938ABF-B2E5-482A-9554-7733F5D4EA4D}" presName="accentRepeatNode" presStyleLbl="solidFgAcc1" presStyleIdx="2" presStyleCnt="5" custScaleX="58601" custScaleY="58602"/>
      <dgm:spPr>
        <a:solidFill>
          <a:srgbClr val="C00000"/>
        </a:solidFill>
        <a:ln>
          <a:noFill/>
        </a:ln>
      </dgm:spPr>
    </dgm:pt>
    <dgm:pt modelId="{AE8CF8C8-4742-304A-9A13-0A2605149296}" type="pres">
      <dgm:prSet presAssocID="{0F85A548-621D-4C52-9AC3-2ED3F1B13FEF}" presName="text_4" presStyleLbl="node1" presStyleIdx="3" presStyleCnt="5">
        <dgm:presLayoutVars>
          <dgm:bulletEnabled val="1"/>
        </dgm:presLayoutVars>
      </dgm:prSet>
      <dgm:spPr/>
    </dgm:pt>
    <dgm:pt modelId="{BB012FEA-B633-6D47-8237-DCA7CBAFEAB4}" type="pres">
      <dgm:prSet presAssocID="{0F85A548-621D-4C52-9AC3-2ED3F1B13FEF}" presName="accent_4" presStyleCnt="0"/>
      <dgm:spPr/>
    </dgm:pt>
    <dgm:pt modelId="{0A43F9A8-F389-4ADC-B29B-AE947EA29527}" type="pres">
      <dgm:prSet presAssocID="{0F85A548-621D-4C52-9AC3-2ED3F1B13FEF}" presName="accentRepeatNode" presStyleLbl="solidFgAcc1" presStyleIdx="3" presStyleCnt="5" custScaleX="58601" custScaleY="58602"/>
      <dgm:spPr>
        <a:solidFill>
          <a:srgbClr val="C00000"/>
        </a:solidFill>
        <a:ln>
          <a:noFill/>
        </a:ln>
      </dgm:spPr>
    </dgm:pt>
    <dgm:pt modelId="{D837F319-592E-134D-BCAD-9714B1BA9B82}" type="pres">
      <dgm:prSet presAssocID="{76E6C6C2-59E4-47B4-806E-91935A8F18B5}" presName="text_5" presStyleLbl="node1" presStyleIdx="4" presStyleCnt="5">
        <dgm:presLayoutVars>
          <dgm:bulletEnabled val="1"/>
        </dgm:presLayoutVars>
      </dgm:prSet>
      <dgm:spPr/>
    </dgm:pt>
    <dgm:pt modelId="{01857ACA-1B6D-274F-B735-8C9FDC56B808}" type="pres">
      <dgm:prSet presAssocID="{76E6C6C2-59E4-47B4-806E-91935A8F18B5}" presName="accent_5" presStyleCnt="0"/>
      <dgm:spPr/>
    </dgm:pt>
    <dgm:pt modelId="{4BCB0EC9-E4C7-48E9-AC64-3C0773AAEA23}" type="pres">
      <dgm:prSet presAssocID="{76E6C6C2-59E4-47B4-806E-91935A8F18B5}" presName="accentRepeatNode" presStyleLbl="solidFgAcc1" presStyleIdx="4" presStyleCnt="5" custScaleX="58601" custScaleY="58602"/>
      <dgm:spPr>
        <a:solidFill>
          <a:srgbClr val="C00000"/>
        </a:solidFill>
        <a:ln>
          <a:noFill/>
        </a:ln>
      </dgm:spPr>
    </dgm:pt>
  </dgm:ptLst>
  <dgm:cxnLst>
    <dgm:cxn modelId="{EC85F234-9574-4145-8790-644B910FB854}" type="presOf" srcId="{32938ABF-B2E5-482A-9554-7733F5D4EA4D}" destId="{048BE55D-9293-D044-B9C3-72E40886C3C4}" srcOrd="0" destOrd="0" presId="urn:microsoft.com/office/officeart/2008/layout/VerticalCurvedList"/>
    <dgm:cxn modelId="{E988B646-BDEA-47EE-94D4-46E5C42361D8}" srcId="{972C71CE-5AD0-42C4-B765-3C553D316DCF}" destId="{76E6C6C2-59E4-47B4-806E-91935A8F18B5}" srcOrd="4" destOrd="0" parTransId="{4D944A4D-9EE4-4094-A69F-BAD79605B536}" sibTransId="{ADB13D30-9AD1-4E94-92F8-C1366F7F9798}"/>
    <dgm:cxn modelId="{94F6056A-02F4-408E-8638-3CA8D9705D28}" type="presOf" srcId="{972C71CE-5AD0-42C4-B765-3C553D316DCF}" destId="{938F6ED1-4236-4C8F-B978-CF04BA9004FC}" srcOrd="0" destOrd="0" presId="urn:microsoft.com/office/officeart/2008/layout/VerticalCurvedList"/>
    <dgm:cxn modelId="{DEE1EC4E-047E-455C-BBC0-DE280049DEF7}" type="presOf" srcId="{7F51C161-3F13-456E-8B64-AE0C4ACC99A9}" destId="{312F9A6F-5AD6-4B8E-ADFA-C07BFF8E50A7}" srcOrd="0" destOrd="0" presId="urn:microsoft.com/office/officeart/2008/layout/VerticalCurvedList"/>
    <dgm:cxn modelId="{CBB84F56-0E1B-4022-848B-9D9ED3A9A86D}" srcId="{972C71CE-5AD0-42C4-B765-3C553D316DCF}" destId="{0F85A548-621D-4C52-9AC3-2ED3F1B13FEF}" srcOrd="3" destOrd="0" parTransId="{FF7CA644-19E4-441D-BADC-A00BA57DD92B}" sibTransId="{45AED1D4-2E0B-4377-B6DC-B303A3B95709}"/>
    <dgm:cxn modelId="{93BFE359-34F0-A84D-9C8B-AFD0C550043D}" type="presOf" srcId="{76E6C6C2-59E4-47B4-806E-91935A8F18B5}" destId="{D837F319-592E-134D-BCAD-9714B1BA9B82}" srcOrd="0" destOrd="0" presId="urn:microsoft.com/office/officeart/2008/layout/VerticalCurvedList"/>
    <dgm:cxn modelId="{1ECEF859-0775-A145-B7A0-0A74818F5306}" type="presOf" srcId="{6205D825-1566-DE4C-BB61-201DE22DBE09}" destId="{48B3D841-D38D-914E-ADDC-C30A0191FA09}" srcOrd="0" destOrd="0" presId="urn:microsoft.com/office/officeart/2008/layout/VerticalCurvedList"/>
    <dgm:cxn modelId="{A14F47A0-3DAA-4C81-9BE4-38D9657806C7}" srcId="{972C71CE-5AD0-42C4-B765-3C553D316DCF}" destId="{32938ABF-B2E5-482A-9554-7733F5D4EA4D}" srcOrd="2" destOrd="0" parTransId="{9E671228-D9EA-4E4C-AF43-2F80A8738D06}" sibTransId="{AC77E669-D31F-4BCC-B633-02F4DDD13230}"/>
    <dgm:cxn modelId="{911557A0-11EE-4685-A338-69824031D494}" type="presOf" srcId="{C2D027D0-76EA-4397-A555-1CFAC2DB9860}" destId="{D2BE890A-6D7D-413B-BDF0-3223D548BA4F}" srcOrd="0" destOrd="0" presId="urn:microsoft.com/office/officeart/2008/layout/VerticalCurvedList"/>
    <dgm:cxn modelId="{FACA8FAF-65A6-0643-9A3F-D7121056E1A5}" srcId="{972C71CE-5AD0-42C4-B765-3C553D316DCF}" destId="{6205D825-1566-DE4C-BB61-201DE22DBE09}" srcOrd="1" destOrd="0" parTransId="{51A830C6-1877-CA4D-A3F5-1BC799ECA441}" sibTransId="{371B1650-5F78-BD41-8859-FE92F86CFA1C}"/>
    <dgm:cxn modelId="{297159D4-EC27-4D47-8EE4-EDF243920CA1}" srcId="{972C71CE-5AD0-42C4-B765-3C553D316DCF}" destId="{7F51C161-3F13-456E-8B64-AE0C4ACC99A9}" srcOrd="0" destOrd="0" parTransId="{63D5C523-A884-48EB-B884-6D8B60839A00}" sibTransId="{C2D027D0-76EA-4397-A555-1CFAC2DB9860}"/>
    <dgm:cxn modelId="{E2CD6FDB-9635-C045-B6EA-21B189E3A6A6}" type="presOf" srcId="{0F85A548-621D-4C52-9AC3-2ED3F1B13FEF}" destId="{AE8CF8C8-4742-304A-9A13-0A2605149296}" srcOrd="0" destOrd="0" presId="urn:microsoft.com/office/officeart/2008/layout/VerticalCurvedList"/>
    <dgm:cxn modelId="{71B06149-364A-4876-B527-2EC8C2B4EF9E}" type="presParOf" srcId="{938F6ED1-4236-4C8F-B978-CF04BA9004FC}" destId="{54C3234C-3972-4274-8CA8-5B943A4BEA3D}" srcOrd="0" destOrd="0" presId="urn:microsoft.com/office/officeart/2008/layout/VerticalCurvedList"/>
    <dgm:cxn modelId="{A86F0642-3D71-4157-BFC1-1522490C4688}" type="presParOf" srcId="{54C3234C-3972-4274-8CA8-5B943A4BEA3D}" destId="{E8E7C75D-1634-4743-A5F5-A47752CDBEA8}" srcOrd="0" destOrd="0" presId="urn:microsoft.com/office/officeart/2008/layout/VerticalCurvedList"/>
    <dgm:cxn modelId="{CA1396CE-EC6E-4C4B-BFF4-9484D4E1725B}" type="presParOf" srcId="{E8E7C75D-1634-4743-A5F5-A47752CDBEA8}" destId="{A19565AB-597E-4B4C-822D-0E9175F2276B}" srcOrd="0" destOrd="0" presId="urn:microsoft.com/office/officeart/2008/layout/VerticalCurvedList"/>
    <dgm:cxn modelId="{46C08E85-207A-4B81-B508-AE217234981D}" type="presParOf" srcId="{E8E7C75D-1634-4743-A5F5-A47752CDBEA8}" destId="{D2BE890A-6D7D-413B-BDF0-3223D548BA4F}" srcOrd="1" destOrd="0" presId="urn:microsoft.com/office/officeart/2008/layout/VerticalCurvedList"/>
    <dgm:cxn modelId="{1AD1430F-6577-487B-875A-3AA2D6B78657}" type="presParOf" srcId="{E8E7C75D-1634-4743-A5F5-A47752CDBEA8}" destId="{8A4EDDC5-4EED-42CB-B2BB-DF66C84EB0A4}" srcOrd="2" destOrd="0" presId="urn:microsoft.com/office/officeart/2008/layout/VerticalCurvedList"/>
    <dgm:cxn modelId="{1E31703A-091E-49D9-AD07-C77484DDE61C}" type="presParOf" srcId="{E8E7C75D-1634-4743-A5F5-A47752CDBEA8}" destId="{5D2F6EC2-EEF2-423D-B67F-8D70A0BB729D}" srcOrd="3" destOrd="0" presId="urn:microsoft.com/office/officeart/2008/layout/VerticalCurvedList"/>
    <dgm:cxn modelId="{2322B9BC-C99E-4207-9E93-FED7D6C27890}" type="presParOf" srcId="{54C3234C-3972-4274-8CA8-5B943A4BEA3D}" destId="{312F9A6F-5AD6-4B8E-ADFA-C07BFF8E50A7}" srcOrd="1" destOrd="0" presId="urn:microsoft.com/office/officeart/2008/layout/VerticalCurvedList"/>
    <dgm:cxn modelId="{8AFB8057-0F0F-4F59-97B4-4F267655A0DD}" type="presParOf" srcId="{54C3234C-3972-4274-8CA8-5B943A4BEA3D}" destId="{012B31E8-1860-4425-90D1-7B4779265413}" srcOrd="2" destOrd="0" presId="urn:microsoft.com/office/officeart/2008/layout/VerticalCurvedList"/>
    <dgm:cxn modelId="{36226C19-6DFE-4089-837B-BFC76839EA44}" type="presParOf" srcId="{012B31E8-1860-4425-90D1-7B4779265413}" destId="{D46F1B31-3334-41E6-A592-4CC03EE393FE}" srcOrd="0" destOrd="0" presId="urn:microsoft.com/office/officeart/2008/layout/VerticalCurvedList"/>
    <dgm:cxn modelId="{28D48998-8BC9-264C-83AE-CEEF1FBD8056}" type="presParOf" srcId="{54C3234C-3972-4274-8CA8-5B943A4BEA3D}" destId="{48B3D841-D38D-914E-ADDC-C30A0191FA09}" srcOrd="3" destOrd="0" presId="urn:microsoft.com/office/officeart/2008/layout/VerticalCurvedList"/>
    <dgm:cxn modelId="{A8E36910-A31A-C44F-9A68-8E288C81E59D}" type="presParOf" srcId="{54C3234C-3972-4274-8CA8-5B943A4BEA3D}" destId="{DD3DB593-E588-4D41-8A39-9A511337042A}" srcOrd="4" destOrd="0" presId="urn:microsoft.com/office/officeart/2008/layout/VerticalCurvedList"/>
    <dgm:cxn modelId="{8D85EAD3-84C1-7C4B-90E9-D053CF1DB01B}" type="presParOf" srcId="{DD3DB593-E588-4D41-8A39-9A511337042A}" destId="{A2895028-6E98-8641-ABE5-3DCD9C9E2083}" srcOrd="0" destOrd="0" presId="urn:microsoft.com/office/officeart/2008/layout/VerticalCurvedList"/>
    <dgm:cxn modelId="{E89D5775-3D47-1546-B394-FA7BFC652469}" type="presParOf" srcId="{54C3234C-3972-4274-8CA8-5B943A4BEA3D}" destId="{048BE55D-9293-D044-B9C3-72E40886C3C4}" srcOrd="5" destOrd="0" presId="urn:microsoft.com/office/officeart/2008/layout/VerticalCurvedList"/>
    <dgm:cxn modelId="{72FEF834-3575-DD46-B610-90FFB1549A4A}" type="presParOf" srcId="{54C3234C-3972-4274-8CA8-5B943A4BEA3D}" destId="{37B5AA06-8DF1-CC48-BB72-A588E3C4998B}" srcOrd="6" destOrd="0" presId="urn:microsoft.com/office/officeart/2008/layout/VerticalCurvedList"/>
    <dgm:cxn modelId="{628DFAB5-51BB-5D4E-95FF-F2A791987BED}" type="presParOf" srcId="{37B5AA06-8DF1-CC48-BB72-A588E3C4998B}" destId="{99F02670-8C59-4915-ADF2-590D9755AD30}" srcOrd="0" destOrd="0" presId="urn:microsoft.com/office/officeart/2008/layout/VerticalCurvedList"/>
    <dgm:cxn modelId="{D8491672-28E9-794C-A6A1-D443AC58D7F6}" type="presParOf" srcId="{54C3234C-3972-4274-8CA8-5B943A4BEA3D}" destId="{AE8CF8C8-4742-304A-9A13-0A2605149296}" srcOrd="7" destOrd="0" presId="urn:microsoft.com/office/officeart/2008/layout/VerticalCurvedList"/>
    <dgm:cxn modelId="{C8D53CFE-79EA-D34F-BC33-C1A9878D78EE}" type="presParOf" srcId="{54C3234C-3972-4274-8CA8-5B943A4BEA3D}" destId="{BB012FEA-B633-6D47-8237-DCA7CBAFEAB4}" srcOrd="8" destOrd="0" presId="urn:microsoft.com/office/officeart/2008/layout/VerticalCurvedList"/>
    <dgm:cxn modelId="{DBC797DC-B715-6F4F-8DFF-1F8238C2F978}" type="presParOf" srcId="{BB012FEA-B633-6D47-8237-DCA7CBAFEAB4}" destId="{0A43F9A8-F389-4ADC-B29B-AE947EA29527}" srcOrd="0" destOrd="0" presId="urn:microsoft.com/office/officeart/2008/layout/VerticalCurvedList"/>
    <dgm:cxn modelId="{D23229D7-9D59-A74A-A85F-3E1375C72B2F}" type="presParOf" srcId="{54C3234C-3972-4274-8CA8-5B943A4BEA3D}" destId="{D837F319-592E-134D-BCAD-9714B1BA9B82}" srcOrd="9" destOrd="0" presId="urn:microsoft.com/office/officeart/2008/layout/VerticalCurvedList"/>
    <dgm:cxn modelId="{80517298-B25A-7841-8183-33CA0B9136AB}" type="presParOf" srcId="{54C3234C-3972-4274-8CA8-5B943A4BEA3D}" destId="{01857ACA-1B6D-274F-B735-8C9FDC56B808}" srcOrd="10" destOrd="0" presId="urn:microsoft.com/office/officeart/2008/layout/VerticalCurvedList"/>
    <dgm:cxn modelId="{3A26AC95-AD16-DA41-A6B0-7B2744E493C4}" type="presParOf" srcId="{01857ACA-1B6D-274F-B735-8C9FDC56B808}" destId="{4BCB0EC9-E4C7-48E9-AC64-3C0773AAEA2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972C71CE-5AD0-42C4-B765-3C553D316DCF}" type="doc">
      <dgm:prSet loTypeId="urn:microsoft.com/office/officeart/2008/layout/VerticalCurvedList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7F51C161-3F13-456E-8B64-AE0C4ACC99A9}">
      <dgm:prSet phldrT="[Texto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s-ES" sz="2000" b="0" dirty="0">
              <a:solidFill>
                <a:srgbClr val="002060"/>
              </a:solidFill>
              <a:latin typeface="Calibri (Cuerpo)"/>
            </a:rPr>
            <a:t>Estudios Previos / Especificaciones Técnicas.</a:t>
          </a:r>
          <a:endParaRPr lang="es-EC" sz="2000" b="0" dirty="0">
            <a:solidFill>
              <a:srgbClr val="002060"/>
            </a:solidFill>
            <a:latin typeface="Calibri (Cuerpo)"/>
            <a:cs typeface="Arial" panose="020B0604020202020204" pitchFamily="34" charset="0"/>
          </a:endParaRPr>
        </a:p>
      </dgm:t>
    </dgm:pt>
    <dgm:pt modelId="{63D5C523-A884-48EB-B884-6D8B60839A00}" type="parTrans" cxnId="{297159D4-EC27-4D47-8EE4-EDF243920CA1}">
      <dgm:prSet/>
      <dgm:spPr/>
      <dgm:t>
        <a:bodyPr/>
        <a:lstStyle/>
        <a:p>
          <a:endParaRPr lang="es-EC" sz="2000" b="0">
            <a:latin typeface="Calibri (Cuerpo)"/>
          </a:endParaRPr>
        </a:p>
      </dgm:t>
    </dgm:pt>
    <dgm:pt modelId="{C2D027D0-76EA-4397-A555-1CFAC2DB9860}" type="sibTrans" cxnId="{297159D4-EC27-4D47-8EE4-EDF243920CA1}">
      <dgm:prSet/>
      <dgm:spPr/>
      <dgm:t>
        <a:bodyPr/>
        <a:lstStyle/>
        <a:p>
          <a:endParaRPr lang="es-EC" sz="2000" b="0">
            <a:latin typeface="Calibri (Cuerpo)"/>
          </a:endParaRPr>
        </a:p>
      </dgm:t>
    </dgm:pt>
    <dgm:pt modelId="{32938ABF-B2E5-482A-9554-7733F5D4EA4D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s-ES" sz="2000" b="0" dirty="0">
              <a:solidFill>
                <a:srgbClr val="002060"/>
              </a:solidFill>
              <a:latin typeface="Calibri (Cuerpo)"/>
            </a:rPr>
            <a:t>Recepción y registro contable de bienes y posterior aseguramiento.</a:t>
          </a:r>
          <a:endParaRPr lang="es-ES" sz="2000" b="0" dirty="0">
            <a:solidFill>
              <a:srgbClr val="002060"/>
            </a:solidFill>
            <a:effectLst/>
            <a:latin typeface="Calibri (Cuerpo)"/>
            <a:ea typeface="Times New Roman" panose="02020603050405020304" pitchFamily="18" charset="0"/>
            <a:cs typeface="Arial" panose="020B0604020202020204" pitchFamily="34" charset="0"/>
          </a:endParaRPr>
        </a:p>
      </dgm:t>
    </dgm:pt>
    <dgm:pt modelId="{9E671228-D9EA-4E4C-AF43-2F80A8738D06}" type="parTrans" cxnId="{A14F47A0-3DAA-4C81-9BE4-38D9657806C7}">
      <dgm:prSet/>
      <dgm:spPr/>
      <dgm:t>
        <a:bodyPr/>
        <a:lstStyle/>
        <a:p>
          <a:endParaRPr lang="es-EC" sz="2000" b="0">
            <a:latin typeface="Calibri (Cuerpo)"/>
          </a:endParaRPr>
        </a:p>
      </dgm:t>
    </dgm:pt>
    <dgm:pt modelId="{AC77E669-D31F-4BCC-B633-02F4DDD13230}" type="sibTrans" cxnId="{A14F47A0-3DAA-4C81-9BE4-38D9657806C7}">
      <dgm:prSet/>
      <dgm:spPr/>
      <dgm:t>
        <a:bodyPr/>
        <a:lstStyle/>
        <a:p>
          <a:endParaRPr lang="es-EC" sz="2000" b="0">
            <a:latin typeface="Calibri (Cuerpo)"/>
          </a:endParaRPr>
        </a:p>
      </dgm:t>
    </dgm:pt>
    <dgm:pt modelId="{0F85A548-621D-4C52-9AC3-2ED3F1B13FEF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s-ES" sz="2000" b="0" dirty="0">
              <a:solidFill>
                <a:srgbClr val="002060"/>
              </a:solidFill>
              <a:latin typeface="Calibri (Cuerpo)"/>
            </a:rPr>
            <a:t>Planificación estratégica de la EPMMQ, Reestructuración Institucional.</a:t>
          </a:r>
          <a:endParaRPr lang="es-EC" sz="2000" b="0" dirty="0">
            <a:solidFill>
              <a:srgbClr val="002060"/>
            </a:solidFill>
            <a:effectLst/>
            <a:latin typeface="Calibri (Cuerpo)"/>
            <a:ea typeface="Times New Roman" panose="02020603050405020304" pitchFamily="18" charset="0"/>
            <a:cs typeface="Arial" panose="020B0604020202020204" pitchFamily="34" charset="0"/>
          </a:endParaRPr>
        </a:p>
      </dgm:t>
    </dgm:pt>
    <dgm:pt modelId="{45AED1D4-2E0B-4377-B6DC-B303A3B95709}" type="sibTrans" cxnId="{CBB84F56-0E1B-4022-848B-9D9ED3A9A86D}">
      <dgm:prSet/>
      <dgm:spPr/>
      <dgm:t>
        <a:bodyPr/>
        <a:lstStyle/>
        <a:p>
          <a:endParaRPr lang="es-EC" sz="2000" b="0">
            <a:latin typeface="Calibri (Cuerpo)"/>
          </a:endParaRPr>
        </a:p>
      </dgm:t>
    </dgm:pt>
    <dgm:pt modelId="{FF7CA644-19E4-441D-BADC-A00BA57DD92B}" type="parTrans" cxnId="{CBB84F56-0E1B-4022-848B-9D9ED3A9A86D}">
      <dgm:prSet/>
      <dgm:spPr/>
      <dgm:t>
        <a:bodyPr/>
        <a:lstStyle/>
        <a:p>
          <a:endParaRPr lang="es-EC" sz="2000" b="0">
            <a:latin typeface="Calibri (Cuerpo)"/>
          </a:endParaRPr>
        </a:p>
      </dgm:t>
    </dgm:pt>
    <dgm:pt modelId="{6205D825-1566-DE4C-BB61-201DE22DBE09}">
      <dgm:prSet phldrT="[Texto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s-ES" sz="2000" b="0" dirty="0">
              <a:solidFill>
                <a:srgbClr val="002060"/>
              </a:solidFill>
              <a:latin typeface="Calibri (Cuerpo)"/>
            </a:rPr>
            <a:t>Servicios a contratar (Recaudo, Limpieza, Seguridad, Mantenimiento, Fiscalización).</a:t>
          </a:r>
          <a:endParaRPr lang="es-EC" sz="2000" b="0" dirty="0">
            <a:solidFill>
              <a:srgbClr val="002060"/>
            </a:solidFill>
            <a:latin typeface="Calibri (Cuerpo)"/>
            <a:cs typeface="Arial" panose="020B0604020202020204" pitchFamily="34" charset="0"/>
          </a:endParaRPr>
        </a:p>
      </dgm:t>
    </dgm:pt>
    <dgm:pt modelId="{51A830C6-1877-CA4D-A3F5-1BC799ECA441}" type="parTrans" cxnId="{FACA8FAF-65A6-0643-9A3F-D7121056E1A5}">
      <dgm:prSet/>
      <dgm:spPr/>
      <dgm:t>
        <a:bodyPr/>
        <a:lstStyle/>
        <a:p>
          <a:endParaRPr lang="es-ES" sz="2000">
            <a:latin typeface="Calibri (Cuerpo)"/>
          </a:endParaRPr>
        </a:p>
      </dgm:t>
    </dgm:pt>
    <dgm:pt modelId="{371B1650-5F78-BD41-8859-FE92F86CFA1C}" type="sibTrans" cxnId="{FACA8FAF-65A6-0643-9A3F-D7121056E1A5}">
      <dgm:prSet/>
      <dgm:spPr/>
      <dgm:t>
        <a:bodyPr/>
        <a:lstStyle/>
        <a:p>
          <a:endParaRPr lang="es-ES" sz="2000">
            <a:latin typeface="Calibri (Cuerpo)"/>
          </a:endParaRPr>
        </a:p>
      </dgm:t>
    </dgm:pt>
    <dgm:pt modelId="{842B780D-FF16-4E27-943A-4109981DDC70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s-ES" sz="2000" b="0" dirty="0">
              <a:solidFill>
                <a:srgbClr val="002060"/>
              </a:solidFill>
              <a:latin typeface="Calibri (Cuerpo)"/>
            </a:rPr>
            <a:t>Gestión Comercial del Sistema (recursos no operacionales).</a:t>
          </a:r>
          <a:endParaRPr lang="es-ES" sz="2000" b="0" dirty="0">
            <a:solidFill>
              <a:srgbClr val="002060"/>
            </a:solidFill>
            <a:latin typeface="Calibri (Cuerpo)"/>
            <a:ea typeface="Times New Roman" panose="02020603050405020304" pitchFamily="18" charset="0"/>
            <a:cs typeface="Arial" panose="020B0604020202020204" pitchFamily="34" charset="0"/>
          </a:endParaRPr>
        </a:p>
      </dgm:t>
    </dgm:pt>
    <dgm:pt modelId="{07D2B606-C608-4D41-8170-6743681338AB}" type="parTrans" cxnId="{9A3A80A3-910D-4880-864A-E5F5171EDB5E}">
      <dgm:prSet/>
      <dgm:spPr/>
      <dgm:t>
        <a:bodyPr/>
        <a:lstStyle/>
        <a:p>
          <a:endParaRPr lang="es-EC" sz="2000">
            <a:latin typeface="Calibri (Cuerpo)"/>
          </a:endParaRPr>
        </a:p>
      </dgm:t>
    </dgm:pt>
    <dgm:pt modelId="{7EDE573E-49DA-4235-A187-27B20B5D1C25}" type="sibTrans" cxnId="{9A3A80A3-910D-4880-864A-E5F5171EDB5E}">
      <dgm:prSet/>
      <dgm:spPr/>
      <dgm:t>
        <a:bodyPr/>
        <a:lstStyle/>
        <a:p>
          <a:endParaRPr lang="es-EC" sz="2000">
            <a:latin typeface="Calibri (Cuerpo)"/>
          </a:endParaRPr>
        </a:p>
      </dgm:t>
    </dgm:pt>
    <dgm:pt modelId="{547669AF-14E2-46D1-9883-342485D66FBC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s-ES" sz="2000" b="0" dirty="0">
              <a:solidFill>
                <a:srgbClr val="002060"/>
              </a:solidFill>
              <a:latin typeface="Calibri (Cuerpo)"/>
            </a:rPr>
            <a:t>Preoperación: Capacitación y certificación Personal, Marcha Blanca.</a:t>
          </a:r>
          <a:endParaRPr lang="es-ES" sz="2000" b="0" dirty="0">
            <a:solidFill>
              <a:srgbClr val="002060"/>
            </a:solidFill>
            <a:latin typeface="Calibri (Cuerpo)"/>
            <a:ea typeface="Times New Roman" panose="02020603050405020304" pitchFamily="18" charset="0"/>
            <a:cs typeface="Arial" panose="020B0604020202020204" pitchFamily="34" charset="0"/>
          </a:endParaRPr>
        </a:p>
      </dgm:t>
    </dgm:pt>
    <dgm:pt modelId="{F6D57763-3B26-4A6F-A055-FB18C9581DC2}" type="parTrans" cxnId="{04934788-CD20-4613-AB75-E1AE830FF859}">
      <dgm:prSet/>
      <dgm:spPr/>
      <dgm:t>
        <a:bodyPr/>
        <a:lstStyle/>
        <a:p>
          <a:endParaRPr lang="es-EC" sz="2000">
            <a:latin typeface="Calibri (Cuerpo)"/>
          </a:endParaRPr>
        </a:p>
      </dgm:t>
    </dgm:pt>
    <dgm:pt modelId="{07E7D791-28AB-489D-91B4-265C1DBF3F8A}" type="sibTrans" cxnId="{04934788-CD20-4613-AB75-E1AE830FF859}">
      <dgm:prSet/>
      <dgm:spPr/>
      <dgm:t>
        <a:bodyPr/>
        <a:lstStyle/>
        <a:p>
          <a:endParaRPr lang="es-EC" sz="2000">
            <a:latin typeface="Calibri (Cuerpo)"/>
          </a:endParaRPr>
        </a:p>
      </dgm:t>
    </dgm:pt>
    <dgm:pt modelId="{FEB8B812-3B4F-48D0-9367-BF109993E0AE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pPr>
            <a:buNone/>
          </a:pPr>
          <a:r>
            <a:rPr lang="es-ES" sz="2000" dirty="0">
              <a:solidFill>
                <a:srgbClr val="002060"/>
              </a:solidFill>
              <a:latin typeface="Calibri (Cuerpo)"/>
            </a:rPr>
            <a:t>Gestión Operación, Seguridad, Limpieza, Mantenimiento, Sistemas, Ambiental.</a:t>
          </a:r>
          <a:endParaRPr lang="es-EC" sz="2000" dirty="0">
            <a:latin typeface="Calibri (Cuerpo)"/>
          </a:endParaRPr>
        </a:p>
      </dgm:t>
    </dgm:pt>
    <dgm:pt modelId="{215AA9A1-5F22-46C2-A835-6EFF05C9E351}" type="parTrans" cxnId="{301A89D6-0804-4F5E-A21C-504264845CB5}">
      <dgm:prSet/>
      <dgm:spPr/>
      <dgm:t>
        <a:bodyPr/>
        <a:lstStyle/>
        <a:p>
          <a:endParaRPr lang="es-EC" sz="2000">
            <a:latin typeface="Calibri (Cuerpo)"/>
          </a:endParaRPr>
        </a:p>
      </dgm:t>
    </dgm:pt>
    <dgm:pt modelId="{97C34BDA-CFC6-4B15-ADE7-62842E5FD792}" type="sibTrans" cxnId="{301A89D6-0804-4F5E-A21C-504264845CB5}">
      <dgm:prSet/>
      <dgm:spPr/>
      <dgm:t>
        <a:bodyPr/>
        <a:lstStyle/>
        <a:p>
          <a:endParaRPr lang="es-EC" sz="2000">
            <a:latin typeface="Calibri (Cuerpo)"/>
          </a:endParaRPr>
        </a:p>
      </dgm:t>
    </dgm:pt>
    <dgm:pt modelId="{938F6ED1-4236-4C8F-B978-CF04BA9004FC}" type="pres">
      <dgm:prSet presAssocID="{972C71CE-5AD0-42C4-B765-3C553D316DCF}" presName="Name0" presStyleCnt="0">
        <dgm:presLayoutVars>
          <dgm:chMax val="7"/>
          <dgm:chPref val="7"/>
          <dgm:dir/>
        </dgm:presLayoutVars>
      </dgm:prSet>
      <dgm:spPr/>
    </dgm:pt>
    <dgm:pt modelId="{54C3234C-3972-4274-8CA8-5B943A4BEA3D}" type="pres">
      <dgm:prSet presAssocID="{972C71CE-5AD0-42C4-B765-3C553D316DCF}" presName="Name1" presStyleCnt="0"/>
      <dgm:spPr/>
    </dgm:pt>
    <dgm:pt modelId="{E8E7C75D-1634-4743-A5F5-A47752CDBEA8}" type="pres">
      <dgm:prSet presAssocID="{972C71CE-5AD0-42C4-B765-3C553D316DCF}" presName="cycle" presStyleCnt="0"/>
      <dgm:spPr/>
    </dgm:pt>
    <dgm:pt modelId="{A19565AB-597E-4B4C-822D-0E9175F2276B}" type="pres">
      <dgm:prSet presAssocID="{972C71CE-5AD0-42C4-B765-3C553D316DCF}" presName="srcNode" presStyleLbl="node1" presStyleIdx="0" presStyleCnt="7"/>
      <dgm:spPr/>
    </dgm:pt>
    <dgm:pt modelId="{D2BE890A-6D7D-413B-BDF0-3223D548BA4F}" type="pres">
      <dgm:prSet presAssocID="{972C71CE-5AD0-42C4-B765-3C553D316DCF}" presName="conn" presStyleLbl="parChTrans1D2" presStyleIdx="0" presStyleCnt="1"/>
      <dgm:spPr/>
    </dgm:pt>
    <dgm:pt modelId="{8A4EDDC5-4EED-42CB-B2BB-DF66C84EB0A4}" type="pres">
      <dgm:prSet presAssocID="{972C71CE-5AD0-42C4-B765-3C553D316DCF}" presName="extraNode" presStyleLbl="node1" presStyleIdx="0" presStyleCnt="7"/>
      <dgm:spPr/>
    </dgm:pt>
    <dgm:pt modelId="{5D2F6EC2-EEF2-423D-B67F-8D70A0BB729D}" type="pres">
      <dgm:prSet presAssocID="{972C71CE-5AD0-42C4-B765-3C553D316DCF}" presName="dstNode" presStyleLbl="node1" presStyleIdx="0" presStyleCnt="7"/>
      <dgm:spPr/>
    </dgm:pt>
    <dgm:pt modelId="{312F9A6F-5AD6-4B8E-ADFA-C07BFF8E50A7}" type="pres">
      <dgm:prSet presAssocID="{7F51C161-3F13-456E-8B64-AE0C4ACC99A9}" presName="text_1" presStyleLbl="node1" presStyleIdx="0" presStyleCnt="7">
        <dgm:presLayoutVars>
          <dgm:bulletEnabled val="1"/>
        </dgm:presLayoutVars>
      </dgm:prSet>
      <dgm:spPr/>
    </dgm:pt>
    <dgm:pt modelId="{012B31E8-1860-4425-90D1-7B4779265413}" type="pres">
      <dgm:prSet presAssocID="{7F51C161-3F13-456E-8B64-AE0C4ACC99A9}" presName="accent_1" presStyleCnt="0"/>
      <dgm:spPr/>
    </dgm:pt>
    <dgm:pt modelId="{D46F1B31-3334-41E6-A592-4CC03EE393FE}" type="pres">
      <dgm:prSet presAssocID="{7F51C161-3F13-456E-8B64-AE0C4ACC99A9}" presName="accentRepeatNode" presStyleLbl="solidFgAcc1" presStyleIdx="0" presStyleCnt="7" custScaleX="91761" custScaleY="102173"/>
      <dgm:spPr>
        <a:xfrm>
          <a:off x="91675" y="167111"/>
          <a:ext cx="530029" cy="590170"/>
        </a:xfrm>
        <a:prstGeom prst="ellipse">
          <a:avLst/>
        </a:prstGeom>
        <a:solidFill>
          <a:srgbClr val="C00000"/>
        </a:solidFill>
        <a:ln w="6350" cap="flat" cmpd="sng" algn="ctr">
          <a:noFill/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gm:spPr>
    </dgm:pt>
    <dgm:pt modelId="{48B3D841-D38D-914E-ADDC-C30A0191FA09}" type="pres">
      <dgm:prSet presAssocID="{6205D825-1566-DE4C-BB61-201DE22DBE09}" presName="text_2" presStyleLbl="node1" presStyleIdx="1" presStyleCnt="7" custScaleX="98899" custScaleY="120281">
        <dgm:presLayoutVars>
          <dgm:bulletEnabled val="1"/>
        </dgm:presLayoutVars>
      </dgm:prSet>
      <dgm:spPr/>
    </dgm:pt>
    <dgm:pt modelId="{DD3DB593-E588-4D41-8A39-9A511337042A}" type="pres">
      <dgm:prSet presAssocID="{6205D825-1566-DE4C-BB61-201DE22DBE09}" presName="accent_2" presStyleCnt="0"/>
      <dgm:spPr/>
    </dgm:pt>
    <dgm:pt modelId="{A2895028-6E98-8641-ABE5-3DCD9C9E2083}" type="pres">
      <dgm:prSet presAssocID="{6205D825-1566-DE4C-BB61-201DE22DBE09}" presName="accentRepeatNode" presStyleLbl="solidFgAcc1" presStyleIdx="1" presStyleCnt="7" custScaleX="93593" custScaleY="90038"/>
      <dgm:spPr>
        <a:xfrm>
          <a:off x="504853" y="895708"/>
          <a:ext cx="540611" cy="520076"/>
        </a:xfrm>
        <a:prstGeom prst="ellipse">
          <a:avLst/>
        </a:prstGeom>
        <a:solidFill>
          <a:srgbClr val="C00000"/>
        </a:solidFill>
        <a:ln w="6350" cap="flat" cmpd="sng" algn="ctr">
          <a:noFill/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gm:spPr>
    </dgm:pt>
    <dgm:pt modelId="{048BE55D-9293-D044-B9C3-72E40886C3C4}" type="pres">
      <dgm:prSet presAssocID="{32938ABF-B2E5-482A-9554-7733F5D4EA4D}" presName="text_3" presStyleLbl="node1" presStyleIdx="2" presStyleCnt="7">
        <dgm:presLayoutVars>
          <dgm:bulletEnabled val="1"/>
        </dgm:presLayoutVars>
      </dgm:prSet>
      <dgm:spPr/>
    </dgm:pt>
    <dgm:pt modelId="{37B5AA06-8DF1-CC48-BB72-A588E3C4998B}" type="pres">
      <dgm:prSet presAssocID="{32938ABF-B2E5-482A-9554-7733F5D4EA4D}" presName="accent_3" presStyleCnt="0"/>
      <dgm:spPr/>
    </dgm:pt>
    <dgm:pt modelId="{99F02670-8C59-4915-ADF2-590D9755AD30}" type="pres">
      <dgm:prSet presAssocID="{32938ABF-B2E5-482A-9554-7733F5D4EA4D}" presName="accentRepeatNode" presStyleLbl="solidFgAcc1" presStyleIdx="2" presStyleCnt="7" custScaleX="88052" custScaleY="87337"/>
      <dgm:spPr>
        <a:xfrm>
          <a:off x="750175" y="1596550"/>
          <a:ext cx="508605" cy="504475"/>
        </a:xfrm>
        <a:prstGeom prst="ellipse">
          <a:avLst/>
        </a:prstGeom>
        <a:solidFill>
          <a:srgbClr val="C00000"/>
        </a:solidFill>
        <a:ln w="6350" cap="flat" cmpd="sng" algn="ctr">
          <a:noFill/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gm:spPr>
    </dgm:pt>
    <dgm:pt modelId="{AE8CF8C8-4742-304A-9A13-0A2605149296}" type="pres">
      <dgm:prSet presAssocID="{0F85A548-621D-4C52-9AC3-2ED3F1B13FEF}" presName="text_4" presStyleLbl="node1" presStyleIdx="3" presStyleCnt="7">
        <dgm:presLayoutVars>
          <dgm:bulletEnabled val="1"/>
        </dgm:presLayoutVars>
      </dgm:prSet>
      <dgm:spPr/>
    </dgm:pt>
    <dgm:pt modelId="{BB012FEA-B633-6D47-8237-DCA7CBAFEAB4}" type="pres">
      <dgm:prSet presAssocID="{0F85A548-621D-4C52-9AC3-2ED3F1B13FEF}" presName="accent_4" presStyleCnt="0"/>
      <dgm:spPr/>
    </dgm:pt>
    <dgm:pt modelId="{0A43F9A8-F389-4ADC-B29B-AE947EA29527}" type="pres">
      <dgm:prSet presAssocID="{0F85A548-621D-4C52-9AC3-2ED3F1B13FEF}" presName="accentRepeatNode" presStyleLbl="solidFgAcc1" presStyleIdx="3" presStyleCnt="7" custScaleX="58601" custScaleY="58602"/>
      <dgm:spPr>
        <a:xfrm>
          <a:off x="908451" y="2373090"/>
          <a:ext cx="338490" cy="338496"/>
        </a:xfrm>
        <a:prstGeom prst="ellipse">
          <a:avLst/>
        </a:prstGeom>
        <a:solidFill>
          <a:prstClr val="white">
            <a:hueOff val="0"/>
            <a:satOff val="0"/>
            <a:lumOff val="0"/>
            <a:alphaOff val="0"/>
          </a:prstClr>
        </a:solidFill>
        <a:ln w="6350" cap="flat" cmpd="sng" algn="ctr">
          <a:solidFill>
            <a:srgbClr val="ED7D31">
              <a:hueOff val="-242561"/>
              <a:satOff val="-13988"/>
              <a:lumOff val="1438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gm:spPr>
    </dgm:pt>
    <dgm:pt modelId="{BFC89009-5F56-4D81-9FF4-08B7BF7E0636}" type="pres">
      <dgm:prSet presAssocID="{842B780D-FF16-4E27-943A-4109981DDC70}" presName="text_5" presStyleLbl="node1" presStyleIdx="4" presStyleCnt="7">
        <dgm:presLayoutVars>
          <dgm:bulletEnabled val="1"/>
        </dgm:presLayoutVars>
      </dgm:prSet>
      <dgm:spPr/>
    </dgm:pt>
    <dgm:pt modelId="{BCA2C1E2-6F82-4100-9125-B41CD68129BD}" type="pres">
      <dgm:prSet presAssocID="{842B780D-FF16-4E27-943A-4109981DDC70}" presName="accent_5" presStyleCnt="0"/>
      <dgm:spPr/>
    </dgm:pt>
    <dgm:pt modelId="{5CB3DE96-4A8F-4E4D-868A-7D9F5BF90690}" type="pres">
      <dgm:prSet presAssocID="{842B780D-FF16-4E27-943A-4109981DDC70}" presName="accentRepeatNode" presStyleLbl="solidFgAcc1" presStyleIdx="4" presStyleCnt="7" custScaleX="53357" custScaleY="55261"/>
      <dgm:spPr>
        <a:xfrm>
          <a:off x="621058" y="3769330"/>
          <a:ext cx="308200" cy="319198"/>
        </a:xfrm>
        <a:prstGeom prst="ellipse">
          <a:avLst/>
        </a:prstGeom>
        <a:solidFill>
          <a:prstClr val="white">
            <a:hueOff val="0"/>
            <a:satOff val="0"/>
            <a:lumOff val="0"/>
            <a:alphaOff val="0"/>
          </a:prstClr>
        </a:solidFill>
        <a:ln w="6350" cap="flat" cmpd="sng" algn="ctr">
          <a:solidFill>
            <a:srgbClr val="ED7D31">
              <a:hueOff val="-242561"/>
              <a:satOff val="-13988"/>
              <a:lumOff val="1438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gm:spPr>
    </dgm:pt>
    <dgm:pt modelId="{83903293-73C5-41C1-A8DE-34645AAF6F06}" type="pres">
      <dgm:prSet presAssocID="{547669AF-14E2-46D1-9883-342485D66FBC}" presName="text_6" presStyleLbl="node1" presStyleIdx="5" presStyleCnt="7">
        <dgm:presLayoutVars>
          <dgm:bulletEnabled val="1"/>
        </dgm:presLayoutVars>
      </dgm:prSet>
      <dgm:spPr/>
    </dgm:pt>
    <dgm:pt modelId="{8B3B6FED-FFFB-44F1-A03F-D164F3A057A2}" type="pres">
      <dgm:prSet presAssocID="{547669AF-14E2-46D1-9883-342485D66FBC}" presName="accent_6" presStyleCnt="0"/>
      <dgm:spPr/>
    </dgm:pt>
    <dgm:pt modelId="{DDB972EF-96D3-4937-82BE-DE9149059FB8}" type="pres">
      <dgm:prSet presAssocID="{547669AF-14E2-46D1-9883-342485D66FBC}" presName="accentRepeatNode" presStyleLbl="solidFgAcc1" presStyleIdx="5" presStyleCnt="7"/>
      <dgm:spPr>
        <a:xfrm>
          <a:off x="67880" y="4333670"/>
          <a:ext cx="577619" cy="577619"/>
        </a:xfrm>
        <a:prstGeom prst="ellipse">
          <a:avLst/>
        </a:prstGeom>
        <a:solidFill>
          <a:srgbClr val="C00000"/>
        </a:solidFill>
        <a:ln w="6350" cap="flat" cmpd="sng" algn="ctr">
          <a:noFill/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gm:spPr>
    </dgm:pt>
    <dgm:pt modelId="{B9D242F1-C465-451D-A293-117BB46848CA}" type="pres">
      <dgm:prSet presAssocID="{FEB8B812-3B4F-48D0-9367-BF109993E0AE}" presName="text_7" presStyleLbl="node1" presStyleIdx="6" presStyleCnt="7">
        <dgm:presLayoutVars>
          <dgm:bulletEnabled val="1"/>
        </dgm:presLayoutVars>
      </dgm:prSet>
      <dgm:spPr/>
    </dgm:pt>
    <dgm:pt modelId="{9DF7A4EF-333C-4439-A884-0F5707B12522}" type="pres">
      <dgm:prSet presAssocID="{FEB8B812-3B4F-48D0-9367-BF109993E0AE}" presName="accent_7" presStyleCnt="0"/>
      <dgm:spPr/>
    </dgm:pt>
    <dgm:pt modelId="{1DC4155B-7133-4831-83CE-03A65AA47109}" type="pres">
      <dgm:prSet presAssocID="{FEB8B812-3B4F-48D0-9367-BF109993E0AE}" presName="accentRepeatNode" presStyleLbl="solidFgAcc1" presStyleIdx="6" presStyleCnt="7"/>
      <dgm:spPr/>
    </dgm:pt>
  </dgm:ptLst>
  <dgm:cxnLst>
    <dgm:cxn modelId="{614E7416-AA3D-4C16-84B9-D835C5485929}" type="presOf" srcId="{842B780D-FF16-4E27-943A-4109981DDC70}" destId="{BFC89009-5F56-4D81-9FF4-08B7BF7E0636}" srcOrd="0" destOrd="0" presId="urn:microsoft.com/office/officeart/2008/layout/VerticalCurvedList"/>
    <dgm:cxn modelId="{EC85F234-9574-4145-8790-644B910FB854}" type="presOf" srcId="{32938ABF-B2E5-482A-9554-7733F5D4EA4D}" destId="{048BE55D-9293-D044-B9C3-72E40886C3C4}" srcOrd="0" destOrd="0" presId="urn:microsoft.com/office/officeart/2008/layout/VerticalCurvedList"/>
    <dgm:cxn modelId="{656DAD49-1E46-44A5-8784-A8892E64628D}" type="presOf" srcId="{547669AF-14E2-46D1-9883-342485D66FBC}" destId="{83903293-73C5-41C1-A8DE-34645AAF6F06}" srcOrd="0" destOrd="0" presId="urn:microsoft.com/office/officeart/2008/layout/VerticalCurvedList"/>
    <dgm:cxn modelId="{94F6056A-02F4-408E-8638-3CA8D9705D28}" type="presOf" srcId="{972C71CE-5AD0-42C4-B765-3C553D316DCF}" destId="{938F6ED1-4236-4C8F-B978-CF04BA9004FC}" srcOrd="0" destOrd="0" presId="urn:microsoft.com/office/officeart/2008/layout/VerticalCurvedList"/>
    <dgm:cxn modelId="{DEE1EC4E-047E-455C-BBC0-DE280049DEF7}" type="presOf" srcId="{7F51C161-3F13-456E-8B64-AE0C4ACC99A9}" destId="{312F9A6F-5AD6-4B8E-ADFA-C07BFF8E50A7}" srcOrd="0" destOrd="0" presId="urn:microsoft.com/office/officeart/2008/layout/VerticalCurvedList"/>
    <dgm:cxn modelId="{CBB84F56-0E1B-4022-848B-9D9ED3A9A86D}" srcId="{972C71CE-5AD0-42C4-B765-3C553D316DCF}" destId="{0F85A548-621D-4C52-9AC3-2ED3F1B13FEF}" srcOrd="3" destOrd="0" parTransId="{FF7CA644-19E4-441D-BADC-A00BA57DD92B}" sibTransId="{45AED1D4-2E0B-4377-B6DC-B303A3B95709}"/>
    <dgm:cxn modelId="{1ECEF859-0775-A145-B7A0-0A74818F5306}" type="presOf" srcId="{6205D825-1566-DE4C-BB61-201DE22DBE09}" destId="{48B3D841-D38D-914E-ADDC-C30A0191FA09}" srcOrd="0" destOrd="0" presId="urn:microsoft.com/office/officeart/2008/layout/VerticalCurvedList"/>
    <dgm:cxn modelId="{04934788-CD20-4613-AB75-E1AE830FF859}" srcId="{972C71CE-5AD0-42C4-B765-3C553D316DCF}" destId="{547669AF-14E2-46D1-9883-342485D66FBC}" srcOrd="5" destOrd="0" parTransId="{F6D57763-3B26-4A6F-A055-FB18C9581DC2}" sibTransId="{07E7D791-28AB-489D-91B4-265C1DBF3F8A}"/>
    <dgm:cxn modelId="{A14F47A0-3DAA-4C81-9BE4-38D9657806C7}" srcId="{972C71CE-5AD0-42C4-B765-3C553D316DCF}" destId="{32938ABF-B2E5-482A-9554-7733F5D4EA4D}" srcOrd="2" destOrd="0" parTransId="{9E671228-D9EA-4E4C-AF43-2F80A8738D06}" sibTransId="{AC77E669-D31F-4BCC-B633-02F4DDD13230}"/>
    <dgm:cxn modelId="{911557A0-11EE-4685-A338-69824031D494}" type="presOf" srcId="{C2D027D0-76EA-4397-A555-1CFAC2DB9860}" destId="{D2BE890A-6D7D-413B-BDF0-3223D548BA4F}" srcOrd="0" destOrd="0" presId="urn:microsoft.com/office/officeart/2008/layout/VerticalCurvedList"/>
    <dgm:cxn modelId="{9A3A80A3-910D-4880-864A-E5F5171EDB5E}" srcId="{972C71CE-5AD0-42C4-B765-3C553D316DCF}" destId="{842B780D-FF16-4E27-943A-4109981DDC70}" srcOrd="4" destOrd="0" parTransId="{07D2B606-C608-4D41-8170-6743681338AB}" sibTransId="{7EDE573E-49DA-4235-A187-27B20B5D1C25}"/>
    <dgm:cxn modelId="{FACA8FAF-65A6-0643-9A3F-D7121056E1A5}" srcId="{972C71CE-5AD0-42C4-B765-3C553D316DCF}" destId="{6205D825-1566-DE4C-BB61-201DE22DBE09}" srcOrd="1" destOrd="0" parTransId="{51A830C6-1877-CA4D-A3F5-1BC799ECA441}" sibTransId="{371B1650-5F78-BD41-8859-FE92F86CFA1C}"/>
    <dgm:cxn modelId="{297159D4-EC27-4D47-8EE4-EDF243920CA1}" srcId="{972C71CE-5AD0-42C4-B765-3C553D316DCF}" destId="{7F51C161-3F13-456E-8B64-AE0C4ACC99A9}" srcOrd="0" destOrd="0" parTransId="{63D5C523-A884-48EB-B884-6D8B60839A00}" sibTransId="{C2D027D0-76EA-4397-A555-1CFAC2DB9860}"/>
    <dgm:cxn modelId="{301A89D6-0804-4F5E-A21C-504264845CB5}" srcId="{972C71CE-5AD0-42C4-B765-3C553D316DCF}" destId="{FEB8B812-3B4F-48D0-9367-BF109993E0AE}" srcOrd="6" destOrd="0" parTransId="{215AA9A1-5F22-46C2-A835-6EFF05C9E351}" sibTransId="{97C34BDA-CFC6-4B15-ADE7-62842E5FD792}"/>
    <dgm:cxn modelId="{E2CD6FDB-9635-C045-B6EA-21B189E3A6A6}" type="presOf" srcId="{0F85A548-621D-4C52-9AC3-2ED3F1B13FEF}" destId="{AE8CF8C8-4742-304A-9A13-0A2605149296}" srcOrd="0" destOrd="0" presId="urn:microsoft.com/office/officeart/2008/layout/VerticalCurvedList"/>
    <dgm:cxn modelId="{9E1141EC-B616-41D6-8564-7E3D26E0C54F}" type="presOf" srcId="{FEB8B812-3B4F-48D0-9367-BF109993E0AE}" destId="{B9D242F1-C465-451D-A293-117BB46848CA}" srcOrd="0" destOrd="0" presId="urn:microsoft.com/office/officeart/2008/layout/VerticalCurvedList"/>
    <dgm:cxn modelId="{71B06149-364A-4876-B527-2EC8C2B4EF9E}" type="presParOf" srcId="{938F6ED1-4236-4C8F-B978-CF04BA9004FC}" destId="{54C3234C-3972-4274-8CA8-5B943A4BEA3D}" srcOrd="0" destOrd="0" presId="urn:microsoft.com/office/officeart/2008/layout/VerticalCurvedList"/>
    <dgm:cxn modelId="{A86F0642-3D71-4157-BFC1-1522490C4688}" type="presParOf" srcId="{54C3234C-3972-4274-8CA8-5B943A4BEA3D}" destId="{E8E7C75D-1634-4743-A5F5-A47752CDBEA8}" srcOrd="0" destOrd="0" presId="urn:microsoft.com/office/officeart/2008/layout/VerticalCurvedList"/>
    <dgm:cxn modelId="{CA1396CE-EC6E-4C4B-BFF4-9484D4E1725B}" type="presParOf" srcId="{E8E7C75D-1634-4743-A5F5-A47752CDBEA8}" destId="{A19565AB-597E-4B4C-822D-0E9175F2276B}" srcOrd="0" destOrd="0" presId="urn:microsoft.com/office/officeart/2008/layout/VerticalCurvedList"/>
    <dgm:cxn modelId="{46C08E85-207A-4B81-B508-AE217234981D}" type="presParOf" srcId="{E8E7C75D-1634-4743-A5F5-A47752CDBEA8}" destId="{D2BE890A-6D7D-413B-BDF0-3223D548BA4F}" srcOrd="1" destOrd="0" presId="urn:microsoft.com/office/officeart/2008/layout/VerticalCurvedList"/>
    <dgm:cxn modelId="{1AD1430F-6577-487B-875A-3AA2D6B78657}" type="presParOf" srcId="{E8E7C75D-1634-4743-A5F5-A47752CDBEA8}" destId="{8A4EDDC5-4EED-42CB-B2BB-DF66C84EB0A4}" srcOrd="2" destOrd="0" presId="urn:microsoft.com/office/officeart/2008/layout/VerticalCurvedList"/>
    <dgm:cxn modelId="{1E31703A-091E-49D9-AD07-C77484DDE61C}" type="presParOf" srcId="{E8E7C75D-1634-4743-A5F5-A47752CDBEA8}" destId="{5D2F6EC2-EEF2-423D-B67F-8D70A0BB729D}" srcOrd="3" destOrd="0" presId="urn:microsoft.com/office/officeart/2008/layout/VerticalCurvedList"/>
    <dgm:cxn modelId="{2322B9BC-C99E-4207-9E93-FED7D6C27890}" type="presParOf" srcId="{54C3234C-3972-4274-8CA8-5B943A4BEA3D}" destId="{312F9A6F-5AD6-4B8E-ADFA-C07BFF8E50A7}" srcOrd="1" destOrd="0" presId="urn:microsoft.com/office/officeart/2008/layout/VerticalCurvedList"/>
    <dgm:cxn modelId="{8AFB8057-0F0F-4F59-97B4-4F267655A0DD}" type="presParOf" srcId="{54C3234C-3972-4274-8CA8-5B943A4BEA3D}" destId="{012B31E8-1860-4425-90D1-7B4779265413}" srcOrd="2" destOrd="0" presId="urn:microsoft.com/office/officeart/2008/layout/VerticalCurvedList"/>
    <dgm:cxn modelId="{36226C19-6DFE-4089-837B-BFC76839EA44}" type="presParOf" srcId="{012B31E8-1860-4425-90D1-7B4779265413}" destId="{D46F1B31-3334-41E6-A592-4CC03EE393FE}" srcOrd="0" destOrd="0" presId="urn:microsoft.com/office/officeart/2008/layout/VerticalCurvedList"/>
    <dgm:cxn modelId="{28D48998-8BC9-264C-83AE-CEEF1FBD8056}" type="presParOf" srcId="{54C3234C-3972-4274-8CA8-5B943A4BEA3D}" destId="{48B3D841-D38D-914E-ADDC-C30A0191FA09}" srcOrd="3" destOrd="0" presId="urn:microsoft.com/office/officeart/2008/layout/VerticalCurvedList"/>
    <dgm:cxn modelId="{A8E36910-A31A-C44F-9A68-8E288C81E59D}" type="presParOf" srcId="{54C3234C-3972-4274-8CA8-5B943A4BEA3D}" destId="{DD3DB593-E588-4D41-8A39-9A511337042A}" srcOrd="4" destOrd="0" presId="urn:microsoft.com/office/officeart/2008/layout/VerticalCurvedList"/>
    <dgm:cxn modelId="{8D85EAD3-84C1-7C4B-90E9-D053CF1DB01B}" type="presParOf" srcId="{DD3DB593-E588-4D41-8A39-9A511337042A}" destId="{A2895028-6E98-8641-ABE5-3DCD9C9E2083}" srcOrd="0" destOrd="0" presId="urn:microsoft.com/office/officeart/2008/layout/VerticalCurvedList"/>
    <dgm:cxn modelId="{E89D5775-3D47-1546-B394-FA7BFC652469}" type="presParOf" srcId="{54C3234C-3972-4274-8CA8-5B943A4BEA3D}" destId="{048BE55D-9293-D044-B9C3-72E40886C3C4}" srcOrd="5" destOrd="0" presId="urn:microsoft.com/office/officeart/2008/layout/VerticalCurvedList"/>
    <dgm:cxn modelId="{72FEF834-3575-DD46-B610-90FFB1549A4A}" type="presParOf" srcId="{54C3234C-3972-4274-8CA8-5B943A4BEA3D}" destId="{37B5AA06-8DF1-CC48-BB72-A588E3C4998B}" srcOrd="6" destOrd="0" presId="urn:microsoft.com/office/officeart/2008/layout/VerticalCurvedList"/>
    <dgm:cxn modelId="{628DFAB5-51BB-5D4E-95FF-F2A791987BED}" type="presParOf" srcId="{37B5AA06-8DF1-CC48-BB72-A588E3C4998B}" destId="{99F02670-8C59-4915-ADF2-590D9755AD30}" srcOrd="0" destOrd="0" presId="urn:microsoft.com/office/officeart/2008/layout/VerticalCurvedList"/>
    <dgm:cxn modelId="{D8491672-28E9-794C-A6A1-D443AC58D7F6}" type="presParOf" srcId="{54C3234C-3972-4274-8CA8-5B943A4BEA3D}" destId="{AE8CF8C8-4742-304A-9A13-0A2605149296}" srcOrd="7" destOrd="0" presId="urn:microsoft.com/office/officeart/2008/layout/VerticalCurvedList"/>
    <dgm:cxn modelId="{C8D53CFE-79EA-D34F-BC33-C1A9878D78EE}" type="presParOf" srcId="{54C3234C-3972-4274-8CA8-5B943A4BEA3D}" destId="{BB012FEA-B633-6D47-8237-DCA7CBAFEAB4}" srcOrd="8" destOrd="0" presId="urn:microsoft.com/office/officeart/2008/layout/VerticalCurvedList"/>
    <dgm:cxn modelId="{DBC797DC-B715-6F4F-8DFF-1F8238C2F978}" type="presParOf" srcId="{BB012FEA-B633-6D47-8237-DCA7CBAFEAB4}" destId="{0A43F9A8-F389-4ADC-B29B-AE947EA29527}" srcOrd="0" destOrd="0" presId="urn:microsoft.com/office/officeart/2008/layout/VerticalCurvedList"/>
    <dgm:cxn modelId="{C57655FE-5994-4527-92F2-25C3E7C4EAFC}" type="presParOf" srcId="{54C3234C-3972-4274-8CA8-5B943A4BEA3D}" destId="{BFC89009-5F56-4D81-9FF4-08B7BF7E0636}" srcOrd="9" destOrd="0" presId="urn:microsoft.com/office/officeart/2008/layout/VerticalCurvedList"/>
    <dgm:cxn modelId="{2F8CD40E-D11B-4C9D-A62F-E8769ABB6C3D}" type="presParOf" srcId="{54C3234C-3972-4274-8CA8-5B943A4BEA3D}" destId="{BCA2C1E2-6F82-4100-9125-B41CD68129BD}" srcOrd="10" destOrd="0" presId="urn:microsoft.com/office/officeart/2008/layout/VerticalCurvedList"/>
    <dgm:cxn modelId="{9CB0B924-C304-40A0-967B-F39B62309959}" type="presParOf" srcId="{BCA2C1E2-6F82-4100-9125-B41CD68129BD}" destId="{5CB3DE96-4A8F-4E4D-868A-7D9F5BF90690}" srcOrd="0" destOrd="0" presId="urn:microsoft.com/office/officeart/2008/layout/VerticalCurvedList"/>
    <dgm:cxn modelId="{C614A837-D5FB-4D93-ABCF-D4ACB267E68B}" type="presParOf" srcId="{54C3234C-3972-4274-8CA8-5B943A4BEA3D}" destId="{83903293-73C5-41C1-A8DE-34645AAF6F06}" srcOrd="11" destOrd="0" presId="urn:microsoft.com/office/officeart/2008/layout/VerticalCurvedList"/>
    <dgm:cxn modelId="{8597001F-AF70-4601-A1D9-4ECD3088E3A3}" type="presParOf" srcId="{54C3234C-3972-4274-8CA8-5B943A4BEA3D}" destId="{8B3B6FED-FFFB-44F1-A03F-D164F3A057A2}" srcOrd="12" destOrd="0" presId="urn:microsoft.com/office/officeart/2008/layout/VerticalCurvedList"/>
    <dgm:cxn modelId="{BD81D4CE-8848-4A91-B5A9-FC89DAF4D086}" type="presParOf" srcId="{8B3B6FED-FFFB-44F1-A03F-D164F3A057A2}" destId="{DDB972EF-96D3-4937-82BE-DE9149059FB8}" srcOrd="0" destOrd="0" presId="urn:microsoft.com/office/officeart/2008/layout/VerticalCurvedList"/>
    <dgm:cxn modelId="{846D5721-667D-496B-80DB-EAE3DE7E96BD}" type="presParOf" srcId="{54C3234C-3972-4274-8CA8-5B943A4BEA3D}" destId="{B9D242F1-C465-451D-A293-117BB46848CA}" srcOrd="13" destOrd="0" presId="urn:microsoft.com/office/officeart/2008/layout/VerticalCurvedList"/>
    <dgm:cxn modelId="{F47DDEE4-5C37-42AC-B92E-BC49D460012D}" type="presParOf" srcId="{54C3234C-3972-4274-8CA8-5B943A4BEA3D}" destId="{9DF7A4EF-333C-4439-A884-0F5707B12522}" srcOrd="14" destOrd="0" presId="urn:microsoft.com/office/officeart/2008/layout/VerticalCurvedList"/>
    <dgm:cxn modelId="{E6ABB16D-ACDE-4403-A746-66C0408438C0}" type="presParOf" srcId="{9DF7A4EF-333C-4439-A884-0F5707B12522}" destId="{1DC4155B-7133-4831-83CE-03A65AA4710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0D53DD1-CED4-4B6C-AD76-84A129381508}" type="doc">
      <dgm:prSet loTypeId="urn:microsoft.com/office/officeart/2005/8/layout/vList4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90641292-3E68-4825-8E37-8DDECAD45972}">
      <dgm:prSet phldrT="[Texto]" custT="1"/>
      <dgm:spPr>
        <a:solidFill>
          <a:schemeClr val="bg1">
            <a:lumMod val="85000"/>
          </a:schemeClr>
        </a:solidFill>
      </dgm:spPr>
      <dgm:t>
        <a:bodyPr/>
        <a:lstStyle/>
        <a:p>
          <a:pPr algn="l"/>
          <a:r>
            <a:rPr lang="es-ES" sz="16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BIENES Y SEGUROS: </a:t>
          </a:r>
          <a:r>
            <a:rPr lang="es-ES" sz="1600" b="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M</a:t>
          </a:r>
          <a:r>
            <a:rPr lang="es-ES" sz="16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ecanismo y proceso  para la recepción e inventario (catastro municipal), condiciones y análisis de riesgo para nuevas pólizas. (Constructor a Operador).</a:t>
          </a:r>
        </a:p>
      </dgm:t>
    </dgm:pt>
    <dgm:pt modelId="{8074BD7F-B213-4A95-A1B7-DBA4012848CC}" type="parTrans" cxnId="{27604010-4842-48AB-A70D-477184AB78CB}">
      <dgm:prSet/>
      <dgm:spPr/>
      <dgm:t>
        <a:bodyPr/>
        <a:lstStyle/>
        <a:p>
          <a:endParaRPr lang="es-ES"/>
        </a:p>
      </dgm:t>
    </dgm:pt>
    <dgm:pt modelId="{E5EAAAB5-EBBE-4FEC-922B-2198DE812279}" type="sibTrans" cxnId="{27604010-4842-48AB-A70D-477184AB78CB}">
      <dgm:prSet/>
      <dgm:spPr/>
      <dgm:t>
        <a:bodyPr/>
        <a:lstStyle/>
        <a:p>
          <a:endParaRPr lang="es-ES"/>
        </a:p>
      </dgm:t>
    </dgm:pt>
    <dgm:pt modelId="{03885CF2-BD82-4B5F-9517-61BDCEEAF74B}">
      <dgm:prSet phldrT="[Texto]" custT="1"/>
      <dgm:spPr>
        <a:solidFill>
          <a:schemeClr val="bg1">
            <a:lumMod val="85000"/>
          </a:schemeClr>
        </a:solidFill>
      </dgm:spPr>
      <dgm:t>
        <a:bodyPr/>
        <a:lstStyle/>
        <a:p>
          <a:pPr algn="l"/>
          <a:r>
            <a:rPr lang="es-ES" sz="16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PROTOCOLOS DE ACTUACIÓN: </a:t>
          </a:r>
          <a:r>
            <a:rPr lang="es-ES" sz="1600" b="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Construcción de protocolos de operación y actuación institucional e inter institucional (Modelo de operación).</a:t>
          </a:r>
          <a:endParaRPr lang="es-ES" sz="1600" dirty="0">
            <a:solidFill>
              <a:srgbClr val="002060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CDB671B-E7E6-4D9B-8AFD-834EDF9C4778}" type="parTrans" cxnId="{5E0A5DDD-454B-425A-9536-EDEDBF891BFB}">
      <dgm:prSet/>
      <dgm:spPr/>
      <dgm:t>
        <a:bodyPr/>
        <a:lstStyle/>
        <a:p>
          <a:endParaRPr lang="es-EC"/>
        </a:p>
      </dgm:t>
    </dgm:pt>
    <dgm:pt modelId="{7DE437EC-C49B-4A17-8777-05BD19FFDBF1}" type="sibTrans" cxnId="{5E0A5DDD-454B-425A-9536-EDEDBF891BFB}">
      <dgm:prSet/>
      <dgm:spPr/>
      <dgm:t>
        <a:bodyPr/>
        <a:lstStyle/>
        <a:p>
          <a:endParaRPr lang="es-EC"/>
        </a:p>
      </dgm:t>
    </dgm:pt>
    <dgm:pt modelId="{A1214B03-BBA8-45AA-B33C-12902060A90F}">
      <dgm:prSet phldrT="[Texto]" custT="1"/>
      <dgm:spPr>
        <a:solidFill>
          <a:schemeClr val="bg1">
            <a:lumMod val="85000"/>
          </a:schemeClr>
        </a:solidFill>
      </dgm:spPr>
      <dgm:t>
        <a:bodyPr/>
        <a:lstStyle/>
        <a:p>
          <a:pPr algn="l"/>
          <a:r>
            <a:rPr lang="es-ES" sz="16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DOCUMENTACIÓN: </a:t>
          </a:r>
          <a:r>
            <a:rPr lang="es-ES" sz="16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Información orientada al modelo de operación.</a:t>
          </a:r>
        </a:p>
      </dgm:t>
    </dgm:pt>
    <dgm:pt modelId="{F298004B-CD29-4709-8562-1F6D544776D4}" type="parTrans" cxnId="{EE3E22CC-4136-494B-B6B1-41F804046552}">
      <dgm:prSet/>
      <dgm:spPr/>
      <dgm:t>
        <a:bodyPr/>
        <a:lstStyle/>
        <a:p>
          <a:endParaRPr lang="es-EC"/>
        </a:p>
      </dgm:t>
    </dgm:pt>
    <dgm:pt modelId="{AE5F80A2-80E0-4E0B-800D-1100AD4EBC03}" type="sibTrans" cxnId="{EE3E22CC-4136-494B-B6B1-41F804046552}">
      <dgm:prSet/>
      <dgm:spPr/>
      <dgm:t>
        <a:bodyPr/>
        <a:lstStyle/>
        <a:p>
          <a:endParaRPr lang="es-EC"/>
        </a:p>
      </dgm:t>
    </dgm:pt>
    <dgm:pt modelId="{E71308BD-3902-46C7-87A0-FEBE2969E402}" type="pres">
      <dgm:prSet presAssocID="{70D53DD1-CED4-4B6C-AD76-84A129381508}" presName="linear" presStyleCnt="0">
        <dgm:presLayoutVars>
          <dgm:dir/>
          <dgm:resizeHandles val="exact"/>
        </dgm:presLayoutVars>
      </dgm:prSet>
      <dgm:spPr/>
    </dgm:pt>
    <dgm:pt modelId="{8CFC516E-ED04-4ED1-BA44-617987E3D25B}" type="pres">
      <dgm:prSet presAssocID="{90641292-3E68-4825-8E37-8DDECAD45972}" presName="comp" presStyleCnt="0"/>
      <dgm:spPr/>
    </dgm:pt>
    <dgm:pt modelId="{A62E26B3-75CE-412D-9776-72A126D9CC13}" type="pres">
      <dgm:prSet presAssocID="{90641292-3E68-4825-8E37-8DDECAD45972}" presName="box" presStyleLbl="node1" presStyleIdx="0" presStyleCnt="3" custLinFactNeighborX="5918" custLinFactNeighborY="-4585"/>
      <dgm:spPr/>
    </dgm:pt>
    <dgm:pt modelId="{E08B0C58-C2F6-44D8-9DB4-0F4F5B4D3847}" type="pres">
      <dgm:prSet presAssocID="{90641292-3E68-4825-8E37-8DDECAD45972}" presName="img" presStyleLbl="fgImgPlace1" presStyleIdx="0" presStyleCnt="3"/>
      <dgm:spPr>
        <a:solidFill>
          <a:schemeClr val="bg1">
            <a:lumMod val="85000"/>
          </a:schemeClr>
        </a:solidFill>
      </dgm:spPr>
    </dgm:pt>
    <dgm:pt modelId="{78EF4D0B-F11D-4CCE-9E0A-28255AC43B72}" type="pres">
      <dgm:prSet presAssocID="{90641292-3E68-4825-8E37-8DDECAD45972}" presName="text" presStyleLbl="node1" presStyleIdx="0" presStyleCnt="3">
        <dgm:presLayoutVars>
          <dgm:bulletEnabled val="1"/>
        </dgm:presLayoutVars>
      </dgm:prSet>
      <dgm:spPr/>
    </dgm:pt>
    <dgm:pt modelId="{2847026D-F191-402E-855F-8D00BE486F04}" type="pres">
      <dgm:prSet presAssocID="{E5EAAAB5-EBBE-4FEC-922B-2198DE812279}" presName="spacer" presStyleCnt="0"/>
      <dgm:spPr/>
    </dgm:pt>
    <dgm:pt modelId="{B8CEB2D6-7D59-4307-888C-B1877C33F030}" type="pres">
      <dgm:prSet presAssocID="{03885CF2-BD82-4B5F-9517-61BDCEEAF74B}" presName="comp" presStyleCnt="0"/>
      <dgm:spPr/>
    </dgm:pt>
    <dgm:pt modelId="{0E5A3427-D716-4E9E-A696-BB861BE10B8D}" type="pres">
      <dgm:prSet presAssocID="{03885CF2-BD82-4B5F-9517-61BDCEEAF74B}" presName="box" presStyleLbl="node1" presStyleIdx="1" presStyleCnt="3"/>
      <dgm:spPr/>
    </dgm:pt>
    <dgm:pt modelId="{01262F70-45FB-4E4A-A7F0-89C1AB369B6E}" type="pres">
      <dgm:prSet presAssocID="{03885CF2-BD82-4B5F-9517-61BDCEEAF74B}" presName="img" presStyleLbl="fgImgPlace1" presStyleIdx="1" presStyleCnt="3"/>
      <dgm:spPr/>
    </dgm:pt>
    <dgm:pt modelId="{65E1D7D3-5534-455B-B6C4-A66998C71AFA}" type="pres">
      <dgm:prSet presAssocID="{03885CF2-BD82-4B5F-9517-61BDCEEAF74B}" presName="text" presStyleLbl="node1" presStyleIdx="1" presStyleCnt="3">
        <dgm:presLayoutVars>
          <dgm:bulletEnabled val="1"/>
        </dgm:presLayoutVars>
      </dgm:prSet>
      <dgm:spPr/>
    </dgm:pt>
    <dgm:pt modelId="{4A9A33F9-3496-49B2-923A-B638FF340BD2}" type="pres">
      <dgm:prSet presAssocID="{7DE437EC-C49B-4A17-8777-05BD19FFDBF1}" presName="spacer" presStyleCnt="0"/>
      <dgm:spPr/>
    </dgm:pt>
    <dgm:pt modelId="{49767CC0-63FB-4422-A006-653581516752}" type="pres">
      <dgm:prSet presAssocID="{A1214B03-BBA8-45AA-B33C-12902060A90F}" presName="comp" presStyleCnt="0"/>
      <dgm:spPr/>
    </dgm:pt>
    <dgm:pt modelId="{B886289C-5B67-4A81-A31C-112AD1DA67AA}" type="pres">
      <dgm:prSet presAssocID="{A1214B03-BBA8-45AA-B33C-12902060A90F}" presName="box" presStyleLbl="node1" presStyleIdx="2" presStyleCnt="3"/>
      <dgm:spPr/>
    </dgm:pt>
    <dgm:pt modelId="{E02F639E-1F5D-4C31-A60B-DA818F592D83}" type="pres">
      <dgm:prSet presAssocID="{A1214B03-BBA8-45AA-B33C-12902060A90F}" presName="img" presStyleLbl="fgImgPlace1" presStyleIdx="2" presStyleCnt="3"/>
      <dgm:spPr/>
    </dgm:pt>
    <dgm:pt modelId="{7323CBB3-F837-45B0-95C5-20E22311CDD7}" type="pres">
      <dgm:prSet presAssocID="{A1214B03-BBA8-45AA-B33C-12902060A90F}" presName="text" presStyleLbl="node1" presStyleIdx="2" presStyleCnt="3">
        <dgm:presLayoutVars>
          <dgm:bulletEnabled val="1"/>
        </dgm:presLayoutVars>
      </dgm:prSet>
      <dgm:spPr/>
    </dgm:pt>
  </dgm:ptLst>
  <dgm:cxnLst>
    <dgm:cxn modelId="{27604010-4842-48AB-A70D-477184AB78CB}" srcId="{70D53DD1-CED4-4B6C-AD76-84A129381508}" destId="{90641292-3E68-4825-8E37-8DDECAD45972}" srcOrd="0" destOrd="0" parTransId="{8074BD7F-B213-4A95-A1B7-DBA4012848CC}" sibTransId="{E5EAAAB5-EBBE-4FEC-922B-2198DE812279}"/>
    <dgm:cxn modelId="{2BAD9E11-CC54-46BA-A9FC-0E2AD85CCF67}" type="presOf" srcId="{A1214B03-BBA8-45AA-B33C-12902060A90F}" destId="{7323CBB3-F837-45B0-95C5-20E22311CDD7}" srcOrd="1" destOrd="0" presId="urn:microsoft.com/office/officeart/2005/8/layout/vList4"/>
    <dgm:cxn modelId="{88014F37-9D04-4212-8B2D-DE6C32F5CBA3}" type="presOf" srcId="{70D53DD1-CED4-4B6C-AD76-84A129381508}" destId="{E71308BD-3902-46C7-87A0-FEBE2969E402}" srcOrd="0" destOrd="0" presId="urn:microsoft.com/office/officeart/2005/8/layout/vList4"/>
    <dgm:cxn modelId="{17789368-0CF0-4220-94A8-30E32FEE3327}" type="presOf" srcId="{90641292-3E68-4825-8E37-8DDECAD45972}" destId="{78EF4D0B-F11D-4CCE-9E0A-28255AC43B72}" srcOrd="1" destOrd="0" presId="urn:microsoft.com/office/officeart/2005/8/layout/vList4"/>
    <dgm:cxn modelId="{4149F44A-45C9-44BA-8CD1-605205428891}" type="presOf" srcId="{03885CF2-BD82-4B5F-9517-61BDCEEAF74B}" destId="{65E1D7D3-5534-455B-B6C4-A66998C71AFA}" srcOrd="1" destOrd="0" presId="urn:microsoft.com/office/officeart/2005/8/layout/vList4"/>
    <dgm:cxn modelId="{D356346E-2C8A-4441-8D9F-A2757CAA44DD}" type="presOf" srcId="{A1214B03-BBA8-45AA-B33C-12902060A90F}" destId="{B886289C-5B67-4A81-A31C-112AD1DA67AA}" srcOrd="0" destOrd="0" presId="urn:microsoft.com/office/officeart/2005/8/layout/vList4"/>
    <dgm:cxn modelId="{EF90CA4E-068D-4CFD-804A-969512C6937F}" type="presOf" srcId="{03885CF2-BD82-4B5F-9517-61BDCEEAF74B}" destId="{0E5A3427-D716-4E9E-A696-BB861BE10B8D}" srcOrd="0" destOrd="0" presId="urn:microsoft.com/office/officeart/2005/8/layout/vList4"/>
    <dgm:cxn modelId="{EF7033BD-CBA7-48F7-AE2A-2DFAC91D1E2A}" type="presOf" srcId="{90641292-3E68-4825-8E37-8DDECAD45972}" destId="{A62E26B3-75CE-412D-9776-72A126D9CC13}" srcOrd="0" destOrd="0" presId="urn:microsoft.com/office/officeart/2005/8/layout/vList4"/>
    <dgm:cxn modelId="{EE3E22CC-4136-494B-B6B1-41F804046552}" srcId="{70D53DD1-CED4-4B6C-AD76-84A129381508}" destId="{A1214B03-BBA8-45AA-B33C-12902060A90F}" srcOrd="2" destOrd="0" parTransId="{F298004B-CD29-4709-8562-1F6D544776D4}" sibTransId="{AE5F80A2-80E0-4E0B-800D-1100AD4EBC03}"/>
    <dgm:cxn modelId="{5E0A5DDD-454B-425A-9536-EDEDBF891BFB}" srcId="{70D53DD1-CED4-4B6C-AD76-84A129381508}" destId="{03885CF2-BD82-4B5F-9517-61BDCEEAF74B}" srcOrd="1" destOrd="0" parTransId="{8CDB671B-E7E6-4D9B-8AFD-834EDF9C4778}" sibTransId="{7DE437EC-C49B-4A17-8777-05BD19FFDBF1}"/>
    <dgm:cxn modelId="{4C1FA266-7C25-4E90-BB1C-05D8CAE36A17}" type="presParOf" srcId="{E71308BD-3902-46C7-87A0-FEBE2969E402}" destId="{8CFC516E-ED04-4ED1-BA44-617987E3D25B}" srcOrd="0" destOrd="0" presId="urn:microsoft.com/office/officeart/2005/8/layout/vList4"/>
    <dgm:cxn modelId="{41634BBD-0983-42E2-A1DE-EDAFA580C51B}" type="presParOf" srcId="{8CFC516E-ED04-4ED1-BA44-617987E3D25B}" destId="{A62E26B3-75CE-412D-9776-72A126D9CC13}" srcOrd="0" destOrd="0" presId="urn:microsoft.com/office/officeart/2005/8/layout/vList4"/>
    <dgm:cxn modelId="{1CBAB396-2DAC-4C77-A45B-D4B9D6B4B430}" type="presParOf" srcId="{8CFC516E-ED04-4ED1-BA44-617987E3D25B}" destId="{E08B0C58-C2F6-44D8-9DB4-0F4F5B4D3847}" srcOrd="1" destOrd="0" presId="urn:microsoft.com/office/officeart/2005/8/layout/vList4"/>
    <dgm:cxn modelId="{F22184DE-07AA-48E1-957D-7D17D4CEBAAB}" type="presParOf" srcId="{8CFC516E-ED04-4ED1-BA44-617987E3D25B}" destId="{78EF4D0B-F11D-4CCE-9E0A-28255AC43B72}" srcOrd="2" destOrd="0" presId="urn:microsoft.com/office/officeart/2005/8/layout/vList4"/>
    <dgm:cxn modelId="{F6D1FE80-C5CF-4EF7-89E1-4FC081DDB868}" type="presParOf" srcId="{E71308BD-3902-46C7-87A0-FEBE2969E402}" destId="{2847026D-F191-402E-855F-8D00BE486F04}" srcOrd="1" destOrd="0" presId="urn:microsoft.com/office/officeart/2005/8/layout/vList4"/>
    <dgm:cxn modelId="{0C01F128-5B13-473D-B430-F43C5A7FEE08}" type="presParOf" srcId="{E71308BD-3902-46C7-87A0-FEBE2969E402}" destId="{B8CEB2D6-7D59-4307-888C-B1877C33F030}" srcOrd="2" destOrd="0" presId="urn:microsoft.com/office/officeart/2005/8/layout/vList4"/>
    <dgm:cxn modelId="{5BEF4E8B-1D19-45A6-AF70-01417159154D}" type="presParOf" srcId="{B8CEB2D6-7D59-4307-888C-B1877C33F030}" destId="{0E5A3427-D716-4E9E-A696-BB861BE10B8D}" srcOrd="0" destOrd="0" presId="urn:microsoft.com/office/officeart/2005/8/layout/vList4"/>
    <dgm:cxn modelId="{13872F10-3C81-482B-BA81-3692F52E5DCE}" type="presParOf" srcId="{B8CEB2D6-7D59-4307-888C-B1877C33F030}" destId="{01262F70-45FB-4E4A-A7F0-89C1AB369B6E}" srcOrd="1" destOrd="0" presId="urn:microsoft.com/office/officeart/2005/8/layout/vList4"/>
    <dgm:cxn modelId="{31C39C78-9D76-41EF-8B52-360C7F9C5FC9}" type="presParOf" srcId="{B8CEB2D6-7D59-4307-888C-B1877C33F030}" destId="{65E1D7D3-5534-455B-B6C4-A66998C71AFA}" srcOrd="2" destOrd="0" presId="urn:microsoft.com/office/officeart/2005/8/layout/vList4"/>
    <dgm:cxn modelId="{392636BE-AAC8-4F70-9F66-34B776920AB7}" type="presParOf" srcId="{E71308BD-3902-46C7-87A0-FEBE2969E402}" destId="{4A9A33F9-3496-49B2-923A-B638FF340BD2}" srcOrd="3" destOrd="0" presId="urn:microsoft.com/office/officeart/2005/8/layout/vList4"/>
    <dgm:cxn modelId="{DBE07A47-482D-447D-A571-5935341042F0}" type="presParOf" srcId="{E71308BD-3902-46C7-87A0-FEBE2969E402}" destId="{49767CC0-63FB-4422-A006-653581516752}" srcOrd="4" destOrd="0" presId="urn:microsoft.com/office/officeart/2005/8/layout/vList4"/>
    <dgm:cxn modelId="{BF8DFDD3-807A-44E6-A678-405DD92F3491}" type="presParOf" srcId="{49767CC0-63FB-4422-A006-653581516752}" destId="{B886289C-5B67-4A81-A31C-112AD1DA67AA}" srcOrd="0" destOrd="0" presId="urn:microsoft.com/office/officeart/2005/8/layout/vList4"/>
    <dgm:cxn modelId="{E7D083C4-7B44-4B4B-9361-647B7498D89A}" type="presParOf" srcId="{49767CC0-63FB-4422-A006-653581516752}" destId="{E02F639E-1F5D-4C31-A60B-DA818F592D83}" srcOrd="1" destOrd="0" presId="urn:microsoft.com/office/officeart/2005/8/layout/vList4"/>
    <dgm:cxn modelId="{DF6C9E73-858E-4F56-9368-F0DAA120A206}" type="presParOf" srcId="{49767CC0-63FB-4422-A006-653581516752}" destId="{7323CBB3-F837-45B0-95C5-20E22311CDD7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ABB3DCC-852C-4BD9-81CA-F5154D1BB9EA}" type="doc">
      <dgm:prSet loTypeId="urn:microsoft.com/office/officeart/2005/8/layout/chevron1" loCatId="process" qsTypeId="urn:microsoft.com/office/officeart/2005/8/quickstyle/3d4" qsCatId="3D" csTypeId="urn:microsoft.com/office/officeart/2005/8/colors/colorful3" csCatId="colorful" phldr="1"/>
      <dgm:spPr/>
    </dgm:pt>
    <dgm:pt modelId="{ACDCE708-35A9-45A2-84DA-C5139F5BD0C0}">
      <dgm:prSet phldrT="[Texto]" custT="1"/>
      <dgm:spPr>
        <a:solidFill>
          <a:srgbClr val="002060"/>
        </a:solidFill>
      </dgm:spPr>
      <dgm:t>
        <a:bodyPr/>
        <a:lstStyle/>
        <a:p>
          <a:r>
            <a:rPr lang="es-EC" sz="15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Transparencia </a:t>
          </a:r>
        </a:p>
      </dgm:t>
    </dgm:pt>
    <dgm:pt modelId="{170EF296-A9D0-4EC9-B8CC-D2EE2A3D809D}" type="parTrans" cxnId="{8F92A831-7B0C-402A-9DB3-8A7AA5BE53E0}">
      <dgm:prSet/>
      <dgm:spPr/>
      <dgm:t>
        <a:bodyPr/>
        <a:lstStyle/>
        <a:p>
          <a:endParaRPr lang="es-EC"/>
        </a:p>
      </dgm:t>
    </dgm:pt>
    <dgm:pt modelId="{1662C013-ABE5-48D6-AEF9-7E609E3EA0F3}" type="sibTrans" cxnId="{8F92A831-7B0C-402A-9DB3-8A7AA5BE53E0}">
      <dgm:prSet/>
      <dgm:spPr/>
      <dgm:t>
        <a:bodyPr/>
        <a:lstStyle/>
        <a:p>
          <a:endParaRPr lang="es-EC"/>
        </a:p>
      </dgm:t>
    </dgm:pt>
    <dgm:pt modelId="{82AA69A6-066E-4EE3-ADA6-C62C9B79B791}">
      <dgm:prSet phldrT="[Texto]" custT="1"/>
      <dgm:spPr>
        <a:solidFill>
          <a:srgbClr val="002060"/>
        </a:solidFill>
      </dgm:spPr>
      <dgm:t>
        <a:bodyPr/>
        <a:lstStyle/>
        <a:p>
          <a:r>
            <a:rPr lang="es-EC" sz="15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Legalidad</a:t>
          </a:r>
        </a:p>
      </dgm:t>
    </dgm:pt>
    <dgm:pt modelId="{9C0FE964-B612-4F7B-831B-5D2501ABDAAB}" type="parTrans" cxnId="{5B628287-052C-4700-BC28-11F8B27C7D2D}">
      <dgm:prSet/>
      <dgm:spPr/>
      <dgm:t>
        <a:bodyPr/>
        <a:lstStyle/>
        <a:p>
          <a:endParaRPr lang="es-EC"/>
        </a:p>
      </dgm:t>
    </dgm:pt>
    <dgm:pt modelId="{8D065542-7AE2-430E-A805-4E51D5158D7B}" type="sibTrans" cxnId="{5B628287-052C-4700-BC28-11F8B27C7D2D}">
      <dgm:prSet/>
      <dgm:spPr/>
      <dgm:t>
        <a:bodyPr/>
        <a:lstStyle/>
        <a:p>
          <a:endParaRPr lang="es-EC"/>
        </a:p>
      </dgm:t>
    </dgm:pt>
    <dgm:pt modelId="{F89F6BC8-9288-427E-94F5-1A36D45C7C72}">
      <dgm:prSet phldrT="[Texto]" custT="1"/>
      <dgm:spPr>
        <a:solidFill>
          <a:srgbClr val="002060"/>
        </a:solidFill>
      </dgm:spPr>
      <dgm:t>
        <a:bodyPr/>
        <a:lstStyle/>
        <a:p>
          <a:r>
            <a:rPr lang="es-EC" sz="15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Trato Justo</a:t>
          </a:r>
        </a:p>
      </dgm:t>
    </dgm:pt>
    <dgm:pt modelId="{F4580DC9-4D75-42AA-B940-BA586C3A0BE2}" type="parTrans" cxnId="{05CF2A8A-FDDA-4473-A9CA-64148C1CF169}">
      <dgm:prSet/>
      <dgm:spPr/>
      <dgm:t>
        <a:bodyPr/>
        <a:lstStyle/>
        <a:p>
          <a:endParaRPr lang="es-EC"/>
        </a:p>
      </dgm:t>
    </dgm:pt>
    <dgm:pt modelId="{8C272455-2F00-4B99-8E71-16AF98CDB094}" type="sibTrans" cxnId="{05CF2A8A-FDDA-4473-A9CA-64148C1CF169}">
      <dgm:prSet/>
      <dgm:spPr/>
      <dgm:t>
        <a:bodyPr/>
        <a:lstStyle/>
        <a:p>
          <a:endParaRPr lang="es-EC"/>
        </a:p>
      </dgm:t>
    </dgm:pt>
    <dgm:pt modelId="{EFA0530D-E17D-4ECD-B9E1-E6619C6A057E}">
      <dgm:prSet phldrT="[Texto]" custT="1"/>
      <dgm:spPr>
        <a:solidFill>
          <a:srgbClr val="002060"/>
        </a:solidFill>
      </dgm:spPr>
      <dgm:t>
        <a:bodyPr/>
        <a:lstStyle/>
        <a:p>
          <a:r>
            <a:rPr lang="es-EC" sz="15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Igualdad</a:t>
          </a:r>
        </a:p>
      </dgm:t>
    </dgm:pt>
    <dgm:pt modelId="{2AAF82CD-FAE5-4FE4-B364-1EB93CA33B27}" type="parTrans" cxnId="{57A7848A-5BC4-45DD-988C-CF324B110506}">
      <dgm:prSet/>
      <dgm:spPr/>
      <dgm:t>
        <a:bodyPr/>
        <a:lstStyle/>
        <a:p>
          <a:endParaRPr lang="es-EC"/>
        </a:p>
      </dgm:t>
    </dgm:pt>
    <dgm:pt modelId="{2323C374-A1E0-431F-9009-18CF099C1B45}" type="sibTrans" cxnId="{57A7848A-5BC4-45DD-988C-CF324B110506}">
      <dgm:prSet/>
      <dgm:spPr/>
      <dgm:t>
        <a:bodyPr/>
        <a:lstStyle/>
        <a:p>
          <a:endParaRPr lang="es-EC"/>
        </a:p>
      </dgm:t>
    </dgm:pt>
    <dgm:pt modelId="{C3357E3F-4192-4560-82D8-B9F13B54B592}">
      <dgm:prSet phldrT="[Texto]" custT="1"/>
      <dgm:spPr>
        <a:solidFill>
          <a:srgbClr val="002060"/>
        </a:solidFill>
      </dgm:spPr>
      <dgm:t>
        <a:bodyPr/>
        <a:lstStyle/>
        <a:p>
          <a:r>
            <a:rPr lang="es-EC" sz="15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Concurrencia</a:t>
          </a:r>
        </a:p>
      </dgm:t>
    </dgm:pt>
    <dgm:pt modelId="{63D1A34E-7877-4F1F-A6A4-4FB4A78D3076}" type="parTrans" cxnId="{FEB896B3-C4A5-477E-8930-B20CA8C3B49D}">
      <dgm:prSet/>
      <dgm:spPr/>
      <dgm:t>
        <a:bodyPr/>
        <a:lstStyle/>
        <a:p>
          <a:endParaRPr lang="es-EC"/>
        </a:p>
      </dgm:t>
    </dgm:pt>
    <dgm:pt modelId="{1ED2B82F-18E8-4215-AACC-29583E057337}" type="sibTrans" cxnId="{FEB896B3-C4A5-477E-8930-B20CA8C3B49D}">
      <dgm:prSet/>
      <dgm:spPr/>
      <dgm:t>
        <a:bodyPr/>
        <a:lstStyle/>
        <a:p>
          <a:endParaRPr lang="es-EC"/>
        </a:p>
      </dgm:t>
    </dgm:pt>
    <dgm:pt modelId="{31518378-0FD8-4ED9-94A3-EB5E422C5902}">
      <dgm:prSet phldrT="[Texto]" custT="1"/>
      <dgm:spPr>
        <a:solidFill>
          <a:srgbClr val="002060"/>
        </a:solidFill>
      </dgm:spPr>
      <dgm:t>
        <a:bodyPr/>
        <a:lstStyle/>
        <a:p>
          <a:r>
            <a:rPr lang="es-EC" sz="15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Publicidad</a:t>
          </a:r>
        </a:p>
      </dgm:t>
    </dgm:pt>
    <dgm:pt modelId="{50906344-9220-4C26-9140-9D57DE290431}" type="parTrans" cxnId="{59AB0D04-AE55-44AB-8B57-542F4620C040}">
      <dgm:prSet/>
      <dgm:spPr/>
      <dgm:t>
        <a:bodyPr/>
        <a:lstStyle/>
        <a:p>
          <a:endParaRPr lang="es-EC"/>
        </a:p>
      </dgm:t>
    </dgm:pt>
    <dgm:pt modelId="{DD2BC9C5-0EF0-419A-8B12-D745B036AE7D}" type="sibTrans" cxnId="{59AB0D04-AE55-44AB-8B57-542F4620C040}">
      <dgm:prSet/>
      <dgm:spPr/>
      <dgm:t>
        <a:bodyPr/>
        <a:lstStyle/>
        <a:p>
          <a:endParaRPr lang="es-EC"/>
        </a:p>
      </dgm:t>
    </dgm:pt>
    <dgm:pt modelId="{08B59FB0-ABB3-41AD-8F6A-BDDDCABA08C8}" type="pres">
      <dgm:prSet presAssocID="{DABB3DCC-852C-4BD9-81CA-F5154D1BB9EA}" presName="Name0" presStyleCnt="0">
        <dgm:presLayoutVars>
          <dgm:dir/>
          <dgm:animLvl val="lvl"/>
          <dgm:resizeHandles val="exact"/>
        </dgm:presLayoutVars>
      </dgm:prSet>
      <dgm:spPr/>
    </dgm:pt>
    <dgm:pt modelId="{CA3981C9-FD66-4C1B-A04A-ED646C976FAB}" type="pres">
      <dgm:prSet presAssocID="{ACDCE708-35A9-45A2-84DA-C5139F5BD0C0}" presName="parTxOnly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513FA1B3-D1CA-4E0D-A5C3-5CEF94522C86}" type="pres">
      <dgm:prSet presAssocID="{1662C013-ABE5-48D6-AEF9-7E609E3EA0F3}" presName="parTxOnlySpace" presStyleCnt="0"/>
      <dgm:spPr/>
    </dgm:pt>
    <dgm:pt modelId="{1505708A-A865-4CC7-86D5-5870CE2AEBFE}" type="pres">
      <dgm:prSet presAssocID="{82AA69A6-066E-4EE3-ADA6-C62C9B79B791}" presName="parTxOnly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59AEC0C4-D5C0-4C8D-AED2-59DD5873D129}" type="pres">
      <dgm:prSet presAssocID="{8D065542-7AE2-430E-A805-4E51D5158D7B}" presName="parTxOnlySpace" presStyleCnt="0"/>
      <dgm:spPr/>
    </dgm:pt>
    <dgm:pt modelId="{EBD6AE24-FA8C-4622-92CA-7C6316F5FB0A}" type="pres">
      <dgm:prSet presAssocID="{F89F6BC8-9288-427E-94F5-1A36D45C7C72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3A73F309-F8FC-40AF-8721-56F32A62322F}" type="pres">
      <dgm:prSet presAssocID="{8C272455-2F00-4B99-8E71-16AF98CDB094}" presName="parTxOnlySpace" presStyleCnt="0"/>
      <dgm:spPr/>
    </dgm:pt>
    <dgm:pt modelId="{5B42E671-55E0-47EE-8A5C-7063286BE67F}" type="pres">
      <dgm:prSet presAssocID="{EFA0530D-E17D-4ECD-B9E1-E6619C6A057E}" presName="parTxOnly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51F990FA-C770-42CE-8E32-5816E2476E80}" type="pres">
      <dgm:prSet presAssocID="{2323C374-A1E0-431F-9009-18CF099C1B45}" presName="parTxOnlySpace" presStyleCnt="0"/>
      <dgm:spPr/>
    </dgm:pt>
    <dgm:pt modelId="{67418AE9-0EA7-4E42-BA8D-64774AF55E7B}" type="pres">
      <dgm:prSet presAssocID="{C3357E3F-4192-4560-82D8-B9F13B54B592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C5E27767-B361-4A34-8211-5119F855ED03}" type="pres">
      <dgm:prSet presAssocID="{1ED2B82F-18E8-4215-AACC-29583E057337}" presName="parTxOnlySpace" presStyleCnt="0"/>
      <dgm:spPr/>
    </dgm:pt>
    <dgm:pt modelId="{C975CA07-4AC8-467E-8192-DDD2D08ED3C9}" type="pres">
      <dgm:prSet presAssocID="{31518378-0FD8-4ED9-94A3-EB5E422C5902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43363A03-3A4C-4400-AD20-AF1E6491A1DB}" type="presOf" srcId="{82AA69A6-066E-4EE3-ADA6-C62C9B79B791}" destId="{1505708A-A865-4CC7-86D5-5870CE2AEBFE}" srcOrd="0" destOrd="0" presId="urn:microsoft.com/office/officeart/2005/8/layout/chevron1"/>
    <dgm:cxn modelId="{59AB0D04-AE55-44AB-8B57-542F4620C040}" srcId="{DABB3DCC-852C-4BD9-81CA-F5154D1BB9EA}" destId="{31518378-0FD8-4ED9-94A3-EB5E422C5902}" srcOrd="5" destOrd="0" parTransId="{50906344-9220-4C26-9140-9D57DE290431}" sibTransId="{DD2BC9C5-0EF0-419A-8B12-D745B036AE7D}"/>
    <dgm:cxn modelId="{219B871A-25E2-4F72-9E20-CF4BC5233517}" type="presOf" srcId="{F89F6BC8-9288-427E-94F5-1A36D45C7C72}" destId="{EBD6AE24-FA8C-4622-92CA-7C6316F5FB0A}" srcOrd="0" destOrd="0" presId="urn:microsoft.com/office/officeart/2005/8/layout/chevron1"/>
    <dgm:cxn modelId="{8F92A831-7B0C-402A-9DB3-8A7AA5BE53E0}" srcId="{DABB3DCC-852C-4BD9-81CA-F5154D1BB9EA}" destId="{ACDCE708-35A9-45A2-84DA-C5139F5BD0C0}" srcOrd="0" destOrd="0" parTransId="{170EF296-A9D0-4EC9-B8CC-D2EE2A3D809D}" sibTransId="{1662C013-ABE5-48D6-AEF9-7E609E3EA0F3}"/>
    <dgm:cxn modelId="{EC1A5445-71AC-4F32-8F18-515BE4348AD8}" type="presOf" srcId="{31518378-0FD8-4ED9-94A3-EB5E422C5902}" destId="{C975CA07-4AC8-467E-8192-DDD2D08ED3C9}" srcOrd="0" destOrd="0" presId="urn:microsoft.com/office/officeart/2005/8/layout/chevron1"/>
    <dgm:cxn modelId="{FD44AF84-433D-46CB-A155-C976EBAD0D0E}" type="presOf" srcId="{C3357E3F-4192-4560-82D8-B9F13B54B592}" destId="{67418AE9-0EA7-4E42-BA8D-64774AF55E7B}" srcOrd="0" destOrd="0" presId="urn:microsoft.com/office/officeart/2005/8/layout/chevron1"/>
    <dgm:cxn modelId="{5B628287-052C-4700-BC28-11F8B27C7D2D}" srcId="{DABB3DCC-852C-4BD9-81CA-F5154D1BB9EA}" destId="{82AA69A6-066E-4EE3-ADA6-C62C9B79B791}" srcOrd="1" destOrd="0" parTransId="{9C0FE964-B612-4F7B-831B-5D2501ABDAAB}" sibTransId="{8D065542-7AE2-430E-A805-4E51D5158D7B}"/>
    <dgm:cxn modelId="{05CF2A8A-FDDA-4473-A9CA-64148C1CF169}" srcId="{DABB3DCC-852C-4BD9-81CA-F5154D1BB9EA}" destId="{F89F6BC8-9288-427E-94F5-1A36D45C7C72}" srcOrd="2" destOrd="0" parTransId="{F4580DC9-4D75-42AA-B940-BA586C3A0BE2}" sibTransId="{8C272455-2F00-4B99-8E71-16AF98CDB094}"/>
    <dgm:cxn modelId="{57A7848A-5BC4-45DD-988C-CF324B110506}" srcId="{DABB3DCC-852C-4BD9-81CA-F5154D1BB9EA}" destId="{EFA0530D-E17D-4ECD-B9E1-E6619C6A057E}" srcOrd="3" destOrd="0" parTransId="{2AAF82CD-FAE5-4FE4-B364-1EB93CA33B27}" sibTransId="{2323C374-A1E0-431F-9009-18CF099C1B45}"/>
    <dgm:cxn modelId="{79A64F90-55FD-4EC6-8923-F0545C2E9AF9}" type="presOf" srcId="{DABB3DCC-852C-4BD9-81CA-F5154D1BB9EA}" destId="{08B59FB0-ABB3-41AD-8F6A-BDDDCABA08C8}" srcOrd="0" destOrd="0" presId="urn:microsoft.com/office/officeart/2005/8/layout/chevron1"/>
    <dgm:cxn modelId="{FEB896B3-C4A5-477E-8930-B20CA8C3B49D}" srcId="{DABB3DCC-852C-4BD9-81CA-F5154D1BB9EA}" destId="{C3357E3F-4192-4560-82D8-B9F13B54B592}" srcOrd="4" destOrd="0" parTransId="{63D1A34E-7877-4F1F-A6A4-4FB4A78D3076}" sibTransId="{1ED2B82F-18E8-4215-AACC-29583E057337}"/>
    <dgm:cxn modelId="{75978ACF-0651-4E0D-9F9F-1367AC143408}" type="presOf" srcId="{EFA0530D-E17D-4ECD-B9E1-E6619C6A057E}" destId="{5B42E671-55E0-47EE-8A5C-7063286BE67F}" srcOrd="0" destOrd="0" presId="urn:microsoft.com/office/officeart/2005/8/layout/chevron1"/>
    <dgm:cxn modelId="{5FDEF2E0-9BFE-402B-8E12-49220C1B0F02}" type="presOf" srcId="{ACDCE708-35A9-45A2-84DA-C5139F5BD0C0}" destId="{CA3981C9-FD66-4C1B-A04A-ED646C976FAB}" srcOrd="0" destOrd="0" presId="urn:microsoft.com/office/officeart/2005/8/layout/chevron1"/>
    <dgm:cxn modelId="{55F8A147-EC45-4AC9-BBCC-C0628C3BF592}" type="presParOf" srcId="{08B59FB0-ABB3-41AD-8F6A-BDDDCABA08C8}" destId="{CA3981C9-FD66-4C1B-A04A-ED646C976FAB}" srcOrd="0" destOrd="0" presId="urn:microsoft.com/office/officeart/2005/8/layout/chevron1"/>
    <dgm:cxn modelId="{B142109C-0087-46BA-8955-3BAE592AF122}" type="presParOf" srcId="{08B59FB0-ABB3-41AD-8F6A-BDDDCABA08C8}" destId="{513FA1B3-D1CA-4E0D-A5C3-5CEF94522C86}" srcOrd="1" destOrd="0" presId="urn:microsoft.com/office/officeart/2005/8/layout/chevron1"/>
    <dgm:cxn modelId="{FBC35C68-FA2E-4D4B-BF52-BDFB180940A0}" type="presParOf" srcId="{08B59FB0-ABB3-41AD-8F6A-BDDDCABA08C8}" destId="{1505708A-A865-4CC7-86D5-5870CE2AEBFE}" srcOrd="2" destOrd="0" presId="urn:microsoft.com/office/officeart/2005/8/layout/chevron1"/>
    <dgm:cxn modelId="{884804E5-EEB7-4848-9438-BE3AA5E5136A}" type="presParOf" srcId="{08B59FB0-ABB3-41AD-8F6A-BDDDCABA08C8}" destId="{59AEC0C4-D5C0-4C8D-AED2-59DD5873D129}" srcOrd="3" destOrd="0" presId="urn:microsoft.com/office/officeart/2005/8/layout/chevron1"/>
    <dgm:cxn modelId="{31F9F968-671F-494E-B2CE-E9B38B40994B}" type="presParOf" srcId="{08B59FB0-ABB3-41AD-8F6A-BDDDCABA08C8}" destId="{EBD6AE24-FA8C-4622-92CA-7C6316F5FB0A}" srcOrd="4" destOrd="0" presId="urn:microsoft.com/office/officeart/2005/8/layout/chevron1"/>
    <dgm:cxn modelId="{0CF90A08-F8A6-4D73-B0BD-D84F576CFE15}" type="presParOf" srcId="{08B59FB0-ABB3-41AD-8F6A-BDDDCABA08C8}" destId="{3A73F309-F8FC-40AF-8721-56F32A62322F}" srcOrd="5" destOrd="0" presId="urn:microsoft.com/office/officeart/2005/8/layout/chevron1"/>
    <dgm:cxn modelId="{1538FF95-E2D3-4D47-8CC2-8C13BC481B89}" type="presParOf" srcId="{08B59FB0-ABB3-41AD-8F6A-BDDDCABA08C8}" destId="{5B42E671-55E0-47EE-8A5C-7063286BE67F}" srcOrd="6" destOrd="0" presId="urn:microsoft.com/office/officeart/2005/8/layout/chevron1"/>
    <dgm:cxn modelId="{FB307922-B2C4-4D94-8AD6-A674B04A81EA}" type="presParOf" srcId="{08B59FB0-ABB3-41AD-8F6A-BDDDCABA08C8}" destId="{51F990FA-C770-42CE-8E32-5816E2476E80}" srcOrd="7" destOrd="0" presId="urn:microsoft.com/office/officeart/2005/8/layout/chevron1"/>
    <dgm:cxn modelId="{EC705702-601A-4A3A-A80D-369B6B561AF5}" type="presParOf" srcId="{08B59FB0-ABB3-41AD-8F6A-BDDDCABA08C8}" destId="{67418AE9-0EA7-4E42-BA8D-64774AF55E7B}" srcOrd="8" destOrd="0" presId="urn:microsoft.com/office/officeart/2005/8/layout/chevron1"/>
    <dgm:cxn modelId="{A9BAA826-7E8E-439E-AF84-8D27152A6071}" type="presParOf" srcId="{08B59FB0-ABB3-41AD-8F6A-BDDDCABA08C8}" destId="{C5E27767-B361-4A34-8211-5119F855ED03}" srcOrd="9" destOrd="0" presId="urn:microsoft.com/office/officeart/2005/8/layout/chevron1"/>
    <dgm:cxn modelId="{683EBD94-0E08-4A56-B59A-41A76E23FCCC}" type="presParOf" srcId="{08B59FB0-ABB3-41AD-8F6A-BDDDCABA08C8}" destId="{C975CA07-4AC8-467E-8192-DDD2D08ED3C9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2A0E3A7-C7C6-411F-AC22-5EDC9B629A16}" type="doc">
      <dgm:prSet loTypeId="urn:microsoft.com/office/officeart/2005/8/layout/hList2" loCatId="relationship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6CA914AC-C3DD-4514-9C1C-CA71F821E53E}">
      <dgm:prSet phldrT="[Texto]" custT="1"/>
      <dgm:spPr/>
      <dgm:t>
        <a:bodyPr/>
        <a:lstStyle/>
        <a:p>
          <a:endParaRPr lang="es-EC" sz="1400" b="1" dirty="0">
            <a:solidFill>
              <a:srgbClr val="C00000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2A40CCF7-89A3-474B-8DC0-59B788B30B39}" type="parTrans" cxnId="{9E4BF852-F4FB-4EE8-A8A8-DC249A37CDD8}">
      <dgm:prSet/>
      <dgm:spPr/>
      <dgm:t>
        <a:bodyPr/>
        <a:lstStyle/>
        <a:p>
          <a:endParaRPr lang="es-EC" sz="2000"/>
        </a:p>
      </dgm:t>
    </dgm:pt>
    <dgm:pt modelId="{DD5888D1-6DCF-471B-93DC-1A9E4B219166}" type="sibTrans" cxnId="{9E4BF852-F4FB-4EE8-A8A8-DC249A37CDD8}">
      <dgm:prSet/>
      <dgm:spPr/>
      <dgm:t>
        <a:bodyPr/>
        <a:lstStyle/>
        <a:p>
          <a:endParaRPr lang="es-EC" sz="2000"/>
        </a:p>
      </dgm:t>
    </dgm:pt>
    <dgm:pt modelId="{D48710C1-E052-4363-8C30-533773ED244D}">
      <dgm:prSet phldrT="[Texto]" custT="1"/>
      <dgm:spPr>
        <a:solidFill>
          <a:schemeClr val="bg1">
            <a:lumMod val="85000"/>
          </a:schemeClr>
        </a:solidFill>
        <a:ln>
          <a:noFill/>
        </a:ln>
      </dgm:spPr>
      <dgm:t>
        <a:bodyPr/>
        <a:lstStyle/>
        <a:p>
          <a:pPr algn="just">
            <a:buSzPts val="1200"/>
            <a:buFont typeface="Arial" panose="020B0604020202020204" pitchFamily="34" charset="0"/>
            <a:buNone/>
          </a:pPr>
          <a:r>
            <a:rPr lang="es-ES" sz="2000" b="1" spc="-25" dirty="0">
              <a:solidFill>
                <a:srgbClr val="00206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Contratación de servicios</a:t>
          </a:r>
          <a:r>
            <a:rPr lang="es-ES" sz="2000" spc="-25" dirty="0">
              <a:solidFill>
                <a:srgbClr val="00206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de operación y mantenimiento.</a:t>
          </a:r>
          <a:endParaRPr lang="es-EC" sz="2000" dirty="0">
            <a:solidFill>
              <a:srgbClr val="002060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18C27EB-3079-4CC8-B6EA-85B3DEA38CA5}" type="parTrans" cxnId="{F5DF40F5-25BD-48C2-9B58-0CB66EFA00A9}">
      <dgm:prSet/>
      <dgm:spPr/>
      <dgm:t>
        <a:bodyPr/>
        <a:lstStyle/>
        <a:p>
          <a:endParaRPr lang="es-EC" sz="2000"/>
        </a:p>
      </dgm:t>
    </dgm:pt>
    <dgm:pt modelId="{735FCA3B-BBA7-4AF1-B6B4-7FEBAA67A396}" type="sibTrans" cxnId="{F5DF40F5-25BD-48C2-9B58-0CB66EFA00A9}">
      <dgm:prSet/>
      <dgm:spPr/>
      <dgm:t>
        <a:bodyPr/>
        <a:lstStyle/>
        <a:p>
          <a:endParaRPr lang="es-EC" sz="2000"/>
        </a:p>
      </dgm:t>
    </dgm:pt>
    <dgm:pt modelId="{97BD7947-B441-4754-B080-EDA4D8F3FD0A}">
      <dgm:prSet phldrT="[Texto]" custT="1"/>
      <dgm:spPr/>
      <dgm:t>
        <a:bodyPr/>
        <a:lstStyle/>
        <a:p>
          <a:endParaRPr lang="es-EC" sz="1400" b="1" dirty="0">
            <a:solidFill>
              <a:srgbClr val="C00000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969F01D4-52B0-4291-B20E-214C4D02D64C}" type="parTrans" cxnId="{551800A1-B04B-41F1-949A-51ECF86E294A}">
      <dgm:prSet/>
      <dgm:spPr/>
      <dgm:t>
        <a:bodyPr/>
        <a:lstStyle/>
        <a:p>
          <a:endParaRPr lang="es-EC" sz="2000"/>
        </a:p>
      </dgm:t>
    </dgm:pt>
    <dgm:pt modelId="{F3E099B0-D093-42EF-8699-9210262FE1E7}" type="sibTrans" cxnId="{551800A1-B04B-41F1-949A-51ECF86E294A}">
      <dgm:prSet/>
      <dgm:spPr/>
      <dgm:t>
        <a:bodyPr/>
        <a:lstStyle/>
        <a:p>
          <a:endParaRPr lang="es-EC" sz="2000"/>
        </a:p>
      </dgm:t>
    </dgm:pt>
    <dgm:pt modelId="{4A0152BF-84A1-493F-8D13-942975565CE8}">
      <dgm:prSet phldrT="[Texto]" custT="1"/>
      <dgm:spPr>
        <a:solidFill>
          <a:schemeClr val="bg1">
            <a:lumMod val="85000"/>
          </a:schemeClr>
        </a:solidFill>
        <a:ln>
          <a:noFill/>
        </a:ln>
      </dgm:spPr>
      <dgm:t>
        <a:bodyPr/>
        <a:lstStyle/>
        <a:p>
          <a:pPr algn="just">
            <a:buSzPts val="1200"/>
            <a:buFont typeface="Arial" panose="020B0604020202020204" pitchFamily="34" charset="0"/>
            <a:buNone/>
          </a:pPr>
          <a:r>
            <a:rPr lang="es-ES" sz="1800" spc="-25" dirty="0">
              <a:solidFill>
                <a:srgbClr val="00206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Contratación de servicios de </a:t>
          </a:r>
          <a:r>
            <a:rPr lang="es-ES" sz="1800" b="1" spc="-25" dirty="0">
              <a:solidFill>
                <a:srgbClr val="00206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asistencia técnica </a:t>
          </a:r>
          <a:r>
            <a:rPr lang="es-ES" sz="1800" spc="-25" dirty="0">
              <a:solidFill>
                <a:srgbClr val="00206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internacional y transferencia de conocimiento.</a:t>
          </a:r>
          <a:endParaRPr lang="es-EC" sz="1800" dirty="0">
            <a:solidFill>
              <a:srgbClr val="002060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AE43C7E-338A-4092-A1BB-593E6A4B8EF5}" type="parTrans" cxnId="{99F07699-F044-46D6-9999-AE57D43E598E}">
      <dgm:prSet/>
      <dgm:spPr/>
      <dgm:t>
        <a:bodyPr/>
        <a:lstStyle/>
        <a:p>
          <a:endParaRPr lang="es-EC" sz="2000"/>
        </a:p>
      </dgm:t>
    </dgm:pt>
    <dgm:pt modelId="{90C100BA-07FA-4239-9ED3-7DCDF453B398}" type="sibTrans" cxnId="{99F07699-F044-46D6-9999-AE57D43E598E}">
      <dgm:prSet/>
      <dgm:spPr/>
      <dgm:t>
        <a:bodyPr/>
        <a:lstStyle/>
        <a:p>
          <a:endParaRPr lang="es-EC" sz="2000"/>
        </a:p>
      </dgm:t>
    </dgm:pt>
    <dgm:pt modelId="{BECC0836-BD82-4D51-8364-AFC4089A9205}" type="pres">
      <dgm:prSet presAssocID="{B2A0E3A7-C7C6-411F-AC22-5EDC9B629A16}" presName="linearFlow" presStyleCnt="0">
        <dgm:presLayoutVars>
          <dgm:dir/>
          <dgm:animLvl val="lvl"/>
          <dgm:resizeHandles/>
        </dgm:presLayoutVars>
      </dgm:prSet>
      <dgm:spPr/>
    </dgm:pt>
    <dgm:pt modelId="{D2ADCA86-8FF5-4E2F-87D1-7903E8070C51}" type="pres">
      <dgm:prSet presAssocID="{6CA914AC-C3DD-4514-9C1C-CA71F821E53E}" presName="compositeNode" presStyleCnt="0">
        <dgm:presLayoutVars>
          <dgm:bulletEnabled val="1"/>
        </dgm:presLayoutVars>
      </dgm:prSet>
      <dgm:spPr/>
    </dgm:pt>
    <dgm:pt modelId="{3E7FB8D1-BC5C-4F82-811A-5BE6823E85B3}" type="pres">
      <dgm:prSet presAssocID="{6CA914AC-C3DD-4514-9C1C-CA71F821E53E}" presName="image" presStyleLbl="fgImgPlace1" presStyleIdx="0" presStyleCnt="2" custScaleX="27058" custScaleY="26218" custLinFactNeighborX="1754" custLinFactNeighborY="7092"/>
      <dgm:spPr>
        <a:solidFill>
          <a:srgbClr val="C00000"/>
        </a:solidFill>
      </dgm:spPr>
    </dgm:pt>
    <dgm:pt modelId="{52035CFA-BC3D-4D57-919A-F7F713CE239B}" type="pres">
      <dgm:prSet presAssocID="{6CA914AC-C3DD-4514-9C1C-CA71F821E53E}" presName="childNode" presStyleLbl="node1" presStyleIdx="0" presStyleCnt="2">
        <dgm:presLayoutVars>
          <dgm:bulletEnabled val="1"/>
        </dgm:presLayoutVars>
      </dgm:prSet>
      <dgm:spPr/>
    </dgm:pt>
    <dgm:pt modelId="{D8040DCC-386E-4EC5-985D-406FB10DF769}" type="pres">
      <dgm:prSet presAssocID="{6CA914AC-C3DD-4514-9C1C-CA71F821E53E}" presName="parentNode" presStyleLbl="revTx" presStyleIdx="0" presStyleCnt="2" custScaleX="153408" custLinFactNeighborX="10331" custLinFactNeighborY="1017">
        <dgm:presLayoutVars>
          <dgm:chMax val="0"/>
          <dgm:bulletEnabled val="1"/>
        </dgm:presLayoutVars>
      </dgm:prSet>
      <dgm:spPr/>
    </dgm:pt>
    <dgm:pt modelId="{102F201E-1F43-4BF4-AB42-554E96BCF7BB}" type="pres">
      <dgm:prSet presAssocID="{DD5888D1-6DCF-471B-93DC-1A9E4B219166}" presName="sibTrans" presStyleCnt="0"/>
      <dgm:spPr/>
    </dgm:pt>
    <dgm:pt modelId="{06FDA1C5-6510-4CBF-BC1D-30B8D66DB3F3}" type="pres">
      <dgm:prSet presAssocID="{97BD7947-B441-4754-B080-EDA4D8F3FD0A}" presName="compositeNode" presStyleCnt="0">
        <dgm:presLayoutVars>
          <dgm:bulletEnabled val="1"/>
        </dgm:presLayoutVars>
      </dgm:prSet>
      <dgm:spPr/>
    </dgm:pt>
    <dgm:pt modelId="{3D66714F-F2BB-446B-9854-2593AD7A6D38}" type="pres">
      <dgm:prSet presAssocID="{97BD7947-B441-4754-B080-EDA4D8F3FD0A}" presName="image" presStyleLbl="fgImgPlace1" presStyleIdx="1" presStyleCnt="2" custScaleX="35705" custScaleY="40213"/>
      <dgm:spPr>
        <a:solidFill>
          <a:srgbClr val="C00000"/>
        </a:solidFill>
      </dgm:spPr>
    </dgm:pt>
    <dgm:pt modelId="{D32A9A66-1C78-4BEA-99D8-030324FF6A0E}" type="pres">
      <dgm:prSet presAssocID="{97BD7947-B441-4754-B080-EDA4D8F3FD0A}" presName="childNode" presStyleLbl="node1" presStyleIdx="1" presStyleCnt="2">
        <dgm:presLayoutVars>
          <dgm:bulletEnabled val="1"/>
        </dgm:presLayoutVars>
      </dgm:prSet>
      <dgm:spPr/>
    </dgm:pt>
    <dgm:pt modelId="{E79FFE12-3AF4-405D-B9BF-36911CF7B04B}" type="pres">
      <dgm:prSet presAssocID="{97BD7947-B441-4754-B080-EDA4D8F3FD0A}" presName="parentNode" presStyleLbl="revTx" presStyleIdx="1" presStyleCnt="2" custLinFactNeighborX="-28064" custLinFactNeighborY="-835">
        <dgm:presLayoutVars>
          <dgm:chMax val="0"/>
          <dgm:bulletEnabled val="1"/>
        </dgm:presLayoutVars>
      </dgm:prSet>
      <dgm:spPr/>
    </dgm:pt>
  </dgm:ptLst>
  <dgm:cxnLst>
    <dgm:cxn modelId="{B64B7013-B617-4CE1-A5DF-CA4074189ECB}" type="presOf" srcId="{4A0152BF-84A1-493F-8D13-942975565CE8}" destId="{D32A9A66-1C78-4BEA-99D8-030324FF6A0E}" srcOrd="0" destOrd="0" presId="urn:microsoft.com/office/officeart/2005/8/layout/hList2"/>
    <dgm:cxn modelId="{8AAEC21F-F36C-4BF0-B4E7-2315EA067BA4}" type="presOf" srcId="{B2A0E3A7-C7C6-411F-AC22-5EDC9B629A16}" destId="{BECC0836-BD82-4D51-8364-AFC4089A9205}" srcOrd="0" destOrd="0" presId="urn:microsoft.com/office/officeart/2005/8/layout/hList2"/>
    <dgm:cxn modelId="{2C78A721-2D40-4C0C-99C9-F88F4A0BFCC4}" type="presOf" srcId="{D48710C1-E052-4363-8C30-533773ED244D}" destId="{52035CFA-BC3D-4D57-919A-F7F713CE239B}" srcOrd="0" destOrd="0" presId="urn:microsoft.com/office/officeart/2005/8/layout/hList2"/>
    <dgm:cxn modelId="{B3613265-28E2-4713-8FE3-37DF1902F35D}" type="presOf" srcId="{97BD7947-B441-4754-B080-EDA4D8F3FD0A}" destId="{E79FFE12-3AF4-405D-B9BF-36911CF7B04B}" srcOrd="0" destOrd="0" presId="urn:microsoft.com/office/officeart/2005/8/layout/hList2"/>
    <dgm:cxn modelId="{9E4BF852-F4FB-4EE8-A8A8-DC249A37CDD8}" srcId="{B2A0E3A7-C7C6-411F-AC22-5EDC9B629A16}" destId="{6CA914AC-C3DD-4514-9C1C-CA71F821E53E}" srcOrd="0" destOrd="0" parTransId="{2A40CCF7-89A3-474B-8DC0-59B788B30B39}" sibTransId="{DD5888D1-6DCF-471B-93DC-1A9E4B219166}"/>
    <dgm:cxn modelId="{383E1E98-B35A-4112-A10F-4F4B563CBFE9}" type="presOf" srcId="{6CA914AC-C3DD-4514-9C1C-CA71F821E53E}" destId="{D8040DCC-386E-4EC5-985D-406FB10DF769}" srcOrd="0" destOrd="0" presId="urn:microsoft.com/office/officeart/2005/8/layout/hList2"/>
    <dgm:cxn modelId="{99F07699-F044-46D6-9999-AE57D43E598E}" srcId="{97BD7947-B441-4754-B080-EDA4D8F3FD0A}" destId="{4A0152BF-84A1-493F-8D13-942975565CE8}" srcOrd="0" destOrd="0" parTransId="{5AE43C7E-338A-4092-A1BB-593E6A4B8EF5}" sibTransId="{90C100BA-07FA-4239-9ED3-7DCDF453B398}"/>
    <dgm:cxn modelId="{551800A1-B04B-41F1-949A-51ECF86E294A}" srcId="{B2A0E3A7-C7C6-411F-AC22-5EDC9B629A16}" destId="{97BD7947-B441-4754-B080-EDA4D8F3FD0A}" srcOrd="1" destOrd="0" parTransId="{969F01D4-52B0-4291-B20E-214C4D02D64C}" sibTransId="{F3E099B0-D093-42EF-8699-9210262FE1E7}"/>
    <dgm:cxn modelId="{F5DF40F5-25BD-48C2-9B58-0CB66EFA00A9}" srcId="{6CA914AC-C3DD-4514-9C1C-CA71F821E53E}" destId="{D48710C1-E052-4363-8C30-533773ED244D}" srcOrd="0" destOrd="0" parTransId="{318C27EB-3079-4CC8-B6EA-85B3DEA38CA5}" sibTransId="{735FCA3B-BBA7-4AF1-B6B4-7FEBAA67A396}"/>
    <dgm:cxn modelId="{999440CA-193C-4A2B-A7F1-63E8832BE0A9}" type="presParOf" srcId="{BECC0836-BD82-4D51-8364-AFC4089A9205}" destId="{D2ADCA86-8FF5-4E2F-87D1-7903E8070C51}" srcOrd="0" destOrd="0" presId="urn:microsoft.com/office/officeart/2005/8/layout/hList2"/>
    <dgm:cxn modelId="{C60CDEBA-CBFA-4500-8E45-2C17E85A53B9}" type="presParOf" srcId="{D2ADCA86-8FF5-4E2F-87D1-7903E8070C51}" destId="{3E7FB8D1-BC5C-4F82-811A-5BE6823E85B3}" srcOrd="0" destOrd="0" presId="urn:microsoft.com/office/officeart/2005/8/layout/hList2"/>
    <dgm:cxn modelId="{6CC89271-5E46-4998-8CFF-53ED69D3011B}" type="presParOf" srcId="{D2ADCA86-8FF5-4E2F-87D1-7903E8070C51}" destId="{52035CFA-BC3D-4D57-919A-F7F713CE239B}" srcOrd="1" destOrd="0" presId="urn:microsoft.com/office/officeart/2005/8/layout/hList2"/>
    <dgm:cxn modelId="{B9506CAD-A3FE-4226-A1B6-05E8ACB9CE52}" type="presParOf" srcId="{D2ADCA86-8FF5-4E2F-87D1-7903E8070C51}" destId="{D8040DCC-386E-4EC5-985D-406FB10DF769}" srcOrd="2" destOrd="0" presId="urn:microsoft.com/office/officeart/2005/8/layout/hList2"/>
    <dgm:cxn modelId="{E5B6FFB3-B638-41ED-B100-A51BDD57E916}" type="presParOf" srcId="{BECC0836-BD82-4D51-8364-AFC4089A9205}" destId="{102F201E-1F43-4BF4-AB42-554E96BCF7BB}" srcOrd="1" destOrd="0" presId="urn:microsoft.com/office/officeart/2005/8/layout/hList2"/>
    <dgm:cxn modelId="{2264543E-931A-4DD4-825E-1D6639B29D6F}" type="presParOf" srcId="{BECC0836-BD82-4D51-8364-AFC4089A9205}" destId="{06FDA1C5-6510-4CBF-BC1D-30B8D66DB3F3}" srcOrd="2" destOrd="0" presId="urn:microsoft.com/office/officeart/2005/8/layout/hList2"/>
    <dgm:cxn modelId="{F1ED3692-3E5C-445D-BA67-3A8439F92EAA}" type="presParOf" srcId="{06FDA1C5-6510-4CBF-BC1D-30B8D66DB3F3}" destId="{3D66714F-F2BB-446B-9854-2593AD7A6D38}" srcOrd="0" destOrd="0" presId="urn:microsoft.com/office/officeart/2005/8/layout/hList2"/>
    <dgm:cxn modelId="{BF865406-3F45-4517-8502-C06E9A5FCCF4}" type="presParOf" srcId="{06FDA1C5-6510-4CBF-BC1D-30B8D66DB3F3}" destId="{D32A9A66-1C78-4BEA-99D8-030324FF6A0E}" srcOrd="1" destOrd="0" presId="urn:microsoft.com/office/officeart/2005/8/layout/hList2"/>
    <dgm:cxn modelId="{C7878623-7B46-4718-AEE5-B8DE57700AF1}" type="presParOf" srcId="{06FDA1C5-6510-4CBF-BC1D-30B8D66DB3F3}" destId="{E79FFE12-3AF4-405D-B9BF-36911CF7B04B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1E2C984-1C41-4B05-B6AA-6DF344CC90A6}" type="doc">
      <dgm:prSet loTypeId="urn:microsoft.com/office/officeart/2005/8/layout/process4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6289779C-79DC-4D97-B5DE-8E121462BC12}">
      <dgm:prSet phldrT="[Texto]" custT="1"/>
      <dgm:spPr>
        <a:solidFill>
          <a:srgbClr val="002060"/>
        </a:solidFill>
      </dgm:spPr>
      <dgm:t>
        <a:bodyPr/>
        <a:lstStyle/>
        <a:p>
          <a:r>
            <a:rPr lang="es-EC" sz="1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PROCESOS COMPLEMENTARIOS</a:t>
          </a:r>
        </a:p>
      </dgm:t>
    </dgm:pt>
    <dgm:pt modelId="{E4836125-AEA0-4833-BA8F-D934CD7519F5}" type="parTrans" cxnId="{B07C2D82-3F34-41B4-8186-34E50A321A54}">
      <dgm:prSet/>
      <dgm:spPr/>
      <dgm:t>
        <a:bodyPr/>
        <a:lstStyle/>
        <a:p>
          <a:endParaRPr lang="es-EC"/>
        </a:p>
      </dgm:t>
    </dgm:pt>
    <dgm:pt modelId="{EA24D2FE-D846-4468-A288-978EB567636F}" type="sibTrans" cxnId="{B07C2D82-3F34-41B4-8186-34E50A321A54}">
      <dgm:prSet/>
      <dgm:spPr/>
      <dgm:t>
        <a:bodyPr/>
        <a:lstStyle/>
        <a:p>
          <a:endParaRPr lang="es-EC"/>
        </a:p>
      </dgm:t>
    </dgm:pt>
    <dgm:pt modelId="{357ED581-8E88-40D4-B656-5D2CBE6CC1CC}">
      <dgm:prSet phldrT="[Texto]"/>
      <dgm:spPr>
        <a:solidFill>
          <a:schemeClr val="bg1">
            <a:lumMod val="85000"/>
          </a:schemeClr>
        </a:solidFill>
        <a:ln w="28575">
          <a:solidFill>
            <a:srgbClr val="002060"/>
          </a:solidFill>
        </a:ln>
      </dgm:spPr>
      <dgm:t>
        <a:bodyPr/>
        <a:lstStyle/>
        <a:p>
          <a:r>
            <a:rPr lang="es-EC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Seguridad y limpieza</a:t>
          </a:r>
        </a:p>
      </dgm:t>
    </dgm:pt>
    <dgm:pt modelId="{8373D190-A390-4824-BE78-04C43AB805B4}" type="parTrans" cxnId="{AB8A5F1C-EE62-4F29-AACB-AF7EBDC118C7}">
      <dgm:prSet/>
      <dgm:spPr/>
      <dgm:t>
        <a:bodyPr/>
        <a:lstStyle/>
        <a:p>
          <a:endParaRPr lang="es-EC"/>
        </a:p>
      </dgm:t>
    </dgm:pt>
    <dgm:pt modelId="{E883F9BC-2E9B-4C51-A017-EB902EEEE45F}" type="sibTrans" cxnId="{AB8A5F1C-EE62-4F29-AACB-AF7EBDC118C7}">
      <dgm:prSet/>
      <dgm:spPr/>
      <dgm:t>
        <a:bodyPr/>
        <a:lstStyle/>
        <a:p>
          <a:endParaRPr lang="es-EC"/>
        </a:p>
      </dgm:t>
    </dgm:pt>
    <dgm:pt modelId="{A9EF1EE2-13F5-47F9-AC58-E34A3402C289}">
      <dgm:prSet phldrT="[Texto]"/>
      <dgm:spPr>
        <a:solidFill>
          <a:schemeClr val="bg1">
            <a:lumMod val="85000"/>
          </a:schemeClr>
        </a:solidFill>
        <a:ln w="28575">
          <a:solidFill>
            <a:srgbClr val="002060"/>
          </a:solidFill>
        </a:ln>
      </dgm:spPr>
      <dgm:t>
        <a:bodyPr/>
        <a:lstStyle/>
        <a:p>
          <a:r>
            <a:rPr lang="es-EC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Red Emergencia</a:t>
          </a:r>
        </a:p>
      </dgm:t>
    </dgm:pt>
    <dgm:pt modelId="{92CE938D-A0BF-4509-B1DD-97836EAD1653}" type="parTrans" cxnId="{58C1DB2D-101F-45B4-8F78-9ACA550B027B}">
      <dgm:prSet/>
      <dgm:spPr/>
      <dgm:t>
        <a:bodyPr/>
        <a:lstStyle/>
        <a:p>
          <a:endParaRPr lang="es-EC"/>
        </a:p>
      </dgm:t>
    </dgm:pt>
    <dgm:pt modelId="{D926E2AD-21C3-4222-82DF-84974E274E1C}" type="sibTrans" cxnId="{58C1DB2D-101F-45B4-8F78-9ACA550B027B}">
      <dgm:prSet/>
      <dgm:spPr/>
      <dgm:t>
        <a:bodyPr/>
        <a:lstStyle/>
        <a:p>
          <a:endParaRPr lang="es-EC"/>
        </a:p>
      </dgm:t>
    </dgm:pt>
    <dgm:pt modelId="{279790E6-9B20-4AFC-8502-A28BB8C6BFCA}">
      <dgm:prSet phldrT="[Texto]"/>
      <dgm:spPr>
        <a:solidFill>
          <a:schemeClr val="bg1">
            <a:lumMod val="85000"/>
          </a:schemeClr>
        </a:solidFill>
        <a:ln w="28575">
          <a:solidFill>
            <a:srgbClr val="002060"/>
          </a:solidFill>
        </a:ln>
      </dgm:spPr>
      <dgm:t>
        <a:bodyPr/>
        <a:lstStyle/>
        <a:p>
          <a:r>
            <a:rPr lang="es-EC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Recaudo</a:t>
          </a:r>
        </a:p>
      </dgm:t>
    </dgm:pt>
    <dgm:pt modelId="{9B84BE03-8BBE-4D59-937D-5EC00E3DDD0B}" type="parTrans" cxnId="{61973195-0F1B-41BE-BDAC-F5191EAF5E0C}">
      <dgm:prSet/>
      <dgm:spPr/>
      <dgm:t>
        <a:bodyPr/>
        <a:lstStyle/>
        <a:p>
          <a:endParaRPr lang="es-EC"/>
        </a:p>
      </dgm:t>
    </dgm:pt>
    <dgm:pt modelId="{87F4D1CE-03A4-46FB-985F-8B0D8B4D7812}" type="sibTrans" cxnId="{61973195-0F1B-41BE-BDAC-F5191EAF5E0C}">
      <dgm:prSet/>
      <dgm:spPr/>
      <dgm:t>
        <a:bodyPr/>
        <a:lstStyle/>
        <a:p>
          <a:endParaRPr lang="es-EC"/>
        </a:p>
      </dgm:t>
    </dgm:pt>
    <dgm:pt modelId="{B0BED2AE-8B30-4625-9696-9EB2D6202AEA}">
      <dgm:prSet phldrT="[Texto]"/>
      <dgm:spPr>
        <a:solidFill>
          <a:schemeClr val="bg1">
            <a:lumMod val="85000"/>
          </a:schemeClr>
        </a:solidFill>
        <a:ln w="28575">
          <a:solidFill>
            <a:srgbClr val="002060"/>
          </a:solidFill>
        </a:ln>
      </dgm:spPr>
      <dgm:t>
        <a:bodyPr/>
        <a:lstStyle/>
        <a:p>
          <a:r>
            <a:rPr lang="es-EC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Seguros</a:t>
          </a:r>
        </a:p>
      </dgm:t>
    </dgm:pt>
    <dgm:pt modelId="{612677E4-CF83-43AF-AD20-E5322F581A2B}" type="parTrans" cxnId="{AAE0AD97-EFDB-4BF7-8188-BC38CDC39829}">
      <dgm:prSet/>
      <dgm:spPr/>
      <dgm:t>
        <a:bodyPr/>
        <a:lstStyle/>
        <a:p>
          <a:endParaRPr lang="es-EC"/>
        </a:p>
      </dgm:t>
    </dgm:pt>
    <dgm:pt modelId="{EC1297F8-B5C9-4B0A-84AA-1BDB710DD293}" type="sibTrans" cxnId="{AAE0AD97-EFDB-4BF7-8188-BC38CDC39829}">
      <dgm:prSet/>
      <dgm:spPr/>
      <dgm:t>
        <a:bodyPr/>
        <a:lstStyle/>
        <a:p>
          <a:endParaRPr lang="es-EC"/>
        </a:p>
      </dgm:t>
    </dgm:pt>
    <dgm:pt modelId="{0C12CCC7-506B-4D48-AB29-F31332749746}">
      <dgm:prSet phldrT="[Texto]"/>
      <dgm:spPr>
        <a:solidFill>
          <a:schemeClr val="bg1">
            <a:lumMod val="85000"/>
          </a:schemeClr>
        </a:solidFill>
        <a:ln w="28575">
          <a:solidFill>
            <a:srgbClr val="002060"/>
          </a:solidFill>
        </a:ln>
      </dgm:spPr>
      <dgm:t>
        <a:bodyPr/>
        <a:lstStyle/>
        <a:p>
          <a:r>
            <a:rPr lang="es-EC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Mant. escaleras – Ascensores</a:t>
          </a:r>
        </a:p>
      </dgm:t>
    </dgm:pt>
    <dgm:pt modelId="{487ABAAF-CDAF-4205-8A3A-58CEF2EE728B}" type="parTrans" cxnId="{81E8FC34-99CF-41D1-AF40-5EA283D7563F}">
      <dgm:prSet/>
      <dgm:spPr/>
      <dgm:t>
        <a:bodyPr/>
        <a:lstStyle/>
        <a:p>
          <a:endParaRPr lang="es-EC"/>
        </a:p>
      </dgm:t>
    </dgm:pt>
    <dgm:pt modelId="{3A0B8945-1C4B-4637-8339-B5FCB5688A5B}" type="sibTrans" cxnId="{81E8FC34-99CF-41D1-AF40-5EA283D7563F}">
      <dgm:prSet/>
      <dgm:spPr/>
      <dgm:t>
        <a:bodyPr/>
        <a:lstStyle/>
        <a:p>
          <a:endParaRPr lang="es-EC"/>
        </a:p>
      </dgm:t>
    </dgm:pt>
    <dgm:pt modelId="{D500DC09-D445-4012-9814-5FCCE13BEAD2}">
      <dgm:prSet phldrT="[Texto]"/>
      <dgm:spPr>
        <a:solidFill>
          <a:schemeClr val="bg1">
            <a:lumMod val="85000"/>
          </a:schemeClr>
        </a:solidFill>
        <a:ln w="28575">
          <a:solidFill>
            <a:srgbClr val="002060"/>
          </a:solidFill>
        </a:ln>
      </dgm:spPr>
      <dgm:t>
        <a:bodyPr/>
        <a:lstStyle/>
        <a:p>
          <a:r>
            <a:rPr lang="es-EC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Mant. Sistemas electromecánicos</a:t>
          </a:r>
        </a:p>
      </dgm:t>
    </dgm:pt>
    <dgm:pt modelId="{489B2037-B1D7-402B-872D-3AE1B155CED7}" type="parTrans" cxnId="{910886A1-21C7-4A45-A551-13E46A6BABD0}">
      <dgm:prSet/>
      <dgm:spPr/>
      <dgm:t>
        <a:bodyPr/>
        <a:lstStyle/>
        <a:p>
          <a:endParaRPr lang="es-EC"/>
        </a:p>
      </dgm:t>
    </dgm:pt>
    <dgm:pt modelId="{57FC2352-576A-4504-A378-6CC1472DC2A0}" type="sibTrans" cxnId="{910886A1-21C7-4A45-A551-13E46A6BABD0}">
      <dgm:prSet/>
      <dgm:spPr/>
      <dgm:t>
        <a:bodyPr/>
        <a:lstStyle/>
        <a:p>
          <a:endParaRPr lang="es-EC"/>
        </a:p>
      </dgm:t>
    </dgm:pt>
    <dgm:pt modelId="{5A953E0B-B3CE-4FAB-840F-F734A2416021}" type="pres">
      <dgm:prSet presAssocID="{11E2C984-1C41-4B05-B6AA-6DF344CC90A6}" presName="Name0" presStyleCnt="0">
        <dgm:presLayoutVars>
          <dgm:dir/>
          <dgm:animLvl val="lvl"/>
          <dgm:resizeHandles val="exact"/>
        </dgm:presLayoutVars>
      </dgm:prSet>
      <dgm:spPr/>
    </dgm:pt>
    <dgm:pt modelId="{FB5A12A3-4BA6-4546-AF1D-3C625D0F3BF0}" type="pres">
      <dgm:prSet presAssocID="{6289779C-79DC-4D97-B5DE-8E121462BC12}" presName="boxAndChildren" presStyleCnt="0"/>
      <dgm:spPr/>
    </dgm:pt>
    <dgm:pt modelId="{C19D5EF1-5BEB-46A8-83C3-81A014B8F33A}" type="pres">
      <dgm:prSet presAssocID="{6289779C-79DC-4D97-B5DE-8E121462BC12}" presName="parentTextBox" presStyleLbl="node1" presStyleIdx="0" presStyleCnt="1"/>
      <dgm:spPr/>
    </dgm:pt>
    <dgm:pt modelId="{BDD52C85-AAEC-4BC9-B94E-104E1FF9CA6B}" type="pres">
      <dgm:prSet presAssocID="{6289779C-79DC-4D97-B5DE-8E121462BC12}" presName="entireBox" presStyleLbl="node1" presStyleIdx="0" presStyleCnt="1"/>
      <dgm:spPr/>
    </dgm:pt>
    <dgm:pt modelId="{ACE483E3-CE39-4344-BE98-8E88B01E4323}" type="pres">
      <dgm:prSet presAssocID="{6289779C-79DC-4D97-B5DE-8E121462BC12}" presName="descendantBox" presStyleCnt="0"/>
      <dgm:spPr/>
    </dgm:pt>
    <dgm:pt modelId="{CFDEACF7-E014-4775-B11A-41E11E451643}" type="pres">
      <dgm:prSet presAssocID="{357ED581-8E88-40D4-B656-5D2CBE6CC1CC}" presName="childTextBox" presStyleLbl="fgAccFollowNode1" presStyleIdx="0" presStyleCnt="6">
        <dgm:presLayoutVars>
          <dgm:bulletEnabled val="1"/>
        </dgm:presLayoutVars>
      </dgm:prSet>
      <dgm:spPr/>
    </dgm:pt>
    <dgm:pt modelId="{DC3CDE1E-C37D-41F0-9E48-50D773CD03B7}" type="pres">
      <dgm:prSet presAssocID="{A9EF1EE2-13F5-47F9-AC58-E34A3402C289}" presName="childTextBox" presStyleLbl="fgAccFollowNode1" presStyleIdx="1" presStyleCnt="6">
        <dgm:presLayoutVars>
          <dgm:bulletEnabled val="1"/>
        </dgm:presLayoutVars>
      </dgm:prSet>
      <dgm:spPr/>
    </dgm:pt>
    <dgm:pt modelId="{798DC756-96A8-46CF-8448-445B4C4E595C}" type="pres">
      <dgm:prSet presAssocID="{279790E6-9B20-4AFC-8502-A28BB8C6BFCA}" presName="childTextBox" presStyleLbl="fgAccFollowNode1" presStyleIdx="2" presStyleCnt="6">
        <dgm:presLayoutVars>
          <dgm:bulletEnabled val="1"/>
        </dgm:presLayoutVars>
      </dgm:prSet>
      <dgm:spPr/>
    </dgm:pt>
    <dgm:pt modelId="{53E7CD5E-BA12-4B26-B5B5-CB6E367CD9E3}" type="pres">
      <dgm:prSet presAssocID="{B0BED2AE-8B30-4625-9696-9EB2D6202AEA}" presName="childTextBox" presStyleLbl="fgAccFollowNode1" presStyleIdx="3" presStyleCnt="6">
        <dgm:presLayoutVars>
          <dgm:bulletEnabled val="1"/>
        </dgm:presLayoutVars>
      </dgm:prSet>
      <dgm:spPr/>
    </dgm:pt>
    <dgm:pt modelId="{17B132DC-752F-4D9E-998D-97C79BE125C2}" type="pres">
      <dgm:prSet presAssocID="{0C12CCC7-506B-4D48-AB29-F31332749746}" presName="childTextBox" presStyleLbl="fgAccFollowNode1" presStyleIdx="4" presStyleCnt="6">
        <dgm:presLayoutVars>
          <dgm:bulletEnabled val="1"/>
        </dgm:presLayoutVars>
      </dgm:prSet>
      <dgm:spPr/>
    </dgm:pt>
    <dgm:pt modelId="{E5AD58B5-94D8-49E1-B60F-629CDEBAF1C6}" type="pres">
      <dgm:prSet presAssocID="{D500DC09-D445-4012-9814-5FCCE13BEAD2}" presName="childTextBox" presStyleLbl="fgAccFollowNode1" presStyleIdx="5" presStyleCnt="6">
        <dgm:presLayoutVars>
          <dgm:bulletEnabled val="1"/>
        </dgm:presLayoutVars>
      </dgm:prSet>
      <dgm:spPr/>
    </dgm:pt>
  </dgm:ptLst>
  <dgm:cxnLst>
    <dgm:cxn modelId="{97C65802-4E04-4F6C-9706-9769716C27E9}" type="presOf" srcId="{357ED581-8E88-40D4-B656-5D2CBE6CC1CC}" destId="{CFDEACF7-E014-4775-B11A-41E11E451643}" srcOrd="0" destOrd="0" presId="urn:microsoft.com/office/officeart/2005/8/layout/process4"/>
    <dgm:cxn modelId="{AB8A5F1C-EE62-4F29-AACB-AF7EBDC118C7}" srcId="{6289779C-79DC-4D97-B5DE-8E121462BC12}" destId="{357ED581-8E88-40D4-B656-5D2CBE6CC1CC}" srcOrd="0" destOrd="0" parTransId="{8373D190-A390-4824-BE78-04C43AB805B4}" sibTransId="{E883F9BC-2E9B-4C51-A017-EB902EEEE45F}"/>
    <dgm:cxn modelId="{E3663722-869B-4D16-9395-6671FF6C53F8}" type="presOf" srcId="{11E2C984-1C41-4B05-B6AA-6DF344CC90A6}" destId="{5A953E0B-B3CE-4FAB-840F-F734A2416021}" srcOrd="0" destOrd="0" presId="urn:microsoft.com/office/officeart/2005/8/layout/process4"/>
    <dgm:cxn modelId="{58C1DB2D-101F-45B4-8F78-9ACA550B027B}" srcId="{6289779C-79DC-4D97-B5DE-8E121462BC12}" destId="{A9EF1EE2-13F5-47F9-AC58-E34A3402C289}" srcOrd="1" destOrd="0" parTransId="{92CE938D-A0BF-4509-B1DD-97836EAD1653}" sibTransId="{D926E2AD-21C3-4222-82DF-84974E274E1C}"/>
    <dgm:cxn modelId="{81E8FC34-99CF-41D1-AF40-5EA283D7563F}" srcId="{6289779C-79DC-4D97-B5DE-8E121462BC12}" destId="{0C12CCC7-506B-4D48-AB29-F31332749746}" srcOrd="4" destOrd="0" parTransId="{487ABAAF-CDAF-4205-8A3A-58CEF2EE728B}" sibTransId="{3A0B8945-1C4B-4637-8339-B5FCB5688A5B}"/>
    <dgm:cxn modelId="{F2444B36-6172-4CFD-BE89-B89A9720E306}" type="presOf" srcId="{B0BED2AE-8B30-4625-9696-9EB2D6202AEA}" destId="{53E7CD5E-BA12-4B26-B5B5-CB6E367CD9E3}" srcOrd="0" destOrd="0" presId="urn:microsoft.com/office/officeart/2005/8/layout/process4"/>
    <dgm:cxn modelId="{EFAB7B5F-A088-48D4-85DC-76169E6FB1EA}" type="presOf" srcId="{6289779C-79DC-4D97-B5DE-8E121462BC12}" destId="{BDD52C85-AAEC-4BC9-B94E-104E1FF9CA6B}" srcOrd="1" destOrd="0" presId="urn:microsoft.com/office/officeart/2005/8/layout/process4"/>
    <dgm:cxn modelId="{46715D7D-C32D-495B-8723-16B207E2993D}" type="presOf" srcId="{6289779C-79DC-4D97-B5DE-8E121462BC12}" destId="{C19D5EF1-5BEB-46A8-83C3-81A014B8F33A}" srcOrd="0" destOrd="0" presId="urn:microsoft.com/office/officeart/2005/8/layout/process4"/>
    <dgm:cxn modelId="{B07C2D82-3F34-41B4-8186-34E50A321A54}" srcId="{11E2C984-1C41-4B05-B6AA-6DF344CC90A6}" destId="{6289779C-79DC-4D97-B5DE-8E121462BC12}" srcOrd="0" destOrd="0" parTransId="{E4836125-AEA0-4833-BA8F-D934CD7519F5}" sibTransId="{EA24D2FE-D846-4468-A288-978EB567636F}"/>
    <dgm:cxn modelId="{9145EA92-77EC-4C99-B295-112478C64608}" type="presOf" srcId="{0C12CCC7-506B-4D48-AB29-F31332749746}" destId="{17B132DC-752F-4D9E-998D-97C79BE125C2}" srcOrd="0" destOrd="0" presId="urn:microsoft.com/office/officeart/2005/8/layout/process4"/>
    <dgm:cxn modelId="{61973195-0F1B-41BE-BDAC-F5191EAF5E0C}" srcId="{6289779C-79DC-4D97-B5DE-8E121462BC12}" destId="{279790E6-9B20-4AFC-8502-A28BB8C6BFCA}" srcOrd="2" destOrd="0" parTransId="{9B84BE03-8BBE-4D59-937D-5EC00E3DDD0B}" sibTransId="{87F4D1CE-03A4-46FB-985F-8B0D8B4D7812}"/>
    <dgm:cxn modelId="{AAE0AD97-EFDB-4BF7-8188-BC38CDC39829}" srcId="{6289779C-79DC-4D97-B5DE-8E121462BC12}" destId="{B0BED2AE-8B30-4625-9696-9EB2D6202AEA}" srcOrd="3" destOrd="0" parTransId="{612677E4-CF83-43AF-AD20-E5322F581A2B}" sibTransId="{EC1297F8-B5C9-4B0A-84AA-1BDB710DD293}"/>
    <dgm:cxn modelId="{367B36A1-C049-4246-86D8-8A845F99DF9A}" type="presOf" srcId="{D500DC09-D445-4012-9814-5FCCE13BEAD2}" destId="{E5AD58B5-94D8-49E1-B60F-629CDEBAF1C6}" srcOrd="0" destOrd="0" presId="urn:microsoft.com/office/officeart/2005/8/layout/process4"/>
    <dgm:cxn modelId="{910886A1-21C7-4A45-A551-13E46A6BABD0}" srcId="{6289779C-79DC-4D97-B5DE-8E121462BC12}" destId="{D500DC09-D445-4012-9814-5FCCE13BEAD2}" srcOrd="5" destOrd="0" parTransId="{489B2037-B1D7-402B-872D-3AE1B155CED7}" sibTransId="{57FC2352-576A-4504-A378-6CC1472DC2A0}"/>
    <dgm:cxn modelId="{2A3176AA-3AF6-4654-ABF2-3943849AFE13}" type="presOf" srcId="{279790E6-9B20-4AFC-8502-A28BB8C6BFCA}" destId="{798DC756-96A8-46CF-8448-445B4C4E595C}" srcOrd="0" destOrd="0" presId="urn:microsoft.com/office/officeart/2005/8/layout/process4"/>
    <dgm:cxn modelId="{9A52FCEE-EFC9-4507-A05F-F72A6F5D8271}" type="presOf" srcId="{A9EF1EE2-13F5-47F9-AC58-E34A3402C289}" destId="{DC3CDE1E-C37D-41F0-9E48-50D773CD03B7}" srcOrd="0" destOrd="0" presId="urn:microsoft.com/office/officeart/2005/8/layout/process4"/>
    <dgm:cxn modelId="{F3C11198-E6FF-49DE-9177-B79497EF5C17}" type="presParOf" srcId="{5A953E0B-B3CE-4FAB-840F-F734A2416021}" destId="{FB5A12A3-4BA6-4546-AF1D-3C625D0F3BF0}" srcOrd="0" destOrd="0" presId="urn:microsoft.com/office/officeart/2005/8/layout/process4"/>
    <dgm:cxn modelId="{102BF3EA-14C9-478B-8F77-2D30C79E1780}" type="presParOf" srcId="{FB5A12A3-4BA6-4546-AF1D-3C625D0F3BF0}" destId="{C19D5EF1-5BEB-46A8-83C3-81A014B8F33A}" srcOrd="0" destOrd="0" presId="urn:microsoft.com/office/officeart/2005/8/layout/process4"/>
    <dgm:cxn modelId="{248121DB-6184-4EA2-B236-956A8402458A}" type="presParOf" srcId="{FB5A12A3-4BA6-4546-AF1D-3C625D0F3BF0}" destId="{BDD52C85-AAEC-4BC9-B94E-104E1FF9CA6B}" srcOrd="1" destOrd="0" presId="urn:microsoft.com/office/officeart/2005/8/layout/process4"/>
    <dgm:cxn modelId="{5BB0231B-9E1A-4DB6-93E3-6AB00848F66E}" type="presParOf" srcId="{FB5A12A3-4BA6-4546-AF1D-3C625D0F3BF0}" destId="{ACE483E3-CE39-4344-BE98-8E88B01E4323}" srcOrd="2" destOrd="0" presId="urn:microsoft.com/office/officeart/2005/8/layout/process4"/>
    <dgm:cxn modelId="{8AF1DAB2-203F-48E2-B794-1D413CDDE19C}" type="presParOf" srcId="{ACE483E3-CE39-4344-BE98-8E88B01E4323}" destId="{CFDEACF7-E014-4775-B11A-41E11E451643}" srcOrd="0" destOrd="0" presId="urn:microsoft.com/office/officeart/2005/8/layout/process4"/>
    <dgm:cxn modelId="{C24F7F86-B3BC-4ED6-8895-B13C9509F4AE}" type="presParOf" srcId="{ACE483E3-CE39-4344-BE98-8E88B01E4323}" destId="{DC3CDE1E-C37D-41F0-9E48-50D773CD03B7}" srcOrd="1" destOrd="0" presId="urn:microsoft.com/office/officeart/2005/8/layout/process4"/>
    <dgm:cxn modelId="{00738354-B683-44CA-8084-CF0FBE220861}" type="presParOf" srcId="{ACE483E3-CE39-4344-BE98-8E88B01E4323}" destId="{798DC756-96A8-46CF-8448-445B4C4E595C}" srcOrd="2" destOrd="0" presId="urn:microsoft.com/office/officeart/2005/8/layout/process4"/>
    <dgm:cxn modelId="{8F5057C7-EEA0-4122-8F80-6A179655C5B4}" type="presParOf" srcId="{ACE483E3-CE39-4344-BE98-8E88B01E4323}" destId="{53E7CD5E-BA12-4B26-B5B5-CB6E367CD9E3}" srcOrd="3" destOrd="0" presId="urn:microsoft.com/office/officeart/2005/8/layout/process4"/>
    <dgm:cxn modelId="{AD5AEF12-930A-4FC8-8253-A7A676E988A6}" type="presParOf" srcId="{ACE483E3-CE39-4344-BE98-8E88B01E4323}" destId="{17B132DC-752F-4D9E-998D-97C79BE125C2}" srcOrd="4" destOrd="0" presId="urn:microsoft.com/office/officeart/2005/8/layout/process4"/>
    <dgm:cxn modelId="{F01E4529-DD34-4B35-8940-A54B179818A9}" type="presParOf" srcId="{ACE483E3-CE39-4344-BE98-8E88B01E4323}" destId="{E5AD58B5-94D8-49E1-B60F-629CDEBAF1C6}" srcOrd="5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E31972F-E915-4399-B1F0-6145287E52CE}" type="doc">
      <dgm:prSet loTypeId="urn:microsoft.com/office/officeart/2005/8/layout/lProcess2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7975A300-C8A3-402A-ACAF-F37BE2C118A9}">
      <dgm:prSet phldrT="[Texto]" custT="1"/>
      <dgm:spPr>
        <a:solidFill>
          <a:srgbClr val="002060"/>
        </a:solidFill>
      </dgm:spPr>
      <dgm:t>
        <a:bodyPr/>
        <a:lstStyle/>
        <a:p>
          <a:r>
            <a:rPr lang="es-ES" sz="2000" b="1" spc="-25" dirty="0">
              <a:solidFill>
                <a:schemeClr val="bg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Contratación de servicios de operación y mantenimiento</a:t>
          </a:r>
          <a:endParaRPr lang="es-EC" sz="2000" b="1" i="0" dirty="0">
            <a:solidFill>
              <a:schemeClr val="bg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2611DFA-3B8B-405F-8D8B-5EB08988217C}" type="parTrans" cxnId="{5E2F2E23-1E49-4D57-B85A-430CFCC0AF6F}">
      <dgm:prSet/>
      <dgm:spPr/>
      <dgm:t>
        <a:bodyPr/>
        <a:lstStyle/>
        <a:p>
          <a:endParaRPr lang="es-EC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367ADCB-3163-4A00-AFC2-48CED3CCC36C}" type="sibTrans" cxnId="{5E2F2E23-1E49-4D57-B85A-430CFCC0AF6F}">
      <dgm:prSet/>
      <dgm:spPr/>
      <dgm:t>
        <a:bodyPr/>
        <a:lstStyle/>
        <a:p>
          <a:endParaRPr lang="es-EC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9C49A20D-4263-4E7E-91ED-A03AF71B054A}">
      <dgm:prSet phldrT="[Texto]" custT="1"/>
      <dgm:spPr>
        <a:solidFill>
          <a:srgbClr val="F2F2F2"/>
        </a:solidFill>
        <a:ln>
          <a:noFill/>
        </a:ln>
      </dgm:spPr>
      <dgm:t>
        <a:bodyPr/>
        <a:lstStyle/>
        <a:p>
          <a:r>
            <a:rPr lang="es-EC" sz="16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Experiencia del equipo operador</a:t>
          </a:r>
          <a:endParaRPr lang="es-EC" sz="1600" b="0" i="0" dirty="0">
            <a:solidFill>
              <a:srgbClr val="002060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6C948FA-AEEE-43FF-B3CD-D8E2A55EFAB3}" type="parTrans" cxnId="{5AA6F544-BD63-472B-A289-4C3B923929A9}">
      <dgm:prSet/>
      <dgm:spPr/>
      <dgm:t>
        <a:bodyPr/>
        <a:lstStyle/>
        <a:p>
          <a:endParaRPr lang="es-EC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8A9B6FD-6A8D-4208-85D8-B2C5742D8F10}" type="sibTrans" cxnId="{5AA6F544-BD63-472B-A289-4C3B923929A9}">
      <dgm:prSet/>
      <dgm:spPr/>
      <dgm:t>
        <a:bodyPr/>
        <a:lstStyle/>
        <a:p>
          <a:endParaRPr lang="es-EC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C9B789E-9F6A-4A23-A94D-C13F20BAAC4B}">
      <dgm:prSet custT="1"/>
      <dgm:spPr>
        <a:solidFill>
          <a:srgbClr val="F2F2F2"/>
        </a:solidFill>
      </dgm:spPr>
      <dgm:t>
        <a:bodyPr/>
        <a:lstStyle/>
        <a:p>
          <a:r>
            <a:rPr lang="es-EC" sz="16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Experiencia de quien asiste</a:t>
          </a:r>
        </a:p>
      </dgm:t>
    </dgm:pt>
    <dgm:pt modelId="{2CAF677D-DA33-4F34-9AE7-FFF93E24921C}" type="parTrans" cxnId="{BCB51B63-80DB-4964-9F26-D147F9E5D68F}">
      <dgm:prSet/>
      <dgm:spPr/>
      <dgm:t>
        <a:bodyPr/>
        <a:lstStyle/>
        <a:p>
          <a:endParaRPr lang="es-EC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10CD7E2-0F8D-401B-89F3-A540AD225F6D}" type="sibTrans" cxnId="{BCB51B63-80DB-4964-9F26-D147F9E5D68F}">
      <dgm:prSet/>
      <dgm:spPr/>
      <dgm:t>
        <a:bodyPr/>
        <a:lstStyle/>
        <a:p>
          <a:endParaRPr lang="es-EC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E60AD73-6BC5-442E-9FA3-AE2EF1CF8B89}">
      <dgm:prSet custT="1"/>
      <dgm:spPr>
        <a:solidFill>
          <a:srgbClr val="F2F2F2"/>
        </a:solidFill>
      </dgm:spPr>
      <dgm:t>
        <a:bodyPr/>
        <a:lstStyle/>
        <a:p>
          <a:r>
            <a:rPr lang="es-ES" sz="16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Se asigna responsabilidad de la operación a un tercero (cobro de multas)</a:t>
          </a:r>
          <a:endParaRPr lang="es-EC" sz="1600" dirty="0">
            <a:solidFill>
              <a:srgbClr val="002060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50FBE6D-06D9-48EA-829D-7D2F4D149900}" type="parTrans" cxnId="{D73E0897-A593-4087-907B-12E7A66B606E}">
      <dgm:prSet/>
      <dgm:spPr/>
      <dgm:t>
        <a:bodyPr/>
        <a:lstStyle/>
        <a:p>
          <a:endParaRPr lang="es-EC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9E67CDC3-F37C-4FE6-90FB-66F6F299ED85}" type="sibTrans" cxnId="{D73E0897-A593-4087-907B-12E7A66B606E}">
      <dgm:prSet/>
      <dgm:spPr/>
      <dgm:t>
        <a:bodyPr/>
        <a:lstStyle/>
        <a:p>
          <a:endParaRPr lang="es-EC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6D31552-7C07-403F-B817-B0EEB203B436}">
      <dgm:prSet phldrT="[Texto]" custT="1"/>
      <dgm:spPr>
        <a:solidFill>
          <a:srgbClr val="002060"/>
        </a:solidFill>
      </dgm:spPr>
      <dgm:t>
        <a:bodyPr/>
        <a:lstStyle/>
        <a:p>
          <a:r>
            <a:rPr lang="es-ES" sz="2000" b="1" spc="-25" dirty="0">
              <a:solidFill>
                <a:schemeClr val="bg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Contratación de servicios de asistencia técnica internacional</a:t>
          </a:r>
          <a:endParaRPr lang="es-EC" sz="2000" b="1" i="0" dirty="0">
            <a:solidFill>
              <a:schemeClr val="bg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322230B-2936-4CA3-A7D5-E5A80B090C48}" type="sibTrans" cxnId="{0B1246E3-6D25-47CD-9CD0-F3132150E3DA}">
      <dgm:prSet/>
      <dgm:spPr/>
      <dgm:t>
        <a:bodyPr/>
        <a:lstStyle/>
        <a:p>
          <a:endParaRPr lang="es-EC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2400262-796A-4549-8349-9A4C215E988D}" type="parTrans" cxnId="{0B1246E3-6D25-47CD-9CD0-F3132150E3DA}">
      <dgm:prSet/>
      <dgm:spPr/>
      <dgm:t>
        <a:bodyPr/>
        <a:lstStyle/>
        <a:p>
          <a:endParaRPr lang="es-EC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D2C66C7-EA24-4DF0-8D6F-586B5B7766E2}">
      <dgm:prSet custT="1"/>
      <dgm:spPr>
        <a:solidFill>
          <a:srgbClr val="F2F2F2"/>
        </a:solidFill>
      </dgm:spPr>
      <dgm:t>
        <a:bodyPr/>
        <a:lstStyle/>
        <a:p>
          <a:r>
            <a:rPr lang="es-ES" sz="16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Operación enfocada a la ciudadanía</a:t>
          </a:r>
          <a:endParaRPr lang="es-EC" sz="1600" b="1" dirty="0">
            <a:solidFill>
              <a:srgbClr val="002060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0B9CB1E-ACF6-4CC2-A612-0FB8F09E790D}" type="parTrans" cxnId="{47FE80D1-1B87-4F23-9CEE-18B074A0E5C1}">
      <dgm:prSet/>
      <dgm:spPr/>
      <dgm:t>
        <a:bodyPr/>
        <a:lstStyle/>
        <a:p>
          <a:endParaRPr lang="es-EC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09D226A-23D7-4D02-93D5-6E5E44EF79FE}" type="sibTrans" cxnId="{47FE80D1-1B87-4F23-9CEE-18B074A0E5C1}">
      <dgm:prSet/>
      <dgm:spPr/>
      <dgm:t>
        <a:bodyPr/>
        <a:lstStyle/>
        <a:p>
          <a:endParaRPr lang="es-EC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979CDD3-D218-407A-83AC-2F8AE3542ADD}">
      <dgm:prSet phldrT="[Texto]" custT="1"/>
      <dgm:spPr>
        <a:solidFill>
          <a:srgbClr val="F2F2F2"/>
        </a:solidFill>
        <a:ln>
          <a:noFill/>
        </a:ln>
      </dgm:spPr>
      <dgm:t>
        <a:bodyPr/>
        <a:lstStyle/>
        <a:p>
          <a:r>
            <a:rPr lang="es-EC" sz="1600" b="0" i="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Menos procesos administrativos.</a:t>
          </a:r>
        </a:p>
      </dgm:t>
    </dgm:pt>
    <dgm:pt modelId="{ABE79C42-487F-44EC-BF26-53568BD3FD90}" type="parTrans" cxnId="{5D7F2341-AEE4-4AC2-9711-880E48D27B55}">
      <dgm:prSet/>
      <dgm:spPr/>
      <dgm:t>
        <a:bodyPr/>
        <a:lstStyle/>
        <a:p>
          <a:endParaRPr lang="es-EC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F4F2A8E-7DC9-4AA8-9F8B-9EF54F58AE85}" type="sibTrans" cxnId="{5D7F2341-AEE4-4AC2-9711-880E48D27B55}">
      <dgm:prSet/>
      <dgm:spPr/>
      <dgm:t>
        <a:bodyPr/>
        <a:lstStyle/>
        <a:p>
          <a:endParaRPr lang="es-EC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5EB3C29-FF0D-4DA9-8B93-387147F648DC}">
      <dgm:prSet custT="1"/>
      <dgm:spPr>
        <a:solidFill>
          <a:srgbClr val="F2F2F2"/>
        </a:solidFill>
      </dgm:spPr>
      <dgm:t>
        <a:bodyPr/>
        <a:lstStyle/>
        <a:p>
          <a:r>
            <a:rPr lang="es-EC" sz="16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Optimiza el tiempo para la operación</a:t>
          </a:r>
        </a:p>
      </dgm:t>
    </dgm:pt>
    <dgm:pt modelId="{ED8B5851-0971-4A0D-BA23-DC94CB048BC4}" type="parTrans" cxnId="{C1AE84C4-AF9F-432E-AAA2-611EE4F7553B}">
      <dgm:prSet/>
      <dgm:spPr/>
      <dgm:t>
        <a:bodyPr/>
        <a:lstStyle/>
        <a:p>
          <a:endParaRPr lang="es-EC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1C60AEB-3846-42DE-95A6-6184A4AA0800}" type="sibTrans" cxnId="{C1AE84C4-AF9F-432E-AAA2-611EE4F7553B}">
      <dgm:prSet/>
      <dgm:spPr/>
      <dgm:t>
        <a:bodyPr/>
        <a:lstStyle/>
        <a:p>
          <a:endParaRPr lang="es-EC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91F8112-5AEC-48F8-86CE-2B0FD228D0BC}">
      <dgm:prSet custT="1"/>
      <dgm:spPr>
        <a:solidFill>
          <a:srgbClr val="F2F2F2"/>
        </a:solidFill>
      </dgm:spPr>
      <dgm:t>
        <a:bodyPr/>
        <a:lstStyle/>
        <a:p>
          <a:r>
            <a:rPr lang="es-ES" sz="16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Desarrollar capacidad y transferencia de conocimiento para Quito. </a:t>
          </a:r>
          <a:endParaRPr lang="es-EC" sz="1600" b="1" dirty="0">
            <a:solidFill>
              <a:srgbClr val="002060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95562B2-CAD3-4C6B-A7DB-FE4DC399FABE}" type="parTrans" cxnId="{FC891D21-8473-4260-BB19-101D9DC44A21}">
      <dgm:prSet/>
      <dgm:spPr/>
      <dgm:t>
        <a:bodyPr/>
        <a:lstStyle/>
        <a:p>
          <a:endParaRPr lang="es-EC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99C57F0-1199-4AAD-9937-36680F19598B}" type="sibTrans" cxnId="{FC891D21-8473-4260-BB19-101D9DC44A21}">
      <dgm:prSet/>
      <dgm:spPr/>
      <dgm:t>
        <a:bodyPr/>
        <a:lstStyle/>
        <a:p>
          <a:endParaRPr lang="es-EC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2DE3856-FECA-4479-B802-C1A4893E10C1}">
      <dgm:prSet custT="1"/>
      <dgm:spPr>
        <a:solidFill>
          <a:srgbClr val="F2F2F2"/>
        </a:solidFill>
      </dgm:spPr>
      <dgm:t>
        <a:bodyPr/>
        <a:lstStyle/>
        <a:p>
          <a:r>
            <a:rPr lang="es-ES" sz="1600" b="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Nuevos esquemas de negocio. Crecimiento local en materia tecnológica e industrial.</a:t>
          </a:r>
          <a:endParaRPr lang="es-EC" sz="1600" b="0" dirty="0">
            <a:solidFill>
              <a:srgbClr val="002060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AD33B8F-917D-4B0D-B719-3F31D5112D33}" type="parTrans" cxnId="{C3BCF1D9-DEBA-474D-B33A-C79FF963B154}">
      <dgm:prSet/>
      <dgm:spPr/>
      <dgm:t>
        <a:bodyPr/>
        <a:lstStyle/>
        <a:p>
          <a:endParaRPr lang="es-EC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7B050DD-07EE-4B5B-8DDF-BBBE39719C1F}" type="sibTrans" cxnId="{C3BCF1D9-DEBA-474D-B33A-C79FF963B154}">
      <dgm:prSet/>
      <dgm:spPr/>
      <dgm:t>
        <a:bodyPr/>
        <a:lstStyle/>
        <a:p>
          <a:endParaRPr lang="es-EC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18C50C35-E528-46D0-B426-C0C47EACA746}">
      <dgm:prSet phldrT="[Texto]" custT="1"/>
      <dgm:spPr>
        <a:solidFill>
          <a:srgbClr val="F2F2F2"/>
        </a:solidFill>
        <a:ln>
          <a:noFill/>
        </a:ln>
      </dgm:spPr>
      <dgm:t>
        <a:bodyPr/>
        <a:lstStyle/>
        <a:p>
          <a:r>
            <a:rPr lang="es-EC" sz="1600" b="0" i="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Control y riesgo de personal le pertenece al operador. </a:t>
          </a:r>
        </a:p>
      </dgm:t>
    </dgm:pt>
    <dgm:pt modelId="{E20C6546-156E-44E0-AD84-D2685F101127}" type="parTrans" cxnId="{E6DECD88-562E-4DB7-AE11-3E025A86818D}">
      <dgm:prSet/>
      <dgm:spPr/>
      <dgm:t>
        <a:bodyPr/>
        <a:lstStyle/>
        <a:p>
          <a:endParaRPr lang="es-EC"/>
        </a:p>
      </dgm:t>
    </dgm:pt>
    <dgm:pt modelId="{6BFB2C14-F3FE-4463-9CCE-1C2597A691D7}" type="sibTrans" cxnId="{E6DECD88-562E-4DB7-AE11-3E025A86818D}">
      <dgm:prSet/>
      <dgm:spPr/>
      <dgm:t>
        <a:bodyPr/>
        <a:lstStyle/>
        <a:p>
          <a:endParaRPr lang="es-EC"/>
        </a:p>
      </dgm:t>
    </dgm:pt>
    <dgm:pt modelId="{35B9C13F-34F8-4D67-AC27-A54C5430E87E}" type="pres">
      <dgm:prSet presAssocID="{FE31972F-E915-4399-B1F0-6145287E52CE}" presName="theList" presStyleCnt="0">
        <dgm:presLayoutVars>
          <dgm:dir/>
          <dgm:animLvl val="lvl"/>
          <dgm:resizeHandles val="exact"/>
        </dgm:presLayoutVars>
      </dgm:prSet>
      <dgm:spPr/>
    </dgm:pt>
    <dgm:pt modelId="{4A721745-0BDC-4AC6-9016-A74AC020B8ED}" type="pres">
      <dgm:prSet presAssocID="{7975A300-C8A3-402A-ACAF-F37BE2C118A9}" presName="compNode" presStyleCnt="0"/>
      <dgm:spPr/>
    </dgm:pt>
    <dgm:pt modelId="{9E895101-E09C-48D4-B423-849D92673E33}" type="pres">
      <dgm:prSet presAssocID="{7975A300-C8A3-402A-ACAF-F37BE2C118A9}" presName="aNode" presStyleLbl="bgShp" presStyleIdx="0" presStyleCnt="2" custLinFactNeighborX="522"/>
      <dgm:spPr/>
    </dgm:pt>
    <dgm:pt modelId="{6EC5A0EE-8386-4FA5-9434-E3E36FAE69BF}" type="pres">
      <dgm:prSet presAssocID="{7975A300-C8A3-402A-ACAF-F37BE2C118A9}" presName="textNode" presStyleLbl="bgShp" presStyleIdx="0" presStyleCnt="2"/>
      <dgm:spPr/>
    </dgm:pt>
    <dgm:pt modelId="{C753CD5C-6015-4892-B7DC-E6B606C2DE9A}" type="pres">
      <dgm:prSet presAssocID="{7975A300-C8A3-402A-ACAF-F37BE2C118A9}" presName="compChildNode" presStyleCnt="0"/>
      <dgm:spPr/>
    </dgm:pt>
    <dgm:pt modelId="{B9F47B84-EBCC-4C8E-A480-8B1F23593F89}" type="pres">
      <dgm:prSet presAssocID="{7975A300-C8A3-402A-ACAF-F37BE2C118A9}" presName="theInnerList" presStyleCnt="0"/>
      <dgm:spPr/>
    </dgm:pt>
    <dgm:pt modelId="{AB139CB1-70C2-4A96-A314-BAEF776DBDC8}" type="pres">
      <dgm:prSet presAssocID="{9C49A20D-4263-4E7E-91ED-A03AF71B054A}" presName="childNode" presStyleLbl="node1" presStyleIdx="0" presStyleCnt="9" custLinFactY="-350" custLinFactNeighborY="-100000">
        <dgm:presLayoutVars>
          <dgm:bulletEnabled val="1"/>
        </dgm:presLayoutVars>
      </dgm:prSet>
      <dgm:spPr/>
    </dgm:pt>
    <dgm:pt modelId="{E4A3D6EF-D86A-4DCD-BABD-4146AF78F889}" type="pres">
      <dgm:prSet presAssocID="{9C49A20D-4263-4E7E-91ED-A03AF71B054A}" presName="aSpace2" presStyleCnt="0"/>
      <dgm:spPr/>
    </dgm:pt>
    <dgm:pt modelId="{B0F9BF18-2832-4F25-92F9-04637E6D5A51}" type="pres">
      <dgm:prSet presAssocID="{A979CDD3-D218-407A-83AC-2F8AE3542ADD}" presName="childNode" presStyleLbl="node1" presStyleIdx="1" presStyleCnt="9">
        <dgm:presLayoutVars>
          <dgm:bulletEnabled val="1"/>
        </dgm:presLayoutVars>
      </dgm:prSet>
      <dgm:spPr/>
    </dgm:pt>
    <dgm:pt modelId="{1F38DFC9-B331-41CD-AE86-D5818F450459}" type="pres">
      <dgm:prSet presAssocID="{A979CDD3-D218-407A-83AC-2F8AE3542ADD}" presName="aSpace2" presStyleCnt="0"/>
      <dgm:spPr/>
    </dgm:pt>
    <dgm:pt modelId="{3B54BD97-E65D-4F9E-950F-1CCBFF79EBCB}" type="pres">
      <dgm:prSet presAssocID="{18C50C35-E528-46D0-B426-C0C47EACA746}" presName="childNode" presStyleLbl="node1" presStyleIdx="2" presStyleCnt="9">
        <dgm:presLayoutVars>
          <dgm:bulletEnabled val="1"/>
        </dgm:presLayoutVars>
      </dgm:prSet>
      <dgm:spPr/>
    </dgm:pt>
    <dgm:pt modelId="{23D0713D-B3C6-46AB-910C-3007FCDD5CCC}" type="pres">
      <dgm:prSet presAssocID="{18C50C35-E528-46D0-B426-C0C47EACA746}" presName="aSpace2" presStyleCnt="0"/>
      <dgm:spPr/>
    </dgm:pt>
    <dgm:pt modelId="{C9594426-E538-467E-AF16-5A680CD47746}" type="pres">
      <dgm:prSet presAssocID="{CE60AD73-6BC5-442E-9FA3-AE2EF1CF8B89}" presName="childNode" presStyleLbl="node1" presStyleIdx="3" presStyleCnt="9" custLinFactNeighborY="18062">
        <dgm:presLayoutVars>
          <dgm:bulletEnabled val="1"/>
        </dgm:presLayoutVars>
      </dgm:prSet>
      <dgm:spPr/>
    </dgm:pt>
    <dgm:pt modelId="{C314B47D-2093-44F4-9CA9-B6D9E2B09733}" type="pres">
      <dgm:prSet presAssocID="{7975A300-C8A3-402A-ACAF-F37BE2C118A9}" presName="aSpace" presStyleCnt="0"/>
      <dgm:spPr/>
    </dgm:pt>
    <dgm:pt modelId="{8C2C1427-6127-45B6-A3DA-FFCF36631852}" type="pres">
      <dgm:prSet presAssocID="{A6D31552-7C07-403F-B817-B0EEB203B436}" presName="compNode" presStyleCnt="0"/>
      <dgm:spPr/>
    </dgm:pt>
    <dgm:pt modelId="{EA7D09ED-601C-4170-8568-F7DE7AC67992}" type="pres">
      <dgm:prSet presAssocID="{A6D31552-7C07-403F-B817-B0EEB203B436}" presName="aNode" presStyleLbl="bgShp" presStyleIdx="1" presStyleCnt="2"/>
      <dgm:spPr/>
    </dgm:pt>
    <dgm:pt modelId="{CC19F7A5-DBEB-4840-8598-390F4763028B}" type="pres">
      <dgm:prSet presAssocID="{A6D31552-7C07-403F-B817-B0EEB203B436}" presName="textNode" presStyleLbl="bgShp" presStyleIdx="1" presStyleCnt="2"/>
      <dgm:spPr/>
    </dgm:pt>
    <dgm:pt modelId="{4C9FDEEE-ACEE-4F10-8F91-DAE08304EDB2}" type="pres">
      <dgm:prSet presAssocID="{A6D31552-7C07-403F-B817-B0EEB203B436}" presName="compChildNode" presStyleCnt="0"/>
      <dgm:spPr/>
    </dgm:pt>
    <dgm:pt modelId="{8A0A226E-288A-42E5-9830-545D1541493B}" type="pres">
      <dgm:prSet presAssocID="{A6D31552-7C07-403F-B817-B0EEB203B436}" presName="theInnerList" presStyleCnt="0"/>
      <dgm:spPr/>
    </dgm:pt>
    <dgm:pt modelId="{6C11519D-D249-4FEF-AAB7-CFC7B124450B}" type="pres">
      <dgm:prSet presAssocID="{FC9B789E-9F6A-4A23-A94D-C13F20BAAC4B}" presName="childNode" presStyleLbl="node1" presStyleIdx="4" presStyleCnt="9">
        <dgm:presLayoutVars>
          <dgm:bulletEnabled val="1"/>
        </dgm:presLayoutVars>
      </dgm:prSet>
      <dgm:spPr/>
    </dgm:pt>
    <dgm:pt modelId="{213F753C-6A26-4727-AFC7-4F8D82B71D98}" type="pres">
      <dgm:prSet presAssocID="{FC9B789E-9F6A-4A23-A94D-C13F20BAAC4B}" presName="aSpace2" presStyleCnt="0"/>
      <dgm:spPr/>
    </dgm:pt>
    <dgm:pt modelId="{7D414244-7F63-4F71-9F9B-767720D96A96}" type="pres">
      <dgm:prSet presAssocID="{F5EB3C29-FF0D-4DA9-8B93-387147F648DC}" presName="childNode" presStyleLbl="node1" presStyleIdx="5" presStyleCnt="9">
        <dgm:presLayoutVars>
          <dgm:bulletEnabled val="1"/>
        </dgm:presLayoutVars>
      </dgm:prSet>
      <dgm:spPr/>
    </dgm:pt>
    <dgm:pt modelId="{9123CB81-4B62-41A2-B670-F6D73CE3F27A}" type="pres">
      <dgm:prSet presAssocID="{F5EB3C29-FF0D-4DA9-8B93-387147F648DC}" presName="aSpace2" presStyleCnt="0"/>
      <dgm:spPr/>
    </dgm:pt>
    <dgm:pt modelId="{4AD9276A-7354-4C86-A26D-72E47B99B9FE}" type="pres">
      <dgm:prSet presAssocID="{7D2C66C7-EA24-4DF0-8D6F-586B5B7766E2}" presName="childNode" presStyleLbl="node1" presStyleIdx="6" presStyleCnt="9">
        <dgm:presLayoutVars>
          <dgm:bulletEnabled val="1"/>
        </dgm:presLayoutVars>
      </dgm:prSet>
      <dgm:spPr/>
    </dgm:pt>
    <dgm:pt modelId="{6575BEF8-55CD-487B-9FEA-6B08D030C519}" type="pres">
      <dgm:prSet presAssocID="{7D2C66C7-EA24-4DF0-8D6F-586B5B7766E2}" presName="aSpace2" presStyleCnt="0"/>
      <dgm:spPr/>
    </dgm:pt>
    <dgm:pt modelId="{87348A47-CF05-4794-86D4-31F21E9594C6}" type="pres">
      <dgm:prSet presAssocID="{82DE3856-FECA-4479-B802-C1A4893E10C1}" presName="childNode" presStyleLbl="node1" presStyleIdx="7" presStyleCnt="9">
        <dgm:presLayoutVars>
          <dgm:bulletEnabled val="1"/>
        </dgm:presLayoutVars>
      </dgm:prSet>
      <dgm:spPr/>
    </dgm:pt>
    <dgm:pt modelId="{DCA74FE0-6934-4AD8-868B-766C96B8019B}" type="pres">
      <dgm:prSet presAssocID="{82DE3856-FECA-4479-B802-C1A4893E10C1}" presName="aSpace2" presStyleCnt="0"/>
      <dgm:spPr/>
    </dgm:pt>
    <dgm:pt modelId="{15065A0A-25C4-4F65-A965-5AF3D38ED23E}" type="pres">
      <dgm:prSet presAssocID="{B91F8112-5AEC-48F8-86CE-2B0FD228D0BC}" presName="childNode" presStyleLbl="node1" presStyleIdx="8" presStyleCnt="9">
        <dgm:presLayoutVars>
          <dgm:bulletEnabled val="1"/>
        </dgm:presLayoutVars>
      </dgm:prSet>
      <dgm:spPr/>
    </dgm:pt>
  </dgm:ptLst>
  <dgm:cxnLst>
    <dgm:cxn modelId="{298B7A08-A90B-491A-BB89-B1F81C9AFE7B}" type="presOf" srcId="{7D2C66C7-EA24-4DF0-8D6F-586B5B7766E2}" destId="{4AD9276A-7354-4C86-A26D-72E47B99B9FE}" srcOrd="0" destOrd="0" presId="urn:microsoft.com/office/officeart/2005/8/layout/lProcess2"/>
    <dgm:cxn modelId="{FC891D21-8473-4260-BB19-101D9DC44A21}" srcId="{A6D31552-7C07-403F-B817-B0EEB203B436}" destId="{B91F8112-5AEC-48F8-86CE-2B0FD228D0BC}" srcOrd="4" destOrd="0" parTransId="{D95562B2-CAD3-4C6B-A7DB-FE4DC399FABE}" sibTransId="{899C57F0-1199-4AAD-9937-36680F19598B}"/>
    <dgm:cxn modelId="{CFBCE221-B9D8-4455-B569-218404EAB693}" type="presOf" srcId="{7975A300-C8A3-402A-ACAF-F37BE2C118A9}" destId="{6EC5A0EE-8386-4FA5-9434-E3E36FAE69BF}" srcOrd="1" destOrd="0" presId="urn:microsoft.com/office/officeart/2005/8/layout/lProcess2"/>
    <dgm:cxn modelId="{5E2F2E23-1E49-4D57-B85A-430CFCC0AF6F}" srcId="{FE31972F-E915-4399-B1F0-6145287E52CE}" destId="{7975A300-C8A3-402A-ACAF-F37BE2C118A9}" srcOrd="0" destOrd="0" parTransId="{D2611DFA-3B8B-405F-8D8B-5EB08988217C}" sibTransId="{6367ADCB-3163-4A00-AFC2-48CED3CCC36C}"/>
    <dgm:cxn modelId="{FE366D32-43F5-48D0-938D-2459AC488FF4}" type="presOf" srcId="{FC9B789E-9F6A-4A23-A94D-C13F20BAAC4B}" destId="{6C11519D-D249-4FEF-AAB7-CFC7B124450B}" srcOrd="0" destOrd="0" presId="urn:microsoft.com/office/officeart/2005/8/layout/lProcess2"/>
    <dgm:cxn modelId="{5D7F2341-AEE4-4AC2-9711-880E48D27B55}" srcId="{7975A300-C8A3-402A-ACAF-F37BE2C118A9}" destId="{A979CDD3-D218-407A-83AC-2F8AE3542ADD}" srcOrd="1" destOrd="0" parTransId="{ABE79C42-487F-44EC-BF26-53568BD3FD90}" sibTransId="{3F4F2A8E-7DC9-4AA8-9F8B-9EF54F58AE85}"/>
    <dgm:cxn modelId="{BCB51B63-80DB-4964-9F26-D147F9E5D68F}" srcId="{A6D31552-7C07-403F-B817-B0EEB203B436}" destId="{FC9B789E-9F6A-4A23-A94D-C13F20BAAC4B}" srcOrd="0" destOrd="0" parTransId="{2CAF677D-DA33-4F34-9AE7-FFF93E24921C}" sibTransId="{E10CD7E2-0F8D-401B-89F3-A540AD225F6D}"/>
    <dgm:cxn modelId="{5AA6F544-BD63-472B-A289-4C3B923929A9}" srcId="{7975A300-C8A3-402A-ACAF-F37BE2C118A9}" destId="{9C49A20D-4263-4E7E-91ED-A03AF71B054A}" srcOrd="0" destOrd="0" parTransId="{76C948FA-AEEE-43FF-B3CD-D8E2A55EFAB3}" sibTransId="{E8A9B6FD-6A8D-4208-85D8-B2C5742D8F10}"/>
    <dgm:cxn modelId="{9315F948-955D-4F1D-946A-A7BDD1DC27AD}" type="presOf" srcId="{82DE3856-FECA-4479-B802-C1A4893E10C1}" destId="{87348A47-CF05-4794-86D4-31F21E9594C6}" srcOrd="0" destOrd="0" presId="urn:microsoft.com/office/officeart/2005/8/layout/lProcess2"/>
    <dgm:cxn modelId="{64525751-5477-4B3F-929A-B3898DD0F017}" type="presOf" srcId="{CE60AD73-6BC5-442E-9FA3-AE2EF1CF8B89}" destId="{C9594426-E538-467E-AF16-5A680CD47746}" srcOrd="0" destOrd="0" presId="urn:microsoft.com/office/officeart/2005/8/layout/lProcess2"/>
    <dgm:cxn modelId="{41B22B73-62FB-4F68-B416-ECA5EDCC0A6A}" type="presOf" srcId="{A6D31552-7C07-403F-B817-B0EEB203B436}" destId="{CC19F7A5-DBEB-4840-8598-390F4763028B}" srcOrd="1" destOrd="0" presId="urn:microsoft.com/office/officeart/2005/8/layout/lProcess2"/>
    <dgm:cxn modelId="{12975776-6690-4EC0-B778-BC651085D43B}" type="presOf" srcId="{9C49A20D-4263-4E7E-91ED-A03AF71B054A}" destId="{AB139CB1-70C2-4A96-A314-BAEF776DBDC8}" srcOrd="0" destOrd="0" presId="urn:microsoft.com/office/officeart/2005/8/layout/lProcess2"/>
    <dgm:cxn modelId="{754B647C-1863-472B-9D4B-6272E3CFFFAF}" type="presOf" srcId="{B91F8112-5AEC-48F8-86CE-2B0FD228D0BC}" destId="{15065A0A-25C4-4F65-A965-5AF3D38ED23E}" srcOrd="0" destOrd="0" presId="urn:microsoft.com/office/officeart/2005/8/layout/lProcess2"/>
    <dgm:cxn modelId="{E6DECD88-562E-4DB7-AE11-3E025A86818D}" srcId="{7975A300-C8A3-402A-ACAF-F37BE2C118A9}" destId="{18C50C35-E528-46D0-B426-C0C47EACA746}" srcOrd="2" destOrd="0" parTransId="{E20C6546-156E-44E0-AD84-D2685F101127}" sibTransId="{6BFB2C14-F3FE-4463-9CCE-1C2597A691D7}"/>
    <dgm:cxn modelId="{C15F898D-C0F8-43D4-B05E-92F861254922}" type="presOf" srcId="{7975A300-C8A3-402A-ACAF-F37BE2C118A9}" destId="{9E895101-E09C-48D4-B423-849D92673E33}" srcOrd="0" destOrd="0" presId="urn:microsoft.com/office/officeart/2005/8/layout/lProcess2"/>
    <dgm:cxn modelId="{D73E0897-A593-4087-907B-12E7A66B606E}" srcId="{7975A300-C8A3-402A-ACAF-F37BE2C118A9}" destId="{CE60AD73-6BC5-442E-9FA3-AE2EF1CF8B89}" srcOrd="3" destOrd="0" parTransId="{650FBE6D-06D9-48EA-829D-7D2F4D149900}" sibTransId="{9E67CDC3-F37C-4FE6-90FB-66F6F299ED85}"/>
    <dgm:cxn modelId="{C358C2B1-FB4B-40D6-97C0-8F25ED56286B}" type="presOf" srcId="{18C50C35-E528-46D0-B426-C0C47EACA746}" destId="{3B54BD97-E65D-4F9E-950F-1CCBFF79EBCB}" srcOrd="0" destOrd="0" presId="urn:microsoft.com/office/officeart/2005/8/layout/lProcess2"/>
    <dgm:cxn modelId="{96AEFAB5-D9B1-446F-B5F3-4BFBE86FEC66}" type="presOf" srcId="{A979CDD3-D218-407A-83AC-2F8AE3542ADD}" destId="{B0F9BF18-2832-4F25-92F9-04637E6D5A51}" srcOrd="0" destOrd="0" presId="urn:microsoft.com/office/officeart/2005/8/layout/lProcess2"/>
    <dgm:cxn modelId="{1E7581BF-B26F-4448-B3A3-1DC8C2D562E1}" type="presOf" srcId="{A6D31552-7C07-403F-B817-B0EEB203B436}" destId="{EA7D09ED-601C-4170-8568-F7DE7AC67992}" srcOrd="0" destOrd="0" presId="urn:microsoft.com/office/officeart/2005/8/layout/lProcess2"/>
    <dgm:cxn modelId="{C1AE84C4-AF9F-432E-AAA2-611EE4F7553B}" srcId="{A6D31552-7C07-403F-B817-B0EEB203B436}" destId="{F5EB3C29-FF0D-4DA9-8B93-387147F648DC}" srcOrd="1" destOrd="0" parTransId="{ED8B5851-0971-4A0D-BA23-DC94CB048BC4}" sibTransId="{C1C60AEB-3846-42DE-95A6-6184A4AA0800}"/>
    <dgm:cxn modelId="{C9042CD1-B71C-42A9-A299-65B221C37BE9}" type="presOf" srcId="{F5EB3C29-FF0D-4DA9-8B93-387147F648DC}" destId="{7D414244-7F63-4F71-9F9B-767720D96A96}" srcOrd="0" destOrd="0" presId="urn:microsoft.com/office/officeart/2005/8/layout/lProcess2"/>
    <dgm:cxn modelId="{47FE80D1-1B87-4F23-9CEE-18B074A0E5C1}" srcId="{A6D31552-7C07-403F-B817-B0EEB203B436}" destId="{7D2C66C7-EA24-4DF0-8D6F-586B5B7766E2}" srcOrd="2" destOrd="0" parTransId="{60B9CB1E-ACF6-4CC2-A612-0FB8F09E790D}" sibTransId="{C09D226A-23D7-4D02-93D5-6E5E44EF79FE}"/>
    <dgm:cxn modelId="{C3BCF1D9-DEBA-474D-B33A-C79FF963B154}" srcId="{A6D31552-7C07-403F-B817-B0EEB203B436}" destId="{82DE3856-FECA-4479-B802-C1A4893E10C1}" srcOrd="3" destOrd="0" parTransId="{EAD33B8F-917D-4B0D-B719-3F31D5112D33}" sibTransId="{57B050DD-07EE-4B5B-8DDF-BBBE39719C1F}"/>
    <dgm:cxn modelId="{0B1246E3-6D25-47CD-9CD0-F3132150E3DA}" srcId="{FE31972F-E915-4399-B1F0-6145287E52CE}" destId="{A6D31552-7C07-403F-B817-B0EEB203B436}" srcOrd="1" destOrd="0" parTransId="{32400262-796A-4549-8349-9A4C215E988D}" sibTransId="{8322230B-2936-4CA3-A7D5-E5A80B090C48}"/>
    <dgm:cxn modelId="{2E2AC3FE-4AB5-4414-8B0C-6937829E102A}" type="presOf" srcId="{FE31972F-E915-4399-B1F0-6145287E52CE}" destId="{35B9C13F-34F8-4D67-AC27-A54C5430E87E}" srcOrd="0" destOrd="0" presId="urn:microsoft.com/office/officeart/2005/8/layout/lProcess2"/>
    <dgm:cxn modelId="{1B44C4C1-EDDE-4A33-B1D7-C8388A9D110D}" type="presParOf" srcId="{35B9C13F-34F8-4D67-AC27-A54C5430E87E}" destId="{4A721745-0BDC-4AC6-9016-A74AC020B8ED}" srcOrd="0" destOrd="0" presId="urn:microsoft.com/office/officeart/2005/8/layout/lProcess2"/>
    <dgm:cxn modelId="{26EE034B-EBB9-4C6C-A01F-317A7075B6F1}" type="presParOf" srcId="{4A721745-0BDC-4AC6-9016-A74AC020B8ED}" destId="{9E895101-E09C-48D4-B423-849D92673E33}" srcOrd="0" destOrd="0" presId="urn:microsoft.com/office/officeart/2005/8/layout/lProcess2"/>
    <dgm:cxn modelId="{6382922E-0536-4EC0-8EF3-D679C7C86FFA}" type="presParOf" srcId="{4A721745-0BDC-4AC6-9016-A74AC020B8ED}" destId="{6EC5A0EE-8386-4FA5-9434-E3E36FAE69BF}" srcOrd="1" destOrd="0" presId="urn:microsoft.com/office/officeart/2005/8/layout/lProcess2"/>
    <dgm:cxn modelId="{05F18972-AF9C-452C-BB7E-7FDCC8BA251D}" type="presParOf" srcId="{4A721745-0BDC-4AC6-9016-A74AC020B8ED}" destId="{C753CD5C-6015-4892-B7DC-E6B606C2DE9A}" srcOrd="2" destOrd="0" presId="urn:microsoft.com/office/officeart/2005/8/layout/lProcess2"/>
    <dgm:cxn modelId="{D4D149B3-5843-4115-9217-D4D515A6065E}" type="presParOf" srcId="{C753CD5C-6015-4892-B7DC-E6B606C2DE9A}" destId="{B9F47B84-EBCC-4C8E-A480-8B1F23593F89}" srcOrd="0" destOrd="0" presId="urn:microsoft.com/office/officeart/2005/8/layout/lProcess2"/>
    <dgm:cxn modelId="{1543CE8E-EF0C-464E-89D4-E89743735AD4}" type="presParOf" srcId="{B9F47B84-EBCC-4C8E-A480-8B1F23593F89}" destId="{AB139CB1-70C2-4A96-A314-BAEF776DBDC8}" srcOrd="0" destOrd="0" presId="urn:microsoft.com/office/officeart/2005/8/layout/lProcess2"/>
    <dgm:cxn modelId="{AC008355-343D-426D-82A9-4AAEA3C02A25}" type="presParOf" srcId="{B9F47B84-EBCC-4C8E-A480-8B1F23593F89}" destId="{E4A3D6EF-D86A-4DCD-BABD-4146AF78F889}" srcOrd="1" destOrd="0" presId="urn:microsoft.com/office/officeart/2005/8/layout/lProcess2"/>
    <dgm:cxn modelId="{473AE860-382F-4345-92C0-23F94AE2BD68}" type="presParOf" srcId="{B9F47B84-EBCC-4C8E-A480-8B1F23593F89}" destId="{B0F9BF18-2832-4F25-92F9-04637E6D5A51}" srcOrd="2" destOrd="0" presId="urn:microsoft.com/office/officeart/2005/8/layout/lProcess2"/>
    <dgm:cxn modelId="{E86C85EF-A892-470B-BDC1-B85B81B569C9}" type="presParOf" srcId="{B9F47B84-EBCC-4C8E-A480-8B1F23593F89}" destId="{1F38DFC9-B331-41CD-AE86-D5818F450459}" srcOrd="3" destOrd="0" presId="urn:microsoft.com/office/officeart/2005/8/layout/lProcess2"/>
    <dgm:cxn modelId="{B738713E-994D-4098-AEE3-F62ED5EA6997}" type="presParOf" srcId="{B9F47B84-EBCC-4C8E-A480-8B1F23593F89}" destId="{3B54BD97-E65D-4F9E-950F-1CCBFF79EBCB}" srcOrd="4" destOrd="0" presId="urn:microsoft.com/office/officeart/2005/8/layout/lProcess2"/>
    <dgm:cxn modelId="{87A950B1-1382-407A-A445-59FA7C98E834}" type="presParOf" srcId="{B9F47B84-EBCC-4C8E-A480-8B1F23593F89}" destId="{23D0713D-B3C6-46AB-910C-3007FCDD5CCC}" srcOrd="5" destOrd="0" presId="urn:microsoft.com/office/officeart/2005/8/layout/lProcess2"/>
    <dgm:cxn modelId="{7C38A931-231B-479E-ACD7-7C12CF03D3EA}" type="presParOf" srcId="{B9F47B84-EBCC-4C8E-A480-8B1F23593F89}" destId="{C9594426-E538-467E-AF16-5A680CD47746}" srcOrd="6" destOrd="0" presId="urn:microsoft.com/office/officeart/2005/8/layout/lProcess2"/>
    <dgm:cxn modelId="{A4AE8BB1-8BAD-4A5B-A562-8370C712922A}" type="presParOf" srcId="{35B9C13F-34F8-4D67-AC27-A54C5430E87E}" destId="{C314B47D-2093-44F4-9CA9-B6D9E2B09733}" srcOrd="1" destOrd="0" presId="urn:microsoft.com/office/officeart/2005/8/layout/lProcess2"/>
    <dgm:cxn modelId="{070C4076-B25A-48B6-A70E-DCBAC3EDA30D}" type="presParOf" srcId="{35B9C13F-34F8-4D67-AC27-A54C5430E87E}" destId="{8C2C1427-6127-45B6-A3DA-FFCF36631852}" srcOrd="2" destOrd="0" presId="urn:microsoft.com/office/officeart/2005/8/layout/lProcess2"/>
    <dgm:cxn modelId="{74BE17C6-B6A3-46CC-A7D6-ECCBA498FBCA}" type="presParOf" srcId="{8C2C1427-6127-45B6-A3DA-FFCF36631852}" destId="{EA7D09ED-601C-4170-8568-F7DE7AC67992}" srcOrd="0" destOrd="0" presId="urn:microsoft.com/office/officeart/2005/8/layout/lProcess2"/>
    <dgm:cxn modelId="{39398830-5B93-4B7F-B7F3-57D5DD4A0F73}" type="presParOf" srcId="{8C2C1427-6127-45B6-A3DA-FFCF36631852}" destId="{CC19F7A5-DBEB-4840-8598-390F4763028B}" srcOrd="1" destOrd="0" presId="urn:microsoft.com/office/officeart/2005/8/layout/lProcess2"/>
    <dgm:cxn modelId="{EAD92017-D9A4-4ACD-8F68-A55F52004D72}" type="presParOf" srcId="{8C2C1427-6127-45B6-A3DA-FFCF36631852}" destId="{4C9FDEEE-ACEE-4F10-8F91-DAE08304EDB2}" srcOrd="2" destOrd="0" presId="urn:microsoft.com/office/officeart/2005/8/layout/lProcess2"/>
    <dgm:cxn modelId="{DC092BEB-C73A-41C8-BE33-4979EEDC9140}" type="presParOf" srcId="{4C9FDEEE-ACEE-4F10-8F91-DAE08304EDB2}" destId="{8A0A226E-288A-42E5-9830-545D1541493B}" srcOrd="0" destOrd="0" presId="urn:microsoft.com/office/officeart/2005/8/layout/lProcess2"/>
    <dgm:cxn modelId="{18D686DD-E998-4B6D-BB9A-C7AEB8445AD6}" type="presParOf" srcId="{8A0A226E-288A-42E5-9830-545D1541493B}" destId="{6C11519D-D249-4FEF-AAB7-CFC7B124450B}" srcOrd="0" destOrd="0" presId="urn:microsoft.com/office/officeart/2005/8/layout/lProcess2"/>
    <dgm:cxn modelId="{ECF4EC16-E4CE-47C3-9CCA-CD58227F4C0E}" type="presParOf" srcId="{8A0A226E-288A-42E5-9830-545D1541493B}" destId="{213F753C-6A26-4727-AFC7-4F8D82B71D98}" srcOrd="1" destOrd="0" presId="urn:microsoft.com/office/officeart/2005/8/layout/lProcess2"/>
    <dgm:cxn modelId="{F699D303-A0CC-4F6A-87F9-81736E66D90D}" type="presParOf" srcId="{8A0A226E-288A-42E5-9830-545D1541493B}" destId="{7D414244-7F63-4F71-9F9B-767720D96A96}" srcOrd="2" destOrd="0" presId="urn:microsoft.com/office/officeart/2005/8/layout/lProcess2"/>
    <dgm:cxn modelId="{5819AA79-14BA-4FDC-88D7-924C95A76620}" type="presParOf" srcId="{8A0A226E-288A-42E5-9830-545D1541493B}" destId="{9123CB81-4B62-41A2-B670-F6D73CE3F27A}" srcOrd="3" destOrd="0" presId="urn:microsoft.com/office/officeart/2005/8/layout/lProcess2"/>
    <dgm:cxn modelId="{E7D489C3-1159-435B-B4A9-AF29408EE5D6}" type="presParOf" srcId="{8A0A226E-288A-42E5-9830-545D1541493B}" destId="{4AD9276A-7354-4C86-A26D-72E47B99B9FE}" srcOrd="4" destOrd="0" presId="urn:microsoft.com/office/officeart/2005/8/layout/lProcess2"/>
    <dgm:cxn modelId="{71728DA0-EF88-4ABF-9D47-F421BC820D52}" type="presParOf" srcId="{8A0A226E-288A-42E5-9830-545D1541493B}" destId="{6575BEF8-55CD-487B-9FEA-6B08D030C519}" srcOrd="5" destOrd="0" presId="urn:microsoft.com/office/officeart/2005/8/layout/lProcess2"/>
    <dgm:cxn modelId="{C26E4F3B-3A7E-4710-AFA0-94039C097ECD}" type="presParOf" srcId="{8A0A226E-288A-42E5-9830-545D1541493B}" destId="{87348A47-CF05-4794-86D4-31F21E9594C6}" srcOrd="6" destOrd="0" presId="urn:microsoft.com/office/officeart/2005/8/layout/lProcess2"/>
    <dgm:cxn modelId="{2D6E29CF-6FC8-4E59-A3BD-40BF2011152A}" type="presParOf" srcId="{8A0A226E-288A-42E5-9830-545D1541493B}" destId="{DCA74FE0-6934-4AD8-868B-766C96B8019B}" srcOrd="7" destOrd="0" presId="urn:microsoft.com/office/officeart/2005/8/layout/lProcess2"/>
    <dgm:cxn modelId="{CFC1B02C-D5A6-4C95-8588-30A7E419981C}" type="presParOf" srcId="{8A0A226E-288A-42E5-9830-545D1541493B}" destId="{15065A0A-25C4-4F65-A965-5AF3D38ED23E}" srcOrd="8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E31972F-E915-4399-B1F0-6145287E52CE}" type="doc">
      <dgm:prSet loTypeId="urn:microsoft.com/office/officeart/2005/8/layout/lProcess2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7975A300-C8A3-402A-ACAF-F37BE2C118A9}">
      <dgm:prSet phldrT="[Texto]" custT="1"/>
      <dgm:spPr>
        <a:solidFill>
          <a:srgbClr val="002060"/>
        </a:solidFill>
      </dgm:spPr>
      <dgm:t>
        <a:bodyPr/>
        <a:lstStyle/>
        <a:p>
          <a:r>
            <a:rPr lang="es-ES" sz="2000" b="1" spc="-25" dirty="0">
              <a:solidFill>
                <a:schemeClr val="bg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Contratación de servicios de operación y mantenimiento</a:t>
          </a:r>
          <a:endParaRPr lang="es-EC" sz="2000" b="1" i="0" dirty="0">
            <a:solidFill>
              <a:schemeClr val="bg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2611DFA-3B8B-405F-8D8B-5EB08988217C}" type="parTrans" cxnId="{5E2F2E23-1E49-4D57-B85A-430CFCC0AF6F}">
      <dgm:prSet/>
      <dgm:spPr/>
      <dgm:t>
        <a:bodyPr/>
        <a:lstStyle/>
        <a:p>
          <a:endParaRPr lang="es-EC" sz="1800"/>
        </a:p>
      </dgm:t>
    </dgm:pt>
    <dgm:pt modelId="{6367ADCB-3163-4A00-AFC2-48CED3CCC36C}" type="sibTrans" cxnId="{5E2F2E23-1E49-4D57-B85A-430CFCC0AF6F}">
      <dgm:prSet/>
      <dgm:spPr/>
      <dgm:t>
        <a:bodyPr/>
        <a:lstStyle/>
        <a:p>
          <a:endParaRPr lang="es-EC" sz="1800"/>
        </a:p>
      </dgm:t>
    </dgm:pt>
    <dgm:pt modelId="{63FD2634-6617-4E3B-AFE1-4B4799612930}">
      <dgm:prSet phldrT="[Texto]" custT="1"/>
      <dgm:spPr>
        <a:solidFill>
          <a:srgbClr val="F2F2F2"/>
        </a:solidFill>
        <a:ln>
          <a:noFill/>
        </a:ln>
      </dgm:spPr>
      <dgm:t>
        <a:bodyPr/>
        <a:lstStyle/>
        <a:p>
          <a:r>
            <a:rPr lang="es-EC" sz="1600" b="0" i="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Proceso de aprendizaje más extenso.</a:t>
          </a:r>
        </a:p>
      </dgm:t>
    </dgm:pt>
    <dgm:pt modelId="{A1F81A40-6671-4632-A0EB-EEB5C4514B47}" type="parTrans" cxnId="{81AAD474-E2A9-422A-BA53-B0026635B32C}">
      <dgm:prSet/>
      <dgm:spPr/>
      <dgm:t>
        <a:bodyPr/>
        <a:lstStyle/>
        <a:p>
          <a:endParaRPr lang="es-EC" sz="1800"/>
        </a:p>
      </dgm:t>
    </dgm:pt>
    <dgm:pt modelId="{D00F4410-25D4-47F4-8DCB-6155ABE5F4C9}" type="sibTrans" cxnId="{81AAD474-E2A9-422A-BA53-B0026635B32C}">
      <dgm:prSet/>
      <dgm:spPr/>
      <dgm:t>
        <a:bodyPr/>
        <a:lstStyle/>
        <a:p>
          <a:endParaRPr lang="es-EC" sz="1800"/>
        </a:p>
      </dgm:t>
    </dgm:pt>
    <dgm:pt modelId="{A6D31552-7C07-403F-B817-B0EEB203B436}">
      <dgm:prSet phldrT="[Texto]" custT="1"/>
      <dgm:spPr>
        <a:solidFill>
          <a:srgbClr val="002060"/>
        </a:solidFill>
      </dgm:spPr>
      <dgm:t>
        <a:bodyPr/>
        <a:lstStyle/>
        <a:p>
          <a:r>
            <a:rPr lang="es-ES" sz="2000" b="1" spc="-25" dirty="0">
              <a:solidFill>
                <a:schemeClr val="bg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Contratación de servicios de asistencia técnica internacional</a:t>
          </a:r>
          <a:endParaRPr lang="es-EC" sz="2000" b="1" i="0" dirty="0">
            <a:solidFill>
              <a:schemeClr val="bg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2400262-796A-4549-8349-9A4C215E988D}" type="parTrans" cxnId="{0B1246E3-6D25-47CD-9CD0-F3132150E3DA}">
      <dgm:prSet/>
      <dgm:spPr/>
      <dgm:t>
        <a:bodyPr/>
        <a:lstStyle/>
        <a:p>
          <a:endParaRPr lang="es-EC" sz="1800"/>
        </a:p>
      </dgm:t>
    </dgm:pt>
    <dgm:pt modelId="{8322230B-2936-4CA3-A7D5-E5A80B090C48}" type="sibTrans" cxnId="{0B1246E3-6D25-47CD-9CD0-F3132150E3DA}">
      <dgm:prSet/>
      <dgm:spPr/>
      <dgm:t>
        <a:bodyPr/>
        <a:lstStyle/>
        <a:p>
          <a:endParaRPr lang="es-EC" sz="1800"/>
        </a:p>
      </dgm:t>
    </dgm:pt>
    <dgm:pt modelId="{434FE164-FA10-4574-8F81-61F55ADF47B0}">
      <dgm:prSet custT="1"/>
      <dgm:spPr>
        <a:solidFill>
          <a:srgbClr val="F2F2F2"/>
        </a:solidFill>
      </dgm:spPr>
      <dgm:t>
        <a:bodyPr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0" i="0" kern="12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Gasto corriente de la EP.</a:t>
          </a:r>
          <a:endParaRPr lang="es-EC" sz="1600" b="0" i="0" kern="1200" dirty="0">
            <a:solidFill>
              <a:srgbClr val="002060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54135F5-AB82-4D69-814D-33B7315D6F10}" type="parTrans" cxnId="{29BAF615-FB28-4874-A29A-7115EEF9F27C}">
      <dgm:prSet/>
      <dgm:spPr/>
      <dgm:t>
        <a:bodyPr/>
        <a:lstStyle/>
        <a:p>
          <a:endParaRPr lang="es-EC"/>
        </a:p>
      </dgm:t>
    </dgm:pt>
    <dgm:pt modelId="{D9CC6933-5315-4C51-B152-1AC5255ED054}" type="sibTrans" cxnId="{29BAF615-FB28-4874-A29A-7115EEF9F27C}">
      <dgm:prSet/>
      <dgm:spPr/>
      <dgm:t>
        <a:bodyPr/>
        <a:lstStyle/>
        <a:p>
          <a:endParaRPr lang="es-EC"/>
        </a:p>
      </dgm:t>
    </dgm:pt>
    <dgm:pt modelId="{C66CCB6C-0859-4699-A28F-297550CA6F1D}">
      <dgm:prSet phldrT="[Texto]" custT="1"/>
      <dgm:spPr>
        <a:solidFill>
          <a:srgbClr val="F2F2F2"/>
        </a:solidFill>
        <a:ln>
          <a:noFill/>
        </a:ln>
      </dgm:spPr>
      <dgm:t>
        <a:bodyPr/>
        <a:lstStyle/>
        <a:p>
          <a:r>
            <a:rPr lang="es-ES" sz="1600" b="0" i="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Gastos por el efecto de demora en la operación</a:t>
          </a:r>
          <a:endParaRPr lang="es-EC" sz="1600" b="0" i="0" dirty="0">
            <a:solidFill>
              <a:srgbClr val="002060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E3305B6-3DB8-4190-AA02-20AD1763F871}" type="parTrans" cxnId="{324BA6FF-29FE-4F42-A841-0EA463E33690}">
      <dgm:prSet/>
      <dgm:spPr/>
      <dgm:t>
        <a:bodyPr/>
        <a:lstStyle/>
        <a:p>
          <a:endParaRPr lang="es-EC"/>
        </a:p>
      </dgm:t>
    </dgm:pt>
    <dgm:pt modelId="{CAC9A837-612A-4FE2-9B51-A2CF48F5ADCA}" type="sibTrans" cxnId="{324BA6FF-29FE-4F42-A841-0EA463E33690}">
      <dgm:prSet/>
      <dgm:spPr/>
      <dgm:t>
        <a:bodyPr/>
        <a:lstStyle/>
        <a:p>
          <a:endParaRPr lang="es-EC"/>
        </a:p>
      </dgm:t>
    </dgm:pt>
    <dgm:pt modelId="{4F88A471-29A9-4B85-AF86-724071FB7EFA}">
      <dgm:prSet phldrT="[Texto]" custT="1"/>
      <dgm:spPr>
        <a:solidFill>
          <a:srgbClr val="F2F2F2"/>
        </a:solidFill>
        <a:ln>
          <a:noFill/>
        </a:ln>
      </dgm:spPr>
      <dgm:t>
        <a:bodyPr/>
        <a:lstStyle/>
        <a:p>
          <a:r>
            <a:rPr lang="es-ES" sz="1600" b="0" i="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Implica mayor nivel de detalle sobre los estudios de los servicios a contratar</a:t>
          </a:r>
          <a:endParaRPr lang="es-EC" sz="1600" b="0" i="0" kern="1200" dirty="0">
            <a:solidFill>
              <a:srgbClr val="002060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A506EA0-B451-4086-AC8C-D868A87240AA}" type="parTrans" cxnId="{7C87D696-654E-4420-A8F1-185039519AC5}">
      <dgm:prSet/>
      <dgm:spPr/>
      <dgm:t>
        <a:bodyPr/>
        <a:lstStyle/>
        <a:p>
          <a:endParaRPr lang="es-EC"/>
        </a:p>
      </dgm:t>
    </dgm:pt>
    <dgm:pt modelId="{F76458AE-75A5-47E5-B582-66203B8F5029}" type="sibTrans" cxnId="{7C87D696-654E-4420-A8F1-185039519AC5}">
      <dgm:prSet/>
      <dgm:spPr/>
      <dgm:t>
        <a:bodyPr/>
        <a:lstStyle/>
        <a:p>
          <a:endParaRPr lang="es-EC"/>
        </a:p>
      </dgm:t>
    </dgm:pt>
    <dgm:pt modelId="{51AD23EC-6B9A-4AE6-A086-74C581C7AE9A}">
      <dgm:prSet phldrT="[Texto]" custT="1"/>
      <dgm:spPr>
        <a:solidFill>
          <a:srgbClr val="F2F2F2"/>
        </a:solidFill>
        <a:ln>
          <a:noFill/>
        </a:ln>
      </dgm:spPr>
      <dgm:t>
        <a:bodyPr/>
        <a:lstStyle/>
        <a:p>
          <a:r>
            <a:rPr lang="es-ES" sz="1600" b="0" i="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Gasto corriente + utilidad esperada</a:t>
          </a:r>
          <a:endParaRPr lang="es-EC" sz="1600" b="0" i="0" dirty="0">
            <a:solidFill>
              <a:srgbClr val="002060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0A60EB2-5A6B-4F02-9B20-7DDABD394298}" type="parTrans" cxnId="{DB937D24-7FEF-4AF9-912C-1C80460BBBD4}">
      <dgm:prSet/>
      <dgm:spPr/>
      <dgm:t>
        <a:bodyPr/>
        <a:lstStyle/>
        <a:p>
          <a:endParaRPr lang="es-EC"/>
        </a:p>
      </dgm:t>
    </dgm:pt>
    <dgm:pt modelId="{A697CFDD-A611-412A-9933-C2CE3E05426F}" type="sibTrans" cxnId="{DB937D24-7FEF-4AF9-912C-1C80460BBBD4}">
      <dgm:prSet/>
      <dgm:spPr/>
      <dgm:t>
        <a:bodyPr/>
        <a:lstStyle/>
        <a:p>
          <a:endParaRPr lang="es-EC"/>
        </a:p>
      </dgm:t>
    </dgm:pt>
    <dgm:pt modelId="{ECB49BEE-360B-4067-A988-2C4EC7F680DF}">
      <dgm:prSet phldrT="[Texto]" custT="1"/>
      <dgm:spPr>
        <a:solidFill>
          <a:srgbClr val="F2F2F2"/>
        </a:solidFill>
        <a:ln>
          <a:noFill/>
        </a:ln>
      </dgm:spPr>
      <dgm:t>
        <a:bodyPr/>
        <a:lstStyle/>
        <a:p>
          <a:r>
            <a:rPr lang="es-ES" sz="1600" b="0" i="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Capacidad internacional limitada por efectos del COVID-19</a:t>
          </a:r>
          <a:endParaRPr lang="es-EC" sz="1600" b="0" i="0" dirty="0">
            <a:solidFill>
              <a:srgbClr val="002060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135B9CB8-B65E-4DA4-A52E-B63511F80506}" type="parTrans" cxnId="{E65FE6AF-F9DF-4B4A-8F13-8A728C4DE766}">
      <dgm:prSet/>
      <dgm:spPr/>
      <dgm:t>
        <a:bodyPr/>
        <a:lstStyle/>
        <a:p>
          <a:endParaRPr lang="es-EC"/>
        </a:p>
      </dgm:t>
    </dgm:pt>
    <dgm:pt modelId="{7A1AF216-D1F3-4535-9670-BB3300F14FF1}" type="sibTrans" cxnId="{E65FE6AF-F9DF-4B4A-8F13-8A728C4DE766}">
      <dgm:prSet/>
      <dgm:spPr/>
      <dgm:t>
        <a:bodyPr/>
        <a:lstStyle/>
        <a:p>
          <a:endParaRPr lang="es-EC"/>
        </a:p>
      </dgm:t>
    </dgm:pt>
    <dgm:pt modelId="{D0A26748-93AF-4A68-9561-02CAE42ACC27}">
      <dgm:prSet custT="1"/>
      <dgm:spPr>
        <a:solidFill>
          <a:srgbClr val="F2F2F2"/>
        </a:solidFill>
      </dgm:spPr>
      <dgm:t>
        <a:bodyPr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b="0" i="0" kern="120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Limitación de personal de la estructura actual</a:t>
          </a:r>
          <a:endParaRPr lang="es-EC" sz="1600" b="0" i="0" kern="1200" dirty="0">
            <a:solidFill>
              <a:srgbClr val="002060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2E5A6B2-6868-47BB-B6A6-77347BF389B8}" type="parTrans" cxnId="{860B29D9-122F-4AAC-BD7A-1DCF4DAC24BD}">
      <dgm:prSet/>
      <dgm:spPr/>
      <dgm:t>
        <a:bodyPr/>
        <a:lstStyle/>
        <a:p>
          <a:endParaRPr lang="es-EC"/>
        </a:p>
      </dgm:t>
    </dgm:pt>
    <dgm:pt modelId="{2861BF0C-6FEF-44BE-AE10-6FE126E33B72}" type="sibTrans" cxnId="{860B29D9-122F-4AAC-BD7A-1DCF4DAC24BD}">
      <dgm:prSet/>
      <dgm:spPr/>
      <dgm:t>
        <a:bodyPr/>
        <a:lstStyle/>
        <a:p>
          <a:endParaRPr lang="es-EC"/>
        </a:p>
      </dgm:t>
    </dgm:pt>
    <dgm:pt modelId="{737B7993-8EDF-42AA-9E83-40D90F09D53C}">
      <dgm:prSet custT="1"/>
      <dgm:spPr>
        <a:solidFill>
          <a:srgbClr val="F2F2F2"/>
        </a:solidFill>
      </dgm:spPr>
      <dgm:t>
        <a:bodyPr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0" i="0" kern="12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Relación de dependencia con todo el personal.</a:t>
          </a:r>
          <a:endParaRPr lang="es-EC" sz="1600" b="0" i="0" kern="1200" dirty="0">
            <a:solidFill>
              <a:srgbClr val="002060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0C92AF3-DAF9-4923-802B-16C368C2A5DA}" type="parTrans" cxnId="{35A6D6F2-8B47-4AF9-9CF8-81D331823154}">
      <dgm:prSet/>
      <dgm:spPr/>
    </dgm:pt>
    <dgm:pt modelId="{A8E5D438-E8A6-468D-AFB2-E6EE4214315F}" type="sibTrans" cxnId="{35A6D6F2-8B47-4AF9-9CF8-81D331823154}">
      <dgm:prSet/>
      <dgm:spPr/>
    </dgm:pt>
    <dgm:pt modelId="{35B9C13F-34F8-4D67-AC27-A54C5430E87E}" type="pres">
      <dgm:prSet presAssocID="{FE31972F-E915-4399-B1F0-6145287E52CE}" presName="theList" presStyleCnt="0">
        <dgm:presLayoutVars>
          <dgm:dir/>
          <dgm:animLvl val="lvl"/>
          <dgm:resizeHandles val="exact"/>
        </dgm:presLayoutVars>
      </dgm:prSet>
      <dgm:spPr/>
    </dgm:pt>
    <dgm:pt modelId="{4A721745-0BDC-4AC6-9016-A74AC020B8ED}" type="pres">
      <dgm:prSet presAssocID="{7975A300-C8A3-402A-ACAF-F37BE2C118A9}" presName="compNode" presStyleCnt="0"/>
      <dgm:spPr/>
    </dgm:pt>
    <dgm:pt modelId="{9E895101-E09C-48D4-B423-849D92673E33}" type="pres">
      <dgm:prSet presAssocID="{7975A300-C8A3-402A-ACAF-F37BE2C118A9}" presName="aNode" presStyleLbl="bgShp" presStyleIdx="0" presStyleCnt="2" custLinFactNeighborX="1609" custLinFactNeighborY="1941"/>
      <dgm:spPr/>
    </dgm:pt>
    <dgm:pt modelId="{6EC5A0EE-8386-4FA5-9434-E3E36FAE69BF}" type="pres">
      <dgm:prSet presAssocID="{7975A300-C8A3-402A-ACAF-F37BE2C118A9}" presName="textNode" presStyleLbl="bgShp" presStyleIdx="0" presStyleCnt="2"/>
      <dgm:spPr/>
    </dgm:pt>
    <dgm:pt modelId="{C753CD5C-6015-4892-B7DC-E6B606C2DE9A}" type="pres">
      <dgm:prSet presAssocID="{7975A300-C8A3-402A-ACAF-F37BE2C118A9}" presName="compChildNode" presStyleCnt="0"/>
      <dgm:spPr/>
    </dgm:pt>
    <dgm:pt modelId="{B9F47B84-EBCC-4C8E-A480-8B1F23593F89}" type="pres">
      <dgm:prSet presAssocID="{7975A300-C8A3-402A-ACAF-F37BE2C118A9}" presName="theInnerList" presStyleCnt="0"/>
      <dgm:spPr/>
    </dgm:pt>
    <dgm:pt modelId="{822FFB20-33AE-4E06-9611-AE54727526A0}" type="pres">
      <dgm:prSet presAssocID="{4F88A471-29A9-4B85-AF86-724071FB7EFA}" presName="childNode" presStyleLbl="node1" presStyleIdx="0" presStyleCnt="8">
        <dgm:presLayoutVars>
          <dgm:bulletEnabled val="1"/>
        </dgm:presLayoutVars>
      </dgm:prSet>
      <dgm:spPr/>
    </dgm:pt>
    <dgm:pt modelId="{0E4A1893-6EEC-41F2-9665-5522C9AF9F82}" type="pres">
      <dgm:prSet presAssocID="{4F88A471-29A9-4B85-AF86-724071FB7EFA}" presName="aSpace2" presStyleCnt="0"/>
      <dgm:spPr/>
    </dgm:pt>
    <dgm:pt modelId="{BADBD981-6683-4E2F-A03D-8592DE99BF0C}" type="pres">
      <dgm:prSet presAssocID="{C66CCB6C-0859-4699-A28F-297550CA6F1D}" presName="childNode" presStyleLbl="node1" presStyleIdx="1" presStyleCnt="8">
        <dgm:presLayoutVars>
          <dgm:bulletEnabled val="1"/>
        </dgm:presLayoutVars>
      </dgm:prSet>
      <dgm:spPr/>
    </dgm:pt>
    <dgm:pt modelId="{BD20F386-4045-4FB3-8220-4158CD96036E}" type="pres">
      <dgm:prSet presAssocID="{C66CCB6C-0859-4699-A28F-297550CA6F1D}" presName="aSpace2" presStyleCnt="0"/>
      <dgm:spPr/>
    </dgm:pt>
    <dgm:pt modelId="{9DFC1AEB-C5F4-4412-AE1B-964FE821FA51}" type="pres">
      <dgm:prSet presAssocID="{51AD23EC-6B9A-4AE6-A086-74C581C7AE9A}" presName="childNode" presStyleLbl="node1" presStyleIdx="2" presStyleCnt="8">
        <dgm:presLayoutVars>
          <dgm:bulletEnabled val="1"/>
        </dgm:presLayoutVars>
      </dgm:prSet>
      <dgm:spPr/>
    </dgm:pt>
    <dgm:pt modelId="{53278400-9327-4F6F-BE0A-DA40A074D665}" type="pres">
      <dgm:prSet presAssocID="{51AD23EC-6B9A-4AE6-A086-74C581C7AE9A}" presName="aSpace2" presStyleCnt="0"/>
      <dgm:spPr/>
    </dgm:pt>
    <dgm:pt modelId="{BC964A54-E0E9-4BEA-9A0C-6E94186C2140}" type="pres">
      <dgm:prSet presAssocID="{ECB49BEE-360B-4067-A988-2C4EC7F680DF}" presName="childNode" presStyleLbl="node1" presStyleIdx="3" presStyleCnt="8">
        <dgm:presLayoutVars>
          <dgm:bulletEnabled val="1"/>
        </dgm:presLayoutVars>
      </dgm:prSet>
      <dgm:spPr/>
    </dgm:pt>
    <dgm:pt modelId="{C314B47D-2093-44F4-9CA9-B6D9E2B09733}" type="pres">
      <dgm:prSet presAssocID="{7975A300-C8A3-402A-ACAF-F37BE2C118A9}" presName="aSpace" presStyleCnt="0"/>
      <dgm:spPr/>
    </dgm:pt>
    <dgm:pt modelId="{8C2C1427-6127-45B6-A3DA-FFCF36631852}" type="pres">
      <dgm:prSet presAssocID="{A6D31552-7C07-403F-B817-B0EEB203B436}" presName="compNode" presStyleCnt="0"/>
      <dgm:spPr/>
    </dgm:pt>
    <dgm:pt modelId="{EA7D09ED-601C-4170-8568-F7DE7AC67992}" type="pres">
      <dgm:prSet presAssocID="{A6D31552-7C07-403F-B817-B0EEB203B436}" presName="aNode" presStyleLbl="bgShp" presStyleIdx="1" presStyleCnt="2"/>
      <dgm:spPr/>
    </dgm:pt>
    <dgm:pt modelId="{CC19F7A5-DBEB-4840-8598-390F4763028B}" type="pres">
      <dgm:prSet presAssocID="{A6D31552-7C07-403F-B817-B0EEB203B436}" presName="textNode" presStyleLbl="bgShp" presStyleIdx="1" presStyleCnt="2"/>
      <dgm:spPr/>
    </dgm:pt>
    <dgm:pt modelId="{4C9FDEEE-ACEE-4F10-8F91-DAE08304EDB2}" type="pres">
      <dgm:prSet presAssocID="{A6D31552-7C07-403F-B817-B0EEB203B436}" presName="compChildNode" presStyleCnt="0"/>
      <dgm:spPr/>
    </dgm:pt>
    <dgm:pt modelId="{8A0A226E-288A-42E5-9830-545D1541493B}" type="pres">
      <dgm:prSet presAssocID="{A6D31552-7C07-403F-B817-B0EEB203B436}" presName="theInnerList" presStyleCnt="0"/>
      <dgm:spPr/>
    </dgm:pt>
    <dgm:pt modelId="{87BC679A-D384-4A93-BB2E-607B7CAB9AC8}" type="pres">
      <dgm:prSet presAssocID="{63FD2634-6617-4E3B-AFE1-4B4799612930}" presName="childNode" presStyleLbl="node1" presStyleIdx="4" presStyleCnt="8" custLinFactY="-38" custLinFactNeighborY="-100000">
        <dgm:presLayoutVars>
          <dgm:bulletEnabled val="1"/>
        </dgm:presLayoutVars>
      </dgm:prSet>
      <dgm:spPr/>
    </dgm:pt>
    <dgm:pt modelId="{9E97A3B4-D13C-442E-8D13-3F4313C81436}" type="pres">
      <dgm:prSet presAssocID="{63FD2634-6617-4E3B-AFE1-4B4799612930}" presName="aSpace2" presStyleCnt="0"/>
      <dgm:spPr/>
    </dgm:pt>
    <dgm:pt modelId="{C92BD05D-8668-4D50-A8B1-992C80E2787A}" type="pres">
      <dgm:prSet presAssocID="{434FE164-FA10-4574-8F81-61F55ADF47B0}" presName="childNode" presStyleLbl="node1" presStyleIdx="5" presStyleCnt="8" custLinFactNeighborY="-21840">
        <dgm:presLayoutVars>
          <dgm:bulletEnabled val="1"/>
        </dgm:presLayoutVars>
      </dgm:prSet>
      <dgm:spPr/>
    </dgm:pt>
    <dgm:pt modelId="{1A8F4E9E-AB4A-4EE3-91C5-A9F44D6A3439}" type="pres">
      <dgm:prSet presAssocID="{434FE164-FA10-4574-8F81-61F55ADF47B0}" presName="aSpace2" presStyleCnt="0"/>
      <dgm:spPr/>
    </dgm:pt>
    <dgm:pt modelId="{5AB773D6-B846-4E46-B856-5A652E8D207E}" type="pres">
      <dgm:prSet presAssocID="{737B7993-8EDF-42AA-9E83-40D90F09D53C}" presName="childNode" presStyleLbl="node1" presStyleIdx="6" presStyleCnt="8">
        <dgm:presLayoutVars>
          <dgm:bulletEnabled val="1"/>
        </dgm:presLayoutVars>
      </dgm:prSet>
      <dgm:spPr/>
    </dgm:pt>
    <dgm:pt modelId="{B69FA7F3-A4ED-49EA-A44E-F545E29AF37F}" type="pres">
      <dgm:prSet presAssocID="{737B7993-8EDF-42AA-9E83-40D90F09D53C}" presName="aSpace2" presStyleCnt="0"/>
      <dgm:spPr/>
    </dgm:pt>
    <dgm:pt modelId="{21859F40-2975-4B90-854D-984C5DD39DC8}" type="pres">
      <dgm:prSet presAssocID="{D0A26748-93AF-4A68-9561-02CAE42ACC27}" presName="childNode" presStyleLbl="node1" presStyleIdx="7" presStyleCnt="8">
        <dgm:presLayoutVars>
          <dgm:bulletEnabled val="1"/>
        </dgm:presLayoutVars>
      </dgm:prSet>
      <dgm:spPr/>
    </dgm:pt>
  </dgm:ptLst>
  <dgm:cxnLst>
    <dgm:cxn modelId="{D6920B09-8A85-4EB4-A4D1-DE68580FB249}" type="presOf" srcId="{C66CCB6C-0859-4699-A28F-297550CA6F1D}" destId="{BADBD981-6683-4E2F-A03D-8592DE99BF0C}" srcOrd="0" destOrd="0" presId="urn:microsoft.com/office/officeart/2005/8/layout/lProcess2"/>
    <dgm:cxn modelId="{29BAF615-FB28-4874-A29A-7115EEF9F27C}" srcId="{A6D31552-7C07-403F-B817-B0EEB203B436}" destId="{434FE164-FA10-4574-8F81-61F55ADF47B0}" srcOrd="1" destOrd="0" parTransId="{454135F5-AB82-4D69-814D-33B7315D6F10}" sibTransId="{D9CC6933-5315-4C51-B152-1AC5255ED054}"/>
    <dgm:cxn modelId="{CFBCE221-B9D8-4455-B569-218404EAB693}" type="presOf" srcId="{7975A300-C8A3-402A-ACAF-F37BE2C118A9}" destId="{6EC5A0EE-8386-4FA5-9434-E3E36FAE69BF}" srcOrd="1" destOrd="0" presId="urn:microsoft.com/office/officeart/2005/8/layout/lProcess2"/>
    <dgm:cxn modelId="{5E2F2E23-1E49-4D57-B85A-430CFCC0AF6F}" srcId="{FE31972F-E915-4399-B1F0-6145287E52CE}" destId="{7975A300-C8A3-402A-ACAF-F37BE2C118A9}" srcOrd="0" destOrd="0" parTransId="{D2611DFA-3B8B-405F-8D8B-5EB08988217C}" sibTransId="{6367ADCB-3163-4A00-AFC2-48CED3CCC36C}"/>
    <dgm:cxn modelId="{DB937D24-7FEF-4AF9-912C-1C80460BBBD4}" srcId="{7975A300-C8A3-402A-ACAF-F37BE2C118A9}" destId="{51AD23EC-6B9A-4AE6-A086-74C581C7AE9A}" srcOrd="2" destOrd="0" parTransId="{C0A60EB2-5A6B-4F02-9B20-7DDABD394298}" sibTransId="{A697CFDD-A611-412A-9933-C2CE3E05426F}"/>
    <dgm:cxn modelId="{9A448736-93FA-4C8B-AEE8-286D714FA88C}" type="presOf" srcId="{63FD2634-6617-4E3B-AFE1-4B4799612930}" destId="{87BC679A-D384-4A93-BB2E-607B7CAB9AC8}" srcOrd="0" destOrd="0" presId="urn:microsoft.com/office/officeart/2005/8/layout/lProcess2"/>
    <dgm:cxn modelId="{35323A5D-C839-4A3E-8CF2-4287B8B4491B}" type="presOf" srcId="{737B7993-8EDF-42AA-9E83-40D90F09D53C}" destId="{5AB773D6-B846-4E46-B856-5A652E8D207E}" srcOrd="0" destOrd="0" presId="urn:microsoft.com/office/officeart/2005/8/layout/lProcess2"/>
    <dgm:cxn modelId="{C7237949-6C6A-4817-804F-E4F87DE7C480}" type="presOf" srcId="{ECB49BEE-360B-4067-A988-2C4EC7F680DF}" destId="{BC964A54-E0E9-4BEA-9A0C-6E94186C2140}" srcOrd="0" destOrd="0" presId="urn:microsoft.com/office/officeart/2005/8/layout/lProcess2"/>
    <dgm:cxn modelId="{41B22B73-62FB-4F68-B416-ECA5EDCC0A6A}" type="presOf" srcId="{A6D31552-7C07-403F-B817-B0EEB203B436}" destId="{CC19F7A5-DBEB-4840-8598-390F4763028B}" srcOrd="1" destOrd="0" presId="urn:microsoft.com/office/officeart/2005/8/layout/lProcess2"/>
    <dgm:cxn modelId="{81AAD474-E2A9-422A-BA53-B0026635B32C}" srcId="{A6D31552-7C07-403F-B817-B0EEB203B436}" destId="{63FD2634-6617-4E3B-AFE1-4B4799612930}" srcOrd="0" destOrd="0" parTransId="{A1F81A40-6671-4632-A0EB-EEB5C4514B47}" sibTransId="{D00F4410-25D4-47F4-8DCB-6155ABE5F4C9}"/>
    <dgm:cxn modelId="{5E1A4176-9FD2-4F6C-8DB9-C128D04A6A4E}" type="presOf" srcId="{434FE164-FA10-4574-8F81-61F55ADF47B0}" destId="{C92BD05D-8668-4D50-A8B1-992C80E2787A}" srcOrd="0" destOrd="0" presId="urn:microsoft.com/office/officeart/2005/8/layout/lProcess2"/>
    <dgm:cxn modelId="{C6B76D59-7503-4296-9D58-976D07EAAC81}" type="presOf" srcId="{D0A26748-93AF-4A68-9561-02CAE42ACC27}" destId="{21859F40-2975-4B90-854D-984C5DD39DC8}" srcOrd="0" destOrd="0" presId="urn:microsoft.com/office/officeart/2005/8/layout/lProcess2"/>
    <dgm:cxn modelId="{3E81D881-1DF7-4011-9828-E8FD97826D5D}" type="presOf" srcId="{4F88A471-29A9-4B85-AF86-724071FB7EFA}" destId="{822FFB20-33AE-4E06-9611-AE54727526A0}" srcOrd="0" destOrd="0" presId="urn:microsoft.com/office/officeart/2005/8/layout/lProcess2"/>
    <dgm:cxn modelId="{C15F898D-C0F8-43D4-B05E-92F861254922}" type="presOf" srcId="{7975A300-C8A3-402A-ACAF-F37BE2C118A9}" destId="{9E895101-E09C-48D4-B423-849D92673E33}" srcOrd="0" destOrd="0" presId="urn:microsoft.com/office/officeart/2005/8/layout/lProcess2"/>
    <dgm:cxn modelId="{7C87D696-654E-4420-A8F1-185039519AC5}" srcId="{7975A300-C8A3-402A-ACAF-F37BE2C118A9}" destId="{4F88A471-29A9-4B85-AF86-724071FB7EFA}" srcOrd="0" destOrd="0" parTransId="{CA506EA0-B451-4086-AC8C-D868A87240AA}" sibTransId="{F76458AE-75A5-47E5-B582-66203B8F5029}"/>
    <dgm:cxn modelId="{CF6FEEA1-1263-4E11-B43C-8ACFF44D5241}" type="presOf" srcId="{51AD23EC-6B9A-4AE6-A086-74C581C7AE9A}" destId="{9DFC1AEB-C5F4-4412-AE1B-964FE821FA51}" srcOrd="0" destOrd="0" presId="urn:microsoft.com/office/officeart/2005/8/layout/lProcess2"/>
    <dgm:cxn modelId="{E65FE6AF-F9DF-4B4A-8F13-8A728C4DE766}" srcId="{7975A300-C8A3-402A-ACAF-F37BE2C118A9}" destId="{ECB49BEE-360B-4067-A988-2C4EC7F680DF}" srcOrd="3" destOrd="0" parTransId="{135B9CB8-B65E-4DA4-A52E-B63511F80506}" sibTransId="{7A1AF216-D1F3-4535-9670-BB3300F14FF1}"/>
    <dgm:cxn modelId="{1E7581BF-B26F-4448-B3A3-1DC8C2D562E1}" type="presOf" srcId="{A6D31552-7C07-403F-B817-B0EEB203B436}" destId="{EA7D09ED-601C-4170-8568-F7DE7AC67992}" srcOrd="0" destOrd="0" presId="urn:microsoft.com/office/officeart/2005/8/layout/lProcess2"/>
    <dgm:cxn modelId="{860B29D9-122F-4AAC-BD7A-1DCF4DAC24BD}" srcId="{A6D31552-7C07-403F-B817-B0EEB203B436}" destId="{D0A26748-93AF-4A68-9561-02CAE42ACC27}" srcOrd="3" destOrd="0" parTransId="{B2E5A6B2-6868-47BB-B6A6-77347BF389B8}" sibTransId="{2861BF0C-6FEF-44BE-AE10-6FE126E33B72}"/>
    <dgm:cxn modelId="{0B1246E3-6D25-47CD-9CD0-F3132150E3DA}" srcId="{FE31972F-E915-4399-B1F0-6145287E52CE}" destId="{A6D31552-7C07-403F-B817-B0EEB203B436}" srcOrd="1" destOrd="0" parTransId="{32400262-796A-4549-8349-9A4C215E988D}" sibTransId="{8322230B-2936-4CA3-A7D5-E5A80B090C48}"/>
    <dgm:cxn modelId="{35A6D6F2-8B47-4AF9-9CF8-81D331823154}" srcId="{A6D31552-7C07-403F-B817-B0EEB203B436}" destId="{737B7993-8EDF-42AA-9E83-40D90F09D53C}" srcOrd="2" destOrd="0" parTransId="{C0C92AF3-DAF9-4923-802B-16C368C2A5DA}" sibTransId="{A8E5D438-E8A6-468D-AFB2-E6EE4214315F}"/>
    <dgm:cxn modelId="{2E2AC3FE-4AB5-4414-8B0C-6937829E102A}" type="presOf" srcId="{FE31972F-E915-4399-B1F0-6145287E52CE}" destId="{35B9C13F-34F8-4D67-AC27-A54C5430E87E}" srcOrd="0" destOrd="0" presId="urn:microsoft.com/office/officeart/2005/8/layout/lProcess2"/>
    <dgm:cxn modelId="{324BA6FF-29FE-4F42-A841-0EA463E33690}" srcId="{7975A300-C8A3-402A-ACAF-F37BE2C118A9}" destId="{C66CCB6C-0859-4699-A28F-297550CA6F1D}" srcOrd="1" destOrd="0" parTransId="{6E3305B6-3DB8-4190-AA02-20AD1763F871}" sibTransId="{CAC9A837-612A-4FE2-9B51-A2CF48F5ADCA}"/>
    <dgm:cxn modelId="{1B44C4C1-EDDE-4A33-B1D7-C8388A9D110D}" type="presParOf" srcId="{35B9C13F-34F8-4D67-AC27-A54C5430E87E}" destId="{4A721745-0BDC-4AC6-9016-A74AC020B8ED}" srcOrd="0" destOrd="0" presId="urn:microsoft.com/office/officeart/2005/8/layout/lProcess2"/>
    <dgm:cxn modelId="{26EE034B-EBB9-4C6C-A01F-317A7075B6F1}" type="presParOf" srcId="{4A721745-0BDC-4AC6-9016-A74AC020B8ED}" destId="{9E895101-E09C-48D4-B423-849D92673E33}" srcOrd="0" destOrd="0" presId="urn:microsoft.com/office/officeart/2005/8/layout/lProcess2"/>
    <dgm:cxn modelId="{6382922E-0536-4EC0-8EF3-D679C7C86FFA}" type="presParOf" srcId="{4A721745-0BDC-4AC6-9016-A74AC020B8ED}" destId="{6EC5A0EE-8386-4FA5-9434-E3E36FAE69BF}" srcOrd="1" destOrd="0" presId="urn:microsoft.com/office/officeart/2005/8/layout/lProcess2"/>
    <dgm:cxn modelId="{05F18972-AF9C-452C-BB7E-7FDCC8BA251D}" type="presParOf" srcId="{4A721745-0BDC-4AC6-9016-A74AC020B8ED}" destId="{C753CD5C-6015-4892-B7DC-E6B606C2DE9A}" srcOrd="2" destOrd="0" presId="urn:microsoft.com/office/officeart/2005/8/layout/lProcess2"/>
    <dgm:cxn modelId="{D4D149B3-5843-4115-9217-D4D515A6065E}" type="presParOf" srcId="{C753CD5C-6015-4892-B7DC-E6B606C2DE9A}" destId="{B9F47B84-EBCC-4C8E-A480-8B1F23593F89}" srcOrd="0" destOrd="0" presId="urn:microsoft.com/office/officeart/2005/8/layout/lProcess2"/>
    <dgm:cxn modelId="{DA9CDE43-6EA4-4425-91C7-BFA293FE4637}" type="presParOf" srcId="{B9F47B84-EBCC-4C8E-A480-8B1F23593F89}" destId="{822FFB20-33AE-4E06-9611-AE54727526A0}" srcOrd="0" destOrd="0" presId="urn:microsoft.com/office/officeart/2005/8/layout/lProcess2"/>
    <dgm:cxn modelId="{3609CB68-82B9-4DD5-96F7-F8FD2BD5ADC0}" type="presParOf" srcId="{B9F47B84-EBCC-4C8E-A480-8B1F23593F89}" destId="{0E4A1893-6EEC-41F2-9665-5522C9AF9F82}" srcOrd="1" destOrd="0" presId="urn:microsoft.com/office/officeart/2005/8/layout/lProcess2"/>
    <dgm:cxn modelId="{7E78C79C-66E1-4645-B75B-58A8ADC83837}" type="presParOf" srcId="{B9F47B84-EBCC-4C8E-A480-8B1F23593F89}" destId="{BADBD981-6683-4E2F-A03D-8592DE99BF0C}" srcOrd="2" destOrd="0" presId="urn:microsoft.com/office/officeart/2005/8/layout/lProcess2"/>
    <dgm:cxn modelId="{DD89FB5C-E369-468A-9D2F-28DA19C6C474}" type="presParOf" srcId="{B9F47B84-EBCC-4C8E-A480-8B1F23593F89}" destId="{BD20F386-4045-4FB3-8220-4158CD96036E}" srcOrd="3" destOrd="0" presId="urn:microsoft.com/office/officeart/2005/8/layout/lProcess2"/>
    <dgm:cxn modelId="{5544AEA6-E285-45B6-AFC1-B899084A3024}" type="presParOf" srcId="{B9F47B84-EBCC-4C8E-A480-8B1F23593F89}" destId="{9DFC1AEB-C5F4-4412-AE1B-964FE821FA51}" srcOrd="4" destOrd="0" presId="urn:microsoft.com/office/officeart/2005/8/layout/lProcess2"/>
    <dgm:cxn modelId="{CA317EE4-DC3D-4682-9B9A-B95F40F4E580}" type="presParOf" srcId="{B9F47B84-EBCC-4C8E-A480-8B1F23593F89}" destId="{53278400-9327-4F6F-BE0A-DA40A074D665}" srcOrd="5" destOrd="0" presId="urn:microsoft.com/office/officeart/2005/8/layout/lProcess2"/>
    <dgm:cxn modelId="{EA1DB875-8F37-4783-B43B-B1FED0D950DF}" type="presParOf" srcId="{B9F47B84-EBCC-4C8E-A480-8B1F23593F89}" destId="{BC964A54-E0E9-4BEA-9A0C-6E94186C2140}" srcOrd="6" destOrd="0" presId="urn:microsoft.com/office/officeart/2005/8/layout/lProcess2"/>
    <dgm:cxn modelId="{A4AE8BB1-8BAD-4A5B-A562-8370C712922A}" type="presParOf" srcId="{35B9C13F-34F8-4D67-AC27-A54C5430E87E}" destId="{C314B47D-2093-44F4-9CA9-B6D9E2B09733}" srcOrd="1" destOrd="0" presId="urn:microsoft.com/office/officeart/2005/8/layout/lProcess2"/>
    <dgm:cxn modelId="{070C4076-B25A-48B6-A70E-DCBAC3EDA30D}" type="presParOf" srcId="{35B9C13F-34F8-4D67-AC27-A54C5430E87E}" destId="{8C2C1427-6127-45B6-A3DA-FFCF36631852}" srcOrd="2" destOrd="0" presId="urn:microsoft.com/office/officeart/2005/8/layout/lProcess2"/>
    <dgm:cxn modelId="{74BE17C6-B6A3-46CC-A7D6-ECCBA498FBCA}" type="presParOf" srcId="{8C2C1427-6127-45B6-A3DA-FFCF36631852}" destId="{EA7D09ED-601C-4170-8568-F7DE7AC67992}" srcOrd="0" destOrd="0" presId="urn:microsoft.com/office/officeart/2005/8/layout/lProcess2"/>
    <dgm:cxn modelId="{39398830-5B93-4B7F-B7F3-57D5DD4A0F73}" type="presParOf" srcId="{8C2C1427-6127-45B6-A3DA-FFCF36631852}" destId="{CC19F7A5-DBEB-4840-8598-390F4763028B}" srcOrd="1" destOrd="0" presId="urn:microsoft.com/office/officeart/2005/8/layout/lProcess2"/>
    <dgm:cxn modelId="{EAD92017-D9A4-4ACD-8F68-A55F52004D72}" type="presParOf" srcId="{8C2C1427-6127-45B6-A3DA-FFCF36631852}" destId="{4C9FDEEE-ACEE-4F10-8F91-DAE08304EDB2}" srcOrd="2" destOrd="0" presId="urn:microsoft.com/office/officeart/2005/8/layout/lProcess2"/>
    <dgm:cxn modelId="{DC092BEB-C73A-41C8-BE33-4979EEDC9140}" type="presParOf" srcId="{4C9FDEEE-ACEE-4F10-8F91-DAE08304EDB2}" destId="{8A0A226E-288A-42E5-9830-545D1541493B}" srcOrd="0" destOrd="0" presId="urn:microsoft.com/office/officeart/2005/8/layout/lProcess2"/>
    <dgm:cxn modelId="{E3AFFFBF-1961-4DB0-92A0-DB1110E7E9A8}" type="presParOf" srcId="{8A0A226E-288A-42E5-9830-545D1541493B}" destId="{87BC679A-D384-4A93-BB2E-607B7CAB9AC8}" srcOrd="0" destOrd="0" presId="urn:microsoft.com/office/officeart/2005/8/layout/lProcess2"/>
    <dgm:cxn modelId="{2F93F579-4912-4562-AF27-B52305BD0AD3}" type="presParOf" srcId="{8A0A226E-288A-42E5-9830-545D1541493B}" destId="{9E97A3B4-D13C-442E-8D13-3F4313C81436}" srcOrd="1" destOrd="0" presId="urn:microsoft.com/office/officeart/2005/8/layout/lProcess2"/>
    <dgm:cxn modelId="{DE5A4119-29C6-4048-B7D2-56C8C3D2AEC7}" type="presParOf" srcId="{8A0A226E-288A-42E5-9830-545D1541493B}" destId="{C92BD05D-8668-4D50-A8B1-992C80E2787A}" srcOrd="2" destOrd="0" presId="urn:microsoft.com/office/officeart/2005/8/layout/lProcess2"/>
    <dgm:cxn modelId="{07D494B0-83D8-4895-A38B-7A3F8982364C}" type="presParOf" srcId="{8A0A226E-288A-42E5-9830-545D1541493B}" destId="{1A8F4E9E-AB4A-4EE3-91C5-A9F44D6A3439}" srcOrd="3" destOrd="0" presId="urn:microsoft.com/office/officeart/2005/8/layout/lProcess2"/>
    <dgm:cxn modelId="{2A67A58D-2918-4371-A401-BE267F7F3177}" type="presParOf" srcId="{8A0A226E-288A-42E5-9830-545D1541493B}" destId="{5AB773D6-B846-4E46-B856-5A652E8D207E}" srcOrd="4" destOrd="0" presId="urn:microsoft.com/office/officeart/2005/8/layout/lProcess2"/>
    <dgm:cxn modelId="{CD7C0D72-64A3-49C2-A171-E4E104A2CB22}" type="presParOf" srcId="{8A0A226E-288A-42E5-9830-545D1541493B}" destId="{B69FA7F3-A4ED-49EA-A44E-F545E29AF37F}" srcOrd="5" destOrd="0" presId="urn:microsoft.com/office/officeart/2005/8/layout/lProcess2"/>
    <dgm:cxn modelId="{5EEE44F1-7261-4758-93F9-10F39DA0B904}" type="presParOf" srcId="{8A0A226E-288A-42E5-9830-545D1541493B}" destId="{21859F40-2975-4B90-854D-984C5DD39DC8}" srcOrd="6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E31972F-E915-4399-B1F0-6145287E52CE}" type="doc">
      <dgm:prSet loTypeId="urn:microsoft.com/office/officeart/2005/8/layout/lProcess2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7975A300-C8A3-402A-ACAF-F37BE2C118A9}">
      <dgm:prSet phldrT="[Texto]" custT="1"/>
      <dgm:spPr>
        <a:solidFill>
          <a:srgbClr val="1D3971"/>
        </a:solidFill>
      </dgm:spPr>
      <dgm:t>
        <a:bodyPr/>
        <a:lstStyle/>
        <a:p>
          <a:r>
            <a:rPr lang="es-EC" sz="2400" b="1" dirty="0">
              <a:solidFill>
                <a:schemeClr val="bg1"/>
              </a:solidFill>
            </a:rPr>
            <a:t>Régimen de Contratación Pública</a:t>
          </a:r>
          <a:endParaRPr lang="es-EC" sz="2000" b="1" i="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2611DFA-3B8B-405F-8D8B-5EB08988217C}" type="parTrans" cxnId="{5E2F2E23-1E49-4D57-B85A-430CFCC0AF6F}">
      <dgm:prSet/>
      <dgm:spPr/>
      <dgm:t>
        <a:bodyPr/>
        <a:lstStyle/>
        <a:p>
          <a:endParaRPr lang="es-EC" sz="1800"/>
        </a:p>
      </dgm:t>
    </dgm:pt>
    <dgm:pt modelId="{6367ADCB-3163-4A00-AFC2-48CED3CCC36C}" type="sibTrans" cxnId="{5E2F2E23-1E49-4D57-B85A-430CFCC0AF6F}">
      <dgm:prSet/>
      <dgm:spPr/>
      <dgm:t>
        <a:bodyPr/>
        <a:lstStyle/>
        <a:p>
          <a:endParaRPr lang="es-EC" sz="1800"/>
        </a:p>
      </dgm:t>
    </dgm:pt>
    <dgm:pt modelId="{CE60AD73-6BC5-442E-9FA3-AE2EF1CF8B89}">
      <dgm:prSet custT="1"/>
      <dgm:spPr>
        <a:solidFill>
          <a:srgbClr val="F2F2F2"/>
        </a:solidFill>
      </dgm:spPr>
      <dgm:t>
        <a:bodyPr/>
        <a:lstStyle/>
        <a:p>
          <a:r>
            <a:rPr lang="es-EC" sz="1600" dirty="0">
              <a:solidFill>
                <a:srgbClr val="1D397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Participación de empresas públicas y privadas</a:t>
          </a:r>
        </a:p>
      </dgm:t>
    </dgm:pt>
    <dgm:pt modelId="{650FBE6D-06D9-48EA-829D-7D2F4D149900}" type="parTrans" cxnId="{D73E0897-A593-4087-907B-12E7A66B606E}">
      <dgm:prSet/>
      <dgm:spPr/>
      <dgm:t>
        <a:bodyPr/>
        <a:lstStyle/>
        <a:p>
          <a:endParaRPr lang="es-EC"/>
        </a:p>
      </dgm:t>
    </dgm:pt>
    <dgm:pt modelId="{9E67CDC3-F37C-4FE6-90FB-66F6F299ED85}" type="sibTrans" cxnId="{D73E0897-A593-4087-907B-12E7A66B606E}">
      <dgm:prSet/>
      <dgm:spPr/>
      <dgm:t>
        <a:bodyPr/>
        <a:lstStyle/>
        <a:p>
          <a:endParaRPr lang="es-EC"/>
        </a:p>
      </dgm:t>
    </dgm:pt>
    <dgm:pt modelId="{A6D31552-7C07-403F-B817-B0EEB203B436}">
      <dgm:prSet phldrT="[Texto]" custT="1"/>
      <dgm:spPr>
        <a:solidFill>
          <a:srgbClr val="1D3971"/>
        </a:solidFill>
      </dgm:spPr>
      <dgm:t>
        <a:bodyPr/>
        <a:lstStyle/>
        <a:p>
          <a:r>
            <a:rPr lang="es-ES" sz="2000" b="1" spc="-25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Régimen Especial Empresa Pública</a:t>
          </a:r>
          <a:endParaRPr lang="es-EC" sz="2000" b="1" i="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322230B-2936-4CA3-A7D5-E5A80B090C48}" type="sibTrans" cxnId="{0B1246E3-6D25-47CD-9CD0-F3132150E3DA}">
      <dgm:prSet/>
      <dgm:spPr/>
      <dgm:t>
        <a:bodyPr/>
        <a:lstStyle/>
        <a:p>
          <a:endParaRPr lang="es-EC" sz="1800"/>
        </a:p>
      </dgm:t>
    </dgm:pt>
    <dgm:pt modelId="{32400262-796A-4549-8349-9A4C215E988D}" type="parTrans" cxnId="{0B1246E3-6D25-47CD-9CD0-F3132150E3DA}">
      <dgm:prSet/>
      <dgm:spPr/>
      <dgm:t>
        <a:bodyPr/>
        <a:lstStyle/>
        <a:p>
          <a:endParaRPr lang="es-EC" sz="1800"/>
        </a:p>
      </dgm:t>
    </dgm:pt>
    <dgm:pt modelId="{FD5CD135-F958-4CC3-836B-BC8951C4C17C}">
      <dgm:prSet custT="1"/>
      <dgm:spPr>
        <a:solidFill>
          <a:srgbClr val="F2F2F2"/>
        </a:solidFill>
      </dgm:spPr>
      <dgm:t>
        <a:bodyPr/>
        <a:lstStyle/>
        <a:p>
          <a:r>
            <a:rPr lang="es-EC" sz="1600" dirty="0">
              <a:solidFill>
                <a:srgbClr val="1D397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Menor tiempo de contratación</a:t>
          </a:r>
        </a:p>
      </dgm:t>
    </dgm:pt>
    <dgm:pt modelId="{33D4EE02-F764-45F5-B567-2E327ADA9FE2}" type="parTrans" cxnId="{2296C1AF-3B2E-49B2-9424-E260E80ADB27}">
      <dgm:prSet/>
      <dgm:spPr/>
      <dgm:t>
        <a:bodyPr/>
        <a:lstStyle/>
        <a:p>
          <a:endParaRPr lang="es-EC"/>
        </a:p>
      </dgm:t>
    </dgm:pt>
    <dgm:pt modelId="{CFDBC7D2-3E06-4073-810C-C805AE9B7E95}" type="sibTrans" cxnId="{2296C1AF-3B2E-49B2-9424-E260E80ADB27}">
      <dgm:prSet/>
      <dgm:spPr/>
      <dgm:t>
        <a:bodyPr/>
        <a:lstStyle/>
        <a:p>
          <a:endParaRPr lang="es-EC"/>
        </a:p>
      </dgm:t>
    </dgm:pt>
    <dgm:pt modelId="{6728A36E-A0BA-490E-BD1E-687682E2C705}">
      <dgm:prSet custT="1"/>
      <dgm:spPr>
        <a:solidFill>
          <a:srgbClr val="F2F2F2"/>
        </a:solidFill>
      </dgm:spPr>
      <dgm:t>
        <a:bodyPr/>
        <a:lstStyle/>
        <a:p>
          <a:r>
            <a:rPr lang="es-ES" sz="1600" dirty="0">
              <a:solidFill>
                <a:srgbClr val="1D397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Garantiza mayor transparencia y confianza</a:t>
          </a:r>
          <a:endParaRPr lang="es-EC" sz="1600" dirty="0">
            <a:solidFill>
              <a:srgbClr val="1D397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5A5B688-B09F-41E3-8FEA-191F9E99396A}" type="parTrans" cxnId="{837EB278-320E-47D7-8F9E-26499BFE655B}">
      <dgm:prSet/>
      <dgm:spPr/>
      <dgm:t>
        <a:bodyPr/>
        <a:lstStyle/>
        <a:p>
          <a:endParaRPr lang="es-EC"/>
        </a:p>
      </dgm:t>
    </dgm:pt>
    <dgm:pt modelId="{88F91B38-C15C-4A04-A22A-F39B29071A85}" type="sibTrans" cxnId="{837EB278-320E-47D7-8F9E-26499BFE655B}">
      <dgm:prSet/>
      <dgm:spPr/>
      <dgm:t>
        <a:bodyPr/>
        <a:lstStyle/>
        <a:p>
          <a:endParaRPr lang="es-EC"/>
        </a:p>
      </dgm:t>
    </dgm:pt>
    <dgm:pt modelId="{8FA57BEF-A9B4-427A-BAE4-479E58FB0E0D}">
      <dgm:prSet custT="1"/>
      <dgm:spPr>
        <a:solidFill>
          <a:srgbClr val="F2F2F2"/>
        </a:solidFill>
      </dgm:spPr>
      <dgm:t>
        <a:bodyPr/>
        <a:lstStyle/>
        <a:p>
          <a:r>
            <a:rPr lang="es-ES" sz="1600" dirty="0">
              <a:solidFill>
                <a:srgbClr val="1D397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Relación directa con el prestador del servicio</a:t>
          </a:r>
          <a:endParaRPr lang="es-EC" sz="1600" dirty="0">
            <a:solidFill>
              <a:srgbClr val="1D397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4083AB1-2887-4BB0-9E2A-62385FE4D8F7}" type="parTrans" cxnId="{D6D07484-397D-4C1C-930C-1250E3F80062}">
      <dgm:prSet/>
      <dgm:spPr/>
      <dgm:t>
        <a:bodyPr/>
        <a:lstStyle/>
        <a:p>
          <a:endParaRPr lang="es-EC"/>
        </a:p>
      </dgm:t>
    </dgm:pt>
    <dgm:pt modelId="{CC2D4AA3-1C0B-4B5C-9326-E6D9D1305D1F}" type="sibTrans" cxnId="{D6D07484-397D-4C1C-930C-1250E3F80062}">
      <dgm:prSet/>
      <dgm:spPr/>
      <dgm:t>
        <a:bodyPr/>
        <a:lstStyle/>
        <a:p>
          <a:endParaRPr lang="es-EC"/>
        </a:p>
      </dgm:t>
    </dgm:pt>
    <dgm:pt modelId="{D913BCE8-2C80-4E26-9E94-DC577B8AD074}">
      <dgm:prSet custT="1"/>
      <dgm:spPr>
        <a:solidFill>
          <a:srgbClr val="F2F2F2"/>
        </a:solidFill>
      </dgm:spPr>
      <dgm:t>
        <a:bodyPr/>
        <a:lstStyle/>
        <a:p>
          <a:r>
            <a:rPr lang="es-ES" sz="1600" dirty="0">
              <a:solidFill>
                <a:srgbClr val="1D397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Tiempos de cada etapa definidos en la norma.</a:t>
          </a:r>
          <a:endParaRPr lang="es-EC" sz="1600" dirty="0">
            <a:solidFill>
              <a:srgbClr val="1D397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3C2DD9D-8A28-4D3F-AD6A-4B354B69CED5}" type="sibTrans" cxnId="{020E9B4C-AC58-4D7E-9A92-8F792EDCC1D3}">
      <dgm:prSet/>
      <dgm:spPr/>
      <dgm:t>
        <a:bodyPr/>
        <a:lstStyle/>
        <a:p>
          <a:endParaRPr lang="es-EC"/>
        </a:p>
      </dgm:t>
    </dgm:pt>
    <dgm:pt modelId="{10880B77-2D4B-4900-BF5D-D9C8333275DF}" type="parTrans" cxnId="{020E9B4C-AC58-4D7E-9A92-8F792EDCC1D3}">
      <dgm:prSet/>
      <dgm:spPr/>
      <dgm:t>
        <a:bodyPr/>
        <a:lstStyle/>
        <a:p>
          <a:endParaRPr lang="es-EC"/>
        </a:p>
      </dgm:t>
    </dgm:pt>
    <dgm:pt modelId="{35B9C13F-34F8-4D67-AC27-A54C5430E87E}" type="pres">
      <dgm:prSet presAssocID="{FE31972F-E915-4399-B1F0-6145287E52CE}" presName="theList" presStyleCnt="0">
        <dgm:presLayoutVars>
          <dgm:dir/>
          <dgm:animLvl val="lvl"/>
          <dgm:resizeHandles val="exact"/>
        </dgm:presLayoutVars>
      </dgm:prSet>
      <dgm:spPr/>
    </dgm:pt>
    <dgm:pt modelId="{4A721745-0BDC-4AC6-9016-A74AC020B8ED}" type="pres">
      <dgm:prSet presAssocID="{7975A300-C8A3-402A-ACAF-F37BE2C118A9}" presName="compNode" presStyleCnt="0"/>
      <dgm:spPr/>
    </dgm:pt>
    <dgm:pt modelId="{9E895101-E09C-48D4-B423-849D92673E33}" type="pres">
      <dgm:prSet presAssocID="{7975A300-C8A3-402A-ACAF-F37BE2C118A9}" presName="aNode" presStyleLbl="bgShp" presStyleIdx="0" presStyleCnt="2" custLinFactNeighborX="522"/>
      <dgm:spPr/>
    </dgm:pt>
    <dgm:pt modelId="{6EC5A0EE-8386-4FA5-9434-E3E36FAE69BF}" type="pres">
      <dgm:prSet presAssocID="{7975A300-C8A3-402A-ACAF-F37BE2C118A9}" presName="textNode" presStyleLbl="bgShp" presStyleIdx="0" presStyleCnt="2"/>
      <dgm:spPr/>
    </dgm:pt>
    <dgm:pt modelId="{C753CD5C-6015-4892-B7DC-E6B606C2DE9A}" type="pres">
      <dgm:prSet presAssocID="{7975A300-C8A3-402A-ACAF-F37BE2C118A9}" presName="compChildNode" presStyleCnt="0"/>
      <dgm:spPr/>
    </dgm:pt>
    <dgm:pt modelId="{B9F47B84-EBCC-4C8E-A480-8B1F23593F89}" type="pres">
      <dgm:prSet presAssocID="{7975A300-C8A3-402A-ACAF-F37BE2C118A9}" presName="theInnerList" presStyleCnt="0"/>
      <dgm:spPr/>
    </dgm:pt>
    <dgm:pt modelId="{C9594426-E538-467E-AF16-5A680CD47746}" type="pres">
      <dgm:prSet presAssocID="{CE60AD73-6BC5-442E-9FA3-AE2EF1CF8B89}" presName="childNode" presStyleLbl="node1" presStyleIdx="0" presStyleCnt="5" custLinFactNeighborY="-54199">
        <dgm:presLayoutVars>
          <dgm:bulletEnabled val="1"/>
        </dgm:presLayoutVars>
      </dgm:prSet>
      <dgm:spPr/>
    </dgm:pt>
    <dgm:pt modelId="{5DFCA954-27C1-445F-ABFB-B5E71244777B}" type="pres">
      <dgm:prSet presAssocID="{CE60AD73-6BC5-442E-9FA3-AE2EF1CF8B89}" presName="aSpace2" presStyleCnt="0"/>
      <dgm:spPr/>
    </dgm:pt>
    <dgm:pt modelId="{277401A5-9A3A-4E45-BBD5-B55800105A3F}" type="pres">
      <dgm:prSet presAssocID="{D913BCE8-2C80-4E26-9E94-DC577B8AD074}" presName="childNode" presStyleLbl="node1" presStyleIdx="1" presStyleCnt="5">
        <dgm:presLayoutVars>
          <dgm:bulletEnabled val="1"/>
        </dgm:presLayoutVars>
      </dgm:prSet>
      <dgm:spPr/>
    </dgm:pt>
    <dgm:pt modelId="{C314B47D-2093-44F4-9CA9-B6D9E2B09733}" type="pres">
      <dgm:prSet presAssocID="{7975A300-C8A3-402A-ACAF-F37BE2C118A9}" presName="aSpace" presStyleCnt="0"/>
      <dgm:spPr/>
    </dgm:pt>
    <dgm:pt modelId="{8C2C1427-6127-45B6-A3DA-FFCF36631852}" type="pres">
      <dgm:prSet presAssocID="{A6D31552-7C07-403F-B817-B0EEB203B436}" presName="compNode" presStyleCnt="0"/>
      <dgm:spPr/>
    </dgm:pt>
    <dgm:pt modelId="{EA7D09ED-601C-4170-8568-F7DE7AC67992}" type="pres">
      <dgm:prSet presAssocID="{A6D31552-7C07-403F-B817-B0EEB203B436}" presName="aNode" presStyleLbl="bgShp" presStyleIdx="1" presStyleCnt="2"/>
      <dgm:spPr/>
    </dgm:pt>
    <dgm:pt modelId="{CC19F7A5-DBEB-4840-8598-390F4763028B}" type="pres">
      <dgm:prSet presAssocID="{A6D31552-7C07-403F-B817-B0EEB203B436}" presName="textNode" presStyleLbl="bgShp" presStyleIdx="1" presStyleCnt="2"/>
      <dgm:spPr/>
    </dgm:pt>
    <dgm:pt modelId="{4C9FDEEE-ACEE-4F10-8F91-DAE08304EDB2}" type="pres">
      <dgm:prSet presAssocID="{A6D31552-7C07-403F-B817-B0EEB203B436}" presName="compChildNode" presStyleCnt="0"/>
      <dgm:spPr/>
    </dgm:pt>
    <dgm:pt modelId="{8A0A226E-288A-42E5-9830-545D1541493B}" type="pres">
      <dgm:prSet presAssocID="{A6D31552-7C07-403F-B817-B0EEB203B436}" presName="theInnerList" presStyleCnt="0"/>
      <dgm:spPr/>
    </dgm:pt>
    <dgm:pt modelId="{F0C3EC07-A1DB-4862-BA51-40D69DF6CEA8}" type="pres">
      <dgm:prSet presAssocID="{FD5CD135-F958-4CC3-836B-BC8951C4C17C}" presName="childNode" presStyleLbl="node1" presStyleIdx="2" presStyleCnt="5">
        <dgm:presLayoutVars>
          <dgm:bulletEnabled val="1"/>
        </dgm:presLayoutVars>
      </dgm:prSet>
      <dgm:spPr/>
    </dgm:pt>
    <dgm:pt modelId="{E584BFB8-D1A9-431B-9E5F-9DE5380BC37C}" type="pres">
      <dgm:prSet presAssocID="{FD5CD135-F958-4CC3-836B-BC8951C4C17C}" presName="aSpace2" presStyleCnt="0"/>
      <dgm:spPr/>
    </dgm:pt>
    <dgm:pt modelId="{86CE3843-2527-4096-81AB-02FC95BDD807}" type="pres">
      <dgm:prSet presAssocID="{6728A36E-A0BA-490E-BD1E-687682E2C705}" presName="childNode" presStyleLbl="node1" presStyleIdx="3" presStyleCnt="5">
        <dgm:presLayoutVars>
          <dgm:bulletEnabled val="1"/>
        </dgm:presLayoutVars>
      </dgm:prSet>
      <dgm:spPr/>
    </dgm:pt>
    <dgm:pt modelId="{320E42AD-81CE-4E00-AF3D-7DDC590B6BB4}" type="pres">
      <dgm:prSet presAssocID="{6728A36E-A0BA-490E-BD1E-687682E2C705}" presName="aSpace2" presStyleCnt="0"/>
      <dgm:spPr/>
    </dgm:pt>
    <dgm:pt modelId="{3526B0F3-0673-49C1-A1D4-83373FF0329D}" type="pres">
      <dgm:prSet presAssocID="{8FA57BEF-A9B4-427A-BAE4-479E58FB0E0D}" presName="childNode" presStyleLbl="node1" presStyleIdx="4" presStyleCnt="5">
        <dgm:presLayoutVars>
          <dgm:bulletEnabled val="1"/>
        </dgm:presLayoutVars>
      </dgm:prSet>
      <dgm:spPr/>
    </dgm:pt>
  </dgm:ptLst>
  <dgm:cxnLst>
    <dgm:cxn modelId="{CFBCE221-B9D8-4455-B569-218404EAB693}" type="presOf" srcId="{7975A300-C8A3-402A-ACAF-F37BE2C118A9}" destId="{6EC5A0EE-8386-4FA5-9434-E3E36FAE69BF}" srcOrd="1" destOrd="0" presId="urn:microsoft.com/office/officeart/2005/8/layout/lProcess2"/>
    <dgm:cxn modelId="{5E2F2E23-1E49-4D57-B85A-430CFCC0AF6F}" srcId="{FE31972F-E915-4399-B1F0-6145287E52CE}" destId="{7975A300-C8A3-402A-ACAF-F37BE2C118A9}" srcOrd="0" destOrd="0" parTransId="{D2611DFA-3B8B-405F-8D8B-5EB08988217C}" sibTransId="{6367ADCB-3163-4A00-AFC2-48CED3CCC36C}"/>
    <dgm:cxn modelId="{A4C1E323-DAAC-4EC8-855F-FE9E3119E40F}" type="presOf" srcId="{8FA57BEF-A9B4-427A-BAE4-479E58FB0E0D}" destId="{3526B0F3-0673-49C1-A1D4-83373FF0329D}" srcOrd="0" destOrd="0" presId="urn:microsoft.com/office/officeart/2005/8/layout/lProcess2"/>
    <dgm:cxn modelId="{FF12F13B-24FA-4D6E-B0CE-87B1EB036B66}" type="presOf" srcId="{D913BCE8-2C80-4E26-9E94-DC577B8AD074}" destId="{277401A5-9A3A-4E45-BBD5-B55800105A3F}" srcOrd="0" destOrd="0" presId="urn:microsoft.com/office/officeart/2005/8/layout/lProcess2"/>
    <dgm:cxn modelId="{020E9B4C-AC58-4D7E-9A92-8F792EDCC1D3}" srcId="{7975A300-C8A3-402A-ACAF-F37BE2C118A9}" destId="{D913BCE8-2C80-4E26-9E94-DC577B8AD074}" srcOrd="1" destOrd="0" parTransId="{10880B77-2D4B-4900-BF5D-D9C8333275DF}" sibTransId="{53C2DD9D-8A28-4D3F-AD6A-4B354B69CED5}"/>
    <dgm:cxn modelId="{C85B7071-FC43-4BEB-8877-4E196B856604}" type="presOf" srcId="{6728A36E-A0BA-490E-BD1E-687682E2C705}" destId="{86CE3843-2527-4096-81AB-02FC95BDD807}" srcOrd="0" destOrd="0" presId="urn:microsoft.com/office/officeart/2005/8/layout/lProcess2"/>
    <dgm:cxn modelId="{41B22B73-62FB-4F68-B416-ECA5EDCC0A6A}" type="presOf" srcId="{A6D31552-7C07-403F-B817-B0EEB203B436}" destId="{CC19F7A5-DBEB-4840-8598-390F4763028B}" srcOrd="1" destOrd="0" presId="urn:microsoft.com/office/officeart/2005/8/layout/lProcess2"/>
    <dgm:cxn modelId="{A5D87A56-DADB-4F0E-B992-613AD6A7F135}" type="presOf" srcId="{FD5CD135-F958-4CC3-836B-BC8951C4C17C}" destId="{F0C3EC07-A1DB-4862-BA51-40D69DF6CEA8}" srcOrd="0" destOrd="0" presId="urn:microsoft.com/office/officeart/2005/8/layout/lProcess2"/>
    <dgm:cxn modelId="{837EB278-320E-47D7-8F9E-26499BFE655B}" srcId="{A6D31552-7C07-403F-B817-B0EEB203B436}" destId="{6728A36E-A0BA-490E-BD1E-687682E2C705}" srcOrd="1" destOrd="0" parTransId="{C5A5B688-B09F-41E3-8FEA-191F9E99396A}" sibTransId="{88F91B38-C15C-4A04-A22A-F39B29071A85}"/>
    <dgm:cxn modelId="{D6D07484-397D-4C1C-930C-1250E3F80062}" srcId="{A6D31552-7C07-403F-B817-B0EEB203B436}" destId="{8FA57BEF-A9B4-427A-BAE4-479E58FB0E0D}" srcOrd="2" destOrd="0" parTransId="{44083AB1-2887-4BB0-9E2A-62385FE4D8F7}" sibTransId="{CC2D4AA3-1C0B-4B5C-9326-E6D9D1305D1F}"/>
    <dgm:cxn modelId="{C15F898D-C0F8-43D4-B05E-92F861254922}" type="presOf" srcId="{7975A300-C8A3-402A-ACAF-F37BE2C118A9}" destId="{9E895101-E09C-48D4-B423-849D92673E33}" srcOrd="0" destOrd="0" presId="urn:microsoft.com/office/officeart/2005/8/layout/lProcess2"/>
    <dgm:cxn modelId="{D73E0897-A593-4087-907B-12E7A66B606E}" srcId="{7975A300-C8A3-402A-ACAF-F37BE2C118A9}" destId="{CE60AD73-6BC5-442E-9FA3-AE2EF1CF8B89}" srcOrd="0" destOrd="0" parTransId="{650FBE6D-06D9-48EA-829D-7D2F4D149900}" sibTransId="{9E67CDC3-F37C-4FE6-90FB-66F6F299ED85}"/>
    <dgm:cxn modelId="{2296C1AF-3B2E-49B2-9424-E260E80ADB27}" srcId="{A6D31552-7C07-403F-B817-B0EEB203B436}" destId="{FD5CD135-F958-4CC3-836B-BC8951C4C17C}" srcOrd="0" destOrd="0" parTransId="{33D4EE02-F764-45F5-B567-2E327ADA9FE2}" sibTransId="{CFDBC7D2-3E06-4073-810C-C805AE9B7E95}"/>
    <dgm:cxn modelId="{1E7581BF-B26F-4448-B3A3-1DC8C2D562E1}" type="presOf" srcId="{A6D31552-7C07-403F-B817-B0EEB203B436}" destId="{EA7D09ED-601C-4170-8568-F7DE7AC67992}" srcOrd="0" destOrd="0" presId="urn:microsoft.com/office/officeart/2005/8/layout/lProcess2"/>
    <dgm:cxn modelId="{EC17F2DA-DB9E-4A8F-B967-5F55681D5137}" type="presOf" srcId="{CE60AD73-6BC5-442E-9FA3-AE2EF1CF8B89}" destId="{C9594426-E538-467E-AF16-5A680CD47746}" srcOrd="0" destOrd="0" presId="urn:microsoft.com/office/officeart/2005/8/layout/lProcess2"/>
    <dgm:cxn modelId="{0B1246E3-6D25-47CD-9CD0-F3132150E3DA}" srcId="{FE31972F-E915-4399-B1F0-6145287E52CE}" destId="{A6D31552-7C07-403F-B817-B0EEB203B436}" srcOrd="1" destOrd="0" parTransId="{32400262-796A-4549-8349-9A4C215E988D}" sibTransId="{8322230B-2936-4CA3-A7D5-E5A80B090C48}"/>
    <dgm:cxn modelId="{2E2AC3FE-4AB5-4414-8B0C-6937829E102A}" type="presOf" srcId="{FE31972F-E915-4399-B1F0-6145287E52CE}" destId="{35B9C13F-34F8-4D67-AC27-A54C5430E87E}" srcOrd="0" destOrd="0" presId="urn:microsoft.com/office/officeart/2005/8/layout/lProcess2"/>
    <dgm:cxn modelId="{1B44C4C1-EDDE-4A33-B1D7-C8388A9D110D}" type="presParOf" srcId="{35B9C13F-34F8-4D67-AC27-A54C5430E87E}" destId="{4A721745-0BDC-4AC6-9016-A74AC020B8ED}" srcOrd="0" destOrd="0" presId="urn:microsoft.com/office/officeart/2005/8/layout/lProcess2"/>
    <dgm:cxn modelId="{26EE034B-EBB9-4C6C-A01F-317A7075B6F1}" type="presParOf" srcId="{4A721745-0BDC-4AC6-9016-A74AC020B8ED}" destId="{9E895101-E09C-48D4-B423-849D92673E33}" srcOrd="0" destOrd="0" presId="urn:microsoft.com/office/officeart/2005/8/layout/lProcess2"/>
    <dgm:cxn modelId="{6382922E-0536-4EC0-8EF3-D679C7C86FFA}" type="presParOf" srcId="{4A721745-0BDC-4AC6-9016-A74AC020B8ED}" destId="{6EC5A0EE-8386-4FA5-9434-E3E36FAE69BF}" srcOrd="1" destOrd="0" presId="urn:microsoft.com/office/officeart/2005/8/layout/lProcess2"/>
    <dgm:cxn modelId="{05F18972-AF9C-452C-BB7E-7FDCC8BA251D}" type="presParOf" srcId="{4A721745-0BDC-4AC6-9016-A74AC020B8ED}" destId="{C753CD5C-6015-4892-B7DC-E6B606C2DE9A}" srcOrd="2" destOrd="0" presId="urn:microsoft.com/office/officeart/2005/8/layout/lProcess2"/>
    <dgm:cxn modelId="{D4D149B3-5843-4115-9217-D4D515A6065E}" type="presParOf" srcId="{C753CD5C-6015-4892-B7DC-E6B606C2DE9A}" destId="{B9F47B84-EBCC-4C8E-A480-8B1F23593F89}" srcOrd="0" destOrd="0" presId="urn:microsoft.com/office/officeart/2005/8/layout/lProcess2"/>
    <dgm:cxn modelId="{7DE9B8AB-63B1-404D-A49B-4127F7644E8D}" type="presParOf" srcId="{B9F47B84-EBCC-4C8E-A480-8B1F23593F89}" destId="{C9594426-E538-467E-AF16-5A680CD47746}" srcOrd="0" destOrd="0" presId="urn:microsoft.com/office/officeart/2005/8/layout/lProcess2"/>
    <dgm:cxn modelId="{97C68C6C-28A8-4EAD-B561-4190777ECBD0}" type="presParOf" srcId="{B9F47B84-EBCC-4C8E-A480-8B1F23593F89}" destId="{5DFCA954-27C1-445F-ABFB-B5E71244777B}" srcOrd="1" destOrd="0" presId="urn:microsoft.com/office/officeart/2005/8/layout/lProcess2"/>
    <dgm:cxn modelId="{F69FE1B1-6729-428F-819D-88F850473A98}" type="presParOf" srcId="{B9F47B84-EBCC-4C8E-A480-8B1F23593F89}" destId="{277401A5-9A3A-4E45-BBD5-B55800105A3F}" srcOrd="2" destOrd="0" presId="urn:microsoft.com/office/officeart/2005/8/layout/lProcess2"/>
    <dgm:cxn modelId="{A4AE8BB1-8BAD-4A5B-A562-8370C712922A}" type="presParOf" srcId="{35B9C13F-34F8-4D67-AC27-A54C5430E87E}" destId="{C314B47D-2093-44F4-9CA9-B6D9E2B09733}" srcOrd="1" destOrd="0" presId="urn:microsoft.com/office/officeart/2005/8/layout/lProcess2"/>
    <dgm:cxn modelId="{070C4076-B25A-48B6-A70E-DCBAC3EDA30D}" type="presParOf" srcId="{35B9C13F-34F8-4D67-AC27-A54C5430E87E}" destId="{8C2C1427-6127-45B6-A3DA-FFCF36631852}" srcOrd="2" destOrd="0" presId="urn:microsoft.com/office/officeart/2005/8/layout/lProcess2"/>
    <dgm:cxn modelId="{74BE17C6-B6A3-46CC-A7D6-ECCBA498FBCA}" type="presParOf" srcId="{8C2C1427-6127-45B6-A3DA-FFCF36631852}" destId="{EA7D09ED-601C-4170-8568-F7DE7AC67992}" srcOrd="0" destOrd="0" presId="urn:microsoft.com/office/officeart/2005/8/layout/lProcess2"/>
    <dgm:cxn modelId="{39398830-5B93-4B7F-B7F3-57D5DD4A0F73}" type="presParOf" srcId="{8C2C1427-6127-45B6-A3DA-FFCF36631852}" destId="{CC19F7A5-DBEB-4840-8598-390F4763028B}" srcOrd="1" destOrd="0" presId="urn:microsoft.com/office/officeart/2005/8/layout/lProcess2"/>
    <dgm:cxn modelId="{EAD92017-D9A4-4ACD-8F68-A55F52004D72}" type="presParOf" srcId="{8C2C1427-6127-45B6-A3DA-FFCF36631852}" destId="{4C9FDEEE-ACEE-4F10-8F91-DAE08304EDB2}" srcOrd="2" destOrd="0" presId="urn:microsoft.com/office/officeart/2005/8/layout/lProcess2"/>
    <dgm:cxn modelId="{DC092BEB-C73A-41C8-BE33-4979EEDC9140}" type="presParOf" srcId="{4C9FDEEE-ACEE-4F10-8F91-DAE08304EDB2}" destId="{8A0A226E-288A-42E5-9830-545D1541493B}" srcOrd="0" destOrd="0" presId="urn:microsoft.com/office/officeart/2005/8/layout/lProcess2"/>
    <dgm:cxn modelId="{DCF50FE9-2440-4E9F-9CBE-47D6EBD1972E}" type="presParOf" srcId="{8A0A226E-288A-42E5-9830-545D1541493B}" destId="{F0C3EC07-A1DB-4862-BA51-40D69DF6CEA8}" srcOrd="0" destOrd="0" presId="urn:microsoft.com/office/officeart/2005/8/layout/lProcess2"/>
    <dgm:cxn modelId="{A70E2438-A984-46C6-8040-1AF4BE08F1CC}" type="presParOf" srcId="{8A0A226E-288A-42E5-9830-545D1541493B}" destId="{E584BFB8-D1A9-431B-9E5F-9DE5380BC37C}" srcOrd="1" destOrd="0" presId="urn:microsoft.com/office/officeart/2005/8/layout/lProcess2"/>
    <dgm:cxn modelId="{245AAD9C-0DA2-43F8-8506-776A65AD1067}" type="presParOf" srcId="{8A0A226E-288A-42E5-9830-545D1541493B}" destId="{86CE3843-2527-4096-81AB-02FC95BDD807}" srcOrd="2" destOrd="0" presId="urn:microsoft.com/office/officeart/2005/8/layout/lProcess2"/>
    <dgm:cxn modelId="{35B3AC79-EADD-40D8-BCBC-4DB158A3A8E3}" type="presParOf" srcId="{8A0A226E-288A-42E5-9830-545D1541493B}" destId="{320E42AD-81CE-4E00-AF3D-7DDC590B6BB4}" srcOrd="3" destOrd="0" presId="urn:microsoft.com/office/officeart/2005/8/layout/lProcess2"/>
    <dgm:cxn modelId="{457B4637-F98E-4112-930E-8D36D316008A}" type="presParOf" srcId="{8A0A226E-288A-42E5-9830-545D1541493B}" destId="{3526B0F3-0673-49C1-A1D4-83373FF0329D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E31972F-E915-4399-B1F0-6145287E52CE}" type="doc">
      <dgm:prSet loTypeId="urn:microsoft.com/office/officeart/2005/8/layout/lProcess2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7975A300-C8A3-402A-ACAF-F37BE2C118A9}">
      <dgm:prSet phldrT="[Texto]" custT="1"/>
      <dgm:spPr>
        <a:solidFill>
          <a:srgbClr val="1D3971"/>
        </a:solidFill>
      </dgm:spPr>
      <dgm:t>
        <a:bodyPr/>
        <a:lstStyle/>
        <a:p>
          <a:r>
            <a:rPr lang="es-EC" sz="2400" b="1" dirty="0">
              <a:solidFill>
                <a:schemeClr val="bg1"/>
              </a:solidFill>
            </a:rPr>
            <a:t>Régimen de Contratación Pública</a:t>
          </a:r>
          <a:endParaRPr lang="es-EC" sz="2000" b="1" i="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2611DFA-3B8B-405F-8D8B-5EB08988217C}" type="parTrans" cxnId="{5E2F2E23-1E49-4D57-B85A-430CFCC0AF6F}">
      <dgm:prSet/>
      <dgm:spPr/>
      <dgm:t>
        <a:bodyPr/>
        <a:lstStyle/>
        <a:p>
          <a:endParaRPr lang="es-EC" sz="1800"/>
        </a:p>
      </dgm:t>
    </dgm:pt>
    <dgm:pt modelId="{6367ADCB-3163-4A00-AFC2-48CED3CCC36C}" type="sibTrans" cxnId="{5E2F2E23-1E49-4D57-B85A-430CFCC0AF6F}">
      <dgm:prSet/>
      <dgm:spPr/>
      <dgm:t>
        <a:bodyPr/>
        <a:lstStyle/>
        <a:p>
          <a:endParaRPr lang="es-EC" sz="1800"/>
        </a:p>
      </dgm:t>
    </dgm:pt>
    <dgm:pt modelId="{9C49A20D-4263-4E7E-91ED-A03AF71B054A}">
      <dgm:prSet phldrT="[Texto]" custT="1"/>
      <dgm:spPr>
        <a:solidFill>
          <a:srgbClr val="F2F2F2"/>
        </a:solidFill>
        <a:ln>
          <a:noFill/>
        </a:ln>
      </dgm:spPr>
      <dgm:t>
        <a:bodyPr/>
        <a:lstStyle/>
        <a:p>
          <a:r>
            <a:rPr lang="es-EC" sz="16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Tiempos de contratación prolongados</a:t>
          </a:r>
          <a:endParaRPr lang="es-EC" sz="1600" b="0" i="0" dirty="0">
            <a:solidFill>
              <a:srgbClr val="002060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6C948FA-AEEE-43FF-B3CD-D8E2A55EFAB3}" type="parTrans" cxnId="{5AA6F544-BD63-472B-A289-4C3B923929A9}">
      <dgm:prSet/>
      <dgm:spPr/>
      <dgm:t>
        <a:bodyPr/>
        <a:lstStyle/>
        <a:p>
          <a:endParaRPr lang="es-EC" sz="1800"/>
        </a:p>
      </dgm:t>
    </dgm:pt>
    <dgm:pt modelId="{E8A9B6FD-6A8D-4208-85D8-B2C5742D8F10}" type="sibTrans" cxnId="{5AA6F544-BD63-472B-A289-4C3B923929A9}">
      <dgm:prSet/>
      <dgm:spPr/>
      <dgm:t>
        <a:bodyPr/>
        <a:lstStyle/>
        <a:p>
          <a:endParaRPr lang="es-EC" sz="1800"/>
        </a:p>
      </dgm:t>
    </dgm:pt>
    <dgm:pt modelId="{A6D31552-7C07-403F-B817-B0EEB203B436}">
      <dgm:prSet phldrT="[Texto]" custT="1"/>
      <dgm:spPr>
        <a:solidFill>
          <a:srgbClr val="1D3971"/>
        </a:solidFill>
      </dgm:spPr>
      <dgm:t>
        <a:bodyPr/>
        <a:lstStyle/>
        <a:p>
          <a:r>
            <a:rPr lang="es-ES" sz="2000" b="1" spc="-25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Régimen Especial Empresa Pública</a:t>
          </a:r>
          <a:endParaRPr lang="es-EC" sz="2000" b="1" i="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322230B-2936-4CA3-A7D5-E5A80B090C48}" type="sibTrans" cxnId="{0B1246E3-6D25-47CD-9CD0-F3132150E3DA}">
      <dgm:prSet/>
      <dgm:spPr/>
      <dgm:t>
        <a:bodyPr/>
        <a:lstStyle/>
        <a:p>
          <a:endParaRPr lang="es-EC" sz="1800"/>
        </a:p>
      </dgm:t>
    </dgm:pt>
    <dgm:pt modelId="{32400262-796A-4549-8349-9A4C215E988D}" type="parTrans" cxnId="{0B1246E3-6D25-47CD-9CD0-F3132150E3DA}">
      <dgm:prSet/>
      <dgm:spPr/>
      <dgm:t>
        <a:bodyPr/>
        <a:lstStyle/>
        <a:p>
          <a:endParaRPr lang="es-EC" sz="1800"/>
        </a:p>
      </dgm:t>
    </dgm:pt>
    <dgm:pt modelId="{20307224-6749-429A-B382-57C3C3693D20}">
      <dgm:prSet custT="1"/>
      <dgm:spPr>
        <a:solidFill>
          <a:srgbClr val="F2F2F2"/>
        </a:solidFill>
      </dgm:spPr>
      <dgm:t>
        <a:bodyPr/>
        <a:lstStyle/>
        <a:p>
          <a:r>
            <a:rPr lang="es-ES" sz="16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Limitación en el porcentaje de subcontratación (30%)</a:t>
          </a:r>
          <a:endParaRPr lang="es-EC" sz="1600" dirty="0">
            <a:solidFill>
              <a:srgbClr val="002060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1577BAA-4205-4779-B0E7-96A2D6CB26EA}" type="parTrans" cxnId="{1C68A504-0F0F-4F38-AF02-A4E8B8BFCAC9}">
      <dgm:prSet/>
      <dgm:spPr/>
      <dgm:t>
        <a:bodyPr/>
        <a:lstStyle/>
        <a:p>
          <a:endParaRPr lang="es-EC"/>
        </a:p>
      </dgm:t>
    </dgm:pt>
    <dgm:pt modelId="{CA933621-B5DF-4514-B1E1-AC5B6ADEF930}" type="sibTrans" cxnId="{1C68A504-0F0F-4F38-AF02-A4E8B8BFCAC9}">
      <dgm:prSet/>
      <dgm:spPr/>
      <dgm:t>
        <a:bodyPr/>
        <a:lstStyle/>
        <a:p>
          <a:endParaRPr lang="es-EC"/>
        </a:p>
      </dgm:t>
    </dgm:pt>
    <dgm:pt modelId="{E73630F7-C2D7-45F9-9353-7D77C71A0FC9}">
      <dgm:prSet custT="1"/>
      <dgm:spPr>
        <a:solidFill>
          <a:srgbClr val="F2F2F2"/>
        </a:solidFill>
      </dgm:spPr>
      <dgm:t>
        <a:bodyPr/>
        <a:lstStyle/>
        <a:p>
          <a:r>
            <a:rPr lang="es-ES" sz="16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Consorcios dilatan proceso</a:t>
          </a:r>
          <a:endParaRPr lang="es-EC" sz="1600" dirty="0">
            <a:solidFill>
              <a:srgbClr val="002060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77E744D-F886-42C2-814C-A0694CDB2EC5}" type="parTrans" cxnId="{C3AC39D4-DA22-44E7-9F46-55FFFDEB261C}">
      <dgm:prSet/>
      <dgm:spPr/>
      <dgm:t>
        <a:bodyPr/>
        <a:lstStyle/>
        <a:p>
          <a:endParaRPr lang="es-EC"/>
        </a:p>
      </dgm:t>
    </dgm:pt>
    <dgm:pt modelId="{272824FA-9A32-4F8D-8BCF-5BB7BC7D1C2B}" type="sibTrans" cxnId="{C3AC39D4-DA22-44E7-9F46-55FFFDEB261C}">
      <dgm:prSet/>
      <dgm:spPr/>
      <dgm:t>
        <a:bodyPr/>
        <a:lstStyle/>
        <a:p>
          <a:endParaRPr lang="es-EC"/>
        </a:p>
      </dgm:t>
    </dgm:pt>
    <dgm:pt modelId="{DC4A696D-21EC-4A16-8F09-42710D6EF931}">
      <dgm:prSet phldrT="[Texto]" custT="1"/>
      <dgm:spPr>
        <a:solidFill>
          <a:srgbClr val="F2F2F2"/>
        </a:solidFill>
      </dgm:spPr>
      <dgm:t>
        <a:bodyPr/>
        <a:lstStyle/>
        <a:p>
          <a:r>
            <a:rPr lang="es-ES" sz="16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No se contrata la operación completa</a:t>
          </a:r>
          <a:endParaRPr lang="es-EC" sz="1600" b="1" i="0" dirty="0">
            <a:solidFill>
              <a:schemeClr val="bg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2C70E68-2223-4C00-925E-0ED5243F1F06}" type="parTrans" cxnId="{57B6B673-AF20-4D9F-ACA0-6B3E8DA405CC}">
      <dgm:prSet/>
      <dgm:spPr/>
      <dgm:t>
        <a:bodyPr/>
        <a:lstStyle/>
        <a:p>
          <a:endParaRPr lang="es-EC"/>
        </a:p>
      </dgm:t>
    </dgm:pt>
    <dgm:pt modelId="{A59AC6D8-B83E-44D1-A95F-7BE7DA0FAFEA}" type="sibTrans" cxnId="{57B6B673-AF20-4D9F-ACA0-6B3E8DA405CC}">
      <dgm:prSet/>
      <dgm:spPr/>
      <dgm:t>
        <a:bodyPr/>
        <a:lstStyle/>
        <a:p>
          <a:endParaRPr lang="es-EC"/>
        </a:p>
      </dgm:t>
    </dgm:pt>
    <dgm:pt modelId="{702A09EE-0AD3-464B-AFC5-674DE2D7B10B}">
      <dgm:prSet phldrT="[Texto]" custT="1"/>
      <dgm:spPr>
        <a:solidFill>
          <a:srgbClr val="F2F2F2"/>
        </a:solidFill>
      </dgm:spPr>
      <dgm:t>
        <a:bodyPr/>
        <a:lstStyle/>
        <a:p>
          <a:r>
            <a:rPr lang="es-ES" sz="160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Limitación en el porcentaje de subcontratación (30%)</a:t>
          </a:r>
          <a:endParaRPr lang="es-EC" sz="1600" b="1" i="0" dirty="0">
            <a:solidFill>
              <a:schemeClr val="bg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9527B23-9447-4262-94C9-A1778AEBF940}" type="parTrans" cxnId="{90AF784D-E4BF-46C8-A906-6CD7D4E56804}">
      <dgm:prSet/>
      <dgm:spPr/>
      <dgm:t>
        <a:bodyPr/>
        <a:lstStyle/>
        <a:p>
          <a:endParaRPr lang="es-EC"/>
        </a:p>
      </dgm:t>
    </dgm:pt>
    <dgm:pt modelId="{C3982C87-47C7-47F2-B255-A812BE56C230}" type="sibTrans" cxnId="{90AF784D-E4BF-46C8-A906-6CD7D4E56804}">
      <dgm:prSet/>
      <dgm:spPr/>
      <dgm:t>
        <a:bodyPr/>
        <a:lstStyle/>
        <a:p>
          <a:endParaRPr lang="es-EC"/>
        </a:p>
      </dgm:t>
    </dgm:pt>
    <dgm:pt modelId="{35B9C13F-34F8-4D67-AC27-A54C5430E87E}" type="pres">
      <dgm:prSet presAssocID="{FE31972F-E915-4399-B1F0-6145287E52CE}" presName="theList" presStyleCnt="0">
        <dgm:presLayoutVars>
          <dgm:dir/>
          <dgm:animLvl val="lvl"/>
          <dgm:resizeHandles val="exact"/>
        </dgm:presLayoutVars>
      </dgm:prSet>
      <dgm:spPr/>
    </dgm:pt>
    <dgm:pt modelId="{4A721745-0BDC-4AC6-9016-A74AC020B8ED}" type="pres">
      <dgm:prSet presAssocID="{7975A300-C8A3-402A-ACAF-F37BE2C118A9}" presName="compNode" presStyleCnt="0"/>
      <dgm:spPr/>
    </dgm:pt>
    <dgm:pt modelId="{9E895101-E09C-48D4-B423-849D92673E33}" type="pres">
      <dgm:prSet presAssocID="{7975A300-C8A3-402A-ACAF-F37BE2C118A9}" presName="aNode" presStyleLbl="bgShp" presStyleIdx="0" presStyleCnt="2" custLinFactNeighborX="522"/>
      <dgm:spPr/>
    </dgm:pt>
    <dgm:pt modelId="{6EC5A0EE-8386-4FA5-9434-E3E36FAE69BF}" type="pres">
      <dgm:prSet presAssocID="{7975A300-C8A3-402A-ACAF-F37BE2C118A9}" presName="textNode" presStyleLbl="bgShp" presStyleIdx="0" presStyleCnt="2"/>
      <dgm:spPr/>
    </dgm:pt>
    <dgm:pt modelId="{C753CD5C-6015-4892-B7DC-E6B606C2DE9A}" type="pres">
      <dgm:prSet presAssocID="{7975A300-C8A3-402A-ACAF-F37BE2C118A9}" presName="compChildNode" presStyleCnt="0"/>
      <dgm:spPr/>
    </dgm:pt>
    <dgm:pt modelId="{B9F47B84-EBCC-4C8E-A480-8B1F23593F89}" type="pres">
      <dgm:prSet presAssocID="{7975A300-C8A3-402A-ACAF-F37BE2C118A9}" presName="theInnerList" presStyleCnt="0"/>
      <dgm:spPr/>
    </dgm:pt>
    <dgm:pt modelId="{AB139CB1-70C2-4A96-A314-BAEF776DBDC8}" type="pres">
      <dgm:prSet presAssocID="{9C49A20D-4263-4E7E-91ED-A03AF71B054A}" presName="childNode" presStyleLbl="node1" presStyleIdx="0" presStyleCnt="5" custLinFactY="-350" custLinFactNeighborY="-100000">
        <dgm:presLayoutVars>
          <dgm:bulletEnabled val="1"/>
        </dgm:presLayoutVars>
      </dgm:prSet>
      <dgm:spPr/>
    </dgm:pt>
    <dgm:pt modelId="{E4A3D6EF-D86A-4DCD-BABD-4146AF78F889}" type="pres">
      <dgm:prSet presAssocID="{9C49A20D-4263-4E7E-91ED-A03AF71B054A}" presName="aSpace2" presStyleCnt="0"/>
      <dgm:spPr/>
    </dgm:pt>
    <dgm:pt modelId="{63970961-C009-4F0F-982A-D15AE891A8D4}" type="pres">
      <dgm:prSet presAssocID="{E73630F7-C2D7-45F9-9353-7D77C71A0FC9}" presName="childNode" presStyleLbl="node1" presStyleIdx="1" presStyleCnt="5">
        <dgm:presLayoutVars>
          <dgm:bulletEnabled val="1"/>
        </dgm:presLayoutVars>
      </dgm:prSet>
      <dgm:spPr/>
    </dgm:pt>
    <dgm:pt modelId="{3B4753D0-5F46-4A88-85F7-5A500794C5FB}" type="pres">
      <dgm:prSet presAssocID="{E73630F7-C2D7-45F9-9353-7D77C71A0FC9}" presName="aSpace2" presStyleCnt="0"/>
      <dgm:spPr/>
    </dgm:pt>
    <dgm:pt modelId="{DD3B5729-C0C1-4A18-8ECB-A63AA6684784}" type="pres">
      <dgm:prSet presAssocID="{20307224-6749-429A-B382-57C3C3693D20}" presName="childNode" presStyleLbl="node1" presStyleIdx="2" presStyleCnt="5">
        <dgm:presLayoutVars>
          <dgm:bulletEnabled val="1"/>
        </dgm:presLayoutVars>
      </dgm:prSet>
      <dgm:spPr/>
    </dgm:pt>
    <dgm:pt modelId="{C314B47D-2093-44F4-9CA9-B6D9E2B09733}" type="pres">
      <dgm:prSet presAssocID="{7975A300-C8A3-402A-ACAF-F37BE2C118A9}" presName="aSpace" presStyleCnt="0"/>
      <dgm:spPr/>
    </dgm:pt>
    <dgm:pt modelId="{8C2C1427-6127-45B6-A3DA-FFCF36631852}" type="pres">
      <dgm:prSet presAssocID="{A6D31552-7C07-403F-B817-B0EEB203B436}" presName="compNode" presStyleCnt="0"/>
      <dgm:spPr/>
    </dgm:pt>
    <dgm:pt modelId="{EA7D09ED-601C-4170-8568-F7DE7AC67992}" type="pres">
      <dgm:prSet presAssocID="{A6D31552-7C07-403F-B817-B0EEB203B436}" presName="aNode" presStyleLbl="bgShp" presStyleIdx="1" presStyleCnt="2"/>
      <dgm:spPr/>
    </dgm:pt>
    <dgm:pt modelId="{CC19F7A5-DBEB-4840-8598-390F4763028B}" type="pres">
      <dgm:prSet presAssocID="{A6D31552-7C07-403F-B817-B0EEB203B436}" presName="textNode" presStyleLbl="bgShp" presStyleIdx="1" presStyleCnt="2"/>
      <dgm:spPr/>
    </dgm:pt>
    <dgm:pt modelId="{4C9FDEEE-ACEE-4F10-8F91-DAE08304EDB2}" type="pres">
      <dgm:prSet presAssocID="{A6D31552-7C07-403F-B817-B0EEB203B436}" presName="compChildNode" presStyleCnt="0"/>
      <dgm:spPr/>
    </dgm:pt>
    <dgm:pt modelId="{8A0A226E-288A-42E5-9830-545D1541493B}" type="pres">
      <dgm:prSet presAssocID="{A6D31552-7C07-403F-B817-B0EEB203B436}" presName="theInnerList" presStyleCnt="0"/>
      <dgm:spPr/>
    </dgm:pt>
    <dgm:pt modelId="{6193B918-3FA0-4EA5-8CC6-CE2433B3A4C1}" type="pres">
      <dgm:prSet presAssocID="{DC4A696D-21EC-4A16-8F09-42710D6EF931}" presName="childNode" presStyleLbl="node1" presStyleIdx="3" presStyleCnt="5" custLinFactNeighborY="-54651">
        <dgm:presLayoutVars>
          <dgm:bulletEnabled val="1"/>
        </dgm:presLayoutVars>
      </dgm:prSet>
      <dgm:spPr/>
    </dgm:pt>
    <dgm:pt modelId="{19F8A32E-2109-4D30-8D45-A0CD6E9F05B9}" type="pres">
      <dgm:prSet presAssocID="{DC4A696D-21EC-4A16-8F09-42710D6EF931}" presName="aSpace2" presStyleCnt="0"/>
      <dgm:spPr/>
    </dgm:pt>
    <dgm:pt modelId="{047E44CC-B8B4-46A3-8B34-187F2952ACDB}" type="pres">
      <dgm:prSet presAssocID="{702A09EE-0AD3-464B-AFC5-674DE2D7B10B}" presName="childNode" presStyleLbl="node1" presStyleIdx="4" presStyleCnt="5" custScaleY="139971" custLinFactNeighborY="-38841">
        <dgm:presLayoutVars>
          <dgm:bulletEnabled val="1"/>
        </dgm:presLayoutVars>
      </dgm:prSet>
      <dgm:spPr/>
    </dgm:pt>
  </dgm:ptLst>
  <dgm:cxnLst>
    <dgm:cxn modelId="{1C68A504-0F0F-4F38-AF02-A4E8B8BFCAC9}" srcId="{7975A300-C8A3-402A-ACAF-F37BE2C118A9}" destId="{20307224-6749-429A-B382-57C3C3693D20}" srcOrd="2" destOrd="0" parTransId="{41577BAA-4205-4779-B0E7-96A2D6CB26EA}" sibTransId="{CA933621-B5DF-4514-B1E1-AC5B6ADEF930}"/>
    <dgm:cxn modelId="{6E04B608-8A90-4DE6-BEDF-D0AAFE56465B}" type="presOf" srcId="{20307224-6749-429A-B382-57C3C3693D20}" destId="{DD3B5729-C0C1-4A18-8ECB-A63AA6684784}" srcOrd="0" destOrd="0" presId="urn:microsoft.com/office/officeart/2005/8/layout/lProcess2"/>
    <dgm:cxn modelId="{CFBCE221-B9D8-4455-B569-218404EAB693}" type="presOf" srcId="{7975A300-C8A3-402A-ACAF-F37BE2C118A9}" destId="{6EC5A0EE-8386-4FA5-9434-E3E36FAE69BF}" srcOrd="1" destOrd="0" presId="urn:microsoft.com/office/officeart/2005/8/layout/lProcess2"/>
    <dgm:cxn modelId="{5E2F2E23-1E49-4D57-B85A-430CFCC0AF6F}" srcId="{FE31972F-E915-4399-B1F0-6145287E52CE}" destId="{7975A300-C8A3-402A-ACAF-F37BE2C118A9}" srcOrd="0" destOrd="0" parTransId="{D2611DFA-3B8B-405F-8D8B-5EB08988217C}" sibTransId="{6367ADCB-3163-4A00-AFC2-48CED3CCC36C}"/>
    <dgm:cxn modelId="{5AA6F544-BD63-472B-A289-4C3B923929A9}" srcId="{7975A300-C8A3-402A-ACAF-F37BE2C118A9}" destId="{9C49A20D-4263-4E7E-91ED-A03AF71B054A}" srcOrd="0" destOrd="0" parTransId="{76C948FA-AEEE-43FF-B3CD-D8E2A55EFAB3}" sibTransId="{E8A9B6FD-6A8D-4208-85D8-B2C5742D8F10}"/>
    <dgm:cxn modelId="{FE3D024D-84C6-4F71-BA29-DD66BD4D0F20}" type="presOf" srcId="{702A09EE-0AD3-464B-AFC5-674DE2D7B10B}" destId="{047E44CC-B8B4-46A3-8B34-187F2952ACDB}" srcOrd="0" destOrd="0" presId="urn:microsoft.com/office/officeart/2005/8/layout/lProcess2"/>
    <dgm:cxn modelId="{90AF784D-E4BF-46C8-A906-6CD7D4E56804}" srcId="{A6D31552-7C07-403F-B817-B0EEB203B436}" destId="{702A09EE-0AD3-464B-AFC5-674DE2D7B10B}" srcOrd="1" destOrd="0" parTransId="{D9527B23-9447-4262-94C9-A1778AEBF940}" sibTransId="{C3982C87-47C7-47F2-B255-A812BE56C230}"/>
    <dgm:cxn modelId="{41B22B73-62FB-4F68-B416-ECA5EDCC0A6A}" type="presOf" srcId="{A6D31552-7C07-403F-B817-B0EEB203B436}" destId="{CC19F7A5-DBEB-4840-8598-390F4763028B}" srcOrd="1" destOrd="0" presId="urn:microsoft.com/office/officeart/2005/8/layout/lProcess2"/>
    <dgm:cxn modelId="{57B6B673-AF20-4D9F-ACA0-6B3E8DA405CC}" srcId="{A6D31552-7C07-403F-B817-B0EEB203B436}" destId="{DC4A696D-21EC-4A16-8F09-42710D6EF931}" srcOrd="0" destOrd="0" parTransId="{C2C70E68-2223-4C00-925E-0ED5243F1F06}" sibTransId="{A59AC6D8-B83E-44D1-A95F-7BE7DA0FAFEA}"/>
    <dgm:cxn modelId="{12975776-6690-4EC0-B778-BC651085D43B}" type="presOf" srcId="{9C49A20D-4263-4E7E-91ED-A03AF71B054A}" destId="{AB139CB1-70C2-4A96-A314-BAEF776DBDC8}" srcOrd="0" destOrd="0" presId="urn:microsoft.com/office/officeart/2005/8/layout/lProcess2"/>
    <dgm:cxn modelId="{3D043D7F-77BC-4B89-8311-65520A9B9A13}" type="presOf" srcId="{E73630F7-C2D7-45F9-9353-7D77C71A0FC9}" destId="{63970961-C009-4F0F-982A-D15AE891A8D4}" srcOrd="0" destOrd="0" presId="urn:microsoft.com/office/officeart/2005/8/layout/lProcess2"/>
    <dgm:cxn modelId="{C15F898D-C0F8-43D4-B05E-92F861254922}" type="presOf" srcId="{7975A300-C8A3-402A-ACAF-F37BE2C118A9}" destId="{9E895101-E09C-48D4-B423-849D92673E33}" srcOrd="0" destOrd="0" presId="urn:microsoft.com/office/officeart/2005/8/layout/lProcess2"/>
    <dgm:cxn modelId="{1E7581BF-B26F-4448-B3A3-1DC8C2D562E1}" type="presOf" srcId="{A6D31552-7C07-403F-B817-B0EEB203B436}" destId="{EA7D09ED-601C-4170-8568-F7DE7AC67992}" srcOrd="0" destOrd="0" presId="urn:microsoft.com/office/officeart/2005/8/layout/lProcess2"/>
    <dgm:cxn modelId="{C3AC39D4-DA22-44E7-9F46-55FFFDEB261C}" srcId="{7975A300-C8A3-402A-ACAF-F37BE2C118A9}" destId="{E73630F7-C2D7-45F9-9353-7D77C71A0FC9}" srcOrd="1" destOrd="0" parTransId="{477E744D-F886-42C2-814C-A0694CDB2EC5}" sibTransId="{272824FA-9A32-4F8D-8BCF-5BB7BC7D1C2B}"/>
    <dgm:cxn modelId="{0B1246E3-6D25-47CD-9CD0-F3132150E3DA}" srcId="{FE31972F-E915-4399-B1F0-6145287E52CE}" destId="{A6D31552-7C07-403F-B817-B0EEB203B436}" srcOrd="1" destOrd="0" parTransId="{32400262-796A-4549-8349-9A4C215E988D}" sibTransId="{8322230B-2936-4CA3-A7D5-E5A80B090C48}"/>
    <dgm:cxn modelId="{E9B5CEE4-5C04-47F4-BF0F-05A1A3AA6356}" type="presOf" srcId="{DC4A696D-21EC-4A16-8F09-42710D6EF931}" destId="{6193B918-3FA0-4EA5-8CC6-CE2433B3A4C1}" srcOrd="0" destOrd="0" presId="urn:microsoft.com/office/officeart/2005/8/layout/lProcess2"/>
    <dgm:cxn modelId="{2E2AC3FE-4AB5-4414-8B0C-6937829E102A}" type="presOf" srcId="{FE31972F-E915-4399-B1F0-6145287E52CE}" destId="{35B9C13F-34F8-4D67-AC27-A54C5430E87E}" srcOrd="0" destOrd="0" presId="urn:microsoft.com/office/officeart/2005/8/layout/lProcess2"/>
    <dgm:cxn modelId="{1B44C4C1-EDDE-4A33-B1D7-C8388A9D110D}" type="presParOf" srcId="{35B9C13F-34F8-4D67-AC27-A54C5430E87E}" destId="{4A721745-0BDC-4AC6-9016-A74AC020B8ED}" srcOrd="0" destOrd="0" presId="urn:microsoft.com/office/officeart/2005/8/layout/lProcess2"/>
    <dgm:cxn modelId="{26EE034B-EBB9-4C6C-A01F-317A7075B6F1}" type="presParOf" srcId="{4A721745-0BDC-4AC6-9016-A74AC020B8ED}" destId="{9E895101-E09C-48D4-B423-849D92673E33}" srcOrd="0" destOrd="0" presId="urn:microsoft.com/office/officeart/2005/8/layout/lProcess2"/>
    <dgm:cxn modelId="{6382922E-0536-4EC0-8EF3-D679C7C86FFA}" type="presParOf" srcId="{4A721745-0BDC-4AC6-9016-A74AC020B8ED}" destId="{6EC5A0EE-8386-4FA5-9434-E3E36FAE69BF}" srcOrd="1" destOrd="0" presId="urn:microsoft.com/office/officeart/2005/8/layout/lProcess2"/>
    <dgm:cxn modelId="{05F18972-AF9C-452C-BB7E-7FDCC8BA251D}" type="presParOf" srcId="{4A721745-0BDC-4AC6-9016-A74AC020B8ED}" destId="{C753CD5C-6015-4892-B7DC-E6B606C2DE9A}" srcOrd="2" destOrd="0" presId="urn:microsoft.com/office/officeart/2005/8/layout/lProcess2"/>
    <dgm:cxn modelId="{D4D149B3-5843-4115-9217-D4D515A6065E}" type="presParOf" srcId="{C753CD5C-6015-4892-B7DC-E6B606C2DE9A}" destId="{B9F47B84-EBCC-4C8E-A480-8B1F23593F89}" srcOrd="0" destOrd="0" presId="urn:microsoft.com/office/officeart/2005/8/layout/lProcess2"/>
    <dgm:cxn modelId="{1543CE8E-EF0C-464E-89D4-E89743735AD4}" type="presParOf" srcId="{B9F47B84-EBCC-4C8E-A480-8B1F23593F89}" destId="{AB139CB1-70C2-4A96-A314-BAEF776DBDC8}" srcOrd="0" destOrd="0" presId="urn:microsoft.com/office/officeart/2005/8/layout/lProcess2"/>
    <dgm:cxn modelId="{AC008355-343D-426D-82A9-4AAEA3C02A25}" type="presParOf" srcId="{B9F47B84-EBCC-4C8E-A480-8B1F23593F89}" destId="{E4A3D6EF-D86A-4DCD-BABD-4146AF78F889}" srcOrd="1" destOrd="0" presId="urn:microsoft.com/office/officeart/2005/8/layout/lProcess2"/>
    <dgm:cxn modelId="{2FD4E986-91A9-4BB7-99D9-84E080582AC4}" type="presParOf" srcId="{B9F47B84-EBCC-4C8E-A480-8B1F23593F89}" destId="{63970961-C009-4F0F-982A-D15AE891A8D4}" srcOrd="2" destOrd="0" presId="urn:microsoft.com/office/officeart/2005/8/layout/lProcess2"/>
    <dgm:cxn modelId="{E8BF7679-5E76-4090-AF6F-8FDC388DF7E2}" type="presParOf" srcId="{B9F47B84-EBCC-4C8E-A480-8B1F23593F89}" destId="{3B4753D0-5F46-4A88-85F7-5A500794C5FB}" srcOrd="3" destOrd="0" presId="urn:microsoft.com/office/officeart/2005/8/layout/lProcess2"/>
    <dgm:cxn modelId="{F8C115B1-5751-4C49-8A99-ED6F7076C490}" type="presParOf" srcId="{B9F47B84-EBCC-4C8E-A480-8B1F23593F89}" destId="{DD3B5729-C0C1-4A18-8ECB-A63AA6684784}" srcOrd="4" destOrd="0" presId="urn:microsoft.com/office/officeart/2005/8/layout/lProcess2"/>
    <dgm:cxn modelId="{A4AE8BB1-8BAD-4A5B-A562-8370C712922A}" type="presParOf" srcId="{35B9C13F-34F8-4D67-AC27-A54C5430E87E}" destId="{C314B47D-2093-44F4-9CA9-B6D9E2B09733}" srcOrd="1" destOrd="0" presId="urn:microsoft.com/office/officeart/2005/8/layout/lProcess2"/>
    <dgm:cxn modelId="{070C4076-B25A-48B6-A70E-DCBAC3EDA30D}" type="presParOf" srcId="{35B9C13F-34F8-4D67-AC27-A54C5430E87E}" destId="{8C2C1427-6127-45B6-A3DA-FFCF36631852}" srcOrd="2" destOrd="0" presId="urn:microsoft.com/office/officeart/2005/8/layout/lProcess2"/>
    <dgm:cxn modelId="{74BE17C6-B6A3-46CC-A7D6-ECCBA498FBCA}" type="presParOf" srcId="{8C2C1427-6127-45B6-A3DA-FFCF36631852}" destId="{EA7D09ED-601C-4170-8568-F7DE7AC67992}" srcOrd="0" destOrd="0" presId="urn:microsoft.com/office/officeart/2005/8/layout/lProcess2"/>
    <dgm:cxn modelId="{39398830-5B93-4B7F-B7F3-57D5DD4A0F73}" type="presParOf" srcId="{8C2C1427-6127-45B6-A3DA-FFCF36631852}" destId="{CC19F7A5-DBEB-4840-8598-390F4763028B}" srcOrd="1" destOrd="0" presId="urn:microsoft.com/office/officeart/2005/8/layout/lProcess2"/>
    <dgm:cxn modelId="{EAD92017-D9A4-4ACD-8F68-A55F52004D72}" type="presParOf" srcId="{8C2C1427-6127-45B6-A3DA-FFCF36631852}" destId="{4C9FDEEE-ACEE-4F10-8F91-DAE08304EDB2}" srcOrd="2" destOrd="0" presId="urn:microsoft.com/office/officeart/2005/8/layout/lProcess2"/>
    <dgm:cxn modelId="{DC092BEB-C73A-41C8-BE33-4979EEDC9140}" type="presParOf" srcId="{4C9FDEEE-ACEE-4F10-8F91-DAE08304EDB2}" destId="{8A0A226E-288A-42E5-9830-545D1541493B}" srcOrd="0" destOrd="0" presId="urn:microsoft.com/office/officeart/2005/8/layout/lProcess2"/>
    <dgm:cxn modelId="{6608E499-C9BF-49D9-A3A6-E0E3A50F0B66}" type="presParOf" srcId="{8A0A226E-288A-42E5-9830-545D1541493B}" destId="{6193B918-3FA0-4EA5-8CC6-CE2433B3A4C1}" srcOrd="0" destOrd="0" presId="urn:microsoft.com/office/officeart/2005/8/layout/lProcess2"/>
    <dgm:cxn modelId="{C77CAE00-8256-4DAD-B06D-E8BB86178780}" type="presParOf" srcId="{8A0A226E-288A-42E5-9830-545D1541493B}" destId="{19F8A32E-2109-4D30-8D45-A0CD6E9F05B9}" srcOrd="1" destOrd="0" presId="urn:microsoft.com/office/officeart/2005/8/layout/lProcess2"/>
    <dgm:cxn modelId="{5A513124-8CB7-4FD0-A60A-941224EE77F2}" type="presParOf" srcId="{8A0A226E-288A-42E5-9830-545D1541493B}" destId="{047E44CC-B8B4-46A3-8B34-187F2952ACDB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2E26B3-75CE-412D-9776-72A126D9CC13}">
      <dsp:nvSpPr>
        <dsp:cNvPr id="0" name=""/>
        <dsp:cNvSpPr/>
      </dsp:nvSpPr>
      <dsp:spPr>
        <a:xfrm>
          <a:off x="0" y="0"/>
          <a:ext cx="5293825" cy="1154750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OBRA CIVIL: </a:t>
          </a:r>
          <a:r>
            <a:rPr lang="es-ES" sz="1600" kern="12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Entrega – recepción: Marzo 2021 a Octubre 2021.</a:t>
          </a:r>
        </a:p>
      </dsp:txBody>
      <dsp:txXfrm>
        <a:off x="1174240" y="0"/>
        <a:ext cx="4119584" cy="1154750"/>
      </dsp:txXfrm>
    </dsp:sp>
    <dsp:sp modelId="{E08B0C58-C2F6-44D8-9DB4-0F4F5B4D3847}">
      <dsp:nvSpPr>
        <dsp:cNvPr id="0" name=""/>
        <dsp:cNvSpPr/>
      </dsp:nvSpPr>
      <dsp:spPr>
        <a:xfrm>
          <a:off x="115475" y="115475"/>
          <a:ext cx="1058765" cy="923800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5A3427-D716-4E9E-A696-BB861BE10B8D}">
      <dsp:nvSpPr>
        <dsp:cNvPr id="0" name=""/>
        <dsp:cNvSpPr/>
      </dsp:nvSpPr>
      <dsp:spPr>
        <a:xfrm>
          <a:off x="0" y="1270225"/>
          <a:ext cx="5293825" cy="1154750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RECAUDO: </a:t>
          </a:r>
          <a:r>
            <a:rPr lang="es-ES" sz="1600" kern="12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Proceso de adquisición de control de acceso (Octubre 2021). Pendiente: Sistema, validación y mecanismos de pago (Diciembre 2021).</a:t>
          </a:r>
        </a:p>
      </dsp:txBody>
      <dsp:txXfrm>
        <a:off x="1174240" y="1270225"/>
        <a:ext cx="4119584" cy="1154750"/>
      </dsp:txXfrm>
    </dsp:sp>
    <dsp:sp modelId="{01262F70-45FB-4E4A-A7F0-89C1AB369B6E}">
      <dsp:nvSpPr>
        <dsp:cNvPr id="0" name=""/>
        <dsp:cNvSpPr/>
      </dsp:nvSpPr>
      <dsp:spPr>
        <a:xfrm>
          <a:off x="115475" y="1385700"/>
          <a:ext cx="1058765" cy="923800"/>
        </a:xfrm>
        <a:prstGeom prst="roundRect">
          <a:avLst>
            <a:gd name="adj" fmla="val 10000"/>
          </a:avLst>
        </a:prstGeom>
        <a:solidFill>
          <a:schemeClr val="accent3">
            <a:tint val="50000"/>
            <a:hueOff val="691412"/>
            <a:satOff val="33333"/>
            <a:lumOff val="6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86289C-5B67-4A81-A31C-112AD1DA67AA}">
      <dsp:nvSpPr>
        <dsp:cNvPr id="0" name=""/>
        <dsp:cNvSpPr/>
      </dsp:nvSpPr>
      <dsp:spPr>
        <a:xfrm>
          <a:off x="0" y="2540450"/>
          <a:ext cx="5293825" cy="1154750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TRENES: </a:t>
          </a:r>
          <a:r>
            <a:rPr lang="es-ES" sz="1600" b="0" kern="12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Proceso de r</a:t>
          </a:r>
          <a:r>
            <a:rPr lang="es-ES" sz="1600" kern="12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ecepción (Junio 2021), pruebas del sistema de señalización y homologación (Octubre 2021).</a:t>
          </a:r>
        </a:p>
      </dsp:txBody>
      <dsp:txXfrm>
        <a:off x="1174240" y="2540450"/>
        <a:ext cx="4119584" cy="1154750"/>
      </dsp:txXfrm>
    </dsp:sp>
    <dsp:sp modelId="{E02F639E-1F5D-4C31-A60B-DA818F592D83}">
      <dsp:nvSpPr>
        <dsp:cNvPr id="0" name=""/>
        <dsp:cNvSpPr/>
      </dsp:nvSpPr>
      <dsp:spPr>
        <a:xfrm>
          <a:off x="115475" y="2655925"/>
          <a:ext cx="1058765" cy="923800"/>
        </a:xfrm>
        <a:prstGeom prst="roundRect">
          <a:avLst>
            <a:gd name="adj" fmla="val 10000"/>
          </a:avLst>
        </a:prstGeom>
        <a:solidFill>
          <a:schemeClr val="accent3">
            <a:tint val="50000"/>
            <a:hueOff val="1382824"/>
            <a:satOff val="66667"/>
            <a:lumOff val="13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C9A94F-7A61-4EF5-BC1B-A344FEC717A6}">
      <dsp:nvSpPr>
        <dsp:cNvPr id="0" name=""/>
        <dsp:cNvSpPr/>
      </dsp:nvSpPr>
      <dsp:spPr>
        <a:xfrm>
          <a:off x="0" y="3810676"/>
          <a:ext cx="5293825" cy="1154750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RED DE EMERGENCIA: </a:t>
          </a:r>
          <a:r>
            <a:rPr lang="es-ES" sz="1600" kern="12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Proceso con CNT por un plazo de implementación de 6 meses (antenas) y 1 año (cable radiante).</a:t>
          </a:r>
        </a:p>
      </dsp:txBody>
      <dsp:txXfrm>
        <a:off x="1174240" y="3810676"/>
        <a:ext cx="4119584" cy="1154750"/>
      </dsp:txXfrm>
    </dsp:sp>
    <dsp:sp modelId="{9E625D42-EAC0-48BE-8523-36DF5CFAF425}">
      <dsp:nvSpPr>
        <dsp:cNvPr id="0" name=""/>
        <dsp:cNvSpPr/>
      </dsp:nvSpPr>
      <dsp:spPr>
        <a:xfrm>
          <a:off x="115475" y="3926151"/>
          <a:ext cx="1058765" cy="923800"/>
        </a:xfrm>
        <a:prstGeom prst="roundRect">
          <a:avLst>
            <a:gd name="adj" fmla="val 10000"/>
          </a:avLst>
        </a:prstGeom>
        <a:solidFill>
          <a:schemeClr val="accent3">
            <a:tint val="50000"/>
            <a:hueOff val="2074236"/>
            <a:satOff val="100000"/>
            <a:lumOff val="19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C9C12B-666E-4E6D-BCC3-7D5811BFD55F}">
      <dsp:nvSpPr>
        <dsp:cNvPr id="0" name=""/>
        <dsp:cNvSpPr/>
      </dsp:nvSpPr>
      <dsp:spPr>
        <a:xfrm>
          <a:off x="4029710" y="309106"/>
          <a:ext cx="4382285" cy="4382285"/>
        </a:xfrm>
        <a:prstGeom prst="pie">
          <a:avLst>
            <a:gd name="adj1" fmla="val 16200000"/>
            <a:gd name="adj2" fmla="val 19800000"/>
          </a:avLst>
        </a:prstGeom>
        <a:solidFill>
          <a:srgbClr val="002060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Operación</a:t>
          </a:r>
        </a:p>
      </dsp:txBody>
      <dsp:txXfrm>
        <a:off x="6325193" y="868891"/>
        <a:ext cx="1147741" cy="886891"/>
      </dsp:txXfrm>
    </dsp:sp>
    <dsp:sp modelId="{D13B3669-787B-49EE-A96A-F8A9A4B39E70}">
      <dsp:nvSpPr>
        <dsp:cNvPr id="0" name=""/>
        <dsp:cNvSpPr/>
      </dsp:nvSpPr>
      <dsp:spPr>
        <a:xfrm>
          <a:off x="4081880" y="399360"/>
          <a:ext cx="4382285" cy="4382285"/>
        </a:xfrm>
        <a:prstGeom prst="pie">
          <a:avLst>
            <a:gd name="adj1" fmla="val 19800000"/>
            <a:gd name="adj2" fmla="val 1800000"/>
          </a:avLst>
        </a:prstGeom>
        <a:solidFill>
          <a:srgbClr val="002060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Mantenimiento</a:t>
          </a:r>
        </a:p>
      </dsp:txBody>
      <dsp:txXfrm>
        <a:off x="7055574" y="2173142"/>
        <a:ext cx="1199911" cy="860806"/>
      </dsp:txXfrm>
    </dsp:sp>
    <dsp:sp modelId="{2FB05C19-BF2A-4FAC-84F1-9551C6A2FEE9}">
      <dsp:nvSpPr>
        <dsp:cNvPr id="0" name=""/>
        <dsp:cNvSpPr/>
      </dsp:nvSpPr>
      <dsp:spPr>
        <a:xfrm>
          <a:off x="4029710" y="489614"/>
          <a:ext cx="4382285" cy="4382285"/>
        </a:xfrm>
        <a:prstGeom prst="pie">
          <a:avLst>
            <a:gd name="adj1" fmla="val 1800000"/>
            <a:gd name="adj2" fmla="val 5400000"/>
          </a:avLst>
        </a:prstGeom>
        <a:solidFill>
          <a:srgbClr val="002060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Control</a:t>
          </a:r>
          <a:endParaRPr lang="es-EC" sz="16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6325193" y="3451309"/>
        <a:ext cx="1147741" cy="886891"/>
      </dsp:txXfrm>
    </dsp:sp>
    <dsp:sp modelId="{2AEA7D20-876D-40A1-ACD5-C703E8191939}">
      <dsp:nvSpPr>
        <dsp:cNvPr id="0" name=""/>
        <dsp:cNvSpPr/>
      </dsp:nvSpPr>
      <dsp:spPr>
        <a:xfrm>
          <a:off x="3925369" y="489614"/>
          <a:ext cx="4382285" cy="4382285"/>
        </a:xfrm>
        <a:prstGeom prst="pie">
          <a:avLst>
            <a:gd name="adj1" fmla="val 5400000"/>
            <a:gd name="adj2" fmla="val 9000000"/>
          </a:avLst>
        </a:prstGeom>
        <a:solidFill>
          <a:srgbClr val="002060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Sistemas Apoyo Critico</a:t>
          </a:r>
          <a:endParaRPr lang="es-EC" sz="16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4864431" y="3451309"/>
        <a:ext cx="1147741" cy="886891"/>
      </dsp:txXfrm>
    </dsp:sp>
    <dsp:sp modelId="{546E46A4-0873-4CCB-96D5-DA2356DC4331}">
      <dsp:nvSpPr>
        <dsp:cNvPr id="0" name=""/>
        <dsp:cNvSpPr/>
      </dsp:nvSpPr>
      <dsp:spPr>
        <a:xfrm>
          <a:off x="3873199" y="399360"/>
          <a:ext cx="4382285" cy="4382285"/>
        </a:xfrm>
        <a:prstGeom prst="pie">
          <a:avLst>
            <a:gd name="adj1" fmla="val 9000000"/>
            <a:gd name="adj2" fmla="val 12600000"/>
          </a:avLst>
        </a:prstGeom>
        <a:solidFill>
          <a:srgbClr val="002060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Servicios Generales</a:t>
          </a:r>
          <a:endParaRPr lang="es-EC" sz="16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4081880" y="2173142"/>
        <a:ext cx="1199911" cy="860806"/>
      </dsp:txXfrm>
    </dsp:sp>
    <dsp:sp modelId="{21DB50D0-7273-4C44-BE17-6F25B7DD2C86}">
      <dsp:nvSpPr>
        <dsp:cNvPr id="0" name=""/>
        <dsp:cNvSpPr/>
      </dsp:nvSpPr>
      <dsp:spPr>
        <a:xfrm>
          <a:off x="3925369" y="309106"/>
          <a:ext cx="4382285" cy="4382285"/>
        </a:xfrm>
        <a:prstGeom prst="pie">
          <a:avLst>
            <a:gd name="adj1" fmla="val 12600000"/>
            <a:gd name="adj2" fmla="val 16200000"/>
          </a:avLst>
        </a:prstGeom>
        <a:solidFill>
          <a:srgbClr val="002060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Modelo Gestión</a:t>
          </a:r>
          <a:endParaRPr lang="es-EC" sz="16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4864431" y="868891"/>
        <a:ext cx="1147741" cy="886891"/>
      </dsp:txXfrm>
    </dsp:sp>
    <dsp:sp modelId="{7E023475-C7BE-4205-98F8-426D0BB556CC}">
      <dsp:nvSpPr>
        <dsp:cNvPr id="0" name=""/>
        <dsp:cNvSpPr/>
      </dsp:nvSpPr>
      <dsp:spPr>
        <a:xfrm>
          <a:off x="3758265" y="37821"/>
          <a:ext cx="4924854" cy="4924854"/>
        </a:xfrm>
        <a:prstGeom prst="circularArrow">
          <a:avLst>
            <a:gd name="adj1" fmla="val 5085"/>
            <a:gd name="adj2" fmla="val 327528"/>
            <a:gd name="adj3" fmla="val 19472472"/>
            <a:gd name="adj4" fmla="val 16200251"/>
            <a:gd name="adj5" fmla="val 5932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11665B-C5E6-469A-A171-4717B890E005}">
      <dsp:nvSpPr>
        <dsp:cNvPr id="0" name=""/>
        <dsp:cNvSpPr/>
      </dsp:nvSpPr>
      <dsp:spPr>
        <a:xfrm>
          <a:off x="3810435" y="128076"/>
          <a:ext cx="4924854" cy="4924854"/>
        </a:xfrm>
        <a:prstGeom prst="circularArrow">
          <a:avLst>
            <a:gd name="adj1" fmla="val 5085"/>
            <a:gd name="adj2" fmla="val 327528"/>
            <a:gd name="adj3" fmla="val 1472472"/>
            <a:gd name="adj4" fmla="val 19800000"/>
            <a:gd name="adj5" fmla="val 5932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A617ED-8719-4899-9A60-EE80843F6C4B}">
      <dsp:nvSpPr>
        <dsp:cNvPr id="0" name=""/>
        <dsp:cNvSpPr/>
      </dsp:nvSpPr>
      <dsp:spPr>
        <a:xfrm>
          <a:off x="3758265" y="218330"/>
          <a:ext cx="4924854" cy="4924854"/>
        </a:xfrm>
        <a:prstGeom prst="circularArrow">
          <a:avLst>
            <a:gd name="adj1" fmla="val 5085"/>
            <a:gd name="adj2" fmla="val 327528"/>
            <a:gd name="adj3" fmla="val 5072221"/>
            <a:gd name="adj4" fmla="val 1800000"/>
            <a:gd name="adj5" fmla="val 5932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471C2A-707B-4416-A8B0-5E19A1A45ED3}">
      <dsp:nvSpPr>
        <dsp:cNvPr id="0" name=""/>
        <dsp:cNvSpPr/>
      </dsp:nvSpPr>
      <dsp:spPr>
        <a:xfrm>
          <a:off x="3654245" y="218330"/>
          <a:ext cx="4924854" cy="4924854"/>
        </a:xfrm>
        <a:prstGeom prst="circularArrow">
          <a:avLst>
            <a:gd name="adj1" fmla="val 5085"/>
            <a:gd name="adj2" fmla="val 327528"/>
            <a:gd name="adj3" fmla="val 8672472"/>
            <a:gd name="adj4" fmla="val 5400251"/>
            <a:gd name="adj5" fmla="val 5932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123D27-06C8-4DB3-9470-A0F18D1AC86C}">
      <dsp:nvSpPr>
        <dsp:cNvPr id="0" name=""/>
        <dsp:cNvSpPr/>
      </dsp:nvSpPr>
      <dsp:spPr>
        <a:xfrm>
          <a:off x="3602075" y="128076"/>
          <a:ext cx="4924854" cy="4924854"/>
        </a:xfrm>
        <a:prstGeom prst="circularArrow">
          <a:avLst>
            <a:gd name="adj1" fmla="val 5085"/>
            <a:gd name="adj2" fmla="val 327528"/>
            <a:gd name="adj3" fmla="val 12272472"/>
            <a:gd name="adj4" fmla="val 9000000"/>
            <a:gd name="adj5" fmla="val 5932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E73303-3E21-48D7-8194-FE9E833700DB}">
      <dsp:nvSpPr>
        <dsp:cNvPr id="0" name=""/>
        <dsp:cNvSpPr/>
      </dsp:nvSpPr>
      <dsp:spPr>
        <a:xfrm>
          <a:off x="3654245" y="37821"/>
          <a:ext cx="4924854" cy="4924854"/>
        </a:xfrm>
        <a:prstGeom prst="circularArrow">
          <a:avLst>
            <a:gd name="adj1" fmla="val 5085"/>
            <a:gd name="adj2" fmla="val 327528"/>
            <a:gd name="adj3" fmla="val 15872221"/>
            <a:gd name="adj4" fmla="val 12600000"/>
            <a:gd name="adj5" fmla="val 5932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20A0A6-96AD-4B00-8378-64189527A2FE}">
      <dsp:nvSpPr>
        <dsp:cNvPr id="0" name=""/>
        <dsp:cNvSpPr/>
      </dsp:nvSpPr>
      <dsp:spPr>
        <a:xfrm>
          <a:off x="8717" y="0"/>
          <a:ext cx="2605480" cy="1103385"/>
        </a:xfrm>
        <a:prstGeom prst="roundRect">
          <a:avLst>
            <a:gd name="adj" fmla="val 10000"/>
          </a:avLst>
        </a:prstGeom>
        <a:solidFill>
          <a:srgbClr val="002060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600" kern="1200" dirty="0">
              <a:solidFill>
                <a:schemeClr val="bg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Viabilidad técnica</a:t>
          </a:r>
          <a:endParaRPr lang="es-EC" sz="2600" b="1" kern="1200" dirty="0">
            <a:solidFill>
              <a:schemeClr val="bg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41034" y="32317"/>
        <a:ext cx="2540846" cy="1038751"/>
      </dsp:txXfrm>
    </dsp:sp>
    <dsp:sp modelId="{8C94CE85-93D0-4182-9025-AC6F14F0A193}">
      <dsp:nvSpPr>
        <dsp:cNvPr id="0" name=""/>
        <dsp:cNvSpPr/>
      </dsp:nvSpPr>
      <dsp:spPr>
        <a:xfrm>
          <a:off x="2874746" y="228612"/>
          <a:ext cx="552361" cy="646159"/>
        </a:xfrm>
        <a:prstGeom prst="rightArrow">
          <a:avLst>
            <a:gd name="adj1" fmla="val 60000"/>
            <a:gd name="adj2" fmla="val 50000"/>
          </a:avLst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2100" kern="1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874746" y="357844"/>
        <a:ext cx="386653" cy="387695"/>
      </dsp:txXfrm>
    </dsp:sp>
    <dsp:sp modelId="{AC9528C3-2839-4638-AFFA-95277F507C25}">
      <dsp:nvSpPr>
        <dsp:cNvPr id="0" name=""/>
        <dsp:cNvSpPr/>
      </dsp:nvSpPr>
      <dsp:spPr>
        <a:xfrm>
          <a:off x="3656390" y="0"/>
          <a:ext cx="2605480" cy="1103385"/>
        </a:xfrm>
        <a:prstGeom prst="roundRect">
          <a:avLst>
            <a:gd name="adj" fmla="val 10000"/>
          </a:avLst>
        </a:prstGeom>
        <a:solidFill>
          <a:srgbClr val="002060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600" kern="1200" dirty="0">
              <a:solidFill>
                <a:schemeClr val="bg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Viabilidad jurídica</a:t>
          </a:r>
          <a:endParaRPr lang="es-ES" sz="2600" b="1" kern="1200" dirty="0">
            <a:solidFill>
              <a:schemeClr val="bg1"/>
            </a:solidFill>
            <a:effectLst/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688707" y="32317"/>
        <a:ext cx="2540846" cy="1038751"/>
      </dsp:txXfrm>
    </dsp:sp>
    <dsp:sp modelId="{E53FBE5D-A907-49EA-9719-15995D7153C6}">
      <dsp:nvSpPr>
        <dsp:cNvPr id="0" name=""/>
        <dsp:cNvSpPr/>
      </dsp:nvSpPr>
      <dsp:spPr>
        <a:xfrm>
          <a:off x="6522419" y="228612"/>
          <a:ext cx="552361" cy="646159"/>
        </a:xfrm>
        <a:prstGeom prst="rightArrow">
          <a:avLst>
            <a:gd name="adj1" fmla="val 60000"/>
            <a:gd name="adj2" fmla="val 50000"/>
          </a:avLst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2100" kern="12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6522419" y="357844"/>
        <a:ext cx="386653" cy="387695"/>
      </dsp:txXfrm>
    </dsp:sp>
    <dsp:sp modelId="{4AC676DA-8022-4705-B25F-45103B2958C1}">
      <dsp:nvSpPr>
        <dsp:cNvPr id="0" name=""/>
        <dsp:cNvSpPr/>
      </dsp:nvSpPr>
      <dsp:spPr>
        <a:xfrm>
          <a:off x="7304063" y="0"/>
          <a:ext cx="2605480" cy="1103385"/>
        </a:xfrm>
        <a:prstGeom prst="roundRect">
          <a:avLst>
            <a:gd name="adj" fmla="val 10000"/>
          </a:avLst>
        </a:prstGeom>
        <a:solidFill>
          <a:srgbClr val="002060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600" kern="1200" dirty="0">
              <a:solidFill>
                <a:schemeClr val="bg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Tiempo implementación</a:t>
          </a:r>
        </a:p>
      </dsp:txBody>
      <dsp:txXfrm>
        <a:off x="7336380" y="32317"/>
        <a:ext cx="2540846" cy="1038751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BE890A-6D7D-413B-BDF0-3223D548BA4F}">
      <dsp:nvSpPr>
        <dsp:cNvPr id="0" name=""/>
        <dsp:cNvSpPr/>
      </dsp:nvSpPr>
      <dsp:spPr>
        <a:xfrm>
          <a:off x="-6223932" y="-952149"/>
          <a:ext cx="7408659" cy="7408659"/>
        </a:xfrm>
        <a:prstGeom prst="blockArc">
          <a:avLst>
            <a:gd name="adj1" fmla="val 18900000"/>
            <a:gd name="adj2" fmla="val 2700000"/>
            <a:gd name="adj3" fmla="val 292"/>
          </a:avLst>
        </a:pr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2F9A6F-5AD6-4B8E-ADFA-C07BFF8E50A7}">
      <dsp:nvSpPr>
        <dsp:cNvPr id="0" name=""/>
        <dsp:cNvSpPr/>
      </dsp:nvSpPr>
      <dsp:spPr>
        <a:xfrm>
          <a:off x="517636" y="343912"/>
          <a:ext cx="10346748" cy="688265"/>
        </a:xfrm>
        <a:prstGeom prst="rect">
          <a:avLst/>
        </a:prstGeom>
        <a:solidFill>
          <a:schemeClr val="bg1">
            <a:lumMod val="8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46310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0" kern="1200" dirty="0">
              <a:solidFill>
                <a:srgbClr val="002060"/>
              </a:solidFill>
              <a:latin typeface="+mj-lt"/>
            </a:rPr>
            <a:t>Viabilidad financiera, análisis de costos de </a:t>
          </a:r>
          <a:r>
            <a:rPr lang="es-ES" sz="2400" b="0" kern="1200">
              <a:solidFill>
                <a:srgbClr val="002060"/>
              </a:solidFill>
              <a:latin typeface="+mj-lt"/>
            </a:rPr>
            <a:t>las alternativas planteadas.</a:t>
          </a:r>
          <a:endParaRPr lang="es-EC" sz="2400" b="0" kern="1200" dirty="0">
            <a:solidFill>
              <a:srgbClr val="002060"/>
            </a:solidFill>
            <a:latin typeface="+mj-lt"/>
            <a:cs typeface="Arial" panose="020B0604020202020204" pitchFamily="34" charset="0"/>
          </a:endParaRPr>
        </a:p>
      </dsp:txBody>
      <dsp:txXfrm>
        <a:off x="517636" y="343912"/>
        <a:ext cx="10346748" cy="688265"/>
      </dsp:txXfrm>
    </dsp:sp>
    <dsp:sp modelId="{D46F1B31-3334-41E6-A592-4CC03EE393FE}">
      <dsp:nvSpPr>
        <dsp:cNvPr id="0" name=""/>
        <dsp:cNvSpPr/>
      </dsp:nvSpPr>
      <dsp:spPr>
        <a:xfrm>
          <a:off x="265554" y="435959"/>
          <a:ext cx="504162" cy="504171"/>
        </a:xfrm>
        <a:prstGeom prst="ellipse">
          <a:avLst/>
        </a:prstGeom>
        <a:solidFill>
          <a:srgbClr val="C00000"/>
        </a:solidFill>
        <a:ln w="6350" cap="flat" cmpd="sng" algn="ctr">
          <a:noFill/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8B3D841-D38D-914E-ADDC-C30A0191FA09}">
      <dsp:nvSpPr>
        <dsp:cNvPr id="0" name=""/>
        <dsp:cNvSpPr/>
      </dsp:nvSpPr>
      <dsp:spPr>
        <a:xfrm>
          <a:off x="1010826" y="1375979"/>
          <a:ext cx="9853557" cy="688265"/>
        </a:xfrm>
        <a:prstGeom prst="rect">
          <a:avLst/>
        </a:prstGeom>
        <a:solidFill>
          <a:schemeClr val="bg1">
            <a:lumMod val="8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46310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0" kern="1200" dirty="0">
              <a:solidFill>
                <a:srgbClr val="002060"/>
              </a:solidFill>
              <a:latin typeface="+mj-lt"/>
            </a:rPr>
            <a:t>Conocimiento por parte del Directorio del modelo de operación.</a:t>
          </a:r>
          <a:endParaRPr lang="es-EC" sz="2400" b="0" kern="1200" dirty="0">
            <a:solidFill>
              <a:srgbClr val="002060"/>
            </a:solidFill>
            <a:latin typeface="+mj-lt"/>
            <a:cs typeface="Arial" panose="020B0604020202020204" pitchFamily="34" charset="0"/>
          </a:endParaRPr>
        </a:p>
      </dsp:txBody>
      <dsp:txXfrm>
        <a:off x="1010826" y="1375979"/>
        <a:ext cx="9853557" cy="688265"/>
      </dsp:txXfrm>
    </dsp:sp>
    <dsp:sp modelId="{A2895028-6E98-8641-ABE5-3DCD9C9E2083}">
      <dsp:nvSpPr>
        <dsp:cNvPr id="0" name=""/>
        <dsp:cNvSpPr/>
      </dsp:nvSpPr>
      <dsp:spPr>
        <a:xfrm>
          <a:off x="580661" y="1289946"/>
          <a:ext cx="860331" cy="86033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-363841"/>
              <a:satOff val="-20982"/>
              <a:lumOff val="2157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48BE55D-9293-D044-B9C3-72E40886C3C4}">
      <dsp:nvSpPr>
        <dsp:cNvPr id="0" name=""/>
        <dsp:cNvSpPr/>
      </dsp:nvSpPr>
      <dsp:spPr>
        <a:xfrm>
          <a:off x="1162196" y="2408047"/>
          <a:ext cx="9702187" cy="688265"/>
        </a:xfrm>
        <a:prstGeom prst="rect">
          <a:avLst/>
        </a:prstGeom>
        <a:solidFill>
          <a:schemeClr val="bg1">
            <a:lumMod val="8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46310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0" kern="1200" dirty="0">
              <a:solidFill>
                <a:srgbClr val="002060"/>
              </a:solidFill>
              <a:latin typeface="+mj-lt"/>
            </a:rPr>
            <a:t>Conocimiento por parte de la banca multilateral.</a:t>
          </a:r>
          <a:endParaRPr lang="es-ES" sz="2400" b="0" kern="1200" dirty="0">
            <a:solidFill>
              <a:srgbClr val="002060"/>
            </a:solidFill>
            <a:effectLst/>
            <a:latin typeface="+mj-lt"/>
            <a:ea typeface="Times New Roman" panose="02020603050405020304" pitchFamily="18" charset="0"/>
            <a:cs typeface="Arial" panose="020B0604020202020204" pitchFamily="34" charset="0"/>
          </a:endParaRPr>
        </a:p>
      </dsp:txBody>
      <dsp:txXfrm>
        <a:off x="1162196" y="2408047"/>
        <a:ext cx="9702187" cy="688265"/>
      </dsp:txXfrm>
    </dsp:sp>
    <dsp:sp modelId="{99F02670-8C59-4915-ADF2-590D9755AD30}">
      <dsp:nvSpPr>
        <dsp:cNvPr id="0" name=""/>
        <dsp:cNvSpPr/>
      </dsp:nvSpPr>
      <dsp:spPr>
        <a:xfrm>
          <a:off x="910115" y="2500094"/>
          <a:ext cx="504162" cy="504171"/>
        </a:xfrm>
        <a:prstGeom prst="ellipse">
          <a:avLst/>
        </a:prstGeom>
        <a:solidFill>
          <a:srgbClr val="C00000"/>
        </a:solidFill>
        <a:ln w="6350" cap="flat" cmpd="sng" algn="ctr">
          <a:noFill/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E8CF8C8-4742-304A-9A13-0A2605149296}">
      <dsp:nvSpPr>
        <dsp:cNvPr id="0" name=""/>
        <dsp:cNvSpPr/>
      </dsp:nvSpPr>
      <dsp:spPr>
        <a:xfrm>
          <a:off x="1010826" y="3440114"/>
          <a:ext cx="9853557" cy="688265"/>
        </a:xfrm>
        <a:prstGeom prst="rect">
          <a:avLst/>
        </a:prstGeom>
        <a:solidFill>
          <a:schemeClr val="bg1">
            <a:lumMod val="8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46310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0" kern="1200" dirty="0">
              <a:solidFill>
                <a:srgbClr val="002060"/>
              </a:solidFill>
              <a:latin typeface="+mj-lt"/>
            </a:rPr>
            <a:t>Informe de viabilidad de la Secretaría de Movilidad y Planificación</a:t>
          </a:r>
          <a:r>
            <a:rPr lang="es-ES" sz="2400" b="0" kern="1200" spc="-70" dirty="0">
              <a:solidFill>
                <a:srgbClr val="002060"/>
              </a:solidFill>
              <a:effectLst/>
              <a:latin typeface="+mj-lt"/>
              <a:ea typeface="Times New Roman" panose="02020603050405020304" pitchFamily="18" charset="0"/>
              <a:cs typeface="Arial" panose="020B0604020202020204" pitchFamily="34" charset="0"/>
            </a:rPr>
            <a:t>.</a:t>
          </a:r>
          <a:endParaRPr lang="es-EC" sz="2400" b="0" kern="1200" dirty="0">
            <a:solidFill>
              <a:srgbClr val="002060"/>
            </a:solidFill>
            <a:effectLst/>
            <a:latin typeface="+mj-lt"/>
            <a:ea typeface="Times New Roman" panose="02020603050405020304" pitchFamily="18" charset="0"/>
            <a:cs typeface="Arial" panose="020B0604020202020204" pitchFamily="34" charset="0"/>
          </a:endParaRPr>
        </a:p>
      </dsp:txBody>
      <dsp:txXfrm>
        <a:off x="1010826" y="3440114"/>
        <a:ext cx="9853557" cy="688265"/>
      </dsp:txXfrm>
    </dsp:sp>
    <dsp:sp modelId="{0A43F9A8-F389-4ADC-B29B-AE947EA29527}">
      <dsp:nvSpPr>
        <dsp:cNvPr id="0" name=""/>
        <dsp:cNvSpPr/>
      </dsp:nvSpPr>
      <dsp:spPr>
        <a:xfrm>
          <a:off x="758745" y="3532161"/>
          <a:ext cx="504162" cy="504171"/>
        </a:xfrm>
        <a:prstGeom prst="ellipse">
          <a:avLst/>
        </a:prstGeom>
        <a:solidFill>
          <a:srgbClr val="C00000"/>
        </a:solidFill>
        <a:ln w="6350" cap="flat" cmpd="sng" algn="ctr">
          <a:noFill/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837F319-592E-134D-BCAD-9714B1BA9B82}">
      <dsp:nvSpPr>
        <dsp:cNvPr id="0" name=""/>
        <dsp:cNvSpPr/>
      </dsp:nvSpPr>
      <dsp:spPr>
        <a:xfrm>
          <a:off x="517636" y="4472182"/>
          <a:ext cx="10346748" cy="688265"/>
        </a:xfrm>
        <a:prstGeom prst="rect">
          <a:avLst/>
        </a:prstGeom>
        <a:solidFill>
          <a:schemeClr val="bg1">
            <a:lumMod val="8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46310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0" kern="1200" dirty="0">
              <a:solidFill>
                <a:srgbClr val="002060"/>
              </a:solidFill>
              <a:latin typeface="+mj-lt"/>
            </a:rPr>
            <a:t>Asignación de recursos para la contratación de servicios</a:t>
          </a:r>
          <a:r>
            <a:rPr lang="es-ES" sz="2400" b="0" kern="1200" dirty="0">
              <a:solidFill>
                <a:srgbClr val="002060"/>
              </a:solidFill>
              <a:latin typeface="+mj-lt"/>
              <a:cs typeface="Arial" panose="020B0604020202020204" pitchFamily="34" charset="0"/>
            </a:rPr>
            <a:t>.</a:t>
          </a:r>
          <a:endParaRPr lang="es-ES" sz="2400" b="0" kern="1200" dirty="0">
            <a:solidFill>
              <a:srgbClr val="002060"/>
            </a:solidFill>
            <a:latin typeface="+mj-lt"/>
            <a:ea typeface="Times New Roman" panose="02020603050405020304" pitchFamily="18" charset="0"/>
            <a:cs typeface="Arial" panose="020B0604020202020204" pitchFamily="34" charset="0"/>
          </a:endParaRPr>
        </a:p>
      </dsp:txBody>
      <dsp:txXfrm>
        <a:off x="517636" y="4472182"/>
        <a:ext cx="10346748" cy="688265"/>
      </dsp:txXfrm>
    </dsp:sp>
    <dsp:sp modelId="{4BCB0EC9-E4C7-48E9-AC64-3C0773AAEA23}">
      <dsp:nvSpPr>
        <dsp:cNvPr id="0" name=""/>
        <dsp:cNvSpPr/>
      </dsp:nvSpPr>
      <dsp:spPr>
        <a:xfrm>
          <a:off x="265554" y="4564229"/>
          <a:ext cx="504162" cy="504171"/>
        </a:xfrm>
        <a:prstGeom prst="ellipse">
          <a:avLst/>
        </a:prstGeom>
        <a:solidFill>
          <a:srgbClr val="C00000"/>
        </a:solidFill>
        <a:ln w="6350" cap="flat" cmpd="sng" algn="ctr">
          <a:noFill/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BE890A-6D7D-413B-BDF0-3223D548BA4F}">
      <dsp:nvSpPr>
        <dsp:cNvPr id="0" name=""/>
        <dsp:cNvSpPr/>
      </dsp:nvSpPr>
      <dsp:spPr>
        <a:xfrm>
          <a:off x="-5745684" y="-879964"/>
          <a:ext cx="6844605" cy="6844605"/>
        </a:xfrm>
        <a:prstGeom prst="blockArc">
          <a:avLst>
            <a:gd name="adj1" fmla="val 18900000"/>
            <a:gd name="adj2" fmla="val 2700000"/>
            <a:gd name="adj3" fmla="val 316"/>
          </a:avLst>
        </a:pr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2F9A6F-5AD6-4B8E-ADFA-C07BFF8E50A7}">
      <dsp:nvSpPr>
        <dsp:cNvPr id="0" name=""/>
        <dsp:cNvSpPr/>
      </dsp:nvSpPr>
      <dsp:spPr>
        <a:xfrm>
          <a:off x="356690" y="231149"/>
          <a:ext cx="10517748" cy="462095"/>
        </a:xfrm>
        <a:prstGeom prst="rect">
          <a:avLst/>
        </a:prstGeom>
        <a:solidFill>
          <a:schemeClr val="bg1">
            <a:lumMod val="8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6788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0" kern="1200" dirty="0">
              <a:solidFill>
                <a:srgbClr val="002060"/>
              </a:solidFill>
              <a:latin typeface="Calibri (Cuerpo)"/>
            </a:rPr>
            <a:t>Estudios Previos / Especificaciones Técnicas.</a:t>
          </a:r>
          <a:endParaRPr lang="es-EC" sz="2000" b="0" kern="1200" dirty="0">
            <a:solidFill>
              <a:srgbClr val="002060"/>
            </a:solidFill>
            <a:latin typeface="Calibri (Cuerpo)"/>
            <a:cs typeface="Arial" panose="020B0604020202020204" pitchFamily="34" charset="0"/>
          </a:endParaRPr>
        </a:p>
      </dsp:txBody>
      <dsp:txXfrm>
        <a:off x="356690" y="231149"/>
        <a:ext cx="10517748" cy="462095"/>
      </dsp:txXfrm>
    </dsp:sp>
    <dsp:sp modelId="{D46F1B31-3334-41E6-A592-4CC03EE393FE}">
      <dsp:nvSpPr>
        <dsp:cNvPr id="0" name=""/>
        <dsp:cNvSpPr/>
      </dsp:nvSpPr>
      <dsp:spPr>
        <a:xfrm>
          <a:off x="91675" y="167111"/>
          <a:ext cx="530029" cy="590170"/>
        </a:xfrm>
        <a:prstGeom prst="ellipse">
          <a:avLst/>
        </a:prstGeom>
        <a:solidFill>
          <a:srgbClr val="C00000"/>
        </a:solidFill>
        <a:ln w="6350" cap="flat" cmpd="sng" algn="ctr">
          <a:noFill/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8B3D841-D38D-914E-ADDC-C30A0191FA09}">
      <dsp:nvSpPr>
        <dsp:cNvPr id="0" name=""/>
        <dsp:cNvSpPr/>
      </dsp:nvSpPr>
      <dsp:spPr>
        <a:xfrm>
          <a:off x="830755" y="877840"/>
          <a:ext cx="9988086" cy="555813"/>
        </a:xfrm>
        <a:prstGeom prst="rect">
          <a:avLst/>
        </a:prstGeom>
        <a:solidFill>
          <a:schemeClr val="bg1">
            <a:lumMod val="8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6788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0" kern="1200" dirty="0">
              <a:solidFill>
                <a:srgbClr val="002060"/>
              </a:solidFill>
              <a:latin typeface="Calibri (Cuerpo)"/>
            </a:rPr>
            <a:t>Servicios a contratar (Recaudo, Limpieza, Seguridad, Mantenimiento, Fiscalización).</a:t>
          </a:r>
          <a:endParaRPr lang="es-EC" sz="2000" b="0" kern="1200" dirty="0">
            <a:solidFill>
              <a:srgbClr val="002060"/>
            </a:solidFill>
            <a:latin typeface="Calibri (Cuerpo)"/>
            <a:cs typeface="Arial" panose="020B0604020202020204" pitchFamily="34" charset="0"/>
          </a:endParaRPr>
        </a:p>
      </dsp:txBody>
      <dsp:txXfrm>
        <a:off x="830755" y="877840"/>
        <a:ext cx="9988086" cy="555813"/>
      </dsp:txXfrm>
    </dsp:sp>
    <dsp:sp modelId="{A2895028-6E98-8641-ABE5-3DCD9C9E2083}">
      <dsp:nvSpPr>
        <dsp:cNvPr id="0" name=""/>
        <dsp:cNvSpPr/>
      </dsp:nvSpPr>
      <dsp:spPr>
        <a:xfrm>
          <a:off x="504853" y="895708"/>
          <a:ext cx="540611" cy="520076"/>
        </a:xfrm>
        <a:prstGeom prst="ellipse">
          <a:avLst/>
        </a:prstGeom>
        <a:solidFill>
          <a:srgbClr val="C00000"/>
        </a:solidFill>
        <a:ln w="6350" cap="flat" cmpd="sng" algn="ctr">
          <a:noFill/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48BE55D-9293-D044-B9C3-72E40886C3C4}">
      <dsp:nvSpPr>
        <dsp:cNvPr id="0" name=""/>
        <dsp:cNvSpPr/>
      </dsp:nvSpPr>
      <dsp:spPr>
        <a:xfrm>
          <a:off x="1004477" y="1617740"/>
          <a:ext cx="9869960" cy="462095"/>
        </a:xfrm>
        <a:prstGeom prst="rect">
          <a:avLst/>
        </a:prstGeom>
        <a:solidFill>
          <a:schemeClr val="bg1">
            <a:lumMod val="8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6788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0" kern="1200" dirty="0">
              <a:solidFill>
                <a:srgbClr val="002060"/>
              </a:solidFill>
              <a:latin typeface="Calibri (Cuerpo)"/>
            </a:rPr>
            <a:t>Recepción y registro contable de bienes y posterior aseguramiento.</a:t>
          </a:r>
          <a:endParaRPr lang="es-ES" sz="2000" b="0" kern="1200" dirty="0">
            <a:solidFill>
              <a:srgbClr val="002060"/>
            </a:solidFill>
            <a:effectLst/>
            <a:latin typeface="Calibri (Cuerpo)"/>
            <a:ea typeface="Times New Roman" panose="02020603050405020304" pitchFamily="18" charset="0"/>
            <a:cs typeface="Arial" panose="020B0604020202020204" pitchFamily="34" charset="0"/>
          </a:endParaRPr>
        </a:p>
      </dsp:txBody>
      <dsp:txXfrm>
        <a:off x="1004477" y="1617740"/>
        <a:ext cx="9869960" cy="462095"/>
      </dsp:txXfrm>
    </dsp:sp>
    <dsp:sp modelId="{99F02670-8C59-4915-ADF2-590D9755AD30}">
      <dsp:nvSpPr>
        <dsp:cNvPr id="0" name=""/>
        <dsp:cNvSpPr/>
      </dsp:nvSpPr>
      <dsp:spPr>
        <a:xfrm>
          <a:off x="750175" y="1596550"/>
          <a:ext cx="508605" cy="504475"/>
        </a:xfrm>
        <a:prstGeom prst="ellipse">
          <a:avLst/>
        </a:prstGeom>
        <a:solidFill>
          <a:srgbClr val="C00000"/>
        </a:solidFill>
        <a:ln w="6350" cap="flat" cmpd="sng" algn="ctr">
          <a:noFill/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E8CF8C8-4742-304A-9A13-0A2605149296}">
      <dsp:nvSpPr>
        <dsp:cNvPr id="0" name=""/>
        <dsp:cNvSpPr/>
      </dsp:nvSpPr>
      <dsp:spPr>
        <a:xfrm>
          <a:off x="1077697" y="2311290"/>
          <a:ext cx="9796741" cy="462095"/>
        </a:xfrm>
        <a:prstGeom prst="rect">
          <a:avLst/>
        </a:prstGeom>
        <a:solidFill>
          <a:schemeClr val="bg1">
            <a:lumMod val="8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6788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0" kern="1200" dirty="0">
              <a:solidFill>
                <a:srgbClr val="002060"/>
              </a:solidFill>
              <a:latin typeface="Calibri (Cuerpo)"/>
            </a:rPr>
            <a:t>Planificación estratégica de la EPMMQ, Reestructuración Institucional.</a:t>
          </a:r>
          <a:endParaRPr lang="es-EC" sz="2000" b="0" kern="1200" dirty="0">
            <a:solidFill>
              <a:srgbClr val="002060"/>
            </a:solidFill>
            <a:effectLst/>
            <a:latin typeface="Calibri (Cuerpo)"/>
            <a:ea typeface="Times New Roman" panose="02020603050405020304" pitchFamily="18" charset="0"/>
            <a:cs typeface="Arial" panose="020B0604020202020204" pitchFamily="34" charset="0"/>
          </a:endParaRPr>
        </a:p>
      </dsp:txBody>
      <dsp:txXfrm>
        <a:off x="1077697" y="2311290"/>
        <a:ext cx="9796741" cy="462095"/>
      </dsp:txXfrm>
    </dsp:sp>
    <dsp:sp modelId="{0A43F9A8-F389-4ADC-B29B-AE947EA29527}">
      <dsp:nvSpPr>
        <dsp:cNvPr id="0" name=""/>
        <dsp:cNvSpPr/>
      </dsp:nvSpPr>
      <dsp:spPr>
        <a:xfrm>
          <a:off x="908451" y="2373090"/>
          <a:ext cx="338490" cy="338496"/>
        </a:xfrm>
        <a:prstGeom prst="ellipse">
          <a:avLst/>
        </a:prstGeom>
        <a:solidFill>
          <a:prstClr val="white">
            <a:hueOff val="0"/>
            <a:satOff val="0"/>
            <a:lumOff val="0"/>
            <a:alphaOff val="0"/>
          </a:prstClr>
        </a:solidFill>
        <a:ln w="6350" cap="flat" cmpd="sng" algn="ctr">
          <a:solidFill>
            <a:srgbClr val="ED7D31">
              <a:hueOff val="-242561"/>
              <a:satOff val="-13988"/>
              <a:lumOff val="1438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FC89009-5F56-4D81-9FF4-08B7BF7E0636}">
      <dsp:nvSpPr>
        <dsp:cNvPr id="0" name=""/>
        <dsp:cNvSpPr/>
      </dsp:nvSpPr>
      <dsp:spPr>
        <a:xfrm>
          <a:off x="1004477" y="3004840"/>
          <a:ext cx="9869960" cy="462095"/>
        </a:xfrm>
        <a:prstGeom prst="rect">
          <a:avLst/>
        </a:prstGeom>
        <a:solidFill>
          <a:schemeClr val="bg1">
            <a:lumMod val="8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6788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0" kern="1200" dirty="0">
              <a:solidFill>
                <a:srgbClr val="002060"/>
              </a:solidFill>
              <a:latin typeface="Calibri (Cuerpo)"/>
            </a:rPr>
            <a:t>Gestión Comercial del Sistema (recursos no operacionales).</a:t>
          </a:r>
          <a:endParaRPr lang="es-ES" sz="2000" b="0" kern="1200" dirty="0">
            <a:solidFill>
              <a:srgbClr val="002060"/>
            </a:solidFill>
            <a:latin typeface="Calibri (Cuerpo)"/>
            <a:ea typeface="Times New Roman" panose="02020603050405020304" pitchFamily="18" charset="0"/>
            <a:cs typeface="Arial" panose="020B0604020202020204" pitchFamily="34" charset="0"/>
          </a:endParaRPr>
        </a:p>
      </dsp:txBody>
      <dsp:txXfrm>
        <a:off x="1004477" y="3004840"/>
        <a:ext cx="9869960" cy="462095"/>
      </dsp:txXfrm>
    </dsp:sp>
    <dsp:sp modelId="{5CB3DE96-4A8F-4E4D-868A-7D9F5BF90690}">
      <dsp:nvSpPr>
        <dsp:cNvPr id="0" name=""/>
        <dsp:cNvSpPr/>
      </dsp:nvSpPr>
      <dsp:spPr>
        <a:xfrm>
          <a:off x="850377" y="3076289"/>
          <a:ext cx="308200" cy="319198"/>
        </a:xfrm>
        <a:prstGeom prst="ellipse">
          <a:avLst/>
        </a:prstGeom>
        <a:solidFill>
          <a:prstClr val="white">
            <a:hueOff val="0"/>
            <a:satOff val="0"/>
            <a:lumOff val="0"/>
            <a:alphaOff val="0"/>
          </a:prstClr>
        </a:solidFill>
        <a:ln w="6350" cap="flat" cmpd="sng" algn="ctr">
          <a:solidFill>
            <a:srgbClr val="ED7D31">
              <a:hueOff val="-242561"/>
              <a:satOff val="-13988"/>
              <a:lumOff val="1438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3903293-73C5-41C1-A8DE-34645AAF6F06}">
      <dsp:nvSpPr>
        <dsp:cNvPr id="0" name=""/>
        <dsp:cNvSpPr/>
      </dsp:nvSpPr>
      <dsp:spPr>
        <a:xfrm>
          <a:off x="775159" y="3697882"/>
          <a:ext cx="10099279" cy="462095"/>
        </a:xfrm>
        <a:prstGeom prst="rect">
          <a:avLst/>
        </a:prstGeom>
        <a:solidFill>
          <a:schemeClr val="bg1">
            <a:lumMod val="8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6788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0" kern="1200" dirty="0">
              <a:solidFill>
                <a:srgbClr val="002060"/>
              </a:solidFill>
              <a:latin typeface="Calibri (Cuerpo)"/>
            </a:rPr>
            <a:t>Preoperación: Capacitación y certificación Personal, Marcha Blanca.</a:t>
          </a:r>
          <a:endParaRPr lang="es-ES" sz="2000" b="0" kern="1200" dirty="0">
            <a:solidFill>
              <a:srgbClr val="002060"/>
            </a:solidFill>
            <a:latin typeface="Calibri (Cuerpo)"/>
            <a:ea typeface="Times New Roman" panose="02020603050405020304" pitchFamily="18" charset="0"/>
            <a:cs typeface="Arial" panose="020B0604020202020204" pitchFamily="34" charset="0"/>
          </a:endParaRPr>
        </a:p>
      </dsp:txBody>
      <dsp:txXfrm>
        <a:off x="775159" y="3697882"/>
        <a:ext cx="10099279" cy="462095"/>
      </dsp:txXfrm>
    </dsp:sp>
    <dsp:sp modelId="{DDB972EF-96D3-4937-82BE-DE9149059FB8}">
      <dsp:nvSpPr>
        <dsp:cNvPr id="0" name=""/>
        <dsp:cNvSpPr/>
      </dsp:nvSpPr>
      <dsp:spPr>
        <a:xfrm>
          <a:off x="486349" y="3640120"/>
          <a:ext cx="577619" cy="577619"/>
        </a:xfrm>
        <a:prstGeom prst="ellipse">
          <a:avLst/>
        </a:prstGeom>
        <a:solidFill>
          <a:srgbClr val="C00000"/>
        </a:solidFill>
        <a:ln w="6350" cap="flat" cmpd="sng" algn="ctr">
          <a:noFill/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9D242F1-C465-451D-A293-117BB46848CA}">
      <dsp:nvSpPr>
        <dsp:cNvPr id="0" name=""/>
        <dsp:cNvSpPr/>
      </dsp:nvSpPr>
      <dsp:spPr>
        <a:xfrm>
          <a:off x="356690" y="4391432"/>
          <a:ext cx="10517748" cy="462095"/>
        </a:xfrm>
        <a:prstGeom prst="rect">
          <a:avLst/>
        </a:prstGeom>
        <a:solidFill>
          <a:schemeClr val="bg1">
            <a:lumMod val="8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6788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>
              <a:solidFill>
                <a:srgbClr val="002060"/>
              </a:solidFill>
              <a:latin typeface="Calibri (Cuerpo)"/>
            </a:rPr>
            <a:t>Gestión Operación, Seguridad, Limpieza, Mantenimiento, Sistemas, Ambiental.</a:t>
          </a:r>
          <a:endParaRPr lang="es-EC" sz="2000" kern="1200" dirty="0">
            <a:latin typeface="Calibri (Cuerpo)"/>
          </a:endParaRPr>
        </a:p>
      </dsp:txBody>
      <dsp:txXfrm>
        <a:off x="356690" y="4391432"/>
        <a:ext cx="10517748" cy="462095"/>
      </dsp:txXfrm>
    </dsp:sp>
    <dsp:sp modelId="{1DC4155B-7133-4831-83CE-03A65AA47109}">
      <dsp:nvSpPr>
        <dsp:cNvPr id="0" name=""/>
        <dsp:cNvSpPr/>
      </dsp:nvSpPr>
      <dsp:spPr>
        <a:xfrm>
          <a:off x="67880" y="4333670"/>
          <a:ext cx="577619" cy="57761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2E26B3-75CE-412D-9776-72A126D9CC13}">
      <dsp:nvSpPr>
        <dsp:cNvPr id="0" name=""/>
        <dsp:cNvSpPr/>
      </dsp:nvSpPr>
      <dsp:spPr>
        <a:xfrm>
          <a:off x="0" y="0"/>
          <a:ext cx="5293825" cy="1552605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BIENES Y SEGUROS: </a:t>
          </a:r>
          <a:r>
            <a:rPr lang="es-ES" sz="1600" b="0" kern="12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M</a:t>
          </a:r>
          <a:r>
            <a:rPr lang="es-ES" sz="1600" kern="12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ecanismo y proceso  para la recepción e inventario (catastro municipal), condiciones y análisis de riesgo para nuevas pólizas. (Constructor a Operador).</a:t>
          </a:r>
        </a:p>
      </dsp:txBody>
      <dsp:txXfrm>
        <a:off x="1214025" y="0"/>
        <a:ext cx="4079799" cy="1552605"/>
      </dsp:txXfrm>
    </dsp:sp>
    <dsp:sp modelId="{E08B0C58-C2F6-44D8-9DB4-0F4F5B4D3847}">
      <dsp:nvSpPr>
        <dsp:cNvPr id="0" name=""/>
        <dsp:cNvSpPr/>
      </dsp:nvSpPr>
      <dsp:spPr>
        <a:xfrm>
          <a:off x="155260" y="155260"/>
          <a:ext cx="1058765" cy="1242084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5A3427-D716-4E9E-A696-BB861BE10B8D}">
      <dsp:nvSpPr>
        <dsp:cNvPr id="0" name=""/>
        <dsp:cNvSpPr/>
      </dsp:nvSpPr>
      <dsp:spPr>
        <a:xfrm>
          <a:off x="0" y="1707866"/>
          <a:ext cx="5293825" cy="1552605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PROTOCOLOS DE ACTUACIÓN: </a:t>
          </a:r>
          <a:r>
            <a:rPr lang="es-ES" sz="1600" b="0" kern="12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Construcción de protocolos de operación y actuación institucional e inter institucional (Modelo de operación).</a:t>
          </a:r>
          <a:endParaRPr lang="es-ES" sz="1600" kern="1200" dirty="0">
            <a:solidFill>
              <a:srgbClr val="002060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1214025" y="1707866"/>
        <a:ext cx="4079799" cy="1552605"/>
      </dsp:txXfrm>
    </dsp:sp>
    <dsp:sp modelId="{01262F70-45FB-4E4A-A7F0-89C1AB369B6E}">
      <dsp:nvSpPr>
        <dsp:cNvPr id="0" name=""/>
        <dsp:cNvSpPr/>
      </dsp:nvSpPr>
      <dsp:spPr>
        <a:xfrm>
          <a:off x="155260" y="1863126"/>
          <a:ext cx="1058765" cy="1242084"/>
        </a:xfrm>
        <a:prstGeom prst="roundRect">
          <a:avLst>
            <a:gd name="adj" fmla="val 10000"/>
          </a:avLst>
        </a:prstGeom>
        <a:solidFill>
          <a:schemeClr val="accent3">
            <a:tint val="50000"/>
            <a:hueOff val="1037118"/>
            <a:satOff val="50000"/>
            <a:lumOff val="99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86289C-5B67-4A81-A31C-112AD1DA67AA}">
      <dsp:nvSpPr>
        <dsp:cNvPr id="0" name=""/>
        <dsp:cNvSpPr/>
      </dsp:nvSpPr>
      <dsp:spPr>
        <a:xfrm>
          <a:off x="0" y="3415732"/>
          <a:ext cx="5293825" cy="1552605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DOCUMENTACIÓN: </a:t>
          </a:r>
          <a:r>
            <a:rPr lang="es-ES" sz="1600" kern="12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Información orientada al modelo de operación.</a:t>
          </a:r>
        </a:p>
      </dsp:txBody>
      <dsp:txXfrm>
        <a:off x="1214025" y="3415732"/>
        <a:ext cx="4079799" cy="1552605"/>
      </dsp:txXfrm>
    </dsp:sp>
    <dsp:sp modelId="{E02F639E-1F5D-4C31-A60B-DA818F592D83}">
      <dsp:nvSpPr>
        <dsp:cNvPr id="0" name=""/>
        <dsp:cNvSpPr/>
      </dsp:nvSpPr>
      <dsp:spPr>
        <a:xfrm>
          <a:off x="155260" y="3570992"/>
          <a:ext cx="1058765" cy="1242084"/>
        </a:xfrm>
        <a:prstGeom prst="roundRect">
          <a:avLst>
            <a:gd name="adj" fmla="val 10000"/>
          </a:avLst>
        </a:prstGeom>
        <a:solidFill>
          <a:schemeClr val="accent3">
            <a:tint val="50000"/>
            <a:hueOff val="2074236"/>
            <a:satOff val="100000"/>
            <a:lumOff val="19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3981C9-FD66-4C1B-A04A-ED646C976FAB}">
      <dsp:nvSpPr>
        <dsp:cNvPr id="0" name=""/>
        <dsp:cNvSpPr/>
      </dsp:nvSpPr>
      <dsp:spPr>
        <a:xfrm>
          <a:off x="5260" y="0"/>
          <a:ext cx="1956746" cy="507775"/>
        </a:xfrm>
        <a:prstGeom prst="chevron">
          <a:avLst/>
        </a:prstGeom>
        <a:solidFill>
          <a:srgbClr val="002060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5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Transparencia </a:t>
          </a:r>
        </a:p>
      </dsp:txBody>
      <dsp:txXfrm>
        <a:off x="259148" y="0"/>
        <a:ext cx="1448971" cy="507775"/>
      </dsp:txXfrm>
    </dsp:sp>
    <dsp:sp modelId="{1505708A-A865-4CC7-86D5-5870CE2AEBFE}">
      <dsp:nvSpPr>
        <dsp:cNvPr id="0" name=""/>
        <dsp:cNvSpPr/>
      </dsp:nvSpPr>
      <dsp:spPr>
        <a:xfrm>
          <a:off x="1766331" y="0"/>
          <a:ext cx="1956746" cy="507775"/>
        </a:xfrm>
        <a:prstGeom prst="chevron">
          <a:avLst/>
        </a:prstGeom>
        <a:solidFill>
          <a:srgbClr val="002060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5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Legalidad</a:t>
          </a:r>
        </a:p>
      </dsp:txBody>
      <dsp:txXfrm>
        <a:off x="2020219" y="0"/>
        <a:ext cx="1448971" cy="507775"/>
      </dsp:txXfrm>
    </dsp:sp>
    <dsp:sp modelId="{EBD6AE24-FA8C-4622-92CA-7C6316F5FB0A}">
      <dsp:nvSpPr>
        <dsp:cNvPr id="0" name=""/>
        <dsp:cNvSpPr/>
      </dsp:nvSpPr>
      <dsp:spPr>
        <a:xfrm>
          <a:off x="3527403" y="0"/>
          <a:ext cx="1956746" cy="507775"/>
        </a:xfrm>
        <a:prstGeom prst="chevron">
          <a:avLst/>
        </a:prstGeom>
        <a:solidFill>
          <a:srgbClr val="002060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5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Trato Justo</a:t>
          </a:r>
        </a:p>
      </dsp:txBody>
      <dsp:txXfrm>
        <a:off x="3781291" y="0"/>
        <a:ext cx="1448971" cy="507775"/>
      </dsp:txXfrm>
    </dsp:sp>
    <dsp:sp modelId="{5B42E671-55E0-47EE-8A5C-7063286BE67F}">
      <dsp:nvSpPr>
        <dsp:cNvPr id="0" name=""/>
        <dsp:cNvSpPr/>
      </dsp:nvSpPr>
      <dsp:spPr>
        <a:xfrm>
          <a:off x="5288474" y="0"/>
          <a:ext cx="1956746" cy="507775"/>
        </a:xfrm>
        <a:prstGeom prst="chevron">
          <a:avLst/>
        </a:prstGeom>
        <a:solidFill>
          <a:srgbClr val="002060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5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Igualdad</a:t>
          </a:r>
        </a:p>
      </dsp:txBody>
      <dsp:txXfrm>
        <a:off x="5542362" y="0"/>
        <a:ext cx="1448971" cy="507775"/>
      </dsp:txXfrm>
    </dsp:sp>
    <dsp:sp modelId="{67418AE9-0EA7-4E42-BA8D-64774AF55E7B}">
      <dsp:nvSpPr>
        <dsp:cNvPr id="0" name=""/>
        <dsp:cNvSpPr/>
      </dsp:nvSpPr>
      <dsp:spPr>
        <a:xfrm>
          <a:off x="7049546" y="0"/>
          <a:ext cx="1956746" cy="507775"/>
        </a:xfrm>
        <a:prstGeom prst="chevron">
          <a:avLst/>
        </a:prstGeom>
        <a:solidFill>
          <a:srgbClr val="002060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5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Concurrencia</a:t>
          </a:r>
        </a:p>
      </dsp:txBody>
      <dsp:txXfrm>
        <a:off x="7303434" y="0"/>
        <a:ext cx="1448971" cy="507775"/>
      </dsp:txXfrm>
    </dsp:sp>
    <dsp:sp modelId="{C975CA07-4AC8-467E-8192-DDD2D08ED3C9}">
      <dsp:nvSpPr>
        <dsp:cNvPr id="0" name=""/>
        <dsp:cNvSpPr/>
      </dsp:nvSpPr>
      <dsp:spPr>
        <a:xfrm>
          <a:off x="8810617" y="0"/>
          <a:ext cx="1956746" cy="507775"/>
        </a:xfrm>
        <a:prstGeom prst="chevron">
          <a:avLst/>
        </a:prstGeom>
        <a:solidFill>
          <a:srgbClr val="002060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5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Publicidad</a:t>
          </a:r>
        </a:p>
      </dsp:txBody>
      <dsp:txXfrm>
        <a:off x="9064505" y="0"/>
        <a:ext cx="1448971" cy="50777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040DCC-386E-4EC5-985D-406FB10DF769}">
      <dsp:nvSpPr>
        <dsp:cNvPr id="0" name=""/>
        <dsp:cNvSpPr/>
      </dsp:nvSpPr>
      <dsp:spPr>
        <a:xfrm rot="16200000">
          <a:off x="175270" y="545324"/>
          <a:ext cx="1017943" cy="3303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89913" bIns="0" numCol="1" spcCol="1270" anchor="t" anchorCtr="0">
          <a:noAutofit/>
        </a:bodyPr>
        <a:lstStyle/>
        <a:p>
          <a:pPr marL="0" lvl="0" indent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1400" b="1" kern="1200" dirty="0">
            <a:solidFill>
              <a:srgbClr val="C00000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175270" y="545324"/>
        <a:ext cx="1017943" cy="330339"/>
      </dsp:txXfrm>
    </dsp:sp>
    <dsp:sp modelId="{52035CFA-BC3D-4D57-919A-F7F713CE239B}">
      <dsp:nvSpPr>
        <dsp:cNvPr id="0" name=""/>
        <dsp:cNvSpPr/>
      </dsp:nvSpPr>
      <dsp:spPr>
        <a:xfrm>
          <a:off x="769662" y="191169"/>
          <a:ext cx="4092041" cy="1017943"/>
        </a:xfrm>
        <a:prstGeom prst="rect">
          <a:avLst/>
        </a:prstGeom>
        <a:solidFill>
          <a:schemeClr val="bg1">
            <a:lumMod val="8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89913" rIns="142240" bIns="142240" numCol="1" spcCol="1270" anchor="t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SzPts val="1200"/>
            <a:buFont typeface="Arial" panose="020B0604020202020204" pitchFamily="34" charset="0"/>
            <a:buNone/>
          </a:pPr>
          <a:r>
            <a:rPr lang="es-ES" sz="2000" b="1" kern="1200" spc="-25" dirty="0">
              <a:solidFill>
                <a:srgbClr val="00206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Contratación de servicios</a:t>
          </a:r>
          <a:r>
            <a:rPr lang="es-ES" sz="2000" kern="1200" spc="-25" dirty="0">
              <a:solidFill>
                <a:srgbClr val="00206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de operación y mantenimiento.</a:t>
          </a:r>
          <a:endParaRPr lang="es-EC" sz="2000" kern="1200" dirty="0">
            <a:solidFill>
              <a:srgbClr val="002060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769662" y="191169"/>
        <a:ext cx="4092041" cy="1017943"/>
      </dsp:txXfrm>
    </dsp:sp>
    <dsp:sp modelId="{3E7FB8D1-BC5C-4F82-811A-5BE6823E85B3}">
      <dsp:nvSpPr>
        <dsp:cNvPr id="0" name=""/>
        <dsp:cNvSpPr/>
      </dsp:nvSpPr>
      <dsp:spPr>
        <a:xfrm>
          <a:off x="718951" y="96349"/>
          <a:ext cx="116530" cy="112912"/>
        </a:xfrm>
        <a:prstGeom prst="rect">
          <a:avLst/>
        </a:prstGeom>
        <a:solidFill>
          <a:srgbClr val="C00000"/>
        </a:solid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E79FFE12-3AF4-405D-B9BF-36911CF7B04B}">
      <dsp:nvSpPr>
        <dsp:cNvPr id="0" name=""/>
        <dsp:cNvSpPr/>
      </dsp:nvSpPr>
      <dsp:spPr>
        <a:xfrm rot="16200000">
          <a:off x="5506686" y="614110"/>
          <a:ext cx="1017943" cy="2153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89913" bIns="0" numCol="1" spcCol="1270" anchor="t" anchorCtr="0">
          <a:noAutofit/>
        </a:bodyPr>
        <a:lstStyle/>
        <a:p>
          <a:pPr marL="0" lvl="0" indent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1400" b="1" kern="1200" dirty="0">
            <a:solidFill>
              <a:srgbClr val="C00000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5506686" y="614110"/>
        <a:ext cx="1017943" cy="215334"/>
      </dsp:txXfrm>
    </dsp:sp>
    <dsp:sp modelId="{D32A9A66-1C78-4BEA-99D8-030324FF6A0E}">
      <dsp:nvSpPr>
        <dsp:cNvPr id="0" name=""/>
        <dsp:cNvSpPr/>
      </dsp:nvSpPr>
      <dsp:spPr>
        <a:xfrm>
          <a:off x="6183757" y="221305"/>
          <a:ext cx="4092041" cy="1017943"/>
        </a:xfrm>
        <a:prstGeom prst="rect">
          <a:avLst/>
        </a:prstGeom>
        <a:solidFill>
          <a:schemeClr val="bg1">
            <a:lumMod val="8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89913" rIns="128016" bIns="128016" numCol="1" spcCol="1270" anchor="t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SzPts val="1200"/>
            <a:buFont typeface="Arial" panose="020B0604020202020204" pitchFamily="34" charset="0"/>
            <a:buNone/>
          </a:pPr>
          <a:r>
            <a:rPr lang="es-ES" sz="1800" kern="1200" spc="-25" dirty="0">
              <a:solidFill>
                <a:srgbClr val="00206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Contratación de servicios de </a:t>
          </a:r>
          <a:r>
            <a:rPr lang="es-ES" sz="1800" b="1" kern="1200" spc="-25" dirty="0">
              <a:solidFill>
                <a:srgbClr val="00206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asistencia técnica </a:t>
          </a:r>
          <a:r>
            <a:rPr lang="es-ES" sz="1800" kern="1200" spc="-25" dirty="0">
              <a:solidFill>
                <a:srgbClr val="00206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internacional y transferencia de conocimiento.</a:t>
          </a:r>
          <a:endParaRPr lang="es-EC" sz="1800" kern="1200" dirty="0">
            <a:solidFill>
              <a:srgbClr val="002060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6183757" y="221305"/>
        <a:ext cx="4092041" cy="1017943"/>
      </dsp:txXfrm>
    </dsp:sp>
    <dsp:sp modelId="{3D66714F-F2BB-446B-9854-2593AD7A6D38}">
      <dsp:nvSpPr>
        <dsp:cNvPr id="0" name=""/>
        <dsp:cNvSpPr/>
      </dsp:nvSpPr>
      <dsp:spPr>
        <a:xfrm>
          <a:off x="6106871" y="65806"/>
          <a:ext cx="153770" cy="173184"/>
        </a:xfrm>
        <a:prstGeom prst="rect">
          <a:avLst/>
        </a:prstGeom>
        <a:solidFill>
          <a:srgbClr val="C00000"/>
        </a:solid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D52C85-AAEC-4BC9-B94E-104E1FF9CA6B}">
      <dsp:nvSpPr>
        <dsp:cNvPr id="0" name=""/>
        <dsp:cNvSpPr/>
      </dsp:nvSpPr>
      <dsp:spPr>
        <a:xfrm>
          <a:off x="0" y="0"/>
          <a:ext cx="10587025" cy="1294378"/>
        </a:xfrm>
        <a:prstGeom prst="rec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b="1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PROCESOS COMPLEMENTARIOS</a:t>
          </a:r>
        </a:p>
      </dsp:txBody>
      <dsp:txXfrm>
        <a:off x="0" y="0"/>
        <a:ext cx="10587025" cy="698964"/>
      </dsp:txXfrm>
    </dsp:sp>
    <dsp:sp modelId="{CFDEACF7-E014-4775-B11A-41E11E451643}">
      <dsp:nvSpPr>
        <dsp:cNvPr id="0" name=""/>
        <dsp:cNvSpPr/>
      </dsp:nvSpPr>
      <dsp:spPr>
        <a:xfrm>
          <a:off x="5169" y="673076"/>
          <a:ext cx="1762781" cy="595413"/>
        </a:xfrm>
        <a:prstGeom prst="rect">
          <a:avLst/>
        </a:prstGeom>
        <a:solidFill>
          <a:schemeClr val="bg1">
            <a:lumMod val="85000"/>
          </a:schemeClr>
        </a:solidFill>
        <a:ln w="28575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9050" rIns="10668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5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Seguridad y limpieza</a:t>
          </a:r>
        </a:p>
      </dsp:txBody>
      <dsp:txXfrm>
        <a:off x="5169" y="673076"/>
        <a:ext cx="1762781" cy="595413"/>
      </dsp:txXfrm>
    </dsp:sp>
    <dsp:sp modelId="{DC3CDE1E-C37D-41F0-9E48-50D773CD03B7}">
      <dsp:nvSpPr>
        <dsp:cNvPr id="0" name=""/>
        <dsp:cNvSpPr/>
      </dsp:nvSpPr>
      <dsp:spPr>
        <a:xfrm>
          <a:off x="1767950" y="673076"/>
          <a:ext cx="1762781" cy="595413"/>
        </a:xfrm>
        <a:prstGeom prst="rect">
          <a:avLst/>
        </a:prstGeom>
        <a:solidFill>
          <a:schemeClr val="bg1">
            <a:lumMod val="85000"/>
          </a:schemeClr>
        </a:solidFill>
        <a:ln w="28575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9050" rIns="10668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5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Red Emergencia</a:t>
          </a:r>
        </a:p>
      </dsp:txBody>
      <dsp:txXfrm>
        <a:off x="1767950" y="673076"/>
        <a:ext cx="1762781" cy="595413"/>
      </dsp:txXfrm>
    </dsp:sp>
    <dsp:sp modelId="{798DC756-96A8-46CF-8448-445B4C4E595C}">
      <dsp:nvSpPr>
        <dsp:cNvPr id="0" name=""/>
        <dsp:cNvSpPr/>
      </dsp:nvSpPr>
      <dsp:spPr>
        <a:xfrm>
          <a:off x="3530731" y="673076"/>
          <a:ext cx="1762781" cy="595413"/>
        </a:xfrm>
        <a:prstGeom prst="rect">
          <a:avLst/>
        </a:prstGeom>
        <a:solidFill>
          <a:schemeClr val="bg1">
            <a:lumMod val="85000"/>
          </a:schemeClr>
        </a:solidFill>
        <a:ln w="28575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9050" rIns="10668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5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Recaudo</a:t>
          </a:r>
        </a:p>
      </dsp:txBody>
      <dsp:txXfrm>
        <a:off x="3530731" y="673076"/>
        <a:ext cx="1762781" cy="595413"/>
      </dsp:txXfrm>
    </dsp:sp>
    <dsp:sp modelId="{53E7CD5E-BA12-4B26-B5B5-CB6E367CD9E3}">
      <dsp:nvSpPr>
        <dsp:cNvPr id="0" name=""/>
        <dsp:cNvSpPr/>
      </dsp:nvSpPr>
      <dsp:spPr>
        <a:xfrm>
          <a:off x="5293512" y="673076"/>
          <a:ext cx="1762781" cy="595413"/>
        </a:xfrm>
        <a:prstGeom prst="rect">
          <a:avLst/>
        </a:prstGeom>
        <a:solidFill>
          <a:schemeClr val="bg1">
            <a:lumMod val="85000"/>
          </a:schemeClr>
        </a:solidFill>
        <a:ln w="28575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9050" rIns="10668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5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Seguros</a:t>
          </a:r>
        </a:p>
      </dsp:txBody>
      <dsp:txXfrm>
        <a:off x="5293512" y="673076"/>
        <a:ext cx="1762781" cy="595413"/>
      </dsp:txXfrm>
    </dsp:sp>
    <dsp:sp modelId="{17B132DC-752F-4D9E-998D-97C79BE125C2}">
      <dsp:nvSpPr>
        <dsp:cNvPr id="0" name=""/>
        <dsp:cNvSpPr/>
      </dsp:nvSpPr>
      <dsp:spPr>
        <a:xfrm>
          <a:off x="7056293" y="673076"/>
          <a:ext cx="1762781" cy="595413"/>
        </a:xfrm>
        <a:prstGeom prst="rect">
          <a:avLst/>
        </a:prstGeom>
        <a:solidFill>
          <a:schemeClr val="bg1">
            <a:lumMod val="85000"/>
          </a:schemeClr>
        </a:solidFill>
        <a:ln w="28575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9050" rIns="10668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5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Mant. escaleras – Ascensores</a:t>
          </a:r>
        </a:p>
      </dsp:txBody>
      <dsp:txXfrm>
        <a:off x="7056293" y="673076"/>
        <a:ext cx="1762781" cy="595413"/>
      </dsp:txXfrm>
    </dsp:sp>
    <dsp:sp modelId="{E5AD58B5-94D8-49E1-B60F-629CDEBAF1C6}">
      <dsp:nvSpPr>
        <dsp:cNvPr id="0" name=""/>
        <dsp:cNvSpPr/>
      </dsp:nvSpPr>
      <dsp:spPr>
        <a:xfrm>
          <a:off x="8819074" y="673076"/>
          <a:ext cx="1762781" cy="595413"/>
        </a:xfrm>
        <a:prstGeom prst="rect">
          <a:avLst/>
        </a:prstGeom>
        <a:solidFill>
          <a:schemeClr val="bg1">
            <a:lumMod val="85000"/>
          </a:schemeClr>
        </a:solidFill>
        <a:ln w="28575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9050" rIns="10668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5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Mant. Sistemas electromecánicos</a:t>
          </a:r>
        </a:p>
      </dsp:txBody>
      <dsp:txXfrm>
        <a:off x="8819074" y="673076"/>
        <a:ext cx="1762781" cy="59541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895101-E09C-48D4-B423-849D92673E33}">
      <dsp:nvSpPr>
        <dsp:cNvPr id="0" name=""/>
        <dsp:cNvSpPr/>
      </dsp:nvSpPr>
      <dsp:spPr>
        <a:xfrm>
          <a:off x="33701" y="0"/>
          <a:ext cx="5384005" cy="4508770"/>
        </a:xfrm>
        <a:prstGeom prst="roundRect">
          <a:avLst>
            <a:gd name="adj" fmla="val 10000"/>
          </a:avLst>
        </a:prstGeom>
        <a:solidFill>
          <a:srgbClr val="00206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spc="-25" dirty="0">
              <a:solidFill>
                <a:schemeClr val="bg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Contratación de servicios de operación y mantenimiento</a:t>
          </a:r>
          <a:endParaRPr lang="es-EC" sz="2000" b="1" i="0" kern="1200" dirty="0">
            <a:solidFill>
              <a:schemeClr val="bg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3701" y="0"/>
        <a:ext cx="5384005" cy="1352631"/>
      </dsp:txXfrm>
    </dsp:sp>
    <dsp:sp modelId="{AB139CB1-70C2-4A96-A314-BAEF776DBDC8}">
      <dsp:nvSpPr>
        <dsp:cNvPr id="0" name=""/>
        <dsp:cNvSpPr/>
      </dsp:nvSpPr>
      <dsp:spPr>
        <a:xfrm>
          <a:off x="543997" y="1249391"/>
          <a:ext cx="4307204" cy="656831"/>
        </a:xfrm>
        <a:prstGeom prst="roundRect">
          <a:avLst>
            <a:gd name="adj" fmla="val 10000"/>
          </a:avLst>
        </a:prstGeom>
        <a:solidFill>
          <a:srgbClr val="F2F2F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Experiencia del equipo operador</a:t>
          </a:r>
          <a:endParaRPr lang="es-EC" sz="1600" b="0" i="0" kern="1200" dirty="0">
            <a:solidFill>
              <a:srgbClr val="002060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563235" y="1268629"/>
        <a:ext cx="4268728" cy="618355"/>
      </dsp:txXfrm>
    </dsp:sp>
    <dsp:sp modelId="{B0F9BF18-2832-4F25-92F9-04637E6D5A51}">
      <dsp:nvSpPr>
        <dsp:cNvPr id="0" name=""/>
        <dsp:cNvSpPr/>
      </dsp:nvSpPr>
      <dsp:spPr>
        <a:xfrm>
          <a:off x="543997" y="2110623"/>
          <a:ext cx="4307204" cy="656831"/>
        </a:xfrm>
        <a:prstGeom prst="roundRect">
          <a:avLst>
            <a:gd name="adj" fmla="val 10000"/>
          </a:avLst>
        </a:prstGeom>
        <a:solidFill>
          <a:srgbClr val="F2F2F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b="0" i="0" kern="12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Menos procesos administrativos.</a:t>
          </a:r>
        </a:p>
      </dsp:txBody>
      <dsp:txXfrm>
        <a:off x="563235" y="2129861"/>
        <a:ext cx="4268728" cy="618355"/>
      </dsp:txXfrm>
    </dsp:sp>
    <dsp:sp modelId="{3B54BD97-E65D-4F9E-950F-1CCBFF79EBCB}">
      <dsp:nvSpPr>
        <dsp:cNvPr id="0" name=""/>
        <dsp:cNvSpPr/>
      </dsp:nvSpPr>
      <dsp:spPr>
        <a:xfrm>
          <a:off x="543997" y="2868506"/>
          <a:ext cx="4307204" cy="656831"/>
        </a:xfrm>
        <a:prstGeom prst="roundRect">
          <a:avLst>
            <a:gd name="adj" fmla="val 10000"/>
          </a:avLst>
        </a:prstGeom>
        <a:solidFill>
          <a:srgbClr val="F2F2F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b="0" i="0" kern="12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Control y riesgo de personal le pertenece al operador. </a:t>
          </a:r>
        </a:p>
      </dsp:txBody>
      <dsp:txXfrm>
        <a:off x="563235" y="2887744"/>
        <a:ext cx="4268728" cy="618355"/>
      </dsp:txXfrm>
    </dsp:sp>
    <dsp:sp modelId="{C9594426-E538-467E-AF16-5A680CD47746}">
      <dsp:nvSpPr>
        <dsp:cNvPr id="0" name=""/>
        <dsp:cNvSpPr/>
      </dsp:nvSpPr>
      <dsp:spPr>
        <a:xfrm>
          <a:off x="543997" y="3644641"/>
          <a:ext cx="4307204" cy="656831"/>
        </a:xfrm>
        <a:prstGeom prst="roundRect">
          <a:avLst>
            <a:gd name="adj" fmla="val 10000"/>
          </a:avLst>
        </a:prstGeom>
        <a:solidFill>
          <a:srgbClr val="F2F2F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Se asigna responsabilidad de la operación a un tercero (cobro de multas)</a:t>
          </a:r>
          <a:endParaRPr lang="es-EC" sz="1600" kern="1200" dirty="0">
            <a:solidFill>
              <a:srgbClr val="002060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563235" y="3663879"/>
        <a:ext cx="4268728" cy="618355"/>
      </dsp:txXfrm>
    </dsp:sp>
    <dsp:sp modelId="{EA7D09ED-601C-4170-8568-F7DE7AC67992}">
      <dsp:nvSpPr>
        <dsp:cNvPr id="0" name=""/>
        <dsp:cNvSpPr/>
      </dsp:nvSpPr>
      <dsp:spPr>
        <a:xfrm>
          <a:off x="5793403" y="0"/>
          <a:ext cx="5384005" cy="4508770"/>
        </a:xfrm>
        <a:prstGeom prst="roundRect">
          <a:avLst>
            <a:gd name="adj" fmla="val 10000"/>
          </a:avLst>
        </a:prstGeom>
        <a:solidFill>
          <a:srgbClr val="00206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spc="-25" dirty="0">
              <a:solidFill>
                <a:schemeClr val="bg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Contratación de servicios de asistencia técnica internacional</a:t>
          </a:r>
          <a:endParaRPr lang="es-EC" sz="2000" b="1" i="0" kern="1200" dirty="0">
            <a:solidFill>
              <a:schemeClr val="bg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5793403" y="0"/>
        <a:ext cx="5384005" cy="1352631"/>
      </dsp:txXfrm>
    </dsp:sp>
    <dsp:sp modelId="{6C11519D-D249-4FEF-AAB7-CFC7B124450B}">
      <dsp:nvSpPr>
        <dsp:cNvPr id="0" name=""/>
        <dsp:cNvSpPr/>
      </dsp:nvSpPr>
      <dsp:spPr>
        <a:xfrm>
          <a:off x="6331803" y="1353484"/>
          <a:ext cx="4307204" cy="521601"/>
        </a:xfrm>
        <a:prstGeom prst="roundRect">
          <a:avLst>
            <a:gd name="adj" fmla="val 10000"/>
          </a:avLst>
        </a:prstGeom>
        <a:solidFill>
          <a:srgbClr val="F2F2F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Experiencia de quien asiste</a:t>
          </a:r>
        </a:p>
      </dsp:txBody>
      <dsp:txXfrm>
        <a:off x="6347080" y="1368761"/>
        <a:ext cx="4276650" cy="491047"/>
      </dsp:txXfrm>
    </dsp:sp>
    <dsp:sp modelId="{7D414244-7F63-4F71-9F9B-767720D96A96}">
      <dsp:nvSpPr>
        <dsp:cNvPr id="0" name=""/>
        <dsp:cNvSpPr/>
      </dsp:nvSpPr>
      <dsp:spPr>
        <a:xfrm>
          <a:off x="6331803" y="1955332"/>
          <a:ext cx="4307204" cy="521601"/>
        </a:xfrm>
        <a:prstGeom prst="roundRect">
          <a:avLst>
            <a:gd name="adj" fmla="val 10000"/>
          </a:avLst>
        </a:prstGeom>
        <a:solidFill>
          <a:srgbClr val="F2F2F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Optimiza el tiempo para la operación</a:t>
          </a:r>
        </a:p>
      </dsp:txBody>
      <dsp:txXfrm>
        <a:off x="6347080" y="1970609"/>
        <a:ext cx="4276650" cy="491047"/>
      </dsp:txXfrm>
    </dsp:sp>
    <dsp:sp modelId="{4AD9276A-7354-4C86-A26D-72E47B99B9FE}">
      <dsp:nvSpPr>
        <dsp:cNvPr id="0" name=""/>
        <dsp:cNvSpPr/>
      </dsp:nvSpPr>
      <dsp:spPr>
        <a:xfrm>
          <a:off x="6331803" y="2557180"/>
          <a:ext cx="4307204" cy="521601"/>
        </a:xfrm>
        <a:prstGeom prst="roundRect">
          <a:avLst>
            <a:gd name="adj" fmla="val 10000"/>
          </a:avLst>
        </a:prstGeom>
        <a:solidFill>
          <a:srgbClr val="F2F2F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Operación enfocada a la ciudadanía</a:t>
          </a:r>
          <a:endParaRPr lang="es-EC" sz="1600" b="1" kern="1200" dirty="0">
            <a:solidFill>
              <a:srgbClr val="002060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6347080" y="2572457"/>
        <a:ext cx="4276650" cy="491047"/>
      </dsp:txXfrm>
    </dsp:sp>
    <dsp:sp modelId="{87348A47-CF05-4794-86D4-31F21E9594C6}">
      <dsp:nvSpPr>
        <dsp:cNvPr id="0" name=""/>
        <dsp:cNvSpPr/>
      </dsp:nvSpPr>
      <dsp:spPr>
        <a:xfrm>
          <a:off x="6331803" y="3159028"/>
          <a:ext cx="4307204" cy="521601"/>
        </a:xfrm>
        <a:prstGeom prst="roundRect">
          <a:avLst>
            <a:gd name="adj" fmla="val 10000"/>
          </a:avLst>
        </a:prstGeom>
        <a:solidFill>
          <a:srgbClr val="F2F2F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0" kern="12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Nuevos esquemas de negocio. Crecimiento local en materia tecnológica e industrial.</a:t>
          </a:r>
          <a:endParaRPr lang="es-EC" sz="1600" b="0" kern="1200" dirty="0">
            <a:solidFill>
              <a:srgbClr val="002060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6347080" y="3174305"/>
        <a:ext cx="4276650" cy="491047"/>
      </dsp:txXfrm>
    </dsp:sp>
    <dsp:sp modelId="{15065A0A-25C4-4F65-A965-5AF3D38ED23E}">
      <dsp:nvSpPr>
        <dsp:cNvPr id="0" name=""/>
        <dsp:cNvSpPr/>
      </dsp:nvSpPr>
      <dsp:spPr>
        <a:xfrm>
          <a:off x="6331803" y="3760876"/>
          <a:ext cx="4307204" cy="521601"/>
        </a:xfrm>
        <a:prstGeom prst="roundRect">
          <a:avLst>
            <a:gd name="adj" fmla="val 10000"/>
          </a:avLst>
        </a:prstGeom>
        <a:solidFill>
          <a:srgbClr val="F2F2F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Desarrollar capacidad y transferencia de conocimiento para Quito. </a:t>
          </a:r>
          <a:endParaRPr lang="es-EC" sz="1600" b="1" kern="1200" dirty="0">
            <a:solidFill>
              <a:srgbClr val="002060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6347080" y="3776153"/>
        <a:ext cx="4276650" cy="49104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895101-E09C-48D4-B423-849D92673E33}">
      <dsp:nvSpPr>
        <dsp:cNvPr id="0" name=""/>
        <dsp:cNvSpPr/>
      </dsp:nvSpPr>
      <dsp:spPr>
        <a:xfrm>
          <a:off x="92225" y="0"/>
          <a:ext cx="5384005" cy="4508770"/>
        </a:xfrm>
        <a:prstGeom prst="roundRect">
          <a:avLst>
            <a:gd name="adj" fmla="val 10000"/>
          </a:avLst>
        </a:prstGeom>
        <a:solidFill>
          <a:srgbClr val="00206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spc="-25" dirty="0">
              <a:solidFill>
                <a:schemeClr val="bg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Contratación de servicios de operación y mantenimiento</a:t>
          </a:r>
          <a:endParaRPr lang="es-EC" sz="2000" b="1" i="0" kern="1200" dirty="0">
            <a:solidFill>
              <a:schemeClr val="bg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92225" y="0"/>
        <a:ext cx="5384005" cy="1352631"/>
      </dsp:txXfrm>
    </dsp:sp>
    <dsp:sp modelId="{822FFB20-33AE-4E06-9611-AE54727526A0}">
      <dsp:nvSpPr>
        <dsp:cNvPr id="0" name=""/>
        <dsp:cNvSpPr/>
      </dsp:nvSpPr>
      <dsp:spPr>
        <a:xfrm>
          <a:off x="543997" y="1352741"/>
          <a:ext cx="4307204" cy="656831"/>
        </a:xfrm>
        <a:prstGeom prst="roundRect">
          <a:avLst>
            <a:gd name="adj" fmla="val 10000"/>
          </a:avLst>
        </a:prstGeom>
        <a:solidFill>
          <a:srgbClr val="F2F2F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0" i="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Implica mayor nivel de detalle sobre los estudios de los servicios a contratar</a:t>
          </a:r>
          <a:endParaRPr lang="es-EC" sz="1600" b="0" i="0" kern="1200" dirty="0">
            <a:solidFill>
              <a:srgbClr val="002060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563235" y="1371979"/>
        <a:ext cx="4268728" cy="618355"/>
      </dsp:txXfrm>
    </dsp:sp>
    <dsp:sp modelId="{BADBD981-6683-4E2F-A03D-8592DE99BF0C}">
      <dsp:nvSpPr>
        <dsp:cNvPr id="0" name=""/>
        <dsp:cNvSpPr/>
      </dsp:nvSpPr>
      <dsp:spPr>
        <a:xfrm>
          <a:off x="543997" y="2110623"/>
          <a:ext cx="4307204" cy="656831"/>
        </a:xfrm>
        <a:prstGeom prst="roundRect">
          <a:avLst>
            <a:gd name="adj" fmla="val 10000"/>
          </a:avLst>
        </a:prstGeom>
        <a:solidFill>
          <a:srgbClr val="F2F2F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0" i="0" kern="12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Gastos por el efecto de demora en la operación</a:t>
          </a:r>
          <a:endParaRPr lang="es-EC" sz="1600" b="0" i="0" kern="1200" dirty="0">
            <a:solidFill>
              <a:srgbClr val="002060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563235" y="2129861"/>
        <a:ext cx="4268728" cy="618355"/>
      </dsp:txXfrm>
    </dsp:sp>
    <dsp:sp modelId="{9DFC1AEB-C5F4-4412-AE1B-964FE821FA51}">
      <dsp:nvSpPr>
        <dsp:cNvPr id="0" name=""/>
        <dsp:cNvSpPr/>
      </dsp:nvSpPr>
      <dsp:spPr>
        <a:xfrm>
          <a:off x="543997" y="2868506"/>
          <a:ext cx="4307204" cy="656831"/>
        </a:xfrm>
        <a:prstGeom prst="roundRect">
          <a:avLst>
            <a:gd name="adj" fmla="val 10000"/>
          </a:avLst>
        </a:prstGeom>
        <a:solidFill>
          <a:srgbClr val="F2F2F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0" i="0" kern="12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Gasto corriente + utilidad esperada</a:t>
          </a:r>
          <a:endParaRPr lang="es-EC" sz="1600" b="0" i="0" kern="1200" dirty="0">
            <a:solidFill>
              <a:srgbClr val="002060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563235" y="2887744"/>
        <a:ext cx="4268728" cy="618355"/>
      </dsp:txXfrm>
    </dsp:sp>
    <dsp:sp modelId="{BC964A54-E0E9-4BEA-9A0C-6E94186C2140}">
      <dsp:nvSpPr>
        <dsp:cNvPr id="0" name=""/>
        <dsp:cNvSpPr/>
      </dsp:nvSpPr>
      <dsp:spPr>
        <a:xfrm>
          <a:off x="543997" y="3626389"/>
          <a:ext cx="4307204" cy="656831"/>
        </a:xfrm>
        <a:prstGeom prst="roundRect">
          <a:avLst>
            <a:gd name="adj" fmla="val 10000"/>
          </a:avLst>
        </a:prstGeom>
        <a:solidFill>
          <a:srgbClr val="F2F2F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0" i="0" kern="12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Capacidad internacional limitada por efectos del COVID-19</a:t>
          </a:r>
          <a:endParaRPr lang="es-EC" sz="1600" b="0" i="0" kern="1200" dirty="0">
            <a:solidFill>
              <a:srgbClr val="002060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563235" y="3645627"/>
        <a:ext cx="4268728" cy="618355"/>
      </dsp:txXfrm>
    </dsp:sp>
    <dsp:sp modelId="{EA7D09ED-601C-4170-8568-F7DE7AC67992}">
      <dsp:nvSpPr>
        <dsp:cNvPr id="0" name=""/>
        <dsp:cNvSpPr/>
      </dsp:nvSpPr>
      <dsp:spPr>
        <a:xfrm>
          <a:off x="5793403" y="0"/>
          <a:ext cx="5384005" cy="4508770"/>
        </a:xfrm>
        <a:prstGeom prst="roundRect">
          <a:avLst>
            <a:gd name="adj" fmla="val 10000"/>
          </a:avLst>
        </a:prstGeom>
        <a:solidFill>
          <a:srgbClr val="00206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spc="-25" dirty="0">
              <a:solidFill>
                <a:schemeClr val="bg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Contratación de servicios de asistencia técnica internacional</a:t>
          </a:r>
          <a:endParaRPr lang="es-EC" sz="2000" b="1" i="0" kern="1200" dirty="0">
            <a:solidFill>
              <a:schemeClr val="bg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5793403" y="0"/>
        <a:ext cx="5384005" cy="1352631"/>
      </dsp:txXfrm>
    </dsp:sp>
    <dsp:sp modelId="{87BC679A-D384-4A93-BB2E-607B7CAB9AC8}">
      <dsp:nvSpPr>
        <dsp:cNvPr id="0" name=""/>
        <dsp:cNvSpPr/>
      </dsp:nvSpPr>
      <dsp:spPr>
        <a:xfrm>
          <a:off x="6331803" y="1251440"/>
          <a:ext cx="4307204" cy="656831"/>
        </a:xfrm>
        <a:prstGeom prst="roundRect">
          <a:avLst>
            <a:gd name="adj" fmla="val 10000"/>
          </a:avLst>
        </a:prstGeom>
        <a:solidFill>
          <a:srgbClr val="F2F2F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b="0" i="0" kern="12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Proceso de aprendizaje más extenso.</a:t>
          </a:r>
        </a:p>
      </dsp:txBody>
      <dsp:txXfrm>
        <a:off x="6351041" y="1270678"/>
        <a:ext cx="4268728" cy="618355"/>
      </dsp:txXfrm>
    </dsp:sp>
    <dsp:sp modelId="{C92BD05D-8668-4D50-A8B1-992C80E2787A}">
      <dsp:nvSpPr>
        <dsp:cNvPr id="0" name=""/>
        <dsp:cNvSpPr/>
      </dsp:nvSpPr>
      <dsp:spPr>
        <a:xfrm>
          <a:off x="6331803" y="2088554"/>
          <a:ext cx="4307204" cy="656831"/>
        </a:xfrm>
        <a:prstGeom prst="roundRect">
          <a:avLst>
            <a:gd name="adj" fmla="val 10000"/>
          </a:avLst>
        </a:prstGeom>
        <a:solidFill>
          <a:srgbClr val="F2F2F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0" i="0" kern="12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Gasto corriente de la EP.</a:t>
          </a:r>
          <a:endParaRPr lang="es-EC" sz="1600" b="0" i="0" kern="1200" dirty="0">
            <a:solidFill>
              <a:srgbClr val="002060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6351041" y="2107792"/>
        <a:ext cx="4268728" cy="618355"/>
      </dsp:txXfrm>
    </dsp:sp>
    <dsp:sp modelId="{5AB773D6-B846-4E46-B856-5A652E8D207E}">
      <dsp:nvSpPr>
        <dsp:cNvPr id="0" name=""/>
        <dsp:cNvSpPr/>
      </dsp:nvSpPr>
      <dsp:spPr>
        <a:xfrm>
          <a:off x="6331803" y="2868506"/>
          <a:ext cx="4307204" cy="656831"/>
        </a:xfrm>
        <a:prstGeom prst="roundRect">
          <a:avLst>
            <a:gd name="adj" fmla="val 10000"/>
          </a:avLst>
        </a:prstGeom>
        <a:solidFill>
          <a:srgbClr val="F2F2F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0" i="0" kern="12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Relación de dependencia con todo el personal.</a:t>
          </a:r>
          <a:endParaRPr lang="es-EC" sz="1600" b="0" i="0" kern="1200" dirty="0">
            <a:solidFill>
              <a:srgbClr val="002060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6351041" y="2887744"/>
        <a:ext cx="4268728" cy="618355"/>
      </dsp:txXfrm>
    </dsp:sp>
    <dsp:sp modelId="{21859F40-2975-4B90-854D-984C5DD39DC8}">
      <dsp:nvSpPr>
        <dsp:cNvPr id="0" name=""/>
        <dsp:cNvSpPr/>
      </dsp:nvSpPr>
      <dsp:spPr>
        <a:xfrm>
          <a:off x="6331803" y="3626389"/>
          <a:ext cx="4307204" cy="656831"/>
        </a:xfrm>
        <a:prstGeom prst="roundRect">
          <a:avLst>
            <a:gd name="adj" fmla="val 10000"/>
          </a:avLst>
        </a:prstGeom>
        <a:solidFill>
          <a:srgbClr val="F2F2F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b="0" i="0" kern="120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Limitación de personal de la estructura actual</a:t>
          </a:r>
          <a:endParaRPr lang="es-EC" sz="1600" b="0" i="0" kern="1200" dirty="0">
            <a:solidFill>
              <a:srgbClr val="002060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6351041" y="3645627"/>
        <a:ext cx="4268728" cy="61835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895101-E09C-48D4-B423-849D92673E33}">
      <dsp:nvSpPr>
        <dsp:cNvPr id="0" name=""/>
        <dsp:cNvSpPr/>
      </dsp:nvSpPr>
      <dsp:spPr>
        <a:xfrm>
          <a:off x="33701" y="0"/>
          <a:ext cx="5384005" cy="4508770"/>
        </a:xfrm>
        <a:prstGeom prst="roundRect">
          <a:avLst>
            <a:gd name="adj" fmla="val 10000"/>
          </a:avLst>
        </a:prstGeom>
        <a:solidFill>
          <a:srgbClr val="1D397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400" b="1" kern="1200" dirty="0">
              <a:solidFill>
                <a:schemeClr val="bg1"/>
              </a:solidFill>
            </a:rPr>
            <a:t>Régimen de Contratación Pública</a:t>
          </a:r>
          <a:endParaRPr lang="es-EC" sz="2000" b="1" i="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3701" y="0"/>
        <a:ext cx="5384005" cy="1352631"/>
      </dsp:txXfrm>
    </dsp:sp>
    <dsp:sp modelId="{C9594426-E538-467E-AF16-5A680CD47746}">
      <dsp:nvSpPr>
        <dsp:cNvPr id="0" name=""/>
        <dsp:cNvSpPr/>
      </dsp:nvSpPr>
      <dsp:spPr>
        <a:xfrm>
          <a:off x="543997" y="1240596"/>
          <a:ext cx="4307204" cy="1359455"/>
        </a:xfrm>
        <a:prstGeom prst="roundRect">
          <a:avLst>
            <a:gd name="adj" fmla="val 10000"/>
          </a:avLst>
        </a:prstGeom>
        <a:solidFill>
          <a:srgbClr val="F2F2F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 dirty="0">
              <a:solidFill>
                <a:srgbClr val="1D397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Participación de empresas públicas y privadas</a:t>
          </a:r>
        </a:p>
      </dsp:txBody>
      <dsp:txXfrm>
        <a:off x="583814" y="1280413"/>
        <a:ext cx="4227570" cy="1279821"/>
      </dsp:txXfrm>
    </dsp:sp>
    <dsp:sp modelId="{277401A5-9A3A-4E45-BBD5-B55800105A3F}">
      <dsp:nvSpPr>
        <dsp:cNvPr id="0" name=""/>
        <dsp:cNvSpPr/>
      </dsp:nvSpPr>
      <dsp:spPr>
        <a:xfrm>
          <a:off x="543997" y="2922554"/>
          <a:ext cx="4307204" cy="1359455"/>
        </a:xfrm>
        <a:prstGeom prst="roundRect">
          <a:avLst>
            <a:gd name="adj" fmla="val 10000"/>
          </a:avLst>
        </a:prstGeom>
        <a:solidFill>
          <a:srgbClr val="F2F2F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>
              <a:solidFill>
                <a:srgbClr val="1D397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Tiempos de cada etapa definidos en la norma.</a:t>
          </a:r>
          <a:endParaRPr lang="es-EC" sz="1600" kern="1200" dirty="0">
            <a:solidFill>
              <a:srgbClr val="1D397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583814" y="2962371"/>
        <a:ext cx="4227570" cy="1279821"/>
      </dsp:txXfrm>
    </dsp:sp>
    <dsp:sp modelId="{EA7D09ED-601C-4170-8568-F7DE7AC67992}">
      <dsp:nvSpPr>
        <dsp:cNvPr id="0" name=""/>
        <dsp:cNvSpPr/>
      </dsp:nvSpPr>
      <dsp:spPr>
        <a:xfrm>
          <a:off x="5793403" y="0"/>
          <a:ext cx="5384005" cy="4508770"/>
        </a:xfrm>
        <a:prstGeom prst="roundRect">
          <a:avLst>
            <a:gd name="adj" fmla="val 10000"/>
          </a:avLst>
        </a:prstGeom>
        <a:solidFill>
          <a:srgbClr val="1D397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spc="-25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Régimen Especial Empresa Pública</a:t>
          </a:r>
          <a:endParaRPr lang="es-EC" sz="2000" b="1" i="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793403" y="0"/>
        <a:ext cx="5384005" cy="1352631"/>
      </dsp:txXfrm>
    </dsp:sp>
    <dsp:sp modelId="{F0C3EC07-A1DB-4862-BA51-40D69DF6CEA8}">
      <dsp:nvSpPr>
        <dsp:cNvPr id="0" name=""/>
        <dsp:cNvSpPr/>
      </dsp:nvSpPr>
      <dsp:spPr>
        <a:xfrm>
          <a:off x="6331803" y="1353016"/>
          <a:ext cx="4307204" cy="885792"/>
        </a:xfrm>
        <a:prstGeom prst="roundRect">
          <a:avLst>
            <a:gd name="adj" fmla="val 10000"/>
          </a:avLst>
        </a:prstGeom>
        <a:solidFill>
          <a:srgbClr val="F2F2F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 dirty="0">
              <a:solidFill>
                <a:srgbClr val="1D397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Menor tiempo de contratación</a:t>
          </a:r>
        </a:p>
      </dsp:txBody>
      <dsp:txXfrm>
        <a:off x="6357747" y="1378960"/>
        <a:ext cx="4255316" cy="833904"/>
      </dsp:txXfrm>
    </dsp:sp>
    <dsp:sp modelId="{86CE3843-2527-4096-81AB-02FC95BDD807}">
      <dsp:nvSpPr>
        <dsp:cNvPr id="0" name=""/>
        <dsp:cNvSpPr/>
      </dsp:nvSpPr>
      <dsp:spPr>
        <a:xfrm>
          <a:off x="6331803" y="2375084"/>
          <a:ext cx="4307204" cy="885792"/>
        </a:xfrm>
        <a:prstGeom prst="roundRect">
          <a:avLst>
            <a:gd name="adj" fmla="val 10000"/>
          </a:avLst>
        </a:prstGeom>
        <a:solidFill>
          <a:srgbClr val="F2F2F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>
              <a:solidFill>
                <a:srgbClr val="1D397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Garantiza mayor transparencia y confianza</a:t>
          </a:r>
          <a:endParaRPr lang="es-EC" sz="1600" kern="1200" dirty="0">
            <a:solidFill>
              <a:srgbClr val="1D397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6357747" y="2401028"/>
        <a:ext cx="4255316" cy="833904"/>
      </dsp:txXfrm>
    </dsp:sp>
    <dsp:sp modelId="{3526B0F3-0673-49C1-A1D4-83373FF0329D}">
      <dsp:nvSpPr>
        <dsp:cNvPr id="0" name=""/>
        <dsp:cNvSpPr/>
      </dsp:nvSpPr>
      <dsp:spPr>
        <a:xfrm>
          <a:off x="6331803" y="3397153"/>
          <a:ext cx="4307204" cy="885792"/>
        </a:xfrm>
        <a:prstGeom prst="roundRect">
          <a:avLst>
            <a:gd name="adj" fmla="val 10000"/>
          </a:avLst>
        </a:prstGeom>
        <a:solidFill>
          <a:srgbClr val="F2F2F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>
              <a:solidFill>
                <a:srgbClr val="1D397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Relación directa con el prestador del servicio</a:t>
          </a:r>
          <a:endParaRPr lang="es-EC" sz="1600" kern="1200" dirty="0">
            <a:solidFill>
              <a:srgbClr val="1D397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6357747" y="3423097"/>
        <a:ext cx="4255316" cy="83390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895101-E09C-48D4-B423-849D92673E33}">
      <dsp:nvSpPr>
        <dsp:cNvPr id="0" name=""/>
        <dsp:cNvSpPr/>
      </dsp:nvSpPr>
      <dsp:spPr>
        <a:xfrm>
          <a:off x="33701" y="0"/>
          <a:ext cx="5384005" cy="4508770"/>
        </a:xfrm>
        <a:prstGeom prst="roundRect">
          <a:avLst>
            <a:gd name="adj" fmla="val 10000"/>
          </a:avLst>
        </a:prstGeom>
        <a:solidFill>
          <a:srgbClr val="1D397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400" b="1" kern="1200" dirty="0">
              <a:solidFill>
                <a:schemeClr val="bg1"/>
              </a:solidFill>
            </a:rPr>
            <a:t>Régimen de Contratación Pública</a:t>
          </a:r>
          <a:endParaRPr lang="es-EC" sz="2000" b="1" i="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3701" y="0"/>
        <a:ext cx="5384005" cy="1352631"/>
      </dsp:txXfrm>
    </dsp:sp>
    <dsp:sp modelId="{AB139CB1-70C2-4A96-A314-BAEF776DBDC8}">
      <dsp:nvSpPr>
        <dsp:cNvPr id="0" name=""/>
        <dsp:cNvSpPr/>
      </dsp:nvSpPr>
      <dsp:spPr>
        <a:xfrm>
          <a:off x="543997" y="1213640"/>
          <a:ext cx="4307204" cy="885792"/>
        </a:xfrm>
        <a:prstGeom prst="roundRect">
          <a:avLst>
            <a:gd name="adj" fmla="val 10000"/>
          </a:avLst>
        </a:prstGeom>
        <a:solidFill>
          <a:srgbClr val="F2F2F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Tiempos de contratación prolongados</a:t>
          </a:r>
          <a:endParaRPr lang="es-EC" sz="1600" b="0" i="0" kern="1200" dirty="0">
            <a:solidFill>
              <a:srgbClr val="002060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569941" y="1239584"/>
        <a:ext cx="4255316" cy="833904"/>
      </dsp:txXfrm>
    </dsp:sp>
    <dsp:sp modelId="{63970961-C009-4F0F-982A-D15AE891A8D4}">
      <dsp:nvSpPr>
        <dsp:cNvPr id="0" name=""/>
        <dsp:cNvSpPr/>
      </dsp:nvSpPr>
      <dsp:spPr>
        <a:xfrm>
          <a:off x="543997" y="2375084"/>
          <a:ext cx="4307204" cy="885792"/>
        </a:xfrm>
        <a:prstGeom prst="roundRect">
          <a:avLst>
            <a:gd name="adj" fmla="val 10000"/>
          </a:avLst>
        </a:prstGeom>
        <a:solidFill>
          <a:srgbClr val="F2F2F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Consorcios dilatan proceso</a:t>
          </a:r>
          <a:endParaRPr lang="es-EC" sz="1600" kern="1200" dirty="0">
            <a:solidFill>
              <a:srgbClr val="002060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569941" y="2401028"/>
        <a:ext cx="4255316" cy="833904"/>
      </dsp:txXfrm>
    </dsp:sp>
    <dsp:sp modelId="{DD3B5729-C0C1-4A18-8ECB-A63AA6684784}">
      <dsp:nvSpPr>
        <dsp:cNvPr id="0" name=""/>
        <dsp:cNvSpPr/>
      </dsp:nvSpPr>
      <dsp:spPr>
        <a:xfrm>
          <a:off x="543997" y="3397153"/>
          <a:ext cx="4307204" cy="885792"/>
        </a:xfrm>
        <a:prstGeom prst="roundRect">
          <a:avLst>
            <a:gd name="adj" fmla="val 10000"/>
          </a:avLst>
        </a:prstGeom>
        <a:solidFill>
          <a:srgbClr val="F2F2F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Limitación en el porcentaje de subcontratación (30%)</a:t>
          </a:r>
          <a:endParaRPr lang="es-EC" sz="1600" kern="1200" dirty="0">
            <a:solidFill>
              <a:srgbClr val="002060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569941" y="3423097"/>
        <a:ext cx="4255316" cy="833904"/>
      </dsp:txXfrm>
    </dsp:sp>
    <dsp:sp modelId="{EA7D09ED-601C-4170-8568-F7DE7AC67992}">
      <dsp:nvSpPr>
        <dsp:cNvPr id="0" name=""/>
        <dsp:cNvSpPr/>
      </dsp:nvSpPr>
      <dsp:spPr>
        <a:xfrm>
          <a:off x="5793403" y="0"/>
          <a:ext cx="5384005" cy="4508770"/>
        </a:xfrm>
        <a:prstGeom prst="roundRect">
          <a:avLst>
            <a:gd name="adj" fmla="val 10000"/>
          </a:avLst>
        </a:prstGeom>
        <a:solidFill>
          <a:srgbClr val="1D397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spc="-25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Régimen Especial Empresa Pública</a:t>
          </a:r>
          <a:endParaRPr lang="es-EC" sz="2000" b="1" i="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793403" y="0"/>
        <a:ext cx="5384005" cy="1352631"/>
      </dsp:txXfrm>
    </dsp:sp>
    <dsp:sp modelId="{6193B918-3FA0-4EA5-8CC6-CE2433B3A4C1}">
      <dsp:nvSpPr>
        <dsp:cNvPr id="0" name=""/>
        <dsp:cNvSpPr/>
      </dsp:nvSpPr>
      <dsp:spPr>
        <a:xfrm>
          <a:off x="6331803" y="1256171"/>
          <a:ext cx="4307204" cy="1147666"/>
        </a:xfrm>
        <a:prstGeom prst="roundRect">
          <a:avLst>
            <a:gd name="adj" fmla="val 10000"/>
          </a:avLst>
        </a:prstGeom>
        <a:solidFill>
          <a:srgbClr val="F2F2F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No se contrata la operación completa</a:t>
          </a:r>
          <a:endParaRPr lang="es-EC" sz="1600" b="1" i="0" kern="1200" dirty="0">
            <a:solidFill>
              <a:schemeClr val="bg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6365417" y="1289785"/>
        <a:ext cx="4239976" cy="1080438"/>
      </dsp:txXfrm>
    </dsp:sp>
    <dsp:sp modelId="{047E44CC-B8B4-46A3-8B34-187F2952ACDB}">
      <dsp:nvSpPr>
        <dsp:cNvPr id="0" name=""/>
        <dsp:cNvSpPr/>
      </dsp:nvSpPr>
      <dsp:spPr>
        <a:xfrm>
          <a:off x="6331803" y="2608317"/>
          <a:ext cx="4307204" cy="1606400"/>
        </a:xfrm>
        <a:prstGeom prst="roundRect">
          <a:avLst>
            <a:gd name="adj" fmla="val 10000"/>
          </a:avLst>
        </a:prstGeom>
        <a:solidFill>
          <a:srgbClr val="F2F2F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Limitación en el porcentaje de subcontratación (30%)</a:t>
          </a:r>
          <a:endParaRPr lang="es-EC" sz="1600" b="1" i="0" kern="1200" dirty="0">
            <a:solidFill>
              <a:schemeClr val="bg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6378853" y="2655367"/>
        <a:ext cx="4213104" cy="15123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908273-CD33-4FA3-9075-C5873E118FDC}" type="datetimeFigureOut">
              <a:rPr lang="es-EC" smtClean="0"/>
              <a:t>8/2/2021</a:t>
            </a:fld>
            <a:endParaRPr lang="es-EC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C6522A-0E26-4058-A293-CDDC57FC85CC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705512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C6522A-0E26-4058-A293-CDDC57FC85CC}" type="slidenum">
              <a:rPr lang="es-EC" smtClean="0"/>
              <a:t>2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40051275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C6522A-0E26-4058-A293-CDDC57FC85CC}" type="slidenum">
              <a:rPr lang="es-EC" smtClean="0"/>
              <a:t>11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5350368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C6522A-0E26-4058-A293-CDDC57FC85CC}" type="slidenum">
              <a:rPr lang="es-EC" smtClean="0"/>
              <a:t>12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6208274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C6522A-0E26-4058-A293-CDDC57FC85CC}" type="slidenum">
              <a:rPr lang="es-EC" smtClean="0"/>
              <a:t>13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6673360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C6522A-0E26-4058-A293-CDDC57FC85CC}" type="slidenum">
              <a:rPr lang="es-EC" smtClean="0"/>
              <a:t>14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6710896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C6522A-0E26-4058-A293-CDDC57FC85CC}" type="slidenum">
              <a:rPr lang="es-EC" smtClean="0"/>
              <a:t>15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41079952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/>
              <a:t>Revisar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C6522A-0E26-4058-A293-CDDC57FC85CC}" type="slidenum">
              <a:rPr lang="es-EC" smtClean="0"/>
              <a:t>16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6617285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/>
              <a:t>Revisar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C6522A-0E26-4058-A293-CDDC57FC85CC}" type="slidenum">
              <a:rPr lang="es-EC" smtClean="0"/>
              <a:t>17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0957440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C6522A-0E26-4058-A293-CDDC57FC85CC}" type="slidenum">
              <a:rPr lang="es-EC" smtClean="0"/>
              <a:t>3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5906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/>
              <a:t>v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C6522A-0E26-4058-A293-CDDC57FC85CC}" type="slidenum">
              <a:rPr lang="es-EC" smtClean="0"/>
              <a:t>4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3234380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C6522A-0E26-4058-A293-CDDC57FC85CC}" type="slidenum">
              <a:rPr lang="es-EC" smtClean="0"/>
              <a:t>5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5853107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/>
              <a:t>Revisar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C6522A-0E26-4058-A293-CDDC57FC85CC}" type="slidenum">
              <a:rPr lang="es-EC" smtClean="0"/>
              <a:t>6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7973827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/>
              <a:t>Revisar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C6522A-0E26-4058-A293-CDDC57FC85CC}" type="slidenum">
              <a:rPr lang="es-EC" smtClean="0"/>
              <a:t>7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3991378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/>
              <a:t>Revisar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C6522A-0E26-4058-A293-CDDC57FC85CC}" type="slidenum">
              <a:rPr lang="es-EC" smtClean="0"/>
              <a:t>8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6275362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/>
              <a:t>Revisar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C6522A-0E26-4058-A293-CDDC57FC85CC}" type="slidenum">
              <a:rPr lang="es-EC" smtClean="0"/>
              <a:t>9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6321841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/>
              <a:t>Revisar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C6522A-0E26-4058-A293-CDDC57FC85CC}" type="slidenum">
              <a:rPr lang="es-EC" smtClean="0"/>
              <a:t>10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9537419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D7A0-6A53-4C02-8ABD-6647AD761165}" type="datetimeFigureOut">
              <a:rPr lang="es-EC" smtClean="0"/>
              <a:t>8/2/2021</a:t>
            </a:fld>
            <a:endParaRPr lang="es-EC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96071-8E90-48F6-B82F-7B151F9EEDEE}" type="slidenum">
              <a:rPr lang="es-EC" smtClean="0"/>
              <a:t>‹Nº›</a:t>
            </a:fld>
            <a:endParaRPr lang="es-EC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F8264FCF-017F-435E-AE3D-B4BF351818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21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925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D7A0-6A53-4C02-8ABD-6647AD761165}" type="datetimeFigureOut">
              <a:rPr lang="es-EC" smtClean="0"/>
              <a:t>8/2/2021</a:t>
            </a:fld>
            <a:endParaRPr lang="es-EC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96071-8E90-48F6-B82F-7B151F9EEDEE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4471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D7A0-6A53-4C02-8ABD-6647AD761165}" type="datetimeFigureOut">
              <a:rPr lang="es-EC" smtClean="0"/>
              <a:t>8/2/2021</a:t>
            </a:fld>
            <a:endParaRPr lang="es-EC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96071-8E90-48F6-B82F-7B151F9EEDEE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0036750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1" userDrawn="1">
  <p:cSld name="Section 1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4420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D7A0-6A53-4C02-8ABD-6647AD761165}" type="datetimeFigureOut">
              <a:rPr lang="es-EC" smtClean="0"/>
              <a:t>8/2/2021</a:t>
            </a:fld>
            <a:endParaRPr lang="es-EC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96071-8E90-48F6-B82F-7B151F9EEDEE}" type="slidenum">
              <a:rPr lang="es-EC" smtClean="0"/>
              <a:t>‹Nº›</a:t>
            </a:fld>
            <a:endParaRPr lang="es-EC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B6C10053-54EB-4E72-985A-7002542B86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21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920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D7A0-6A53-4C02-8ABD-6647AD761165}" type="datetimeFigureOut">
              <a:rPr lang="es-EC" smtClean="0"/>
              <a:t>8/2/2021</a:t>
            </a:fld>
            <a:endParaRPr lang="es-EC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96071-8E90-48F6-B82F-7B151F9EEDEE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221405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D7A0-6A53-4C02-8ABD-6647AD761165}" type="datetimeFigureOut">
              <a:rPr lang="es-EC" smtClean="0"/>
              <a:t>8/2/2021</a:t>
            </a:fld>
            <a:endParaRPr lang="es-EC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96071-8E90-48F6-B82F-7B151F9EEDEE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957793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D7A0-6A53-4C02-8ABD-6647AD761165}" type="datetimeFigureOut">
              <a:rPr lang="es-EC" smtClean="0"/>
              <a:t>8/2/2021</a:t>
            </a:fld>
            <a:endParaRPr lang="es-EC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96071-8E90-48F6-B82F-7B151F9EEDEE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206247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D7A0-6A53-4C02-8ABD-6647AD761165}" type="datetimeFigureOut">
              <a:rPr lang="es-EC" smtClean="0"/>
              <a:t>8/2/2021</a:t>
            </a:fld>
            <a:endParaRPr lang="es-EC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96071-8E90-48F6-B82F-7B151F9EEDEE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065102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D7A0-6A53-4C02-8ABD-6647AD761165}" type="datetimeFigureOut">
              <a:rPr lang="es-EC" smtClean="0"/>
              <a:t>8/2/2021</a:t>
            </a:fld>
            <a:endParaRPr lang="es-EC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96071-8E90-48F6-B82F-7B151F9EEDEE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510552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D7A0-6A53-4C02-8ABD-6647AD761165}" type="datetimeFigureOut">
              <a:rPr lang="es-EC" smtClean="0"/>
              <a:t>8/2/2021</a:t>
            </a:fld>
            <a:endParaRPr lang="es-EC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96071-8E90-48F6-B82F-7B151F9EEDEE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882076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D7A0-6A53-4C02-8ABD-6647AD761165}" type="datetimeFigureOut">
              <a:rPr lang="es-EC" smtClean="0"/>
              <a:t>8/2/2021</a:t>
            </a:fld>
            <a:endParaRPr lang="es-EC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96071-8E90-48F6-B82F-7B151F9EEDEE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727911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FFD7A0-6A53-4C02-8ABD-6647AD761165}" type="datetimeFigureOut">
              <a:rPr lang="es-EC" smtClean="0"/>
              <a:t>8/2/2021</a:t>
            </a:fld>
            <a:endParaRPr lang="es-EC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E96071-8E90-48F6-B82F-7B151F9EEDEE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80395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0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1.xml"/><Relationship Id="rId5" Type="http://schemas.openxmlformats.org/officeDocument/2006/relationships/diagramLayout" Target="../diagrams/layout11.xml"/><Relationship Id="rId4" Type="http://schemas.openxmlformats.org/officeDocument/2006/relationships/diagramData" Target="../diagrams/data11.xml"/><Relationship Id="rId9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2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2.xml"/><Relationship Id="rId5" Type="http://schemas.openxmlformats.org/officeDocument/2006/relationships/diagramLayout" Target="../diagrams/layout12.xml"/><Relationship Id="rId4" Type="http://schemas.openxmlformats.org/officeDocument/2006/relationships/diagramData" Target="../diagrams/data12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3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3.xml"/><Relationship Id="rId5" Type="http://schemas.openxmlformats.org/officeDocument/2006/relationships/diagramLayout" Target="../diagrams/layout13.xml"/><Relationship Id="rId4" Type="http://schemas.openxmlformats.org/officeDocument/2006/relationships/diagramData" Target="../diagrams/data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18" Type="http://schemas.openxmlformats.org/officeDocument/2006/relationships/image" Target="../media/image8.emf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17" Type="http://schemas.openxmlformats.org/officeDocument/2006/relationships/image" Target="../media/image7.emf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6.emf"/><Relationship Id="rId20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5" Type="http://schemas.openxmlformats.org/officeDocument/2006/relationships/image" Target="../media/image5.emf"/><Relationship Id="rId10" Type="http://schemas.openxmlformats.org/officeDocument/2006/relationships/diagramLayout" Target="../diagrams/layout2.xml"/><Relationship Id="rId19" Type="http://schemas.openxmlformats.org/officeDocument/2006/relationships/image" Target="../media/image9.emf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Relationship Id="rId1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3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13" Type="http://schemas.microsoft.com/office/2007/relationships/diagramDrawing" Target="../diagrams/drawing4.xml"/><Relationship Id="rId18" Type="http://schemas.microsoft.com/office/2007/relationships/diagramDrawing" Target="../diagrams/drawing5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3.xml"/><Relationship Id="rId12" Type="http://schemas.openxmlformats.org/officeDocument/2006/relationships/diagramColors" Target="../diagrams/colors4.xml"/><Relationship Id="rId17" Type="http://schemas.openxmlformats.org/officeDocument/2006/relationships/diagramColors" Target="../diagrams/colors5.xml"/><Relationship Id="rId2" Type="http://schemas.openxmlformats.org/officeDocument/2006/relationships/notesSlide" Target="../notesSlides/notesSlide4.xml"/><Relationship Id="rId16" Type="http://schemas.openxmlformats.org/officeDocument/2006/relationships/diagramQuickStyle" Target="../diagrams/quickStyl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11" Type="http://schemas.openxmlformats.org/officeDocument/2006/relationships/diagramQuickStyle" Target="../diagrams/quickStyle4.xml"/><Relationship Id="rId5" Type="http://schemas.openxmlformats.org/officeDocument/2006/relationships/diagramLayout" Target="../diagrams/layout3.xml"/><Relationship Id="rId15" Type="http://schemas.openxmlformats.org/officeDocument/2006/relationships/diagramLayout" Target="../diagrams/layout5.xml"/><Relationship Id="rId10" Type="http://schemas.openxmlformats.org/officeDocument/2006/relationships/diagramLayout" Target="../diagrams/layout4.xml"/><Relationship Id="rId4" Type="http://schemas.openxmlformats.org/officeDocument/2006/relationships/diagramData" Target="../diagrams/data3.xml"/><Relationship Id="rId9" Type="http://schemas.openxmlformats.org/officeDocument/2006/relationships/diagramData" Target="../diagrams/data4.xml"/><Relationship Id="rId14" Type="http://schemas.openxmlformats.org/officeDocument/2006/relationships/diagramData" Target="../diagrams/data5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8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9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6" y="0"/>
            <a:ext cx="12131812" cy="685800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C616271D-FEF8-435C-9C7B-47845AB36437}"/>
              </a:ext>
            </a:extLst>
          </p:cNvPr>
          <p:cNvSpPr txBox="1"/>
          <p:nvPr/>
        </p:nvSpPr>
        <p:spPr>
          <a:xfrm>
            <a:off x="3928720" y="4665728"/>
            <a:ext cx="48394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solidFill>
                  <a:schemeClr val="bg1"/>
                </a:solidFill>
              </a:rPr>
              <a:t>ANÁLISIS DE ALTERNATIVAS MODELO DE OPERACIÓN</a:t>
            </a:r>
          </a:p>
        </p:txBody>
      </p:sp>
    </p:spTree>
    <p:extLst>
      <p:ext uri="{BB962C8B-B14F-4D97-AF65-F5344CB8AC3E}">
        <p14:creationId xmlns:p14="http://schemas.microsoft.com/office/powerpoint/2010/main" val="1937477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4"/>
    </mc:Choice>
    <mc:Fallback xmlns="">
      <p:transition spd="slow" advTm="1554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Imagen 31">
            <a:extLst>
              <a:ext uri="{FF2B5EF4-FFF2-40B4-BE49-F238E27FC236}">
                <a16:creationId xmlns:a16="http://schemas.microsoft.com/office/drawing/2014/main" id="{9FEF51E0-1AEC-0947-BB40-32D51CF681F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164" t="17415" r="10164" b="6938"/>
          <a:stretch/>
        </p:blipFill>
        <p:spPr>
          <a:xfrm>
            <a:off x="0" y="0"/>
            <a:ext cx="12207444" cy="701662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97CAF4C3-BCB0-4B92-9DAE-2E0FFD5FE40A}"/>
              </a:ext>
            </a:extLst>
          </p:cNvPr>
          <p:cNvSpPr/>
          <p:nvPr/>
        </p:nvSpPr>
        <p:spPr>
          <a:xfrm>
            <a:off x="477520" y="226867"/>
            <a:ext cx="55851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ANÁLISIS FINANCIERO: </a:t>
            </a:r>
            <a:r>
              <a:rPr lang="es-ES" sz="24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Estructura</a:t>
            </a:r>
            <a:endParaRPr lang="es-EC" sz="24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F1D9F242-3898-42A0-8BF7-AA915842A4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8106758"/>
              </p:ext>
            </p:extLst>
          </p:nvPr>
        </p:nvGraphicFramePr>
        <p:xfrm>
          <a:off x="-267285" y="915399"/>
          <a:ext cx="12337366" cy="52170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13" name="Grupo 12">
            <a:extLst>
              <a:ext uri="{FF2B5EF4-FFF2-40B4-BE49-F238E27FC236}">
                <a16:creationId xmlns:a16="http://schemas.microsoft.com/office/drawing/2014/main" id="{F6FB1934-2348-47BE-BB89-F924FD1A8409}"/>
              </a:ext>
            </a:extLst>
          </p:cNvPr>
          <p:cNvGrpSpPr/>
          <p:nvPr/>
        </p:nvGrpSpPr>
        <p:grpSpPr>
          <a:xfrm>
            <a:off x="9045525" y="2727649"/>
            <a:ext cx="3024555" cy="1286086"/>
            <a:chOff x="475965" y="552117"/>
            <a:chExt cx="4291226" cy="1730180"/>
          </a:xfrm>
        </p:grpSpPr>
        <p:sp>
          <p:nvSpPr>
            <p:cNvPr id="15" name="Rectángulo: esquinas redondeadas 14">
              <a:extLst>
                <a:ext uri="{FF2B5EF4-FFF2-40B4-BE49-F238E27FC236}">
                  <a16:creationId xmlns:a16="http://schemas.microsoft.com/office/drawing/2014/main" id="{921EE50D-CD44-4271-A886-5A65ADD7F95B}"/>
                </a:ext>
              </a:extLst>
            </p:cNvPr>
            <p:cNvSpPr/>
            <p:nvPr/>
          </p:nvSpPr>
          <p:spPr>
            <a:xfrm>
              <a:off x="475965" y="552117"/>
              <a:ext cx="4291226" cy="1730180"/>
            </a:xfrm>
            <a:prstGeom prst="roundRect">
              <a:avLst>
                <a:gd name="adj" fmla="val 10000"/>
              </a:avLst>
            </a:prstGeom>
            <a:solidFill>
              <a:schemeClr val="bg1">
                <a:lumMod val="85000"/>
                <a:alpha val="90000"/>
              </a:schemeClr>
            </a:solidFill>
            <a:ln>
              <a:noFill/>
            </a:ln>
          </p:spPr>
          <p:style>
            <a:lnRef idx="1">
              <a:scrgbClr r="0" g="0" b="0"/>
            </a:lnRef>
            <a:fillRef idx="1">
              <a:scrgbClr r="0" g="0" b="0"/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Rectángulo: esquinas redondeadas 4">
              <a:extLst>
                <a:ext uri="{FF2B5EF4-FFF2-40B4-BE49-F238E27FC236}">
                  <a16:creationId xmlns:a16="http://schemas.microsoft.com/office/drawing/2014/main" id="{948262D3-35F2-4A9F-BF59-8E3803DBAE82}"/>
                </a:ext>
              </a:extLst>
            </p:cNvPr>
            <p:cNvSpPr txBox="1"/>
            <p:nvPr/>
          </p:nvSpPr>
          <p:spPr>
            <a:xfrm>
              <a:off x="513972" y="590123"/>
              <a:ext cx="3554648" cy="122162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t" anchorCtr="0">
              <a:noAutofit/>
            </a:bodyPr>
            <a:lstStyle/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s-ES" sz="1400" kern="1200" dirty="0">
                  <a:solidFill>
                    <a:srgbClr val="1D397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Túnel y vía</a:t>
              </a: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s-ES" sz="1400" dirty="0">
                  <a:solidFill>
                    <a:srgbClr val="1D397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Estaciones</a:t>
              </a: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s-ES" sz="1400" kern="1200" dirty="0">
                  <a:solidFill>
                    <a:srgbClr val="1D397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Señalización</a:t>
              </a: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s-ES" sz="1400" dirty="0">
                  <a:solidFill>
                    <a:srgbClr val="1D397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Material rodante</a:t>
              </a: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s-ES" sz="1400" kern="1200" dirty="0">
                  <a:solidFill>
                    <a:srgbClr val="1D397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Telecomunicaciones</a:t>
              </a:r>
              <a:br>
                <a:rPr lang="es-ES" sz="1400" kern="1200" dirty="0">
                  <a:solidFill>
                    <a:srgbClr val="1D397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</a:br>
              <a:endParaRPr lang="es-EC" sz="1400" kern="1200" dirty="0">
                <a:solidFill>
                  <a:srgbClr val="1D39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7" name="Grupo 16">
            <a:extLst>
              <a:ext uri="{FF2B5EF4-FFF2-40B4-BE49-F238E27FC236}">
                <a16:creationId xmlns:a16="http://schemas.microsoft.com/office/drawing/2014/main" id="{DEDFD513-B45D-4756-B0DC-246617B4B008}"/>
              </a:ext>
            </a:extLst>
          </p:cNvPr>
          <p:cNvGrpSpPr/>
          <p:nvPr/>
        </p:nvGrpSpPr>
        <p:grpSpPr>
          <a:xfrm>
            <a:off x="8297593" y="725594"/>
            <a:ext cx="3024555" cy="1286086"/>
            <a:chOff x="475965" y="552117"/>
            <a:chExt cx="4291226" cy="1730180"/>
          </a:xfrm>
        </p:grpSpPr>
        <p:sp>
          <p:nvSpPr>
            <p:cNvPr id="18" name="Rectángulo: esquinas redondeadas 17">
              <a:extLst>
                <a:ext uri="{FF2B5EF4-FFF2-40B4-BE49-F238E27FC236}">
                  <a16:creationId xmlns:a16="http://schemas.microsoft.com/office/drawing/2014/main" id="{DC85B413-F45F-493C-9D16-63F35C42272A}"/>
                </a:ext>
              </a:extLst>
            </p:cNvPr>
            <p:cNvSpPr/>
            <p:nvPr/>
          </p:nvSpPr>
          <p:spPr>
            <a:xfrm>
              <a:off x="475965" y="552117"/>
              <a:ext cx="4291226" cy="1730180"/>
            </a:xfrm>
            <a:prstGeom prst="roundRect">
              <a:avLst>
                <a:gd name="adj" fmla="val 10000"/>
              </a:avLst>
            </a:prstGeom>
            <a:solidFill>
              <a:schemeClr val="bg1">
                <a:lumMod val="85000"/>
                <a:alpha val="90000"/>
              </a:schemeClr>
            </a:solidFill>
            <a:ln>
              <a:noFill/>
            </a:ln>
          </p:spPr>
          <p:style>
            <a:lnRef idx="1">
              <a:scrgbClr r="0" g="0" b="0"/>
            </a:lnRef>
            <a:fillRef idx="1">
              <a:scrgbClr r="0" g="0" b="0"/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Rectángulo: esquinas redondeadas 4">
              <a:extLst>
                <a:ext uri="{FF2B5EF4-FFF2-40B4-BE49-F238E27FC236}">
                  <a16:creationId xmlns:a16="http://schemas.microsoft.com/office/drawing/2014/main" id="{926C7D94-62BD-4D13-9BA7-FBA1C97752FC}"/>
                </a:ext>
              </a:extLst>
            </p:cNvPr>
            <p:cNvSpPr txBox="1"/>
            <p:nvPr/>
          </p:nvSpPr>
          <p:spPr>
            <a:xfrm>
              <a:off x="513970" y="639461"/>
              <a:ext cx="2927846" cy="122162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t" anchorCtr="0">
              <a:noAutofit/>
            </a:bodyPr>
            <a:lstStyle/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s-ES" sz="1400" b="1" kern="1200" dirty="0">
                  <a:solidFill>
                    <a:srgbClr val="1D397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Personal*</a:t>
              </a: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s-ES" sz="1400" dirty="0">
                  <a:solidFill>
                    <a:srgbClr val="1D397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Sistemas</a:t>
              </a: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s-ES" sz="1400" kern="1200" dirty="0">
                  <a:solidFill>
                    <a:srgbClr val="1D397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Seguros </a:t>
              </a:r>
              <a:r>
                <a:rPr lang="es-ES" sz="1400" dirty="0">
                  <a:solidFill>
                    <a:srgbClr val="1D397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Civil</a:t>
              </a: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s-ES" sz="1400" b="1" kern="1200" dirty="0">
                  <a:solidFill>
                    <a:srgbClr val="1D397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Capacitación*</a:t>
              </a: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s-ES" sz="1400" dirty="0">
                  <a:solidFill>
                    <a:srgbClr val="1D397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Certificaciones</a:t>
              </a:r>
              <a:endParaRPr lang="es-ES" sz="1400" kern="1200" dirty="0">
                <a:solidFill>
                  <a:srgbClr val="1D39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s-EC" sz="1600" kern="1200" dirty="0">
                <a:solidFill>
                  <a:srgbClr val="1D39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20" name="Grupo 19">
            <a:extLst>
              <a:ext uri="{FF2B5EF4-FFF2-40B4-BE49-F238E27FC236}">
                <a16:creationId xmlns:a16="http://schemas.microsoft.com/office/drawing/2014/main" id="{D9DD19F5-24BE-410C-A2DE-9445233386C8}"/>
              </a:ext>
            </a:extLst>
          </p:cNvPr>
          <p:cNvGrpSpPr/>
          <p:nvPr/>
        </p:nvGrpSpPr>
        <p:grpSpPr>
          <a:xfrm>
            <a:off x="8297592" y="4702809"/>
            <a:ext cx="3024555" cy="1286086"/>
            <a:chOff x="475965" y="552117"/>
            <a:chExt cx="4291226" cy="1730180"/>
          </a:xfrm>
        </p:grpSpPr>
        <p:sp>
          <p:nvSpPr>
            <p:cNvPr id="21" name="Rectángulo: esquinas redondeadas 20">
              <a:extLst>
                <a:ext uri="{FF2B5EF4-FFF2-40B4-BE49-F238E27FC236}">
                  <a16:creationId xmlns:a16="http://schemas.microsoft.com/office/drawing/2014/main" id="{70397B7E-B793-40F7-ADBA-DA8E872A7F22}"/>
                </a:ext>
              </a:extLst>
            </p:cNvPr>
            <p:cNvSpPr/>
            <p:nvPr/>
          </p:nvSpPr>
          <p:spPr>
            <a:xfrm>
              <a:off x="475965" y="552117"/>
              <a:ext cx="4291226" cy="1730180"/>
            </a:xfrm>
            <a:prstGeom prst="roundRect">
              <a:avLst>
                <a:gd name="adj" fmla="val 10000"/>
              </a:avLst>
            </a:prstGeom>
            <a:solidFill>
              <a:schemeClr val="bg1">
                <a:lumMod val="85000"/>
                <a:alpha val="90000"/>
              </a:schemeClr>
            </a:solidFill>
            <a:ln>
              <a:noFill/>
            </a:ln>
          </p:spPr>
          <p:style>
            <a:lnRef idx="1">
              <a:scrgbClr r="0" g="0" b="0"/>
            </a:lnRef>
            <a:fillRef idx="1">
              <a:scrgbClr r="0" g="0" b="0"/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Rectángulo: esquinas redondeadas 4">
              <a:extLst>
                <a:ext uri="{FF2B5EF4-FFF2-40B4-BE49-F238E27FC236}">
                  <a16:creationId xmlns:a16="http://schemas.microsoft.com/office/drawing/2014/main" id="{35336EFF-8A0F-439F-B962-5B7050DFA011}"/>
                </a:ext>
              </a:extLst>
            </p:cNvPr>
            <p:cNvSpPr txBox="1"/>
            <p:nvPr/>
          </p:nvSpPr>
          <p:spPr>
            <a:xfrm>
              <a:off x="513971" y="590123"/>
              <a:ext cx="2927846" cy="122162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t" anchorCtr="0">
              <a:noAutofit/>
            </a:bodyPr>
            <a:lstStyle/>
            <a:p>
              <a:pPr marL="171450" lvl="1" indent="-17145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s-ES" sz="1600" kern="1200" dirty="0">
                  <a:solidFill>
                    <a:srgbClr val="1D397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Fiscalización de contrato</a:t>
              </a:r>
            </a:p>
            <a:p>
              <a:pPr marL="0" lvl="1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s-ES" sz="1600" kern="1200" dirty="0">
                  <a:solidFill>
                    <a:srgbClr val="1D397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vs </a:t>
              </a:r>
            </a:p>
            <a:p>
              <a:pPr marL="171450" lvl="1" indent="-17145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s-ES" sz="1600" dirty="0">
                  <a:solidFill>
                    <a:srgbClr val="1D397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Control de calidad externo</a:t>
              </a:r>
              <a:br>
                <a:rPr lang="es-ES" sz="1600" kern="1200" dirty="0">
                  <a:solidFill>
                    <a:srgbClr val="1D397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</a:br>
              <a:br>
                <a:rPr lang="es-ES" sz="1600" kern="1200" dirty="0">
                  <a:solidFill>
                    <a:srgbClr val="1D397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</a:br>
              <a:endParaRPr lang="es-EC" sz="1600" kern="1200" dirty="0">
                <a:solidFill>
                  <a:srgbClr val="1D39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23" name="Grupo 22">
            <a:extLst>
              <a:ext uri="{FF2B5EF4-FFF2-40B4-BE49-F238E27FC236}">
                <a16:creationId xmlns:a16="http://schemas.microsoft.com/office/drawing/2014/main" id="{2E2B9AC1-8AF4-4558-A737-DDC97D86B445}"/>
              </a:ext>
            </a:extLst>
          </p:cNvPr>
          <p:cNvGrpSpPr/>
          <p:nvPr/>
        </p:nvGrpSpPr>
        <p:grpSpPr>
          <a:xfrm>
            <a:off x="262043" y="2822552"/>
            <a:ext cx="3051343" cy="1286086"/>
            <a:chOff x="475965" y="552117"/>
            <a:chExt cx="4329233" cy="1730180"/>
          </a:xfrm>
        </p:grpSpPr>
        <p:sp>
          <p:nvSpPr>
            <p:cNvPr id="24" name="Rectángulo: esquinas redondeadas 23">
              <a:extLst>
                <a:ext uri="{FF2B5EF4-FFF2-40B4-BE49-F238E27FC236}">
                  <a16:creationId xmlns:a16="http://schemas.microsoft.com/office/drawing/2014/main" id="{15F82DE0-690C-46DB-B511-BDF311670A68}"/>
                </a:ext>
              </a:extLst>
            </p:cNvPr>
            <p:cNvSpPr/>
            <p:nvPr/>
          </p:nvSpPr>
          <p:spPr>
            <a:xfrm>
              <a:off x="475965" y="552117"/>
              <a:ext cx="4291226" cy="1730180"/>
            </a:xfrm>
            <a:prstGeom prst="roundRect">
              <a:avLst>
                <a:gd name="adj" fmla="val 10000"/>
              </a:avLst>
            </a:prstGeom>
            <a:solidFill>
              <a:schemeClr val="bg1">
                <a:lumMod val="85000"/>
                <a:alpha val="90000"/>
              </a:schemeClr>
            </a:solidFill>
            <a:ln>
              <a:noFill/>
            </a:ln>
          </p:spPr>
          <p:style>
            <a:lnRef idx="1">
              <a:scrgbClr r="0" g="0" b="0"/>
            </a:lnRef>
            <a:fillRef idx="1">
              <a:scrgbClr r="0" g="0" b="0"/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Rectángulo: esquinas redondeadas 4">
              <a:extLst>
                <a:ext uri="{FF2B5EF4-FFF2-40B4-BE49-F238E27FC236}">
                  <a16:creationId xmlns:a16="http://schemas.microsoft.com/office/drawing/2014/main" id="{52C47BBE-A336-421E-8803-6F96D44E9F06}"/>
                </a:ext>
              </a:extLst>
            </p:cNvPr>
            <p:cNvSpPr txBox="1"/>
            <p:nvPr/>
          </p:nvSpPr>
          <p:spPr>
            <a:xfrm>
              <a:off x="513972" y="590123"/>
              <a:ext cx="4291226" cy="122162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t" anchorCtr="0">
              <a:noAutofit/>
            </a:bodyPr>
            <a:lstStyle/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s-ES" sz="1400" kern="1200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Limpieza</a:t>
              </a: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s-ES" sz="1400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Seguridad Civil</a:t>
              </a: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s-ES" sz="1400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Mant. Escaleras y Ascensores</a:t>
              </a: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s-ES" sz="1400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Mant. </a:t>
              </a:r>
              <a:r>
                <a:rPr lang="es-ES" sz="1400" dirty="0" err="1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Sist</a:t>
              </a:r>
              <a:r>
                <a:rPr lang="es-ES" sz="1400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 Incendios</a:t>
              </a: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s-ES" sz="1400" kern="1200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Mant. </a:t>
              </a:r>
              <a:r>
                <a:rPr lang="es-ES" sz="1400" kern="1200" dirty="0" err="1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Sis</a:t>
              </a:r>
              <a:r>
                <a:rPr lang="es-ES" sz="1400" dirty="0" err="1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</a:t>
              </a:r>
              <a:r>
                <a:rPr lang="es-ES" sz="1400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 Electromecánicos</a:t>
              </a:r>
              <a:r>
                <a:rPr lang="es-ES" sz="1400" kern="1200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br>
                <a:rPr lang="es-ES" sz="1400" kern="1200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</a:br>
              <a:br>
                <a:rPr lang="es-ES" sz="1400" kern="1200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</a:br>
              <a:endParaRPr lang="es-EC" sz="1400" kern="1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26" name="Grupo 25">
            <a:extLst>
              <a:ext uri="{FF2B5EF4-FFF2-40B4-BE49-F238E27FC236}">
                <a16:creationId xmlns:a16="http://schemas.microsoft.com/office/drawing/2014/main" id="{5D7B0BFC-9572-4D54-8671-F784F7D154FD}"/>
              </a:ext>
            </a:extLst>
          </p:cNvPr>
          <p:cNvGrpSpPr/>
          <p:nvPr/>
        </p:nvGrpSpPr>
        <p:grpSpPr>
          <a:xfrm>
            <a:off x="686971" y="915399"/>
            <a:ext cx="3024555" cy="1286086"/>
            <a:chOff x="475965" y="552117"/>
            <a:chExt cx="4291226" cy="1730180"/>
          </a:xfrm>
        </p:grpSpPr>
        <p:sp>
          <p:nvSpPr>
            <p:cNvPr id="27" name="Rectángulo: esquinas redondeadas 26">
              <a:extLst>
                <a:ext uri="{FF2B5EF4-FFF2-40B4-BE49-F238E27FC236}">
                  <a16:creationId xmlns:a16="http://schemas.microsoft.com/office/drawing/2014/main" id="{9620EDA4-BE3B-4AA0-A1F2-1579315DA9D9}"/>
                </a:ext>
              </a:extLst>
            </p:cNvPr>
            <p:cNvSpPr/>
            <p:nvPr/>
          </p:nvSpPr>
          <p:spPr>
            <a:xfrm>
              <a:off x="475965" y="552117"/>
              <a:ext cx="4291226" cy="1730180"/>
            </a:xfrm>
            <a:prstGeom prst="roundRect">
              <a:avLst>
                <a:gd name="adj" fmla="val 10000"/>
              </a:avLst>
            </a:prstGeom>
            <a:solidFill>
              <a:schemeClr val="bg1">
                <a:lumMod val="85000"/>
                <a:alpha val="90000"/>
              </a:schemeClr>
            </a:solidFill>
            <a:ln>
              <a:noFill/>
            </a:ln>
          </p:spPr>
          <p:style>
            <a:lnRef idx="1">
              <a:scrgbClr r="0" g="0" b="0"/>
            </a:lnRef>
            <a:fillRef idx="1">
              <a:scrgbClr r="0" g="0" b="0"/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" name="Rectángulo: esquinas redondeadas 4">
              <a:extLst>
                <a:ext uri="{FF2B5EF4-FFF2-40B4-BE49-F238E27FC236}">
                  <a16:creationId xmlns:a16="http://schemas.microsoft.com/office/drawing/2014/main" id="{231524CF-7A0E-4623-B9CA-A380F0376B5A}"/>
                </a:ext>
              </a:extLst>
            </p:cNvPr>
            <p:cNvSpPr txBox="1"/>
            <p:nvPr/>
          </p:nvSpPr>
          <p:spPr>
            <a:xfrm>
              <a:off x="513972" y="590123"/>
              <a:ext cx="3963713" cy="122162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t" anchorCtr="0">
              <a:noAutofit/>
            </a:bodyPr>
            <a:lstStyle/>
            <a:p>
              <a:pPr marL="285750" lvl="1" indent="-28575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r>
                <a:rPr lang="es-ES" sz="1600" b="1" kern="1200" dirty="0">
                  <a:solidFill>
                    <a:srgbClr val="1D397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Servicio de </a:t>
              </a:r>
              <a:r>
                <a:rPr lang="es-ES" sz="1600" b="1" dirty="0">
                  <a:solidFill>
                    <a:srgbClr val="1D397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operación </a:t>
              </a:r>
              <a:r>
                <a:rPr lang="es-ES" sz="1600" b="1" kern="1200" dirty="0">
                  <a:solidFill>
                    <a:srgbClr val="1D397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vs </a:t>
              </a:r>
            </a:p>
            <a:p>
              <a:pPr marL="285750" lvl="1" indent="-28575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r>
                <a:rPr lang="es-ES" sz="1600" b="1" kern="1200" dirty="0">
                  <a:solidFill>
                    <a:srgbClr val="1D397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Servicio de </a:t>
              </a:r>
              <a:r>
                <a:rPr lang="es-ES" sz="1600" b="1" dirty="0">
                  <a:solidFill>
                    <a:srgbClr val="1D397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asistencia técnica    </a:t>
              </a:r>
              <a:br>
                <a:rPr lang="es-ES" sz="1600" b="1" kern="1200" dirty="0">
                  <a:solidFill>
                    <a:srgbClr val="1D397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</a:br>
              <a:br>
                <a:rPr lang="es-ES" sz="1600" kern="1200" dirty="0">
                  <a:solidFill>
                    <a:srgbClr val="1D397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</a:br>
              <a:endParaRPr lang="es-EC" sz="1600" kern="1200" dirty="0">
                <a:solidFill>
                  <a:srgbClr val="1D39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29" name="Grupo 28">
            <a:extLst>
              <a:ext uri="{FF2B5EF4-FFF2-40B4-BE49-F238E27FC236}">
                <a16:creationId xmlns:a16="http://schemas.microsoft.com/office/drawing/2014/main" id="{A647E234-36D9-4F33-99CC-B217DAA7EA04}"/>
              </a:ext>
            </a:extLst>
          </p:cNvPr>
          <p:cNvGrpSpPr/>
          <p:nvPr/>
        </p:nvGrpSpPr>
        <p:grpSpPr>
          <a:xfrm>
            <a:off x="667679" y="4677171"/>
            <a:ext cx="3024555" cy="1286086"/>
            <a:chOff x="475965" y="552117"/>
            <a:chExt cx="4291226" cy="1730180"/>
          </a:xfrm>
        </p:grpSpPr>
        <p:sp>
          <p:nvSpPr>
            <p:cNvPr id="30" name="Rectángulo: esquinas redondeadas 29">
              <a:extLst>
                <a:ext uri="{FF2B5EF4-FFF2-40B4-BE49-F238E27FC236}">
                  <a16:creationId xmlns:a16="http://schemas.microsoft.com/office/drawing/2014/main" id="{9E859B04-1BBC-4C2E-ABBA-F2FB0E813A3F}"/>
                </a:ext>
              </a:extLst>
            </p:cNvPr>
            <p:cNvSpPr/>
            <p:nvPr/>
          </p:nvSpPr>
          <p:spPr>
            <a:xfrm>
              <a:off x="475965" y="552117"/>
              <a:ext cx="4291226" cy="1730180"/>
            </a:xfrm>
            <a:prstGeom prst="roundRect">
              <a:avLst>
                <a:gd name="adj" fmla="val 10000"/>
              </a:avLst>
            </a:prstGeom>
            <a:solidFill>
              <a:schemeClr val="bg1">
                <a:lumMod val="85000"/>
                <a:alpha val="90000"/>
              </a:schemeClr>
            </a:solidFill>
            <a:ln>
              <a:noFill/>
            </a:ln>
          </p:spPr>
          <p:style>
            <a:lnRef idx="1">
              <a:scrgbClr r="0" g="0" b="0"/>
            </a:lnRef>
            <a:fillRef idx="1">
              <a:scrgbClr r="0" g="0" b="0"/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1" name="Rectángulo: esquinas redondeadas 4">
              <a:extLst>
                <a:ext uri="{FF2B5EF4-FFF2-40B4-BE49-F238E27FC236}">
                  <a16:creationId xmlns:a16="http://schemas.microsoft.com/office/drawing/2014/main" id="{E9223785-3C8C-47E6-A216-E5F2B024C0AA}"/>
                </a:ext>
              </a:extLst>
            </p:cNvPr>
            <p:cNvSpPr txBox="1"/>
            <p:nvPr/>
          </p:nvSpPr>
          <p:spPr>
            <a:xfrm>
              <a:off x="513971" y="590123"/>
              <a:ext cx="2927846" cy="122162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t" anchorCtr="0">
              <a:noAutofit/>
            </a:bodyPr>
            <a:lstStyle/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s-ES" sz="1600" kern="1200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Recaudo</a:t>
              </a: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s-ES" sz="1600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Red de Emergencia</a:t>
              </a:r>
              <a:br>
                <a:rPr lang="es-ES" sz="1600" kern="1200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</a:br>
              <a:br>
                <a:rPr lang="es-ES" sz="1600" kern="1200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</a:br>
              <a:endParaRPr lang="es-EC" sz="1600" kern="12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599469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Imagen 33">
            <a:extLst>
              <a:ext uri="{FF2B5EF4-FFF2-40B4-BE49-F238E27FC236}">
                <a16:creationId xmlns:a16="http://schemas.microsoft.com/office/drawing/2014/main" id="{E2805AA7-B401-F542-A33C-1A99F601EE3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164" t="17415" r="10164" b="6938"/>
          <a:stretch/>
        </p:blipFill>
        <p:spPr>
          <a:xfrm>
            <a:off x="0" y="0"/>
            <a:ext cx="12207444" cy="701662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98BA1F33-FB13-49D6-ACB8-AF1A0917AD2B}"/>
              </a:ext>
            </a:extLst>
          </p:cNvPr>
          <p:cNvSpPr/>
          <p:nvPr/>
        </p:nvSpPr>
        <p:spPr>
          <a:xfrm>
            <a:off x="477518" y="226867"/>
            <a:ext cx="112965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ESCENARIO 1: </a:t>
            </a:r>
            <a:r>
              <a:rPr lang="es-ES" sz="2400" b="1" dirty="0">
                <a:solidFill>
                  <a:srgbClr val="C00000"/>
                </a:solidFill>
                <a:latin typeface="Gotham Medium Regular" panose="02000603030000020004" pitchFamily="2" charset="77"/>
                <a:ea typeface="Tahoma" panose="020B0604030504040204" pitchFamily="34" charset="0"/>
                <a:cs typeface="Times New Roman" panose="02020603050405020304" pitchFamily="18" charset="0"/>
              </a:rPr>
              <a:t>Servicio A</a:t>
            </a:r>
            <a:r>
              <a:rPr lang="es-ES" sz="2400" b="1" dirty="0">
                <a:solidFill>
                  <a:srgbClr val="C00000"/>
                </a:solidFill>
                <a:latin typeface="Gotham Medium Regular" panose="02000603030000020004" pitchFamily="2" charset="77"/>
                <a:cs typeface="Times New Roman" panose="02020603050405020304" pitchFamily="18" charset="0"/>
              </a:rPr>
              <a:t>sistencia técnica Internacional - Régimen especial EP</a:t>
            </a:r>
            <a:endParaRPr lang="es-EC" sz="2800" b="1" dirty="0">
              <a:solidFill>
                <a:srgbClr val="C00000"/>
              </a:solidFill>
              <a:latin typeface="Gotham Medium Regular" panose="02000603030000020004" pitchFamily="2" charset="77"/>
              <a:cs typeface="Times New Roman" panose="02020603050405020304" pitchFamily="18" charset="0"/>
            </a:endParaRPr>
          </a:p>
        </p:txBody>
      </p:sp>
      <p:sp>
        <p:nvSpPr>
          <p:cNvPr id="70" name="CuadroTexto 69">
            <a:extLst>
              <a:ext uri="{FF2B5EF4-FFF2-40B4-BE49-F238E27FC236}">
                <a16:creationId xmlns:a16="http://schemas.microsoft.com/office/drawing/2014/main" id="{3FD1E5E0-1F30-4483-AD04-F2BD4524A8F2}"/>
              </a:ext>
            </a:extLst>
          </p:cNvPr>
          <p:cNvSpPr txBox="1"/>
          <p:nvPr/>
        </p:nvSpPr>
        <p:spPr>
          <a:xfrm>
            <a:off x="-391219" y="1885492"/>
            <a:ext cx="3307293" cy="2967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s-EC" sz="1400" b="1" dirty="0"/>
              <a:t>Contratación expertos</a:t>
            </a:r>
          </a:p>
          <a:p>
            <a:pPr algn="r">
              <a:lnSpc>
                <a:spcPct val="150000"/>
              </a:lnSpc>
            </a:pPr>
            <a:r>
              <a:rPr lang="es-EC" sz="1400" b="1" dirty="0"/>
              <a:t>Modelo operación/</a:t>
            </a:r>
            <a:r>
              <a:rPr lang="es-EC" sz="1400" b="1" dirty="0" err="1"/>
              <a:t>TDR</a:t>
            </a:r>
            <a:r>
              <a:rPr lang="es-EC" sz="1400" b="1" dirty="0"/>
              <a:t> </a:t>
            </a:r>
          </a:p>
          <a:p>
            <a:pPr algn="r">
              <a:lnSpc>
                <a:spcPct val="150000"/>
              </a:lnSpc>
            </a:pPr>
            <a:r>
              <a:rPr lang="es-EC" sz="1400" b="1" dirty="0"/>
              <a:t>              Concurrencia Pública/Estudio </a:t>
            </a:r>
          </a:p>
          <a:p>
            <a:pPr algn="r">
              <a:lnSpc>
                <a:spcPct val="150000"/>
              </a:lnSpc>
            </a:pPr>
            <a:r>
              <a:rPr lang="es-EC" sz="1400" b="1" dirty="0"/>
              <a:t>de Mercado</a:t>
            </a:r>
          </a:p>
          <a:p>
            <a:pPr algn="r">
              <a:lnSpc>
                <a:spcPct val="150000"/>
              </a:lnSpc>
            </a:pPr>
            <a:r>
              <a:rPr lang="es-EC" sz="1400" b="1" dirty="0"/>
              <a:t>Certificación Presupuestaria</a:t>
            </a:r>
          </a:p>
          <a:p>
            <a:pPr algn="r">
              <a:lnSpc>
                <a:spcPct val="150000"/>
              </a:lnSpc>
            </a:pPr>
            <a:r>
              <a:rPr lang="es-EC" sz="1400" b="1" dirty="0"/>
              <a:t>Precontractual</a:t>
            </a:r>
          </a:p>
          <a:p>
            <a:pPr algn="r">
              <a:lnSpc>
                <a:spcPct val="150000"/>
              </a:lnSpc>
            </a:pPr>
            <a:r>
              <a:rPr lang="es-EC" sz="1400" b="1" dirty="0"/>
              <a:t>Pre operación - Operación </a:t>
            </a:r>
          </a:p>
          <a:p>
            <a:pPr algn="r">
              <a:lnSpc>
                <a:spcPct val="150000"/>
              </a:lnSpc>
            </a:pPr>
            <a:endParaRPr lang="es-EC" sz="1400" b="1" dirty="0"/>
          </a:p>
          <a:p>
            <a:pPr algn="r">
              <a:lnSpc>
                <a:spcPct val="150000"/>
              </a:lnSpc>
            </a:pPr>
            <a:endParaRPr lang="es-EC" sz="1400" b="1" dirty="0"/>
          </a:p>
        </p:txBody>
      </p:sp>
      <p:graphicFrame>
        <p:nvGraphicFramePr>
          <p:cNvPr id="71" name="Tabla 21">
            <a:extLst>
              <a:ext uri="{FF2B5EF4-FFF2-40B4-BE49-F238E27FC236}">
                <a16:creationId xmlns:a16="http://schemas.microsoft.com/office/drawing/2014/main" id="{27827964-47B2-4768-B265-C295DBD34B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7625249"/>
              </p:ext>
            </p:extLst>
          </p:nvPr>
        </p:nvGraphicFramePr>
        <p:xfrm>
          <a:off x="3000250" y="1319400"/>
          <a:ext cx="8849360" cy="5486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42468">
                  <a:extLst>
                    <a:ext uri="{9D8B030D-6E8A-4147-A177-3AD203B41FA5}">
                      <a16:colId xmlns:a16="http://schemas.microsoft.com/office/drawing/2014/main" val="2890551823"/>
                    </a:ext>
                  </a:extLst>
                </a:gridCol>
                <a:gridCol w="442468">
                  <a:extLst>
                    <a:ext uri="{9D8B030D-6E8A-4147-A177-3AD203B41FA5}">
                      <a16:colId xmlns:a16="http://schemas.microsoft.com/office/drawing/2014/main" val="1969457739"/>
                    </a:ext>
                  </a:extLst>
                </a:gridCol>
                <a:gridCol w="442468">
                  <a:extLst>
                    <a:ext uri="{9D8B030D-6E8A-4147-A177-3AD203B41FA5}">
                      <a16:colId xmlns:a16="http://schemas.microsoft.com/office/drawing/2014/main" val="1534889322"/>
                    </a:ext>
                  </a:extLst>
                </a:gridCol>
                <a:gridCol w="442468">
                  <a:extLst>
                    <a:ext uri="{9D8B030D-6E8A-4147-A177-3AD203B41FA5}">
                      <a16:colId xmlns:a16="http://schemas.microsoft.com/office/drawing/2014/main" val="3338645658"/>
                    </a:ext>
                  </a:extLst>
                </a:gridCol>
                <a:gridCol w="442468">
                  <a:extLst>
                    <a:ext uri="{9D8B030D-6E8A-4147-A177-3AD203B41FA5}">
                      <a16:colId xmlns:a16="http://schemas.microsoft.com/office/drawing/2014/main" val="35375086"/>
                    </a:ext>
                  </a:extLst>
                </a:gridCol>
                <a:gridCol w="442468">
                  <a:extLst>
                    <a:ext uri="{9D8B030D-6E8A-4147-A177-3AD203B41FA5}">
                      <a16:colId xmlns:a16="http://schemas.microsoft.com/office/drawing/2014/main" val="4140558116"/>
                    </a:ext>
                  </a:extLst>
                </a:gridCol>
                <a:gridCol w="442468">
                  <a:extLst>
                    <a:ext uri="{9D8B030D-6E8A-4147-A177-3AD203B41FA5}">
                      <a16:colId xmlns:a16="http://schemas.microsoft.com/office/drawing/2014/main" val="3209781610"/>
                    </a:ext>
                  </a:extLst>
                </a:gridCol>
                <a:gridCol w="442468">
                  <a:extLst>
                    <a:ext uri="{9D8B030D-6E8A-4147-A177-3AD203B41FA5}">
                      <a16:colId xmlns:a16="http://schemas.microsoft.com/office/drawing/2014/main" val="1213777726"/>
                    </a:ext>
                  </a:extLst>
                </a:gridCol>
                <a:gridCol w="442468">
                  <a:extLst>
                    <a:ext uri="{9D8B030D-6E8A-4147-A177-3AD203B41FA5}">
                      <a16:colId xmlns:a16="http://schemas.microsoft.com/office/drawing/2014/main" val="2980716129"/>
                    </a:ext>
                  </a:extLst>
                </a:gridCol>
                <a:gridCol w="442468">
                  <a:extLst>
                    <a:ext uri="{9D8B030D-6E8A-4147-A177-3AD203B41FA5}">
                      <a16:colId xmlns:a16="http://schemas.microsoft.com/office/drawing/2014/main" val="2229179423"/>
                    </a:ext>
                  </a:extLst>
                </a:gridCol>
                <a:gridCol w="442468">
                  <a:extLst>
                    <a:ext uri="{9D8B030D-6E8A-4147-A177-3AD203B41FA5}">
                      <a16:colId xmlns:a16="http://schemas.microsoft.com/office/drawing/2014/main" val="1184456035"/>
                    </a:ext>
                  </a:extLst>
                </a:gridCol>
                <a:gridCol w="442468">
                  <a:extLst>
                    <a:ext uri="{9D8B030D-6E8A-4147-A177-3AD203B41FA5}">
                      <a16:colId xmlns:a16="http://schemas.microsoft.com/office/drawing/2014/main" val="752948779"/>
                    </a:ext>
                  </a:extLst>
                </a:gridCol>
                <a:gridCol w="442468">
                  <a:extLst>
                    <a:ext uri="{9D8B030D-6E8A-4147-A177-3AD203B41FA5}">
                      <a16:colId xmlns:a16="http://schemas.microsoft.com/office/drawing/2014/main" val="3853942756"/>
                    </a:ext>
                  </a:extLst>
                </a:gridCol>
                <a:gridCol w="442468">
                  <a:extLst>
                    <a:ext uri="{9D8B030D-6E8A-4147-A177-3AD203B41FA5}">
                      <a16:colId xmlns:a16="http://schemas.microsoft.com/office/drawing/2014/main" val="31291489"/>
                    </a:ext>
                  </a:extLst>
                </a:gridCol>
                <a:gridCol w="442468">
                  <a:extLst>
                    <a:ext uri="{9D8B030D-6E8A-4147-A177-3AD203B41FA5}">
                      <a16:colId xmlns:a16="http://schemas.microsoft.com/office/drawing/2014/main" val="1846127932"/>
                    </a:ext>
                  </a:extLst>
                </a:gridCol>
                <a:gridCol w="442468">
                  <a:extLst>
                    <a:ext uri="{9D8B030D-6E8A-4147-A177-3AD203B41FA5}">
                      <a16:colId xmlns:a16="http://schemas.microsoft.com/office/drawing/2014/main" val="1937754567"/>
                    </a:ext>
                  </a:extLst>
                </a:gridCol>
                <a:gridCol w="442468">
                  <a:extLst>
                    <a:ext uri="{9D8B030D-6E8A-4147-A177-3AD203B41FA5}">
                      <a16:colId xmlns:a16="http://schemas.microsoft.com/office/drawing/2014/main" val="3471647848"/>
                    </a:ext>
                  </a:extLst>
                </a:gridCol>
                <a:gridCol w="442468">
                  <a:extLst>
                    <a:ext uri="{9D8B030D-6E8A-4147-A177-3AD203B41FA5}">
                      <a16:colId xmlns:a16="http://schemas.microsoft.com/office/drawing/2014/main" val="1031753548"/>
                    </a:ext>
                  </a:extLst>
                </a:gridCol>
                <a:gridCol w="442468">
                  <a:extLst>
                    <a:ext uri="{9D8B030D-6E8A-4147-A177-3AD203B41FA5}">
                      <a16:colId xmlns:a16="http://schemas.microsoft.com/office/drawing/2014/main" val="460981685"/>
                    </a:ext>
                  </a:extLst>
                </a:gridCol>
                <a:gridCol w="442468">
                  <a:extLst>
                    <a:ext uri="{9D8B030D-6E8A-4147-A177-3AD203B41FA5}">
                      <a16:colId xmlns:a16="http://schemas.microsoft.com/office/drawing/2014/main" val="1986449415"/>
                    </a:ext>
                  </a:extLst>
                </a:gridCol>
              </a:tblGrid>
              <a:tr h="261164">
                <a:tc gridSpan="12">
                  <a:txBody>
                    <a:bodyPr/>
                    <a:lstStyle/>
                    <a:p>
                      <a:pPr algn="ctr"/>
                      <a:r>
                        <a:rPr lang="es-EC" sz="1200" b="1" dirty="0"/>
                        <a:t>2021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EC" sz="12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EC" sz="11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EC" sz="12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EC" sz="11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EC" sz="12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EC" sz="12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EC" sz="12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EC" sz="12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EC" sz="12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EC" sz="12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EC" sz="1200" b="1" dirty="0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es-EC" sz="1200" b="1" dirty="0"/>
                        <a:t>2022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EC" sz="1200" b="1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EC" sz="1100" b="1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EC" sz="1200" b="1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EC" sz="1100" b="1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EC" sz="1200" b="1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EC" sz="1200" b="1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EC" sz="1200" b="1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1630294"/>
                  </a:ext>
                </a:extLst>
              </a:tr>
              <a:tr h="261164">
                <a:tc>
                  <a:txBody>
                    <a:bodyPr/>
                    <a:lstStyle/>
                    <a:p>
                      <a:pPr algn="ctr"/>
                      <a:r>
                        <a:rPr lang="es-EC" sz="1200" b="1" dirty="0"/>
                        <a:t>Ene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200" b="1" dirty="0"/>
                        <a:t>Feb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 b="1" dirty="0"/>
                        <a:t>Mar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200" b="1" dirty="0"/>
                        <a:t>Abr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 b="1" dirty="0"/>
                        <a:t>May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200" b="1" dirty="0"/>
                        <a:t>Jun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200" b="1" dirty="0"/>
                        <a:t>Jul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200" b="1" dirty="0" err="1"/>
                        <a:t>Agt</a:t>
                      </a:r>
                      <a:endParaRPr lang="es-EC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200" b="1" dirty="0" err="1"/>
                        <a:t>Sep</a:t>
                      </a:r>
                      <a:endParaRPr lang="es-EC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200" b="1" dirty="0"/>
                        <a:t>Oct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200" b="1" dirty="0"/>
                        <a:t>Nov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200" b="1" dirty="0"/>
                        <a:t>Dic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200" b="1" dirty="0"/>
                        <a:t>Ene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200" b="1" dirty="0"/>
                        <a:t>Feb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 b="1" dirty="0"/>
                        <a:t>Mar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200" b="1" dirty="0"/>
                        <a:t>Abr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 b="1" dirty="0"/>
                        <a:t>May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200" b="1" dirty="0"/>
                        <a:t>Jun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200" b="1" dirty="0"/>
                        <a:t>Jul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200" b="1" dirty="0" err="1"/>
                        <a:t>Agt</a:t>
                      </a:r>
                      <a:endParaRPr lang="es-EC" sz="1200" b="1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1549122"/>
                  </a:ext>
                </a:extLst>
              </a:tr>
            </a:tbl>
          </a:graphicData>
        </a:graphic>
      </p:graphicFrame>
      <p:cxnSp>
        <p:nvCxnSpPr>
          <p:cNvPr id="72" name="Conector recto 71">
            <a:extLst>
              <a:ext uri="{FF2B5EF4-FFF2-40B4-BE49-F238E27FC236}">
                <a16:creationId xmlns:a16="http://schemas.microsoft.com/office/drawing/2014/main" id="{86023B27-EEFF-449F-AD04-DEE46144FB50}"/>
              </a:ext>
            </a:extLst>
          </p:cNvPr>
          <p:cNvCxnSpPr>
            <a:cxnSpLocks/>
          </p:cNvCxnSpPr>
          <p:nvPr/>
        </p:nvCxnSpPr>
        <p:spPr>
          <a:xfrm>
            <a:off x="3437595" y="1593720"/>
            <a:ext cx="0" cy="28244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ector recto 72">
            <a:extLst>
              <a:ext uri="{FF2B5EF4-FFF2-40B4-BE49-F238E27FC236}">
                <a16:creationId xmlns:a16="http://schemas.microsoft.com/office/drawing/2014/main" id="{E0C3A338-B7DE-4EE2-BB37-EDD3CCC725EC}"/>
              </a:ext>
            </a:extLst>
          </p:cNvPr>
          <p:cNvCxnSpPr>
            <a:cxnSpLocks/>
          </p:cNvCxnSpPr>
          <p:nvPr/>
        </p:nvCxnSpPr>
        <p:spPr>
          <a:xfrm>
            <a:off x="3215716" y="2143253"/>
            <a:ext cx="478829" cy="0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ector recto 73">
            <a:extLst>
              <a:ext uri="{FF2B5EF4-FFF2-40B4-BE49-F238E27FC236}">
                <a16:creationId xmlns:a16="http://schemas.microsoft.com/office/drawing/2014/main" id="{55618F5E-BFB1-4AD8-9237-9C493C31D842}"/>
              </a:ext>
            </a:extLst>
          </p:cNvPr>
          <p:cNvCxnSpPr>
            <a:cxnSpLocks/>
          </p:cNvCxnSpPr>
          <p:nvPr/>
        </p:nvCxnSpPr>
        <p:spPr>
          <a:xfrm>
            <a:off x="3884635" y="1593720"/>
            <a:ext cx="0" cy="28244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ector recto 74">
            <a:extLst>
              <a:ext uri="{FF2B5EF4-FFF2-40B4-BE49-F238E27FC236}">
                <a16:creationId xmlns:a16="http://schemas.microsoft.com/office/drawing/2014/main" id="{3F9E995F-6E5A-4F8E-BFBD-35EAAD33F20F}"/>
              </a:ext>
            </a:extLst>
          </p:cNvPr>
          <p:cNvCxnSpPr>
            <a:cxnSpLocks/>
          </p:cNvCxnSpPr>
          <p:nvPr/>
        </p:nvCxnSpPr>
        <p:spPr>
          <a:xfrm>
            <a:off x="4320245" y="1593720"/>
            <a:ext cx="0" cy="28244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ector recto 75">
            <a:extLst>
              <a:ext uri="{FF2B5EF4-FFF2-40B4-BE49-F238E27FC236}">
                <a16:creationId xmlns:a16="http://schemas.microsoft.com/office/drawing/2014/main" id="{0C4E21B1-6DB2-4E39-BCAD-D28EEDD2FE6D}"/>
              </a:ext>
            </a:extLst>
          </p:cNvPr>
          <p:cNvCxnSpPr>
            <a:cxnSpLocks/>
          </p:cNvCxnSpPr>
          <p:nvPr/>
        </p:nvCxnSpPr>
        <p:spPr>
          <a:xfrm>
            <a:off x="4767285" y="1593720"/>
            <a:ext cx="0" cy="28244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ector recto 76">
            <a:extLst>
              <a:ext uri="{FF2B5EF4-FFF2-40B4-BE49-F238E27FC236}">
                <a16:creationId xmlns:a16="http://schemas.microsoft.com/office/drawing/2014/main" id="{50939C7B-5D25-43C6-8E95-AB4778D0C7CD}"/>
              </a:ext>
            </a:extLst>
          </p:cNvPr>
          <p:cNvCxnSpPr>
            <a:cxnSpLocks/>
          </p:cNvCxnSpPr>
          <p:nvPr/>
        </p:nvCxnSpPr>
        <p:spPr>
          <a:xfrm>
            <a:off x="5211255" y="1593720"/>
            <a:ext cx="0" cy="28244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ector recto 77">
            <a:extLst>
              <a:ext uri="{FF2B5EF4-FFF2-40B4-BE49-F238E27FC236}">
                <a16:creationId xmlns:a16="http://schemas.microsoft.com/office/drawing/2014/main" id="{AE00CB31-119E-4F81-B132-D3F387A0D638}"/>
              </a:ext>
            </a:extLst>
          </p:cNvPr>
          <p:cNvCxnSpPr>
            <a:cxnSpLocks/>
          </p:cNvCxnSpPr>
          <p:nvPr/>
        </p:nvCxnSpPr>
        <p:spPr>
          <a:xfrm>
            <a:off x="5651945" y="1593720"/>
            <a:ext cx="0" cy="28244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ector recto 78">
            <a:extLst>
              <a:ext uri="{FF2B5EF4-FFF2-40B4-BE49-F238E27FC236}">
                <a16:creationId xmlns:a16="http://schemas.microsoft.com/office/drawing/2014/main" id="{9F926F89-463D-4275-B5F0-22196B112801}"/>
              </a:ext>
            </a:extLst>
          </p:cNvPr>
          <p:cNvCxnSpPr>
            <a:cxnSpLocks/>
          </p:cNvCxnSpPr>
          <p:nvPr/>
        </p:nvCxnSpPr>
        <p:spPr>
          <a:xfrm>
            <a:off x="6093905" y="1593720"/>
            <a:ext cx="0" cy="28244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ector recto 79">
            <a:extLst>
              <a:ext uri="{FF2B5EF4-FFF2-40B4-BE49-F238E27FC236}">
                <a16:creationId xmlns:a16="http://schemas.microsoft.com/office/drawing/2014/main" id="{364F1298-0DF8-4CAC-ACD7-06C2F87855E7}"/>
              </a:ext>
            </a:extLst>
          </p:cNvPr>
          <p:cNvCxnSpPr>
            <a:cxnSpLocks/>
          </p:cNvCxnSpPr>
          <p:nvPr/>
        </p:nvCxnSpPr>
        <p:spPr>
          <a:xfrm>
            <a:off x="6534595" y="1593720"/>
            <a:ext cx="0" cy="28244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ector recto 80">
            <a:extLst>
              <a:ext uri="{FF2B5EF4-FFF2-40B4-BE49-F238E27FC236}">
                <a16:creationId xmlns:a16="http://schemas.microsoft.com/office/drawing/2014/main" id="{B68C462D-5ADA-4157-9605-89CFF4107DE7}"/>
              </a:ext>
            </a:extLst>
          </p:cNvPr>
          <p:cNvCxnSpPr>
            <a:cxnSpLocks/>
          </p:cNvCxnSpPr>
          <p:nvPr/>
        </p:nvCxnSpPr>
        <p:spPr>
          <a:xfrm>
            <a:off x="6980895" y="1593720"/>
            <a:ext cx="0" cy="28244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ector recto 81">
            <a:extLst>
              <a:ext uri="{FF2B5EF4-FFF2-40B4-BE49-F238E27FC236}">
                <a16:creationId xmlns:a16="http://schemas.microsoft.com/office/drawing/2014/main" id="{4247B11E-EAD9-43EF-BAFC-DDC92410623B}"/>
              </a:ext>
            </a:extLst>
          </p:cNvPr>
          <p:cNvCxnSpPr>
            <a:cxnSpLocks/>
          </p:cNvCxnSpPr>
          <p:nvPr/>
        </p:nvCxnSpPr>
        <p:spPr>
          <a:xfrm>
            <a:off x="7427935" y="1593720"/>
            <a:ext cx="0" cy="28244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ector recto 82">
            <a:extLst>
              <a:ext uri="{FF2B5EF4-FFF2-40B4-BE49-F238E27FC236}">
                <a16:creationId xmlns:a16="http://schemas.microsoft.com/office/drawing/2014/main" id="{4EA8EC75-DE56-46EC-8D27-91DD31B0BC83}"/>
              </a:ext>
            </a:extLst>
          </p:cNvPr>
          <p:cNvCxnSpPr>
            <a:cxnSpLocks/>
          </p:cNvCxnSpPr>
          <p:nvPr/>
        </p:nvCxnSpPr>
        <p:spPr>
          <a:xfrm>
            <a:off x="7863545" y="1593720"/>
            <a:ext cx="0" cy="28244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onector recto 83">
            <a:extLst>
              <a:ext uri="{FF2B5EF4-FFF2-40B4-BE49-F238E27FC236}">
                <a16:creationId xmlns:a16="http://schemas.microsoft.com/office/drawing/2014/main" id="{DEE7CE97-E40F-4558-A435-5571DF042179}"/>
              </a:ext>
            </a:extLst>
          </p:cNvPr>
          <p:cNvCxnSpPr>
            <a:cxnSpLocks/>
          </p:cNvCxnSpPr>
          <p:nvPr/>
        </p:nvCxnSpPr>
        <p:spPr>
          <a:xfrm>
            <a:off x="8310585" y="1593720"/>
            <a:ext cx="0" cy="28244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ector recto 84">
            <a:extLst>
              <a:ext uri="{FF2B5EF4-FFF2-40B4-BE49-F238E27FC236}">
                <a16:creationId xmlns:a16="http://schemas.microsoft.com/office/drawing/2014/main" id="{DF3FF4AD-F5C0-4042-8950-74DD4ED1872E}"/>
              </a:ext>
            </a:extLst>
          </p:cNvPr>
          <p:cNvCxnSpPr>
            <a:cxnSpLocks/>
          </p:cNvCxnSpPr>
          <p:nvPr/>
        </p:nvCxnSpPr>
        <p:spPr>
          <a:xfrm>
            <a:off x="8746195" y="1593720"/>
            <a:ext cx="0" cy="28244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ector recto 85">
            <a:extLst>
              <a:ext uri="{FF2B5EF4-FFF2-40B4-BE49-F238E27FC236}">
                <a16:creationId xmlns:a16="http://schemas.microsoft.com/office/drawing/2014/main" id="{A7940E23-0CD3-4FFA-9C09-AE39C76E1B8B}"/>
              </a:ext>
            </a:extLst>
          </p:cNvPr>
          <p:cNvCxnSpPr>
            <a:cxnSpLocks/>
          </p:cNvCxnSpPr>
          <p:nvPr/>
        </p:nvCxnSpPr>
        <p:spPr>
          <a:xfrm>
            <a:off x="9193235" y="1593720"/>
            <a:ext cx="0" cy="28244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ector recto 86">
            <a:extLst>
              <a:ext uri="{FF2B5EF4-FFF2-40B4-BE49-F238E27FC236}">
                <a16:creationId xmlns:a16="http://schemas.microsoft.com/office/drawing/2014/main" id="{D0B12D39-A092-4822-BFAB-88DA20E13C20}"/>
              </a:ext>
            </a:extLst>
          </p:cNvPr>
          <p:cNvCxnSpPr>
            <a:cxnSpLocks/>
          </p:cNvCxnSpPr>
          <p:nvPr/>
        </p:nvCxnSpPr>
        <p:spPr>
          <a:xfrm>
            <a:off x="9628845" y="1593720"/>
            <a:ext cx="0" cy="28244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onector recto 87">
            <a:extLst>
              <a:ext uri="{FF2B5EF4-FFF2-40B4-BE49-F238E27FC236}">
                <a16:creationId xmlns:a16="http://schemas.microsoft.com/office/drawing/2014/main" id="{7F1844C3-01AF-42E5-A6B4-46C5E682E4CF}"/>
              </a:ext>
            </a:extLst>
          </p:cNvPr>
          <p:cNvCxnSpPr>
            <a:cxnSpLocks/>
          </p:cNvCxnSpPr>
          <p:nvPr/>
        </p:nvCxnSpPr>
        <p:spPr>
          <a:xfrm>
            <a:off x="10075885" y="1593720"/>
            <a:ext cx="0" cy="28244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ector recto 88">
            <a:extLst>
              <a:ext uri="{FF2B5EF4-FFF2-40B4-BE49-F238E27FC236}">
                <a16:creationId xmlns:a16="http://schemas.microsoft.com/office/drawing/2014/main" id="{911908C5-E1C8-4B04-A554-732978F56E6D}"/>
              </a:ext>
            </a:extLst>
          </p:cNvPr>
          <p:cNvCxnSpPr>
            <a:cxnSpLocks/>
          </p:cNvCxnSpPr>
          <p:nvPr/>
        </p:nvCxnSpPr>
        <p:spPr>
          <a:xfrm>
            <a:off x="10519920" y="1593720"/>
            <a:ext cx="0" cy="28244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Conector recto 89">
            <a:extLst>
              <a:ext uri="{FF2B5EF4-FFF2-40B4-BE49-F238E27FC236}">
                <a16:creationId xmlns:a16="http://schemas.microsoft.com/office/drawing/2014/main" id="{65041573-FDE9-43BE-B07A-A59DA79FC3A4}"/>
              </a:ext>
            </a:extLst>
          </p:cNvPr>
          <p:cNvCxnSpPr>
            <a:cxnSpLocks/>
          </p:cNvCxnSpPr>
          <p:nvPr/>
        </p:nvCxnSpPr>
        <p:spPr>
          <a:xfrm>
            <a:off x="10966960" y="1593720"/>
            <a:ext cx="0" cy="28244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Conector recto 90">
            <a:extLst>
              <a:ext uri="{FF2B5EF4-FFF2-40B4-BE49-F238E27FC236}">
                <a16:creationId xmlns:a16="http://schemas.microsoft.com/office/drawing/2014/main" id="{34CA2EA5-5831-4C62-AB1D-DDEDFBFD3A6A}"/>
              </a:ext>
            </a:extLst>
          </p:cNvPr>
          <p:cNvCxnSpPr>
            <a:cxnSpLocks/>
          </p:cNvCxnSpPr>
          <p:nvPr/>
        </p:nvCxnSpPr>
        <p:spPr>
          <a:xfrm>
            <a:off x="11402570" y="1593720"/>
            <a:ext cx="0" cy="28244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Conector recto 91">
            <a:extLst>
              <a:ext uri="{FF2B5EF4-FFF2-40B4-BE49-F238E27FC236}">
                <a16:creationId xmlns:a16="http://schemas.microsoft.com/office/drawing/2014/main" id="{3E7BDFCB-4E5F-4141-8917-69623CCFCB9B}"/>
              </a:ext>
            </a:extLst>
          </p:cNvPr>
          <p:cNvCxnSpPr>
            <a:cxnSpLocks/>
          </p:cNvCxnSpPr>
          <p:nvPr/>
        </p:nvCxnSpPr>
        <p:spPr>
          <a:xfrm>
            <a:off x="3803904" y="2484137"/>
            <a:ext cx="751758" cy="0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Conector recto 92">
            <a:extLst>
              <a:ext uri="{FF2B5EF4-FFF2-40B4-BE49-F238E27FC236}">
                <a16:creationId xmlns:a16="http://schemas.microsoft.com/office/drawing/2014/main" id="{C0CB8C64-35AF-47B4-A6FD-8EAEBFBCFE92}"/>
              </a:ext>
            </a:extLst>
          </p:cNvPr>
          <p:cNvCxnSpPr>
            <a:cxnSpLocks/>
          </p:cNvCxnSpPr>
          <p:nvPr/>
        </p:nvCxnSpPr>
        <p:spPr>
          <a:xfrm>
            <a:off x="3694545" y="2858236"/>
            <a:ext cx="1072740" cy="0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Conector recto 93">
            <a:extLst>
              <a:ext uri="{FF2B5EF4-FFF2-40B4-BE49-F238E27FC236}">
                <a16:creationId xmlns:a16="http://schemas.microsoft.com/office/drawing/2014/main" id="{F0BF1171-713A-4249-BC58-5DEEE8309749}"/>
              </a:ext>
            </a:extLst>
          </p:cNvPr>
          <p:cNvCxnSpPr>
            <a:cxnSpLocks/>
          </p:cNvCxnSpPr>
          <p:nvPr/>
        </p:nvCxnSpPr>
        <p:spPr>
          <a:xfrm>
            <a:off x="4861796" y="3695101"/>
            <a:ext cx="606454" cy="0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Conector recto 94">
            <a:extLst>
              <a:ext uri="{FF2B5EF4-FFF2-40B4-BE49-F238E27FC236}">
                <a16:creationId xmlns:a16="http://schemas.microsoft.com/office/drawing/2014/main" id="{DFC6E184-150E-4FD2-9D0B-2BF8D372FB1D}"/>
              </a:ext>
            </a:extLst>
          </p:cNvPr>
          <p:cNvCxnSpPr>
            <a:cxnSpLocks/>
          </p:cNvCxnSpPr>
          <p:nvPr/>
        </p:nvCxnSpPr>
        <p:spPr>
          <a:xfrm>
            <a:off x="4907965" y="3993837"/>
            <a:ext cx="6726017" cy="0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Elipse 98">
            <a:extLst>
              <a:ext uri="{FF2B5EF4-FFF2-40B4-BE49-F238E27FC236}">
                <a16:creationId xmlns:a16="http://schemas.microsoft.com/office/drawing/2014/main" id="{8F3380F4-7402-4E01-8409-9C65704665D4}"/>
              </a:ext>
            </a:extLst>
          </p:cNvPr>
          <p:cNvSpPr/>
          <p:nvPr/>
        </p:nvSpPr>
        <p:spPr>
          <a:xfrm>
            <a:off x="7916579" y="3818938"/>
            <a:ext cx="335776" cy="275901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M</a:t>
            </a:r>
          </a:p>
        </p:txBody>
      </p:sp>
      <p:cxnSp>
        <p:nvCxnSpPr>
          <p:cNvPr id="103" name="Conector recto 102">
            <a:extLst>
              <a:ext uri="{FF2B5EF4-FFF2-40B4-BE49-F238E27FC236}">
                <a16:creationId xmlns:a16="http://schemas.microsoft.com/office/drawing/2014/main" id="{C5BBE97F-FB70-41C8-B500-8ED12ACF9519}"/>
              </a:ext>
            </a:extLst>
          </p:cNvPr>
          <p:cNvCxnSpPr>
            <a:cxnSpLocks/>
          </p:cNvCxnSpPr>
          <p:nvPr/>
        </p:nvCxnSpPr>
        <p:spPr>
          <a:xfrm>
            <a:off x="4555662" y="3378073"/>
            <a:ext cx="352303" cy="0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Diagrama de flujo: extraer 36">
            <a:extLst>
              <a:ext uri="{FF2B5EF4-FFF2-40B4-BE49-F238E27FC236}">
                <a16:creationId xmlns:a16="http://schemas.microsoft.com/office/drawing/2014/main" id="{8E8C58C1-5505-4DB6-AF7E-77C2CF26B7C8}"/>
              </a:ext>
            </a:extLst>
          </p:cNvPr>
          <p:cNvSpPr/>
          <p:nvPr/>
        </p:nvSpPr>
        <p:spPr>
          <a:xfrm>
            <a:off x="8861470" y="3861716"/>
            <a:ext cx="228036" cy="204986"/>
          </a:xfrm>
          <a:prstGeom prst="flowChartExtra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0846133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Imagen 33">
            <a:extLst>
              <a:ext uri="{FF2B5EF4-FFF2-40B4-BE49-F238E27FC236}">
                <a16:creationId xmlns:a16="http://schemas.microsoft.com/office/drawing/2014/main" id="{A8687460-8FA8-E241-9A8D-8DECBE5F761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164" t="17415" r="10164" b="6938"/>
          <a:stretch/>
        </p:blipFill>
        <p:spPr>
          <a:xfrm>
            <a:off x="0" y="0"/>
            <a:ext cx="12207444" cy="701662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98BA1F33-FB13-49D6-ACB8-AF1A0917AD2B}"/>
              </a:ext>
            </a:extLst>
          </p:cNvPr>
          <p:cNvSpPr/>
          <p:nvPr/>
        </p:nvSpPr>
        <p:spPr>
          <a:xfrm>
            <a:off x="477518" y="226867"/>
            <a:ext cx="112965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ESCENARIO 2: </a:t>
            </a:r>
            <a:r>
              <a:rPr lang="es-ES" sz="2400" b="1" dirty="0">
                <a:solidFill>
                  <a:srgbClr val="C00000"/>
                </a:solidFill>
                <a:latin typeface="Gotham Medium Regular" panose="02000603030000020004" pitchFamily="2" charset="77"/>
                <a:ea typeface="Tahoma" panose="020B0604030504040204" pitchFamily="34" charset="0"/>
                <a:cs typeface="Times New Roman" panose="02020603050405020304" pitchFamily="18" charset="0"/>
              </a:rPr>
              <a:t>Servicio Asistencia </a:t>
            </a:r>
            <a:r>
              <a:rPr lang="es-ES" sz="2400" b="1" dirty="0">
                <a:solidFill>
                  <a:srgbClr val="C00000"/>
                </a:solidFill>
                <a:latin typeface="Gotham Medium Regular" panose="02000603030000020004" pitchFamily="2" charset="77"/>
                <a:cs typeface="Times New Roman" panose="02020603050405020304" pitchFamily="18" charset="0"/>
              </a:rPr>
              <a:t>técnica Internacional – Contratación Pública</a:t>
            </a:r>
            <a:endParaRPr lang="es-EC" sz="2800" b="1" dirty="0">
              <a:solidFill>
                <a:srgbClr val="C00000"/>
              </a:solidFill>
              <a:latin typeface="Gotham Medium Regular" panose="02000603030000020004" pitchFamily="2" charset="77"/>
              <a:cs typeface="Times New Roman" panose="02020603050405020304" pitchFamily="18" charset="0"/>
            </a:endParaRPr>
          </a:p>
        </p:txBody>
      </p:sp>
      <p:sp>
        <p:nvSpPr>
          <p:cNvPr id="70" name="CuadroTexto 69">
            <a:extLst>
              <a:ext uri="{FF2B5EF4-FFF2-40B4-BE49-F238E27FC236}">
                <a16:creationId xmlns:a16="http://schemas.microsoft.com/office/drawing/2014/main" id="{3FD1E5E0-1F30-4483-AD04-F2BD4524A8F2}"/>
              </a:ext>
            </a:extLst>
          </p:cNvPr>
          <p:cNvSpPr txBox="1"/>
          <p:nvPr/>
        </p:nvSpPr>
        <p:spPr>
          <a:xfrm>
            <a:off x="13063" y="1877968"/>
            <a:ext cx="2903011" cy="2321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s-EC" sz="1400" b="1" dirty="0"/>
              <a:t>Contratación expertos</a:t>
            </a:r>
          </a:p>
          <a:p>
            <a:pPr algn="r">
              <a:lnSpc>
                <a:spcPct val="150000"/>
              </a:lnSpc>
            </a:pPr>
            <a:r>
              <a:rPr lang="es-EC" sz="1400" b="1" dirty="0"/>
              <a:t>Modelo operación/TDR </a:t>
            </a:r>
          </a:p>
          <a:p>
            <a:pPr algn="r">
              <a:lnSpc>
                <a:spcPct val="150000"/>
              </a:lnSpc>
            </a:pPr>
            <a:r>
              <a:rPr lang="es-EC" sz="1400" b="1" dirty="0"/>
              <a:t>Estudio de Mercado</a:t>
            </a:r>
          </a:p>
          <a:p>
            <a:pPr algn="r">
              <a:lnSpc>
                <a:spcPct val="150000"/>
              </a:lnSpc>
            </a:pPr>
            <a:endParaRPr lang="es-EC" sz="1400" b="1" dirty="0"/>
          </a:p>
          <a:p>
            <a:pPr algn="r">
              <a:lnSpc>
                <a:spcPct val="150000"/>
              </a:lnSpc>
            </a:pPr>
            <a:r>
              <a:rPr lang="es-EC" sz="1400" b="1" dirty="0"/>
              <a:t>Certificación Presupuestaria</a:t>
            </a:r>
          </a:p>
          <a:p>
            <a:pPr algn="r">
              <a:lnSpc>
                <a:spcPct val="150000"/>
              </a:lnSpc>
            </a:pPr>
            <a:r>
              <a:rPr lang="es-EC" sz="1400" b="1" dirty="0"/>
              <a:t>Precontractual</a:t>
            </a:r>
          </a:p>
          <a:p>
            <a:pPr algn="r">
              <a:lnSpc>
                <a:spcPct val="150000"/>
              </a:lnSpc>
            </a:pPr>
            <a:r>
              <a:rPr lang="es-EC" sz="1400" b="1" dirty="0"/>
              <a:t>Preparación - Operación </a:t>
            </a:r>
          </a:p>
        </p:txBody>
      </p:sp>
      <p:graphicFrame>
        <p:nvGraphicFramePr>
          <p:cNvPr id="71" name="Tabla 21">
            <a:extLst>
              <a:ext uri="{FF2B5EF4-FFF2-40B4-BE49-F238E27FC236}">
                <a16:creationId xmlns:a16="http://schemas.microsoft.com/office/drawing/2014/main" id="{27827964-47B2-4768-B265-C295DBD34B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789060"/>
              </p:ext>
            </p:extLst>
          </p:nvPr>
        </p:nvGraphicFramePr>
        <p:xfrm>
          <a:off x="3000250" y="1321112"/>
          <a:ext cx="8849360" cy="5486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42468">
                  <a:extLst>
                    <a:ext uri="{9D8B030D-6E8A-4147-A177-3AD203B41FA5}">
                      <a16:colId xmlns:a16="http://schemas.microsoft.com/office/drawing/2014/main" val="2890551823"/>
                    </a:ext>
                  </a:extLst>
                </a:gridCol>
                <a:gridCol w="442468">
                  <a:extLst>
                    <a:ext uri="{9D8B030D-6E8A-4147-A177-3AD203B41FA5}">
                      <a16:colId xmlns:a16="http://schemas.microsoft.com/office/drawing/2014/main" val="1969457739"/>
                    </a:ext>
                  </a:extLst>
                </a:gridCol>
                <a:gridCol w="442468">
                  <a:extLst>
                    <a:ext uri="{9D8B030D-6E8A-4147-A177-3AD203B41FA5}">
                      <a16:colId xmlns:a16="http://schemas.microsoft.com/office/drawing/2014/main" val="1534889322"/>
                    </a:ext>
                  </a:extLst>
                </a:gridCol>
                <a:gridCol w="442468">
                  <a:extLst>
                    <a:ext uri="{9D8B030D-6E8A-4147-A177-3AD203B41FA5}">
                      <a16:colId xmlns:a16="http://schemas.microsoft.com/office/drawing/2014/main" val="3338645658"/>
                    </a:ext>
                  </a:extLst>
                </a:gridCol>
                <a:gridCol w="442468">
                  <a:extLst>
                    <a:ext uri="{9D8B030D-6E8A-4147-A177-3AD203B41FA5}">
                      <a16:colId xmlns:a16="http://schemas.microsoft.com/office/drawing/2014/main" val="35375086"/>
                    </a:ext>
                  </a:extLst>
                </a:gridCol>
                <a:gridCol w="442468">
                  <a:extLst>
                    <a:ext uri="{9D8B030D-6E8A-4147-A177-3AD203B41FA5}">
                      <a16:colId xmlns:a16="http://schemas.microsoft.com/office/drawing/2014/main" val="4140558116"/>
                    </a:ext>
                  </a:extLst>
                </a:gridCol>
                <a:gridCol w="442468">
                  <a:extLst>
                    <a:ext uri="{9D8B030D-6E8A-4147-A177-3AD203B41FA5}">
                      <a16:colId xmlns:a16="http://schemas.microsoft.com/office/drawing/2014/main" val="3209781610"/>
                    </a:ext>
                  </a:extLst>
                </a:gridCol>
                <a:gridCol w="442468">
                  <a:extLst>
                    <a:ext uri="{9D8B030D-6E8A-4147-A177-3AD203B41FA5}">
                      <a16:colId xmlns:a16="http://schemas.microsoft.com/office/drawing/2014/main" val="1213777726"/>
                    </a:ext>
                  </a:extLst>
                </a:gridCol>
                <a:gridCol w="442468">
                  <a:extLst>
                    <a:ext uri="{9D8B030D-6E8A-4147-A177-3AD203B41FA5}">
                      <a16:colId xmlns:a16="http://schemas.microsoft.com/office/drawing/2014/main" val="2980716129"/>
                    </a:ext>
                  </a:extLst>
                </a:gridCol>
                <a:gridCol w="442468">
                  <a:extLst>
                    <a:ext uri="{9D8B030D-6E8A-4147-A177-3AD203B41FA5}">
                      <a16:colId xmlns:a16="http://schemas.microsoft.com/office/drawing/2014/main" val="2229179423"/>
                    </a:ext>
                  </a:extLst>
                </a:gridCol>
                <a:gridCol w="442468">
                  <a:extLst>
                    <a:ext uri="{9D8B030D-6E8A-4147-A177-3AD203B41FA5}">
                      <a16:colId xmlns:a16="http://schemas.microsoft.com/office/drawing/2014/main" val="1184456035"/>
                    </a:ext>
                  </a:extLst>
                </a:gridCol>
                <a:gridCol w="442468">
                  <a:extLst>
                    <a:ext uri="{9D8B030D-6E8A-4147-A177-3AD203B41FA5}">
                      <a16:colId xmlns:a16="http://schemas.microsoft.com/office/drawing/2014/main" val="752948779"/>
                    </a:ext>
                  </a:extLst>
                </a:gridCol>
                <a:gridCol w="442468">
                  <a:extLst>
                    <a:ext uri="{9D8B030D-6E8A-4147-A177-3AD203B41FA5}">
                      <a16:colId xmlns:a16="http://schemas.microsoft.com/office/drawing/2014/main" val="3853942756"/>
                    </a:ext>
                  </a:extLst>
                </a:gridCol>
                <a:gridCol w="442468">
                  <a:extLst>
                    <a:ext uri="{9D8B030D-6E8A-4147-A177-3AD203B41FA5}">
                      <a16:colId xmlns:a16="http://schemas.microsoft.com/office/drawing/2014/main" val="31291489"/>
                    </a:ext>
                  </a:extLst>
                </a:gridCol>
                <a:gridCol w="442468">
                  <a:extLst>
                    <a:ext uri="{9D8B030D-6E8A-4147-A177-3AD203B41FA5}">
                      <a16:colId xmlns:a16="http://schemas.microsoft.com/office/drawing/2014/main" val="1846127932"/>
                    </a:ext>
                  </a:extLst>
                </a:gridCol>
                <a:gridCol w="442468">
                  <a:extLst>
                    <a:ext uri="{9D8B030D-6E8A-4147-A177-3AD203B41FA5}">
                      <a16:colId xmlns:a16="http://schemas.microsoft.com/office/drawing/2014/main" val="1937754567"/>
                    </a:ext>
                  </a:extLst>
                </a:gridCol>
                <a:gridCol w="442468">
                  <a:extLst>
                    <a:ext uri="{9D8B030D-6E8A-4147-A177-3AD203B41FA5}">
                      <a16:colId xmlns:a16="http://schemas.microsoft.com/office/drawing/2014/main" val="3471647848"/>
                    </a:ext>
                  </a:extLst>
                </a:gridCol>
                <a:gridCol w="442468">
                  <a:extLst>
                    <a:ext uri="{9D8B030D-6E8A-4147-A177-3AD203B41FA5}">
                      <a16:colId xmlns:a16="http://schemas.microsoft.com/office/drawing/2014/main" val="1031753548"/>
                    </a:ext>
                  </a:extLst>
                </a:gridCol>
                <a:gridCol w="442468">
                  <a:extLst>
                    <a:ext uri="{9D8B030D-6E8A-4147-A177-3AD203B41FA5}">
                      <a16:colId xmlns:a16="http://schemas.microsoft.com/office/drawing/2014/main" val="460981685"/>
                    </a:ext>
                  </a:extLst>
                </a:gridCol>
                <a:gridCol w="442468">
                  <a:extLst>
                    <a:ext uri="{9D8B030D-6E8A-4147-A177-3AD203B41FA5}">
                      <a16:colId xmlns:a16="http://schemas.microsoft.com/office/drawing/2014/main" val="1986449415"/>
                    </a:ext>
                  </a:extLst>
                </a:gridCol>
              </a:tblGrid>
              <a:tr h="261164">
                <a:tc gridSpan="12">
                  <a:txBody>
                    <a:bodyPr/>
                    <a:lstStyle/>
                    <a:p>
                      <a:pPr algn="ctr"/>
                      <a:r>
                        <a:rPr lang="es-EC" sz="1200" b="1" dirty="0"/>
                        <a:t>2021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EC" sz="12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EC" sz="11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EC" sz="12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EC" sz="11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EC" sz="12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EC" sz="12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EC" sz="12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EC" sz="12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EC" sz="12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EC" sz="12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EC" sz="1200" b="1" dirty="0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es-EC" sz="1200" b="1" dirty="0"/>
                        <a:t>2022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EC" sz="1200" b="1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EC" sz="1100" b="1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EC" sz="1200" b="1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EC" sz="1100" b="1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EC" sz="1200" b="1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EC" sz="1200" b="1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EC" sz="1200" b="1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1630294"/>
                  </a:ext>
                </a:extLst>
              </a:tr>
              <a:tr h="261164">
                <a:tc>
                  <a:txBody>
                    <a:bodyPr/>
                    <a:lstStyle/>
                    <a:p>
                      <a:pPr algn="ctr"/>
                      <a:r>
                        <a:rPr lang="es-EC" sz="1200" b="1" dirty="0"/>
                        <a:t>Ene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200" b="1" dirty="0"/>
                        <a:t>Feb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 b="1" dirty="0"/>
                        <a:t>Mar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200" b="1" dirty="0"/>
                        <a:t>Abr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 b="1" dirty="0"/>
                        <a:t>May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200" b="1" dirty="0"/>
                        <a:t>Jun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200" b="1" dirty="0"/>
                        <a:t>Jul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200" b="1" dirty="0" err="1"/>
                        <a:t>Agt</a:t>
                      </a:r>
                      <a:endParaRPr lang="es-EC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200" b="1" dirty="0" err="1"/>
                        <a:t>Sep</a:t>
                      </a:r>
                      <a:endParaRPr lang="es-EC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200" b="1" dirty="0"/>
                        <a:t>Oct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200" b="1" dirty="0"/>
                        <a:t>Nov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200" b="1" dirty="0"/>
                        <a:t>Dic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200" b="1" dirty="0"/>
                        <a:t>Ene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200" b="1" dirty="0"/>
                        <a:t>Feb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 b="1" dirty="0"/>
                        <a:t>Mar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200" b="1" dirty="0"/>
                        <a:t>Abr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 b="1" dirty="0"/>
                        <a:t>May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200" b="1" dirty="0"/>
                        <a:t>Jun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200" b="1" dirty="0"/>
                        <a:t>Jul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200" b="1" dirty="0" err="1"/>
                        <a:t>Agt</a:t>
                      </a:r>
                      <a:endParaRPr lang="es-EC" sz="1200" b="1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1549122"/>
                  </a:ext>
                </a:extLst>
              </a:tr>
            </a:tbl>
          </a:graphicData>
        </a:graphic>
      </p:graphicFrame>
      <p:cxnSp>
        <p:nvCxnSpPr>
          <p:cNvPr id="72" name="Conector recto 71">
            <a:extLst>
              <a:ext uri="{FF2B5EF4-FFF2-40B4-BE49-F238E27FC236}">
                <a16:creationId xmlns:a16="http://schemas.microsoft.com/office/drawing/2014/main" id="{86023B27-EEFF-449F-AD04-DEE46144FB50}"/>
              </a:ext>
            </a:extLst>
          </p:cNvPr>
          <p:cNvCxnSpPr>
            <a:cxnSpLocks/>
          </p:cNvCxnSpPr>
          <p:nvPr/>
        </p:nvCxnSpPr>
        <p:spPr>
          <a:xfrm>
            <a:off x="3437595" y="1706264"/>
            <a:ext cx="0" cy="26625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ector recto 73">
            <a:extLst>
              <a:ext uri="{FF2B5EF4-FFF2-40B4-BE49-F238E27FC236}">
                <a16:creationId xmlns:a16="http://schemas.microsoft.com/office/drawing/2014/main" id="{55618F5E-BFB1-4AD8-9237-9C493C31D842}"/>
              </a:ext>
            </a:extLst>
          </p:cNvPr>
          <p:cNvCxnSpPr>
            <a:cxnSpLocks/>
          </p:cNvCxnSpPr>
          <p:nvPr/>
        </p:nvCxnSpPr>
        <p:spPr>
          <a:xfrm>
            <a:off x="3884635" y="1706264"/>
            <a:ext cx="0" cy="26625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ector recto 74">
            <a:extLst>
              <a:ext uri="{FF2B5EF4-FFF2-40B4-BE49-F238E27FC236}">
                <a16:creationId xmlns:a16="http://schemas.microsoft.com/office/drawing/2014/main" id="{3F9E995F-6E5A-4F8E-BFBD-35EAAD33F20F}"/>
              </a:ext>
            </a:extLst>
          </p:cNvPr>
          <p:cNvCxnSpPr>
            <a:cxnSpLocks/>
          </p:cNvCxnSpPr>
          <p:nvPr/>
        </p:nvCxnSpPr>
        <p:spPr>
          <a:xfrm>
            <a:off x="4320245" y="1706264"/>
            <a:ext cx="0" cy="26625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ector recto 75">
            <a:extLst>
              <a:ext uri="{FF2B5EF4-FFF2-40B4-BE49-F238E27FC236}">
                <a16:creationId xmlns:a16="http://schemas.microsoft.com/office/drawing/2014/main" id="{0C4E21B1-6DB2-4E39-BCAD-D28EEDD2FE6D}"/>
              </a:ext>
            </a:extLst>
          </p:cNvPr>
          <p:cNvCxnSpPr>
            <a:cxnSpLocks/>
          </p:cNvCxnSpPr>
          <p:nvPr/>
        </p:nvCxnSpPr>
        <p:spPr>
          <a:xfrm>
            <a:off x="4767285" y="1706264"/>
            <a:ext cx="0" cy="26625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ector recto 76">
            <a:extLst>
              <a:ext uri="{FF2B5EF4-FFF2-40B4-BE49-F238E27FC236}">
                <a16:creationId xmlns:a16="http://schemas.microsoft.com/office/drawing/2014/main" id="{50939C7B-5D25-43C6-8E95-AB4778D0C7CD}"/>
              </a:ext>
            </a:extLst>
          </p:cNvPr>
          <p:cNvCxnSpPr>
            <a:cxnSpLocks/>
          </p:cNvCxnSpPr>
          <p:nvPr/>
        </p:nvCxnSpPr>
        <p:spPr>
          <a:xfrm>
            <a:off x="5211255" y="1706264"/>
            <a:ext cx="0" cy="26625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ector recto 77">
            <a:extLst>
              <a:ext uri="{FF2B5EF4-FFF2-40B4-BE49-F238E27FC236}">
                <a16:creationId xmlns:a16="http://schemas.microsoft.com/office/drawing/2014/main" id="{AE00CB31-119E-4F81-B132-D3F387A0D638}"/>
              </a:ext>
            </a:extLst>
          </p:cNvPr>
          <p:cNvCxnSpPr>
            <a:cxnSpLocks/>
          </p:cNvCxnSpPr>
          <p:nvPr/>
        </p:nvCxnSpPr>
        <p:spPr>
          <a:xfrm>
            <a:off x="5651945" y="1706264"/>
            <a:ext cx="0" cy="26625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ector recto 78">
            <a:extLst>
              <a:ext uri="{FF2B5EF4-FFF2-40B4-BE49-F238E27FC236}">
                <a16:creationId xmlns:a16="http://schemas.microsoft.com/office/drawing/2014/main" id="{9F926F89-463D-4275-B5F0-22196B112801}"/>
              </a:ext>
            </a:extLst>
          </p:cNvPr>
          <p:cNvCxnSpPr>
            <a:cxnSpLocks/>
          </p:cNvCxnSpPr>
          <p:nvPr/>
        </p:nvCxnSpPr>
        <p:spPr>
          <a:xfrm>
            <a:off x="6093905" y="1706264"/>
            <a:ext cx="31863" cy="26625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ector recto 79">
            <a:extLst>
              <a:ext uri="{FF2B5EF4-FFF2-40B4-BE49-F238E27FC236}">
                <a16:creationId xmlns:a16="http://schemas.microsoft.com/office/drawing/2014/main" id="{364F1298-0DF8-4CAC-ACD7-06C2F87855E7}"/>
              </a:ext>
            </a:extLst>
          </p:cNvPr>
          <p:cNvCxnSpPr>
            <a:cxnSpLocks/>
          </p:cNvCxnSpPr>
          <p:nvPr/>
        </p:nvCxnSpPr>
        <p:spPr>
          <a:xfrm>
            <a:off x="6534595" y="1706264"/>
            <a:ext cx="0" cy="26625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ector recto 80">
            <a:extLst>
              <a:ext uri="{FF2B5EF4-FFF2-40B4-BE49-F238E27FC236}">
                <a16:creationId xmlns:a16="http://schemas.microsoft.com/office/drawing/2014/main" id="{B68C462D-5ADA-4157-9605-89CFF4107DE7}"/>
              </a:ext>
            </a:extLst>
          </p:cNvPr>
          <p:cNvCxnSpPr>
            <a:cxnSpLocks/>
          </p:cNvCxnSpPr>
          <p:nvPr/>
        </p:nvCxnSpPr>
        <p:spPr>
          <a:xfrm>
            <a:off x="6980895" y="1706264"/>
            <a:ext cx="0" cy="26625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ector recto 81">
            <a:extLst>
              <a:ext uri="{FF2B5EF4-FFF2-40B4-BE49-F238E27FC236}">
                <a16:creationId xmlns:a16="http://schemas.microsoft.com/office/drawing/2014/main" id="{4247B11E-EAD9-43EF-BAFC-DDC92410623B}"/>
              </a:ext>
            </a:extLst>
          </p:cNvPr>
          <p:cNvCxnSpPr>
            <a:cxnSpLocks/>
          </p:cNvCxnSpPr>
          <p:nvPr/>
        </p:nvCxnSpPr>
        <p:spPr>
          <a:xfrm>
            <a:off x="7427935" y="1706264"/>
            <a:ext cx="0" cy="26625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ector recto 82">
            <a:extLst>
              <a:ext uri="{FF2B5EF4-FFF2-40B4-BE49-F238E27FC236}">
                <a16:creationId xmlns:a16="http://schemas.microsoft.com/office/drawing/2014/main" id="{4EA8EC75-DE56-46EC-8D27-91DD31B0BC83}"/>
              </a:ext>
            </a:extLst>
          </p:cNvPr>
          <p:cNvCxnSpPr>
            <a:cxnSpLocks/>
          </p:cNvCxnSpPr>
          <p:nvPr/>
        </p:nvCxnSpPr>
        <p:spPr>
          <a:xfrm>
            <a:off x="7863545" y="1706264"/>
            <a:ext cx="0" cy="26625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onector recto 83">
            <a:extLst>
              <a:ext uri="{FF2B5EF4-FFF2-40B4-BE49-F238E27FC236}">
                <a16:creationId xmlns:a16="http://schemas.microsoft.com/office/drawing/2014/main" id="{DEE7CE97-E40F-4558-A435-5571DF042179}"/>
              </a:ext>
            </a:extLst>
          </p:cNvPr>
          <p:cNvCxnSpPr>
            <a:cxnSpLocks/>
          </p:cNvCxnSpPr>
          <p:nvPr/>
        </p:nvCxnSpPr>
        <p:spPr>
          <a:xfrm>
            <a:off x="8310585" y="1706264"/>
            <a:ext cx="0" cy="26625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ector recto 84">
            <a:extLst>
              <a:ext uri="{FF2B5EF4-FFF2-40B4-BE49-F238E27FC236}">
                <a16:creationId xmlns:a16="http://schemas.microsoft.com/office/drawing/2014/main" id="{DF3FF4AD-F5C0-4042-8950-74DD4ED1872E}"/>
              </a:ext>
            </a:extLst>
          </p:cNvPr>
          <p:cNvCxnSpPr>
            <a:cxnSpLocks/>
          </p:cNvCxnSpPr>
          <p:nvPr/>
        </p:nvCxnSpPr>
        <p:spPr>
          <a:xfrm>
            <a:off x="8746195" y="1706264"/>
            <a:ext cx="0" cy="26625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ector recto 85">
            <a:extLst>
              <a:ext uri="{FF2B5EF4-FFF2-40B4-BE49-F238E27FC236}">
                <a16:creationId xmlns:a16="http://schemas.microsoft.com/office/drawing/2014/main" id="{A7940E23-0CD3-4FFA-9C09-AE39C76E1B8B}"/>
              </a:ext>
            </a:extLst>
          </p:cNvPr>
          <p:cNvCxnSpPr>
            <a:cxnSpLocks/>
          </p:cNvCxnSpPr>
          <p:nvPr/>
        </p:nvCxnSpPr>
        <p:spPr>
          <a:xfrm>
            <a:off x="9193235" y="1706264"/>
            <a:ext cx="0" cy="26625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ector recto 86">
            <a:extLst>
              <a:ext uri="{FF2B5EF4-FFF2-40B4-BE49-F238E27FC236}">
                <a16:creationId xmlns:a16="http://schemas.microsoft.com/office/drawing/2014/main" id="{D0B12D39-A092-4822-BFAB-88DA20E13C20}"/>
              </a:ext>
            </a:extLst>
          </p:cNvPr>
          <p:cNvCxnSpPr>
            <a:cxnSpLocks/>
          </p:cNvCxnSpPr>
          <p:nvPr/>
        </p:nvCxnSpPr>
        <p:spPr>
          <a:xfrm>
            <a:off x="9628845" y="1706264"/>
            <a:ext cx="0" cy="26625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onector recto 87">
            <a:extLst>
              <a:ext uri="{FF2B5EF4-FFF2-40B4-BE49-F238E27FC236}">
                <a16:creationId xmlns:a16="http://schemas.microsoft.com/office/drawing/2014/main" id="{7F1844C3-01AF-42E5-A6B4-46C5E682E4CF}"/>
              </a:ext>
            </a:extLst>
          </p:cNvPr>
          <p:cNvCxnSpPr>
            <a:cxnSpLocks/>
          </p:cNvCxnSpPr>
          <p:nvPr/>
        </p:nvCxnSpPr>
        <p:spPr>
          <a:xfrm>
            <a:off x="10075885" y="1706264"/>
            <a:ext cx="0" cy="26625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ector recto 88">
            <a:extLst>
              <a:ext uri="{FF2B5EF4-FFF2-40B4-BE49-F238E27FC236}">
                <a16:creationId xmlns:a16="http://schemas.microsoft.com/office/drawing/2014/main" id="{911908C5-E1C8-4B04-A554-732978F56E6D}"/>
              </a:ext>
            </a:extLst>
          </p:cNvPr>
          <p:cNvCxnSpPr>
            <a:cxnSpLocks/>
          </p:cNvCxnSpPr>
          <p:nvPr/>
        </p:nvCxnSpPr>
        <p:spPr>
          <a:xfrm>
            <a:off x="10519920" y="1706264"/>
            <a:ext cx="0" cy="26625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Conector recto 89">
            <a:extLst>
              <a:ext uri="{FF2B5EF4-FFF2-40B4-BE49-F238E27FC236}">
                <a16:creationId xmlns:a16="http://schemas.microsoft.com/office/drawing/2014/main" id="{65041573-FDE9-43BE-B07A-A59DA79FC3A4}"/>
              </a:ext>
            </a:extLst>
          </p:cNvPr>
          <p:cNvCxnSpPr>
            <a:cxnSpLocks/>
          </p:cNvCxnSpPr>
          <p:nvPr/>
        </p:nvCxnSpPr>
        <p:spPr>
          <a:xfrm>
            <a:off x="10966960" y="1706264"/>
            <a:ext cx="0" cy="26625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Conector recto 90">
            <a:extLst>
              <a:ext uri="{FF2B5EF4-FFF2-40B4-BE49-F238E27FC236}">
                <a16:creationId xmlns:a16="http://schemas.microsoft.com/office/drawing/2014/main" id="{34CA2EA5-5831-4C62-AB1D-DDEDFBFD3A6A}"/>
              </a:ext>
            </a:extLst>
          </p:cNvPr>
          <p:cNvCxnSpPr>
            <a:cxnSpLocks/>
          </p:cNvCxnSpPr>
          <p:nvPr/>
        </p:nvCxnSpPr>
        <p:spPr>
          <a:xfrm>
            <a:off x="11402570" y="1706264"/>
            <a:ext cx="1" cy="26625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cto 40">
            <a:extLst>
              <a:ext uri="{FF2B5EF4-FFF2-40B4-BE49-F238E27FC236}">
                <a16:creationId xmlns:a16="http://schemas.microsoft.com/office/drawing/2014/main" id="{A694693E-686D-4E28-A580-088995B0C909}"/>
              </a:ext>
            </a:extLst>
          </p:cNvPr>
          <p:cNvCxnSpPr>
            <a:cxnSpLocks/>
          </p:cNvCxnSpPr>
          <p:nvPr/>
        </p:nvCxnSpPr>
        <p:spPr>
          <a:xfrm>
            <a:off x="3215716" y="2144965"/>
            <a:ext cx="478829" cy="0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cto 41">
            <a:extLst>
              <a:ext uri="{FF2B5EF4-FFF2-40B4-BE49-F238E27FC236}">
                <a16:creationId xmlns:a16="http://schemas.microsoft.com/office/drawing/2014/main" id="{EDE85492-4233-4B6E-B170-74F6FC64D767}"/>
              </a:ext>
            </a:extLst>
          </p:cNvPr>
          <p:cNvCxnSpPr>
            <a:cxnSpLocks/>
          </p:cNvCxnSpPr>
          <p:nvPr/>
        </p:nvCxnSpPr>
        <p:spPr>
          <a:xfrm>
            <a:off x="3803904" y="2444923"/>
            <a:ext cx="416404" cy="0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cto 42">
            <a:extLst>
              <a:ext uri="{FF2B5EF4-FFF2-40B4-BE49-F238E27FC236}">
                <a16:creationId xmlns:a16="http://schemas.microsoft.com/office/drawing/2014/main" id="{D6031EC6-18BB-4041-8BDA-B65FD2E42AA7}"/>
              </a:ext>
            </a:extLst>
          </p:cNvPr>
          <p:cNvCxnSpPr>
            <a:cxnSpLocks/>
          </p:cNvCxnSpPr>
          <p:nvPr/>
        </p:nvCxnSpPr>
        <p:spPr>
          <a:xfrm>
            <a:off x="3803904" y="2842326"/>
            <a:ext cx="991142" cy="0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cto 43">
            <a:extLst>
              <a:ext uri="{FF2B5EF4-FFF2-40B4-BE49-F238E27FC236}">
                <a16:creationId xmlns:a16="http://schemas.microsoft.com/office/drawing/2014/main" id="{485314BE-780C-43BC-8823-C2C905A0A667}"/>
              </a:ext>
            </a:extLst>
          </p:cNvPr>
          <p:cNvCxnSpPr>
            <a:cxnSpLocks/>
          </p:cNvCxnSpPr>
          <p:nvPr/>
        </p:nvCxnSpPr>
        <p:spPr>
          <a:xfrm>
            <a:off x="5211255" y="3646213"/>
            <a:ext cx="1347930" cy="0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ector recto 46">
            <a:extLst>
              <a:ext uri="{FF2B5EF4-FFF2-40B4-BE49-F238E27FC236}">
                <a16:creationId xmlns:a16="http://schemas.microsoft.com/office/drawing/2014/main" id="{7DDE0B04-1502-4664-A02E-CA4EC4F6EA0A}"/>
              </a:ext>
            </a:extLst>
          </p:cNvPr>
          <p:cNvCxnSpPr>
            <a:cxnSpLocks/>
          </p:cNvCxnSpPr>
          <p:nvPr/>
        </p:nvCxnSpPr>
        <p:spPr>
          <a:xfrm>
            <a:off x="4795046" y="3246061"/>
            <a:ext cx="239530" cy="0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cto 39">
            <a:extLst>
              <a:ext uri="{FF2B5EF4-FFF2-40B4-BE49-F238E27FC236}">
                <a16:creationId xmlns:a16="http://schemas.microsoft.com/office/drawing/2014/main" id="{7C1378AB-96F1-421E-9CFE-AF77A56AE24D}"/>
              </a:ext>
            </a:extLst>
          </p:cNvPr>
          <p:cNvCxnSpPr>
            <a:cxnSpLocks/>
          </p:cNvCxnSpPr>
          <p:nvPr/>
        </p:nvCxnSpPr>
        <p:spPr>
          <a:xfrm flipV="1">
            <a:off x="5651945" y="3919407"/>
            <a:ext cx="5996104" cy="16819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Diagrama de flujo: extraer 48">
            <a:extLst>
              <a:ext uri="{FF2B5EF4-FFF2-40B4-BE49-F238E27FC236}">
                <a16:creationId xmlns:a16="http://schemas.microsoft.com/office/drawing/2014/main" id="{BBAC287D-4938-400D-851F-682D1354B118}"/>
              </a:ext>
            </a:extLst>
          </p:cNvPr>
          <p:cNvSpPr/>
          <p:nvPr/>
        </p:nvSpPr>
        <p:spPr>
          <a:xfrm>
            <a:off x="9727486" y="3815905"/>
            <a:ext cx="214919" cy="174216"/>
          </a:xfrm>
          <a:prstGeom prst="flowChartExtra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50" name="Elipse 49">
            <a:extLst>
              <a:ext uri="{FF2B5EF4-FFF2-40B4-BE49-F238E27FC236}">
                <a16:creationId xmlns:a16="http://schemas.microsoft.com/office/drawing/2014/main" id="{B943CEA8-00BD-42D2-B4BB-333C12D0835E}"/>
              </a:ext>
            </a:extLst>
          </p:cNvPr>
          <p:cNvSpPr/>
          <p:nvPr/>
        </p:nvSpPr>
        <p:spPr>
          <a:xfrm>
            <a:off x="8807520" y="3773433"/>
            <a:ext cx="326040" cy="291949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17634406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Imagen 33">
            <a:extLst>
              <a:ext uri="{FF2B5EF4-FFF2-40B4-BE49-F238E27FC236}">
                <a16:creationId xmlns:a16="http://schemas.microsoft.com/office/drawing/2014/main" id="{FBAE2F4F-895E-3F4F-B2AF-DEFAFFE1ECC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164" t="17415" r="10164" b="6938"/>
          <a:stretch/>
        </p:blipFill>
        <p:spPr>
          <a:xfrm>
            <a:off x="0" y="0"/>
            <a:ext cx="12207444" cy="701662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98BA1F33-FB13-49D6-ACB8-AF1A0917AD2B}"/>
              </a:ext>
            </a:extLst>
          </p:cNvPr>
          <p:cNvSpPr/>
          <p:nvPr/>
        </p:nvSpPr>
        <p:spPr>
          <a:xfrm>
            <a:off x="477518" y="226867"/>
            <a:ext cx="109250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ESCENARIO 3:</a:t>
            </a:r>
            <a:r>
              <a:rPr lang="es-ES" sz="2800" b="1" dirty="0">
                <a:solidFill>
                  <a:srgbClr val="C00000"/>
                </a:solidFill>
                <a:latin typeface="Gotham Medium Regular" panose="02000603030000020004" pitchFamily="2" charset="77"/>
                <a:cs typeface="Times New Roman" panose="02020603050405020304" pitchFamily="18" charset="0"/>
              </a:rPr>
              <a:t> </a:t>
            </a:r>
            <a:r>
              <a:rPr lang="es-ES" sz="2400" b="1" dirty="0">
                <a:solidFill>
                  <a:srgbClr val="C00000"/>
                </a:solidFill>
                <a:latin typeface="Gotham Medium Regular" panose="02000603030000020004" pitchFamily="2" charset="77"/>
                <a:cs typeface="Times New Roman" panose="02020603050405020304" pitchFamily="18" charset="0"/>
              </a:rPr>
              <a:t>Servicio de operación y mantenimiento – Régimen Especial EP</a:t>
            </a:r>
            <a:endParaRPr lang="es-EC" sz="2800" b="1" dirty="0">
              <a:solidFill>
                <a:srgbClr val="C00000"/>
              </a:solidFill>
              <a:latin typeface="Gotham Medium Regular" panose="02000603030000020004" pitchFamily="2" charset="77"/>
              <a:cs typeface="Times New Roman" panose="02020603050405020304" pitchFamily="18" charset="0"/>
            </a:endParaRPr>
          </a:p>
        </p:txBody>
      </p:sp>
      <p:sp>
        <p:nvSpPr>
          <p:cNvPr id="70" name="CuadroTexto 69">
            <a:extLst>
              <a:ext uri="{FF2B5EF4-FFF2-40B4-BE49-F238E27FC236}">
                <a16:creationId xmlns:a16="http://schemas.microsoft.com/office/drawing/2014/main" id="{3FD1E5E0-1F30-4483-AD04-F2BD4524A8F2}"/>
              </a:ext>
            </a:extLst>
          </p:cNvPr>
          <p:cNvSpPr txBox="1"/>
          <p:nvPr/>
        </p:nvSpPr>
        <p:spPr>
          <a:xfrm>
            <a:off x="13063" y="1969900"/>
            <a:ext cx="2903011" cy="2967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s-EC" sz="1400" b="1" dirty="0"/>
              <a:t>Contratación expertos</a:t>
            </a:r>
          </a:p>
          <a:p>
            <a:pPr algn="r">
              <a:lnSpc>
                <a:spcPct val="150000"/>
              </a:lnSpc>
            </a:pPr>
            <a:r>
              <a:rPr lang="es-EC" sz="1400" b="1" dirty="0"/>
              <a:t>Modelo operación/</a:t>
            </a:r>
            <a:r>
              <a:rPr lang="es-EC" sz="1400" b="1" dirty="0" err="1"/>
              <a:t>TDR</a:t>
            </a:r>
            <a:r>
              <a:rPr lang="es-EC" sz="1400" b="1" dirty="0"/>
              <a:t> Concurrencia Pública/ Estudio</a:t>
            </a:r>
          </a:p>
          <a:p>
            <a:pPr algn="r">
              <a:lnSpc>
                <a:spcPct val="150000"/>
              </a:lnSpc>
            </a:pPr>
            <a:r>
              <a:rPr lang="es-EC" sz="1400" b="1" dirty="0"/>
              <a:t>de Mercado</a:t>
            </a:r>
          </a:p>
          <a:p>
            <a:pPr algn="r">
              <a:lnSpc>
                <a:spcPct val="150000"/>
              </a:lnSpc>
            </a:pPr>
            <a:r>
              <a:rPr lang="es-EC" sz="1400" b="1" dirty="0"/>
              <a:t> Certificación Presupuestaria</a:t>
            </a:r>
          </a:p>
          <a:p>
            <a:pPr algn="r">
              <a:lnSpc>
                <a:spcPct val="150000"/>
              </a:lnSpc>
            </a:pPr>
            <a:r>
              <a:rPr lang="es-EC" sz="1400" b="1" dirty="0"/>
              <a:t>Precontractual</a:t>
            </a:r>
          </a:p>
          <a:p>
            <a:pPr algn="r">
              <a:lnSpc>
                <a:spcPct val="150000"/>
              </a:lnSpc>
            </a:pPr>
            <a:r>
              <a:rPr lang="es-EC" sz="1400" b="1" dirty="0"/>
              <a:t>Preoperación</a:t>
            </a:r>
          </a:p>
          <a:p>
            <a:pPr algn="r">
              <a:lnSpc>
                <a:spcPct val="150000"/>
              </a:lnSpc>
            </a:pPr>
            <a:r>
              <a:rPr lang="es-EC" sz="1400" b="1" dirty="0"/>
              <a:t>Operación</a:t>
            </a:r>
          </a:p>
          <a:p>
            <a:pPr algn="r">
              <a:lnSpc>
                <a:spcPct val="150000"/>
              </a:lnSpc>
            </a:pPr>
            <a:endParaRPr lang="es-EC" sz="1400" b="1" dirty="0"/>
          </a:p>
        </p:txBody>
      </p:sp>
      <p:graphicFrame>
        <p:nvGraphicFramePr>
          <p:cNvPr id="71" name="Tabla 21">
            <a:extLst>
              <a:ext uri="{FF2B5EF4-FFF2-40B4-BE49-F238E27FC236}">
                <a16:creationId xmlns:a16="http://schemas.microsoft.com/office/drawing/2014/main" id="{27827964-47B2-4768-B265-C295DBD34B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882625"/>
              </p:ext>
            </p:extLst>
          </p:nvPr>
        </p:nvGraphicFramePr>
        <p:xfrm>
          <a:off x="3000250" y="1403808"/>
          <a:ext cx="8849360" cy="5486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42468">
                  <a:extLst>
                    <a:ext uri="{9D8B030D-6E8A-4147-A177-3AD203B41FA5}">
                      <a16:colId xmlns:a16="http://schemas.microsoft.com/office/drawing/2014/main" val="2890551823"/>
                    </a:ext>
                  </a:extLst>
                </a:gridCol>
                <a:gridCol w="442468">
                  <a:extLst>
                    <a:ext uri="{9D8B030D-6E8A-4147-A177-3AD203B41FA5}">
                      <a16:colId xmlns:a16="http://schemas.microsoft.com/office/drawing/2014/main" val="1969457739"/>
                    </a:ext>
                  </a:extLst>
                </a:gridCol>
                <a:gridCol w="442468">
                  <a:extLst>
                    <a:ext uri="{9D8B030D-6E8A-4147-A177-3AD203B41FA5}">
                      <a16:colId xmlns:a16="http://schemas.microsoft.com/office/drawing/2014/main" val="1534889322"/>
                    </a:ext>
                  </a:extLst>
                </a:gridCol>
                <a:gridCol w="442468">
                  <a:extLst>
                    <a:ext uri="{9D8B030D-6E8A-4147-A177-3AD203B41FA5}">
                      <a16:colId xmlns:a16="http://schemas.microsoft.com/office/drawing/2014/main" val="3338645658"/>
                    </a:ext>
                  </a:extLst>
                </a:gridCol>
                <a:gridCol w="442468">
                  <a:extLst>
                    <a:ext uri="{9D8B030D-6E8A-4147-A177-3AD203B41FA5}">
                      <a16:colId xmlns:a16="http://schemas.microsoft.com/office/drawing/2014/main" val="35375086"/>
                    </a:ext>
                  </a:extLst>
                </a:gridCol>
                <a:gridCol w="442468">
                  <a:extLst>
                    <a:ext uri="{9D8B030D-6E8A-4147-A177-3AD203B41FA5}">
                      <a16:colId xmlns:a16="http://schemas.microsoft.com/office/drawing/2014/main" val="4140558116"/>
                    </a:ext>
                  </a:extLst>
                </a:gridCol>
                <a:gridCol w="442468">
                  <a:extLst>
                    <a:ext uri="{9D8B030D-6E8A-4147-A177-3AD203B41FA5}">
                      <a16:colId xmlns:a16="http://schemas.microsoft.com/office/drawing/2014/main" val="3209781610"/>
                    </a:ext>
                  </a:extLst>
                </a:gridCol>
                <a:gridCol w="442468">
                  <a:extLst>
                    <a:ext uri="{9D8B030D-6E8A-4147-A177-3AD203B41FA5}">
                      <a16:colId xmlns:a16="http://schemas.microsoft.com/office/drawing/2014/main" val="1213777726"/>
                    </a:ext>
                  </a:extLst>
                </a:gridCol>
                <a:gridCol w="442468">
                  <a:extLst>
                    <a:ext uri="{9D8B030D-6E8A-4147-A177-3AD203B41FA5}">
                      <a16:colId xmlns:a16="http://schemas.microsoft.com/office/drawing/2014/main" val="2980716129"/>
                    </a:ext>
                  </a:extLst>
                </a:gridCol>
                <a:gridCol w="442468">
                  <a:extLst>
                    <a:ext uri="{9D8B030D-6E8A-4147-A177-3AD203B41FA5}">
                      <a16:colId xmlns:a16="http://schemas.microsoft.com/office/drawing/2014/main" val="2229179423"/>
                    </a:ext>
                  </a:extLst>
                </a:gridCol>
                <a:gridCol w="442468">
                  <a:extLst>
                    <a:ext uri="{9D8B030D-6E8A-4147-A177-3AD203B41FA5}">
                      <a16:colId xmlns:a16="http://schemas.microsoft.com/office/drawing/2014/main" val="1184456035"/>
                    </a:ext>
                  </a:extLst>
                </a:gridCol>
                <a:gridCol w="442468">
                  <a:extLst>
                    <a:ext uri="{9D8B030D-6E8A-4147-A177-3AD203B41FA5}">
                      <a16:colId xmlns:a16="http://schemas.microsoft.com/office/drawing/2014/main" val="752948779"/>
                    </a:ext>
                  </a:extLst>
                </a:gridCol>
                <a:gridCol w="442468">
                  <a:extLst>
                    <a:ext uri="{9D8B030D-6E8A-4147-A177-3AD203B41FA5}">
                      <a16:colId xmlns:a16="http://schemas.microsoft.com/office/drawing/2014/main" val="3853942756"/>
                    </a:ext>
                  </a:extLst>
                </a:gridCol>
                <a:gridCol w="442468">
                  <a:extLst>
                    <a:ext uri="{9D8B030D-6E8A-4147-A177-3AD203B41FA5}">
                      <a16:colId xmlns:a16="http://schemas.microsoft.com/office/drawing/2014/main" val="31291489"/>
                    </a:ext>
                  </a:extLst>
                </a:gridCol>
                <a:gridCol w="442468">
                  <a:extLst>
                    <a:ext uri="{9D8B030D-6E8A-4147-A177-3AD203B41FA5}">
                      <a16:colId xmlns:a16="http://schemas.microsoft.com/office/drawing/2014/main" val="1846127932"/>
                    </a:ext>
                  </a:extLst>
                </a:gridCol>
                <a:gridCol w="442468">
                  <a:extLst>
                    <a:ext uri="{9D8B030D-6E8A-4147-A177-3AD203B41FA5}">
                      <a16:colId xmlns:a16="http://schemas.microsoft.com/office/drawing/2014/main" val="1937754567"/>
                    </a:ext>
                  </a:extLst>
                </a:gridCol>
                <a:gridCol w="442468">
                  <a:extLst>
                    <a:ext uri="{9D8B030D-6E8A-4147-A177-3AD203B41FA5}">
                      <a16:colId xmlns:a16="http://schemas.microsoft.com/office/drawing/2014/main" val="3471647848"/>
                    </a:ext>
                  </a:extLst>
                </a:gridCol>
                <a:gridCol w="442468">
                  <a:extLst>
                    <a:ext uri="{9D8B030D-6E8A-4147-A177-3AD203B41FA5}">
                      <a16:colId xmlns:a16="http://schemas.microsoft.com/office/drawing/2014/main" val="1031753548"/>
                    </a:ext>
                  </a:extLst>
                </a:gridCol>
                <a:gridCol w="442468">
                  <a:extLst>
                    <a:ext uri="{9D8B030D-6E8A-4147-A177-3AD203B41FA5}">
                      <a16:colId xmlns:a16="http://schemas.microsoft.com/office/drawing/2014/main" val="460981685"/>
                    </a:ext>
                  </a:extLst>
                </a:gridCol>
                <a:gridCol w="442468">
                  <a:extLst>
                    <a:ext uri="{9D8B030D-6E8A-4147-A177-3AD203B41FA5}">
                      <a16:colId xmlns:a16="http://schemas.microsoft.com/office/drawing/2014/main" val="1986449415"/>
                    </a:ext>
                  </a:extLst>
                </a:gridCol>
              </a:tblGrid>
              <a:tr h="261164">
                <a:tc gridSpan="12">
                  <a:txBody>
                    <a:bodyPr/>
                    <a:lstStyle/>
                    <a:p>
                      <a:pPr algn="ctr"/>
                      <a:r>
                        <a:rPr lang="es-EC" sz="1200" b="1" dirty="0"/>
                        <a:t>2021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EC" sz="12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EC" sz="11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EC" sz="12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EC" sz="11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EC" sz="12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EC" sz="12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EC" sz="12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EC" sz="12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EC" sz="12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EC" sz="12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EC" sz="1200" b="1" dirty="0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es-EC" sz="1200" b="1" dirty="0"/>
                        <a:t>2022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EC" sz="1200" b="1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EC" sz="1100" b="1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EC" sz="1200" b="1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EC" sz="1100" b="1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EC" sz="1200" b="1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EC" sz="1200" b="1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EC" sz="1200" b="1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1630294"/>
                  </a:ext>
                </a:extLst>
              </a:tr>
              <a:tr h="261164">
                <a:tc>
                  <a:txBody>
                    <a:bodyPr/>
                    <a:lstStyle/>
                    <a:p>
                      <a:pPr algn="ctr"/>
                      <a:r>
                        <a:rPr lang="es-EC" sz="1200" b="1" dirty="0"/>
                        <a:t>Ene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200" b="1" dirty="0"/>
                        <a:t>Feb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 b="1" dirty="0"/>
                        <a:t>Mar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200" b="1" dirty="0"/>
                        <a:t>Abr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 b="1" dirty="0"/>
                        <a:t>May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200" b="1" dirty="0"/>
                        <a:t>Jun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200" b="1" dirty="0"/>
                        <a:t>Jul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200" b="1" dirty="0" err="1"/>
                        <a:t>Agt</a:t>
                      </a:r>
                      <a:endParaRPr lang="es-EC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200" b="1" dirty="0" err="1"/>
                        <a:t>Sep</a:t>
                      </a:r>
                      <a:endParaRPr lang="es-EC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200" b="1" dirty="0"/>
                        <a:t>Oct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200" b="1" dirty="0"/>
                        <a:t>Nov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200" b="1" dirty="0"/>
                        <a:t>Dic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200" b="1" dirty="0"/>
                        <a:t>Ene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200" b="1" dirty="0"/>
                        <a:t>Feb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 b="1" dirty="0"/>
                        <a:t>Mar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200" b="1" dirty="0"/>
                        <a:t>Abr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 b="1" dirty="0"/>
                        <a:t>May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200" b="1" dirty="0"/>
                        <a:t>Jun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200" b="1" dirty="0"/>
                        <a:t>Jul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200" b="1" dirty="0" err="1"/>
                        <a:t>Agt</a:t>
                      </a:r>
                      <a:endParaRPr lang="es-EC" sz="1200" b="1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1549122"/>
                  </a:ext>
                </a:extLst>
              </a:tr>
            </a:tbl>
          </a:graphicData>
        </a:graphic>
      </p:graphicFrame>
      <p:cxnSp>
        <p:nvCxnSpPr>
          <p:cNvPr id="72" name="Conector recto 71">
            <a:extLst>
              <a:ext uri="{FF2B5EF4-FFF2-40B4-BE49-F238E27FC236}">
                <a16:creationId xmlns:a16="http://schemas.microsoft.com/office/drawing/2014/main" id="{86023B27-EEFF-449F-AD04-DEE46144FB50}"/>
              </a:ext>
            </a:extLst>
          </p:cNvPr>
          <p:cNvCxnSpPr>
            <a:cxnSpLocks/>
          </p:cNvCxnSpPr>
          <p:nvPr/>
        </p:nvCxnSpPr>
        <p:spPr>
          <a:xfrm>
            <a:off x="3437595" y="1678128"/>
            <a:ext cx="0" cy="2804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ector recto 73">
            <a:extLst>
              <a:ext uri="{FF2B5EF4-FFF2-40B4-BE49-F238E27FC236}">
                <a16:creationId xmlns:a16="http://schemas.microsoft.com/office/drawing/2014/main" id="{55618F5E-BFB1-4AD8-9237-9C493C31D842}"/>
              </a:ext>
            </a:extLst>
          </p:cNvPr>
          <p:cNvCxnSpPr>
            <a:cxnSpLocks/>
          </p:cNvCxnSpPr>
          <p:nvPr/>
        </p:nvCxnSpPr>
        <p:spPr>
          <a:xfrm>
            <a:off x="3884635" y="1678128"/>
            <a:ext cx="0" cy="2804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ector recto 74">
            <a:extLst>
              <a:ext uri="{FF2B5EF4-FFF2-40B4-BE49-F238E27FC236}">
                <a16:creationId xmlns:a16="http://schemas.microsoft.com/office/drawing/2014/main" id="{3F9E995F-6E5A-4F8E-BFBD-35EAAD33F20F}"/>
              </a:ext>
            </a:extLst>
          </p:cNvPr>
          <p:cNvCxnSpPr>
            <a:cxnSpLocks/>
          </p:cNvCxnSpPr>
          <p:nvPr/>
        </p:nvCxnSpPr>
        <p:spPr>
          <a:xfrm>
            <a:off x="4320245" y="1678128"/>
            <a:ext cx="0" cy="2804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ector recto 75">
            <a:extLst>
              <a:ext uri="{FF2B5EF4-FFF2-40B4-BE49-F238E27FC236}">
                <a16:creationId xmlns:a16="http://schemas.microsoft.com/office/drawing/2014/main" id="{0C4E21B1-6DB2-4E39-BCAD-D28EEDD2FE6D}"/>
              </a:ext>
            </a:extLst>
          </p:cNvPr>
          <p:cNvCxnSpPr>
            <a:cxnSpLocks/>
          </p:cNvCxnSpPr>
          <p:nvPr/>
        </p:nvCxnSpPr>
        <p:spPr>
          <a:xfrm>
            <a:off x="4767285" y="1678128"/>
            <a:ext cx="0" cy="2804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ector recto 76">
            <a:extLst>
              <a:ext uri="{FF2B5EF4-FFF2-40B4-BE49-F238E27FC236}">
                <a16:creationId xmlns:a16="http://schemas.microsoft.com/office/drawing/2014/main" id="{50939C7B-5D25-43C6-8E95-AB4778D0C7CD}"/>
              </a:ext>
            </a:extLst>
          </p:cNvPr>
          <p:cNvCxnSpPr>
            <a:cxnSpLocks/>
          </p:cNvCxnSpPr>
          <p:nvPr/>
        </p:nvCxnSpPr>
        <p:spPr>
          <a:xfrm>
            <a:off x="5211255" y="1678128"/>
            <a:ext cx="0" cy="2804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ector recto 77">
            <a:extLst>
              <a:ext uri="{FF2B5EF4-FFF2-40B4-BE49-F238E27FC236}">
                <a16:creationId xmlns:a16="http://schemas.microsoft.com/office/drawing/2014/main" id="{AE00CB31-119E-4F81-B132-D3F387A0D638}"/>
              </a:ext>
            </a:extLst>
          </p:cNvPr>
          <p:cNvCxnSpPr>
            <a:cxnSpLocks/>
          </p:cNvCxnSpPr>
          <p:nvPr/>
        </p:nvCxnSpPr>
        <p:spPr>
          <a:xfrm>
            <a:off x="5651945" y="1678128"/>
            <a:ext cx="0" cy="2804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ector recto 78">
            <a:extLst>
              <a:ext uri="{FF2B5EF4-FFF2-40B4-BE49-F238E27FC236}">
                <a16:creationId xmlns:a16="http://schemas.microsoft.com/office/drawing/2014/main" id="{9F926F89-463D-4275-B5F0-22196B112801}"/>
              </a:ext>
            </a:extLst>
          </p:cNvPr>
          <p:cNvCxnSpPr>
            <a:cxnSpLocks/>
          </p:cNvCxnSpPr>
          <p:nvPr/>
        </p:nvCxnSpPr>
        <p:spPr>
          <a:xfrm>
            <a:off x="6093905" y="1678128"/>
            <a:ext cx="2095" cy="2804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ector recto 79">
            <a:extLst>
              <a:ext uri="{FF2B5EF4-FFF2-40B4-BE49-F238E27FC236}">
                <a16:creationId xmlns:a16="http://schemas.microsoft.com/office/drawing/2014/main" id="{364F1298-0DF8-4CAC-ACD7-06C2F87855E7}"/>
              </a:ext>
            </a:extLst>
          </p:cNvPr>
          <p:cNvCxnSpPr>
            <a:cxnSpLocks/>
          </p:cNvCxnSpPr>
          <p:nvPr/>
        </p:nvCxnSpPr>
        <p:spPr>
          <a:xfrm>
            <a:off x="6534595" y="1678128"/>
            <a:ext cx="0" cy="2804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ector recto 80">
            <a:extLst>
              <a:ext uri="{FF2B5EF4-FFF2-40B4-BE49-F238E27FC236}">
                <a16:creationId xmlns:a16="http://schemas.microsoft.com/office/drawing/2014/main" id="{B68C462D-5ADA-4157-9605-89CFF4107DE7}"/>
              </a:ext>
            </a:extLst>
          </p:cNvPr>
          <p:cNvCxnSpPr>
            <a:cxnSpLocks/>
          </p:cNvCxnSpPr>
          <p:nvPr/>
        </p:nvCxnSpPr>
        <p:spPr>
          <a:xfrm>
            <a:off x="6980895" y="1678128"/>
            <a:ext cx="0" cy="2804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ector recto 81">
            <a:extLst>
              <a:ext uri="{FF2B5EF4-FFF2-40B4-BE49-F238E27FC236}">
                <a16:creationId xmlns:a16="http://schemas.microsoft.com/office/drawing/2014/main" id="{4247B11E-EAD9-43EF-BAFC-DDC92410623B}"/>
              </a:ext>
            </a:extLst>
          </p:cNvPr>
          <p:cNvCxnSpPr>
            <a:cxnSpLocks/>
          </p:cNvCxnSpPr>
          <p:nvPr/>
        </p:nvCxnSpPr>
        <p:spPr>
          <a:xfrm>
            <a:off x="7427935" y="1678128"/>
            <a:ext cx="0" cy="2804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ector recto 82">
            <a:extLst>
              <a:ext uri="{FF2B5EF4-FFF2-40B4-BE49-F238E27FC236}">
                <a16:creationId xmlns:a16="http://schemas.microsoft.com/office/drawing/2014/main" id="{4EA8EC75-DE56-46EC-8D27-91DD31B0BC83}"/>
              </a:ext>
            </a:extLst>
          </p:cNvPr>
          <p:cNvCxnSpPr>
            <a:cxnSpLocks/>
          </p:cNvCxnSpPr>
          <p:nvPr/>
        </p:nvCxnSpPr>
        <p:spPr>
          <a:xfrm>
            <a:off x="7863545" y="1678128"/>
            <a:ext cx="0" cy="2804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onector recto 83">
            <a:extLst>
              <a:ext uri="{FF2B5EF4-FFF2-40B4-BE49-F238E27FC236}">
                <a16:creationId xmlns:a16="http://schemas.microsoft.com/office/drawing/2014/main" id="{DEE7CE97-E40F-4558-A435-5571DF042179}"/>
              </a:ext>
            </a:extLst>
          </p:cNvPr>
          <p:cNvCxnSpPr>
            <a:cxnSpLocks/>
          </p:cNvCxnSpPr>
          <p:nvPr/>
        </p:nvCxnSpPr>
        <p:spPr>
          <a:xfrm>
            <a:off x="8310585" y="1678128"/>
            <a:ext cx="0" cy="2804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ector recto 84">
            <a:extLst>
              <a:ext uri="{FF2B5EF4-FFF2-40B4-BE49-F238E27FC236}">
                <a16:creationId xmlns:a16="http://schemas.microsoft.com/office/drawing/2014/main" id="{DF3FF4AD-F5C0-4042-8950-74DD4ED1872E}"/>
              </a:ext>
            </a:extLst>
          </p:cNvPr>
          <p:cNvCxnSpPr>
            <a:cxnSpLocks/>
          </p:cNvCxnSpPr>
          <p:nvPr/>
        </p:nvCxnSpPr>
        <p:spPr>
          <a:xfrm>
            <a:off x="8746195" y="1678128"/>
            <a:ext cx="0" cy="2804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ector recto 85">
            <a:extLst>
              <a:ext uri="{FF2B5EF4-FFF2-40B4-BE49-F238E27FC236}">
                <a16:creationId xmlns:a16="http://schemas.microsoft.com/office/drawing/2014/main" id="{A7940E23-0CD3-4FFA-9C09-AE39C76E1B8B}"/>
              </a:ext>
            </a:extLst>
          </p:cNvPr>
          <p:cNvCxnSpPr>
            <a:cxnSpLocks/>
          </p:cNvCxnSpPr>
          <p:nvPr/>
        </p:nvCxnSpPr>
        <p:spPr>
          <a:xfrm>
            <a:off x="9193235" y="1678128"/>
            <a:ext cx="0" cy="2804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ector recto 86">
            <a:extLst>
              <a:ext uri="{FF2B5EF4-FFF2-40B4-BE49-F238E27FC236}">
                <a16:creationId xmlns:a16="http://schemas.microsoft.com/office/drawing/2014/main" id="{D0B12D39-A092-4822-BFAB-88DA20E13C20}"/>
              </a:ext>
            </a:extLst>
          </p:cNvPr>
          <p:cNvCxnSpPr>
            <a:cxnSpLocks/>
          </p:cNvCxnSpPr>
          <p:nvPr/>
        </p:nvCxnSpPr>
        <p:spPr>
          <a:xfrm>
            <a:off x="9628845" y="1678128"/>
            <a:ext cx="0" cy="2804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onector recto 87">
            <a:extLst>
              <a:ext uri="{FF2B5EF4-FFF2-40B4-BE49-F238E27FC236}">
                <a16:creationId xmlns:a16="http://schemas.microsoft.com/office/drawing/2014/main" id="{7F1844C3-01AF-42E5-A6B4-46C5E682E4CF}"/>
              </a:ext>
            </a:extLst>
          </p:cNvPr>
          <p:cNvCxnSpPr>
            <a:cxnSpLocks/>
          </p:cNvCxnSpPr>
          <p:nvPr/>
        </p:nvCxnSpPr>
        <p:spPr>
          <a:xfrm>
            <a:off x="10075885" y="1678128"/>
            <a:ext cx="0" cy="2804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ector recto 88">
            <a:extLst>
              <a:ext uri="{FF2B5EF4-FFF2-40B4-BE49-F238E27FC236}">
                <a16:creationId xmlns:a16="http://schemas.microsoft.com/office/drawing/2014/main" id="{911908C5-E1C8-4B04-A554-732978F56E6D}"/>
              </a:ext>
            </a:extLst>
          </p:cNvPr>
          <p:cNvCxnSpPr>
            <a:cxnSpLocks/>
          </p:cNvCxnSpPr>
          <p:nvPr/>
        </p:nvCxnSpPr>
        <p:spPr>
          <a:xfrm>
            <a:off x="10519920" y="1678128"/>
            <a:ext cx="0" cy="2804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Conector recto 89">
            <a:extLst>
              <a:ext uri="{FF2B5EF4-FFF2-40B4-BE49-F238E27FC236}">
                <a16:creationId xmlns:a16="http://schemas.microsoft.com/office/drawing/2014/main" id="{65041573-FDE9-43BE-B07A-A59DA79FC3A4}"/>
              </a:ext>
            </a:extLst>
          </p:cNvPr>
          <p:cNvCxnSpPr>
            <a:cxnSpLocks/>
          </p:cNvCxnSpPr>
          <p:nvPr/>
        </p:nvCxnSpPr>
        <p:spPr>
          <a:xfrm>
            <a:off x="10966960" y="1678128"/>
            <a:ext cx="0" cy="2804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Conector recto 90">
            <a:extLst>
              <a:ext uri="{FF2B5EF4-FFF2-40B4-BE49-F238E27FC236}">
                <a16:creationId xmlns:a16="http://schemas.microsoft.com/office/drawing/2014/main" id="{34CA2EA5-5831-4C62-AB1D-DDEDFBFD3A6A}"/>
              </a:ext>
            </a:extLst>
          </p:cNvPr>
          <p:cNvCxnSpPr>
            <a:cxnSpLocks/>
          </p:cNvCxnSpPr>
          <p:nvPr/>
        </p:nvCxnSpPr>
        <p:spPr>
          <a:xfrm>
            <a:off x="11402570" y="1678128"/>
            <a:ext cx="0" cy="2804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cto 40">
            <a:extLst>
              <a:ext uri="{FF2B5EF4-FFF2-40B4-BE49-F238E27FC236}">
                <a16:creationId xmlns:a16="http://schemas.microsoft.com/office/drawing/2014/main" id="{5749423C-04E6-439F-BBB7-FD27600EE684}"/>
              </a:ext>
            </a:extLst>
          </p:cNvPr>
          <p:cNvCxnSpPr>
            <a:cxnSpLocks/>
          </p:cNvCxnSpPr>
          <p:nvPr/>
        </p:nvCxnSpPr>
        <p:spPr>
          <a:xfrm>
            <a:off x="3215716" y="2227661"/>
            <a:ext cx="2347864" cy="0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cto 41">
            <a:extLst>
              <a:ext uri="{FF2B5EF4-FFF2-40B4-BE49-F238E27FC236}">
                <a16:creationId xmlns:a16="http://schemas.microsoft.com/office/drawing/2014/main" id="{2DC8A46D-1A6B-4789-974E-0761C1E2EBDD}"/>
              </a:ext>
            </a:extLst>
          </p:cNvPr>
          <p:cNvCxnSpPr>
            <a:cxnSpLocks/>
          </p:cNvCxnSpPr>
          <p:nvPr/>
        </p:nvCxnSpPr>
        <p:spPr>
          <a:xfrm>
            <a:off x="4767285" y="2542293"/>
            <a:ext cx="1278418" cy="0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cto 42">
            <a:extLst>
              <a:ext uri="{FF2B5EF4-FFF2-40B4-BE49-F238E27FC236}">
                <a16:creationId xmlns:a16="http://schemas.microsoft.com/office/drawing/2014/main" id="{C5E48E71-DC8F-4F88-807C-52C1B9C3E491}"/>
              </a:ext>
            </a:extLst>
          </p:cNvPr>
          <p:cNvCxnSpPr>
            <a:cxnSpLocks/>
          </p:cNvCxnSpPr>
          <p:nvPr/>
        </p:nvCxnSpPr>
        <p:spPr>
          <a:xfrm>
            <a:off x="4767285" y="2977141"/>
            <a:ext cx="1959665" cy="0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cto 43">
            <a:extLst>
              <a:ext uri="{FF2B5EF4-FFF2-40B4-BE49-F238E27FC236}">
                <a16:creationId xmlns:a16="http://schemas.microsoft.com/office/drawing/2014/main" id="{FB405CEB-35AE-45F4-9713-819B385DA5A1}"/>
              </a:ext>
            </a:extLst>
          </p:cNvPr>
          <p:cNvCxnSpPr>
            <a:cxnSpLocks/>
          </p:cNvCxnSpPr>
          <p:nvPr/>
        </p:nvCxnSpPr>
        <p:spPr>
          <a:xfrm>
            <a:off x="6661642" y="3417354"/>
            <a:ext cx="409642" cy="0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cto 44">
            <a:extLst>
              <a:ext uri="{FF2B5EF4-FFF2-40B4-BE49-F238E27FC236}">
                <a16:creationId xmlns:a16="http://schemas.microsoft.com/office/drawing/2014/main" id="{2E81A34E-A02F-4332-954B-FBA796113786}"/>
              </a:ext>
            </a:extLst>
          </p:cNvPr>
          <p:cNvCxnSpPr>
            <a:cxnSpLocks/>
          </p:cNvCxnSpPr>
          <p:nvPr/>
        </p:nvCxnSpPr>
        <p:spPr>
          <a:xfrm>
            <a:off x="7103497" y="3717384"/>
            <a:ext cx="542974" cy="0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 recto 45">
            <a:extLst>
              <a:ext uri="{FF2B5EF4-FFF2-40B4-BE49-F238E27FC236}">
                <a16:creationId xmlns:a16="http://schemas.microsoft.com/office/drawing/2014/main" id="{2BFF779C-F133-4C5E-B5A5-84457DEC6688}"/>
              </a:ext>
            </a:extLst>
          </p:cNvPr>
          <p:cNvCxnSpPr>
            <a:cxnSpLocks/>
          </p:cNvCxnSpPr>
          <p:nvPr/>
        </p:nvCxnSpPr>
        <p:spPr>
          <a:xfrm>
            <a:off x="8038226" y="4036020"/>
            <a:ext cx="3525417" cy="0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Elipse 37">
            <a:extLst>
              <a:ext uri="{FF2B5EF4-FFF2-40B4-BE49-F238E27FC236}">
                <a16:creationId xmlns:a16="http://schemas.microsoft.com/office/drawing/2014/main" id="{0BD7D077-8B93-4FE0-8E31-A5033E2F9F6F}"/>
              </a:ext>
            </a:extLst>
          </p:cNvPr>
          <p:cNvSpPr/>
          <p:nvPr/>
        </p:nvSpPr>
        <p:spPr>
          <a:xfrm>
            <a:off x="9238227" y="3892969"/>
            <a:ext cx="326040" cy="291949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M</a:t>
            </a:r>
          </a:p>
        </p:txBody>
      </p:sp>
      <p:sp>
        <p:nvSpPr>
          <p:cNvPr id="40" name="Diagrama de flujo: extraer 39">
            <a:extLst>
              <a:ext uri="{FF2B5EF4-FFF2-40B4-BE49-F238E27FC236}">
                <a16:creationId xmlns:a16="http://schemas.microsoft.com/office/drawing/2014/main" id="{41DDC420-BBCC-4A4E-B635-C12996AF7A11}"/>
              </a:ext>
            </a:extLst>
          </p:cNvPr>
          <p:cNvSpPr/>
          <p:nvPr/>
        </p:nvSpPr>
        <p:spPr>
          <a:xfrm>
            <a:off x="10203237" y="3918271"/>
            <a:ext cx="184047" cy="187703"/>
          </a:xfrm>
          <a:prstGeom prst="flowChartExtra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654337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Imagen 33">
            <a:extLst>
              <a:ext uri="{FF2B5EF4-FFF2-40B4-BE49-F238E27FC236}">
                <a16:creationId xmlns:a16="http://schemas.microsoft.com/office/drawing/2014/main" id="{A669ABCF-5AD1-394B-AAC8-4BDCDBCC98A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164" t="17415" r="10164" b="6938"/>
          <a:stretch/>
        </p:blipFill>
        <p:spPr>
          <a:xfrm>
            <a:off x="0" y="0"/>
            <a:ext cx="12207444" cy="701662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98BA1F33-FB13-49D6-ACB8-AF1A0917AD2B}"/>
              </a:ext>
            </a:extLst>
          </p:cNvPr>
          <p:cNvSpPr/>
          <p:nvPr/>
        </p:nvSpPr>
        <p:spPr>
          <a:xfrm>
            <a:off x="477518" y="226867"/>
            <a:ext cx="113720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ESCENARIO 4:</a:t>
            </a:r>
            <a:r>
              <a:rPr lang="es-ES" sz="28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" sz="20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Servicio de operación y mantenimiento – Contratación pública </a:t>
            </a:r>
            <a:endParaRPr lang="es-EC" sz="28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0" name="CuadroTexto 69">
            <a:extLst>
              <a:ext uri="{FF2B5EF4-FFF2-40B4-BE49-F238E27FC236}">
                <a16:creationId xmlns:a16="http://schemas.microsoft.com/office/drawing/2014/main" id="{3FD1E5E0-1F30-4483-AD04-F2BD4524A8F2}"/>
              </a:ext>
            </a:extLst>
          </p:cNvPr>
          <p:cNvSpPr txBox="1"/>
          <p:nvPr/>
        </p:nvSpPr>
        <p:spPr>
          <a:xfrm>
            <a:off x="13063" y="1927698"/>
            <a:ext cx="2903011" cy="2644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s-EC" sz="1400" b="1" dirty="0"/>
              <a:t>Contratación expertos</a:t>
            </a:r>
          </a:p>
          <a:p>
            <a:pPr algn="r">
              <a:lnSpc>
                <a:spcPct val="150000"/>
              </a:lnSpc>
            </a:pPr>
            <a:r>
              <a:rPr lang="es-EC" sz="1400" b="1" dirty="0"/>
              <a:t>Modelo operación/TDR </a:t>
            </a:r>
          </a:p>
          <a:p>
            <a:pPr algn="r">
              <a:lnSpc>
                <a:spcPct val="150000"/>
              </a:lnSpc>
            </a:pPr>
            <a:r>
              <a:rPr lang="es-EC" sz="1400" b="1" dirty="0"/>
              <a:t>Estudio </a:t>
            </a:r>
          </a:p>
          <a:p>
            <a:pPr algn="r">
              <a:lnSpc>
                <a:spcPct val="150000"/>
              </a:lnSpc>
            </a:pPr>
            <a:r>
              <a:rPr lang="es-EC" sz="1400" b="1" dirty="0"/>
              <a:t>de Mercado</a:t>
            </a:r>
          </a:p>
          <a:p>
            <a:pPr algn="r">
              <a:lnSpc>
                <a:spcPct val="150000"/>
              </a:lnSpc>
            </a:pPr>
            <a:r>
              <a:rPr lang="es-EC" sz="1400" b="1" dirty="0"/>
              <a:t> Certificación Presupuestaria</a:t>
            </a:r>
          </a:p>
          <a:p>
            <a:pPr algn="r">
              <a:lnSpc>
                <a:spcPct val="150000"/>
              </a:lnSpc>
            </a:pPr>
            <a:r>
              <a:rPr lang="es-EC" sz="1400" b="1" dirty="0"/>
              <a:t>Precontractual</a:t>
            </a:r>
          </a:p>
          <a:p>
            <a:pPr algn="r">
              <a:lnSpc>
                <a:spcPct val="150000"/>
              </a:lnSpc>
            </a:pPr>
            <a:r>
              <a:rPr lang="es-EC" sz="1400" b="1" dirty="0"/>
              <a:t>Pre-operación - Operación</a:t>
            </a:r>
          </a:p>
          <a:p>
            <a:pPr algn="r">
              <a:lnSpc>
                <a:spcPct val="150000"/>
              </a:lnSpc>
            </a:pPr>
            <a:endParaRPr lang="es-EC" sz="1400" b="1" dirty="0"/>
          </a:p>
        </p:txBody>
      </p:sp>
      <p:graphicFrame>
        <p:nvGraphicFramePr>
          <p:cNvPr id="71" name="Tabla 21">
            <a:extLst>
              <a:ext uri="{FF2B5EF4-FFF2-40B4-BE49-F238E27FC236}">
                <a16:creationId xmlns:a16="http://schemas.microsoft.com/office/drawing/2014/main" id="{27827964-47B2-4768-B265-C295DBD34B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704485"/>
              </p:ext>
            </p:extLst>
          </p:nvPr>
        </p:nvGraphicFramePr>
        <p:xfrm>
          <a:off x="3000250" y="1361606"/>
          <a:ext cx="8849360" cy="5486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42468">
                  <a:extLst>
                    <a:ext uri="{9D8B030D-6E8A-4147-A177-3AD203B41FA5}">
                      <a16:colId xmlns:a16="http://schemas.microsoft.com/office/drawing/2014/main" val="2890551823"/>
                    </a:ext>
                  </a:extLst>
                </a:gridCol>
                <a:gridCol w="442468">
                  <a:extLst>
                    <a:ext uri="{9D8B030D-6E8A-4147-A177-3AD203B41FA5}">
                      <a16:colId xmlns:a16="http://schemas.microsoft.com/office/drawing/2014/main" val="1969457739"/>
                    </a:ext>
                  </a:extLst>
                </a:gridCol>
                <a:gridCol w="442468">
                  <a:extLst>
                    <a:ext uri="{9D8B030D-6E8A-4147-A177-3AD203B41FA5}">
                      <a16:colId xmlns:a16="http://schemas.microsoft.com/office/drawing/2014/main" val="1534889322"/>
                    </a:ext>
                  </a:extLst>
                </a:gridCol>
                <a:gridCol w="442468">
                  <a:extLst>
                    <a:ext uri="{9D8B030D-6E8A-4147-A177-3AD203B41FA5}">
                      <a16:colId xmlns:a16="http://schemas.microsoft.com/office/drawing/2014/main" val="3338645658"/>
                    </a:ext>
                  </a:extLst>
                </a:gridCol>
                <a:gridCol w="442468">
                  <a:extLst>
                    <a:ext uri="{9D8B030D-6E8A-4147-A177-3AD203B41FA5}">
                      <a16:colId xmlns:a16="http://schemas.microsoft.com/office/drawing/2014/main" val="35375086"/>
                    </a:ext>
                  </a:extLst>
                </a:gridCol>
                <a:gridCol w="442468">
                  <a:extLst>
                    <a:ext uri="{9D8B030D-6E8A-4147-A177-3AD203B41FA5}">
                      <a16:colId xmlns:a16="http://schemas.microsoft.com/office/drawing/2014/main" val="4140558116"/>
                    </a:ext>
                  </a:extLst>
                </a:gridCol>
                <a:gridCol w="442468">
                  <a:extLst>
                    <a:ext uri="{9D8B030D-6E8A-4147-A177-3AD203B41FA5}">
                      <a16:colId xmlns:a16="http://schemas.microsoft.com/office/drawing/2014/main" val="3209781610"/>
                    </a:ext>
                  </a:extLst>
                </a:gridCol>
                <a:gridCol w="442468">
                  <a:extLst>
                    <a:ext uri="{9D8B030D-6E8A-4147-A177-3AD203B41FA5}">
                      <a16:colId xmlns:a16="http://schemas.microsoft.com/office/drawing/2014/main" val="1213777726"/>
                    </a:ext>
                  </a:extLst>
                </a:gridCol>
                <a:gridCol w="442468">
                  <a:extLst>
                    <a:ext uri="{9D8B030D-6E8A-4147-A177-3AD203B41FA5}">
                      <a16:colId xmlns:a16="http://schemas.microsoft.com/office/drawing/2014/main" val="2980716129"/>
                    </a:ext>
                  </a:extLst>
                </a:gridCol>
                <a:gridCol w="442468">
                  <a:extLst>
                    <a:ext uri="{9D8B030D-6E8A-4147-A177-3AD203B41FA5}">
                      <a16:colId xmlns:a16="http://schemas.microsoft.com/office/drawing/2014/main" val="2229179423"/>
                    </a:ext>
                  </a:extLst>
                </a:gridCol>
                <a:gridCol w="442468">
                  <a:extLst>
                    <a:ext uri="{9D8B030D-6E8A-4147-A177-3AD203B41FA5}">
                      <a16:colId xmlns:a16="http://schemas.microsoft.com/office/drawing/2014/main" val="1184456035"/>
                    </a:ext>
                  </a:extLst>
                </a:gridCol>
                <a:gridCol w="442468">
                  <a:extLst>
                    <a:ext uri="{9D8B030D-6E8A-4147-A177-3AD203B41FA5}">
                      <a16:colId xmlns:a16="http://schemas.microsoft.com/office/drawing/2014/main" val="752948779"/>
                    </a:ext>
                  </a:extLst>
                </a:gridCol>
                <a:gridCol w="442468">
                  <a:extLst>
                    <a:ext uri="{9D8B030D-6E8A-4147-A177-3AD203B41FA5}">
                      <a16:colId xmlns:a16="http://schemas.microsoft.com/office/drawing/2014/main" val="3853942756"/>
                    </a:ext>
                  </a:extLst>
                </a:gridCol>
                <a:gridCol w="442468">
                  <a:extLst>
                    <a:ext uri="{9D8B030D-6E8A-4147-A177-3AD203B41FA5}">
                      <a16:colId xmlns:a16="http://schemas.microsoft.com/office/drawing/2014/main" val="31291489"/>
                    </a:ext>
                  </a:extLst>
                </a:gridCol>
                <a:gridCol w="442468">
                  <a:extLst>
                    <a:ext uri="{9D8B030D-6E8A-4147-A177-3AD203B41FA5}">
                      <a16:colId xmlns:a16="http://schemas.microsoft.com/office/drawing/2014/main" val="1846127932"/>
                    </a:ext>
                  </a:extLst>
                </a:gridCol>
                <a:gridCol w="442468">
                  <a:extLst>
                    <a:ext uri="{9D8B030D-6E8A-4147-A177-3AD203B41FA5}">
                      <a16:colId xmlns:a16="http://schemas.microsoft.com/office/drawing/2014/main" val="1937754567"/>
                    </a:ext>
                  </a:extLst>
                </a:gridCol>
                <a:gridCol w="442468">
                  <a:extLst>
                    <a:ext uri="{9D8B030D-6E8A-4147-A177-3AD203B41FA5}">
                      <a16:colId xmlns:a16="http://schemas.microsoft.com/office/drawing/2014/main" val="3471647848"/>
                    </a:ext>
                  </a:extLst>
                </a:gridCol>
                <a:gridCol w="442468">
                  <a:extLst>
                    <a:ext uri="{9D8B030D-6E8A-4147-A177-3AD203B41FA5}">
                      <a16:colId xmlns:a16="http://schemas.microsoft.com/office/drawing/2014/main" val="1031753548"/>
                    </a:ext>
                  </a:extLst>
                </a:gridCol>
                <a:gridCol w="442468">
                  <a:extLst>
                    <a:ext uri="{9D8B030D-6E8A-4147-A177-3AD203B41FA5}">
                      <a16:colId xmlns:a16="http://schemas.microsoft.com/office/drawing/2014/main" val="460981685"/>
                    </a:ext>
                  </a:extLst>
                </a:gridCol>
                <a:gridCol w="442468">
                  <a:extLst>
                    <a:ext uri="{9D8B030D-6E8A-4147-A177-3AD203B41FA5}">
                      <a16:colId xmlns:a16="http://schemas.microsoft.com/office/drawing/2014/main" val="1986449415"/>
                    </a:ext>
                  </a:extLst>
                </a:gridCol>
              </a:tblGrid>
              <a:tr h="261164">
                <a:tc gridSpan="12">
                  <a:txBody>
                    <a:bodyPr/>
                    <a:lstStyle/>
                    <a:p>
                      <a:pPr algn="ctr"/>
                      <a:r>
                        <a:rPr lang="es-EC" sz="1200" b="1" dirty="0"/>
                        <a:t>2021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EC" sz="12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EC" sz="11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EC" sz="12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EC" sz="11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EC" sz="12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EC" sz="12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EC" sz="12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EC" sz="12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EC" sz="12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EC" sz="12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EC" sz="1200" b="1" dirty="0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es-EC" sz="1200" b="1" dirty="0"/>
                        <a:t>2022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EC" sz="1200" b="1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EC" sz="1100" b="1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EC" sz="1200" b="1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EC" sz="1100" b="1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EC" sz="1200" b="1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EC" sz="1200" b="1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EC" sz="1200" b="1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1630294"/>
                  </a:ext>
                </a:extLst>
              </a:tr>
              <a:tr h="261164">
                <a:tc>
                  <a:txBody>
                    <a:bodyPr/>
                    <a:lstStyle/>
                    <a:p>
                      <a:pPr algn="ctr"/>
                      <a:r>
                        <a:rPr lang="es-EC" sz="1200" b="1" dirty="0"/>
                        <a:t>Ene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200" b="1" dirty="0"/>
                        <a:t>Feb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 b="1" dirty="0"/>
                        <a:t>Mar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200" b="1" dirty="0"/>
                        <a:t>Abr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 b="1" dirty="0"/>
                        <a:t>May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200" b="1" dirty="0"/>
                        <a:t>Jun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200" b="1" dirty="0"/>
                        <a:t>Jul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200" b="1" dirty="0" err="1"/>
                        <a:t>Agt</a:t>
                      </a:r>
                      <a:endParaRPr lang="es-EC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200" b="1" dirty="0" err="1"/>
                        <a:t>Sep</a:t>
                      </a:r>
                      <a:endParaRPr lang="es-EC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200" b="1" dirty="0"/>
                        <a:t>Oct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200" b="1" dirty="0"/>
                        <a:t>Nov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200" b="1" dirty="0"/>
                        <a:t>Dic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200" b="1" dirty="0"/>
                        <a:t>Ene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200" b="1" dirty="0"/>
                        <a:t>Feb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 b="1" dirty="0"/>
                        <a:t>Mar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200" b="1" dirty="0"/>
                        <a:t>Abr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100" b="1" dirty="0"/>
                        <a:t>May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200" b="1" dirty="0"/>
                        <a:t>Jun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200" b="1" dirty="0"/>
                        <a:t>Jul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200" b="1" dirty="0" err="1"/>
                        <a:t>Agt</a:t>
                      </a:r>
                      <a:endParaRPr lang="es-EC" sz="1200" b="1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1549122"/>
                  </a:ext>
                </a:extLst>
              </a:tr>
            </a:tbl>
          </a:graphicData>
        </a:graphic>
      </p:graphicFrame>
      <p:cxnSp>
        <p:nvCxnSpPr>
          <p:cNvPr id="72" name="Conector recto 71">
            <a:extLst>
              <a:ext uri="{FF2B5EF4-FFF2-40B4-BE49-F238E27FC236}">
                <a16:creationId xmlns:a16="http://schemas.microsoft.com/office/drawing/2014/main" id="{86023B27-EEFF-449F-AD04-DEE46144FB50}"/>
              </a:ext>
            </a:extLst>
          </p:cNvPr>
          <p:cNvCxnSpPr>
            <a:cxnSpLocks/>
          </p:cNvCxnSpPr>
          <p:nvPr/>
        </p:nvCxnSpPr>
        <p:spPr>
          <a:xfrm>
            <a:off x="3437595" y="1635926"/>
            <a:ext cx="0" cy="28232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ector recto 72">
            <a:extLst>
              <a:ext uri="{FF2B5EF4-FFF2-40B4-BE49-F238E27FC236}">
                <a16:creationId xmlns:a16="http://schemas.microsoft.com/office/drawing/2014/main" id="{E0C3A338-B7DE-4EE2-BB37-EDD3CCC725EC}"/>
              </a:ext>
            </a:extLst>
          </p:cNvPr>
          <p:cNvCxnSpPr>
            <a:cxnSpLocks/>
          </p:cNvCxnSpPr>
          <p:nvPr/>
        </p:nvCxnSpPr>
        <p:spPr>
          <a:xfrm>
            <a:off x="3215716" y="2176223"/>
            <a:ext cx="1724994" cy="0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ector recto 73">
            <a:extLst>
              <a:ext uri="{FF2B5EF4-FFF2-40B4-BE49-F238E27FC236}">
                <a16:creationId xmlns:a16="http://schemas.microsoft.com/office/drawing/2014/main" id="{55618F5E-BFB1-4AD8-9237-9C493C31D842}"/>
              </a:ext>
            </a:extLst>
          </p:cNvPr>
          <p:cNvCxnSpPr>
            <a:cxnSpLocks/>
          </p:cNvCxnSpPr>
          <p:nvPr/>
        </p:nvCxnSpPr>
        <p:spPr>
          <a:xfrm>
            <a:off x="3884635" y="1635926"/>
            <a:ext cx="0" cy="28324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ector recto 74">
            <a:extLst>
              <a:ext uri="{FF2B5EF4-FFF2-40B4-BE49-F238E27FC236}">
                <a16:creationId xmlns:a16="http://schemas.microsoft.com/office/drawing/2014/main" id="{3F9E995F-6E5A-4F8E-BFBD-35EAAD33F20F}"/>
              </a:ext>
            </a:extLst>
          </p:cNvPr>
          <p:cNvCxnSpPr>
            <a:cxnSpLocks/>
          </p:cNvCxnSpPr>
          <p:nvPr/>
        </p:nvCxnSpPr>
        <p:spPr>
          <a:xfrm>
            <a:off x="4320245" y="1635926"/>
            <a:ext cx="0" cy="28232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ector recto 75">
            <a:extLst>
              <a:ext uri="{FF2B5EF4-FFF2-40B4-BE49-F238E27FC236}">
                <a16:creationId xmlns:a16="http://schemas.microsoft.com/office/drawing/2014/main" id="{0C4E21B1-6DB2-4E39-BCAD-D28EEDD2FE6D}"/>
              </a:ext>
            </a:extLst>
          </p:cNvPr>
          <p:cNvCxnSpPr>
            <a:cxnSpLocks/>
          </p:cNvCxnSpPr>
          <p:nvPr/>
        </p:nvCxnSpPr>
        <p:spPr>
          <a:xfrm>
            <a:off x="4767285" y="1635926"/>
            <a:ext cx="0" cy="28324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ector recto 76">
            <a:extLst>
              <a:ext uri="{FF2B5EF4-FFF2-40B4-BE49-F238E27FC236}">
                <a16:creationId xmlns:a16="http://schemas.microsoft.com/office/drawing/2014/main" id="{50939C7B-5D25-43C6-8E95-AB4778D0C7CD}"/>
              </a:ext>
            </a:extLst>
          </p:cNvPr>
          <p:cNvCxnSpPr>
            <a:cxnSpLocks/>
          </p:cNvCxnSpPr>
          <p:nvPr/>
        </p:nvCxnSpPr>
        <p:spPr>
          <a:xfrm>
            <a:off x="5211255" y="1635926"/>
            <a:ext cx="0" cy="28047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ector recto 77">
            <a:extLst>
              <a:ext uri="{FF2B5EF4-FFF2-40B4-BE49-F238E27FC236}">
                <a16:creationId xmlns:a16="http://schemas.microsoft.com/office/drawing/2014/main" id="{AE00CB31-119E-4F81-B132-D3F387A0D638}"/>
              </a:ext>
            </a:extLst>
          </p:cNvPr>
          <p:cNvCxnSpPr>
            <a:cxnSpLocks/>
          </p:cNvCxnSpPr>
          <p:nvPr/>
        </p:nvCxnSpPr>
        <p:spPr>
          <a:xfrm>
            <a:off x="5651945" y="1635926"/>
            <a:ext cx="0" cy="28232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ector recto 78">
            <a:extLst>
              <a:ext uri="{FF2B5EF4-FFF2-40B4-BE49-F238E27FC236}">
                <a16:creationId xmlns:a16="http://schemas.microsoft.com/office/drawing/2014/main" id="{9F926F89-463D-4275-B5F0-22196B112801}"/>
              </a:ext>
            </a:extLst>
          </p:cNvPr>
          <p:cNvCxnSpPr>
            <a:cxnSpLocks/>
          </p:cNvCxnSpPr>
          <p:nvPr/>
        </p:nvCxnSpPr>
        <p:spPr>
          <a:xfrm>
            <a:off x="6093905" y="1635926"/>
            <a:ext cx="2095" cy="28232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ector recto 79">
            <a:extLst>
              <a:ext uri="{FF2B5EF4-FFF2-40B4-BE49-F238E27FC236}">
                <a16:creationId xmlns:a16="http://schemas.microsoft.com/office/drawing/2014/main" id="{364F1298-0DF8-4CAC-ACD7-06C2F87855E7}"/>
              </a:ext>
            </a:extLst>
          </p:cNvPr>
          <p:cNvCxnSpPr>
            <a:cxnSpLocks/>
          </p:cNvCxnSpPr>
          <p:nvPr/>
        </p:nvCxnSpPr>
        <p:spPr>
          <a:xfrm>
            <a:off x="6534595" y="1635926"/>
            <a:ext cx="0" cy="28001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ector recto 80">
            <a:extLst>
              <a:ext uri="{FF2B5EF4-FFF2-40B4-BE49-F238E27FC236}">
                <a16:creationId xmlns:a16="http://schemas.microsoft.com/office/drawing/2014/main" id="{B68C462D-5ADA-4157-9605-89CFF4107DE7}"/>
              </a:ext>
            </a:extLst>
          </p:cNvPr>
          <p:cNvCxnSpPr>
            <a:cxnSpLocks/>
          </p:cNvCxnSpPr>
          <p:nvPr/>
        </p:nvCxnSpPr>
        <p:spPr>
          <a:xfrm>
            <a:off x="6980895" y="1635926"/>
            <a:ext cx="0" cy="28001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ector recto 81">
            <a:extLst>
              <a:ext uri="{FF2B5EF4-FFF2-40B4-BE49-F238E27FC236}">
                <a16:creationId xmlns:a16="http://schemas.microsoft.com/office/drawing/2014/main" id="{4247B11E-EAD9-43EF-BAFC-DDC92410623B}"/>
              </a:ext>
            </a:extLst>
          </p:cNvPr>
          <p:cNvCxnSpPr>
            <a:cxnSpLocks/>
          </p:cNvCxnSpPr>
          <p:nvPr/>
        </p:nvCxnSpPr>
        <p:spPr>
          <a:xfrm>
            <a:off x="7427935" y="1635926"/>
            <a:ext cx="0" cy="28232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ector recto 82">
            <a:extLst>
              <a:ext uri="{FF2B5EF4-FFF2-40B4-BE49-F238E27FC236}">
                <a16:creationId xmlns:a16="http://schemas.microsoft.com/office/drawing/2014/main" id="{4EA8EC75-DE56-46EC-8D27-91DD31B0BC83}"/>
              </a:ext>
            </a:extLst>
          </p:cNvPr>
          <p:cNvCxnSpPr>
            <a:cxnSpLocks/>
          </p:cNvCxnSpPr>
          <p:nvPr/>
        </p:nvCxnSpPr>
        <p:spPr>
          <a:xfrm>
            <a:off x="7863545" y="1635926"/>
            <a:ext cx="0" cy="28047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onector recto 83">
            <a:extLst>
              <a:ext uri="{FF2B5EF4-FFF2-40B4-BE49-F238E27FC236}">
                <a16:creationId xmlns:a16="http://schemas.microsoft.com/office/drawing/2014/main" id="{DEE7CE97-E40F-4558-A435-5571DF042179}"/>
              </a:ext>
            </a:extLst>
          </p:cNvPr>
          <p:cNvCxnSpPr>
            <a:cxnSpLocks/>
          </p:cNvCxnSpPr>
          <p:nvPr/>
        </p:nvCxnSpPr>
        <p:spPr>
          <a:xfrm>
            <a:off x="8310585" y="1635926"/>
            <a:ext cx="0" cy="28047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ector recto 84">
            <a:extLst>
              <a:ext uri="{FF2B5EF4-FFF2-40B4-BE49-F238E27FC236}">
                <a16:creationId xmlns:a16="http://schemas.microsoft.com/office/drawing/2014/main" id="{DF3FF4AD-F5C0-4042-8950-74DD4ED1872E}"/>
              </a:ext>
            </a:extLst>
          </p:cNvPr>
          <p:cNvCxnSpPr>
            <a:cxnSpLocks/>
          </p:cNvCxnSpPr>
          <p:nvPr/>
        </p:nvCxnSpPr>
        <p:spPr>
          <a:xfrm>
            <a:off x="8746195" y="1635926"/>
            <a:ext cx="0" cy="28047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ector recto 85">
            <a:extLst>
              <a:ext uri="{FF2B5EF4-FFF2-40B4-BE49-F238E27FC236}">
                <a16:creationId xmlns:a16="http://schemas.microsoft.com/office/drawing/2014/main" id="{A7940E23-0CD3-4FFA-9C09-AE39C76E1B8B}"/>
              </a:ext>
            </a:extLst>
          </p:cNvPr>
          <p:cNvCxnSpPr>
            <a:cxnSpLocks/>
          </p:cNvCxnSpPr>
          <p:nvPr/>
        </p:nvCxnSpPr>
        <p:spPr>
          <a:xfrm>
            <a:off x="9193235" y="1635926"/>
            <a:ext cx="0" cy="28047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ector recto 86">
            <a:extLst>
              <a:ext uri="{FF2B5EF4-FFF2-40B4-BE49-F238E27FC236}">
                <a16:creationId xmlns:a16="http://schemas.microsoft.com/office/drawing/2014/main" id="{D0B12D39-A092-4822-BFAB-88DA20E13C20}"/>
              </a:ext>
            </a:extLst>
          </p:cNvPr>
          <p:cNvCxnSpPr>
            <a:cxnSpLocks/>
          </p:cNvCxnSpPr>
          <p:nvPr/>
        </p:nvCxnSpPr>
        <p:spPr>
          <a:xfrm>
            <a:off x="9628845" y="1635926"/>
            <a:ext cx="0" cy="28047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onector recto 87">
            <a:extLst>
              <a:ext uri="{FF2B5EF4-FFF2-40B4-BE49-F238E27FC236}">
                <a16:creationId xmlns:a16="http://schemas.microsoft.com/office/drawing/2014/main" id="{7F1844C3-01AF-42E5-A6B4-46C5E682E4CF}"/>
              </a:ext>
            </a:extLst>
          </p:cNvPr>
          <p:cNvCxnSpPr>
            <a:cxnSpLocks/>
          </p:cNvCxnSpPr>
          <p:nvPr/>
        </p:nvCxnSpPr>
        <p:spPr>
          <a:xfrm>
            <a:off x="10075885" y="1635926"/>
            <a:ext cx="0" cy="28047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ector recto 88">
            <a:extLst>
              <a:ext uri="{FF2B5EF4-FFF2-40B4-BE49-F238E27FC236}">
                <a16:creationId xmlns:a16="http://schemas.microsoft.com/office/drawing/2014/main" id="{911908C5-E1C8-4B04-A554-732978F56E6D}"/>
              </a:ext>
            </a:extLst>
          </p:cNvPr>
          <p:cNvCxnSpPr>
            <a:cxnSpLocks/>
          </p:cNvCxnSpPr>
          <p:nvPr/>
        </p:nvCxnSpPr>
        <p:spPr>
          <a:xfrm>
            <a:off x="10519920" y="1635926"/>
            <a:ext cx="0" cy="28047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Conector recto 89">
            <a:extLst>
              <a:ext uri="{FF2B5EF4-FFF2-40B4-BE49-F238E27FC236}">
                <a16:creationId xmlns:a16="http://schemas.microsoft.com/office/drawing/2014/main" id="{65041573-FDE9-43BE-B07A-A59DA79FC3A4}"/>
              </a:ext>
            </a:extLst>
          </p:cNvPr>
          <p:cNvCxnSpPr>
            <a:cxnSpLocks/>
          </p:cNvCxnSpPr>
          <p:nvPr/>
        </p:nvCxnSpPr>
        <p:spPr>
          <a:xfrm>
            <a:off x="10966960" y="1635926"/>
            <a:ext cx="0" cy="28047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Conector recto 90">
            <a:extLst>
              <a:ext uri="{FF2B5EF4-FFF2-40B4-BE49-F238E27FC236}">
                <a16:creationId xmlns:a16="http://schemas.microsoft.com/office/drawing/2014/main" id="{34CA2EA5-5831-4C62-AB1D-DDEDFBFD3A6A}"/>
              </a:ext>
            </a:extLst>
          </p:cNvPr>
          <p:cNvCxnSpPr>
            <a:cxnSpLocks/>
          </p:cNvCxnSpPr>
          <p:nvPr/>
        </p:nvCxnSpPr>
        <p:spPr>
          <a:xfrm>
            <a:off x="11402570" y="1635926"/>
            <a:ext cx="0" cy="28047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cto 41">
            <a:extLst>
              <a:ext uri="{FF2B5EF4-FFF2-40B4-BE49-F238E27FC236}">
                <a16:creationId xmlns:a16="http://schemas.microsoft.com/office/drawing/2014/main" id="{F22DE4F6-0AF2-4810-9439-588AEE3DC9B1}"/>
              </a:ext>
            </a:extLst>
          </p:cNvPr>
          <p:cNvCxnSpPr>
            <a:cxnSpLocks/>
          </p:cNvCxnSpPr>
          <p:nvPr/>
        </p:nvCxnSpPr>
        <p:spPr>
          <a:xfrm>
            <a:off x="4940710" y="2490855"/>
            <a:ext cx="471948" cy="0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cto 43">
            <a:extLst>
              <a:ext uri="{FF2B5EF4-FFF2-40B4-BE49-F238E27FC236}">
                <a16:creationId xmlns:a16="http://schemas.microsoft.com/office/drawing/2014/main" id="{B68B18EF-75EE-4D49-B286-A053227E3DF7}"/>
              </a:ext>
            </a:extLst>
          </p:cNvPr>
          <p:cNvCxnSpPr>
            <a:cxnSpLocks/>
          </p:cNvCxnSpPr>
          <p:nvPr/>
        </p:nvCxnSpPr>
        <p:spPr>
          <a:xfrm>
            <a:off x="5430039" y="2824105"/>
            <a:ext cx="662701" cy="0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cto 44">
            <a:extLst>
              <a:ext uri="{FF2B5EF4-FFF2-40B4-BE49-F238E27FC236}">
                <a16:creationId xmlns:a16="http://schemas.microsoft.com/office/drawing/2014/main" id="{AA26260A-EE1C-45A4-B45B-2603323DE020}"/>
              </a:ext>
            </a:extLst>
          </p:cNvPr>
          <p:cNvCxnSpPr>
            <a:cxnSpLocks/>
          </p:cNvCxnSpPr>
          <p:nvPr/>
        </p:nvCxnSpPr>
        <p:spPr>
          <a:xfrm>
            <a:off x="5916055" y="3338213"/>
            <a:ext cx="409642" cy="0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ector recto 46">
            <a:extLst>
              <a:ext uri="{FF2B5EF4-FFF2-40B4-BE49-F238E27FC236}">
                <a16:creationId xmlns:a16="http://schemas.microsoft.com/office/drawing/2014/main" id="{4D0A2CD3-3E29-4E41-A90D-305BE44449E0}"/>
              </a:ext>
            </a:extLst>
          </p:cNvPr>
          <p:cNvCxnSpPr>
            <a:cxnSpLocks/>
          </p:cNvCxnSpPr>
          <p:nvPr/>
        </p:nvCxnSpPr>
        <p:spPr>
          <a:xfrm>
            <a:off x="6357910" y="3665951"/>
            <a:ext cx="1314685" cy="0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ector recto 49">
            <a:extLst>
              <a:ext uri="{FF2B5EF4-FFF2-40B4-BE49-F238E27FC236}">
                <a16:creationId xmlns:a16="http://schemas.microsoft.com/office/drawing/2014/main" id="{F0EC9BE5-528F-442D-84F8-385388270029}"/>
              </a:ext>
            </a:extLst>
          </p:cNvPr>
          <p:cNvCxnSpPr>
            <a:cxnSpLocks/>
          </p:cNvCxnSpPr>
          <p:nvPr/>
        </p:nvCxnSpPr>
        <p:spPr>
          <a:xfrm>
            <a:off x="8102342" y="4021349"/>
            <a:ext cx="3487146" cy="0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Diagrama de flujo: extraer 36">
            <a:extLst>
              <a:ext uri="{FF2B5EF4-FFF2-40B4-BE49-F238E27FC236}">
                <a16:creationId xmlns:a16="http://schemas.microsoft.com/office/drawing/2014/main" id="{99222F8D-AC7D-4989-9AAB-C3111720CE1E}"/>
              </a:ext>
            </a:extLst>
          </p:cNvPr>
          <p:cNvSpPr/>
          <p:nvPr/>
        </p:nvSpPr>
        <p:spPr>
          <a:xfrm>
            <a:off x="11497464" y="3876069"/>
            <a:ext cx="184047" cy="187703"/>
          </a:xfrm>
          <a:prstGeom prst="flowChartExtra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8" name="Elipse 37">
            <a:extLst>
              <a:ext uri="{FF2B5EF4-FFF2-40B4-BE49-F238E27FC236}">
                <a16:creationId xmlns:a16="http://schemas.microsoft.com/office/drawing/2014/main" id="{413287DB-E132-49A4-819F-05D71B9A0205}"/>
              </a:ext>
            </a:extLst>
          </p:cNvPr>
          <p:cNvSpPr/>
          <p:nvPr/>
        </p:nvSpPr>
        <p:spPr>
          <a:xfrm>
            <a:off x="10588271" y="3878081"/>
            <a:ext cx="326040" cy="291949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13045409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n 21">
            <a:extLst>
              <a:ext uri="{FF2B5EF4-FFF2-40B4-BE49-F238E27FC236}">
                <a16:creationId xmlns:a16="http://schemas.microsoft.com/office/drawing/2014/main" id="{DEBDE6D6-405B-4D43-950F-AC4CB59791E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164" t="17415" r="10164" b="6938"/>
          <a:stretch/>
        </p:blipFill>
        <p:spPr>
          <a:xfrm>
            <a:off x="0" y="0"/>
            <a:ext cx="12207444" cy="7016620"/>
          </a:xfrm>
          <a:prstGeom prst="rect">
            <a:avLst/>
          </a:prstGeom>
        </p:spPr>
      </p:pic>
      <p:sp>
        <p:nvSpPr>
          <p:cNvPr id="48" name="Rectángulo 47">
            <a:extLst>
              <a:ext uri="{FF2B5EF4-FFF2-40B4-BE49-F238E27FC236}">
                <a16:creationId xmlns:a16="http://schemas.microsoft.com/office/drawing/2014/main" id="{48C27B88-75B1-4F75-8445-A43EEBDAF02D}"/>
              </a:ext>
            </a:extLst>
          </p:cNvPr>
          <p:cNvSpPr/>
          <p:nvPr/>
        </p:nvSpPr>
        <p:spPr>
          <a:xfrm>
            <a:off x="477519" y="226867"/>
            <a:ext cx="91513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FACTIBILIDAD ESCENARIOS</a:t>
            </a:r>
            <a:endParaRPr lang="es-EC" sz="2800" b="1" dirty="0">
              <a:solidFill>
                <a:srgbClr val="C00000"/>
              </a:solidFill>
              <a:latin typeface="Gotham Medium Regular" panose="02000603030000020004" pitchFamily="2" charset="77"/>
              <a:cs typeface="Times New Roman" panose="02020603050405020304" pitchFamily="18" charset="0"/>
            </a:endParaRPr>
          </a:p>
        </p:txBody>
      </p:sp>
      <p:graphicFrame>
        <p:nvGraphicFramePr>
          <p:cNvPr id="51" name="Diagrama 50">
            <a:extLst>
              <a:ext uri="{FF2B5EF4-FFF2-40B4-BE49-F238E27FC236}">
                <a16:creationId xmlns:a16="http://schemas.microsoft.com/office/drawing/2014/main" id="{5E6B9154-B262-4507-ADCD-ECB110EA417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9941922"/>
              </p:ext>
            </p:extLst>
          </p:nvPr>
        </p:nvGraphicFramePr>
        <p:xfrm>
          <a:off x="872359" y="886248"/>
          <a:ext cx="9918262" cy="11033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2" name="CuadroTexto 51">
            <a:extLst>
              <a:ext uri="{FF2B5EF4-FFF2-40B4-BE49-F238E27FC236}">
                <a16:creationId xmlns:a16="http://schemas.microsoft.com/office/drawing/2014/main" id="{F5150FF5-EAEE-4F9B-97B0-7278E203F415}"/>
              </a:ext>
            </a:extLst>
          </p:cNvPr>
          <p:cNvSpPr txBox="1"/>
          <p:nvPr/>
        </p:nvSpPr>
        <p:spPr>
          <a:xfrm>
            <a:off x="16625" y="3272922"/>
            <a:ext cx="2903011" cy="2547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200000"/>
              </a:lnSpc>
            </a:pPr>
            <a:r>
              <a:rPr lang="es-EC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E1. Ser. </a:t>
            </a:r>
            <a:r>
              <a:rPr lang="es-EC" sz="1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Asist</a:t>
            </a:r>
            <a:r>
              <a:rPr lang="es-EC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s-EC" sz="1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Téc</a:t>
            </a:r>
            <a:r>
              <a:rPr lang="es-EC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C" sz="1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Rég</a:t>
            </a:r>
            <a:r>
              <a:rPr lang="es-EC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Especial</a:t>
            </a:r>
          </a:p>
          <a:p>
            <a:pPr algn="r">
              <a:lnSpc>
                <a:spcPct val="200000"/>
              </a:lnSpc>
            </a:pPr>
            <a:r>
              <a:rPr lang="es-EC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E2. Ser. </a:t>
            </a:r>
            <a:r>
              <a:rPr lang="es-EC" sz="1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Asist</a:t>
            </a:r>
            <a:r>
              <a:rPr lang="es-EC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s-EC" sz="1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Téc</a:t>
            </a:r>
            <a:r>
              <a:rPr lang="es-EC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Concurso</a:t>
            </a:r>
          </a:p>
          <a:p>
            <a:pPr algn="r">
              <a:lnSpc>
                <a:spcPct val="200000"/>
              </a:lnSpc>
            </a:pPr>
            <a:r>
              <a:rPr lang="es-EC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E3. Ser. operación y mantenimiento Reg. Especial EP</a:t>
            </a:r>
          </a:p>
          <a:p>
            <a:pPr algn="r">
              <a:lnSpc>
                <a:spcPct val="200000"/>
              </a:lnSpc>
            </a:pPr>
            <a:r>
              <a:rPr lang="es-EC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E4. Servicio operación y mantenimiento Licitación </a:t>
            </a:r>
          </a:p>
          <a:p>
            <a:pPr algn="r">
              <a:lnSpc>
                <a:spcPct val="150000"/>
              </a:lnSpc>
            </a:pPr>
            <a:endParaRPr lang="es-EC" sz="1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3" name="Imagen 52">
            <a:extLst>
              <a:ext uri="{FF2B5EF4-FFF2-40B4-BE49-F238E27FC236}">
                <a16:creationId xmlns:a16="http://schemas.microsoft.com/office/drawing/2014/main" id="{B51DEE17-784B-4356-ADBD-19DBDF5FC99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70878" y="2581386"/>
            <a:ext cx="8184802" cy="3322630"/>
          </a:xfrm>
          <a:prstGeom prst="rect">
            <a:avLst/>
          </a:prstGeom>
        </p:spPr>
      </p:pic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C94B30D2-E87D-46C8-8E54-C39C7AB6B400}"/>
              </a:ext>
            </a:extLst>
          </p:cNvPr>
          <p:cNvCxnSpPr>
            <a:cxnSpLocks/>
          </p:cNvCxnSpPr>
          <p:nvPr/>
        </p:nvCxnSpPr>
        <p:spPr>
          <a:xfrm>
            <a:off x="3135001" y="3547157"/>
            <a:ext cx="7655620" cy="0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D04D3F4B-17B8-4EB7-A23D-97EF1E93D934}"/>
              </a:ext>
            </a:extLst>
          </p:cNvPr>
          <p:cNvCxnSpPr>
            <a:cxnSpLocks/>
          </p:cNvCxnSpPr>
          <p:nvPr/>
        </p:nvCxnSpPr>
        <p:spPr>
          <a:xfrm>
            <a:off x="3135001" y="3895327"/>
            <a:ext cx="7655620" cy="19690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BD159F7B-3FA5-4C2D-82E8-F7DA0AAADBAF}"/>
              </a:ext>
            </a:extLst>
          </p:cNvPr>
          <p:cNvCxnSpPr>
            <a:cxnSpLocks/>
          </p:cNvCxnSpPr>
          <p:nvPr/>
        </p:nvCxnSpPr>
        <p:spPr>
          <a:xfrm flipV="1">
            <a:off x="3135001" y="4267366"/>
            <a:ext cx="7655620" cy="28166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4EC3CE4F-3C5A-49CC-AD31-EDA03B40F087}"/>
              </a:ext>
            </a:extLst>
          </p:cNvPr>
          <p:cNvCxnSpPr>
            <a:cxnSpLocks/>
          </p:cNvCxnSpPr>
          <p:nvPr/>
        </p:nvCxnSpPr>
        <p:spPr>
          <a:xfrm flipV="1">
            <a:off x="3135001" y="4980320"/>
            <a:ext cx="7655620" cy="69170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lipse 17">
            <a:extLst>
              <a:ext uri="{FF2B5EF4-FFF2-40B4-BE49-F238E27FC236}">
                <a16:creationId xmlns:a16="http://schemas.microsoft.com/office/drawing/2014/main" id="{7F369287-9559-4E3B-8BD1-E4AB95BBF9E4}"/>
              </a:ext>
            </a:extLst>
          </p:cNvPr>
          <p:cNvSpPr/>
          <p:nvPr/>
        </p:nvSpPr>
        <p:spPr>
          <a:xfrm>
            <a:off x="9935108" y="4827951"/>
            <a:ext cx="326040" cy="291949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M</a:t>
            </a:r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25DFEA6A-773E-487A-813B-58437C024B62}"/>
              </a:ext>
            </a:extLst>
          </p:cNvPr>
          <p:cNvSpPr/>
          <p:nvPr/>
        </p:nvSpPr>
        <p:spPr>
          <a:xfrm>
            <a:off x="8738687" y="4149557"/>
            <a:ext cx="326040" cy="291949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M</a:t>
            </a:r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CAB5D5AF-FD5F-4790-B578-EF881248D321}"/>
              </a:ext>
            </a:extLst>
          </p:cNvPr>
          <p:cNvSpPr/>
          <p:nvPr/>
        </p:nvSpPr>
        <p:spPr>
          <a:xfrm>
            <a:off x="8295755" y="3746938"/>
            <a:ext cx="326040" cy="291949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M</a:t>
            </a:r>
          </a:p>
        </p:txBody>
      </p:sp>
      <p:sp>
        <p:nvSpPr>
          <p:cNvPr id="21" name="Elipse 20">
            <a:extLst>
              <a:ext uri="{FF2B5EF4-FFF2-40B4-BE49-F238E27FC236}">
                <a16:creationId xmlns:a16="http://schemas.microsoft.com/office/drawing/2014/main" id="{0A39A777-0875-4F10-9506-AA47D9C12C9E}"/>
              </a:ext>
            </a:extLst>
          </p:cNvPr>
          <p:cNvSpPr/>
          <p:nvPr/>
        </p:nvSpPr>
        <p:spPr>
          <a:xfrm>
            <a:off x="7490449" y="3400810"/>
            <a:ext cx="326040" cy="291949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M</a:t>
            </a:r>
          </a:p>
        </p:txBody>
      </p:sp>
      <p:sp>
        <p:nvSpPr>
          <p:cNvPr id="25" name="Diagrama de flujo: extraer 24">
            <a:extLst>
              <a:ext uri="{FF2B5EF4-FFF2-40B4-BE49-F238E27FC236}">
                <a16:creationId xmlns:a16="http://schemas.microsoft.com/office/drawing/2014/main" id="{D2970A5B-594F-4923-9FDB-4D97E880B19D}"/>
              </a:ext>
            </a:extLst>
          </p:cNvPr>
          <p:cNvSpPr/>
          <p:nvPr/>
        </p:nvSpPr>
        <p:spPr>
          <a:xfrm>
            <a:off x="9628841" y="4100833"/>
            <a:ext cx="200868" cy="229935"/>
          </a:xfrm>
          <a:prstGeom prst="flowChartExtra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7" name="Diagrama de flujo: extraer 26">
            <a:extLst>
              <a:ext uri="{FF2B5EF4-FFF2-40B4-BE49-F238E27FC236}">
                <a16:creationId xmlns:a16="http://schemas.microsoft.com/office/drawing/2014/main" id="{917EF5CD-ED48-4613-946E-C2EDCFCAB4B8}"/>
              </a:ext>
            </a:extLst>
          </p:cNvPr>
          <p:cNvSpPr/>
          <p:nvPr/>
        </p:nvSpPr>
        <p:spPr>
          <a:xfrm>
            <a:off x="8358341" y="3399120"/>
            <a:ext cx="200868" cy="229935"/>
          </a:xfrm>
          <a:prstGeom prst="flowChartExtra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8" name="Diagrama de flujo: extraer 27">
            <a:extLst>
              <a:ext uri="{FF2B5EF4-FFF2-40B4-BE49-F238E27FC236}">
                <a16:creationId xmlns:a16="http://schemas.microsoft.com/office/drawing/2014/main" id="{57BBDBA7-7920-4C97-B59D-5160477602A3}"/>
              </a:ext>
            </a:extLst>
          </p:cNvPr>
          <p:cNvSpPr/>
          <p:nvPr/>
        </p:nvSpPr>
        <p:spPr>
          <a:xfrm>
            <a:off x="9178919" y="3736339"/>
            <a:ext cx="200868" cy="229935"/>
          </a:xfrm>
          <a:prstGeom prst="flowChartExtra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9" name="Diagrama de flujo: extraer 28">
            <a:extLst>
              <a:ext uri="{FF2B5EF4-FFF2-40B4-BE49-F238E27FC236}">
                <a16:creationId xmlns:a16="http://schemas.microsoft.com/office/drawing/2014/main" id="{02FE3A85-88AF-4547-B8AE-1C3EA5B92F5C}"/>
              </a:ext>
            </a:extLst>
          </p:cNvPr>
          <p:cNvSpPr/>
          <p:nvPr/>
        </p:nvSpPr>
        <p:spPr>
          <a:xfrm>
            <a:off x="10573351" y="4841220"/>
            <a:ext cx="200868" cy="229935"/>
          </a:xfrm>
          <a:prstGeom prst="flowChartExtra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4647671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C7DFCA12-EC5C-EE41-83EF-012AD43F02F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164" t="17415" r="10164" b="6938"/>
          <a:stretch/>
        </p:blipFill>
        <p:spPr>
          <a:xfrm>
            <a:off x="0" y="0"/>
            <a:ext cx="12207444" cy="7016620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5AC2199F-131F-4D38-BBCE-EC2182FAB077}"/>
              </a:ext>
            </a:extLst>
          </p:cNvPr>
          <p:cNvSpPr/>
          <p:nvPr/>
        </p:nvSpPr>
        <p:spPr>
          <a:xfrm>
            <a:off x="477520" y="226867"/>
            <a:ext cx="79448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SIGUIENTES PASOS: MODELO DE CONTRATACIÓN</a:t>
            </a:r>
            <a:endParaRPr lang="es-EC" sz="24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26" name="Diagrama 25">
            <a:extLst>
              <a:ext uri="{FF2B5EF4-FFF2-40B4-BE49-F238E27FC236}">
                <a16:creationId xmlns:a16="http://schemas.microsoft.com/office/drawing/2014/main" id="{0376FEFA-24B6-4E6A-AC58-916A4CB7565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99902111"/>
              </p:ext>
            </p:extLst>
          </p:nvPr>
        </p:nvGraphicFramePr>
        <p:xfrm>
          <a:off x="548640" y="733880"/>
          <a:ext cx="10942320" cy="5504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Elipse 4">
            <a:extLst>
              <a:ext uri="{FF2B5EF4-FFF2-40B4-BE49-F238E27FC236}">
                <a16:creationId xmlns:a16="http://schemas.microsoft.com/office/drawing/2014/main" id="{39EBD0F6-9863-47DC-93B3-BF5C78383FC5}"/>
              </a:ext>
            </a:extLst>
          </p:cNvPr>
          <p:cNvSpPr/>
          <p:nvPr/>
        </p:nvSpPr>
        <p:spPr>
          <a:xfrm>
            <a:off x="1111348" y="2009295"/>
            <a:ext cx="872197" cy="888650"/>
          </a:xfrm>
          <a:prstGeom prst="ellipse">
            <a:avLst/>
          </a:prstGeom>
          <a:solidFill>
            <a:srgbClr val="C00000"/>
          </a:solidFill>
          <a:ln>
            <a:noFill/>
          </a:ln>
          <a:scene3d>
            <a:camera prst="orthographicFront"/>
            <a:lightRig rig="flat" dir="t"/>
          </a:scene3d>
          <a:sp3d z="190500" extrusionH="12700" prstMaterial="plastic">
            <a:bevelT w="50800" h="50800"/>
          </a:sp3d>
        </p:spPr>
        <p:style>
          <a:lnRef idx="1">
            <a:scrgbClr r="0" g="0" b="0"/>
          </a:lnRef>
          <a:fillRef idx="1">
            <a:scrgbClr r="0" g="0" b="0"/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36760728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C7DFCA12-EC5C-EE41-83EF-012AD43F02F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164" t="17415" r="10164" b="6938"/>
          <a:stretch/>
        </p:blipFill>
        <p:spPr>
          <a:xfrm>
            <a:off x="0" y="0"/>
            <a:ext cx="12207444" cy="7016620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5AC2199F-131F-4D38-BBCE-EC2182FAB077}"/>
              </a:ext>
            </a:extLst>
          </p:cNvPr>
          <p:cNvSpPr/>
          <p:nvPr/>
        </p:nvSpPr>
        <p:spPr>
          <a:xfrm>
            <a:off x="477520" y="226867"/>
            <a:ext cx="73052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SIGUIENTES PASOS: MODELO DE OPERACIÓN</a:t>
            </a:r>
            <a:endParaRPr lang="es-EC" sz="24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26" name="Diagrama 25">
            <a:extLst>
              <a:ext uri="{FF2B5EF4-FFF2-40B4-BE49-F238E27FC236}">
                <a16:creationId xmlns:a16="http://schemas.microsoft.com/office/drawing/2014/main" id="{0376FEFA-24B6-4E6A-AC58-916A4CB7565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13721793"/>
              </p:ext>
            </p:extLst>
          </p:nvPr>
        </p:nvGraphicFramePr>
        <p:xfrm>
          <a:off x="624840" y="886661"/>
          <a:ext cx="10942319" cy="50846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1765049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94" y="-27296"/>
            <a:ext cx="12198394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704084A2-A999-2B48-8951-ACAA2C144492}"/>
              </a:ext>
            </a:extLst>
          </p:cNvPr>
          <p:cNvSpPr txBox="1"/>
          <p:nvPr/>
        </p:nvSpPr>
        <p:spPr>
          <a:xfrm>
            <a:off x="3928720" y="4665728"/>
            <a:ext cx="48394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bg1"/>
                </a:solidFill>
              </a:rPr>
              <a:t>¡GRACIAS!</a:t>
            </a:r>
          </a:p>
        </p:txBody>
      </p:sp>
    </p:spTree>
    <p:extLst>
      <p:ext uri="{BB962C8B-B14F-4D97-AF65-F5344CB8AC3E}">
        <p14:creationId xmlns:p14="http://schemas.microsoft.com/office/powerpoint/2010/main" val="37783091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07A3E2F8-992F-E04C-813D-754F26E533E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164" t="17415" r="10164" b="6938"/>
          <a:stretch/>
        </p:blipFill>
        <p:spPr>
          <a:xfrm>
            <a:off x="0" y="0"/>
            <a:ext cx="12207444" cy="701662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98BA1F33-FB13-49D6-ACB8-AF1A0917AD2B}"/>
              </a:ext>
            </a:extLst>
          </p:cNvPr>
          <p:cNvSpPr/>
          <p:nvPr/>
        </p:nvSpPr>
        <p:spPr>
          <a:xfrm>
            <a:off x="477520" y="226867"/>
            <a:ext cx="20986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CONTENIDO</a:t>
            </a:r>
            <a:endParaRPr lang="es-EC" sz="24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C80F9196-F1AE-47EB-B497-DAFAC198F3F5}"/>
              </a:ext>
            </a:extLst>
          </p:cNvPr>
          <p:cNvSpPr/>
          <p:nvPr/>
        </p:nvSpPr>
        <p:spPr>
          <a:xfrm>
            <a:off x="1583141" y="916672"/>
            <a:ext cx="9880979" cy="4402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s-ES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Estado situacional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s-ES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Esquema empresarial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s-ES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Esquemas de Operación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s-ES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Esquemas de contratación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s-ES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Escenarios de Operación Metro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s-ES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Siguientes pasos</a:t>
            </a:r>
            <a:endParaRPr lang="es-EC" sz="24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5782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0"/>
    </mc:Choice>
    <mc:Fallback xmlns="">
      <p:transition spd="slow" advTm="36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>
            <a:extLst>
              <a:ext uri="{FF2B5EF4-FFF2-40B4-BE49-F238E27FC236}">
                <a16:creationId xmlns:a16="http://schemas.microsoft.com/office/drawing/2014/main" id="{47006AC5-08D4-A144-9B89-204E756307E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164" t="17415" r="10164" b="6938"/>
          <a:stretch/>
        </p:blipFill>
        <p:spPr>
          <a:xfrm>
            <a:off x="14792" y="0"/>
            <a:ext cx="12207444" cy="701662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98BA1F33-FB13-49D6-ACB8-AF1A0917AD2B}"/>
              </a:ext>
            </a:extLst>
          </p:cNvPr>
          <p:cNvSpPr/>
          <p:nvPr/>
        </p:nvSpPr>
        <p:spPr>
          <a:xfrm>
            <a:off x="477520" y="226867"/>
            <a:ext cx="60917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ESTADO SITUACIONAL </a:t>
            </a:r>
            <a:r>
              <a:rPr lang="es-ES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(NUDOS CRITICOS)</a:t>
            </a:r>
            <a:endParaRPr lang="es-EC" sz="2400" b="1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D4D588DA-1C90-4D62-8F05-2910013D6A9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79015555"/>
              </p:ext>
            </p:extLst>
          </p:nvPr>
        </p:nvGraphicFramePr>
        <p:xfrm>
          <a:off x="618629" y="1047452"/>
          <a:ext cx="5293825" cy="4968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7253D4CE-3090-4F1F-8E93-7A965D1140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96174010"/>
              </p:ext>
            </p:extLst>
          </p:nvPr>
        </p:nvGraphicFramePr>
        <p:xfrm>
          <a:off x="6525136" y="1047452"/>
          <a:ext cx="5293825" cy="4968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6505A7DD-9BB1-47C8-AED0-2D582D76534C}"/>
              </a:ext>
            </a:extLst>
          </p:cNvPr>
          <p:cNvSpPr/>
          <p:nvPr/>
        </p:nvSpPr>
        <p:spPr>
          <a:xfrm>
            <a:off x="732292" y="2428361"/>
            <a:ext cx="1058765" cy="923800"/>
          </a:xfrm>
          <a:prstGeom prst="roundRect">
            <a:avLst>
              <a:gd name="adj" fmla="val 10000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Rectángulo: esquinas redondeadas 13">
            <a:extLst>
              <a:ext uri="{FF2B5EF4-FFF2-40B4-BE49-F238E27FC236}">
                <a16:creationId xmlns:a16="http://schemas.microsoft.com/office/drawing/2014/main" id="{6DF6C593-2B66-4261-87EC-E1294E56CE2B}"/>
              </a:ext>
            </a:extLst>
          </p:cNvPr>
          <p:cNvSpPr/>
          <p:nvPr/>
        </p:nvSpPr>
        <p:spPr>
          <a:xfrm>
            <a:off x="735307" y="3695882"/>
            <a:ext cx="1058765" cy="923800"/>
          </a:xfrm>
          <a:prstGeom prst="roundRect">
            <a:avLst>
              <a:gd name="adj" fmla="val 10000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1D5B4155-0854-43B9-BBCB-4993ADA5398D}"/>
              </a:ext>
            </a:extLst>
          </p:cNvPr>
          <p:cNvSpPr/>
          <p:nvPr/>
        </p:nvSpPr>
        <p:spPr>
          <a:xfrm>
            <a:off x="732292" y="4978736"/>
            <a:ext cx="1058765" cy="923800"/>
          </a:xfrm>
          <a:prstGeom prst="roundRect">
            <a:avLst>
              <a:gd name="adj" fmla="val 10000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0" name="Rectángulo: esquinas redondeadas 19">
            <a:extLst>
              <a:ext uri="{FF2B5EF4-FFF2-40B4-BE49-F238E27FC236}">
                <a16:creationId xmlns:a16="http://schemas.microsoft.com/office/drawing/2014/main" id="{C562A5CF-FB48-4138-B9A9-42B95D24DC05}"/>
              </a:ext>
            </a:extLst>
          </p:cNvPr>
          <p:cNvSpPr/>
          <p:nvPr/>
        </p:nvSpPr>
        <p:spPr>
          <a:xfrm>
            <a:off x="6681669" y="2903909"/>
            <a:ext cx="1058765" cy="1242084"/>
          </a:xfrm>
          <a:prstGeom prst="roundRect">
            <a:avLst>
              <a:gd name="adj" fmla="val 10000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1" name="Rectángulo: esquinas redondeadas 20">
            <a:extLst>
              <a:ext uri="{FF2B5EF4-FFF2-40B4-BE49-F238E27FC236}">
                <a16:creationId xmlns:a16="http://schemas.microsoft.com/office/drawing/2014/main" id="{4FFF710C-9D8F-4B2D-B8D6-7DDB10CD2A73}"/>
              </a:ext>
            </a:extLst>
          </p:cNvPr>
          <p:cNvSpPr/>
          <p:nvPr/>
        </p:nvSpPr>
        <p:spPr>
          <a:xfrm>
            <a:off x="6681669" y="4609408"/>
            <a:ext cx="1058765" cy="1242084"/>
          </a:xfrm>
          <a:prstGeom prst="roundRect">
            <a:avLst>
              <a:gd name="adj" fmla="val 10000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25" name="Imagen 24">
            <a:extLst>
              <a:ext uri="{FF2B5EF4-FFF2-40B4-BE49-F238E27FC236}">
                <a16:creationId xmlns:a16="http://schemas.microsoft.com/office/drawing/2014/main" id="{B1A5CDC2-9A44-43A2-B750-EAD5E0FE910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767102" y="4693404"/>
            <a:ext cx="966150" cy="963466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790AAB7C-2419-4553-A8DB-1451DDCCE69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767102" y="3090758"/>
            <a:ext cx="935955" cy="906630"/>
          </a:xfrm>
          <a:prstGeom prst="rect">
            <a:avLst/>
          </a:prstGeom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id="{28F0DF81-324A-463F-AC16-EAB691351E7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10891" y="3855100"/>
            <a:ext cx="681625" cy="681625"/>
          </a:xfrm>
          <a:prstGeom prst="rect">
            <a:avLst/>
          </a:prstGeom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id="{FDB618FE-EB71-4DC8-9B62-76D4924B4ED8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07895" y="1307478"/>
            <a:ext cx="592009" cy="722781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910B8F6E-2C37-414B-BF9F-61F9244F0F10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889769" y="1333982"/>
            <a:ext cx="676198" cy="900863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C28500C1-E28F-8C4E-B311-BF5ECB1BAAE1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96186" y="2593641"/>
            <a:ext cx="643474" cy="643474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F50E606C-4D3C-EB49-8461-D7533D489B06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79461" y="5069574"/>
            <a:ext cx="740974" cy="74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445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4"/>
    </mc:Choice>
    <mc:Fallback xmlns="">
      <p:transition spd="slow" advTm="484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2DC39E64-BCB7-684D-AC4D-05700D7F39D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164" t="17415" r="10164" b="6938"/>
          <a:stretch/>
        </p:blipFill>
        <p:spPr>
          <a:xfrm>
            <a:off x="-39526" y="0"/>
            <a:ext cx="12318611" cy="7022384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98BA1F33-FB13-49D6-ACB8-AF1A0917AD2B}"/>
              </a:ext>
            </a:extLst>
          </p:cNvPr>
          <p:cNvSpPr/>
          <p:nvPr/>
        </p:nvSpPr>
        <p:spPr>
          <a:xfrm>
            <a:off x="477520" y="226867"/>
            <a:ext cx="80473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ESQUEMA EMPRESARIAL</a:t>
            </a:r>
            <a:r>
              <a:rPr lang="es-ES" sz="16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" sz="16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(Naturaleza de las empresas públicas)</a:t>
            </a:r>
            <a:endParaRPr lang="es-EC" sz="2400" b="1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A0492C42-884A-514F-ABE9-840A1C85A9CD}"/>
              </a:ext>
            </a:extLst>
          </p:cNvPr>
          <p:cNvSpPr/>
          <p:nvPr/>
        </p:nvSpPr>
        <p:spPr>
          <a:xfrm>
            <a:off x="477520" y="1050855"/>
            <a:ext cx="15504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ESTADO:</a:t>
            </a:r>
            <a:endParaRPr lang="es-EC" sz="24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86C6EF90-A0AA-B244-8CC4-BF827494DD66}"/>
              </a:ext>
            </a:extLst>
          </p:cNvPr>
          <p:cNvSpPr/>
          <p:nvPr/>
        </p:nvSpPr>
        <p:spPr>
          <a:xfrm>
            <a:off x="1755783" y="1461173"/>
            <a:ext cx="9497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Energía</a:t>
            </a:r>
            <a:endParaRPr lang="es-EC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86E0A8A6-E74F-CA46-B4BB-4E091696FC30}"/>
              </a:ext>
            </a:extLst>
          </p:cNvPr>
          <p:cNvSpPr/>
          <p:nvPr/>
        </p:nvSpPr>
        <p:spPr>
          <a:xfrm>
            <a:off x="1755783" y="1826759"/>
            <a:ext cx="21905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Telecomunicaciones</a:t>
            </a:r>
            <a:endParaRPr lang="es-EC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88BDBE3B-9C20-544E-ADA7-6E28473A50F0}"/>
              </a:ext>
            </a:extLst>
          </p:cNvPr>
          <p:cNvSpPr/>
          <p:nvPr/>
        </p:nvSpPr>
        <p:spPr>
          <a:xfrm>
            <a:off x="1737406" y="2623793"/>
            <a:ext cx="12653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Transporte</a:t>
            </a:r>
            <a:endParaRPr lang="es-EC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2F0BDEA8-494A-164B-B00A-4AE6827FE770}"/>
              </a:ext>
            </a:extLst>
          </p:cNvPr>
          <p:cNvSpPr/>
          <p:nvPr/>
        </p:nvSpPr>
        <p:spPr>
          <a:xfrm>
            <a:off x="1742018" y="2171638"/>
            <a:ext cx="29304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Recursos naturales - Agua</a:t>
            </a:r>
            <a:endParaRPr lang="es-EC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Abrir corchete 2">
            <a:extLst>
              <a:ext uri="{FF2B5EF4-FFF2-40B4-BE49-F238E27FC236}">
                <a16:creationId xmlns:a16="http://schemas.microsoft.com/office/drawing/2014/main" id="{DA1AA26B-5537-DF4D-B34C-CF7ED8E434FE}"/>
              </a:ext>
            </a:extLst>
          </p:cNvPr>
          <p:cNvSpPr/>
          <p:nvPr/>
        </p:nvSpPr>
        <p:spPr>
          <a:xfrm>
            <a:off x="1542693" y="1633724"/>
            <a:ext cx="125670" cy="1179626"/>
          </a:xfrm>
          <a:prstGeom prst="leftBracket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3E5910DC-6413-EA49-8234-13260B9D3B6F}"/>
              </a:ext>
            </a:extLst>
          </p:cNvPr>
          <p:cNvSpPr/>
          <p:nvPr/>
        </p:nvSpPr>
        <p:spPr>
          <a:xfrm>
            <a:off x="370769" y="1884983"/>
            <a:ext cx="11305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14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Sectores </a:t>
            </a:r>
          </a:p>
          <a:p>
            <a:pPr algn="ctr"/>
            <a:r>
              <a:rPr lang="es-ES" sz="14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estratégicos</a:t>
            </a:r>
            <a:endParaRPr lang="es-EC" sz="1400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2B74BCD6-D674-CF4F-8469-1250A0C72795}"/>
              </a:ext>
            </a:extLst>
          </p:cNvPr>
          <p:cNvSpPr/>
          <p:nvPr/>
        </p:nvSpPr>
        <p:spPr>
          <a:xfrm>
            <a:off x="1829037" y="3462803"/>
            <a:ext cx="8611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GAD </a:t>
            </a:r>
          </a:p>
          <a:p>
            <a:pPr algn="ctr"/>
            <a:r>
              <a:rPr lang="es-ES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MDMQ</a:t>
            </a:r>
            <a:endParaRPr lang="es-EC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68C3C81F-3A7D-4A45-A72B-951279B72188}"/>
              </a:ext>
            </a:extLst>
          </p:cNvPr>
          <p:cNvSpPr/>
          <p:nvPr/>
        </p:nvSpPr>
        <p:spPr>
          <a:xfrm>
            <a:off x="1806735" y="3324304"/>
            <a:ext cx="956439" cy="905154"/>
          </a:xfrm>
          <a:custGeom>
            <a:avLst/>
            <a:gdLst>
              <a:gd name="connsiteX0" fmla="*/ 0 w 956439"/>
              <a:gd name="connsiteY0" fmla="*/ 452577 h 905154"/>
              <a:gd name="connsiteX1" fmla="*/ 478220 w 956439"/>
              <a:gd name="connsiteY1" fmla="*/ 0 h 905154"/>
              <a:gd name="connsiteX2" fmla="*/ 956440 w 956439"/>
              <a:gd name="connsiteY2" fmla="*/ 452577 h 905154"/>
              <a:gd name="connsiteX3" fmla="*/ 478220 w 956439"/>
              <a:gd name="connsiteY3" fmla="*/ 905154 h 905154"/>
              <a:gd name="connsiteX4" fmla="*/ 0 w 956439"/>
              <a:gd name="connsiteY4" fmla="*/ 452577 h 905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6439" h="905154" extrusionOk="0">
                <a:moveTo>
                  <a:pt x="0" y="452577"/>
                </a:moveTo>
                <a:cubicBezTo>
                  <a:pt x="-38192" y="179068"/>
                  <a:pt x="198944" y="5691"/>
                  <a:pt x="478220" y="0"/>
                </a:cubicBezTo>
                <a:cubicBezTo>
                  <a:pt x="790235" y="10084"/>
                  <a:pt x="931463" y="203420"/>
                  <a:pt x="956440" y="452577"/>
                </a:cubicBezTo>
                <a:cubicBezTo>
                  <a:pt x="942844" y="715805"/>
                  <a:pt x="734408" y="948965"/>
                  <a:pt x="478220" y="905154"/>
                </a:cubicBezTo>
                <a:cubicBezTo>
                  <a:pt x="177507" y="885130"/>
                  <a:pt x="5624" y="705215"/>
                  <a:pt x="0" y="452577"/>
                </a:cubicBezTo>
                <a:close/>
              </a:path>
            </a:pathLst>
          </a:custGeom>
          <a:noFill/>
          <a:ln w="28575">
            <a:solidFill>
              <a:srgbClr val="C0000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cxnSp>
        <p:nvCxnSpPr>
          <p:cNvPr id="6" name="Conector recto de flecha 5">
            <a:extLst>
              <a:ext uri="{FF2B5EF4-FFF2-40B4-BE49-F238E27FC236}">
                <a16:creationId xmlns:a16="http://schemas.microsoft.com/office/drawing/2014/main" id="{142C4B50-BD0C-924C-9DB2-835F74963F02}"/>
              </a:ext>
            </a:extLst>
          </p:cNvPr>
          <p:cNvCxnSpPr>
            <a:cxnSpLocks/>
          </p:cNvCxnSpPr>
          <p:nvPr/>
        </p:nvCxnSpPr>
        <p:spPr>
          <a:xfrm>
            <a:off x="2286698" y="2978876"/>
            <a:ext cx="0" cy="25295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Abrir corchete 21">
            <a:extLst>
              <a:ext uri="{FF2B5EF4-FFF2-40B4-BE49-F238E27FC236}">
                <a16:creationId xmlns:a16="http://schemas.microsoft.com/office/drawing/2014/main" id="{90851851-4737-9A44-9C87-38B16D9666EE}"/>
              </a:ext>
            </a:extLst>
          </p:cNvPr>
          <p:cNvSpPr/>
          <p:nvPr/>
        </p:nvSpPr>
        <p:spPr>
          <a:xfrm>
            <a:off x="2119859" y="4432957"/>
            <a:ext cx="282148" cy="1212048"/>
          </a:xfrm>
          <a:prstGeom prst="leftBracket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ABEEA3A6-2BF4-9C46-AD6E-4EB00421B53C}"/>
              </a:ext>
            </a:extLst>
          </p:cNvPr>
          <p:cNvSpPr/>
          <p:nvPr/>
        </p:nvSpPr>
        <p:spPr>
          <a:xfrm>
            <a:off x="2455393" y="4269013"/>
            <a:ext cx="17368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Gestión Directa</a:t>
            </a:r>
            <a:endParaRPr lang="es-EC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65FEFA82-C53A-A94E-94A1-03CE9C6E1DAC}"/>
              </a:ext>
            </a:extLst>
          </p:cNvPr>
          <p:cNvSpPr/>
          <p:nvPr/>
        </p:nvSpPr>
        <p:spPr>
          <a:xfrm>
            <a:off x="2517381" y="5471184"/>
            <a:ext cx="19720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Gestión Delegada</a:t>
            </a:r>
            <a:endParaRPr lang="es-EC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5" name="Imagen 24">
            <a:extLst>
              <a:ext uri="{FF2B5EF4-FFF2-40B4-BE49-F238E27FC236}">
                <a16:creationId xmlns:a16="http://schemas.microsoft.com/office/drawing/2014/main" id="{9692FC8D-0EBB-CB4D-BCF1-44FA575326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9721" y="3497654"/>
            <a:ext cx="740404" cy="488069"/>
          </a:xfrm>
          <a:prstGeom prst="rect">
            <a:avLst/>
          </a:prstGeom>
        </p:spPr>
      </p:pic>
      <p:cxnSp>
        <p:nvCxnSpPr>
          <p:cNvPr id="33" name="Conector angular 32">
            <a:extLst>
              <a:ext uri="{FF2B5EF4-FFF2-40B4-BE49-F238E27FC236}">
                <a16:creationId xmlns:a16="http://schemas.microsoft.com/office/drawing/2014/main" id="{0E50D533-0479-384F-8AC5-E74908FA1D05}"/>
              </a:ext>
            </a:extLst>
          </p:cNvPr>
          <p:cNvCxnSpPr/>
          <p:nvPr/>
        </p:nvCxnSpPr>
        <p:spPr>
          <a:xfrm flipV="1">
            <a:off x="4485710" y="5448111"/>
            <a:ext cx="292647" cy="231276"/>
          </a:xfrm>
          <a:prstGeom prst="bentConnector3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ángulo 34">
            <a:extLst>
              <a:ext uri="{FF2B5EF4-FFF2-40B4-BE49-F238E27FC236}">
                <a16:creationId xmlns:a16="http://schemas.microsoft.com/office/drawing/2014/main" id="{D825D75D-0E24-7141-957D-8673DE97BA25}"/>
              </a:ext>
            </a:extLst>
          </p:cNvPr>
          <p:cNvSpPr/>
          <p:nvPr/>
        </p:nvSpPr>
        <p:spPr>
          <a:xfrm>
            <a:off x="4776472" y="5249328"/>
            <a:ext cx="17368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Privadas</a:t>
            </a:r>
            <a:endParaRPr lang="es-EC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Rectángulo 35">
            <a:extLst>
              <a:ext uri="{FF2B5EF4-FFF2-40B4-BE49-F238E27FC236}">
                <a16:creationId xmlns:a16="http://schemas.microsoft.com/office/drawing/2014/main" id="{B2B1C68D-CF79-D344-871B-6367C400D456}"/>
              </a:ext>
            </a:extLst>
          </p:cNvPr>
          <p:cNvSpPr/>
          <p:nvPr/>
        </p:nvSpPr>
        <p:spPr>
          <a:xfrm>
            <a:off x="4492733" y="4035978"/>
            <a:ext cx="21765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Empresas Públicas</a:t>
            </a:r>
            <a:endParaRPr lang="es-EC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4" name="Imagen 33">
            <a:extLst>
              <a:ext uri="{FF2B5EF4-FFF2-40B4-BE49-F238E27FC236}">
                <a16:creationId xmlns:a16="http://schemas.microsoft.com/office/drawing/2014/main" id="{ACFEDFB1-288D-4D4B-953C-5D4735B7EE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12922" y="5248657"/>
            <a:ext cx="562462" cy="562462"/>
          </a:xfrm>
          <a:prstGeom prst="rect">
            <a:avLst/>
          </a:prstGeom>
        </p:spPr>
      </p:pic>
      <p:sp>
        <p:nvSpPr>
          <p:cNvPr id="37" name="Abrir corchete 36">
            <a:extLst>
              <a:ext uri="{FF2B5EF4-FFF2-40B4-BE49-F238E27FC236}">
                <a16:creationId xmlns:a16="http://schemas.microsoft.com/office/drawing/2014/main" id="{0F2171F7-48EB-E34C-8A01-1FB7BCECA3C4}"/>
              </a:ext>
            </a:extLst>
          </p:cNvPr>
          <p:cNvSpPr/>
          <p:nvPr/>
        </p:nvSpPr>
        <p:spPr>
          <a:xfrm>
            <a:off x="5831589" y="4943594"/>
            <a:ext cx="159026" cy="867678"/>
          </a:xfrm>
          <a:prstGeom prst="leftBracket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cxnSp>
        <p:nvCxnSpPr>
          <p:cNvPr id="39" name="Conector recto 38">
            <a:extLst>
              <a:ext uri="{FF2B5EF4-FFF2-40B4-BE49-F238E27FC236}">
                <a16:creationId xmlns:a16="http://schemas.microsoft.com/office/drawing/2014/main" id="{931275FD-9815-8B4F-94E0-B3D31B41F680}"/>
              </a:ext>
            </a:extLst>
          </p:cNvPr>
          <p:cNvCxnSpPr>
            <a:cxnSpLocks/>
            <a:stCxn id="37" idx="1"/>
          </p:cNvCxnSpPr>
          <p:nvPr/>
        </p:nvCxnSpPr>
        <p:spPr>
          <a:xfrm>
            <a:off x="5831589" y="5377433"/>
            <a:ext cx="159026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ángulo 41">
            <a:extLst>
              <a:ext uri="{FF2B5EF4-FFF2-40B4-BE49-F238E27FC236}">
                <a16:creationId xmlns:a16="http://schemas.microsoft.com/office/drawing/2014/main" id="{A7BFFC6E-0674-614C-B24B-370DF6DB8C4C}"/>
              </a:ext>
            </a:extLst>
          </p:cNvPr>
          <p:cNvSpPr/>
          <p:nvPr/>
        </p:nvSpPr>
        <p:spPr>
          <a:xfrm>
            <a:off x="5975016" y="4758612"/>
            <a:ext cx="21765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Convencional</a:t>
            </a:r>
            <a:endParaRPr lang="es-EC" sz="1600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3" name="Rectángulo 42">
            <a:extLst>
              <a:ext uri="{FF2B5EF4-FFF2-40B4-BE49-F238E27FC236}">
                <a16:creationId xmlns:a16="http://schemas.microsoft.com/office/drawing/2014/main" id="{189F2C3E-4EAB-F243-92A6-C6DBF811B649}"/>
              </a:ext>
            </a:extLst>
          </p:cNvPr>
          <p:cNvSpPr/>
          <p:nvPr/>
        </p:nvSpPr>
        <p:spPr>
          <a:xfrm>
            <a:off x="5993870" y="5178105"/>
            <a:ext cx="21765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CCN</a:t>
            </a:r>
            <a:endParaRPr lang="es-EC" sz="1600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4" name="Rectángulo 43">
            <a:extLst>
              <a:ext uri="{FF2B5EF4-FFF2-40B4-BE49-F238E27FC236}">
                <a16:creationId xmlns:a16="http://schemas.microsoft.com/office/drawing/2014/main" id="{85B9B00A-6B43-1F49-B3AD-627DFDA50A8B}"/>
              </a:ext>
            </a:extLst>
          </p:cNvPr>
          <p:cNvSpPr/>
          <p:nvPr/>
        </p:nvSpPr>
        <p:spPr>
          <a:xfrm>
            <a:off x="5989156" y="5602311"/>
            <a:ext cx="268810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CSW</a:t>
            </a:r>
            <a:endParaRPr lang="es-EC" sz="1600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" name="Abrir corchete 50">
            <a:extLst>
              <a:ext uri="{FF2B5EF4-FFF2-40B4-BE49-F238E27FC236}">
                <a16:creationId xmlns:a16="http://schemas.microsoft.com/office/drawing/2014/main" id="{73467B32-E680-7C40-9E59-BB062ACE9C05}"/>
              </a:ext>
            </a:extLst>
          </p:cNvPr>
          <p:cNvSpPr/>
          <p:nvPr/>
        </p:nvSpPr>
        <p:spPr>
          <a:xfrm rot="10800000" flipH="1">
            <a:off x="8752154" y="1319892"/>
            <a:ext cx="124319" cy="1566506"/>
          </a:xfrm>
          <a:prstGeom prst="leftBracket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cxnSp>
        <p:nvCxnSpPr>
          <p:cNvPr id="59" name="Conector recto 58">
            <a:extLst>
              <a:ext uri="{FF2B5EF4-FFF2-40B4-BE49-F238E27FC236}">
                <a16:creationId xmlns:a16="http://schemas.microsoft.com/office/drawing/2014/main" id="{9B1EF98B-DE16-3D4C-9D74-A189255341F7}"/>
              </a:ext>
            </a:extLst>
          </p:cNvPr>
          <p:cNvCxnSpPr/>
          <p:nvPr/>
        </p:nvCxnSpPr>
        <p:spPr>
          <a:xfrm>
            <a:off x="8258442" y="1774308"/>
            <a:ext cx="0" cy="812593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ector recto 60">
            <a:extLst>
              <a:ext uri="{FF2B5EF4-FFF2-40B4-BE49-F238E27FC236}">
                <a16:creationId xmlns:a16="http://schemas.microsoft.com/office/drawing/2014/main" id="{66AD823F-980E-7544-B797-2DB6FAD6D42A}"/>
              </a:ext>
            </a:extLst>
          </p:cNvPr>
          <p:cNvCxnSpPr>
            <a:cxnSpLocks/>
          </p:cNvCxnSpPr>
          <p:nvPr/>
        </p:nvCxnSpPr>
        <p:spPr>
          <a:xfrm flipH="1">
            <a:off x="8245475" y="1774308"/>
            <a:ext cx="498492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ángulo 63">
            <a:extLst>
              <a:ext uri="{FF2B5EF4-FFF2-40B4-BE49-F238E27FC236}">
                <a16:creationId xmlns:a16="http://schemas.microsoft.com/office/drawing/2014/main" id="{82BF2148-A24A-0E4B-9FB4-630339E01F2D}"/>
              </a:ext>
            </a:extLst>
          </p:cNvPr>
          <p:cNvSpPr/>
          <p:nvPr/>
        </p:nvSpPr>
        <p:spPr>
          <a:xfrm>
            <a:off x="8943896" y="1109640"/>
            <a:ext cx="7977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2012</a:t>
            </a:r>
            <a:endParaRPr lang="es-EC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6" name="Rectángulo 65">
            <a:extLst>
              <a:ext uri="{FF2B5EF4-FFF2-40B4-BE49-F238E27FC236}">
                <a16:creationId xmlns:a16="http://schemas.microsoft.com/office/drawing/2014/main" id="{EE9144BB-373C-DC41-84E0-67AB13B4B52E}"/>
              </a:ext>
            </a:extLst>
          </p:cNvPr>
          <p:cNvSpPr/>
          <p:nvPr/>
        </p:nvSpPr>
        <p:spPr>
          <a:xfrm>
            <a:off x="8974044" y="2730729"/>
            <a:ext cx="7152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2013</a:t>
            </a:r>
            <a:endParaRPr lang="es-EC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7" name="Rectángulo 66">
            <a:extLst>
              <a:ext uri="{FF2B5EF4-FFF2-40B4-BE49-F238E27FC236}">
                <a16:creationId xmlns:a16="http://schemas.microsoft.com/office/drawing/2014/main" id="{64A6AC96-63D0-A64C-926F-7F9D2355499D}"/>
              </a:ext>
            </a:extLst>
          </p:cNvPr>
          <p:cNvSpPr/>
          <p:nvPr/>
        </p:nvSpPr>
        <p:spPr>
          <a:xfrm>
            <a:off x="9642962" y="908889"/>
            <a:ext cx="201160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b="1" dirty="0">
                <a:solidFill>
                  <a:srgbClr val="1D39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OM 237 - 12/04:  </a:t>
            </a:r>
          </a:p>
          <a:p>
            <a:r>
              <a:rPr lang="es-ES" sz="1600" dirty="0">
                <a:solidFill>
                  <a:srgbClr val="1D39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Desarrollar, implementar y administrar Metro</a:t>
            </a:r>
            <a:endParaRPr lang="es-EC" sz="1600" dirty="0">
              <a:solidFill>
                <a:srgbClr val="1D397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8" name="Rectángulo 67">
            <a:extLst>
              <a:ext uri="{FF2B5EF4-FFF2-40B4-BE49-F238E27FC236}">
                <a16:creationId xmlns:a16="http://schemas.microsoft.com/office/drawing/2014/main" id="{60BA726C-FB3E-734C-B051-07EAC6C0E4D4}"/>
              </a:ext>
            </a:extLst>
          </p:cNvPr>
          <p:cNvSpPr/>
          <p:nvPr/>
        </p:nvSpPr>
        <p:spPr>
          <a:xfrm>
            <a:off x="9653816" y="2534816"/>
            <a:ext cx="251685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b="1" dirty="0">
                <a:solidFill>
                  <a:srgbClr val="1D39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OM 383 – 02/04: </a:t>
            </a:r>
          </a:p>
          <a:p>
            <a:r>
              <a:rPr lang="es-ES" sz="1600" dirty="0">
                <a:solidFill>
                  <a:srgbClr val="1D39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Operar, administrar, mantener y explotar su infraestructura</a:t>
            </a:r>
            <a:endParaRPr lang="es-EC" sz="1600" dirty="0">
              <a:solidFill>
                <a:srgbClr val="1D397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0" name="Abrir corchete 69">
            <a:extLst>
              <a:ext uri="{FF2B5EF4-FFF2-40B4-BE49-F238E27FC236}">
                <a16:creationId xmlns:a16="http://schemas.microsoft.com/office/drawing/2014/main" id="{98202703-2D5A-714C-9611-0E7137788EBF}"/>
              </a:ext>
            </a:extLst>
          </p:cNvPr>
          <p:cNvSpPr/>
          <p:nvPr/>
        </p:nvSpPr>
        <p:spPr>
          <a:xfrm rot="10800000" flipH="1">
            <a:off x="9202096" y="4709333"/>
            <a:ext cx="45719" cy="735847"/>
          </a:xfrm>
          <a:prstGeom prst="leftBracket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71" name="Rectángulo 70">
            <a:extLst>
              <a:ext uri="{FF2B5EF4-FFF2-40B4-BE49-F238E27FC236}">
                <a16:creationId xmlns:a16="http://schemas.microsoft.com/office/drawing/2014/main" id="{D23E2293-93EA-0746-8983-7E139E40E0EC}"/>
              </a:ext>
            </a:extLst>
          </p:cNvPr>
          <p:cNvSpPr/>
          <p:nvPr/>
        </p:nvSpPr>
        <p:spPr>
          <a:xfrm>
            <a:off x="9221221" y="4500997"/>
            <a:ext cx="279384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Contratación de servicios</a:t>
            </a:r>
          </a:p>
          <a:p>
            <a:r>
              <a:rPr lang="es-ES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operación</a:t>
            </a:r>
            <a:endParaRPr lang="es-EC" sz="1600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2" name="Rectángulo 71">
            <a:extLst>
              <a:ext uri="{FF2B5EF4-FFF2-40B4-BE49-F238E27FC236}">
                <a16:creationId xmlns:a16="http://schemas.microsoft.com/office/drawing/2014/main" id="{555DED67-E272-6148-A422-2A289F13933E}"/>
              </a:ext>
            </a:extLst>
          </p:cNvPr>
          <p:cNvSpPr/>
          <p:nvPr/>
        </p:nvSpPr>
        <p:spPr>
          <a:xfrm>
            <a:off x="9285890" y="5230473"/>
            <a:ext cx="282991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Contratación de servicios de Asistencia Técnica Internacional</a:t>
            </a:r>
            <a:endParaRPr lang="es-EC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45" name="Conector recto 44">
            <a:extLst>
              <a:ext uri="{FF2B5EF4-FFF2-40B4-BE49-F238E27FC236}">
                <a16:creationId xmlns:a16="http://schemas.microsoft.com/office/drawing/2014/main" id="{67D87039-5A7C-3D45-843B-05048A804A34}"/>
              </a:ext>
            </a:extLst>
          </p:cNvPr>
          <p:cNvCxnSpPr>
            <a:cxnSpLocks/>
            <a:endCxn id="17" idx="0"/>
          </p:cNvCxnSpPr>
          <p:nvPr/>
        </p:nvCxnSpPr>
        <p:spPr>
          <a:xfrm>
            <a:off x="934521" y="1478972"/>
            <a:ext cx="1531" cy="406011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ector angular 52">
            <a:extLst>
              <a:ext uri="{FF2B5EF4-FFF2-40B4-BE49-F238E27FC236}">
                <a16:creationId xmlns:a16="http://schemas.microsoft.com/office/drawing/2014/main" id="{71A1E0A4-B0CA-CE41-A60D-FED4FD059B19}"/>
              </a:ext>
            </a:extLst>
          </p:cNvPr>
          <p:cNvCxnSpPr/>
          <p:nvPr/>
        </p:nvCxnSpPr>
        <p:spPr>
          <a:xfrm flipV="1">
            <a:off x="4188583" y="4240226"/>
            <a:ext cx="292647" cy="231276"/>
          </a:xfrm>
          <a:prstGeom prst="bentConnector3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ector recto 53">
            <a:extLst>
              <a:ext uri="{FF2B5EF4-FFF2-40B4-BE49-F238E27FC236}">
                <a16:creationId xmlns:a16="http://schemas.microsoft.com/office/drawing/2014/main" id="{D058FF52-0FF2-804A-BBE4-F59929944A6E}"/>
              </a:ext>
            </a:extLst>
          </p:cNvPr>
          <p:cNvCxnSpPr>
            <a:cxnSpLocks/>
          </p:cNvCxnSpPr>
          <p:nvPr/>
        </p:nvCxnSpPr>
        <p:spPr>
          <a:xfrm>
            <a:off x="10744634" y="3618153"/>
            <a:ext cx="0" cy="648241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ctor recto 54">
            <a:extLst>
              <a:ext uri="{FF2B5EF4-FFF2-40B4-BE49-F238E27FC236}">
                <a16:creationId xmlns:a16="http://schemas.microsoft.com/office/drawing/2014/main" id="{150BE5E2-C997-0A4B-86C9-212F17111FF4}"/>
              </a:ext>
            </a:extLst>
          </p:cNvPr>
          <p:cNvCxnSpPr>
            <a:cxnSpLocks/>
          </p:cNvCxnSpPr>
          <p:nvPr/>
        </p:nvCxnSpPr>
        <p:spPr>
          <a:xfrm flipH="1">
            <a:off x="8752154" y="4248566"/>
            <a:ext cx="199542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recto 55">
            <a:extLst>
              <a:ext uri="{FF2B5EF4-FFF2-40B4-BE49-F238E27FC236}">
                <a16:creationId xmlns:a16="http://schemas.microsoft.com/office/drawing/2014/main" id="{2429F738-8ACC-B14C-A9A9-6C934CFA77CF}"/>
              </a:ext>
            </a:extLst>
          </p:cNvPr>
          <p:cNvCxnSpPr/>
          <p:nvPr/>
        </p:nvCxnSpPr>
        <p:spPr>
          <a:xfrm>
            <a:off x="8765508" y="4235120"/>
            <a:ext cx="0" cy="812593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ector recto 56">
            <a:extLst>
              <a:ext uri="{FF2B5EF4-FFF2-40B4-BE49-F238E27FC236}">
                <a16:creationId xmlns:a16="http://schemas.microsoft.com/office/drawing/2014/main" id="{02109064-F58C-4D4A-BDE4-767EBFA3733A}"/>
              </a:ext>
            </a:extLst>
          </p:cNvPr>
          <p:cNvCxnSpPr>
            <a:cxnSpLocks/>
          </p:cNvCxnSpPr>
          <p:nvPr/>
        </p:nvCxnSpPr>
        <p:spPr>
          <a:xfrm flipH="1">
            <a:off x="8757850" y="5038981"/>
            <a:ext cx="439276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ector recto 61">
            <a:extLst>
              <a:ext uri="{FF2B5EF4-FFF2-40B4-BE49-F238E27FC236}">
                <a16:creationId xmlns:a16="http://schemas.microsoft.com/office/drawing/2014/main" id="{B8E34DA3-8A78-7944-B312-E409CFDA0098}"/>
              </a:ext>
            </a:extLst>
          </p:cNvPr>
          <p:cNvCxnSpPr>
            <a:cxnSpLocks/>
          </p:cNvCxnSpPr>
          <p:nvPr/>
        </p:nvCxnSpPr>
        <p:spPr>
          <a:xfrm>
            <a:off x="1544977" y="2020080"/>
            <a:ext cx="123386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ector recto 64">
            <a:extLst>
              <a:ext uri="{FF2B5EF4-FFF2-40B4-BE49-F238E27FC236}">
                <a16:creationId xmlns:a16="http://schemas.microsoft.com/office/drawing/2014/main" id="{C78C40DB-9E09-4347-93C9-290B9E84606F}"/>
              </a:ext>
            </a:extLst>
          </p:cNvPr>
          <p:cNvCxnSpPr>
            <a:cxnSpLocks/>
          </p:cNvCxnSpPr>
          <p:nvPr/>
        </p:nvCxnSpPr>
        <p:spPr>
          <a:xfrm>
            <a:off x="1534702" y="2372826"/>
            <a:ext cx="123386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Imagen 29">
            <a:extLst>
              <a:ext uri="{FF2B5EF4-FFF2-40B4-BE49-F238E27FC236}">
                <a16:creationId xmlns:a16="http://schemas.microsoft.com/office/drawing/2014/main" id="{BB7FFE6F-2605-5E43-8570-DB61698907E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37273" y="2501976"/>
            <a:ext cx="2198883" cy="483271"/>
          </a:xfrm>
          <a:prstGeom prst="rect">
            <a:avLst/>
          </a:prstGeom>
        </p:spPr>
      </p:pic>
      <p:sp>
        <p:nvSpPr>
          <p:cNvPr id="52" name="Rectángulo 51">
            <a:extLst>
              <a:ext uri="{FF2B5EF4-FFF2-40B4-BE49-F238E27FC236}">
                <a16:creationId xmlns:a16="http://schemas.microsoft.com/office/drawing/2014/main" id="{204A3BD9-1FD5-EC49-99E4-65070476583E}"/>
              </a:ext>
            </a:extLst>
          </p:cNvPr>
          <p:cNvSpPr/>
          <p:nvPr/>
        </p:nvSpPr>
        <p:spPr>
          <a:xfrm>
            <a:off x="8716911" y="3935882"/>
            <a:ext cx="191705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4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Código Municipal</a:t>
            </a:r>
            <a:endParaRPr lang="es-EC" sz="1400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50" name="Conector angular 49">
            <a:extLst>
              <a:ext uri="{FF2B5EF4-FFF2-40B4-BE49-F238E27FC236}">
                <a16:creationId xmlns:a16="http://schemas.microsoft.com/office/drawing/2014/main" id="{D56B0C36-6C87-5F48-9867-D5E2A8EC86E8}"/>
              </a:ext>
            </a:extLst>
          </p:cNvPr>
          <p:cNvCxnSpPr>
            <a:cxnSpLocks/>
            <a:stCxn id="36" idx="0"/>
            <a:endCxn id="30" idx="1"/>
          </p:cNvCxnSpPr>
          <p:nvPr/>
        </p:nvCxnSpPr>
        <p:spPr>
          <a:xfrm rot="5400000" flipH="1" flipV="1">
            <a:off x="5162956" y="3161661"/>
            <a:ext cx="1292366" cy="456268"/>
          </a:xfrm>
          <a:prstGeom prst="bentConnector2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4147703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81"/>
    </mc:Choice>
    <mc:Fallback xmlns="">
      <p:transition spd="slow" advTm="65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492 0.00787 L 0.00196 0.01875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44" y="532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3" grpId="0" animBg="1"/>
      <p:bldP spid="17" grpId="0"/>
      <p:bldP spid="18" grpId="0"/>
      <p:bldP spid="4" grpId="0" animBg="1"/>
      <p:bldP spid="4" grpId="1" animBg="1"/>
      <p:bldP spid="22" grpId="0" animBg="1"/>
      <p:bldP spid="23" grpId="0"/>
      <p:bldP spid="24" grpId="0"/>
      <p:bldP spid="35" grpId="0"/>
      <p:bldP spid="36" grpId="0"/>
      <p:bldP spid="37" grpId="0" animBg="1"/>
      <p:bldP spid="42" grpId="0"/>
      <p:bldP spid="43" grpId="0"/>
      <p:bldP spid="44" grpId="0"/>
      <p:bldP spid="51" grpId="0" animBg="1"/>
      <p:bldP spid="64" grpId="0"/>
      <p:bldP spid="66" grpId="0"/>
      <p:bldP spid="67" grpId="0"/>
      <p:bldP spid="68" grpId="0"/>
      <p:bldP spid="70" grpId="0" animBg="1"/>
      <p:bldP spid="71" grpId="0"/>
      <p:bldP spid="72" grpId="0"/>
      <p:bldP spid="5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Imagen 31">
            <a:extLst>
              <a:ext uri="{FF2B5EF4-FFF2-40B4-BE49-F238E27FC236}">
                <a16:creationId xmlns:a16="http://schemas.microsoft.com/office/drawing/2014/main" id="{F01BB8AA-B078-E641-AD73-E94B80CAACC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164" t="17415" r="10164" b="6938"/>
          <a:stretch/>
        </p:blipFill>
        <p:spPr>
          <a:xfrm>
            <a:off x="0" y="0"/>
            <a:ext cx="12207444" cy="701662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98BA1F33-FB13-49D6-ACB8-AF1A0917AD2B}"/>
              </a:ext>
            </a:extLst>
          </p:cNvPr>
          <p:cNvSpPr/>
          <p:nvPr/>
        </p:nvSpPr>
        <p:spPr>
          <a:xfrm>
            <a:off x="477520" y="226867"/>
            <a:ext cx="69381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MODELO DE OPERACIÓN Y CONTRATACIÓN</a:t>
            </a:r>
            <a:endParaRPr lang="es-EC" sz="24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893BEDD7-F070-43FB-8688-043DA48B8D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56216201"/>
              </p:ext>
            </p:extLst>
          </p:nvPr>
        </p:nvGraphicFramePr>
        <p:xfrm>
          <a:off x="822655" y="5309431"/>
          <a:ext cx="10772624" cy="507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C8B27BE1-EBFC-451B-8EDF-D75C77245D55}"/>
              </a:ext>
            </a:extLst>
          </p:cNvPr>
          <p:cNvSpPr/>
          <p:nvPr/>
        </p:nvSpPr>
        <p:spPr>
          <a:xfrm>
            <a:off x="477520" y="818487"/>
            <a:ext cx="11325246" cy="423103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graphicFrame>
        <p:nvGraphicFramePr>
          <p:cNvPr id="49" name="Diagrama 48">
            <a:extLst>
              <a:ext uri="{FF2B5EF4-FFF2-40B4-BE49-F238E27FC236}">
                <a16:creationId xmlns:a16="http://schemas.microsoft.com/office/drawing/2014/main" id="{F5865B06-6671-4CAF-AB06-8F512EA4BDD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92499426"/>
              </p:ext>
            </p:extLst>
          </p:nvPr>
        </p:nvGraphicFramePr>
        <p:xfrm>
          <a:off x="822655" y="987768"/>
          <a:ext cx="10772624" cy="1305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50" name="Diagrama 49">
            <a:extLst>
              <a:ext uri="{FF2B5EF4-FFF2-40B4-BE49-F238E27FC236}">
                <a16:creationId xmlns:a16="http://schemas.microsoft.com/office/drawing/2014/main" id="{9C653DF3-6AB4-4C1B-BA25-02D4E2C02A7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95102653"/>
              </p:ext>
            </p:extLst>
          </p:nvPr>
        </p:nvGraphicFramePr>
        <p:xfrm>
          <a:off x="822654" y="3511758"/>
          <a:ext cx="10587025" cy="12943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grpSp>
        <p:nvGrpSpPr>
          <p:cNvPr id="13" name="Grupo 12">
            <a:extLst>
              <a:ext uri="{FF2B5EF4-FFF2-40B4-BE49-F238E27FC236}">
                <a16:creationId xmlns:a16="http://schemas.microsoft.com/office/drawing/2014/main" id="{D212C866-B79C-4906-8912-DEA13241AA5E}"/>
              </a:ext>
            </a:extLst>
          </p:cNvPr>
          <p:cNvGrpSpPr/>
          <p:nvPr/>
        </p:nvGrpSpPr>
        <p:grpSpPr>
          <a:xfrm rot="10800000">
            <a:off x="3739487" y="2377397"/>
            <a:ext cx="1816378" cy="966269"/>
            <a:chOff x="0" y="16081"/>
            <a:chExt cx="2068816" cy="2068816"/>
          </a:xfrm>
          <a:solidFill>
            <a:schemeClr val="accent1">
              <a:lumMod val="50000"/>
            </a:schemeClr>
          </a:solidFill>
        </p:grpSpPr>
        <p:sp>
          <p:nvSpPr>
            <p:cNvPr id="14" name="Flecha: hacia arriba 13">
              <a:extLst>
                <a:ext uri="{FF2B5EF4-FFF2-40B4-BE49-F238E27FC236}">
                  <a16:creationId xmlns:a16="http://schemas.microsoft.com/office/drawing/2014/main" id="{081C27F2-AB84-423D-98A3-5FBBDA58CAFE}"/>
                </a:ext>
              </a:extLst>
            </p:cNvPr>
            <p:cNvSpPr/>
            <p:nvPr/>
          </p:nvSpPr>
          <p:spPr>
            <a:xfrm rot="16200000">
              <a:off x="0" y="16081"/>
              <a:ext cx="2068816" cy="2068816"/>
            </a:xfrm>
            <a:prstGeom prst="upArrow">
              <a:avLst>
                <a:gd name="adj1" fmla="val 50000"/>
                <a:gd name="adj2" fmla="val 35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Flecha: hacia arriba 4">
              <a:extLst>
                <a:ext uri="{FF2B5EF4-FFF2-40B4-BE49-F238E27FC236}">
                  <a16:creationId xmlns:a16="http://schemas.microsoft.com/office/drawing/2014/main" id="{0787235F-F818-4740-A906-8EA62C4BBBDF}"/>
                </a:ext>
              </a:extLst>
            </p:cNvPr>
            <p:cNvSpPr txBox="1"/>
            <p:nvPr/>
          </p:nvSpPr>
          <p:spPr>
            <a:xfrm rot="16200000">
              <a:off x="698226" y="197103"/>
              <a:ext cx="1034408" cy="170677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26720" tIns="426720" rIns="426720" bIns="426720" numCol="1" spcCol="1270" anchor="ctr" anchorCtr="0">
              <a:noAutofit/>
            </a:bodyPr>
            <a:lstStyle/>
            <a:p>
              <a:pPr marL="0" lvl="0" indent="0" algn="ctr" defTabSz="2667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C" sz="6000" kern="1200"/>
                <a:t> </a:t>
              </a:r>
            </a:p>
          </p:txBody>
        </p:sp>
      </p:grpSp>
      <p:grpSp>
        <p:nvGrpSpPr>
          <p:cNvPr id="19" name="Grupo 18">
            <a:extLst>
              <a:ext uri="{FF2B5EF4-FFF2-40B4-BE49-F238E27FC236}">
                <a16:creationId xmlns:a16="http://schemas.microsoft.com/office/drawing/2014/main" id="{C75BD02C-471F-49E5-A1EE-71070A0C06E2}"/>
              </a:ext>
            </a:extLst>
          </p:cNvPr>
          <p:cNvGrpSpPr/>
          <p:nvPr/>
        </p:nvGrpSpPr>
        <p:grpSpPr>
          <a:xfrm>
            <a:off x="1649027" y="2377398"/>
            <a:ext cx="1933731" cy="966269"/>
            <a:chOff x="0" y="16081"/>
            <a:chExt cx="2068816" cy="2068816"/>
          </a:xfrm>
          <a:solidFill>
            <a:schemeClr val="accent1">
              <a:lumMod val="50000"/>
            </a:schemeClr>
          </a:solidFill>
        </p:grpSpPr>
        <p:sp>
          <p:nvSpPr>
            <p:cNvPr id="20" name="Flecha: hacia arriba 19">
              <a:extLst>
                <a:ext uri="{FF2B5EF4-FFF2-40B4-BE49-F238E27FC236}">
                  <a16:creationId xmlns:a16="http://schemas.microsoft.com/office/drawing/2014/main" id="{21C91D57-02DD-45AD-9401-B393EDF1FC96}"/>
                </a:ext>
              </a:extLst>
            </p:cNvPr>
            <p:cNvSpPr/>
            <p:nvPr/>
          </p:nvSpPr>
          <p:spPr>
            <a:xfrm rot="16200000">
              <a:off x="0" y="16081"/>
              <a:ext cx="2068816" cy="2068816"/>
            </a:xfrm>
            <a:prstGeom prst="upArrow">
              <a:avLst>
                <a:gd name="adj1" fmla="val 50000"/>
                <a:gd name="adj2" fmla="val 35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Flecha: hacia arriba 4">
              <a:extLst>
                <a:ext uri="{FF2B5EF4-FFF2-40B4-BE49-F238E27FC236}">
                  <a16:creationId xmlns:a16="http://schemas.microsoft.com/office/drawing/2014/main" id="{8E838859-26D8-4076-BE0E-82FDB6C23058}"/>
                </a:ext>
              </a:extLst>
            </p:cNvPr>
            <p:cNvSpPr txBox="1"/>
            <p:nvPr/>
          </p:nvSpPr>
          <p:spPr>
            <a:xfrm rot="16200000">
              <a:off x="698226" y="197103"/>
              <a:ext cx="1034408" cy="170677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26720" tIns="426720" rIns="426720" bIns="426720" numCol="1" spcCol="1270" anchor="ctr" anchorCtr="0">
              <a:noAutofit/>
            </a:bodyPr>
            <a:lstStyle/>
            <a:p>
              <a:pPr marL="0" lvl="0" indent="0" algn="ctr" defTabSz="2667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C" sz="6000" kern="1200"/>
                <a:t> </a:t>
              </a:r>
            </a:p>
          </p:txBody>
        </p:sp>
      </p:grpSp>
      <p:sp>
        <p:nvSpPr>
          <p:cNvPr id="22" name="CuadroTexto 21">
            <a:extLst>
              <a:ext uri="{FF2B5EF4-FFF2-40B4-BE49-F238E27FC236}">
                <a16:creationId xmlns:a16="http://schemas.microsoft.com/office/drawing/2014/main" id="{F1E575D3-159F-4F98-AAC8-F0157C8FB72E}"/>
              </a:ext>
            </a:extLst>
          </p:cNvPr>
          <p:cNvSpPr txBox="1"/>
          <p:nvPr/>
        </p:nvSpPr>
        <p:spPr>
          <a:xfrm>
            <a:off x="1920784" y="2420381"/>
            <a:ext cx="1679239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endParaRPr lang="es-EC" sz="1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ctr"/>
            <a:r>
              <a:rPr lang="es-EC" sz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Régimen de Contratación Pública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32F6C007-46CA-44FA-B74A-2D7CF426915B}"/>
              </a:ext>
            </a:extLst>
          </p:cNvPr>
          <p:cNvSpPr txBox="1"/>
          <p:nvPr/>
        </p:nvSpPr>
        <p:spPr>
          <a:xfrm>
            <a:off x="3533493" y="2695612"/>
            <a:ext cx="221221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s-EC" sz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Régimen Especial EP</a:t>
            </a:r>
          </a:p>
        </p:txBody>
      </p:sp>
      <p:grpSp>
        <p:nvGrpSpPr>
          <p:cNvPr id="24" name="Grupo 23">
            <a:extLst>
              <a:ext uri="{FF2B5EF4-FFF2-40B4-BE49-F238E27FC236}">
                <a16:creationId xmlns:a16="http://schemas.microsoft.com/office/drawing/2014/main" id="{1DCC000E-4541-4432-A11D-2FB929811BB7}"/>
              </a:ext>
            </a:extLst>
          </p:cNvPr>
          <p:cNvGrpSpPr/>
          <p:nvPr/>
        </p:nvGrpSpPr>
        <p:grpSpPr>
          <a:xfrm rot="10800000">
            <a:off x="9113411" y="2396922"/>
            <a:ext cx="1816378" cy="966269"/>
            <a:chOff x="0" y="16081"/>
            <a:chExt cx="2068816" cy="2068816"/>
          </a:xfrm>
          <a:solidFill>
            <a:schemeClr val="accent1">
              <a:lumMod val="50000"/>
            </a:schemeClr>
          </a:solidFill>
        </p:grpSpPr>
        <p:sp>
          <p:nvSpPr>
            <p:cNvPr id="25" name="Flecha: hacia arriba 24">
              <a:extLst>
                <a:ext uri="{FF2B5EF4-FFF2-40B4-BE49-F238E27FC236}">
                  <a16:creationId xmlns:a16="http://schemas.microsoft.com/office/drawing/2014/main" id="{308BF6BA-639E-44DE-927B-8D79511ECD01}"/>
                </a:ext>
              </a:extLst>
            </p:cNvPr>
            <p:cNvSpPr/>
            <p:nvPr/>
          </p:nvSpPr>
          <p:spPr>
            <a:xfrm rot="16200000">
              <a:off x="0" y="16081"/>
              <a:ext cx="2068816" cy="2068816"/>
            </a:xfrm>
            <a:prstGeom prst="upArrow">
              <a:avLst>
                <a:gd name="adj1" fmla="val 50000"/>
                <a:gd name="adj2" fmla="val 35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Flecha: hacia arriba 4">
              <a:extLst>
                <a:ext uri="{FF2B5EF4-FFF2-40B4-BE49-F238E27FC236}">
                  <a16:creationId xmlns:a16="http://schemas.microsoft.com/office/drawing/2014/main" id="{56B0CC3F-4430-4EE0-8B85-3D72797CB4F4}"/>
                </a:ext>
              </a:extLst>
            </p:cNvPr>
            <p:cNvSpPr txBox="1"/>
            <p:nvPr/>
          </p:nvSpPr>
          <p:spPr>
            <a:xfrm rot="16200000">
              <a:off x="698226" y="197103"/>
              <a:ext cx="1034408" cy="170677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26720" tIns="426720" rIns="426720" bIns="426720" numCol="1" spcCol="1270" anchor="ctr" anchorCtr="0">
              <a:noAutofit/>
            </a:bodyPr>
            <a:lstStyle/>
            <a:p>
              <a:pPr marL="0" lvl="0" indent="0" algn="ctr" defTabSz="2667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C" sz="6000" kern="1200"/>
                <a:t> </a:t>
              </a:r>
            </a:p>
          </p:txBody>
        </p:sp>
      </p:grpSp>
      <p:grpSp>
        <p:nvGrpSpPr>
          <p:cNvPr id="27" name="Grupo 26">
            <a:extLst>
              <a:ext uri="{FF2B5EF4-FFF2-40B4-BE49-F238E27FC236}">
                <a16:creationId xmlns:a16="http://schemas.microsoft.com/office/drawing/2014/main" id="{6BB4BE62-0C4D-44F1-BD0E-D3021F198CAF}"/>
              </a:ext>
            </a:extLst>
          </p:cNvPr>
          <p:cNvGrpSpPr/>
          <p:nvPr/>
        </p:nvGrpSpPr>
        <p:grpSpPr>
          <a:xfrm>
            <a:off x="7022951" y="2396923"/>
            <a:ext cx="1933731" cy="966269"/>
            <a:chOff x="0" y="16081"/>
            <a:chExt cx="2068816" cy="2068816"/>
          </a:xfrm>
          <a:solidFill>
            <a:schemeClr val="accent1">
              <a:lumMod val="50000"/>
            </a:schemeClr>
          </a:solidFill>
        </p:grpSpPr>
        <p:sp>
          <p:nvSpPr>
            <p:cNvPr id="28" name="Flecha: hacia arriba 27">
              <a:extLst>
                <a:ext uri="{FF2B5EF4-FFF2-40B4-BE49-F238E27FC236}">
                  <a16:creationId xmlns:a16="http://schemas.microsoft.com/office/drawing/2014/main" id="{0B88BE6C-5279-4624-8A7E-E7A173B45793}"/>
                </a:ext>
              </a:extLst>
            </p:cNvPr>
            <p:cNvSpPr/>
            <p:nvPr/>
          </p:nvSpPr>
          <p:spPr>
            <a:xfrm rot="16200000">
              <a:off x="0" y="16081"/>
              <a:ext cx="2068816" cy="2068816"/>
            </a:xfrm>
            <a:prstGeom prst="upArrow">
              <a:avLst>
                <a:gd name="adj1" fmla="val 50000"/>
                <a:gd name="adj2" fmla="val 35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Flecha: hacia arriba 4">
              <a:extLst>
                <a:ext uri="{FF2B5EF4-FFF2-40B4-BE49-F238E27FC236}">
                  <a16:creationId xmlns:a16="http://schemas.microsoft.com/office/drawing/2014/main" id="{6C377AAA-C079-434E-98D4-2AEAC6A515D5}"/>
                </a:ext>
              </a:extLst>
            </p:cNvPr>
            <p:cNvSpPr txBox="1"/>
            <p:nvPr/>
          </p:nvSpPr>
          <p:spPr>
            <a:xfrm rot="16200000">
              <a:off x="698226" y="197103"/>
              <a:ext cx="1034408" cy="170677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26720" tIns="426720" rIns="426720" bIns="426720" numCol="1" spcCol="1270" anchor="ctr" anchorCtr="0">
              <a:noAutofit/>
            </a:bodyPr>
            <a:lstStyle/>
            <a:p>
              <a:pPr marL="0" lvl="0" indent="0" algn="ctr" defTabSz="2667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C" sz="6000" kern="1200"/>
                <a:t> </a:t>
              </a:r>
            </a:p>
          </p:txBody>
        </p:sp>
      </p:grpSp>
      <p:sp>
        <p:nvSpPr>
          <p:cNvPr id="30" name="CuadroTexto 29">
            <a:extLst>
              <a:ext uri="{FF2B5EF4-FFF2-40B4-BE49-F238E27FC236}">
                <a16:creationId xmlns:a16="http://schemas.microsoft.com/office/drawing/2014/main" id="{DC3D3DE9-4321-4320-8AAF-CA0AF8E08799}"/>
              </a:ext>
            </a:extLst>
          </p:cNvPr>
          <p:cNvSpPr txBox="1"/>
          <p:nvPr/>
        </p:nvSpPr>
        <p:spPr>
          <a:xfrm>
            <a:off x="7294708" y="2397702"/>
            <a:ext cx="1679239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endParaRPr lang="es-EC" sz="1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ctr"/>
            <a:r>
              <a:rPr lang="es-EC" sz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Régimen de Contratación Pública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89D9181D-4DBB-4F36-B587-C1C167C8877E}"/>
              </a:ext>
            </a:extLst>
          </p:cNvPr>
          <p:cNvSpPr txBox="1"/>
          <p:nvPr/>
        </p:nvSpPr>
        <p:spPr>
          <a:xfrm>
            <a:off x="8907417" y="2715137"/>
            <a:ext cx="221221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s-EC" sz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Régimen Especial EP</a:t>
            </a:r>
          </a:p>
        </p:txBody>
      </p:sp>
    </p:spTree>
    <p:extLst>
      <p:ext uri="{BB962C8B-B14F-4D97-AF65-F5344CB8AC3E}">
        <p14:creationId xmlns:p14="http://schemas.microsoft.com/office/powerpoint/2010/main" val="29963293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F2032626-6E91-6745-BB07-B2DA59B6AFE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164" t="17415" r="10164" b="6938"/>
          <a:stretch/>
        </p:blipFill>
        <p:spPr>
          <a:xfrm>
            <a:off x="0" y="0"/>
            <a:ext cx="12207444" cy="7016620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357C9D00-2799-48A8-901A-FF42F27C0AD2}"/>
              </a:ext>
            </a:extLst>
          </p:cNvPr>
          <p:cNvSpPr/>
          <p:nvPr/>
        </p:nvSpPr>
        <p:spPr>
          <a:xfrm>
            <a:off x="477520" y="226867"/>
            <a:ext cx="57759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MODELOS DE OPERACIÓN: </a:t>
            </a:r>
            <a:r>
              <a:rPr lang="es-ES" sz="24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Ventajas</a:t>
            </a:r>
            <a:endParaRPr lang="es-EC" sz="24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14" name="Diagrama 13">
            <a:extLst>
              <a:ext uri="{FF2B5EF4-FFF2-40B4-BE49-F238E27FC236}">
                <a16:creationId xmlns:a16="http://schemas.microsoft.com/office/drawing/2014/main" id="{A519BB2C-577B-4A43-A6D7-15FA3A4EBAB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63211327"/>
              </p:ext>
            </p:extLst>
          </p:nvPr>
        </p:nvGraphicFramePr>
        <p:xfrm>
          <a:off x="619760" y="1087120"/>
          <a:ext cx="11183006" cy="45087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635702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A13D4EBA-B1AD-B04B-88C9-1AED94D501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164" t="17415" r="10164" b="6938"/>
          <a:stretch/>
        </p:blipFill>
        <p:spPr>
          <a:xfrm>
            <a:off x="0" y="0"/>
            <a:ext cx="12207444" cy="7016620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357C9D00-2799-48A8-901A-FF42F27C0AD2}"/>
              </a:ext>
            </a:extLst>
          </p:cNvPr>
          <p:cNvSpPr/>
          <p:nvPr/>
        </p:nvSpPr>
        <p:spPr>
          <a:xfrm>
            <a:off x="477520" y="226867"/>
            <a:ext cx="64091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MODELOS DE OPERACIÓN: </a:t>
            </a:r>
            <a:r>
              <a:rPr lang="es-ES" sz="24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Desventajas</a:t>
            </a:r>
            <a:r>
              <a:rPr lang="es-ES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s-EC" sz="24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14" name="Diagrama 13">
            <a:extLst>
              <a:ext uri="{FF2B5EF4-FFF2-40B4-BE49-F238E27FC236}">
                <a16:creationId xmlns:a16="http://schemas.microsoft.com/office/drawing/2014/main" id="{A519BB2C-577B-4A43-A6D7-15FA3A4EBAB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04868988"/>
              </p:ext>
            </p:extLst>
          </p:nvPr>
        </p:nvGraphicFramePr>
        <p:xfrm>
          <a:off x="619760" y="1087120"/>
          <a:ext cx="11183006" cy="45087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6996284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991FA8D5-DB34-7945-8DA1-528D4CF08E7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164" t="17415" r="10164" b="6938"/>
          <a:stretch/>
        </p:blipFill>
        <p:spPr>
          <a:xfrm>
            <a:off x="0" y="0"/>
            <a:ext cx="12207444" cy="7016620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357C9D00-2799-48A8-901A-FF42F27C0AD2}"/>
              </a:ext>
            </a:extLst>
          </p:cNvPr>
          <p:cNvSpPr/>
          <p:nvPr/>
        </p:nvSpPr>
        <p:spPr>
          <a:xfrm>
            <a:off x="477520" y="226867"/>
            <a:ext cx="64155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MODELOS DE CONTRATACIÓN: </a:t>
            </a:r>
            <a:r>
              <a:rPr lang="es-ES" sz="24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Ventajas</a:t>
            </a:r>
            <a:endParaRPr lang="es-EC" sz="24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14" name="Diagrama 13">
            <a:extLst>
              <a:ext uri="{FF2B5EF4-FFF2-40B4-BE49-F238E27FC236}">
                <a16:creationId xmlns:a16="http://schemas.microsoft.com/office/drawing/2014/main" id="{A519BB2C-577B-4A43-A6D7-15FA3A4EBAB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46709797"/>
              </p:ext>
            </p:extLst>
          </p:nvPr>
        </p:nvGraphicFramePr>
        <p:xfrm>
          <a:off x="619760" y="1087120"/>
          <a:ext cx="11183006" cy="45087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654302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A2867B64-3736-5546-AB15-88AD9055F76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164" t="17415" r="10164" b="6938"/>
          <a:stretch/>
        </p:blipFill>
        <p:spPr>
          <a:xfrm>
            <a:off x="0" y="0"/>
            <a:ext cx="12207444" cy="7016620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357C9D00-2799-48A8-901A-FF42F27C0AD2}"/>
              </a:ext>
            </a:extLst>
          </p:cNvPr>
          <p:cNvSpPr/>
          <p:nvPr/>
        </p:nvSpPr>
        <p:spPr>
          <a:xfrm>
            <a:off x="477520" y="226867"/>
            <a:ext cx="69589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MODELOS DE CONTRATACIÓN: </a:t>
            </a:r>
            <a:r>
              <a:rPr lang="es-ES" sz="24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Desventajas</a:t>
            </a:r>
            <a:endParaRPr lang="es-EC" sz="24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14" name="Diagrama 13">
            <a:extLst>
              <a:ext uri="{FF2B5EF4-FFF2-40B4-BE49-F238E27FC236}">
                <a16:creationId xmlns:a16="http://schemas.microsoft.com/office/drawing/2014/main" id="{A519BB2C-577B-4A43-A6D7-15FA3A4EBAB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16754939"/>
              </p:ext>
            </p:extLst>
          </p:nvPr>
        </p:nvGraphicFramePr>
        <p:xfrm>
          <a:off x="619760" y="1087120"/>
          <a:ext cx="11183006" cy="45087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85476450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2|0.2|0.2|0.2|0.1|0.5|0.1|0.1|0.2|0.2|0.1|0.1|0.2|0.2|0.2|0.2|0.2|0.2|0.2|0.2|0.2|0.2|0.6"/>
</p:tagLst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B6C10B06AF188443947A3EDCA4E02534" ma:contentTypeVersion="4" ma:contentTypeDescription="Crear nuevo documento." ma:contentTypeScope="" ma:versionID="dc299cf4a33267b14c28bae090026835">
  <xsd:schema xmlns:xsd="http://www.w3.org/2001/XMLSchema" xmlns:xs="http://www.w3.org/2001/XMLSchema" xmlns:p="http://schemas.microsoft.com/office/2006/metadata/properties" xmlns:ns2="90b12696-5d18-48fb-870c-04be674b4a46" xmlns:ns3="d77ebbfb-7c0c-47e5-9296-43bd91a2b54e" targetNamespace="http://schemas.microsoft.com/office/2006/metadata/properties" ma:root="true" ma:fieldsID="d990f062586920c39f3cae8881130b3b" ns2:_="" ns3:_="">
    <xsd:import namespace="90b12696-5d18-48fb-870c-04be674b4a46"/>
    <xsd:import namespace="d77ebbfb-7c0c-47e5-9296-43bd91a2b54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b12696-5d18-48fb-870c-04be674b4a4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7ebbfb-7c0c-47e5-9296-43bd91a2b54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8E43927-766E-4D8A-BC86-26DE49FC0DD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ABA95A3-831F-4301-BCE9-6F3CF40E851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0b12696-5d18-48fb-870c-04be674b4a46"/>
    <ds:schemaRef ds:uri="d77ebbfb-7c0c-47e5-9296-43bd91a2b54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865A325-F811-498B-8118-22D8B770E8A4}">
  <ds:schemaRefs>
    <ds:schemaRef ds:uri="http://schemas.microsoft.com/office/2006/metadata/properties"/>
    <ds:schemaRef ds:uri="http://www.w3.org/XML/1998/namespace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d77ebbfb-7c0c-47e5-9296-43bd91a2b54e"/>
    <ds:schemaRef ds:uri="90b12696-5d18-48fb-870c-04be674b4a46"/>
    <ds:schemaRef ds:uri="http://purl.org/dc/dcmitype/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17002</TotalTime>
  <Words>1058</Words>
  <Application>Microsoft Office PowerPoint</Application>
  <PresentationFormat>Panorámica</PresentationFormat>
  <Paragraphs>312</Paragraphs>
  <Slides>18</Slides>
  <Notes>16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6" baseType="lpstr">
      <vt:lpstr>Arial</vt:lpstr>
      <vt:lpstr>Calibri</vt:lpstr>
      <vt:lpstr>Calibri (Cuerpo)</vt:lpstr>
      <vt:lpstr>Calibri Light</vt:lpstr>
      <vt:lpstr>Gotham Medium Regular</vt:lpstr>
      <vt:lpstr>Tahoma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ALBI PC</dc:creator>
  <cp:lastModifiedBy>Andrea Cristina Flores Andino</cp:lastModifiedBy>
  <cp:revision>762</cp:revision>
  <dcterms:created xsi:type="dcterms:W3CDTF">2020-04-07T14:51:29Z</dcterms:created>
  <dcterms:modified xsi:type="dcterms:W3CDTF">2021-02-09T16:08:00Z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0x010100B6C10B06AF188443947A3EDCA4E02534</vt:lpwstr>
  </property>
</Properties>
</file>