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28"/>
  </p:notesMasterIdLst>
  <p:sldIdLst>
    <p:sldId id="330" r:id="rId2"/>
    <p:sldId id="643" r:id="rId3"/>
    <p:sldId id="644" r:id="rId4"/>
    <p:sldId id="645" r:id="rId5"/>
    <p:sldId id="635" r:id="rId6"/>
    <p:sldId id="370" r:id="rId7"/>
    <p:sldId id="371" r:id="rId8"/>
    <p:sldId id="378" r:id="rId9"/>
    <p:sldId id="329" r:id="rId10"/>
    <p:sldId id="559" r:id="rId11"/>
    <p:sldId id="588" r:id="rId12"/>
    <p:sldId id="589" r:id="rId13"/>
    <p:sldId id="258" r:id="rId14"/>
    <p:sldId id="591" r:id="rId15"/>
    <p:sldId id="592" r:id="rId16"/>
    <p:sldId id="646" r:id="rId17"/>
    <p:sldId id="593" r:id="rId18"/>
    <p:sldId id="259" r:id="rId19"/>
    <p:sldId id="441" r:id="rId20"/>
    <p:sldId id="442" r:id="rId21"/>
    <p:sldId id="444" r:id="rId22"/>
    <p:sldId id="450" r:id="rId23"/>
    <p:sldId id="443" r:id="rId24"/>
    <p:sldId id="449" r:id="rId25"/>
    <p:sldId id="641" r:id="rId26"/>
    <p:sldId id="64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dimir Yansapanta Sunta" initials="VY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5"/>
    <a:srgbClr val="0056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5" autoAdjust="0"/>
    <p:restoredTop sz="86385" autoAdjust="0"/>
  </p:normalViewPr>
  <p:slideViewPr>
    <p:cSldViewPr snapToGrid="0">
      <p:cViewPr varScale="1">
        <p:scale>
          <a:sx n="62" d="100"/>
          <a:sy n="62" d="100"/>
        </p:scale>
        <p:origin x="108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07049-A771-4E77-B75C-2902A741C03D}" type="doc">
      <dgm:prSet loTypeId="urn:microsoft.com/office/officeart/2005/8/layout/vList6" loCatId="list" qsTypeId="urn:microsoft.com/office/officeart/2005/8/quickstyle/3d2" qsCatId="3D" csTypeId="urn:microsoft.com/office/officeart/2005/8/colors/colorful2" csCatId="colorful" phldr="1"/>
      <dgm:spPr/>
      <dgm:t>
        <a:bodyPr/>
        <a:lstStyle/>
        <a:p>
          <a:endParaRPr lang="es-ES"/>
        </a:p>
      </dgm:t>
    </dgm:pt>
    <dgm:pt modelId="{952ED2B5-E378-4220-AD72-4D8B8CB2F0B9}" type="pres">
      <dgm:prSet presAssocID="{B4007049-A771-4E77-B75C-2902A741C03D}" presName="Name0" presStyleCnt="0">
        <dgm:presLayoutVars>
          <dgm:dir/>
          <dgm:animLvl val="lvl"/>
          <dgm:resizeHandles/>
        </dgm:presLayoutVars>
      </dgm:prSet>
      <dgm:spPr/>
    </dgm:pt>
  </dgm:ptLst>
  <dgm:cxnLst>
    <dgm:cxn modelId="{67B37C0B-E8A8-455D-A054-A7F67FBD2389}" type="presOf" srcId="{B4007049-A771-4E77-B75C-2902A741C03D}" destId="{952ED2B5-E378-4220-AD72-4D8B8CB2F0B9}" srcOrd="0"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D1CE5-336F-40B9-8FC1-07EE629EB974}"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s-ES"/>
        </a:p>
      </dgm:t>
    </dgm:pt>
    <dgm:pt modelId="{0A4E24FE-E67E-40EC-9DBC-CA67F47D989B}">
      <dgm:prSet phldrT="[Texto]" custT="1"/>
      <dgm:spPr/>
      <dgm:t>
        <a:bodyPr/>
        <a:lstStyle/>
        <a:p>
          <a:pPr algn="ctr"/>
          <a:r>
            <a:rPr lang="es-ES" sz="1100" dirty="0"/>
            <a:t>Estudio de Factibilidad</a:t>
          </a:r>
        </a:p>
      </dgm:t>
    </dgm:pt>
    <dgm:pt modelId="{4EA8A2EA-4933-4D0A-A199-6AD76EFFFB71}" type="parTrans" cxnId="{B62C0615-1F38-44F4-B438-2CBCB905EC83}">
      <dgm:prSet/>
      <dgm:spPr/>
      <dgm:t>
        <a:bodyPr/>
        <a:lstStyle/>
        <a:p>
          <a:endParaRPr lang="es-ES" sz="1200"/>
        </a:p>
      </dgm:t>
    </dgm:pt>
    <dgm:pt modelId="{79307B9F-9898-4F80-B33E-A928E566E5F1}" type="sibTrans" cxnId="{B62C0615-1F38-44F4-B438-2CBCB905EC83}">
      <dgm:prSet/>
      <dgm:spPr/>
      <dgm:t>
        <a:bodyPr/>
        <a:lstStyle/>
        <a:p>
          <a:endParaRPr lang="es-ES" sz="1200"/>
        </a:p>
      </dgm:t>
    </dgm:pt>
    <dgm:pt modelId="{D991565E-9B65-48C8-9E0E-AF6ACFFB5F19}">
      <dgm:prSet phldrT="[Texto]" custT="1"/>
      <dgm:spPr/>
      <dgm:t>
        <a:bodyPr/>
        <a:lstStyle/>
        <a:p>
          <a:pPr algn="ctr"/>
          <a:r>
            <a:rPr lang="es-EC" sz="1200" dirty="0"/>
            <a:t>Pruebas del sistema</a:t>
          </a:r>
          <a:endParaRPr lang="es-ES" sz="1200" b="0" dirty="0"/>
        </a:p>
      </dgm:t>
    </dgm:pt>
    <dgm:pt modelId="{E04D2B3E-A6A8-420B-A01C-5EC78FFBE1B3}" type="parTrans" cxnId="{870FE77B-0A73-4541-B617-3B0EB91EB965}">
      <dgm:prSet/>
      <dgm:spPr/>
      <dgm:t>
        <a:bodyPr/>
        <a:lstStyle/>
        <a:p>
          <a:endParaRPr lang="es-ES" sz="1200"/>
        </a:p>
      </dgm:t>
    </dgm:pt>
    <dgm:pt modelId="{5FB6AC5A-D502-4A85-B89D-204BBC255433}" type="sibTrans" cxnId="{870FE77B-0A73-4541-B617-3B0EB91EB965}">
      <dgm:prSet/>
      <dgm:spPr/>
      <dgm:t>
        <a:bodyPr/>
        <a:lstStyle/>
        <a:p>
          <a:endParaRPr lang="es-ES" sz="1200"/>
        </a:p>
      </dgm:t>
    </dgm:pt>
    <dgm:pt modelId="{913CDDA4-06A5-49BC-8750-00CE15A6FC19}">
      <dgm:prSet phldrT="[Texto]" custT="1"/>
      <dgm:spPr/>
      <dgm:t>
        <a:bodyPr/>
        <a:lstStyle/>
        <a:p>
          <a:pPr algn="ctr"/>
          <a:r>
            <a:rPr lang="es-ES" sz="1100" dirty="0"/>
            <a:t>Estudios Previos</a:t>
          </a:r>
        </a:p>
      </dgm:t>
    </dgm:pt>
    <dgm:pt modelId="{6BCF401D-8685-4118-AF72-992BCEEDCA8D}" type="parTrans" cxnId="{24CD8076-CFC2-4DF3-AAD8-4357F1EE05B4}">
      <dgm:prSet/>
      <dgm:spPr/>
      <dgm:t>
        <a:bodyPr/>
        <a:lstStyle/>
        <a:p>
          <a:endParaRPr lang="es-EC" sz="1200"/>
        </a:p>
      </dgm:t>
    </dgm:pt>
    <dgm:pt modelId="{17EF3298-456B-4876-996B-421D126D5D7F}" type="sibTrans" cxnId="{24CD8076-CFC2-4DF3-AAD8-4357F1EE05B4}">
      <dgm:prSet/>
      <dgm:spPr/>
      <dgm:t>
        <a:bodyPr/>
        <a:lstStyle/>
        <a:p>
          <a:endParaRPr lang="es-EC" sz="1200"/>
        </a:p>
      </dgm:t>
    </dgm:pt>
    <dgm:pt modelId="{0F4D3E5C-84F5-4101-9AAE-BA5BC24762B5}">
      <dgm:prSet phldrT="[Texto]" custT="1"/>
      <dgm:spPr/>
      <dgm:t>
        <a:bodyPr/>
        <a:lstStyle/>
        <a:p>
          <a:pPr algn="ctr"/>
          <a:r>
            <a:rPr lang="es-EC" sz="1100" dirty="0"/>
            <a:t>Alternativas de solución</a:t>
          </a:r>
          <a:endParaRPr lang="es-ES" sz="1100" dirty="0"/>
        </a:p>
      </dgm:t>
    </dgm:pt>
    <dgm:pt modelId="{1C6D2BAA-7736-40EE-8F12-856AEA42FD38}" type="sibTrans" cxnId="{40DFEB51-8E8F-42DB-831E-118DAA67028D}">
      <dgm:prSet/>
      <dgm:spPr/>
      <dgm:t>
        <a:bodyPr/>
        <a:lstStyle/>
        <a:p>
          <a:endParaRPr lang="es-EC" sz="1200"/>
        </a:p>
      </dgm:t>
    </dgm:pt>
    <dgm:pt modelId="{99EB7480-3A1A-42C5-8FB6-A38A651F7C37}" type="parTrans" cxnId="{40DFEB51-8E8F-42DB-831E-118DAA67028D}">
      <dgm:prSet/>
      <dgm:spPr/>
      <dgm:t>
        <a:bodyPr/>
        <a:lstStyle/>
        <a:p>
          <a:endParaRPr lang="es-EC" sz="1200"/>
        </a:p>
      </dgm:t>
    </dgm:pt>
    <dgm:pt modelId="{7FA58A12-6C63-4F20-BCBC-26D2672A2351}">
      <dgm:prSet phldrT="[Texto]" custT="1"/>
      <dgm:spPr/>
      <dgm:t>
        <a:bodyPr/>
        <a:lstStyle/>
        <a:p>
          <a:pPr algn="ctr"/>
          <a:r>
            <a:rPr lang="es-ES" sz="1400" b="1" dirty="0"/>
            <a:t>Estudio </a:t>
          </a:r>
          <a:r>
            <a:rPr lang="es-ES" sz="1200" b="1" dirty="0"/>
            <a:t>de</a:t>
          </a:r>
          <a:r>
            <a:rPr lang="es-ES" sz="1400" b="1" dirty="0"/>
            <a:t> Mercado</a:t>
          </a:r>
        </a:p>
        <a:p>
          <a:pPr algn="ctr"/>
          <a:r>
            <a:rPr lang="es-ES" sz="1400" b="1" dirty="0"/>
            <a:t>(9/12 al 15/01/21)</a:t>
          </a:r>
        </a:p>
      </dgm:t>
    </dgm:pt>
    <dgm:pt modelId="{92DC324A-7605-4CC9-8EE5-F4E3E51A40C2}" type="parTrans" cxnId="{32406DED-03B6-4A78-BDF6-0EADB72F1856}">
      <dgm:prSet/>
      <dgm:spPr/>
      <dgm:t>
        <a:bodyPr/>
        <a:lstStyle/>
        <a:p>
          <a:endParaRPr lang="es-ES"/>
        </a:p>
      </dgm:t>
    </dgm:pt>
    <dgm:pt modelId="{BA084AB0-77E4-410D-A185-97D0639B48AB}" type="sibTrans" cxnId="{32406DED-03B6-4A78-BDF6-0EADB72F1856}">
      <dgm:prSet/>
      <dgm:spPr/>
      <dgm:t>
        <a:bodyPr/>
        <a:lstStyle/>
        <a:p>
          <a:endParaRPr lang="es-ES"/>
        </a:p>
      </dgm:t>
    </dgm:pt>
    <dgm:pt modelId="{A74499AB-195A-40E6-9A3E-377A2DA4CA47}">
      <dgm:prSet phldrT="[Texto]" custT="1"/>
      <dgm:spPr/>
      <dgm:t>
        <a:bodyPr/>
        <a:lstStyle/>
        <a:p>
          <a:pPr algn="ctr"/>
          <a:r>
            <a:rPr lang="es-ES" sz="1100" dirty="0"/>
            <a:t>Incorporar responsabilidad al aliado</a:t>
          </a:r>
        </a:p>
      </dgm:t>
    </dgm:pt>
    <dgm:pt modelId="{91FE9504-9300-44AE-BE2E-28F4FA6C2BBD}" type="parTrans" cxnId="{7D437848-039D-4621-BF76-9D068137809C}">
      <dgm:prSet/>
      <dgm:spPr/>
      <dgm:t>
        <a:bodyPr/>
        <a:lstStyle/>
        <a:p>
          <a:endParaRPr lang="es-ES"/>
        </a:p>
      </dgm:t>
    </dgm:pt>
    <dgm:pt modelId="{0239790E-0299-4BDE-BA5B-FAA4B4E2A6D5}" type="sibTrans" cxnId="{7D437848-039D-4621-BF76-9D068137809C}">
      <dgm:prSet/>
      <dgm:spPr/>
      <dgm:t>
        <a:bodyPr/>
        <a:lstStyle/>
        <a:p>
          <a:endParaRPr lang="es-ES"/>
        </a:p>
      </dgm:t>
    </dgm:pt>
    <dgm:pt modelId="{F8B32CF3-259B-46DB-94A0-924E1452F464}">
      <dgm:prSet phldrT="[Texto]" custT="1"/>
      <dgm:spPr/>
      <dgm:t>
        <a:bodyPr/>
        <a:lstStyle/>
        <a:p>
          <a:pPr algn="ctr"/>
          <a:r>
            <a:rPr lang="es-ES" sz="1200" b="0" dirty="0"/>
            <a:t>Arranque del servicio</a:t>
          </a:r>
        </a:p>
      </dgm:t>
    </dgm:pt>
    <dgm:pt modelId="{6095BCE3-B154-4ABC-9A03-F8E295F5EB13}" type="parTrans" cxnId="{AAC7B4B6-E7F6-43C3-810D-BC33C800C14A}">
      <dgm:prSet/>
      <dgm:spPr/>
      <dgm:t>
        <a:bodyPr/>
        <a:lstStyle/>
        <a:p>
          <a:endParaRPr lang="es-ES"/>
        </a:p>
      </dgm:t>
    </dgm:pt>
    <dgm:pt modelId="{3C9FF955-530A-4817-9675-35F5C603DAE7}" type="sibTrans" cxnId="{AAC7B4B6-E7F6-43C3-810D-BC33C800C14A}">
      <dgm:prSet/>
      <dgm:spPr/>
      <dgm:t>
        <a:bodyPr/>
        <a:lstStyle/>
        <a:p>
          <a:endParaRPr lang="es-ES"/>
        </a:p>
      </dgm:t>
    </dgm:pt>
    <dgm:pt modelId="{F3B23F8D-F91C-41CE-A20A-4CF313EBD2B9}">
      <dgm:prSet phldrT="[Texto]" custT="1"/>
      <dgm:spPr/>
      <dgm:t>
        <a:bodyPr/>
        <a:lstStyle/>
        <a:p>
          <a:pPr algn="ctr"/>
          <a:r>
            <a:rPr lang="es-ES" sz="1100" dirty="0"/>
            <a:t>Inicio de implementación</a:t>
          </a:r>
        </a:p>
      </dgm:t>
    </dgm:pt>
    <dgm:pt modelId="{B0A4B73A-B5CC-4691-A02A-7ABB907676C3}" type="sibTrans" cxnId="{0D0E7C4B-C34D-4DF1-9AE7-17AD6FB5C6BC}">
      <dgm:prSet/>
      <dgm:spPr/>
      <dgm:t>
        <a:bodyPr/>
        <a:lstStyle/>
        <a:p>
          <a:endParaRPr lang="es-ES" sz="1200"/>
        </a:p>
      </dgm:t>
    </dgm:pt>
    <dgm:pt modelId="{C5A41929-E9FA-4627-87D3-8AA9A974B5A4}" type="parTrans" cxnId="{0D0E7C4B-C34D-4DF1-9AE7-17AD6FB5C6BC}">
      <dgm:prSet/>
      <dgm:spPr/>
      <dgm:t>
        <a:bodyPr/>
        <a:lstStyle/>
        <a:p>
          <a:endParaRPr lang="es-ES" sz="1200"/>
        </a:p>
      </dgm:t>
    </dgm:pt>
    <dgm:pt modelId="{97425BD8-633B-4D69-81AD-0244EACB8250}">
      <dgm:prSet phldrT="[Texto]" custT="1"/>
      <dgm:spPr/>
      <dgm:t>
        <a:bodyPr/>
        <a:lstStyle/>
        <a:p>
          <a:pPr algn="ctr"/>
          <a:endParaRPr lang="es-ES" sz="1200" b="0" dirty="0"/>
        </a:p>
      </dgm:t>
    </dgm:pt>
    <dgm:pt modelId="{A0176410-508A-4708-B112-596B9BF7B4BD}" type="sibTrans" cxnId="{BCB8AAF6-5A1F-412E-B0EC-72A56F294387}">
      <dgm:prSet/>
      <dgm:spPr/>
      <dgm:t>
        <a:bodyPr/>
        <a:lstStyle/>
        <a:p>
          <a:endParaRPr lang="es-ES" sz="1200"/>
        </a:p>
      </dgm:t>
    </dgm:pt>
    <dgm:pt modelId="{59CE2659-CAF7-401A-A3B1-B2CF0E2249A8}" type="parTrans" cxnId="{BCB8AAF6-5A1F-412E-B0EC-72A56F294387}">
      <dgm:prSet/>
      <dgm:spPr/>
      <dgm:t>
        <a:bodyPr/>
        <a:lstStyle/>
        <a:p>
          <a:endParaRPr lang="es-ES" sz="1200"/>
        </a:p>
      </dgm:t>
    </dgm:pt>
    <dgm:pt modelId="{C595CC9D-32B0-4E3A-8FA0-1E3F0314AB6D}" type="pres">
      <dgm:prSet presAssocID="{2BED1CE5-336F-40B9-8FC1-07EE629EB974}" presName="Name0" presStyleCnt="0">
        <dgm:presLayoutVars>
          <dgm:dir/>
          <dgm:resizeHandles val="exact"/>
        </dgm:presLayoutVars>
      </dgm:prSet>
      <dgm:spPr/>
    </dgm:pt>
    <dgm:pt modelId="{0A18067F-B5FB-4215-A572-A3AD59FE84A3}" type="pres">
      <dgm:prSet presAssocID="{2BED1CE5-336F-40B9-8FC1-07EE629EB974}" presName="arrow" presStyleLbl="bgShp" presStyleIdx="0" presStyleCnt="1"/>
      <dgm:spPr/>
    </dgm:pt>
    <dgm:pt modelId="{FD0BA6EF-A45F-4A1B-AEEF-90FC04C1B6A0}" type="pres">
      <dgm:prSet presAssocID="{2BED1CE5-336F-40B9-8FC1-07EE629EB974}" presName="points" presStyleCnt="0"/>
      <dgm:spPr/>
    </dgm:pt>
    <dgm:pt modelId="{2C117DBB-F6B0-4DB9-9B07-C7594D8F485C}" type="pres">
      <dgm:prSet presAssocID="{913CDDA4-06A5-49BC-8750-00CE15A6FC19}" presName="compositeA" presStyleCnt="0"/>
      <dgm:spPr/>
    </dgm:pt>
    <dgm:pt modelId="{68342AEF-1B30-4F17-90F4-2B69B1AC270A}" type="pres">
      <dgm:prSet presAssocID="{913CDDA4-06A5-49BC-8750-00CE15A6FC19}" presName="textA" presStyleLbl="revTx" presStyleIdx="0" presStyleCnt="9">
        <dgm:presLayoutVars>
          <dgm:bulletEnabled val="1"/>
        </dgm:presLayoutVars>
      </dgm:prSet>
      <dgm:spPr/>
    </dgm:pt>
    <dgm:pt modelId="{F5FE87C5-A3D7-46BE-9EF0-86FC69368749}" type="pres">
      <dgm:prSet presAssocID="{913CDDA4-06A5-49BC-8750-00CE15A6FC19}" presName="circleA" presStyleLbl="node1" presStyleIdx="0" presStyleCnt="9"/>
      <dgm:spPr/>
    </dgm:pt>
    <dgm:pt modelId="{5650CD2E-EAE9-4029-816C-FD64D390157B}" type="pres">
      <dgm:prSet presAssocID="{913CDDA4-06A5-49BC-8750-00CE15A6FC19}" presName="spaceA" presStyleCnt="0"/>
      <dgm:spPr/>
    </dgm:pt>
    <dgm:pt modelId="{A8142F26-82A4-4826-A0D0-24F82E9796F6}" type="pres">
      <dgm:prSet presAssocID="{17EF3298-456B-4876-996B-421D126D5D7F}" presName="space" presStyleCnt="0"/>
      <dgm:spPr/>
    </dgm:pt>
    <dgm:pt modelId="{9A768256-98E1-481F-9FE3-263C4A44EBA3}" type="pres">
      <dgm:prSet presAssocID="{0F4D3E5C-84F5-4101-9AAE-BA5BC24762B5}" presName="compositeB" presStyleCnt="0"/>
      <dgm:spPr/>
    </dgm:pt>
    <dgm:pt modelId="{1B31BEB1-F33A-4A2A-A561-4F9CCB03DE73}" type="pres">
      <dgm:prSet presAssocID="{0F4D3E5C-84F5-4101-9AAE-BA5BC24762B5}" presName="textB" presStyleLbl="revTx" presStyleIdx="1" presStyleCnt="9" custScaleX="94960">
        <dgm:presLayoutVars>
          <dgm:bulletEnabled val="1"/>
        </dgm:presLayoutVars>
      </dgm:prSet>
      <dgm:spPr/>
    </dgm:pt>
    <dgm:pt modelId="{D859CF88-7B81-46DC-A441-0AEAB1089F17}" type="pres">
      <dgm:prSet presAssocID="{0F4D3E5C-84F5-4101-9AAE-BA5BC24762B5}" presName="circleB" presStyleLbl="node1" presStyleIdx="1" presStyleCnt="9"/>
      <dgm:spPr/>
    </dgm:pt>
    <dgm:pt modelId="{A6EC1C56-1F19-4D84-AA95-0F01593411D6}" type="pres">
      <dgm:prSet presAssocID="{0F4D3E5C-84F5-4101-9AAE-BA5BC24762B5}" presName="spaceB" presStyleCnt="0"/>
      <dgm:spPr/>
    </dgm:pt>
    <dgm:pt modelId="{D85B639C-0B3C-473B-9E57-216EF50BB152}" type="pres">
      <dgm:prSet presAssocID="{1C6D2BAA-7736-40EE-8F12-856AEA42FD38}" presName="space" presStyleCnt="0"/>
      <dgm:spPr/>
    </dgm:pt>
    <dgm:pt modelId="{0F5DBB5C-09A4-4306-84E0-318F807838A5}" type="pres">
      <dgm:prSet presAssocID="{0A4E24FE-E67E-40EC-9DBC-CA67F47D989B}" presName="compositeA" presStyleCnt="0"/>
      <dgm:spPr/>
    </dgm:pt>
    <dgm:pt modelId="{324C6F05-E5F3-42E2-BA94-D379D65A6F5D}" type="pres">
      <dgm:prSet presAssocID="{0A4E24FE-E67E-40EC-9DBC-CA67F47D989B}" presName="textA" presStyleLbl="revTx" presStyleIdx="2" presStyleCnt="9" custScaleX="151563">
        <dgm:presLayoutVars>
          <dgm:bulletEnabled val="1"/>
        </dgm:presLayoutVars>
      </dgm:prSet>
      <dgm:spPr/>
    </dgm:pt>
    <dgm:pt modelId="{2932B7DC-55BE-4E21-A133-3FAA2C69C50A}" type="pres">
      <dgm:prSet presAssocID="{0A4E24FE-E67E-40EC-9DBC-CA67F47D989B}" presName="circleA" presStyleLbl="node1" presStyleIdx="2" presStyleCnt="9"/>
      <dgm:spPr/>
    </dgm:pt>
    <dgm:pt modelId="{A1D35222-49FE-4B9E-982A-BAB7B5F95868}" type="pres">
      <dgm:prSet presAssocID="{0A4E24FE-E67E-40EC-9DBC-CA67F47D989B}" presName="spaceA" presStyleCnt="0"/>
      <dgm:spPr/>
    </dgm:pt>
    <dgm:pt modelId="{C7669591-604D-439E-A465-48A2BA768823}" type="pres">
      <dgm:prSet presAssocID="{79307B9F-9898-4F80-B33E-A928E566E5F1}" presName="space" presStyleCnt="0"/>
      <dgm:spPr/>
    </dgm:pt>
    <dgm:pt modelId="{2833AF9D-74C3-4C9C-83F0-8A7BC67D7A96}" type="pres">
      <dgm:prSet presAssocID="{7FA58A12-6C63-4F20-BCBC-26D2672A2351}" presName="compositeB" presStyleCnt="0"/>
      <dgm:spPr/>
    </dgm:pt>
    <dgm:pt modelId="{78AE91A6-41BC-4E39-8395-0DC932FFA0DD}" type="pres">
      <dgm:prSet presAssocID="{7FA58A12-6C63-4F20-BCBC-26D2672A2351}" presName="textB" presStyleLbl="revTx" presStyleIdx="3" presStyleCnt="9" custScaleX="123573" custLinFactNeighborX="14903" custLinFactNeighborY="-2711">
        <dgm:presLayoutVars>
          <dgm:bulletEnabled val="1"/>
        </dgm:presLayoutVars>
      </dgm:prSet>
      <dgm:spPr/>
    </dgm:pt>
    <dgm:pt modelId="{B323490E-76D4-46CF-915B-07386A6A4B8C}" type="pres">
      <dgm:prSet presAssocID="{7FA58A12-6C63-4F20-BCBC-26D2672A2351}" presName="circleB" presStyleLbl="node1" presStyleIdx="3" presStyleCnt="9"/>
      <dgm:spPr/>
    </dgm:pt>
    <dgm:pt modelId="{F6D86A09-3B36-472F-86A5-93C73116B504}" type="pres">
      <dgm:prSet presAssocID="{7FA58A12-6C63-4F20-BCBC-26D2672A2351}" presName="spaceB" presStyleCnt="0"/>
      <dgm:spPr/>
    </dgm:pt>
    <dgm:pt modelId="{AA2E939E-627E-49B6-A688-5A736AF11AFF}" type="pres">
      <dgm:prSet presAssocID="{BA084AB0-77E4-410D-A185-97D0639B48AB}" presName="space" presStyleCnt="0"/>
      <dgm:spPr/>
    </dgm:pt>
    <dgm:pt modelId="{27F11D1E-725B-4893-B318-0158FEB2B6CA}" type="pres">
      <dgm:prSet presAssocID="{A74499AB-195A-40E6-9A3E-377A2DA4CA47}" presName="compositeA" presStyleCnt="0"/>
      <dgm:spPr/>
    </dgm:pt>
    <dgm:pt modelId="{0B684D12-42A0-4ED2-A557-6EED5037C9EE}" type="pres">
      <dgm:prSet presAssocID="{A74499AB-195A-40E6-9A3E-377A2DA4CA47}" presName="textA" presStyleLbl="revTx" presStyleIdx="4" presStyleCnt="9" custScaleX="138924" custLinFactNeighborX="25164" custLinFactNeighborY="177">
        <dgm:presLayoutVars>
          <dgm:bulletEnabled val="1"/>
        </dgm:presLayoutVars>
      </dgm:prSet>
      <dgm:spPr/>
    </dgm:pt>
    <dgm:pt modelId="{B9461F97-7E72-48E5-BA3D-E3D741A10888}" type="pres">
      <dgm:prSet presAssocID="{A74499AB-195A-40E6-9A3E-377A2DA4CA47}" presName="circleA" presStyleLbl="node1" presStyleIdx="4" presStyleCnt="9" custLinFactNeighborX="66064"/>
      <dgm:spPr/>
    </dgm:pt>
    <dgm:pt modelId="{46E5BC41-CDC6-4CAB-ADD5-F6159BE130B1}" type="pres">
      <dgm:prSet presAssocID="{A74499AB-195A-40E6-9A3E-377A2DA4CA47}" presName="spaceA" presStyleCnt="0"/>
      <dgm:spPr/>
    </dgm:pt>
    <dgm:pt modelId="{D036368E-7DC3-46D6-93D8-1AD7A80072F2}" type="pres">
      <dgm:prSet presAssocID="{0239790E-0299-4BDE-BA5B-FAA4B4E2A6D5}" presName="space" presStyleCnt="0"/>
      <dgm:spPr/>
    </dgm:pt>
    <dgm:pt modelId="{6665CA8C-9A8F-4A28-8419-AB77EBDCAC4D}" type="pres">
      <dgm:prSet presAssocID="{F3B23F8D-F91C-41CE-A20A-4CF313EBD2B9}" presName="compositeB" presStyleCnt="0"/>
      <dgm:spPr/>
    </dgm:pt>
    <dgm:pt modelId="{AD38A8F8-5789-4099-AAF2-89F196C7E54B}" type="pres">
      <dgm:prSet presAssocID="{F3B23F8D-F91C-41CE-A20A-4CF313EBD2B9}" presName="textB" presStyleLbl="revTx" presStyleIdx="5" presStyleCnt="9" custScaleX="130354" custLinFactNeighborX="7356" custLinFactNeighborY="180">
        <dgm:presLayoutVars>
          <dgm:bulletEnabled val="1"/>
        </dgm:presLayoutVars>
      </dgm:prSet>
      <dgm:spPr/>
    </dgm:pt>
    <dgm:pt modelId="{8D43621D-C22F-468B-871D-94D291E70ABC}" type="pres">
      <dgm:prSet presAssocID="{F3B23F8D-F91C-41CE-A20A-4CF313EBD2B9}" presName="circleB" presStyleLbl="node1" presStyleIdx="5" presStyleCnt="9" custLinFactNeighborX="28898"/>
      <dgm:spPr/>
    </dgm:pt>
    <dgm:pt modelId="{B5C4EA57-48AD-463A-B348-7812963315D9}" type="pres">
      <dgm:prSet presAssocID="{F3B23F8D-F91C-41CE-A20A-4CF313EBD2B9}" presName="spaceB" presStyleCnt="0"/>
      <dgm:spPr/>
    </dgm:pt>
    <dgm:pt modelId="{630BA180-ABE0-4170-BAC7-1573911B1A51}" type="pres">
      <dgm:prSet presAssocID="{B0A4B73A-B5CC-4691-A02A-7ABB907676C3}" presName="space" presStyleCnt="0"/>
      <dgm:spPr/>
    </dgm:pt>
    <dgm:pt modelId="{58DDD83A-0C03-4430-A493-AD6473C0D8F3}" type="pres">
      <dgm:prSet presAssocID="{D991565E-9B65-48C8-9E0E-AF6ACFFB5F19}" presName="compositeA" presStyleCnt="0"/>
      <dgm:spPr/>
    </dgm:pt>
    <dgm:pt modelId="{43EA6237-0692-4C14-AB7A-F6D1D7036D0E}" type="pres">
      <dgm:prSet presAssocID="{D991565E-9B65-48C8-9E0E-AF6ACFFB5F19}" presName="textA" presStyleLbl="revTx" presStyleIdx="6" presStyleCnt="9">
        <dgm:presLayoutVars>
          <dgm:bulletEnabled val="1"/>
        </dgm:presLayoutVars>
      </dgm:prSet>
      <dgm:spPr/>
    </dgm:pt>
    <dgm:pt modelId="{88D97C4A-524D-49E1-894F-927A216BFB69}" type="pres">
      <dgm:prSet presAssocID="{D991565E-9B65-48C8-9E0E-AF6ACFFB5F19}" presName="circleA" presStyleLbl="node1" presStyleIdx="6" presStyleCnt="9"/>
      <dgm:spPr/>
    </dgm:pt>
    <dgm:pt modelId="{533D4C36-1130-4214-A398-06770B86C811}" type="pres">
      <dgm:prSet presAssocID="{D991565E-9B65-48C8-9E0E-AF6ACFFB5F19}" presName="spaceA" presStyleCnt="0"/>
      <dgm:spPr/>
    </dgm:pt>
    <dgm:pt modelId="{344A3225-9177-459C-979A-C8E4270EE311}" type="pres">
      <dgm:prSet presAssocID="{5FB6AC5A-D502-4A85-B89D-204BBC255433}" presName="space" presStyleCnt="0"/>
      <dgm:spPr/>
    </dgm:pt>
    <dgm:pt modelId="{A8285983-95BD-48B9-9749-38B4FE27E7FA}" type="pres">
      <dgm:prSet presAssocID="{97425BD8-633B-4D69-81AD-0244EACB8250}" presName="compositeB" presStyleCnt="0"/>
      <dgm:spPr/>
    </dgm:pt>
    <dgm:pt modelId="{531F09C8-4D43-48C4-9F0E-F48FD3955B88}" type="pres">
      <dgm:prSet presAssocID="{97425BD8-633B-4D69-81AD-0244EACB8250}" presName="textB" presStyleLbl="revTx" presStyleIdx="7" presStyleCnt="9" custLinFactNeighborX="-7504" custLinFactNeighborY="-57">
        <dgm:presLayoutVars>
          <dgm:bulletEnabled val="1"/>
        </dgm:presLayoutVars>
      </dgm:prSet>
      <dgm:spPr/>
    </dgm:pt>
    <dgm:pt modelId="{D83666C7-2B80-48B5-B90D-366A9E466835}" type="pres">
      <dgm:prSet presAssocID="{97425BD8-633B-4D69-81AD-0244EACB8250}" presName="circleB" presStyleLbl="node1" presStyleIdx="7" presStyleCnt="9"/>
      <dgm:spPr/>
    </dgm:pt>
    <dgm:pt modelId="{1285152A-AB15-491F-9009-D295A09DA104}" type="pres">
      <dgm:prSet presAssocID="{97425BD8-633B-4D69-81AD-0244EACB8250}" presName="spaceB" presStyleCnt="0"/>
      <dgm:spPr/>
    </dgm:pt>
    <dgm:pt modelId="{5815123F-7DDA-404D-A728-3558BACB3807}" type="pres">
      <dgm:prSet presAssocID="{A0176410-508A-4708-B112-596B9BF7B4BD}" presName="space" presStyleCnt="0"/>
      <dgm:spPr/>
    </dgm:pt>
    <dgm:pt modelId="{E30A138C-5C00-457D-85BF-0E13DD61FD33}" type="pres">
      <dgm:prSet presAssocID="{F8B32CF3-259B-46DB-94A0-924E1452F464}" presName="compositeA" presStyleCnt="0"/>
      <dgm:spPr/>
    </dgm:pt>
    <dgm:pt modelId="{76AA7013-F7C0-4E4C-819D-2F831F2B7B10}" type="pres">
      <dgm:prSet presAssocID="{F8B32CF3-259B-46DB-94A0-924E1452F464}" presName="textA" presStyleLbl="revTx" presStyleIdx="8" presStyleCnt="9">
        <dgm:presLayoutVars>
          <dgm:bulletEnabled val="1"/>
        </dgm:presLayoutVars>
      </dgm:prSet>
      <dgm:spPr/>
    </dgm:pt>
    <dgm:pt modelId="{8F48E8D8-BDCE-403C-AD22-956555D895AE}" type="pres">
      <dgm:prSet presAssocID="{F8B32CF3-259B-46DB-94A0-924E1452F464}" presName="circleA" presStyleLbl="node1" presStyleIdx="8" presStyleCnt="9"/>
      <dgm:spPr/>
    </dgm:pt>
    <dgm:pt modelId="{8798E429-6705-4597-BDE0-0DE883E1978B}" type="pres">
      <dgm:prSet presAssocID="{F8B32CF3-259B-46DB-94A0-924E1452F464}" presName="spaceA" presStyleCnt="0"/>
      <dgm:spPr/>
    </dgm:pt>
  </dgm:ptLst>
  <dgm:cxnLst>
    <dgm:cxn modelId="{340C7113-1C6B-49D8-9126-74A268BE865F}" type="presOf" srcId="{0A4E24FE-E67E-40EC-9DBC-CA67F47D989B}" destId="{324C6F05-E5F3-42E2-BA94-D379D65A6F5D}" srcOrd="0" destOrd="0" presId="urn:microsoft.com/office/officeart/2005/8/layout/hProcess11"/>
    <dgm:cxn modelId="{B62C0615-1F38-44F4-B438-2CBCB905EC83}" srcId="{2BED1CE5-336F-40B9-8FC1-07EE629EB974}" destId="{0A4E24FE-E67E-40EC-9DBC-CA67F47D989B}" srcOrd="2" destOrd="0" parTransId="{4EA8A2EA-4933-4D0A-A199-6AD76EFFFB71}" sibTransId="{79307B9F-9898-4F80-B33E-A928E566E5F1}"/>
    <dgm:cxn modelId="{DCDDAA2C-B54D-4E71-8897-0DC14EB3A4D8}" type="presOf" srcId="{2BED1CE5-336F-40B9-8FC1-07EE629EB974}" destId="{C595CC9D-32B0-4E3A-8FA0-1E3F0314AB6D}" srcOrd="0" destOrd="0" presId="urn:microsoft.com/office/officeart/2005/8/layout/hProcess11"/>
    <dgm:cxn modelId="{73CBBA3E-91E5-4FFD-827E-6D233D113CE7}" type="presOf" srcId="{A74499AB-195A-40E6-9A3E-377A2DA4CA47}" destId="{0B684D12-42A0-4ED2-A557-6EED5037C9EE}" srcOrd="0" destOrd="0" presId="urn:microsoft.com/office/officeart/2005/8/layout/hProcess11"/>
    <dgm:cxn modelId="{77DEE046-1C0D-438B-B195-2A5E9ECB8E85}" type="presOf" srcId="{D991565E-9B65-48C8-9E0E-AF6ACFFB5F19}" destId="{43EA6237-0692-4C14-AB7A-F6D1D7036D0E}" srcOrd="0" destOrd="0" presId="urn:microsoft.com/office/officeart/2005/8/layout/hProcess11"/>
    <dgm:cxn modelId="{ECBBB067-D43F-41F7-9FE4-CC7575D416A7}" type="presOf" srcId="{0F4D3E5C-84F5-4101-9AAE-BA5BC24762B5}" destId="{1B31BEB1-F33A-4A2A-A561-4F9CCB03DE73}" srcOrd="0" destOrd="0" presId="urn:microsoft.com/office/officeart/2005/8/layout/hProcess11"/>
    <dgm:cxn modelId="{7D437848-039D-4621-BF76-9D068137809C}" srcId="{2BED1CE5-336F-40B9-8FC1-07EE629EB974}" destId="{A74499AB-195A-40E6-9A3E-377A2DA4CA47}" srcOrd="4" destOrd="0" parTransId="{91FE9504-9300-44AE-BE2E-28F4FA6C2BBD}" sibTransId="{0239790E-0299-4BDE-BA5B-FAA4B4E2A6D5}"/>
    <dgm:cxn modelId="{0D0E7C4B-C34D-4DF1-9AE7-17AD6FB5C6BC}" srcId="{2BED1CE5-336F-40B9-8FC1-07EE629EB974}" destId="{F3B23F8D-F91C-41CE-A20A-4CF313EBD2B9}" srcOrd="5" destOrd="0" parTransId="{C5A41929-E9FA-4627-87D3-8AA9A974B5A4}" sibTransId="{B0A4B73A-B5CC-4691-A02A-7ABB907676C3}"/>
    <dgm:cxn modelId="{0A46A171-4849-4C3D-8F65-6104ABCC49A7}" type="presOf" srcId="{97425BD8-633B-4D69-81AD-0244EACB8250}" destId="{531F09C8-4D43-48C4-9F0E-F48FD3955B88}" srcOrd="0" destOrd="0" presId="urn:microsoft.com/office/officeart/2005/8/layout/hProcess11"/>
    <dgm:cxn modelId="{40DFEB51-8E8F-42DB-831E-118DAA67028D}" srcId="{2BED1CE5-336F-40B9-8FC1-07EE629EB974}" destId="{0F4D3E5C-84F5-4101-9AAE-BA5BC24762B5}" srcOrd="1" destOrd="0" parTransId="{99EB7480-3A1A-42C5-8FB6-A38A651F7C37}" sibTransId="{1C6D2BAA-7736-40EE-8F12-856AEA42FD38}"/>
    <dgm:cxn modelId="{24CD8076-CFC2-4DF3-AAD8-4357F1EE05B4}" srcId="{2BED1CE5-336F-40B9-8FC1-07EE629EB974}" destId="{913CDDA4-06A5-49BC-8750-00CE15A6FC19}" srcOrd="0" destOrd="0" parTransId="{6BCF401D-8685-4118-AF72-992BCEEDCA8D}" sibTransId="{17EF3298-456B-4876-996B-421D126D5D7F}"/>
    <dgm:cxn modelId="{870FE77B-0A73-4541-B617-3B0EB91EB965}" srcId="{2BED1CE5-336F-40B9-8FC1-07EE629EB974}" destId="{D991565E-9B65-48C8-9E0E-AF6ACFFB5F19}" srcOrd="6" destOrd="0" parTransId="{E04D2B3E-A6A8-420B-A01C-5EC78FFBE1B3}" sibTransId="{5FB6AC5A-D502-4A85-B89D-204BBC255433}"/>
    <dgm:cxn modelId="{142EE181-717E-4886-910C-BC6F81387622}" type="presOf" srcId="{F3B23F8D-F91C-41CE-A20A-4CF313EBD2B9}" destId="{AD38A8F8-5789-4099-AAF2-89F196C7E54B}" srcOrd="0" destOrd="0" presId="urn:microsoft.com/office/officeart/2005/8/layout/hProcess11"/>
    <dgm:cxn modelId="{B7504AB3-38D5-4569-80D9-8540DC733238}" type="presOf" srcId="{7FA58A12-6C63-4F20-BCBC-26D2672A2351}" destId="{78AE91A6-41BC-4E39-8395-0DC932FFA0DD}" srcOrd="0" destOrd="0" presId="urn:microsoft.com/office/officeart/2005/8/layout/hProcess11"/>
    <dgm:cxn modelId="{AAC7B4B6-E7F6-43C3-810D-BC33C800C14A}" srcId="{2BED1CE5-336F-40B9-8FC1-07EE629EB974}" destId="{F8B32CF3-259B-46DB-94A0-924E1452F464}" srcOrd="8" destOrd="0" parTransId="{6095BCE3-B154-4ABC-9A03-F8E295F5EB13}" sibTransId="{3C9FF955-530A-4817-9675-35F5C603DAE7}"/>
    <dgm:cxn modelId="{32406DED-03B6-4A78-BDF6-0EADB72F1856}" srcId="{2BED1CE5-336F-40B9-8FC1-07EE629EB974}" destId="{7FA58A12-6C63-4F20-BCBC-26D2672A2351}" srcOrd="3" destOrd="0" parTransId="{92DC324A-7605-4CC9-8EE5-F4E3E51A40C2}" sibTransId="{BA084AB0-77E4-410D-A185-97D0639B48AB}"/>
    <dgm:cxn modelId="{B228A5F5-7E64-4158-B5FD-62DB0FAD6D37}" type="presOf" srcId="{F8B32CF3-259B-46DB-94A0-924E1452F464}" destId="{76AA7013-F7C0-4E4C-819D-2F831F2B7B10}" srcOrd="0" destOrd="0" presId="urn:microsoft.com/office/officeart/2005/8/layout/hProcess11"/>
    <dgm:cxn modelId="{BCB8AAF6-5A1F-412E-B0EC-72A56F294387}" srcId="{2BED1CE5-336F-40B9-8FC1-07EE629EB974}" destId="{97425BD8-633B-4D69-81AD-0244EACB8250}" srcOrd="7" destOrd="0" parTransId="{59CE2659-CAF7-401A-A3B1-B2CF0E2249A8}" sibTransId="{A0176410-508A-4708-B112-596B9BF7B4BD}"/>
    <dgm:cxn modelId="{CFE85DFD-1603-45F0-9C21-1B75A5B57510}" type="presOf" srcId="{913CDDA4-06A5-49BC-8750-00CE15A6FC19}" destId="{68342AEF-1B30-4F17-90F4-2B69B1AC270A}" srcOrd="0" destOrd="0" presId="urn:microsoft.com/office/officeart/2005/8/layout/hProcess11"/>
    <dgm:cxn modelId="{0D210663-87C4-4B8F-84F5-3AC7D96D383A}" type="presParOf" srcId="{C595CC9D-32B0-4E3A-8FA0-1E3F0314AB6D}" destId="{0A18067F-B5FB-4215-A572-A3AD59FE84A3}" srcOrd="0" destOrd="0" presId="urn:microsoft.com/office/officeart/2005/8/layout/hProcess11"/>
    <dgm:cxn modelId="{106A9496-0072-4A16-8D5F-E55347BE2EAC}" type="presParOf" srcId="{C595CC9D-32B0-4E3A-8FA0-1E3F0314AB6D}" destId="{FD0BA6EF-A45F-4A1B-AEEF-90FC04C1B6A0}" srcOrd="1" destOrd="0" presId="urn:microsoft.com/office/officeart/2005/8/layout/hProcess11"/>
    <dgm:cxn modelId="{4344940C-39B6-47F6-8DA9-C50F29E8AF71}" type="presParOf" srcId="{FD0BA6EF-A45F-4A1B-AEEF-90FC04C1B6A0}" destId="{2C117DBB-F6B0-4DB9-9B07-C7594D8F485C}" srcOrd="0" destOrd="0" presId="urn:microsoft.com/office/officeart/2005/8/layout/hProcess11"/>
    <dgm:cxn modelId="{2B497785-C193-4454-A29F-EA1280BAA760}" type="presParOf" srcId="{2C117DBB-F6B0-4DB9-9B07-C7594D8F485C}" destId="{68342AEF-1B30-4F17-90F4-2B69B1AC270A}" srcOrd="0" destOrd="0" presId="urn:microsoft.com/office/officeart/2005/8/layout/hProcess11"/>
    <dgm:cxn modelId="{E72B1BA7-2302-4FDD-B217-B6C829B74E0C}" type="presParOf" srcId="{2C117DBB-F6B0-4DB9-9B07-C7594D8F485C}" destId="{F5FE87C5-A3D7-46BE-9EF0-86FC69368749}" srcOrd="1" destOrd="0" presId="urn:microsoft.com/office/officeart/2005/8/layout/hProcess11"/>
    <dgm:cxn modelId="{FD717D8A-A33D-4C35-87E1-17CA6C2946A9}" type="presParOf" srcId="{2C117DBB-F6B0-4DB9-9B07-C7594D8F485C}" destId="{5650CD2E-EAE9-4029-816C-FD64D390157B}" srcOrd="2" destOrd="0" presId="urn:microsoft.com/office/officeart/2005/8/layout/hProcess11"/>
    <dgm:cxn modelId="{C25A22DF-EEDA-476B-9CCE-E3EE6ABEB214}" type="presParOf" srcId="{FD0BA6EF-A45F-4A1B-AEEF-90FC04C1B6A0}" destId="{A8142F26-82A4-4826-A0D0-24F82E9796F6}" srcOrd="1" destOrd="0" presId="urn:microsoft.com/office/officeart/2005/8/layout/hProcess11"/>
    <dgm:cxn modelId="{7E25BF76-80B8-4BAA-BDE6-DD79AE77D138}" type="presParOf" srcId="{FD0BA6EF-A45F-4A1B-AEEF-90FC04C1B6A0}" destId="{9A768256-98E1-481F-9FE3-263C4A44EBA3}" srcOrd="2" destOrd="0" presId="urn:microsoft.com/office/officeart/2005/8/layout/hProcess11"/>
    <dgm:cxn modelId="{AC545BE3-E664-40D2-B535-35A198D2DF5D}" type="presParOf" srcId="{9A768256-98E1-481F-9FE3-263C4A44EBA3}" destId="{1B31BEB1-F33A-4A2A-A561-4F9CCB03DE73}" srcOrd="0" destOrd="0" presId="urn:microsoft.com/office/officeart/2005/8/layout/hProcess11"/>
    <dgm:cxn modelId="{A877628F-18D8-4A9E-84B3-B14AD64D6C09}" type="presParOf" srcId="{9A768256-98E1-481F-9FE3-263C4A44EBA3}" destId="{D859CF88-7B81-46DC-A441-0AEAB1089F17}" srcOrd="1" destOrd="0" presId="urn:microsoft.com/office/officeart/2005/8/layout/hProcess11"/>
    <dgm:cxn modelId="{FE585957-4AC7-4805-B536-7BB5EDFB7831}" type="presParOf" srcId="{9A768256-98E1-481F-9FE3-263C4A44EBA3}" destId="{A6EC1C56-1F19-4D84-AA95-0F01593411D6}" srcOrd="2" destOrd="0" presId="urn:microsoft.com/office/officeart/2005/8/layout/hProcess11"/>
    <dgm:cxn modelId="{FBE730A5-6AFE-40B1-813E-E06CDF861397}" type="presParOf" srcId="{FD0BA6EF-A45F-4A1B-AEEF-90FC04C1B6A0}" destId="{D85B639C-0B3C-473B-9E57-216EF50BB152}" srcOrd="3" destOrd="0" presId="urn:microsoft.com/office/officeart/2005/8/layout/hProcess11"/>
    <dgm:cxn modelId="{97134ADC-00BF-491A-80F0-A849627707CC}" type="presParOf" srcId="{FD0BA6EF-A45F-4A1B-AEEF-90FC04C1B6A0}" destId="{0F5DBB5C-09A4-4306-84E0-318F807838A5}" srcOrd="4" destOrd="0" presId="urn:microsoft.com/office/officeart/2005/8/layout/hProcess11"/>
    <dgm:cxn modelId="{EE81D6F7-CD5D-4B7C-B9C2-2BC616438F0C}" type="presParOf" srcId="{0F5DBB5C-09A4-4306-84E0-318F807838A5}" destId="{324C6F05-E5F3-42E2-BA94-D379D65A6F5D}" srcOrd="0" destOrd="0" presId="urn:microsoft.com/office/officeart/2005/8/layout/hProcess11"/>
    <dgm:cxn modelId="{F1733CE3-4173-4E9E-B339-2E1D75C7043D}" type="presParOf" srcId="{0F5DBB5C-09A4-4306-84E0-318F807838A5}" destId="{2932B7DC-55BE-4E21-A133-3FAA2C69C50A}" srcOrd="1" destOrd="0" presId="urn:microsoft.com/office/officeart/2005/8/layout/hProcess11"/>
    <dgm:cxn modelId="{053B7059-91AF-430D-A79F-4DE90ED58D67}" type="presParOf" srcId="{0F5DBB5C-09A4-4306-84E0-318F807838A5}" destId="{A1D35222-49FE-4B9E-982A-BAB7B5F95868}" srcOrd="2" destOrd="0" presId="urn:microsoft.com/office/officeart/2005/8/layout/hProcess11"/>
    <dgm:cxn modelId="{D9C7945F-303E-440C-B629-408B68782C0F}" type="presParOf" srcId="{FD0BA6EF-A45F-4A1B-AEEF-90FC04C1B6A0}" destId="{C7669591-604D-439E-A465-48A2BA768823}" srcOrd="5" destOrd="0" presId="urn:microsoft.com/office/officeart/2005/8/layout/hProcess11"/>
    <dgm:cxn modelId="{B174AB70-6C88-4BD1-8CCA-9B50E9251269}" type="presParOf" srcId="{FD0BA6EF-A45F-4A1B-AEEF-90FC04C1B6A0}" destId="{2833AF9D-74C3-4C9C-83F0-8A7BC67D7A96}" srcOrd="6" destOrd="0" presId="urn:microsoft.com/office/officeart/2005/8/layout/hProcess11"/>
    <dgm:cxn modelId="{FF0FF890-2C15-44BE-97F7-1F37B518845D}" type="presParOf" srcId="{2833AF9D-74C3-4C9C-83F0-8A7BC67D7A96}" destId="{78AE91A6-41BC-4E39-8395-0DC932FFA0DD}" srcOrd="0" destOrd="0" presId="urn:microsoft.com/office/officeart/2005/8/layout/hProcess11"/>
    <dgm:cxn modelId="{B65F37D1-8D35-4E73-8048-9215F7FD1738}" type="presParOf" srcId="{2833AF9D-74C3-4C9C-83F0-8A7BC67D7A96}" destId="{B323490E-76D4-46CF-915B-07386A6A4B8C}" srcOrd="1" destOrd="0" presId="urn:microsoft.com/office/officeart/2005/8/layout/hProcess11"/>
    <dgm:cxn modelId="{C4190ECB-FB55-44D3-95C2-C106570A9E15}" type="presParOf" srcId="{2833AF9D-74C3-4C9C-83F0-8A7BC67D7A96}" destId="{F6D86A09-3B36-472F-86A5-93C73116B504}" srcOrd="2" destOrd="0" presId="urn:microsoft.com/office/officeart/2005/8/layout/hProcess11"/>
    <dgm:cxn modelId="{E0A85678-41DB-4A8D-B2DB-0FE08F61D6CA}" type="presParOf" srcId="{FD0BA6EF-A45F-4A1B-AEEF-90FC04C1B6A0}" destId="{AA2E939E-627E-49B6-A688-5A736AF11AFF}" srcOrd="7" destOrd="0" presId="urn:microsoft.com/office/officeart/2005/8/layout/hProcess11"/>
    <dgm:cxn modelId="{A5FADBE2-DDD6-4597-BF53-A8312EB4D9DC}" type="presParOf" srcId="{FD0BA6EF-A45F-4A1B-AEEF-90FC04C1B6A0}" destId="{27F11D1E-725B-4893-B318-0158FEB2B6CA}" srcOrd="8" destOrd="0" presId="urn:microsoft.com/office/officeart/2005/8/layout/hProcess11"/>
    <dgm:cxn modelId="{1942C4F4-CD75-46DD-BDB6-EECB6A23FFCF}" type="presParOf" srcId="{27F11D1E-725B-4893-B318-0158FEB2B6CA}" destId="{0B684D12-42A0-4ED2-A557-6EED5037C9EE}" srcOrd="0" destOrd="0" presId="urn:microsoft.com/office/officeart/2005/8/layout/hProcess11"/>
    <dgm:cxn modelId="{8ECE8BCB-98E0-4316-8210-70152B9A0D40}" type="presParOf" srcId="{27F11D1E-725B-4893-B318-0158FEB2B6CA}" destId="{B9461F97-7E72-48E5-BA3D-E3D741A10888}" srcOrd="1" destOrd="0" presId="urn:microsoft.com/office/officeart/2005/8/layout/hProcess11"/>
    <dgm:cxn modelId="{F56BADCF-4415-4BAB-8BE3-A4DC2AC7B98C}" type="presParOf" srcId="{27F11D1E-725B-4893-B318-0158FEB2B6CA}" destId="{46E5BC41-CDC6-4CAB-ADD5-F6159BE130B1}" srcOrd="2" destOrd="0" presId="urn:microsoft.com/office/officeart/2005/8/layout/hProcess11"/>
    <dgm:cxn modelId="{EDDEE678-2267-4C58-A130-0929FE0D75CD}" type="presParOf" srcId="{FD0BA6EF-A45F-4A1B-AEEF-90FC04C1B6A0}" destId="{D036368E-7DC3-46D6-93D8-1AD7A80072F2}" srcOrd="9" destOrd="0" presId="urn:microsoft.com/office/officeart/2005/8/layout/hProcess11"/>
    <dgm:cxn modelId="{5857C434-EEE7-4967-8F65-27F4C8817D29}" type="presParOf" srcId="{FD0BA6EF-A45F-4A1B-AEEF-90FC04C1B6A0}" destId="{6665CA8C-9A8F-4A28-8419-AB77EBDCAC4D}" srcOrd="10" destOrd="0" presId="urn:microsoft.com/office/officeart/2005/8/layout/hProcess11"/>
    <dgm:cxn modelId="{6D173E9F-6355-407D-8C3E-928D3AA1589A}" type="presParOf" srcId="{6665CA8C-9A8F-4A28-8419-AB77EBDCAC4D}" destId="{AD38A8F8-5789-4099-AAF2-89F196C7E54B}" srcOrd="0" destOrd="0" presId="urn:microsoft.com/office/officeart/2005/8/layout/hProcess11"/>
    <dgm:cxn modelId="{2E74D0B5-D723-44AD-ACE9-CD16DC2AB00C}" type="presParOf" srcId="{6665CA8C-9A8F-4A28-8419-AB77EBDCAC4D}" destId="{8D43621D-C22F-468B-871D-94D291E70ABC}" srcOrd="1" destOrd="0" presId="urn:microsoft.com/office/officeart/2005/8/layout/hProcess11"/>
    <dgm:cxn modelId="{B6416E9B-A3FC-423B-9F5C-310FD24C4DA5}" type="presParOf" srcId="{6665CA8C-9A8F-4A28-8419-AB77EBDCAC4D}" destId="{B5C4EA57-48AD-463A-B348-7812963315D9}" srcOrd="2" destOrd="0" presId="urn:microsoft.com/office/officeart/2005/8/layout/hProcess11"/>
    <dgm:cxn modelId="{04504673-5342-46BF-A593-923E18305C78}" type="presParOf" srcId="{FD0BA6EF-A45F-4A1B-AEEF-90FC04C1B6A0}" destId="{630BA180-ABE0-4170-BAC7-1573911B1A51}" srcOrd="11" destOrd="0" presId="urn:microsoft.com/office/officeart/2005/8/layout/hProcess11"/>
    <dgm:cxn modelId="{4BAAF81D-DB1E-43AA-82D9-DE0B540D343B}" type="presParOf" srcId="{FD0BA6EF-A45F-4A1B-AEEF-90FC04C1B6A0}" destId="{58DDD83A-0C03-4430-A493-AD6473C0D8F3}" srcOrd="12" destOrd="0" presId="urn:microsoft.com/office/officeart/2005/8/layout/hProcess11"/>
    <dgm:cxn modelId="{789FB0E5-1E73-4F9F-AA55-1534B286332C}" type="presParOf" srcId="{58DDD83A-0C03-4430-A493-AD6473C0D8F3}" destId="{43EA6237-0692-4C14-AB7A-F6D1D7036D0E}" srcOrd="0" destOrd="0" presId="urn:microsoft.com/office/officeart/2005/8/layout/hProcess11"/>
    <dgm:cxn modelId="{A268F755-B64C-445D-B3CC-25701DEC3263}" type="presParOf" srcId="{58DDD83A-0C03-4430-A493-AD6473C0D8F3}" destId="{88D97C4A-524D-49E1-894F-927A216BFB69}" srcOrd="1" destOrd="0" presId="urn:microsoft.com/office/officeart/2005/8/layout/hProcess11"/>
    <dgm:cxn modelId="{014B0312-1A36-4C72-BE55-42E181B0DEFD}" type="presParOf" srcId="{58DDD83A-0C03-4430-A493-AD6473C0D8F3}" destId="{533D4C36-1130-4214-A398-06770B86C811}" srcOrd="2" destOrd="0" presId="urn:microsoft.com/office/officeart/2005/8/layout/hProcess11"/>
    <dgm:cxn modelId="{5B8E71CD-2378-4A2A-9DC6-D25FA3E6EA93}" type="presParOf" srcId="{FD0BA6EF-A45F-4A1B-AEEF-90FC04C1B6A0}" destId="{344A3225-9177-459C-979A-C8E4270EE311}" srcOrd="13" destOrd="0" presId="urn:microsoft.com/office/officeart/2005/8/layout/hProcess11"/>
    <dgm:cxn modelId="{12BB6E0B-1C35-494A-B585-1153FDE9075A}" type="presParOf" srcId="{FD0BA6EF-A45F-4A1B-AEEF-90FC04C1B6A0}" destId="{A8285983-95BD-48B9-9749-38B4FE27E7FA}" srcOrd="14" destOrd="0" presId="urn:microsoft.com/office/officeart/2005/8/layout/hProcess11"/>
    <dgm:cxn modelId="{0F81B6F1-1EF2-4AB9-890D-5FC765B937B5}" type="presParOf" srcId="{A8285983-95BD-48B9-9749-38B4FE27E7FA}" destId="{531F09C8-4D43-48C4-9F0E-F48FD3955B88}" srcOrd="0" destOrd="0" presId="urn:microsoft.com/office/officeart/2005/8/layout/hProcess11"/>
    <dgm:cxn modelId="{CBE05105-D30D-49E8-8ABC-B0492AF78787}" type="presParOf" srcId="{A8285983-95BD-48B9-9749-38B4FE27E7FA}" destId="{D83666C7-2B80-48B5-B90D-366A9E466835}" srcOrd="1" destOrd="0" presId="urn:microsoft.com/office/officeart/2005/8/layout/hProcess11"/>
    <dgm:cxn modelId="{40A602C9-111E-4A7C-B151-A46AE3197536}" type="presParOf" srcId="{A8285983-95BD-48B9-9749-38B4FE27E7FA}" destId="{1285152A-AB15-491F-9009-D295A09DA104}" srcOrd="2" destOrd="0" presId="urn:microsoft.com/office/officeart/2005/8/layout/hProcess11"/>
    <dgm:cxn modelId="{C5E66324-583D-4734-8E19-FD24CC3D9AF9}" type="presParOf" srcId="{FD0BA6EF-A45F-4A1B-AEEF-90FC04C1B6A0}" destId="{5815123F-7DDA-404D-A728-3558BACB3807}" srcOrd="15" destOrd="0" presId="urn:microsoft.com/office/officeart/2005/8/layout/hProcess11"/>
    <dgm:cxn modelId="{474514A6-0258-4565-BA55-76E397392820}" type="presParOf" srcId="{FD0BA6EF-A45F-4A1B-AEEF-90FC04C1B6A0}" destId="{E30A138C-5C00-457D-85BF-0E13DD61FD33}" srcOrd="16" destOrd="0" presId="urn:microsoft.com/office/officeart/2005/8/layout/hProcess11"/>
    <dgm:cxn modelId="{D9091357-BBF6-46EE-A14D-0D328953DC2D}" type="presParOf" srcId="{E30A138C-5C00-457D-85BF-0E13DD61FD33}" destId="{76AA7013-F7C0-4E4C-819D-2F831F2B7B10}" srcOrd="0" destOrd="0" presId="urn:microsoft.com/office/officeart/2005/8/layout/hProcess11"/>
    <dgm:cxn modelId="{F971620A-84E6-42E3-BD98-FBE9339B08E3}" type="presParOf" srcId="{E30A138C-5C00-457D-85BF-0E13DD61FD33}" destId="{8F48E8D8-BDCE-403C-AD22-956555D895AE}" srcOrd="1" destOrd="0" presId="urn:microsoft.com/office/officeart/2005/8/layout/hProcess11"/>
    <dgm:cxn modelId="{755E6BB3-75A1-428B-BD4A-C4A1F0D11C6F}" type="presParOf" srcId="{E30A138C-5C00-457D-85BF-0E13DD61FD33}" destId="{8798E429-6705-4597-BDE0-0DE883E1978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ED1CE5-336F-40B9-8FC1-07EE629EB974}"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s-ES"/>
        </a:p>
      </dgm:t>
    </dgm:pt>
    <dgm:pt modelId="{5E7213AC-211B-4AB1-98AA-5B3EC0A4804C}" type="pres">
      <dgm:prSet presAssocID="{2BED1CE5-336F-40B9-8FC1-07EE629EB974}" presName="Name0" presStyleCnt="0">
        <dgm:presLayoutVars>
          <dgm:dir/>
          <dgm:resizeHandles val="exact"/>
        </dgm:presLayoutVars>
      </dgm:prSet>
      <dgm:spPr/>
    </dgm:pt>
  </dgm:ptLst>
  <dgm:cxnLst>
    <dgm:cxn modelId="{2984FFBA-C28B-4589-8ACC-B9574419F8F8}" type="presOf" srcId="{2BED1CE5-336F-40B9-8FC1-07EE629EB974}" destId="{5E7213AC-211B-4AB1-98AA-5B3EC0A4804C}"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ED1CE5-336F-40B9-8FC1-07EE629EB974}"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s-ES"/>
        </a:p>
      </dgm:t>
    </dgm:pt>
    <dgm:pt modelId="{0A4E24FE-E67E-40EC-9DBC-CA67F47D989B}">
      <dgm:prSet phldrT="[Texto]" custT="1"/>
      <dgm:spPr/>
      <dgm:t>
        <a:bodyPr/>
        <a:lstStyle/>
        <a:p>
          <a:pPr algn="ctr"/>
          <a:r>
            <a:rPr lang="es-ES" sz="1100" dirty="0"/>
            <a:t>Estudio de Factibilidad</a:t>
          </a:r>
        </a:p>
      </dgm:t>
    </dgm:pt>
    <dgm:pt modelId="{4EA8A2EA-4933-4D0A-A199-6AD76EFFFB71}" type="parTrans" cxnId="{B62C0615-1F38-44F4-B438-2CBCB905EC83}">
      <dgm:prSet/>
      <dgm:spPr/>
      <dgm:t>
        <a:bodyPr/>
        <a:lstStyle/>
        <a:p>
          <a:endParaRPr lang="es-ES" sz="1200"/>
        </a:p>
      </dgm:t>
    </dgm:pt>
    <dgm:pt modelId="{79307B9F-9898-4F80-B33E-A928E566E5F1}" type="sibTrans" cxnId="{B62C0615-1F38-44F4-B438-2CBCB905EC83}">
      <dgm:prSet/>
      <dgm:spPr/>
      <dgm:t>
        <a:bodyPr/>
        <a:lstStyle/>
        <a:p>
          <a:endParaRPr lang="es-ES" sz="1200"/>
        </a:p>
      </dgm:t>
    </dgm:pt>
    <dgm:pt modelId="{F3B23F8D-F91C-41CE-A20A-4CF313EBD2B9}">
      <dgm:prSet phldrT="[Texto]" custT="1"/>
      <dgm:spPr/>
      <dgm:t>
        <a:bodyPr/>
        <a:lstStyle/>
        <a:p>
          <a:pPr algn="ctr"/>
          <a:r>
            <a:rPr lang="es-EC" sz="1100" dirty="0"/>
            <a:t>Constatación Capacidad Nacional</a:t>
          </a:r>
          <a:endParaRPr lang="es-ES" sz="1100" dirty="0"/>
        </a:p>
      </dgm:t>
    </dgm:pt>
    <dgm:pt modelId="{C5A41929-E9FA-4627-87D3-8AA9A974B5A4}" type="parTrans" cxnId="{0D0E7C4B-C34D-4DF1-9AE7-17AD6FB5C6BC}">
      <dgm:prSet/>
      <dgm:spPr/>
      <dgm:t>
        <a:bodyPr/>
        <a:lstStyle/>
        <a:p>
          <a:endParaRPr lang="es-ES" sz="1200"/>
        </a:p>
      </dgm:t>
    </dgm:pt>
    <dgm:pt modelId="{B0A4B73A-B5CC-4691-A02A-7ABB907676C3}" type="sibTrans" cxnId="{0D0E7C4B-C34D-4DF1-9AE7-17AD6FB5C6BC}">
      <dgm:prSet/>
      <dgm:spPr/>
      <dgm:t>
        <a:bodyPr/>
        <a:lstStyle/>
        <a:p>
          <a:endParaRPr lang="es-ES" sz="1200"/>
        </a:p>
      </dgm:t>
    </dgm:pt>
    <dgm:pt modelId="{D991565E-9B65-48C8-9E0E-AF6ACFFB5F19}">
      <dgm:prSet phldrT="[Texto]" custT="1"/>
      <dgm:spPr/>
      <dgm:t>
        <a:bodyPr/>
        <a:lstStyle/>
        <a:p>
          <a:pPr algn="ctr"/>
          <a:r>
            <a:rPr lang="es-EC" sz="1200" dirty="0"/>
            <a:t>Suscripción de Contrato</a:t>
          </a:r>
          <a:endParaRPr lang="es-ES" sz="1200" b="0" dirty="0"/>
        </a:p>
      </dgm:t>
    </dgm:pt>
    <dgm:pt modelId="{E04D2B3E-A6A8-420B-A01C-5EC78FFBE1B3}" type="parTrans" cxnId="{870FE77B-0A73-4541-B617-3B0EB91EB965}">
      <dgm:prSet/>
      <dgm:spPr/>
      <dgm:t>
        <a:bodyPr/>
        <a:lstStyle/>
        <a:p>
          <a:endParaRPr lang="es-ES" sz="1200"/>
        </a:p>
      </dgm:t>
    </dgm:pt>
    <dgm:pt modelId="{5FB6AC5A-D502-4A85-B89D-204BBC255433}" type="sibTrans" cxnId="{870FE77B-0A73-4541-B617-3B0EB91EB965}">
      <dgm:prSet/>
      <dgm:spPr/>
      <dgm:t>
        <a:bodyPr/>
        <a:lstStyle/>
        <a:p>
          <a:endParaRPr lang="es-ES" sz="1200"/>
        </a:p>
      </dgm:t>
    </dgm:pt>
    <dgm:pt modelId="{97425BD8-633B-4D69-81AD-0244EACB8250}">
      <dgm:prSet phldrT="[Texto]" custT="1"/>
      <dgm:spPr/>
      <dgm:t>
        <a:bodyPr/>
        <a:lstStyle/>
        <a:p>
          <a:pPr algn="ctr"/>
          <a:r>
            <a:rPr lang="es-EC" sz="1400" b="1" dirty="0"/>
            <a:t>Pruebas de Sistema</a:t>
          </a:r>
        </a:p>
        <a:p>
          <a:pPr algn="ctr"/>
          <a:r>
            <a:rPr lang="es-EC" sz="1400" b="1" dirty="0"/>
            <a:t>(28/09 -  18/10</a:t>
          </a:r>
          <a:r>
            <a:rPr lang="es-EC" sz="1200" b="0" dirty="0"/>
            <a:t>)</a:t>
          </a:r>
          <a:endParaRPr lang="es-ES" sz="1200" b="0" dirty="0"/>
        </a:p>
      </dgm:t>
    </dgm:pt>
    <dgm:pt modelId="{A0176410-508A-4708-B112-596B9BF7B4BD}" type="sibTrans" cxnId="{BCB8AAF6-5A1F-412E-B0EC-72A56F294387}">
      <dgm:prSet/>
      <dgm:spPr/>
      <dgm:t>
        <a:bodyPr/>
        <a:lstStyle/>
        <a:p>
          <a:endParaRPr lang="es-ES" sz="1200"/>
        </a:p>
      </dgm:t>
    </dgm:pt>
    <dgm:pt modelId="{59CE2659-CAF7-401A-A3B1-B2CF0E2249A8}" type="parTrans" cxnId="{BCB8AAF6-5A1F-412E-B0EC-72A56F294387}">
      <dgm:prSet/>
      <dgm:spPr/>
      <dgm:t>
        <a:bodyPr/>
        <a:lstStyle/>
        <a:p>
          <a:endParaRPr lang="es-ES" sz="1200"/>
        </a:p>
      </dgm:t>
    </dgm:pt>
    <dgm:pt modelId="{913CDDA4-06A5-49BC-8750-00CE15A6FC19}">
      <dgm:prSet phldrT="[Texto]" custT="1"/>
      <dgm:spPr/>
      <dgm:t>
        <a:bodyPr/>
        <a:lstStyle/>
        <a:p>
          <a:pPr algn="ctr"/>
          <a:r>
            <a:rPr lang="es-ES" sz="1100" dirty="0"/>
            <a:t>Estudios Previos</a:t>
          </a:r>
        </a:p>
      </dgm:t>
    </dgm:pt>
    <dgm:pt modelId="{6BCF401D-8685-4118-AF72-992BCEEDCA8D}" type="parTrans" cxnId="{24CD8076-CFC2-4DF3-AAD8-4357F1EE05B4}">
      <dgm:prSet/>
      <dgm:spPr/>
      <dgm:t>
        <a:bodyPr/>
        <a:lstStyle/>
        <a:p>
          <a:endParaRPr lang="es-EC" sz="1200"/>
        </a:p>
      </dgm:t>
    </dgm:pt>
    <dgm:pt modelId="{17EF3298-456B-4876-996B-421D126D5D7F}" type="sibTrans" cxnId="{24CD8076-CFC2-4DF3-AAD8-4357F1EE05B4}">
      <dgm:prSet/>
      <dgm:spPr/>
      <dgm:t>
        <a:bodyPr/>
        <a:lstStyle/>
        <a:p>
          <a:endParaRPr lang="es-EC" sz="1200"/>
        </a:p>
      </dgm:t>
    </dgm:pt>
    <dgm:pt modelId="{0F4D3E5C-84F5-4101-9AAE-BA5BC24762B5}">
      <dgm:prSet phldrT="[Texto]" custT="1"/>
      <dgm:spPr/>
      <dgm:t>
        <a:bodyPr/>
        <a:lstStyle/>
        <a:p>
          <a:pPr algn="ctr"/>
          <a:r>
            <a:rPr lang="es-EC" sz="1100" dirty="0"/>
            <a:t>Alternativas de solución</a:t>
          </a:r>
          <a:endParaRPr lang="es-ES" sz="1100" dirty="0"/>
        </a:p>
      </dgm:t>
    </dgm:pt>
    <dgm:pt modelId="{1C6D2BAA-7736-40EE-8F12-856AEA42FD38}" type="sibTrans" cxnId="{40DFEB51-8E8F-42DB-831E-118DAA67028D}">
      <dgm:prSet/>
      <dgm:spPr/>
      <dgm:t>
        <a:bodyPr/>
        <a:lstStyle/>
        <a:p>
          <a:endParaRPr lang="es-EC" sz="1200"/>
        </a:p>
      </dgm:t>
    </dgm:pt>
    <dgm:pt modelId="{99EB7480-3A1A-42C5-8FB6-A38A651F7C37}" type="parTrans" cxnId="{40DFEB51-8E8F-42DB-831E-118DAA67028D}">
      <dgm:prSet/>
      <dgm:spPr/>
      <dgm:t>
        <a:bodyPr/>
        <a:lstStyle/>
        <a:p>
          <a:endParaRPr lang="es-EC" sz="1200"/>
        </a:p>
      </dgm:t>
    </dgm:pt>
    <dgm:pt modelId="{7FA58A12-6C63-4F20-BCBC-26D2672A2351}">
      <dgm:prSet phldrT="[Texto]" custT="1"/>
      <dgm:spPr/>
      <dgm:t>
        <a:bodyPr/>
        <a:lstStyle/>
        <a:p>
          <a:pPr algn="ctr"/>
          <a:r>
            <a:rPr lang="es-ES" sz="1400" b="1" dirty="0"/>
            <a:t>Estudio </a:t>
          </a:r>
          <a:r>
            <a:rPr lang="es-ES" sz="1200" b="1" dirty="0"/>
            <a:t>de</a:t>
          </a:r>
          <a:r>
            <a:rPr lang="es-ES" sz="1400" b="1" dirty="0"/>
            <a:t> Mercado</a:t>
          </a:r>
        </a:p>
        <a:p>
          <a:pPr algn="ctr"/>
          <a:r>
            <a:rPr lang="es-ES" sz="1400" b="1" dirty="0"/>
            <a:t>(9/12 al 15/01/2021)</a:t>
          </a:r>
        </a:p>
      </dgm:t>
    </dgm:pt>
    <dgm:pt modelId="{92DC324A-7605-4CC9-8EE5-F4E3E51A40C2}" type="parTrans" cxnId="{32406DED-03B6-4A78-BDF6-0EADB72F1856}">
      <dgm:prSet/>
      <dgm:spPr/>
      <dgm:t>
        <a:bodyPr/>
        <a:lstStyle/>
        <a:p>
          <a:endParaRPr lang="es-ES"/>
        </a:p>
      </dgm:t>
    </dgm:pt>
    <dgm:pt modelId="{BA084AB0-77E4-410D-A185-97D0639B48AB}" type="sibTrans" cxnId="{32406DED-03B6-4A78-BDF6-0EADB72F1856}">
      <dgm:prSet/>
      <dgm:spPr/>
      <dgm:t>
        <a:bodyPr/>
        <a:lstStyle/>
        <a:p>
          <a:endParaRPr lang="es-ES"/>
        </a:p>
      </dgm:t>
    </dgm:pt>
    <dgm:pt modelId="{A74499AB-195A-40E6-9A3E-377A2DA4CA47}">
      <dgm:prSet phldrT="[Texto]" custT="1"/>
      <dgm:spPr/>
      <dgm:t>
        <a:bodyPr/>
        <a:lstStyle/>
        <a:p>
          <a:pPr algn="ctr"/>
          <a:r>
            <a:rPr lang="es-ES" sz="1100" dirty="0"/>
            <a:t>Elaboración de </a:t>
          </a:r>
          <a:r>
            <a:rPr lang="es-ES" sz="1100" dirty="0" err="1"/>
            <a:t>TDR’s</a:t>
          </a:r>
          <a:r>
            <a:rPr lang="es-ES" sz="1100" dirty="0"/>
            <a:t> y Pliegos</a:t>
          </a:r>
        </a:p>
      </dgm:t>
    </dgm:pt>
    <dgm:pt modelId="{91FE9504-9300-44AE-BE2E-28F4FA6C2BBD}" type="parTrans" cxnId="{7D437848-039D-4621-BF76-9D068137809C}">
      <dgm:prSet/>
      <dgm:spPr/>
      <dgm:t>
        <a:bodyPr/>
        <a:lstStyle/>
        <a:p>
          <a:endParaRPr lang="es-ES"/>
        </a:p>
      </dgm:t>
    </dgm:pt>
    <dgm:pt modelId="{0239790E-0299-4BDE-BA5B-FAA4B4E2A6D5}" type="sibTrans" cxnId="{7D437848-039D-4621-BF76-9D068137809C}">
      <dgm:prSet/>
      <dgm:spPr/>
      <dgm:t>
        <a:bodyPr/>
        <a:lstStyle/>
        <a:p>
          <a:endParaRPr lang="es-ES"/>
        </a:p>
      </dgm:t>
    </dgm:pt>
    <dgm:pt modelId="{F8B32CF3-259B-46DB-94A0-924E1452F464}">
      <dgm:prSet phldrT="[Texto]" custT="1"/>
      <dgm:spPr/>
      <dgm:t>
        <a:bodyPr/>
        <a:lstStyle/>
        <a:p>
          <a:pPr algn="ctr"/>
          <a:r>
            <a:rPr lang="es-ES" sz="1200" b="0" dirty="0"/>
            <a:t>Arranque del servicio</a:t>
          </a:r>
        </a:p>
      </dgm:t>
    </dgm:pt>
    <dgm:pt modelId="{6095BCE3-B154-4ABC-9A03-F8E295F5EB13}" type="parTrans" cxnId="{AAC7B4B6-E7F6-43C3-810D-BC33C800C14A}">
      <dgm:prSet/>
      <dgm:spPr/>
      <dgm:t>
        <a:bodyPr/>
        <a:lstStyle/>
        <a:p>
          <a:endParaRPr lang="es-ES"/>
        </a:p>
      </dgm:t>
    </dgm:pt>
    <dgm:pt modelId="{3C9FF955-530A-4817-9675-35F5C603DAE7}" type="sibTrans" cxnId="{AAC7B4B6-E7F6-43C3-810D-BC33C800C14A}">
      <dgm:prSet/>
      <dgm:spPr/>
      <dgm:t>
        <a:bodyPr/>
        <a:lstStyle/>
        <a:p>
          <a:endParaRPr lang="es-ES"/>
        </a:p>
      </dgm:t>
    </dgm:pt>
    <dgm:pt modelId="{C595CC9D-32B0-4E3A-8FA0-1E3F0314AB6D}" type="pres">
      <dgm:prSet presAssocID="{2BED1CE5-336F-40B9-8FC1-07EE629EB974}" presName="Name0" presStyleCnt="0">
        <dgm:presLayoutVars>
          <dgm:dir/>
          <dgm:resizeHandles val="exact"/>
        </dgm:presLayoutVars>
      </dgm:prSet>
      <dgm:spPr/>
    </dgm:pt>
    <dgm:pt modelId="{0A18067F-B5FB-4215-A572-A3AD59FE84A3}" type="pres">
      <dgm:prSet presAssocID="{2BED1CE5-336F-40B9-8FC1-07EE629EB974}" presName="arrow" presStyleLbl="bgShp" presStyleIdx="0" presStyleCnt="1"/>
      <dgm:spPr/>
    </dgm:pt>
    <dgm:pt modelId="{FD0BA6EF-A45F-4A1B-AEEF-90FC04C1B6A0}" type="pres">
      <dgm:prSet presAssocID="{2BED1CE5-336F-40B9-8FC1-07EE629EB974}" presName="points" presStyleCnt="0"/>
      <dgm:spPr/>
    </dgm:pt>
    <dgm:pt modelId="{2C117DBB-F6B0-4DB9-9B07-C7594D8F485C}" type="pres">
      <dgm:prSet presAssocID="{913CDDA4-06A5-49BC-8750-00CE15A6FC19}" presName="compositeA" presStyleCnt="0"/>
      <dgm:spPr/>
    </dgm:pt>
    <dgm:pt modelId="{68342AEF-1B30-4F17-90F4-2B69B1AC270A}" type="pres">
      <dgm:prSet presAssocID="{913CDDA4-06A5-49BC-8750-00CE15A6FC19}" presName="textA" presStyleLbl="revTx" presStyleIdx="0" presStyleCnt="9">
        <dgm:presLayoutVars>
          <dgm:bulletEnabled val="1"/>
        </dgm:presLayoutVars>
      </dgm:prSet>
      <dgm:spPr/>
    </dgm:pt>
    <dgm:pt modelId="{F5FE87C5-A3D7-46BE-9EF0-86FC69368749}" type="pres">
      <dgm:prSet presAssocID="{913CDDA4-06A5-49BC-8750-00CE15A6FC19}" presName="circleA" presStyleLbl="node1" presStyleIdx="0" presStyleCnt="9"/>
      <dgm:spPr/>
    </dgm:pt>
    <dgm:pt modelId="{5650CD2E-EAE9-4029-816C-FD64D390157B}" type="pres">
      <dgm:prSet presAssocID="{913CDDA4-06A5-49BC-8750-00CE15A6FC19}" presName="spaceA" presStyleCnt="0"/>
      <dgm:spPr/>
    </dgm:pt>
    <dgm:pt modelId="{A8142F26-82A4-4826-A0D0-24F82E9796F6}" type="pres">
      <dgm:prSet presAssocID="{17EF3298-456B-4876-996B-421D126D5D7F}" presName="space" presStyleCnt="0"/>
      <dgm:spPr/>
    </dgm:pt>
    <dgm:pt modelId="{9A768256-98E1-481F-9FE3-263C4A44EBA3}" type="pres">
      <dgm:prSet presAssocID="{0F4D3E5C-84F5-4101-9AAE-BA5BC24762B5}" presName="compositeB" presStyleCnt="0"/>
      <dgm:spPr/>
    </dgm:pt>
    <dgm:pt modelId="{1B31BEB1-F33A-4A2A-A561-4F9CCB03DE73}" type="pres">
      <dgm:prSet presAssocID="{0F4D3E5C-84F5-4101-9AAE-BA5BC24762B5}" presName="textB" presStyleLbl="revTx" presStyleIdx="1" presStyleCnt="9" custScaleX="94960">
        <dgm:presLayoutVars>
          <dgm:bulletEnabled val="1"/>
        </dgm:presLayoutVars>
      </dgm:prSet>
      <dgm:spPr/>
    </dgm:pt>
    <dgm:pt modelId="{D859CF88-7B81-46DC-A441-0AEAB1089F17}" type="pres">
      <dgm:prSet presAssocID="{0F4D3E5C-84F5-4101-9AAE-BA5BC24762B5}" presName="circleB" presStyleLbl="node1" presStyleIdx="1" presStyleCnt="9"/>
      <dgm:spPr/>
    </dgm:pt>
    <dgm:pt modelId="{A6EC1C56-1F19-4D84-AA95-0F01593411D6}" type="pres">
      <dgm:prSet presAssocID="{0F4D3E5C-84F5-4101-9AAE-BA5BC24762B5}" presName="spaceB" presStyleCnt="0"/>
      <dgm:spPr/>
    </dgm:pt>
    <dgm:pt modelId="{D85B639C-0B3C-473B-9E57-216EF50BB152}" type="pres">
      <dgm:prSet presAssocID="{1C6D2BAA-7736-40EE-8F12-856AEA42FD38}" presName="space" presStyleCnt="0"/>
      <dgm:spPr/>
    </dgm:pt>
    <dgm:pt modelId="{0F5DBB5C-09A4-4306-84E0-318F807838A5}" type="pres">
      <dgm:prSet presAssocID="{0A4E24FE-E67E-40EC-9DBC-CA67F47D989B}" presName="compositeA" presStyleCnt="0"/>
      <dgm:spPr/>
    </dgm:pt>
    <dgm:pt modelId="{324C6F05-E5F3-42E2-BA94-D379D65A6F5D}" type="pres">
      <dgm:prSet presAssocID="{0A4E24FE-E67E-40EC-9DBC-CA67F47D989B}" presName="textA" presStyleLbl="revTx" presStyleIdx="2" presStyleCnt="9" custScaleX="151563">
        <dgm:presLayoutVars>
          <dgm:bulletEnabled val="1"/>
        </dgm:presLayoutVars>
      </dgm:prSet>
      <dgm:spPr/>
    </dgm:pt>
    <dgm:pt modelId="{2932B7DC-55BE-4E21-A133-3FAA2C69C50A}" type="pres">
      <dgm:prSet presAssocID="{0A4E24FE-E67E-40EC-9DBC-CA67F47D989B}" presName="circleA" presStyleLbl="node1" presStyleIdx="2" presStyleCnt="9"/>
      <dgm:spPr/>
    </dgm:pt>
    <dgm:pt modelId="{A1D35222-49FE-4B9E-982A-BAB7B5F95868}" type="pres">
      <dgm:prSet presAssocID="{0A4E24FE-E67E-40EC-9DBC-CA67F47D989B}" presName="spaceA" presStyleCnt="0"/>
      <dgm:spPr/>
    </dgm:pt>
    <dgm:pt modelId="{C7669591-604D-439E-A465-48A2BA768823}" type="pres">
      <dgm:prSet presAssocID="{79307B9F-9898-4F80-B33E-A928E566E5F1}" presName="space" presStyleCnt="0"/>
      <dgm:spPr/>
    </dgm:pt>
    <dgm:pt modelId="{2833AF9D-74C3-4C9C-83F0-8A7BC67D7A96}" type="pres">
      <dgm:prSet presAssocID="{7FA58A12-6C63-4F20-BCBC-26D2672A2351}" presName="compositeB" presStyleCnt="0"/>
      <dgm:spPr/>
    </dgm:pt>
    <dgm:pt modelId="{78AE91A6-41BC-4E39-8395-0DC932FFA0DD}" type="pres">
      <dgm:prSet presAssocID="{7FA58A12-6C63-4F20-BCBC-26D2672A2351}" presName="textB" presStyleLbl="revTx" presStyleIdx="3" presStyleCnt="9" custScaleX="155706" custLinFactNeighborX="14903" custLinFactNeighborY="-2711">
        <dgm:presLayoutVars>
          <dgm:bulletEnabled val="1"/>
        </dgm:presLayoutVars>
      </dgm:prSet>
      <dgm:spPr/>
    </dgm:pt>
    <dgm:pt modelId="{B323490E-76D4-46CF-915B-07386A6A4B8C}" type="pres">
      <dgm:prSet presAssocID="{7FA58A12-6C63-4F20-BCBC-26D2672A2351}" presName="circleB" presStyleLbl="node1" presStyleIdx="3" presStyleCnt="9"/>
      <dgm:spPr/>
    </dgm:pt>
    <dgm:pt modelId="{F6D86A09-3B36-472F-86A5-93C73116B504}" type="pres">
      <dgm:prSet presAssocID="{7FA58A12-6C63-4F20-BCBC-26D2672A2351}" presName="spaceB" presStyleCnt="0"/>
      <dgm:spPr/>
    </dgm:pt>
    <dgm:pt modelId="{AA2E939E-627E-49B6-A688-5A736AF11AFF}" type="pres">
      <dgm:prSet presAssocID="{BA084AB0-77E4-410D-A185-97D0639B48AB}" presName="space" presStyleCnt="0"/>
      <dgm:spPr/>
    </dgm:pt>
    <dgm:pt modelId="{27F11D1E-725B-4893-B318-0158FEB2B6CA}" type="pres">
      <dgm:prSet presAssocID="{A74499AB-195A-40E6-9A3E-377A2DA4CA47}" presName="compositeA" presStyleCnt="0"/>
      <dgm:spPr/>
    </dgm:pt>
    <dgm:pt modelId="{0B684D12-42A0-4ED2-A557-6EED5037C9EE}" type="pres">
      <dgm:prSet presAssocID="{A74499AB-195A-40E6-9A3E-377A2DA4CA47}" presName="textA" presStyleLbl="revTx" presStyleIdx="4" presStyleCnt="9" custScaleX="138924" custLinFactNeighborX="25164" custLinFactNeighborY="177">
        <dgm:presLayoutVars>
          <dgm:bulletEnabled val="1"/>
        </dgm:presLayoutVars>
      </dgm:prSet>
      <dgm:spPr/>
    </dgm:pt>
    <dgm:pt modelId="{B9461F97-7E72-48E5-BA3D-E3D741A10888}" type="pres">
      <dgm:prSet presAssocID="{A74499AB-195A-40E6-9A3E-377A2DA4CA47}" presName="circleA" presStyleLbl="node1" presStyleIdx="4" presStyleCnt="9" custLinFactNeighborX="66064"/>
      <dgm:spPr/>
    </dgm:pt>
    <dgm:pt modelId="{46E5BC41-CDC6-4CAB-ADD5-F6159BE130B1}" type="pres">
      <dgm:prSet presAssocID="{A74499AB-195A-40E6-9A3E-377A2DA4CA47}" presName="spaceA" presStyleCnt="0"/>
      <dgm:spPr/>
    </dgm:pt>
    <dgm:pt modelId="{D036368E-7DC3-46D6-93D8-1AD7A80072F2}" type="pres">
      <dgm:prSet presAssocID="{0239790E-0299-4BDE-BA5B-FAA4B4E2A6D5}" presName="space" presStyleCnt="0"/>
      <dgm:spPr/>
    </dgm:pt>
    <dgm:pt modelId="{6665CA8C-9A8F-4A28-8419-AB77EBDCAC4D}" type="pres">
      <dgm:prSet presAssocID="{F3B23F8D-F91C-41CE-A20A-4CF313EBD2B9}" presName="compositeB" presStyleCnt="0"/>
      <dgm:spPr/>
    </dgm:pt>
    <dgm:pt modelId="{AD38A8F8-5789-4099-AAF2-89F196C7E54B}" type="pres">
      <dgm:prSet presAssocID="{F3B23F8D-F91C-41CE-A20A-4CF313EBD2B9}" presName="textB" presStyleLbl="revTx" presStyleIdx="5" presStyleCnt="9" custScaleX="130354" custLinFactNeighborX="7356" custLinFactNeighborY="180">
        <dgm:presLayoutVars>
          <dgm:bulletEnabled val="1"/>
        </dgm:presLayoutVars>
      </dgm:prSet>
      <dgm:spPr/>
    </dgm:pt>
    <dgm:pt modelId="{8D43621D-C22F-468B-871D-94D291E70ABC}" type="pres">
      <dgm:prSet presAssocID="{F3B23F8D-F91C-41CE-A20A-4CF313EBD2B9}" presName="circleB" presStyleLbl="node1" presStyleIdx="5" presStyleCnt="9" custLinFactNeighborX="28898"/>
      <dgm:spPr/>
    </dgm:pt>
    <dgm:pt modelId="{B5C4EA57-48AD-463A-B348-7812963315D9}" type="pres">
      <dgm:prSet presAssocID="{F3B23F8D-F91C-41CE-A20A-4CF313EBD2B9}" presName="spaceB" presStyleCnt="0"/>
      <dgm:spPr/>
    </dgm:pt>
    <dgm:pt modelId="{630BA180-ABE0-4170-BAC7-1573911B1A51}" type="pres">
      <dgm:prSet presAssocID="{B0A4B73A-B5CC-4691-A02A-7ABB907676C3}" presName="space" presStyleCnt="0"/>
      <dgm:spPr/>
    </dgm:pt>
    <dgm:pt modelId="{58DDD83A-0C03-4430-A493-AD6473C0D8F3}" type="pres">
      <dgm:prSet presAssocID="{D991565E-9B65-48C8-9E0E-AF6ACFFB5F19}" presName="compositeA" presStyleCnt="0"/>
      <dgm:spPr/>
    </dgm:pt>
    <dgm:pt modelId="{43EA6237-0692-4C14-AB7A-F6D1D7036D0E}" type="pres">
      <dgm:prSet presAssocID="{D991565E-9B65-48C8-9E0E-AF6ACFFB5F19}" presName="textA" presStyleLbl="revTx" presStyleIdx="6" presStyleCnt="9" custScaleX="139901">
        <dgm:presLayoutVars>
          <dgm:bulletEnabled val="1"/>
        </dgm:presLayoutVars>
      </dgm:prSet>
      <dgm:spPr/>
    </dgm:pt>
    <dgm:pt modelId="{88D97C4A-524D-49E1-894F-927A216BFB69}" type="pres">
      <dgm:prSet presAssocID="{D991565E-9B65-48C8-9E0E-AF6ACFFB5F19}" presName="circleA" presStyleLbl="node1" presStyleIdx="6" presStyleCnt="9"/>
      <dgm:spPr/>
    </dgm:pt>
    <dgm:pt modelId="{533D4C36-1130-4214-A398-06770B86C811}" type="pres">
      <dgm:prSet presAssocID="{D991565E-9B65-48C8-9E0E-AF6ACFFB5F19}" presName="spaceA" presStyleCnt="0"/>
      <dgm:spPr/>
    </dgm:pt>
    <dgm:pt modelId="{344A3225-9177-459C-979A-C8E4270EE311}" type="pres">
      <dgm:prSet presAssocID="{5FB6AC5A-D502-4A85-B89D-204BBC255433}" presName="space" presStyleCnt="0"/>
      <dgm:spPr/>
    </dgm:pt>
    <dgm:pt modelId="{A8285983-95BD-48B9-9749-38B4FE27E7FA}" type="pres">
      <dgm:prSet presAssocID="{97425BD8-633B-4D69-81AD-0244EACB8250}" presName="compositeB" presStyleCnt="0"/>
      <dgm:spPr/>
    </dgm:pt>
    <dgm:pt modelId="{531F09C8-4D43-48C4-9F0E-F48FD3955B88}" type="pres">
      <dgm:prSet presAssocID="{97425BD8-633B-4D69-81AD-0244EACB8250}" presName="textB" presStyleLbl="revTx" presStyleIdx="7" presStyleCnt="9" custLinFactNeighborX="-7504" custLinFactNeighborY="-57">
        <dgm:presLayoutVars>
          <dgm:bulletEnabled val="1"/>
        </dgm:presLayoutVars>
      </dgm:prSet>
      <dgm:spPr/>
    </dgm:pt>
    <dgm:pt modelId="{D83666C7-2B80-48B5-B90D-366A9E466835}" type="pres">
      <dgm:prSet presAssocID="{97425BD8-633B-4D69-81AD-0244EACB8250}" presName="circleB" presStyleLbl="node1" presStyleIdx="7" presStyleCnt="9"/>
      <dgm:spPr/>
    </dgm:pt>
    <dgm:pt modelId="{1285152A-AB15-491F-9009-D295A09DA104}" type="pres">
      <dgm:prSet presAssocID="{97425BD8-633B-4D69-81AD-0244EACB8250}" presName="spaceB" presStyleCnt="0"/>
      <dgm:spPr/>
    </dgm:pt>
    <dgm:pt modelId="{5815123F-7DDA-404D-A728-3558BACB3807}" type="pres">
      <dgm:prSet presAssocID="{A0176410-508A-4708-B112-596B9BF7B4BD}" presName="space" presStyleCnt="0"/>
      <dgm:spPr/>
    </dgm:pt>
    <dgm:pt modelId="{E30A138C-5C00-457D-85BF-0E13DD61FD33}" type="pres">
      <dgm:prSet presAssocID="{F8B32CF3-259B-46DB-94A0-924E1452F464}" presName="compositeA" presStyleCnt="0"/>
      <dgm:spPr/>
    </dgm:pt>
    <dgm:pt modelId="{76AA7013-F7C0-4E4C-819D-2F831F2B7B10}" type="pres">
      <dgm:prSet presAssocID="{F8B32CF3-259B-46DB-94A0-924E1452F464}" presName="textA" presStyleLbl="revTx" presStyleIdx="8" presStyleCnt="9">
        <dgm:presLayoutVars>
          <dgm:bulletEnabled val="1"/>
        </dgm:presLayoutVars>
      </dgm:prSet>
      <dgm:spPr/>
    </dgm:pt>
    <dgm:pt modelId="{8F48E8D8-BDCE-403C-AD22-956555D895AE}" type="pres">
      <dgm:prSet presAssocID="{F8B32CF3-259B-46DB-94A0-924E1452F464}" presName="circleA" presStyleLbl="node1" presStyleIdx="8" presStyleCnt="9"/>
      <dgm:spPr/>
    </dgm:pt>
    <dgm:pt modelId="{8798E429-6705-4597-BDE0-0DE883E1978B}" type="pres">
      <dgm:prSet presAssocID="{F8B32CF3-259B-46DB-94A0-924E1452F464}" presName="spaceA" presStyleCnt="0"/>
      <dgm:spPr/>
    </dgm:pt>
  </dgm:ptLst>
  <dgm:cxnLst>
    <dgm:cxn modelId="{340C7113-1C6B-49D8-9126-74A268BE865F}" type="presOf" srcId="{0A4E24FE-E67E-40EC-9DBC-CA67F47D989B}" destId="{324C6F05-E5F3-42E2-BA94-D379D65A6F5D}" srcOrd="0" destOrd="0" presId="urn:microsoft.com/office/officeart/2005/8/layout/hProcess11"/>
    <dgm:cxn modelId="{B62C0615-1F38-44F4-B438-2CBCB905EC83}" srcId="{2BED1CE5-336F-40B9-8FC1-07EE629EB974}" destId="{0A4E24FE-E67E-40EC-9DBC-CA67F47D989B}" srcOrd="2" destOrd="0" parTransId="{4EA8A2EA-4933-4D0A-A199-6AD76EFFFB71}" sibTransId="{79307B9F-9898-4F80-B33E-A928E566E5F1}"/>
    <dgm:cxn modelId="{DCDDAA2C-B54D-4E71-8897-0DC14EB3A4D8}" type="presOf" srcId="{2BED1CE5-336F-40B9-8FC1-07EE629EB974}" destId="{C595CC9D-32B0-4E3A-8FA0-1E3F0314AB6D}" srcOrd="0" destOrd="0" presId="urn:microsoft.com/office/officeart/2005/8/layout/hProcess11"/>
    <dgm:cxn modelId="{73CBBA3E-91E5-4FFD-827E-6D233D113CE7}" type="presOf" srcId="{A74499AB-195A-40E6-9A3E-377A2DA4CA47}" destId="{0B684D12-42A0-4ED2-A557-6EED5037C9EE}" srcOrd="0" destOrd="0" presId="urn:microsoft.com/office/officeart/2005/8/layout/hProcess11"/>
    <dgm:cxn modelId="{77DEE046-1C0D-438B-B195-2A5E9ECB8E85}" type="presOf" srcId="{D991565E-9B65-48C8-9E0E-AF6ACFFB5F19}" destId="{43EA6237-0692-4C14-AB7A-F6D1D7036D0E}" srcOrd="0" destOrd="0" presId="urn:microsoft.com/office/officeart/2005/8/layout/hProcess11"/>
    <dgm:cxn modelId="{ECBBB067-D43F-41F7-9FE4-CC7575D416A7}" type="presOf" srcId="{0F4D3E5C-84F5-4101-9AAE-BA5BC24762B5}" destId="{1B31BEB1-F33A-4A2A-A561-4F9CCB03DE73}" srcOrd="0" destOrd="0" presId="urn:microsoft.com/office/officeart/2005/8/layout/hProcess11"/>
    <dgm:cxn modelId="{7D437848-039D-4621-BF76-9D068137809C}" srcId="{2BED1CE5-336F-40B9-8FC1-07EE629EB974}" destId="{A74499AB-195A-40E6-9A3E-377A2DA4CA47}" srcOrd="4" destOrd="0" parTransId="{91FE9504-9300-44AE-BE2E-28F4FA6C2BBD}" sibTransId="{0239790E-0299-4BDE-BA5B-FAA4B4E2A6D5}"/>
    <dgm:cxn modelId="{0D0E7C4B-C34D-4DF1-9AE7-17AD6FB5C6BC}" srcId="{2BED1CE5-336F-40B9-8FC1-07EE629EB974}" destId="{F3B23F8D-F91C-41CE-A20A-4CF313EBD2B9}" srcOrd="5" destOrd="0" parTransId="{C5A41929-E9FA-4627-87D3-8AA9A974B5A4}" sibTransId="{B0A4B73A-B5CC-4691-A02A-7ABB907676C3}"/>
    <dgm:cxn modelId="{0A46A171-4849-4C3D-8F65-6104ABCC49A7}" type="presOf" srcId="{97425BD8-633B-4D69-81AD-0244EACB8250}" destId="{531F09C8-4D43-48C4-9F0E-F48FD3955B88}" srcOrd="0" destOrd="0" presId="urn:microsoft.com/office/officeart/2005/8/layout/hProcess11"/>
    <dgm:cxn modelId="{40DFEB51-8E8F-42DB-831E-118DAA67028D}" srcId="{2BED1CE5-336F-40B9-8FC1-07EE629EB974}" destId="{0F4D3E5C-84F5-4101-9AAE-BA5BC24762B5}" srcOrd="1" destOrd="0" parTransId="{99EB7480-3A1A-42C5-8FB6-A38A651F7C37}" sibTransId="{1C6D2BAA-7736-40EE-8F12-856AEA42FD38}"/>
    <dgm:cxn modelId="{24CD8076-CFC2-4DF3-AAD8-4357F1EE05B4}" srcId="{2BED1CE5-336F-40B9-8FC1-07EE629EB974}" destId="{913CDDA4-06A5-49BC-8750-00CE15A6FC19}" srcOrd="0" destOrd="0" parTransId="{6BCF401D-8685-4118-AF72-992BCEEDCA8D}" sibTransId="{17EF3298-456B-4876-996B-421D126D5D7F}"/>
    <dgm:cxn modelId="{870FE77B-0A73-4541-B617-3B0EB91EB965}" srcId="{2BED1CE5-336F-40B9-8FC1-07EE629EB974}" destId="{D991565E-9B65-48C8-9E0E-AF6ACFFB5F19}" srcOrd="6" destOrd="0" parTransId="{E04D2B3E-A6A8-420B-A01C-5EC78FFBE1B3}" sibTransId="{5FB6AC5A-D502-4A85-B89D-204BBC255433}"/>
    <dgm:cxn modelId="{142EE181-717E-4886-910C-BC6F81387622}" type="presOf" srcId="{F3B23F8D-F91C-41CE-A20A-4CF313EBD2B9}" destId="{AD38A8F8-5789-4099-AAF2-89F196C7E54B}" srcOrd="0" destOrd="0" presId="urn:microsoft.com/office/officeart/2005/8/layout/hProcess11"/>
    <dgm:cxn modelId="{B7504AB3-38D5-4569-80D9-8540DC733238}" type="presOf" srcId="{7FA58A12-6C63-4F20-BCBC-26D2672A2351}" destId="{78AE91A6-41BC-4E39-8395-0DC932FFA0DD}" srcOrd="0" destOrd="0" presId="urn:microsoft.com/office/officeart/2005/8/layout/hProcess11"/>
    <dgm:cxn modelId="{AAC7B4B6-E7F6-43C3-810D-BC33C800C14A}" srcId="{2BED1CE5-336F-40B9-8FC1-07EE629EB974}" destId="{F8B32CF3-259B-46DB-94A0-924E1452F464}" srcOrd="8" destOrd="0" parTransId="{6095BCE3-B154-4ABC-9A03-F8E295F5EB13}" sibTransId="{3C9FF955-530A-4817-9675-35F5C603DAE7}"/>
    <dgm:cxn modelId="{32406DED-03B6-4A78-BDF6-0EADB72F1856}" srcId="{2BED1CE5-336F-40B9-8FC1-07EE629EB974}" destId="{7FA58A12-6C63-4F20-BCBC-26D2672A2351}" srcOrd="3" destOrd="0" parTransId="{92DC324A-7605-4CC9-8EE5-F4E3E51A40C2}" sibTransId="{BA084AB0-77E4-410D-A185-97D0639B48AB}"/>
    <dgm:cxn modelId="{B228A5F5-7E64-4158-B5FD-62DB0FAD6D37}" type="presOf" srcId="{F8B32CF3-259B-46DB-94A0-924E1452F464}" destId="{76AA7013-F7C0-4E4C-819D-2F831F2B7B10}" srcOrd="0" destOrd="0" presId="urn:microsoft.com/office/officeart/2005/8/layout/hProcess11"/>
    <dgm:cxn modelId="{BCB8AAF6-5A1F-412E-B0EC-72A56F294387}" srcId="{2BED1CE5-336F-40B9-8FC1-07EE629EB974}" destId="{97425BD8-633B-4D69-81AD-0244EACB8250}" srcOrd="7" destOrd="0" parTransId="{59CE2659-CAF7-401A-A3B1-B2CF0E2249A8}" sibTransId="{A0176410-508A-4708-B112-596B9BF7B4BD}"/>
    <dgm:cxn modelId="{CFE85DFD-1603-45F0-9C21-1B75A5B57510}" type="presOf" srcId="{913CDDA4-06A5-49BC-8750-00CE15A6FC19}" destId="{68342AEF-1B30-4F17-90F4-2B69B1AC270A}" srcOrd="0" destOrd="0" presId="urn:microsoft.com/office/officeart/2005/8/layout/hProcess11"/>
    <dgm:cxn modelId="{0D210663-87C4-4B8F-84F5-3AC7D96D383A}" type="presParOf" srcId="{C595CC9D-32B0-4E3A-8FA0-1E3F0314AB6D}" destId="{0A18067F-B5FB-4215-A572-A3AD59FE84A3}" srcOrd="0" destOrd="0" presId="urn:microsoft.com/office/officeart/2005/8/layout/hProcess11"/>
    <dgm:cxn modelId="{106A9496-0072-4A16-8D5F-E55347BE2EAC}" type="presParOf" srcId="{C595CC9D-32B0-4E3A-8FA0-1E3F0314AB6D}" destId="{FD0BA6EF-A45F-4A1B-AEEF-90FC04C1B6A0}" srcOrd="1" destOrd="0" presId="urn:microsoft.com/office/officeart/2005/8/layout/hProcess11"/>
    <dgm:cxn modelId="{4344940C-39B6-47F6-8DA9-C50F29E8AF71}" type="presParOf" srcId="{FD0BA6EF-A45F-4A1B-AEEF-90FC04C1B6A0}" destId="{2C117DBB-F6B0-4DB9-9B07-C7594D8F485C}" srcOrd="0" destOrd="0" presId="urn:microsoft.com/office/officeart/2005/8/layout/hProcess11"/>
    <dgm:cxn modelId="{2B497785-C193-4454-A29F-EA1280BAA760}" type="presParOf" srcId="{2C117DBB-F6B0-4DB9-9B07-C7594D8F485C}" destId="{68342AEF-1B30-4F17-90F4-2B69B1AC270A}" srcOrd="0" destOrd="0" presId="urn:microsoft.com/office/officeart/2005/8/layout/hProcess11"/>
    <dgm:cxn modelId="{E72B1BA7-2302-4FDD-B217-B6C829B74E0C}" type="presParOf" srcId="{2C117DBB-F6B0-4DB9-9B07-C7594D8F485C}" destId="{F5FE87C5-A3D7-46BE-9EF0-86FC69368749}" srcOrd="1" destOrd="0" presId="urn:microsoft.com/office/officeart/2005/8/layout/hProcess11"/>
    <dgm:cxn modelId="{FD717D8A-A33D-4C35-87E1-17CA6C2946A9}" type="presParOf" srcId="{2C117DBB-F6B0-4DB9-9B07-C7594D8F485C}" destId="{5650CD2E-EAE9-4029-816C-FD64D390157B}" srcOrd="2" destOrd="0" presId="urn:microsoft.com/office/officeart/2005/8/layout/hProcess11"/>
    <dgm:cxn modelId="{C25A22DF-EEDA-476B-9CCE-E3EE6ABEB214}" type="presParOf" srcId="{FD0BA6EF-A45F-4A1B-AEEF-90FC04C1B6A0}" destId="{A8142F26-82A4-4826-A0D0-24F82E9796F6}" srcOrd="1" destOrd="0" presId="urn:microsoft.com/office/officeart/2005/8/layout/hProcess11"/>
    <dgm:cxn modelId="{7E25BF76-80B8-4BAA-BDE6-DD79AE77D138}" type="presParOf" srcId="{FD0BA6EF-A45F-4A1B-AEEF-90FC04C1B6A0}" destId="{9A768256-98E1-481F-9FE3-263C4A44EBA3}" srcOrd="2" destOrd="0" presId="urn:microsoft.com/office/officeart/2005/8/layout/hProcess11"/>
    <dgm:cxn modelId="{AC545BE3-E664-40D2-B535-35A198D2DF5D}" type="presParOf" srcId="{9A768256-98E1-481F-9FE3-263C4A44EBA3}" destId="{1B31BEB1-F33A-4A2A-A561-4F9CCB03DE73}" srcOrd="0" destOrd="0" presId="urn:microsoft.com/office/officeart/2005/8/layout/hProcess11"/>
    <dgm:cxn modelId="{A877628F-18D8-4A9E-84B3-B14AD64D6C09}" type="presParOf" srcId="{9A768256-98E1-481F-9FE3-263C4A44EBA3}" destId="{D859CF88-7B81-46DC-A441-0AEAB1089F17}" srcOrd="1" destOrd="0" presId="urn:microsoft.com/office/officeart/2005/8/layout/hProcess11"/>
    <dgm:cxn modelId="{FE585957-4AC7-4805-B536-7BB5EDFB7831}" type="presParOf" srcId="{9A768256-98E1-481F-9FE3-263C4A44EBA3}" destId="{A6EC1C56-1F19-4D84-AA95-0F01593411D6}" srcOrd="2" destOrd="0" presId="urn:microsoft.com/office/officeart/2005/8/layout/hProcess11"/>
    <dgm:cxn modelId="{FBE730A5-6AFE-40B1-813E-E06CDF861397}" type="presParOf" srcId="{FD0BA6EF-A45F-4A1B-AEEF-90FC04C1B6A0}" destId="{D85B639C-0B3C-473B-9E57-216EF50BB152}" srcOrd="3" destOrd="0" presId="urn:microsoft.com/office/officeart/2005/8/layout/hProcess11"/>
    <dgm:cxn modelId="{97134ADC-00BF-491A-80F0-A849627707CC}" type="presParOf" srcId="{FD0BA6EF-A45F-4A1B-AEEF-90FC04C1B6A0}" destId="{0F5DBB5C-09A4-4306-84E0-318F807838A5}" srcOrd="4" destOrd="0" presId="urn:microsoft.com/office/officeart/2005/8/layout/hProcess11"/>
    <dgm:cxn modelId="{EE81D6F7-CD5D-4B7C-B9C2-2BC616438F0C}" type="presParOf" srcId="{0F5DBB5C-09A4-4306-84E0-318F807838A5}" destId="{324C6F05-E5F3-42E2-BA94-D379D65A6F5D}" srcOrd="0" destOrd="0" presId="urn:microsoft.com/office/officeart/2005/8/layout/hProcess11"/>
    <dgm:cxn modelId="{F1733CE3-4173-4E9E-B339-2E1D75C7043D}" type="presParOf" srcId="{0F5DBB5C-09A4-4306-84E0-318F807838A5}" destId="{2932B7DC-55BE-4E21-A133-3FAA2C69C50A}" srcOrd="1" destOrd="0" presId="urn:microsoft.com/office/officeart/2005/8/layout/hProcess11"/>
    <dgm:cxn modelId="{053B7059-91AF-430D-A79F-4DE90ED58D67}" type="presParOf" srcId="{0F5DBB5C-09A4-4306-84E0-318F807838A5}" destId="{A1D35222-49FE-4B9E-982A-BAB7B5F95868}" srcOrd="2" destOrd="0" presId="urn:microsoft.com/office/officeart/2005/8/layout/hProcess11"/>
    <dgm:cxn modelId="{D9C7945F-303E-440C-B629-408B68782C0F}" type="presParOf" srcId="{FD0BA6EF-A45F-4A1B-AEEF-90FC04C1B6A0}" destId="{C7669591-604D-439E-A465-48A2BA768823}" srcOrd="5" destOrd="0" presId="urn:microsoft.com/office/officeart/2005/8/layout/hProcess11"/>
    <dgm:cxn modelId="{B174AB70-6C88-4BD1-8CCA-9B50E9251269}" type="presParOf" srcId="{FD0BA6EF-A45F-4A1B-AEEF-90FC04C1B6A0}" destId="{2833AF9D-74C3-4C9C-83F0-8A7BC67D7A96}" srcOrd="6" destOrd="0" presId="urn:microsoft.com/office/officeart/2005/8/layout/hProcess11"/>
    <dgm:cxn modelId="{FF0FF890-2C15-44BE-97F7-1F37B518845D}" type="presParOf" srcId="{2833AF9D-74C3-4C9C-83F0-8A7BC67D7A96}" destId="{78AE91A6-41BC-4E39-8395-0DC932FFA0DD}" srcOrd="0" destOrd="0" presId="urn:microsoft.com/office/officeart/2005/8/layout/hProcess11"/>
    <dgm:cxn modelId="{B65F37D1-8D35-4E73-8048-9215F7FD1738}" type="presParOf" srcId="{2833AF9D-74C3-4C9C-83F0-8A7BC67D7A96}" destId="{B323490E-76D4-46CF-915B-07386A6A4B8C}" srcOrd="1" destOrd="0" presId="urn:microsoft.com/office/officeart/2005/8/layout/hProcess11"/>
    <dgm:cxn modelId="{C4190ECB-FB55-44D3-95C2-C106570A9E15}" type="presParOf" srcId="{2833AF9D-74C3-4C9C-83F0-8A7BC67D7A96}" destId="{F6D86A09-3B36-472F-86A5-93C73116B504}" srcOrd="2" destOrd="0" presId="urn:microsoft.com/office/officeart/2005/8/layout/hProcess11"/>
    <dgm:cxn modelId="{E0A85678-41DB-4A8D-B2DB-0FE08F61D6CA}" type="presParOf" srcId="{FD0BA6EF-A45F-4A1B-AEEF-90FC04C1B6A0}" destId="{AA2E939E-627E-49B6-A688-5A736AF11AFF}" srcOrd="7" destOrd="0" presId="urn:microsoft.com/office/officeart/2005/8/layout/hProcess11"/>
    <dgm:cxn modelId="{A5FADBE2-DDD6-4597-BF53-A8312EB4D9DC}" type="presParOf" srcId="{FD0BA6EF-A45F-4A1B-AEEF-90FC04C1B6A0}" destId="{27F11D1E-725B-4893-B318-0158FEB2B6CA}" srcOrd="8" destOrd="0" presId="urn:microsoft.com/office/officeart/2005/8/layout/hProcess11"/>
    <dgm:cxn modelId="{1942C4F4-CD75-46DD-BDB6-EECB6A23FFCF}" type="presParOf" srcId="{27F11D1E-725B-4893-B318-0158FEB2B6CA}" destId="{0B684D12-42A0-4ED2-A557-6EED5037C9EE}" srcOrd="0" destOrd="0" presId="urn:microsoft.com/office/officeart/2005/8/layout/hProcess11"/>
    <dgm:cxn modelId="{8ECE8BCB-98E0-4316-8210-70152B9A0D40}" type="presParOf" srcId="{27F11D1E-725B-4893-B318-0158FEB2B6CA}" destId="{B9461F97-7E72-48E5-BA3D-E3D741A10888}" srcOrd="1" destOrd="0" presId="urn:microsoft.com/office/officeart/2005/8/layout/hProcess11"/>
    <dgm:cxn modelId="{F56BADCF-4415-4BAB-8BE3-A4DC2AC7B98C}" type="presParOf" srcId="{27F11D1E-725B-4893-B318-0158FEB2B6CA}" destId="{46E5BC41-CDC6-4CAB-ADD5-F6159BE130B1}" srcOrd="2" destOrd="0" presId="urn:microsoft.com/office/officeart/2005/8/layout/hProcess11"/>
    <dgm:cxn modelId="{EDDEE678-2267-4C58-A130-0929FE0D75CD}" type="presParOf" srcId="{FD0BA6EF-A45F-4A1B-AEEF-90FC04C1B6A0}" destId="{D036368E-7DC3-46D6-93D8-1AD7A80072F2}" srcOrd="9" destOrd="0" presId="urn:microsoft.com/office/officeart/2005/8/layout/hProcess11"/>
    <dgm:cxn modelId="{5857C434-EEE7-4967-8F65-27F4C8817D29}" type="presParOf" srcId="{FD0BA6EF-A45F-4A1B-AEEF-90FC04C1B6A0}" destId="{6665CA8C-9A8F-4A28-8419-AB77EBDCAC4D}" srcOrd="10" destOrd="0" presId="urn:microsoft.com/office/officeart/2005/8/layout/hProcess11"/>
    <dgm:cxn modelId="{6D173E9F-6355-407D-8C3E-928D3AA1589A}" type="presParOf" srcId="{6665CA8C-9A8F-4A28-8419-AB77EBDCAC4D}" destId="{AD38A8F8-5789-4099-AAF2-89F196C7E54B}" srcOrd="0" destOrd="0" presId="urn:microsoft.com/office/officeart/2005/8/layout/hProcess11"/>
    <dgm:cxn modelId="{2E74D0B5-D723-44AD-ACE9-CD16DC2AB00C}" type="presParOf" srcId="{6665CA8C-9A8F-4A28-8419-AB77EBDCAC4D}" destId="{8D43621D-C22F-468B-871D-94D291E70ABC}" srcOrd="1" destOrd="0" presId="urn:microsoft.com/office/officeart/2005/8/layout/hProcess11"/>
    <dgm:cxn modelId="{B6416E9B-A3FC-423B-9F5C-310FD24C4DA5}" type="presParOf" srcId="{6665CA8C-9A8F-4A28-8419-AB77EBDCAC4D}" destId="{B5C4EA57-48AD-463A-B348-7812963315D9}" srcOrd="2" destOrd="0" presId="urn:microsoft.com/office/officeart/2005/8/layout/hProcess11"/>
    <dgm:cxn modelId="{04504673-5342-46BF-A593-923E18305C78}" type="presParOf" srcId="{FD0BA6EF-A45F-4A1B-AEEF-90FC04C1B6A0}" destId="{630BA180-ABE0-4170-BAC7-1573911B1A51}" srcOrd="11" destOrd="0" presId="urn:microsoft.com/office/officeart/2005/8/layout/hProcess11"/>
    <dgm:cxn modelId="{4BAAF81D-DB1E-43AA-82D9-DE0B540D343B}" type="presParOf" srcId="{FD0BA6EF-A45F-4A1B-AEEF-90FC04C1B6A0}" destId="{58DDD83A-0C03-4430-A493-AD6473C0D8F3}" srcOrd="12" destOrd="0" presId="urn:microsoft.com/office/officeart/2005/8/layout/hProcess11"/>
    <dgm:cxn modelId="{789FB0E5-1E73-4F9F-AA55-1534B286332C}" type="presParOf" srcId="{58DDD83A-0C03-4430-A493-AD6473C0D8F3}" destId="{43EA6237-0692-4C14-AB7A-F6D1D7036D0E}" srcOrd="0" destOrd="0" presId="urn:microsoft.com/office/officeart/2005/8/layout/hProcess11"/>
    <dgm:cxn modelId="{A268F755-B64C-445D-B3CC-25701DEC3263}" type="presParOf" srcId="{58DDD83A-0C03-4430-A493-AD6473C0D8F3}" destId="{88D97C4A-524D-49E1-894F-927A216BFB69}" srcOrd="1" destOrd="0" presId="urn:microsoft.com/office/officeart/2005/8/layout/hProcess11"/>
    <dgm:cxn modelId="{014B0312-1A36-4C72-BE55-42E181B0DEFD}" type="presParOf" srcId="{58DDD83A-0C03-4430-A493-AD6473C0D8F3}" destId="{533D4C36-1130-4214-A398-06770B86C811}" srcOrd="2" destOrd="0" presId="urn:microsoft.com/office/officeart/2005/8/layout/hProcess11"/>
    <dgm:cxn modelId="{5B8E71CD-2378-4A2A-9DC6-D25FA3E6EA93}" type="presParOf" srcId="{FD0BA6EF-A45F-4A1B-AEEF-90FC04C1B6A0}" destId="{344A3225-9177-459C-979A-C8E4270EE311}" srcOrd="13" destOrd="0" presId="urn:microsoft.com/office/officeart/2005/8/layout/hProcess11"/>
    <dgm:cxn modelId="{12BB6E0B-1C35-494A-B585-1153FDE9075A}" type="presParOf" srcId="{FD0BA6EF-A45F-4A1B-AEEF-90FC04C1B6A0}" destId="{A8285983-95BD-48B9-9749-38B4FE27E7FA}" srcOrd="14" destOrd="0" presId="urn:microsoft.com/office/officeart/2005/8/layout/hProcess11"/>
    <dgm:cxn modelId="{0F81B6F1-1EF2-4AB9-890D-5FC765B937B5}" type="presParOf" srcId="{A8285983-95BD-48B9-9749-38B4FE27E7FA}" destId="{531F09C8-4D43-48C4-9F0E-F48FD3955B88}" srcOrd="0" destOrd="0" presId="urn:microsoft.com/office/officeart/2005/8/layout/hProcess11"/>
    <dgm:cxn modelId="{CBE05105-D30D-49E8-8ABC-B0492AF78787}" type="presParOf" srcId="{A8285983-95BD-48B9-9749-38B4FE27E7FA}" destId="{D83666C7-2B80-48B5-B90D-366A9E466835}" srcOrd="1" destOrd="0" presId="urn:microsoft.com/office/officeart/2005/8/layout/hProcess11"/>
    <dgm:cxn modelId="{40A602C9-111E-4A7C-B151-A46AE3197536}" type="presParOf" srcId="{A8285983-95BD-48B9-9749-38B4FE27E7FA}" destId="{1285152A-AB15-491F-9009-D295A09DA104}" srcOrd="2" destOrd="0" presId="urn:microsoft.com/office/officeart/2005/8/layout/hProcess11"/>
    <dgm:cxn modelId="{C5E66324-583D-4734-8E19-FD24CC3D9AF9}" type="presParOf" srcId="{FD0BA6EF-A45F-4A1B-AEEF-90FC04C1B6A0}" destId="{5815123F-7DDA-404D-A728-3558BACB3807}" srcOrd="15" destOrd="0" presId="urn:microsoft.com/office/officeart/2005/8/layout/hProcess11"/>
    <dgm:cxn modelId="{474514A6-0258-4565-BA55-76E397392820}" type="presParOf" srcId="{FD0BA6EF-A45F-4A1B-AEEF-90FC04C1B6A0}" destId="{E30A138C-5C00-457D-85BF-0E13DD61FD33}" srcOrd="16" destOrd="0" presId="urn:microsoft.com/office/officeart/2005/8/layout/hProcess11"/>
    <dgm:cxn modelId="{D9091357-BBF6-46EE-A14D-0D328953DC2D}" type="presParOf" srcId="{E30A138C-5C00-457D-85BF-0E13DD61FD33}" destId="{76AA7013-F7C0-4E4C-819D-2F831F2B7B10}" srcOrd="0" destOrd="0" presId="urn:microsoft.com/office/officeart/2005/8/layout/hProcess11"/>
    <dgm:cxn modelId="{F971620A-84E6-42E3-BD98-FBE9339B08E3}" type="presParOf" srcId="{E30A138C-5C00-457D-85BF-0E13DD61FD33}" destId="{8F48E8D8-BDCE-403C-AD22-956555D895AE}" srcOrd="1" destOrd="0" presId="urn:microsoft.com/office/officeart/2005/8/layout/hProcess11"/>
    <dgm:cxn modelId="{755E6BB3-75A1-428B-BD4A-C4A1F0D11C6F}" type="presParOf" srcId="{E30A138C-5C00-457D-85BF-0E13DD61FD33}" destId="{8798E429-6705-4597-BDE0-0DE883E1978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ED1CE5-336F-40B9-8FC1-07EE629EB974}"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s-ES"/>
        </a:p>
      </dgm:t>
    </dgm:pt>
    <dgm:pt modelId="{5E7213AC-211B-4AB1-98AA-5B3EC0A4804C}" type="pres">
      <dgm:prSet presAssocID="{2BED1CE5-336F-40B9-8FC1-07EE629EB974}" presName="Name0" presStyleCnt="0">
        <dgm:presLayoutVars>
          <dgm:dir/>
          <dgm:resizeHandles val="exact"/>
        </dgm:presLayoutVars>
      </dgm:prSet>
      <dgm:spPr/>
    </dgm:pt>
  </dgm:ptLst>
  <dgm:cxnLst>
    <dgm:cxn modelId="{2984FFBA-C28B-4589-8ACC-B9574419F8F8}" type="presOf" srcId="{2BED1CE5-336F-40B9-8FC1-07EE629EB974}" destId="{5E7213AC-211B-4AB1-98AA-5B3EC0A4804C}"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ED1CE5-336F-40B9-8FC1-07EE629EB974}"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s-ES"/>
        </a:p>
      </dgm:t>
    </dgm:pt>
    <dgm:pt modelId="{5E7213AC-211B-4AB1-98AA-5B3EC0A4804C}" type="pres">
      <dgm:prSet presAssocID="{2BED1CE5-336F-40B9-8FC1-07EE629EB974}" presName="Name0" presStyleCnt="0">
        <dgm:presLayoutVars>
          <dgm:dir/>
          <dgm:resizeHandles val="exact"/>
        </dgm:presLayoutVars>
      </dgm:prSet>
      <dgm:spPr/>
    </dgm:pt>
  </dgm:ptLst>
  <dgm:cxnLst>
    <dgm:cxn modelId="{49F1002F-F84A-4816-AB83-0ED0ED7D9415}" type="presOf" srcId="{2BED1CE5-336F-40B9-8FC1-07EE629EB974}" destId="{5E7213AC-211B-4AB1-98AA-5B3EC0A4804C}"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087452-1032-499A-AF62-33D28C628CD5}" type="doc">
      <dgm:prSet loTypeId="urn:microsoft.com/office/officeart/2005/8/layout/process1" loCatId="process" qsTypeId="urn:microsoft.com/office/officeart/2005/8/quickstyle/simple1" qsCatId="simple" csTypeId="urn:microsoft.com/office/officeart/2005/8/colors/colorful2" csCatId="colorful" phldr="1"/>
      <dgm:spPr/>
    </dgm:pt>
    <dgm:pt modelId="{9B11CE94-DBD2-4722-AD9E-39E226CD045C}">
      <dgm:prSet phldrT="[Texto]"/>
      <dgm:spPr/>
      <dgm:t>
        <a:bodyPr/>
        <a:lstStyle/>
        <a:p>
          <a:r>
            <a:rPr lang="es-ES" dirty="0"/>
            <a:t>Estudio de mercado SIR </a:t>
          </a:r>
        </a:p>
      </dgm:t>
    </dgm:pt>
    <dgm:pt modelId="{00979720-2049-4466-ACBB-B0C9007CF14E}" type="parTrans" cxnId="{9140B69B-DBF6-4DBF-8906-AE17A0954ECF}">
      <dgm:prSet/>
      <dgm:spPr/>
      <dgm:t>
        <a:bodyPr/>
        <a:lstStyle/>
        <a:p>
          <a:endParaRPr lang="es-ES"/>
        </a:p>
      </dgm:t>
    </dgm:pt>
    <dgm:pt modelId="{F4F57E1F-4318-46CD-9106-4DD72C6FFB9E}" type="sibTrans" cxnId="{9140B69B-DBF6-4DBF-8906-AE17A0954ECF}">
      <dgm:prSet/>
      <dgm:spPr/>
      <dgm:t>
        <a:bodyPr/>
        <a:lstStyle/>
        <a:p>
          <a:endParaRPr lang="es-ES"/>
        </a:p>
      </dgm:t>
    </dgm:pt>
    <dgm:pt modelId="{4C8382D9-07F5-47AB-83EA-472712DAB793}">
      <dgm:prSet phldrT="[Texto]"/>
      <dgm:spPr/>
      <dgm:t>
        <a:bodyPr/>
        <a:lstStyle/>
        <a:p>
          <a:r>
            <a:rPr lang="es-ES" dirty="0"/>
            <a:t>Componentes a considerar:</a:t>
          </a:r>
        </a:p>
      </dgm:t>
    </dgm:pt>
    <dgm:pt modelId="{3DB7AF7E-9AB2-4D03-8125-6DF1AD8A0DFA}" type="sibTrans" cxnId="{AE86240D-86CF-418C-9495-7B84A67FE0D9}">
      <dgm:prSet/>
      <dgm:spPr/>
      <dgm:t>
        <a:bodyPr/>
        <a:lstStyle/>
        <a:p>
          <a:endParaRPr lang="es-ES"/>
        </a:p>
      </dgm:t>
    </dgm:pt>
    <dgm:pt modelId="{16BC8710-9352-49FA-A992-EA216CE6D144}" type="parTrans" cxnId="{AE86240D-86CF-418C-9495-7B84A67FE0D9}">
      <dgm:prSet/>
      <dgm:spPr/>
      <dgm:t>
        <a:bodyPr/>
        <a:lstStyle/>
        <a:p>
          <a:endParaRPr lang="es-ES"/>
        </a:p>
      </dgm:t>
    </dgm:pt>
    <dgm:pt modelId="{2EA39501-4201-49AD-BF15-99FA3CB67A8D}" type="pres">
      <dgm:prSet presAssocID="{E5087452-1032-499A-AF62-33D28C628CD5}" presName="Name0" presStyleCnt="0">
        <dgm:presLayoutVars>
          <dgm:dir/>
          <dgm:resizeHandles val="exact"/>
        </dgm:presLayoutVars>
      </dgm:prSet>
      <dgm:spPr/>
    </dgm:pt>
    <dgm:pt modelId="{EE1BC0B0-0B0E-4A5B-A853-5093F3E159C9}" type="pres">
      <dgm:prSet presAssocID="{9B11CE94-DBD2-4722-AD9E-39E226CD045C}" presName="node" presStyleLbl="node1" presStyleIdx="0" presStyleCnt="2">
        <dgm:presLayoutVars>
          <dgm:bulletEnabled val="1"/>
        </dgm:presLayoutVars>
      </dgm:prSet>
      <dgm:spPr/>
    </dgm:pt>
    <dgm:pt modelId="{0924D005-C4C3-4F53-BE31-876D02F463BA}" type="pres">
      <dgm:prSet presAssocID="{F4F57E1F-4318-46CD-9106-4DD72C6FFB9E}" presName="sibTrans" presStyleLbl="sibTrans2D1" presStyleIdx="0" presStyleCnt="1"/>
      <dgm:spPr/>
    </dgm:pt>
    <dgm:pt modelId="{00754A53-9D1E-47C9-AF8C-0851CCFA0542}" type="pres">
      <dgm:prSet presAssocID="{F4F57E1F-4318-46CD-9106-4DD72C6FFB9E}" presName="connectorText" presStyleLbl="sibTrans2D1" presStyleIdx="0" presStyleCnt="1"/>
      <dgm:spPr/>
    </dgm:pt>
    <dgm:pt modelId="{61648AAB-DF2A-48D9-A08F-0D054CA20EA6}" type="pres">
      <dgm:prSet presAssocID="{4C8382D9-07F5-47AB-83EA-472712DAB793}" presName="node" presStyleLbl="node1" presStyleIdx="1" presStyleCnt="2">
        <dgm:presLayoutVars>
          <dgm:bulletEnabled val="1"/>
        </dgm:presLayoutVars>
      </dgm:prSet>
      <dgm:spPr/>
    </dgm:pt>
  </dgm:ptLst>
  <dgm:cxnLst>
    <dgm:cxn modelId="{AE86240D-86CF-418C-9495-7B84A67FE0D9}" srcId="{E5087452-1032-499A-AF62-33D28C628CD5}" destId="{4C8382D9-07F5-47AB-83EA-472712DAB793}" srcOrd="1" destOrd="0" parTransId="{16BC8710-9352-49FA-A992-EA216CE6D144}" sibTransId="{3DB7AF7E-9AB2-4D03-8125-6DF1AD8A0DFA}"/>
    <dgm:cxn modelId="{08FD161D-F075-4509-88F0-E61587BD87EF}" type="presOf" srcId="{9B11CE94-DBD2-4722-AD9E-39E226CD045C}" destId="{EE1BC0B0-0B0E-4A5B-A853-5093F3E159C9}" srcOrd="0" destOrd="0" presId="urn:microsoft.com/office/officeart/2005/8/layout/process1"/>
    <dgm:cxn modelId="{F27C346B-A406-42EF-A1B0-F24CAF762036}" type="presOf" srcId="{4C8382D9-07F5-47AB-83EA-472712DAB793}" destId="{61648AAB-DF2A-48D9-A08F-0D054CA20EA6}" srcOrd="0" destOrd="0" presId="urn:microsoft.com/office/officeart/2005/8/layout/process1"/>
    <dgm:cxn modelId="{7E7D627C-6EE7-4FFF-907F-9E32F47308CC}" type="presOf" srcId="{F4F57E1F-4318-46CD-9106-4DD72C6FFB9E}" destId="{00754A53-9D1E-47C9-AF8C-0851CCFA0542}" srcOrd="1" destOrd="0" presId="urn:microsoft.com/office/officeart/2005/8/layout/process1"/>
    <dgm:cxn modelId="{9140B69B-DBF6-4DBF-8906-AE17A0954ECF}" srcId="{E5087452-1032-499A-AF62-33D28C628CD5}" destId="{9B11CE94-DBD2-4722-AD9E-39E226CD045C}" srcOrd="0" destOrd="0" parTransId="{00979720-2049-4466-ACBB-B0C9007CF14E}" sibTransId="{F4F57E1F-4318-46CD-9106-4DD72C6FFB9E}"/>
    <dgm:cxn modelId="{6F8D8BA7-7B87-469C-92EA-BB13EA5010AB}" type="presOf" srcId="{F4F57E1F-4318-46CD-9106-4DD72C6FFB9E}" destId="{0924D005-C4C3-4F53-BE31-876D02F463BA}" srcOrd="0" destOrd="0" presId="urn:microsoft.com/office/officeart/2005/8/layout/process1"/>
    <dgm:cxn modelId="{4B6E82EF-3AD0-472F-800A-16FCCD1457EB}" type="presOf" srcId="{E5087452-1032-499A-AF62-33D28C628CD5}" destId="{2EA39501-4201-49AD-BF15-99FA3CB67A8D}" srcOrd="0" destOrd="0" presId="urn:microsoft.com/office/officeart/2005/8/layout/process1"/>
    <dgm:cxn modelId="{74E637F2-CC6C-4A5E-945C-F437405235CB}" type="presParOf" srcId="{2EA39501-4201-49AD-BF15-99FA3CB67A8D}" destId="{EE1BC0B0-0B0E-4A5B-A853-5093F3E159C9}" srcOrd="0" destOrd="0" presId="urn:microsoft.com/office/officeart/2005/8/layout/process1"/>
    <dgm:cxn modelId="{6C57FB85-A31D-4B7E-BB8E-BAF488EAE740}" type="presParOf" srcId="{2EA39501-4201-49AD-BF15-99FA3CB67A8D}" destId="{0924D005-C4C3-4F53-BE31-876D02F463BA}" srcOrd="1" destOrd="0" presId="urn:microsoft.com/office/officeart/2005/8/layout/process1"/>
    <dgm:cxn modelId="{0B57631D-7CFE-4FCA-ADF8-F50BDAD47B07}" type="presParOf" srcId="{0924D005-C4C3-4F53-BE31-876D02F463BA}" destId="{00754A53-9D1E-47C9-AF8C-0851CCFA0542}" srcOrd="0" destOrd="0" presId="urn:microsoft.com/office/officeart/2005/8/layout/process1"/>
    <dgm:cxn modelId="{6ED433A6-7E82-44F3-A8A6-6790A14C95F3}" type="presParOf" srcId="{2EA39501-4201-49AD-BF15-99FA3CB67A8D}" destId="{61648AAB-DF2A-48D9-A08F-0D054CA20EA6}"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CA0A2D-A936-48F9-8269-4D48DF437765}" type="doc">
      <dgm:prSet loTypeId="urn:microsoft.com/office/officeart/2005/8/layout/cycle6" loCatId="relationship" qsTypeId="urn:microsoft.com/office/officeart/2005/8/quickstyle/simple1" qsCatId="simple" csTypeId="urn:microsoft.com/office/officeart/2005/8/colors/accent2_4" csCatId="accent2" phldr="1"/>
      <dgm:spPr/>
      <dgm:t>
        <a:bodyPr/>
        <a:lstStyle/>
        <a:p>
          <a:endParaRPr lang="es-ES"/>
        </a:p>
      </dgm:t>
    </dgm:pt>
    <dgm:pt modelId="{639A476D-6B34-4201-9F53-5382FC96EF87}">
      <dgm:prSet phldrT="[Texto]"/>
      <dgm:spPr>
        <a:solidFill>
          <a:schemeClr val="accent6">
            <a:lumMod val="75000"/>
          </a:schemeClr>
        </a:solidFill>
      </dgm:spPr>
      <dgm:t>
        <a:bodyPr/>
        <a:lstStyle/>
        <a:p>
          <a:r>
            <a:rPr lang="es-ES" dirty="0"/>
            <a:t>Validadores</a:t>
          </a:r>
        </a:p>
      </dgm:t>
    </dgm:pt>
    <dgm:pt modelId="{8E76569C-4742-4AB8-B568-F01E489A34FE}" type="parTrans" cxnId="{BCD7FDC1-75C5-48DB-A415-F80E448E4310}">
      <dgm:prSet/>
      <dgm:spPr/>
      <dgm:t>
        <a:bodyPr/>
        <a:lstStyle/>
        <a:p>
          <a:endParaRPr lang="es-ES"/>
        </a:p>
      </dgm:t>
    </dgm:pt>
    <dgm:pt modelId="{508E6062-7BED-4C31-9689-D824B8CBF05F}" type="sibTrans" cxnId="{BCD7FDC1-75C5-48DB-A415-F80E448E4310}">
      <dgm:prSet/>
      <dgm:spPr/>
      <dgm:t>
        <a:bodyPr/>
        <a:lstStyle/>
        <a:p>
          <a:endParaRPr lang="es-ES"/>
        </a:p>
      </dgm:t>
    </dgm:pt>
    <dgm:pt modelId="{F5822019-B04F-47F3-976A-DF5D15A4486F}">
      <dgm:prSet phldrT="[Texto]"/>
      <dgm:spPr/>
      <dgm:t>
        <a:bodyPr/>
        <a:lstStyle/>
        <a:p>
          <a:r>
            <a:rPr lang="es-ES" dirty="0"/>
            <a:t>Niveles de Servicio</a:t>
          </a:r>
        </a:p>
      </dgm:t>
    </dgm:pt>
    <dgm:pt modelId="{2C1DD4BE-D9FA-41E1-A068-0F9FBC970647}" type="parTrans" cxnId="{6CF754DF-D049-4B36-B5E1-EEE32AA6EF30}">
      <dgm:prSet/>
      <dgm:spPr/>
      <dgm:t>
        <a:bodyPr/>
        <a:lstStyle/>
        <a:p>
          <a:endParaRPr lang="es-ES"/>
        </a:p>
      </dgm:t>
    </dgm:pt>
    <dgm:pt modelId="{58410D05-6F70-444F-8DCF-36303F4BD2BA}" type="sibTrans" cxnId="{6CF754DF-D049-4B36-B5E1-EEE32AA6EF30}">
      <dgm:prSet/>
      <dgm:spPr/>
      <dgm:t>
        <a:bodyPr/>
        <a:lstStyle/>
        <a:p>
          <a:endParaRPr lang="es-ES"/>
        </a:p>
      </dgm:t>
    </dgm:pt>
    <dgm:pt modelId="{279A5292-2200-4791-994C-D7BC50C2B5A4}">
      <dgm:prSet phldrT="[Texto]"/>
      <dgm:spPr/>
      <dgm:t>
        <a:bodyPr/>
        <a:lstStyle/>
        <a:p>
          <a:r>
            <a:rPr lang="es-ES" dirty="0" err="1"/>
            <a:t>Req</a:t>
          </a:r>
          <a:r>
            <a:rPr lang="es-ES" dirty="0"/>
            <a:t> Funcionales  Nivel 3  SIR</a:t>
          </a:r>
        </a:p>
      </dgm:t>
    </dgm:pt>
    <dgm:pt modelId="{151D063C-E5CE-43F8-BC6F-EB337D0B20A6}" type="parTrans" cxnId="{94BBFE28-2795-4892-BDBD-411C4DAFE3DB}">
      <dgm:prSet/>
      <dgm:spPr/>
      <dgm:t>
        <a:bodyPr/>
        <a:lstStyle/>
        <a:p>
          <a:endParaRPr lang="es-EC"/>
        </a:p>
      </dgm:t>
    </dgm:pt>
    <dgm:pt modelId="{5F60E7D5-431E-4556-8EBC-CC2E809F7608}" type="sibTrans" cxnId="{94BBFE28-2795-4892-BDBD-411C4DAFE3DB}">
      <dgm:prSet/>
      <dgm:spPr/>
      <dgm:t>
        <a:bodyPr/>
        <a:lstStyle/>
        <a:p>
          <a:endParaRPr lang="es-EC"/>
        </a:p>
      </dgm:t>
    </dgm:pt>
    <dgm:pt modelId="{43D41B0E-09EA-4E7B-B5D9-A4F4ABADE8A4}">
      <dgm:prSet phldrT="[Texto]"/>
      <dgm:spPr>
        <a:solidFill>
          <a:schemeClr val="accent6">
            <a:lumMod val="75000"/>
          </a:schemeClr>
        </a:solidFill>
      </dgm:spPr>
      <dgm:t>
        <a:bodyPr/>
        <a:lstStyle/>
        <a:p>
          <a:r>
            <a:rPr lang="es-ES" dirty="0"/>
            <a:t>Pasillos (Equipos de control de Acceso)</a:t>
          </a:r>
        </a:p>
      </dgm:t>
    </dgm:pt>
    <dgm:pt modelId="{B44F55F0-2186-4C8A-AB13-94664009A89D}" type="parTrans" cxnId="{92365CC6-51CC-46C5-805A-A314A8EE42C4}">
      <dgm:prSet/>
      <dgm:spPr/>
      <dgm:t>
        <a:bodyPr/>
        <a:lstStyle/>
        <a:p>
          <a:endParaRPr lang="es-EC"/>
        </a:p>
      </dgm:t>
    </dgm:pt>
    <dgm:pt modelId="{31065B25-3145-4F38-AC74-6205911B7B21}" type="sibTrans" cxnId="{92365CC6-51CC-46C5-805A-A314A8EE42C4}">
      <dgm:prSet/>
      <dgm:spPr/>
      <dgm:t>
        <a:bodyPr/>
        <a:lstStyle/>
        <a:p>
          <a:endParaRPr lang="es-EC"/>
        </a:p>
      </dgm:t>
    </dgm:pt>
    <dgm:pt modelId="{B5B13AA6-A198-4006-BFC3-4EE4AC8623F6}">
      <dgm:prSet phldrT="[Texto]"/>
      <dgm:spPr>
        <a:solidFill>
          <a:schemeClr val="accent4">
            <a:lumMod val="75000"/>
          </a:schemeClr>
        </a:solidFill>
      </dgm:spPr>
      <dgm:t>
        <a:bodyPr/>
        <a:lstStyle/>
        <a:p>
          <a:r>
            <a:rPr lang="es-ES" dirty="0"/>
            <a:t>Método de Pago</a:t>
          </a:r>
        </a:p>
        <a:p>
          <a:r>
            <a:rPr lang="es-ES" dirty="0"/>
            <a:t>(Sec. de Movilidad)</a:t>
          </a:r>
        </a:p>
      </dgm:t>
    </dgm:pt>
    <dgm:pt modelId="{FF673D08-B423-4398-8B84-FFA373C51EE1}" type="sibTrans" cxnId="{BAB88B10-3207-40F7-BE7E-58CF5AAAEEDB}">
      <dgm:prSet/>
      <dgm:spPr/>
      <dgm:t>
        <a:bodyPr/>
        <a:lstStyle/>
        <a:p>
          <a:endParaRPr lang="es-EC"/>
        </a:p>
      </dgm:t>
    </dgm:pt>
    <dgm:pt modelId="{26445AD7-88A4-4600-9CFA-9B17323CAC91}" type="parTrans" cxnId="{BAB88B10-3207-40F7-BE7E-58CF5AAAEEDB}">
      <dgm:prSet/>
      <dgm:spPr/>
      <dgm:t>
        <a:bodyPr/>
        <a:lstStyle/>
        <a:p>
          <a:endParaRPr lang="es-EC"/>
        </a:p>
      </dgm:t>
    </dgm:pt>
    <dgm:pt modelId="{1D55BA47-948D-4989-9915-1E8A09352E7C}" type="pres">
      <dgm:prSet presAssocID="{7ECA0A2D-A936-48F9-8269-4D48DF437765}" presName="cycle" presStyleCnt="0">
        <dgm:presLayoutVars>
          <dgm:dir/>
          <dgm:resizeHandles val="exact"/>
        </dgm:presLayoutVars>
      </dgm:prSet>
      <dgm:spPr/>
    </dgm:pt>
    <dgm:pt modelId="{B78550B7-C22E-4005-8F91-C48E6347F810}" type="pres">
      <dgm:prSet presAssocID="{43D41B0E-09EA-4E7B-B5D9-A4F4ABADE8A4}" presName="node" presStyleLbl="node1" presStyleIdx="0" presStyleCnt="5">
        <dgm:presLayoutVars>
          <dgm:bulletEnabled val="1"/>
        </dgm:presLayoutVars>
      </dgm:prSet>
      <dgm:spPr/>
    </dgm:pt>
    <dgm:pt modelId="{53F106D5-644C-4909-89A6-B9BAB0B881FA}" type="pres">
      <dgm:prSet presAssocID="{43D41B0E-09EA-4E7B-B5D9-A4F4ABADE8A4}" presName="spNode" presStyleCnt="0"/>
      <dgm:spPr/>
    </dgm:pt>
    <dgm:pt modelId="{019A79A9-A14F-4A63-A129-01B73DC01E35}" type="pres">
      <dgm:prSet presAssocID="{31065B25-3145-4F38-AC74-6205911B7B21}" presName="sibTrans" presStyleLbl="sibTrans1D1" presStyleIdx="0" presStyleCnt="5"/>
      <dgm:spPr/>
    </dgm:pt>
    <dgm:pt modelId="{4C1BACA2-89A7-48C6-86EF-A3A8FCB1D22B}" type="pres">
      <dgm:prSet presAssocID="{639A476D-6B34-4201-9F53-5382FC96EF87}" presName="node" presStyleLbl="node1" presStyleIdx="1" presStyleCnt="5">
        <dgm:presLayoutVars>
          <dgm:bulletEnabled val="1"/>
        </dgm:presLayoutVars>
      </dgm:prSet>
      <dgm:spPr/>
    </dgm:pt>
    <dgm:pt modelId="{5BB4CB83-A8B5-4647-9217-6C319B8B4195}" type="pres">
      <dgm:prSet presAssocID="{639A476D-6B34-4201-9F53-5382FC96EF87}" presName="spNode" presStyleCnt="0"/>
      <dgm:spPr/>
    </dgm:pt>
    <dgm:pt modelId="{0C834966-066C-4499-B675-73FEA0AD32C5}" type="pres">
      <dgm:prSet presAssocID="{508E6062-7BED-4C31-9689-D824B8CBF05F}" presName="sibTrans" presStyleLbl="sibTrans1D1" presStyleIdx="1" presStyleCnt="5"/>
      <dgm:spPr/>
    </dgm:pt>
    <dgm:pt modelId="{0A08D5EF-6B78-4227-B677-ABFBB64AF648}" type="pres">
      <dgm:prSet presAssocID="{F5822019-B04F-47F3-976A-DF5D15A4486F}" presName="node" presStyleLbl="node1" presStyleIdx="2" presStyleCnt="5">
        <dgm:presLayoutVars>
          <dgm:bulletEnabled val="1"/>
        </dgm:presLayoutVars>
      </dgm:prSet>
      <dgm:spPr/>
    </dgm:pt>
    <dgm:pt modelId="{3F256BD1-BDC8-4267-9795-7BA700DE8E28}" type="pres">
      <dgm:prSet presAssocID="{F5822019-B04F-47F3-976A-DF5D15A4486F}" presName="spNode" presStyleCnt="0"/>
      <dgm:spPr/>
    </dgm:pt>
    <dgm:pt modelId="{BFC3EA1D-2FC2-4B7A-ACF2-B6D9DF0F37D1}" type="pres">
      <dgm:prSet presAssocID="{58410D05-6F70-444F-8DCF-36303F4BD2BA}" presName="sibTrans" presStyleLbl="sibTrans1D1" presStyleIdx="2" presStyleCnt="5"/>
      <dgm:spPr/>
    </dgm:pt>
    <dgm:pt modelId="{FB4E3355-BEFE-4169-A65C-0813C3E8DAAD}" type="pres">
      <dgm:prSet presAssocID="{279A5292-2200-4791-994C-D7BC50C2B5A4}" presName="node" presStyleLbl="node1" presStyleIdx="3" presStyleCnt="5">
        <dgm:presLayoutVars>
          <dgm:bulletEnabled val="1"/>
        </dgm:presLayoutVars>
      </dgm:prSet>
      <dgm:spPr/>
    </dgm:pt>
    <dgm:pt modelId="{58C971AB-2836-4F7F-951D-7175F8490FDF}" type="pres">
      <dgm:prSet presAssocID="{279A5292-2200-4791-994C-D7BC50C2B5A4}" presName="spNode" presStyleCnt="0"/>
      <dgm:spPr/>
    </dgm:pt>
    <dgm:pt modelId="{45DC7E37-49F9-427E-B641-58CD41CB1C58}" type="pres">
      <dgm:prSet presAssocID="{5F60E7D5-431E-4556-8EBC-CC2E809F7608}" presName="sibTrans" presStyleLbl="sibTrans1D1" presStyleIdx="3" presStyleCnt="5"/>
      <dgm:spPr/>
    </dgm:pt>
    <dgm:pt modelId="{D4B23198-7248-4A8A-90A8-52998CC4B4A3}" type="pres">
      <dgm:prSet presAssocID="{B5B13AA6-A198-4006-BFC3-4EE4AC8623F6}" presName="node" presStyleLbl="node1" presStyleIdx="4" presStyleCnt="5">
        <dgm:presLayoutVars>
          <dgm:bulletEnabled val="1"/>
        </dgm:presLayoutVars>
      </dgm:prSet>
      <dgm:spPr/>
    </dgm:pt>
    <dgm:pt modelId="{0005F7CF-FC7F-4748-AA0A-CADCABA1D9C9}" type="pres">
      <dgm:prSet presAssocID="{B5B13AA6-A198-4006-BFC3-4EE4AC8623F6}" presName="spNode" presStyleCnt="0"/>
      <dgm:spPr/>
    </dgm:pt>
    <dgm:pt modelId="{768E6F45-F619-4B5C-94B7-3E5872CF8CEF}" type="pres">
      <dgm:prSet presAssocID="{FF673D08-B423-4398-8B84-FFA373C51EE1}" presName="sibTrans" presStyleLbl="sibTrans1D1" presStyleIdx="4" presStyleCnt="5"/>
      <dgm:spPr/>
    </dgm:pt>
  </dgm:ptLst>
  <dgm:cxnLst>
    <dgm:cxn modelId="{BAB88B10-3207-40F7-BE7E-58CF5AAAEEDB}" srcId="{7ECA0A2D-A936-48F9-8269-4D48DF437765}" destId="{B5B13AA6-A198-4006-BFC3-4EE4AC8623F6}" srcOrd="4" destOrd="0" parTransId="{26445AD7-88A4-4600-9CFA-9B17323CAC91}" sibTransId="{FF673D08-B423-4398-8B84-FFA373C51EE1}"/>
    <dgm:cxn modelId="{10238812-CD66-4459-91ED-AB937416493C}" type="presOf" srcId="{7ECA0A2D-A936-48F9-8269-4D48DF437765}" destId="{1D55BA47-948D-4989-9915-1E8A09352E7C}" srcOrd="0" destOrd="0" presId="urn:microsoft.com/office/officeart/2005/8/layout/cycle6"/>
    <dgm:cxn modelId="{7B636428-AEEC-40A0-8976-FABFD6531B95}" type="presOf" srcId="{279A5292-2200-4791-994C-D7BC50C2B5A4}" destId="{FB4E3355-BEFE-4169-A65C-0813C3E8DAAD}" srcOrd="0" destOrd="0" presId="urn:microsoft.com/office/officeart/2005/8/layout/cycle6"/>
    <dgm:cxn modelId="{94BBFE28-2795-4892-BDBD-411C4DAFE3DB}" srcId="{7ECA0A2D-A936-48F9-8269-4D48DF437765}" destId="{279A5292-2200-4791-994C-D7BC50C2B5A4}" srcOrd="3" destOrd="0" parTransId="{151D063C-E5CE-43F8-BC6F-EB337D0B20A6}" sibTransId="{5F60E7D5-431E-4556-8EBC-CC2E809F7608}"/>
    <dgm:cxn modelId="{BC3BE85D-97EB-452E-9FF4-08A8389B8CE4}" type="presOf" srcId="{639A476D-6B34-4201-9F53-5382FC96EF87}" destId="{4C1BACA2-89A7-48C6-86EF-A3A8FCB1D22B}" srcOrd="0" destOrd="0" presId="urn:microsoft.com/office/officeart/2005/8/layout/cycle6"/>
    <dgm:cxn modelId="{976D7A42-B443-4854-A5BE-BC66A63927E8}" type="presOf" srcId="{5F60E7D5-431E-4556-8EBC-CC2E809F7608}" destId="{45DC7E37-49F9-427E-B641-58CD41CB1C58}" srcOrd="0" destOrd="0" presId="urn:microsoft.com/office/officeart/2005/8/layout/cycle6"/>
    <dgm:cxn modelId="{7D5BCC47-642A-42F4-B22A-176E57AAC934}" type="presOf" srcId="{43D41B0E-09EA-4E7B-B5D9-A4F4ABADE8A4}" destId="{B78550B7-C22E-4005-8F91-C48E6347F810}" srcOrd="0" destOrd="0" presId="urn:microsoft.com/office/officeart/2005/8/layout/cycle6"/>
    <dgm:cxn modelId="{F7DCBF68-6DEE-4C63-AD96-9A8C52FD7C05}" type="presOf" srcId="{B5B13AA6-A198-4006-BFC3-4EE4AC8623F6}" destId="{D4B23198-7248-4A8A-90A8-52998CC4B4A3}" srcOrd="0" destOrd="0" presId="urn:microsoft.com/office/officeart/2005/8/layout/cycle6"/>
    <dgm:cxn modelId="{E1A8D47F-B4F2-4A06-8736-A11A65F74EFF}" type="presOf" srcId="{F5822019-B04F-47F3-976A-DF5D15A4486F}" destId="{0A08D5EF-6B78-4227-B677-ABFBB64AF648}" srcOrd="0" destOrd="0" presId="urn:microsoft.com/office/officeart/2005/8/layout/cycle6"/>
    <dgm:cxn modelId="{6C9CE9B4-5DA2-456C-A7C8-6EFAC4BE5B94}" type="presOf" srcId="{FF673D08-B423-4398-8B84-FFA373C51EE1}" destId="{768E6F45-F619-4B5C-94B7-3E5872CF8CEF}" srcOrd="0" destOrd="0" presId="urn:microsoft.com/office/officeart/2005/8/layout/cycle6"/>
    <dgm:cxn modelId="{8C3E54BC-0812-4D79-9DD9-2F256F08B761}" type="presOf" srcId="{508E6062-7BED-4C31-9689-D824B8CBF05F}" destId="{0C834966-066C-4499-B675-73FEA0AD32C5}" srcOrd="0" destOrd="0" presId="urn:microsoft.com/office/officeart/2005/8/layout/cycle6"/>
    <dgm:cxn modelId="{BCD7FDC1-75C5-48DB-A415-F80E448E4310}" srcId="{7ECA0A2D-A936-48F9-8269-4D48DF437765}" destId="{639A476D-6B34-4201-9F53-5382FC96EF87}" srcOrd="1" destOrd="0" parTransId="{8E76569C-4742-4AB8-B568-F01E489A34FE}" sibTransId="{508E6062-7BED-4C31-9689-D824B8CBF05F}"/>
    <dgm:cxn modelId="{92365CC6-51CC-46C5-805A-A314A8EE42C4}" srcId="{7ECA0A2D-A936-48F9-8269-4D48DF437765}" destId="{43D41B0E-09EA-4E7B-B5D9-A4F4ABADE8A4}" srcOrd="0" destOrd="0" parTransId="{B44F55F0-2186-4C8A-AB13-94664009A89D}" sibTransId="{31065B25-3145-4F38-AC74-6205911B7B21}"/>
    <dgm:cxn modelId="{968E25D9-FD84-4578-B386-056593C9CFFD}" type="presOf" srcId="{58410D05-6F70-444F-8DCF-36303F4BD2BA}" destId="{BFC3EA1D-2FC2-4B7A-ACF2-B6D9DF0F37D1}" srcOrd="0" destOrd="0" presId="urn:microsoft.com/office/officeart/2005/8/layout/cycle6"/>
    <dgm:cxn modelId="{6CF754DF-D049-4B36-B5E1-EEE32AA6EF30}" srcId="{7ECA0A2D-A936-48F9-8269-4D48DF437765}" destId="{F5822019-B04F-47F3-976A-DF5D15A4486F}" srcOrd="2" destOrd="0" parTransId="{2C1DD4BE-D9FA-41E1-A068-0F9FBC970647}" sibTransId="{58410D05-6F70-444F-8DCF-36303F4BD2BA}"/>
    <dgm:cxn modelId="{41A346F8-40A4-4DD3-AD36-F7EDB591184D}" type="presOf" srcId="{31065B25-3145-4F38-AC74-6205911B7B21}" destId="{019A79A9-A14F-4A63-A129-01B73DC01E35}" srcOrd="0" destOrd="0" presId="urn:microsoft.com/office/officeart/2005/8/layout/cycle6"/>
    <dgm:cxn modelId="{50E1AD6F-FC1D-4F6F-8461-5F7CBF0CC2D2}" type="presParOf" srcId="{1D55BA47-948D-4989-9915-1E8A09352E7C}" destId="{B78550B7-C22E-4005-8F91-C48E6347F810}" srcOrd="0" destOrd="0" presId="urn:microsoft.com/office/officeart/2005/8/layout/cycle6"/>
    <dgm:cxn modelId="{1AE21034-296D-4E37-967A-958B96A87E98}" type="presParOf" srcId="{1D55BA47-948D-4989-9915-1E8A09352E7C}" destId="{53F106D5-644C-4909-89A6-B9BAB0B881FA}" srcOrd="1" destOrd="0" presId="urn:microsoft.com/office/officeart/2005/8/layout/cycle6"/>
    <dgm:cxn modelId="{AE3F7EE4-940C-4737-BFB2-69AAB46795B5}" type="presParOf" srcId="{1D55BA47-948D-4989-9915-1E8A09352E7C}" destId="{019A79A9-A14F-4A63-A129-01B73DC01E35}" srcOrd="2" destOrd="0" presId="urn:microsoft.com/office/officeart/2005/8/layout/cycle6"/>
    <dgm:cxn modelId="{4FA9F254-9BEF-405B-889C-B60B30CD4E10}" type="presParOf" srcId="{1D55BA47-948D-4989-9915-1E8A09352E7C}" destId="{4C1BACA2-89A7-48C6-86EF-A3A8FCB1D22B}" srcOrd="3" destOrd="0" presId="urn:microsoft.com/office/officeart/2005/8/layout/cycle6"/>
    <dgm:cxn modelId="{7E6BF308-7BF3-48FB-8D56-AB2359A7777B}" type="presParOf" srcId="{1D55BA47-948D-4989-9915-1E8A09352E7C}" destId="{5BB4CB83-A8B5-4647-9217-6C319B8B4195}" srcOrd="4" destOrd="0" presId="urn:microsoft.com/office/officeart/2005/8/layout/cycle6"/>
    <dgm:cxn modelId="{82BD7365-3AB0-4607-B911-BCF7FCC2B72F}" type="presParOf" srcId="{1D55BA47-948D-4989-9915-1E8A09352E7C}" destId="{0C834966-066C-4499-B675-73FEA0AD32C5}" srcOrd="5" destOrd="0" presId="urn:microsoft.com/office/officeart/2005/8/layout/cycle6"/>
    <dgm:cxn modelId="{6B382510-2825-412D-9313-7DD157D4C0E4}" type="presParOf" srcId="{1D55BA47-948D-4989-9915-1E8A09352E7C}" destId="{0A08D5EF-6B78-4227-B677-ABFBB64AF648}" srcOrd="6" destOrd="0" presId="urn:microsoft.com/office/officeart/2005/8/layout/cycle6"/>
    <dgm:cxn modelId="{084EEE60-157E-41CC-9DBE-2696515B80A0}" type="presParOf" srcId="{1D55BA47-948D-4989-9915-1E8A09352E7C}" destId="{3F256BD1-BDC8-4267-9795-7BA700DE8E28}" srcOrd="7" destOrd="0" presId="urn:microsoft.com/office/officeart/2005/8/layout/cycle6"/>
    <dgm:cxn modelId="{BD55E74A-32EA-4A66-8E21-67FFBA6435B2}" type="presParOf" srcId="{1D55BA47-948D-4989-9915-1E8A09352E7C}" destId="{BFC3EA1D-2FC2-4B7A-ACF2-B6D9DF0F37D1}" srcOrd="8" destOrd="0" presId="urn:microsoft.com/office/officeart/2005/8/layout/cycle6"/>
    <dgm:cxn modelId="{85D1A1FF-41D9-4C91-9EAE-53C6E6ADC675}" type="presParOf" srcId="{1D55BA47-948D-4989-9915-1E8A09352E7C}" destId="{FB4E3355-BEFE-4169-A65C-0813C3E8DAAD}" srcOrd="9" destOrd="0" presId="urn:microsoft.com/office/officeart/2005/8/layout/cycle6"/>
    <dgm:cxn modelId="{DF97844D-C08A-45D9-8CA8-78F33C013805}" type="presParOf" srcId="{1D55BA47-948D-4989-9915-1E8A09352E7C}" destId="{58C971AB-2836-4F7F-951D-7175F8490FDF}" srcOrd="10" destOrd="0" presId="urn:microsoft.com/office/officeart/2005/8/layout/cycle6"/>
    <dgm:cxn modelId="{CAB22A10-6B73-41AA-98CD-04D29EA9831E}" type="presParOf" srcId="{1D55BA47-948D-4989-9915-1E8A09352E7C}" destId="{45DC7E37-49F9-427E-B641-58CD41CB1C58}" srcOrd="11" destOrd="0" presId="urn:microsoft.com/office/officeart/2005/8/layout/cycle6"/>
    <dgm:cxn modelId="{972AC12E-E969-4EB2-AD83-A59A5F0638B5}" type="presParOf" srcId="{1D55BA47-948D-4989-9915-1E8A09352E7C}" destId="{D4B23198-7248-4A8A-90A8-52998CC4B4A3}" srcOrd="12" destOrd="0" presId="urn:microsoft.com/office/officeart/2005/8/layout/cycle6"/>
    <dgm:cxn modelId="{A7B959C3-DB27-4334-B9A0-A252DA307518}" type="presParOf" srcId="{1D55BA47-948D-4989-9915-1E8A09352E7C}" destId="{0005F7CF-FC7F-4748-AA0A-CADCABA1D9C9}" srcOrd="13" destOrd="0" presId="urn:microsoft.com/office/officeart/2005/8/layout/cycle6"/>
    <dgm:cxn modelId="{D45AE604-ECB0-4564-BE96-F2142B06B725}" type="presParOf" srcId="{1D55BA47-948D-4989-9915-1E8A09352E7C}" destId="{768E6F45-F619-4B5C-94B7-3E5872CF8CEF}" srcOrd="14" destOrd="0" presId="urn:microsoft.com/office/officeart/2005/8/layout/cycle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D10E02-ABFB-4E7B-AD6E-8DE65230A5F0}" type="doc">
      <dgm:prSet loTypeId="urn:microsoft.com/office/officeart/2005/8/layout/vList3" loCatId="list" qsTypeId="urn:microsoft.com/office/officeart/2005/8/quickstyle/simple1" qsCatId="simple" csTypeId="urn:microsoft.com/office/officeart/2005/8/colors/accent1_3" csCatId="accent1" phldr="1"/>
      <dgm:spPr/>
      <dgm:t>
        <a:bodyPr/>
        <a:lstStyle/>
        <a:p>
          <a:endParaRPr lang="es-ES"/>
        </a:p>
      </dgm:t>
    </dgm:pt>
    <dgm:pt modelId="{373489EF-9731-42F8-BAA2-6A9980F4C5BD}">
      <dgm:prSet custT="1"/>
      <dgm:spPr>
        <a:solidFill>
          <a:srgbClr val="002060"/>
        </a:solidFill>
      </dgm:spPr>
      <dgm:t>
        <a:bodyPr/>
        <a:lstStyle/>
        <a:p>
          <a:r>
            <a:rPr lang="es-ES" sz="2400" b="0" dirty="0">
              <a:latin typeface="+mn-lt"/>
              <a:cs typeface="Arial" panose="020B0604020202020204" pitchFamily="34" charset="0"/>
            </a:rPr>
            <a:t>Homologación de proveedores, niveles de servicio y requerimientos funcionales SIR</a:t>
          </a:r>
        </a:p>
      </dgm:t>
    </dgm:pt>
    <dgm:pt modelId="{792E65FE-21C4-4EA9-820B-FAE6702D4C1F}" type="parTrans" cxnId="{CF5123B9-5EE3-4991-B8FE-96200309C4B1}">
      <dgm:prSet/>
      <dgm:spPr/>
      <dgm:t>
        <a:bodyPr/>
        <a:lstStyle/>
        <a:p>
          <a:endParaRPr lang="es-EC" sz="2000"/>
        </a:p>
      </dgm:t>
    </dgm:pt>
    <dgm:pt modelId="{011574A8-9E73-497F-B142-16CED62FC7FB}" type="sibTrans" cxnId="{CF5123B9-5EE3-4991-B8FE-96200309C4B1}">
      <dgm:prSet/>
      <dgm:spPr/>
      <dgm:t>
        <a:bodyPr/>
        <a:lstStyle/>
        <a:p>
          <a:endParaRPr lang="es-EC" sz="2000"/>
        </a:p>
      </dgm:t>
    </dgm:pt>
    <dgm:pt modelId="{92EC8D45-65C3-4971-8C03-C39D315C1B01}">
      <dgm:prSet custT="1"/>
      <dgm:spPr>
        <a:solidFill>
          <a:srgbClr val="002060"/>
        </a:solidFill>
      </dgm:spPr>
      <dgm:t>
        <a:bodyPr/>
        <a:lstStyle/>
        <a:p>
          <a:r>
            <a:rPr lang="es-ES" sz="2400" b="0" baseline="0" dirty="0">
              <a:latin typeface="+mn-lt"/>
              <a:cs typeface="Arial" panose="020B0604020202020204" pitchFamily="34" charset="0"/>
            </a:rPr>
            <a:t>Definición del método de pago de cada uno de los subsistemas</a:t>
          </a:r>
          <a:endParaRPr lang="es-ES" sz="2400" b="0" dirty="0">
            <a:latin typeface="+mn-lt"/>
            <a:cs typeface="Arial" panose="020B0604020202020204" pitchFamily="34" charset="0"/>
          </a:endParaRPr>
        </a:p>
      </dgm:t>
    </dgm:pt>
    <dgm:pt modelId="{B0363E01-F972-40F8-96A3-033BF1824DBF}" type="parTrans" cxnId="{6CC090D8-E9D1-466A-A83F-09CB161DA17A}">
      <dgm:prSet/>
      <dgm:spPr/>
      <dgm:t>
        <a:bodyPr/>
        <a:lstStyle/>
        <a:p>
          <a:endParaRPr lang="es-EC"/>
        </a:p>
      </dgm:t>
    </dgm:pt>
    <dgm:pt modelId="{DEB8CF27-63E6-444C-8363-EBDE9BAB17E6}" type="sibTrans" cxnId="{6CC090D8-E9D1-466A-A83F-09CB161DA17A}">
      <dgm:prSet/>
      <dgm:spPr/>
      <dgm:t>
        <a:bodyPr/>
        <a:lstStyle/>
        <a:p>
          <a:endParaRPr lang="es-EC"/>
        </a:p>
      </dgm:t>
    </dgm:pt>
    <dgm:pt modelId="{6282DBF4-A9A4-41E5-B0A7-93A9245A72F0}">
      <dgm:prSet custT="1"/>
      <dgm:spPr>
        <a:solidFill>
          <a:srgbClr val="002060"/>
        </a:solidFill>
      </dgm:spPr>
      <dgm:t>
        <a:bodyPr/>
        <a:lstStyle/>
        <a:p>
          <a:r>
            <a:rPr lang="es-ES" sz="2400" dirty="0">
              <a:latin typeface="+mn-lt"/>
            </a:rPr>
            <a:t>Creación de fideicomiso</a:t>
          </a:r>
          <a:endParaRPr lang="es-EC" sz="2400" dirty="0">
            <a:latin typeface="+mn-lt"/>
          </a:endParaRPr>
        </a:p>
      </dgm:t>
    </dgm:pt>
    <dgm:pt modelId="{29830232-CE90-4E61-B341-2195A3AAF190}" type="parTrans" cxnId="{28CD762C-2D59-455B-AFC1-BC228685E119}">
      <dgm:prSet/>
      <dgm:spPr/>
      <dgm:t>
        <a:bodyPr/>
        <a:lstStyle/>
        <a:p>
          <a:endParaRPr lang="es-EC"/>
        </a:p>
      </dgm:t>
    </dgm:pt>
    <dgm:pt modelId="{4EFA6DA8-E550-4837-86B1-78B1E00C7903}" type="sibTrans" cxnId="{28CD762C-2D59-455B-AFC1-BC228685E119}">
      <dgm:prSet/>
      <dgm:spPr/>
      <dgm:t>
        <a:bodyPr/>
        <a:lstStyle/>
        <a:p>
          <a:endParaRPr lang="es-EC"/>
        </a:p>
      </dgm:t>
    </dgm:pt>
    <dgm:pt modelId="{3B5BE6DB-8B20-46A0-9727-A48C5AFA927F}">
      <dgm:prSet custT="1"/>
      <dgm:spPr>
        <a:solidFill>
          <a:srgbClr val="002060"/>
        </a:solidFill>
      </dgm:spPr>
      <dgm:t>
        <a:bodyPr/>
        <a:lstStyle/>
        <a:p>
          <a:r>
            <a:rPr lang="es-ES" sz="2000" dirty="0"/>
            <a:t>Certificación presupuestaria (Alternativa B)</a:t>
          </a:r>
          <a:endParaRPr lang="es-EC" sz="2000" dirty="0"/>
        </a:p>
      </dgm:t>
    </dgm:pt>
    <dgm:pt modelId="{6162B15D-680C-47F9-83C4-8EA9EF287E68}" type="parTrans" cxnId="{CB30992D-593E-4409-9B6A-2EE4DC3E5D16}">
      <dgm:prSet/>
      <dgm:spPr/>
      <dgm:t>
        <a:bodyPr/>
        <a:lstStyle/>
        <a:p>
          <a:endParaRPr lang="es-EC"/>
        </a:p>
      </dgm:t>
    </dgm:pt>
    <dgm:pt modelId="{731E50DD-3815-4FAE-8C2C-C996D4BC035A}" type="sibTrans" cxnId="{CB30992D-593E-4409-9B6A-2EE4DC3E5D16}">
      <dgm:prSet/>
      <dgm:spPr/>
      <dgm:t>
        <a:bodyPr/>
        <a:lstStyle/>
        <a:p>
          <a:endParaRPr lang="es-EC"/>
        </a:p>
      </dgm:t>
    </dgm:pt>
    <dgm:pt modelId="{78FB5E1D-3933-4717-960F-FED89A6DDE6A}" type="pres">
      <dgm:prSet presAssocID="{84D10E02-ABFB-4E7B-AD6E-8DE65230A5F0}" presName="linearFlow" presStyleCnt="0">
        <dgm:presLayoutVars>
          <dgm:dir/>
          <dgm:resizeHandles val="exact"/>
        </dgm:presLayoutVars>
      </dgm:prSet>
      <dgm:spPr/>
    </dgm:pt>
    <dgm:pt modelId="{52344A0D-43E9-4AE9-8787-5398A580CC35}" type="pres">
      <dgm:prSet presAssocID="{92EC8D45-65C3-4971-8C03-C39D315C1B01}" presName="composite" presStyleCnt="0"/>
      <dgm:spPr/>
    </dgm:pt>
    <dgm:pt modelId="{67F2D774-73DF-4902-9B24-A89F33C7D58A}" type="pres">
      <dgm:prSet presAssocID="{92EC8D45-65C3-4971-8C03-C39D315C1B01}" presName="imgShp" presStyleLbl="fgImgPlace1" presStyleIdx="0" presStyleCnt="4"/>
      <dgm:spPr/>
    </dgm:pt>
    <dgm:pt modelId="{F94D44F5-2443-491D-914F-3CD7331935A0}" type="pres">
      <dgm:prSet presAssocID="{92EC8D45-65C3-4971-8C03-C39D315C1B01}" presName="txShp" presStyleLbl="node1" presStyleIdx="0" presStyleCnt="4">
        <dgm:presLayoutVars>
          <dgm:bulletEnabled val="1"/>
        </dgm:presLayoutVars>
      </dgm:prSet>
      <dgm:spPr/>
    </dgm:pt>
    <dgm:pt modelId="{EC66CB38-1DAD-4F98-8295-522E1E63E326}" type="pres">
      <dgm:prSet presAssocID="{DEB8CF27-63E6-444C-8363-EBDE9BAB17E6}" presName="spacing" presStyleCnt="0"/>
      <dgm:spPr/>
    </dgm:pt>
    <dgm:pt modelId="{D0211116-D041-4615-B39A-C693D31742DA}" type="pres">
      <dgm:prSet presAssocID="{373489EF-9731-42F8-BAA2-6A9980F4C5BD}" presName="composite" presStyleCnt="0"/>
      <dgm:spPr/>
    </dgm:pt>
    <dgm:pt modelId="{3C1106EB-ACA9-42E4-A128-F557BCA052C6}" type="pres">
      <dgm:prSet presAssocID="{373489EF-9731-42F8-BAA2-6A9980F4C5BD}" presName="imgShp" presStyleLbl="fgImgPlace1" presStyleIdx="1" presStyleCnt="4"/>
      <dgm:spPr/>
    </dgm:pt>
    <dgm:pt modelId="{B7AF9744-E7A5-4857-9B9E-F0BC6EC8BCE5}" type="pres">
      <dgm:prSet presAssocID="{373489EF-9731-42F8-BAA2-6A9980F4C5BD}" presName="txShp" presStyleLbl="node1" presStyleIdx="1" presStyleCnt="4">
        <dgm:presLayoutVars>
          <dgm:bulletEnabled val="1"/>
        </dgm:presLayoutVars>
      </dgm:prSet>
      <dgm:spPr/>
    </dgm:pt>
    <dgm:pt modelId="{DF64CE26-2991-4C9A-844A-E3E14503EBC3}" type="pres">
      <dgm:prSet presAssocID="{011574A8-9E73-497F-B142-16CED62FC7FB}" presName="spacing" presStyleCnt="0"/>
      <dgm:spPr/>
    </dgm:pt>
    <dgm:pt modelId="{BAF45589-50CC-43B7-9537-6EB00329EA17}" type="pres">
      <dgm:prSet presAssocID="{6282DBF4-A9A4-41E5-B0A7-93A9245A72F0}" presName="composite" presStyleCnt="0"/>
      <dgm:spPr/>
    </dgm:pt>
    <dgm:pt modelId="{8FE11D6E-E20B-40C5-9F9D-A850C015E195}" type="pres">
      <dgm:prSet presAssocID="{6282DBF4-A9A4-41E5-B0A7-93A9245A72F0}" presName="imgShp" presStyleLbl="fgImgPlace1" presStyleIdx="2" presStyleCnt="4"/>
      <dgm:spPr/>
    </dgm:pt>
    <dgm:pt modelId="{B1D91E20-AD59-4706-81AF-47CB39437A72}" type="pres">
      <dgm:prSet presAssocID="{6282DBF4-A9A4-41E5-B0A7-93A9245A72F0}" presName="txShp" presStyleLbl="node1" presStyleIdx="2" presStyleCnt="4">
        <dgm:presLayoutVars>
          <dgm:bulletEnabled val="1"/>
        </dgm:presLayoutVars>
      </dgm:prSet>
      <dgm:spPr/>
    </dgm:pt>
    <dgm:pt modelId="{8CB244A8-AE2D-4904-9D9D-7B25396BF33F}" type="pres">
      <dgm:prSet presAssocID="{4EFA6DA8-E550-4837-86B1-78B1E00C7903}" presName="spacing" presStyleCnt="0"/>
      <dgm:spPr/>
    </dgm:pt>
    <dgm:pt modelId="{EA076335-313D-4FE1-A31C-6241EBBC779B}" type="pres">
      <dgm:prSet presAssocID="{3B5BE6DB-8B20-46A0-9727-A48C5AFA927F}" presName="composite" presStyleCnt="0"/>
      <dgm:spPr/>
    </dgm:pt>
    <dgm:pt modelId="{8E5F4E41-6060-428D-8A94-8375047F369B}" type="pres">
      <dgm:prSet presAssocID="{3B5BE6DB-8B20-46A0-9727-A48C5AFA927F}" presName="imgShp" presStyleLbl="fgImgPlace1" presStyleIdx="3" presStyleCnt="4"/>
      <dgm:spPr/>
    </dgm:pt>
    <dgm:pt modelId="{C7DE5610-B998-4D31-A804-022E5C02AB5B}" type="pres">
      <dgm:prSet presAssocID="{3B5BE6DB-8B20-46A0-9727-A48C5AFA927F}" presName="txShp" presStyleLbl="node1" presStyleIdx="3" presStyleCnt="4">
        <dgm:presLayoutVars>
          <dgm:bulletEnabled val="1"/>
        </dgm:presLayoutVars>
      </dgm:prSet>
      <dgm:spPr/>
    </dgm:pt>
  </dgm:ptLst>
  <dgm:cxnLst>
    <dgm:cxn modelId="{50E8282B-FC5E-4E86-A501-7FF3665DAB11}" type="presOf" srcId="{373489EF-9731-42F8-BAA2-6A9980F4C5BD}" destId="{B7AF9744-E7A5-4857-9B9E-F0BC6EC8BCE5}" srcOrd="0" destOrd="0" presId="urn:microsoft.com/office/officeart/2005/8/layout/vList3"/>
    <dgm:cxn modelId="{28CD762C-2D59-455B-AFC1-BC228685E119}" srcId="{84D10E02-ABFB-4E7B-AD6E-8DE65230A5F0}" destId="{6282DBF4-A9A4-41E5-B0A7-93A9245A72F0}" srcOrd="2" destOrd="0" parTransId="{29830232-CE90-4E61-B341-2195A3AAF190}" sibTransId="{4EFA6DA8-E550-4837-86B1-78B1E00C7903}"/>
    <dgm:cxn modelId="{CB30992D-593E-4409-9B6A-2EE4DC3E5D16}" srcId="{84D10E02-ABFB-4E7B-AD6E-8DE65230A5F0}" destId="{3B5BE6DB-8B20-46A0-9727-A48C5AFA927F}" srcOrd="3" destOrd="0" parTransId="{6162B15D-680C-47F9-83C4-8EA9EF287E68}" sibTransId="{731E50DD-3815-4FAE-8C2C-C996D4BC035A}"/>
    <dgm:cxn modelId="{10A45436-AE18-4661-8E8A-9E9535F4E134}" type="presOf" srcId="{92EC8D45-65C3-4971-8C03-C39D315C1B01}" destId="{F94D44F5-2443-491D-914F-3CD7331935A0}" srcOrd="0" destOrd="0" presId="urn:microsoft.com/office/officeart/2005/8/layout/vList3"/>
    <dgm:cxn modelId="{57188455-BDE9-427D-9D09-AD72E031BB54}" type="presOf" srcId="{6282DBF4-A9A4-41E5-B0A7-93A9245A72F0}" destId="{B1D91E20-AD59-4706-81AF-47CB39437A72}" srcOrd="0" destOrd="0" presId="urn:microsoft.com/office/officeart/2005/8/layout/vList3"/>
    <dgm:cxn modelId="{CF5123B9-5EE3-4991-B8FE-96200309C4B1}" srcId="{84D10E02-ABFB-4E7B-AD6E-8DE65230A5F0}" destId="{373489EF-9731-42F8-BAA2-6A9980F4C5BD}" srcOrd="1" destOrd="0" parTransId="{792E65FE-21C4-4EA9-820B-FAE6702D4C1F}" sibTransId="{011574A8-9E73-497F-B142-16CED62FC7FB}"/>
    <dgm:cxn modelId="{325B50BB-4D5E-4C16-A51E-DAA17DD78439}" type="presOf" srcId="{3B5BE6DB-8B20-46A0-9727-A48C5AFA927F}" destId="{C7DE5610-B998-4D31-A804-022E5C02AB5B}" srcOrd="0" destOrd="0" presId="urn:microsoft.com/office/officeart/2005/8/layout/vList3"/>
    <dgm:cxn modelId="{7074EECB-2207-4B64-84FA-72C3CC3CDF49}" type="presOf" srcId="{84D10E02-ABFB-4E7B-AD6E-8DE65230A5F0}" destId="{78FB5E1D-3933-4717-960F-FED89A6DDE6A}" srcOrd="0" destOrd="0" presId="urn:microsoft.com/office/officeart/2005/8/layout/vList3"/>
    <dgm:cxn modelId="{6CC090D8-E9D1-466A-A83F-09CB161DA17A}" srcId="{84D10E02-ABFB-4E7B-AD6E-8DE65230A5F0}" destId="{92EC8D45-65C3-4971-8C03-C39D315C1B01}" srcOrd="0" destOrd="0" parTransId="{B0363E01-F972-40F8-96A3-033BF1824DBF}" sibTransId="{DEB8CF27-63E6-444C-8363-EBDE9BAB17E6}"/>
    <dgm:cxn modelId="{51147A85-2F1C-432B-BC89-7EBA62E73FB0}" type="presParOf" srcId="{78FB5E1D-3933-4717-960F-FED89A6DDE6A}" destId="{52344A0D-43E9-4AE9-8787-5398A580CC35}" srcOrd="0" destOrd="0" presId="urn:microsoft.com/office/officeart/2005/8/layout/vList3"/>
    <dgm:cxn modelId="{62534682-A4B5-4623-AFD8-1648B8B4C660}" type="presParOf" srcId="{52344A0D-43E9-4AE9-8787-5398A580CC35}" destId="{67F2D774-73DF-4902-9B24-A89F33C7D58A}" srcOrd="0" destOrd="0" presId="urn:microsoft.com/office/officeart/2005/8/layout/vList3"/>
    <dgm:cxn modelId="{A01AA368-D446-46A1-9406-3BB6D51191E4}" type="presParOf" srcId="{52344A0D-43E9-4AE9-8787-5398A580CC35}" destId="{F94D44F5-2443-491D-914F-3CD7331935A0}" srcOrd="1" destOrd="0" presId="urn:microsoft.com/office/officeart/2005/8/layout/vList3"/>
    <dgm:cxn modelId="{7202350C-28CB-438A-B83B-00643F889DFA}" type="presParOf" srcId="{78FB5E1D-3933-4717-960F-FED89A6DDE6A}" destId="{EC66CB38-1DAD-4F98-8295-522E1E63E326}" srcOrd="1" destOrd="0" presId="urn:microsoft.com/office/officeart/2005/8/layout/vList3"/>
    <dgm:cxn modelId="{68CEB246-9DFD-4327-BEEA-6D4A1634D9EB}" type="presParOf" srcId="{78FB5E1D-3933-4717-960F-FED89A6DDE6A}" destId="{D0211116-D041-4615-B39A-C693D31742DA}" srcOrd="2" destOrd="0" presId="urn:microsoft.com/office/officeart/2005/8/layout/vList3"/>
    <dgm:cxn modelId="{1D455250-3CB8-4A59-B8F9-400B13F1527A}" type="presParOf" srcId="{D0211116-D041-4615-B39A-C693D31742DA}" destId="{3C1106EB-ACA9-42E4-A128-F557BCA052C6}" srcOrd="0" destOrd="0" presId="urn:microsoft.com/office/officeart/2005/8/layout/vList3"/>
    <dgm:cxn modelId="{4483EE74-1970-4F3B-AE80-02DF1EF44765}" type="presParOf" srcId="{D0211116-D041-4615-B39A-C693D31742DA}" destId="{B7AF9744-E7A5-4857-9B9E-F0BC6EC8BCE5}" srcOrd="1" destOrd="0" presId="urn:microsoft.com/office/officeart/2005/8/layout/vList3"/>
    <dgm:cxn modelId="{D55E1116-A42D-446A-B86C-AAC2E3EBB4AD}" type="presParOf" srcId="{78FB5E1D-3933-4717-960F-FED89A6DDE6A}" destId="{DF64CE26-2991-4C9A-844A-E3E14503EBC3}" srcOrd="3" destOrd="0" presId="urn:microsoft.com/office/officeart/2005/8/layout/vList3"/>
    <dgm:cxn modelId="{77B0FD6D-3E4E-470A-9812-2F62925E3C3C}" type="presParOf" srcId="{78FB5E1D-3933-4717-960F-FED89A6DDE6A}" destId="{BAF45589-50CC-43B7-9537-6EB00329EA17}" srcOrd="4" destOrd="0" presId="urn:microsoft.com/office/officeart/2005/8/layout/vList3"/>
    <dgm:cxn modelId="{DF5154B0-9E87-41C1-BDE6-7DC43902D146}" type="presParOf" srcId="{BAF45589-50CC-43B7-9537-6EB00329EA17}" destId="{8FE11D6E-E20B-40C5-9F9D-A850C015E195}" srcOrd="0" destOrd="0" presId="urn:microsoft.com/office/officeart/2005/8/layout/vList3"/>
    <dgm:cxn modelId="{8940F1AB-7365-4A4A-AC70-F5AA6B4EAFF6}" type="presParOf" srcId="{BAF45589-50CC-43B7-9537-6EB00329EA17}" destId="{B1D91E20-AD59-4706-81AF-47CB39437A72}" srcOrd="1" destOrd="0" presId="urn:microsoft.com/office/officeart/2005/8/layout/vList3"/>
    <dgm:cxn modelId="{607B325D-C20F-47B6-B5A5-454E65F5A6FA}" type="presParOf" srcId="{78FB5E1D-3933-4717-960F-FED89A6DDE6A}" destId="{8CB244A8-AE2D-4904-9D9D-7B25396BF33F}" srcOrd="5" destOrd="0" presId="urn:microsoft.com/office/officeart/2005/8/layout/vList3"/>
    <dgm:cxn modelId="{297070B2-2B06-4C81-96C6-AA6830BE552F}" type="presParOf" srcId="{78FB5E1D-3933-4717-960F-FED89A6DDE6A}" destId="{EA076335-313D-4FE1-A31C-6241EBBC779B}" srcOrd="6" destOrd="0" presId="urn:microsoft.com/office/officeart/2005/8/layout/vList3"/>
    <dgm:cxn modelId="{275D3C53-D843-4482-B214-998ECF1DCF3E}" type="presParOf" srcId="{EA076335-313D-4FE1-A31C-6241EBBC779B}" destId="{8E5F4E41-6060-428D-8A94-8375047F369B}" srcOrd="0" destOrd="0" presId="urn:microsoft.com/office/officeart/2005/8/layout/vList3"/>
    <dgm:cxn modelId="{D4E72EB1-EE6C-4FB5-AF3F-4FD95EE9A255}" type="presParOf" srcId="{EA076335-313D-4FE1-A31C-6241EBBC779B}" destId="{C7DE5610-B998-4D31-A804-022E5C02AB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8067F-B5FB-4215-A572-A3AD59FE84A3}">
      <dsp:nvSpPr>
        <dsp:cNvPr id="0" name=""/>
        <dsp:cNvSpPr/>
      </dsp:nvSpPr>
      <dsp:spPr>
        <a:xfrm>
          <a:off x="0" y="949197"/>
          <a:ext cx="10689917" cy="126559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42AEF-1B30-4F17-90F4-2B69B1AC270A}">
      <dsp:nvSpPr>
        <dsp:cNvPr id="0" name=""/>
        <dsp:cNvSpPr/>
      </dsp:nvSpPr>
      <dsp:spPr>
        <a:xfrm>
          <a:off x="2744" y="0"/>
          <a:ext cx="886694"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ES" sz="1100" kern="1200" dirty="0"/>
            <a:t>Estudios Previos</a:t>
          </a:r>
        </a:p>
      </dsp:txBody>
      <dsp:txXfrm>
        <a:off x="2744" y="0"/>
        <a:ext cx="886694" cy="1265596"/>
      </dsp:txXfrm>
    </dsp:sp>
    <dsp:sp modelId="{F5FE87C5-A3D7-46BE-9EF0-86FC69368749}">
      <dsp:nvSpPr>
        <dsp:cNvPr id="0" name=""/>
        <dsp:cNvSpPr/>
      </dsp:nvSpPr>
      <dsp:spPr>
        <a:xfrm>
          <a:off x="287892" y="1423796"/>
          <a:ext cx="316399" cy="3163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1BEB1-F33A-4A2A-A561-4F9CCB03DE73}">
      <dsp:nvSpPr>
        <dsp:cNvPr id="0" name=""/>
        <dsp:cNvSpPr/>
      </dsp:nvSpPr>
      <dsp:spPr>
        <a:xfrm>
          <a:off x="956118" y="1898395"/>
          <a:ext cx="842004"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EC" sz="1100" kern="1200" dirty="0"/>
            <a:t>Alternativas de solución</a:t>
          </a:r>
          <a:endParaRPr lang="es-ES" sz="1100" kern="1200" dirty="0"/>
        </a:p>
      </dsp:txBody>
      <dsp:txXfrm>
        <a:off x="956118" y="1898395"/>
        <a:ext cx="842004" cy="1265596"/>
      </dsp:txXfrm>
    </dsp:sp>
    <dsp:sp modelId="{D859CF88-7B81-46DC-A441-0AEAB1089F17}">
      <dsp:nvSpPr>
        <dsp:cNvPr id="0" name=""/>
        <dsp:cNvSpPr/>
      </dsp:nvSpPr>
      <dsp:spPr>
        <a:xfrm>
          <a:off x="1218921" y="1423796"/>
          <a:ext cx="316399" cy="316399"/>
        </a:xfrm>
        <a:prstGeom prst="ellipse">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C6F05-E5F3-42E2-BA94-D379D65A6F5D}">
      <dsp:nvSpPr>
        <dsp:cNvPr id="0" name=""/>
        <dsp:cNvSpPr/>
      </dsp:nvSpPr>
      <dsp:spPr>
        <a:xfrm>
          <a:off x="1864802" y="0"/>
          <a:ext cx="1343900"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ES" sz="1100" kern="1200" dirty="0"/>
            <a:t>Estudio de Factibilidad</a:t>
          </a:r>
        </a:p>
      </dsp:txBody>
      <dsp:txXfrm>
        <a:off x="1864802" y="0"/>
        <a:ext cx="1343900" cy="1265596"/>
      </dsp:txXfrm>
    </dsp:sp>
    <dsp:sp modelId="{2932B7DC-55BE-4E21-A133-3FAA2C69C50A}">
      <dsp:nvSpPr>
        <dsp:cNvPr id="0" name=""/>
        <dsp:cNvSpPr/>
      </dsp:nvSpPr>
      <dsp:spPr>
        <a:xfrm>
          <a:off x="2378553" y="1423796"/>
          <a:ext cx="316399" cy="316399"/>
        </a:xfrm>
        <a:prstGeom prst="ellips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E91A6-41BC-4E39-8395-0DC932FFA0DD}">
      <dsp:nvSpPr>
        <dsp:cNvPr id="0" name=""/>
        <dsp:cNvSpPr/>
      </dsp:nvSpPr>
      <dsp:spPr>
        <a:xfrm>
          <a:off x="3385181" y="1864084"/>
          <a:ext cx="1095714"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b="1" kern="1200" dirty="0"/>
            <a:t>Estudio </a:t>
          </a:r>
          <a:r>
            <a:rPr lang="es-ES" sz="1200" b="1" kern="1200" dirty="0"/>
            <a:t>de</a:t>
          </a:r>
          <a:r>
            <a:rPr lang="es-ES" sz="1400" b="1" kern="1200" dirty="0"/>
            <a:t> Mercado</a:t>
          </a:r>
        </a:p>
        <a:p>
          <a:pPr marL="0" lvl="0" indent="0" algn="ctr" defTabSz="622300">
            <a:lnSpc>
              <a:spcPct val="90000"/>
            </a:lnSpc>
            <a:spcBef>
              <a:spcPct val="0"/>
            </a:spcBef>
            <a:spcAft>
              <a:spcPct val="35000"/>
            </a:spcAft>
            <a:buNone/>
          </a:pPr>
          <a:r>
            <a:rPr lang="es-ES" sz="1400" b="1" kern="1200" dirty="0"/>
            <a:t>(9/12 al 15/01/21)</a:t>
          </a:r>
        </a:p>
      </dsp:txBody>
      <dsp:txXfrm>
        <a:off x="3385181" y="1864084"/>
        <a:ext cx="1095714" cy="1265596"/>
      </dsp:txXfrm>
    </dsp:sp>
    <dsp:sp modelId="{B323490E-76D4-46CF-915B-07386A6A4B8C}">
      <dsp:nvSpPr>
        <dsp:cNvPr id="0" name=""/>
        <dsp:cNvSpPr/>
      </dsp:nvSpPr>
      <dsp:spPr>
        <a:xfrm>
          <a:off x="3642695" y="1423796"/>
          <a:ext cx="316399" cy="316399"/>
        </a:xfrm>
        <a:prstGeom prst="ellipse">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84D12-42A0-4ED2-A557-6EED5037C9EE}">
      <dsp:nvSpPr>
        <dsp:cNvPr id="0" name=""/>
        <dsp:cNvSpPr/>
      </dsp:nvSpPr>
      <dsp:spPr>
        <a:xfrm>
          <a:off x="4616214" y="2240"/>
          <a:ext cx="1231831"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ES" sz="1100" kern="1200" dirty="0"/>
            <a:t>Incorporar responsabilidad al aliado</a:t>
          </a:r>
        </a:p>
      </dsp:txBody>
      <dsp:txXfrm>
        <a:off x="4616214" y="2240"/>
        <a:ext cx="1231831" cy="1265596"/>
      </dsp:txXfrm>
    </dsp:sp>
    <dsp:sp modelId="{B9461F97-7E72-48E5-BA3D-E3D741A10888}">
      <dsp:nvSpPr>
        <dsp:cNvPr id="0" name=""/>
        <dsp:cNvSpPr/>
      </dsp:nvSpPr>
      <dsp:spPr>
        <a:xfrm>
          <a:off x="5059828" y="1423796"/>
          <a:ext cx="316399" cy="316399"/>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38A8F8-5789-4099-AAF2-89F196C7E54B}">
      <dsp:nvSpPr>
        <dsp:cNvPr id="0" name=""/>
        <dsp:cNvSpPr/>
      </dsp:nvSpPr>
      <dsp:spPr>
        <a:xfrm>
          <a:off x="5734477" y="1898395"/>
          <a:ext cx="1155841"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ES" sz="1100" kern="1200" dirty="0"/>
            <a:t>Inicio de implementación</a:t>
          </a:r>
        </a:p>
      </dsp:txBody>
      <dsp:txXfrm>
        <a:off x="5734477" y="1898395"/>
        <a:ext cx="1155841" cy="1265596"/>
      </dsp:txXfrm>
    </dsp:sp>
    <dsp:sp modelId="{8D43621D-C22F-468B-871D-94D291E70ABC}">
      <dsp:nvSpPr>
        <dsp:cNvPr id="0" name=""/>
        <dsp:cNvSpPr/>
      </dsp:nvSpPr>
      <dsp:spPr>
        <a:xfrm>
          <a:off x="6180406" y="1423796"/>
          <a:ext cx="316399" cy="316399"/>
        </a:xfrm>
        <a:prstGeom prst="ellipse">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A6237-0692-4C14-AB7A-F6D1D7036D0E}">
      <dsp:nvSpPr>
        <dsp:cNvPr id="0" name=""/>
        <dsp:cNvSpPr/>
      </dsp:nvSpPr>
      <dsp:spPr>
        <a:xfrm>
          <a:off x="6869428" y="0"/>
          <a:ext cx="886694"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EC" sz="1200" kern="1200" dirty="0"/>
            <a:t>Pruebas del sistema</a:t>
          </a:r>
          <a:endParaRPr lang="es-ES" sz="1200" b="0" kern="1200" dirty="0"/>
        </a:p>
      </dsp:txBody>
      <dsp:txXfrm>
        <a:off x="6869428" y="0"/>
        <a:ext cx="886694" cy="1265596"/>
      </dsp:txXfrm>
    </dsp:sp>
    <dsp:sp modelId="{88D97C4A-524D-49E1-894F-927A216BFB69}">
      <dsp:nvSpPr>
        <dsp:cNvPr id="0" name=""/>
        <dsp:cNvSpPr/>
      </dsp:nvSpPr>
      <dsp:spPr>
        <a:xfrm>
          <a:off x="7154576" y="1423796"/>
          <a:ext cx="316399" cy="316399"/>
        </a:xfrm>
        <a:prstGeom prst="ellips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F09C8-4D43-48C4-9F0E-F48FD3955B88}">
      <dsp:nvSpPr>
        <dsp:cNvPr id="0" name=""/>
        <dsp:cNvSpPr/>
      </dsp:nvSpPr>
      <dsp:spPr>
        <a:xfrm>
          <a:off x="7733919" y="1897673"/>
          <a:ext cx="886694"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s-ES" sz="1200" b="0" kern="1200" dirty="0"/>
        </a:p>
      </dsp:txBody>
      <dsp:txXfrm>
        <a:off x="7733919" y="1897673"/>
        <a:ext cx="886694" cy="1265596"/>
      </dsp:txXfrm>
    </dsp:sp>
    <dsp:sp modelId="{D83666C7-2B80-48B5-B90D-366A9E466835}">
      <dsp:nvSpPr>
        <dsp:cNvPr id="0" name=""/>
        <dsp:cNvSpPr/>
      </dsp:nvSpPr>
      <dsp:spPr>
        <a:xfrm>
          <a:off x="8085604" y="1423796"/>
          <a:ext cx="316399" cy="316399"/>
        </a:xfrm>
        <a:prstGeom prst="ellipse">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A7013-F7C0-4E4C-819D-2F831F2B7B10}">
      <dsp:nvSpPr>
        <dsp:cNvPr id="0" name=""/>
        <dsp:cNvSpPr/>
      </dsp:nvSpPr>
      <dsp:spPr>
        <a:xfrm>
          <a:off x="8731486" y="0"/>
          <a:ext cx="886694"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ES" sz="1200" b="0" kern="1200" dirty="0"/>
            <a:t>Arranque del servicio</a:t>
          </a:r>
        </a:p>
      </dsp:txBody>
      <dsp:txXfrm>
        <a:off x="8731486" y="0"/>
        <a:ext cx="886694" cy="1265596"/>
      </dsp:txXfrm>
    </dsp:sp>
    <dsp:sp modelId="{8F48E8D8-BDCE-403C-AD22-956555D895AE}">
      <dsp:nvSpPr>
        <dsp:cNvPr id="0" name=""/>
        <dsp:cNvSpPr/>
      </dsp:nvSpPr>
      <dsp:spPr>
        <a:xfrm>
          <a:off x="9016633" y="1423796"/>
          <a:ext cx="316399" cy="316399"/>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8067F-B5FB-4215-A572-A3AD59FE84A3}">
      <dsp:nvSpPr>
        <dsp:cNvPr id="0" name=""/>
        <dsp:cNvSpPr/>
      </dsp:nvSpPr>
      <dsp:spPr>
        <a:xfrm>
          <a:off x="0" y="949197"/>
          <a:ext cx="10689917" cy="126559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42AEF-1B30-4F17-90F4-2B69B1AC270A}">
      <dsp:nvSpPr>
        <dsp:cNvPr id="0" name=""/>
        <dsp:cNvSpPr/>
      </dsp:nvSpPr>
      <dsp:spPr>
        <a:xfrm>
          <a:off x="2553" y="0"/>
          <a:ext cx="831495"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ES" sz="1100" kern="1200" dirty="0"/>
            <a:t>Estudios Previos</a:t>
          </a:r>
        </a:p>
      </dsp:txBody>
      <dsp:txXfrm>
        <a:off x="2553" y="0"/>
        <a:ext cx="831495" cy="1265596"/>
      </dsp:txXfrm>
    </dsp:sp>
    <dsp:sp modelId="{F5FE87C5-A3D7-46BE-9EF0-86FC69368749}">
      <dsp:nvSpPr>
        <dsp:cNvPr id="0" name=""/>
        <dsp:cNvSpPr/>
      </dsp:nvSpPr>
      <dsp:spPr>
        <a:xfrm>
          <a:off x="260101" y="1423796"/>
          <a:ext cx="316399" cy="3163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1BEB1-F33A-4A2A-A561-4F9CCB03DE73}">
      <dsp:nvSpPr>
        <dsp:cNvPr id="0" name=""/>
        <dsp:cNvSpPr/>
      </dsp:nvSpPr>
      <dsp:spPr>
        <a:xfrm>
          <a:off x="896577" y="1898395"/>
          <a:ext cx="789588"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EC" sz="1100" kern="1200" dirty="0"/>
            <a:t>Alternativas de solución</a:t>
          </a:r>
          <a:endParaRPr lang="es-ES" sz="1100" kern="1200" dirty="0"/>
        </a:p>
      </dsp:txBody>
      <dsp:txXfrm>
        <a:off x="896577" y="1898395"/>
        <a:ext cx="789588" cy="1265596"/>
      </dsp:txXfrm>
    </dsp:sp>
    <dsp:sp modelId="{D859CF88-7B81-46DC-A441-0AEAB1089F17}">
      <dsp:nvSpPr>
        <dsp:cNvPr id="0" name=""/>
        <dsp:cNvSpPr/>
      </dsp:nvSpPr>
      <dsp:spPr>
        <a:xfrm>
          <a:off x="1133172" y="1423796"/>
          <a:ext cx="316399" cy="316399"/>
        </a:xfrm>
        <a:prstGeom prst="ellipse">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C6F05-E5F3-42E2-BA94-D379D65A6F5D}">
      <dsp:nvSpPr>
        <dsp:cNvPr id="0" name=""/>
        <dsp:cNvSpPr/>
      </dsp:nvSpPr>
      <dsp:spPr>
        <a:xfrm>
          <a:off x="1748694" y="0"/>
          <a:ext cx="1260240"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ES" sz="1100" kern="1200" dirty="0"/>
            <a:t>Estudio de Factibilidad</a:t>
          </a:r>
        </a:p>
      </dsp:txBody>
      <dsp:txXfrm>
        <a:off x="1748694" y="0"/>
        <a:ext cx="1260240" cy="1265596"/>
      </dsp:txXfrm>
    </dsp:sp>
    <dsp:sp modelId="{2932B7DC-55BE-4E21-A133-3FAA2C69C50A}">
      <dsp:nvSpPr>
        <dsp:cNvPr id="0" name=""/>
        <dsp:cNvSpPr/>
      </dsp:nvSpPr>
      <dsp:spPr>
        <a:xfrm>
          <a:off x="2220615" y="1423796"/>
          <a:ext cx="316399" cy="316399"/>
        </a:xfrm>
        <a:prstGeom prst="ellips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E91A6-41BC-4E39-8395-0DC932FFA0DD}">
      <dsp:nvSpPr>
        <dsp:cNvPr id="0" name=""/>
        <dsp:cNvSpPr/>
      </dsp:nvSpPr>
      <dsp:spPr>
        <a:xfrm>
          <a:off x="3174427" y="1864084"/>
          <a:ext cx="1294689"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b="1" kern="1200" dirty="0"/>
            <a:t>Estudio </a:t>
          </a:r>
          <a:r>
            <a:rPr lang="es-ES" sz="1200" b="1" kern="1200" dirty="0"/>
            <a:t>de</a:t>
          </a:r>
          <a:r>
            <a:rPr lang="es-ES" sz="1400" b="1" kern="1200" dirty="0"/>
            <a:t> Mercado</a:t>
          </a:r>
        </a:p>
        <a:p>
          <a:pPr marL="0" lvl="0" indent="0" algn="ctr" defTabSz="622300">
            <a:lnSpc>
              <a:spcPct val="90000"/>
            </a:lnSpc>
            <a:spcBef>
              <a:spcPct val="0"/>
            </a:spcBef>
            <a:spcAft>
              <a:spcPct val="35000"/>
            </a:spcAft>
            <a:buNone/>
          </a:pPr>
          <a:r>
            <a:rPr lang="es-ES" sz="1400" b="1" kern="1200" dirty="0"/>
            <a:t>(9/12 al 15/01/2021)</a:t>
          </a:r>
        </a:p>
      </dsp:txBody>
      <dsp:txXfrm>
        <a:off x="3174427" y="1864084"/>
        <a:ext cx="1294689" cy="1265596"/>
      </dsp:txXfrm>
    </dsp:sp>
    <dsp:sp modelId="{B323490E-76D4-46CF-915B-07386A6A4B8C}">
      <dsp:nvSpPr>
        <dsp:cNvPr id="0" name=""/>
        <dsp:cNvSpPr/>
      </dsp:nvSpPr>
      <dsp:spPr>
        <a:xfrm>
          <a:off x="3539654" y="1423796"/>
          <a:ext cx="316399" cy="316399"/>
        </a:xfrm>
        <a:prstGeom prst="ellipse">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84D12-42A0-4ED2-A557-6EED5037C9EE}">
      <dsp:nvSpPr>
        <dsp:cNvPr id="0" name=""/>
        <dsp:cNvSpPr/>
      </dsp:nvSpPr>
      <dsp:spPr>
        <a:xfrm>
          <a:off x="4596011" y="2240"/>
          <a:ext cx="1155147"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ES" sz="1100" kern="1200" dirty="0"/>
            <a:t>Elaboración de </a:t>
          </a:r>
          <a:r>
            <a:rPr lang="es-ES" sz="1100" kern="1200" dirty="0" err="1"/>
            <a:t>TDR’s</a:t>
          </a:r>
          <a:r>
            <a:rPr lang="es-ES" sz="1100" kern="1200" dirty="0"/>
            <a:t> y Pliegos</a:t>
          </a:r>
        </a:p>
      </dsp:txBody>
      <dsp:txXfrm>
        <a:off x="4596011" y="2240"/>
        <a:ext cx="1155147" cy="1265596"/>
      </dsp:txXfrm>
    </dsp:sp>
    <dsp:sp modelId="{B9461F97-7E72-48E5-BA3D-E3D741A10888}">
      <dsp:nvSpPr>
        <dsp:cNvPr id="0" name=""/>
        <dsp:cNvSpPr/>
      </dsp:nvSpPr>
      <dsp:spPr>
        <a:xfrm>
          <a:off x="5015173" y="1423796"/>
          <a:ext cx="316399" cy="316399"/>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38A8F8-5789-4099-AAF2-89F196C7E54B}">
      <dsp:nvSpPr>
        <dsp:cNvPr id="0" name=""/>
        <dsp:cNvSpPr/>
      </dsp:nvSpPr>
      <dsp:spPr>
        <a:xfrm>
          <a:off x="5644660" y="1898395"/>
          <a:ext cx="1083888"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EC" sz="1100" kern="1200" dirty="0"/>
            <a:t>Constatación Capacidad Nacional</a:t>
          </a:r>
          <a:endParaRPr lang="es-ES" sz="1100" kern="1200" dirty="0"/>
        </a:p>
      </dsp:txBody>
      <dsp:txXfrm>
        <a:off x="5644660" y="1898395"/>
        <a:ext cx="1083888" cy="1265596"/>
      </dsp:txXfrm>
    </dsp:sp>
    <dsp:sp modelId="{8D43621D-C22F-468B-871D-94D291E70ABC}">
      <dsp:nvSpPr>
        <dsp:cNvPr id="0" name=""/>
        <dsp:cNvSpPr/>
      </dsp:nvSpPr>
      <dsp:spPr>
        <a:xfrm>
          <a:off x="6058673" y="1423796"/>
          <a:ext cx="316399" cy="316399"/>
        </a:xfrm>
        <a:prstGeom prst="ellipse">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A6237-0692-4C14-AB7A-F6D1D7036D0E}">
      <dsp:nvSpPr>
        <dsp:cNvPr id="0" name=""/>
        <dsp:cNvSpPr/>
      </dsp:nvSpPr>
      <dsp:spPr>
        <a:xfrm>
          <a:off x="6708959" y="0"/>
          <a:ext cx="1163271"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EC" sz="1200" kern="1200" dirty="0"/>
            <a:t>Suscripción de Contrato</a:t>
          </a:r>
          <a:endParaRPr lang="es-ES" sz="1200" b="0" kern="1200" dirty="0"/>
        </a:p>
      </dsp:txBody>
      <dsp:txXfrm>
        <a:off x="6708959" y="0"/>
        <a:ext cx="1163271" cy="1265596"/>
      </dsp:txXfrm>
    </dsp:sp>
    <dsp:sp modelId="{88D97C4A-524D-49E1-894F-927A216BFB69}">
      <dsp:nvSpPr>
        <dsp:cNvPr id="0" name=""/>
        <dsp:cNvSpPr/>
      </dsp:nvSpPr>
      <dsp:spPr>
        <a:xfrm>
          <a:off x="7132395" y="1423796"/>
          <a:ext cx="316399" cy="316399"/>
        </a:xfrm>
        <a:prstGeom prst="ellips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F09C8-4D43-48C4-9F0E-F48FD3955B88}">
      <dsp:nvSpPr>
        <dsp:cNvPr id="0" name=""/>
        <dsp:cNvSpPr/>
      </dsp:nvSpPr>
      <dsp:spPr>
        <a:xfrm>
          <a:off x="7851409" y="1897673"/>
          <a:ext cx="831495"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C" sz="1400" b="1" kern="1200" dirty="0"/>
            <a:t>Pruebas de Sistema</a:t>
          </a:r>
        </a:p>
        <a:p>
          <a:pPr marL="0" lvl="0" indent="0" algn="ctr" defTabSz="622300">
            <a:lnSpc>
              <a:spcPct val="90000"/>
            </a:lnSpc>
            <a:spcBef>
              <a:spcPct val="0"/>
            </a:spcBef>
            <a:spcAft>
              <a:spcPct val="35000"/>
            </a:spcAft>
            <a:buNone/>
          </a:pPr>
          <a:r>
            <a:rPr lang="es-EC" sz="1400" b="1" kern="1200" dirty="0"/>
            <a:t>(28/09 -  18/10</a:t>
          </a:r>
          <a:r>
            <a:rPr lang="es-EC" sz="1200" b="0" kern="1200" dirty="0"/>
            <a:t>)</a:t>
          </a:r>
          <a:endParaRPr lang="es-ES" sz="1200" b="0" kern="1200" dirty="0"/>
        </a:p>
      </dsp:txBody>
      <dsp:txXfrm>
        <a:off x="7851409" y="1897673"/>
        <a:ext cx="831495" cy="1265596"/>
      </dsp:txXfrm>
    </dsp:sp>
    <dsp:sp modelId="{D83666C7-2B80-48B5-B90D-366A9E466835}">
      <dsp:nvSpPr>
        <dsp:cNvPr id="0" name=""/>
        <dsp:cNvSpPr/>
      </dsp:nvSpPr>
      <dsp:spPr>
        <a:xfrm>
          <a:off x="8171353" y="1423796"/>
          <a:ext cx="316399" cy="316399"/>
        </a:xfrm>
        <a:prstGeom prst="ellipse">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A7013-F7C0-4E4C-819D-2F831F2B7B10}">
      <dsp:nvSpPr>
        <dsp:cNvPr id="0" name=""/>
        <dsp:cNvSpPr/>
      </dsp:nvSpPr>
      <dsp:spPr>
        <a:xfrm>
          <a:off x="8786876" y="0"/>
          <a:ext cx="831495" cy="126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ES" sz="1200" b="0" kern="1200" dirty="0"/>
            <a:t>Arranque del servicio</a:t>
          </a:r>
        </a:p>
      </dsp:txBody>
      <dsp:txXfrm>
        <a:off x="8786876" y="0"/>
        <a:ext cx="831495" cy="1265596"/>
      </dsp:txXfrm>
    </dsp:sp>
    <dsp:sp modelId="{8F48E8D8-BDCE-403C-AD22-956555D895AE}">
      <dsp:nvSpPr>
        <dsp:cNvPr id="0" name=""/>
        <dsp:cNvSpPr/>
      </dsp:nvSpPr>
      <dsp:spPr>
        <a:xfrm>
          <a:off x="9044424" y="1423796"/>
          <a:ext cx="316399" cy="316399"/>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BC0B0-0B0E-4A5B-A853-5093F3E159C9}">
      <dsp:nvSpPr>
        <dsp:cNvPr id="0" name=""/>
        <dsp:cNvSpPr/>
      </dsp:nvSpPr>
      <dsp:spPr>
        <a:xfrm>
          <a:off x="962" y="1359080"/>
          <a:ext cx="2053573" cy="12321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Estudio de mercado SIR </a:t>
          </a:r>
        </a:p>
      </dsp:txBody>
      <dsp:txXfrm>
        <a:off x="37050" y="1395168"/>
        <a:ext cx="1981397" cy="1159968"/>
      </dsp:txXfrm>
    </dsp:sp>
    <dsp:sp modelId="{0924D005-C4C3-4F53-BE31-876D02F463BA}">
      <dsp:nvSpPr>
        <dsp:cNvPr id="0" name=""/>
        <dsp:cNvSpPr/>
      </dsp:nvSpPr>
      <dsp:spPr>
        <a:xfrm>
          <a:off x="2259893" y="1720509"/>
          <a:ext cx="435357" cy="5092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2259893" y="1822366"/>
        <a:ext cx="304750" cy="305572"/>
      </dsp:txXfrm>
    </dsp:sp>
    <dsp:sp modelId="{61648AAB-DF2A-48D9-A08F-0D054CA20EA6}">
      <dsp:nvSpPr>
        <dsp:cNvPr id="0" name=""/>
        <dsp:cNvSpPr/>
      </dsp:nvSpPr>
      <dsp:spPr>
        <a:xfrm>
          <a:off x="2875965" y="1359080"/>
          <a:ext cx="2053573" cy="123214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Componentes a considerar:</a:t>
          </a:r>
        </a:p>
      </dsp:txBody>
      <dsp:txXfrm>
        <a:off x="2912053" y="1395168"/>
        <a:ext cx="1981397" cy="11599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550B7-C22E-4005-8F91-C48E6347F810}">
      <dsp:nvSpPr>
        <dsp:cNvPr id="0" name=""/>
        <dsp:cNvSpPr/>
      </dsp:nvSpPr>
      <dsp:spPr>
        <a:xfrm>
          <a:off x="1621976" y="217746"/>
          <a:ext cx="1312710" cy="85326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Pasillos (Equipos de control de Acceso)</a:t>
          </a:r>
        </a:p>
      </dsp:txBody>
      <dsp:txXfrm>
        <a:off x="1663629" y="259399"/>
        <a:ext cx="1229404" cy="769956"/>
      </dsp:txXfrm>
    </dsp:sp>
    <dsp:sp modelId="{019A79A9-A14F-4A63-A129-01B73DC01E35}">
      <dsp:nvSpPr>
        <dsp:cNvPr id="0" name=""/>
        <dsp:cNvSpPr/>
      </dsp:nvSpPr>
      <dsp:spPr>
        <a:xfrm>
          <a:off x="574109" y="644377"/>
          <a:ext cx="3408445" cy="3408445"/>
        </a:xfrm>
        <a:custGeom>
          <a:avLst/>
          <a:gdLst/>
          <a:ahLst/>
          <a:cxnLst/>
          <a:rect l="0" t="0" r="0" b="0"/>
          <a:pathLst>
            <a:path>
              <a:moveTo>
                <a:pt x="2369589" y="135254"/>
              </a:moveTo>
              <a:arcTo wR="1704222" hR="1704222" stAng="17578848" swAng="1960761"/>
            </a:path>
          </a:pathLst>
        </a:custGeom>
        <a:noFill/>
        <a:ln w="6350" cap="flat" cmpd="sng" algn="ctr">
          <a:solidFill>
            <a:schemeClr val="accent2">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1BACA2-89A7-48C6-86EF-A3A8FCB1D22B}">
      <dsp:nvSpPr>
        <dsp:cNvPr id="0" name=""/>
        <dsp:cNvSpPr/>
      </dsp:nvSpPr>
      <dsp:spPr>
        <a:xfrm>
          <a:off x="3242788" y="1395335"/>
          <a:ext cx="1312710" cy="85326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Validadores</a:t>
          </a:r>
        </a:p>
      </dsp:txBody>
      <dsp:txXfrm>
        <a:off x="3284441" y="1436988"/>
        <a:ext cx="1229404" cy="769956"/>
      </dsp:txXfrm>
    </dsp:sp>
    <dsp:sp modelId="{0C834966-066C-4499-B675-73FEA0AD32C5}">
      <dsp:nvSpPr>
        <dsp:cNvPr id="0" name=""/>
        <dsp:cNvSpPr/>
      </dsp:nvSpPr>
      <dsp:spPr>
        <a:xfrm>
          <a:off x="574109" y="644377"/>
          <a:ext cx="3408445" cy="3408445"/>
        </a:xfrm>
        <a:custGeom>
          <a:avLst/>
          <a:gdLst/>
          <a:ahLst/>
          <a:cxnLst/>
          <a:rect l="0" t="0" r="0" b="0"/>
          <a:pathLst>
            <a:path>
              <a:moveTo>
                <a:pt x="3406113" y="1615110"/>
              </a:moveTo>
              <a:arcTo wR="1704222" hR="1704222" stAng="21420162" swAng="2195706"/>
            </a:path>
          </a:pathLst>
        </a:custGeom>
        <a:noFill/>
        <a:ln w="6350" cap="flat" cmpd="sng" algn="ctr">
          <a:solidFill>
            <a:schemeClr val="accent2">
              <a:shade val="90000"/>
              <a:hueOff val="-229872"/>
              <a:satOff val="164"/>
              <a:lumOff val="12846"/>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08D5EF-6B78-4227-B677-ABFBB64AF648}">
      <dsp:nvSpPr>
        <dsp:cNvPr id="0" name=""/>
        <dsp:cNvSpPr/>
      </dsp:nvSpPr>
      <dsp:spPr>
        <a:xfrm>
          <a:off x="2623693" y="3300714"/>
          <a:ext cx="1312710" cy="853262"/>
        </a:xfrm>
        <a:prstGeom prst="roundRect">
          <a:avLst/>
        </a:prstGeom>
        <a:solidFill>
          <a:schemeClr val="accent2">
            <a:shade val="50000"/>
            <a:hueOff val="-472938"/>
            <a:satOff val="6226"/>
            <a:lumOff val="37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Niveles de Servicio</a:t>
          </a:r>
        </a:p>
      </dsp:txBody>
      <dsp:txXfrm>
        <a:off x="2665346" y="3342367"/>
        <a:ext cx="1229404" cy="769956"/>
      </dsp:txXfrm>
    </dsp:sp>
    <dsp:sp modelId="{BFC3EA1D-2FC2-4B7A-ACF2-B6D9DF0F37D1}">
      <dsp:nvSpPr>
        <dsp:cNvPr id="0" name=""/>
        <dsp:cNvSpPr/>
      </dsp:nvSpPr>
      <dsp:spPr>
        <a:xfrm>
          <a:off x="574109" y="644377"/>
          <a:ext cx="3408445" cy="3408445"/>
        </a:xfrm>
        <a:custGeom>
          <a:avLst/>
          <a:gdLst/>
          <a:ahLst/>
          <a:cxnLst/>
          <a:rect l="0" t="0" r="0" b="0"/>
          <a:pathLst>
            <a:path>
              <a:moveTo>
                <a:pt x="2042817" y="3374470"/>
              </a:moveTo>
              <a:arcTo wR="1704222" hR="1704222" stAng="4712414" swAng="1375173"/>
            </a:path>
          </a:pathLst>
        </a:custGeom>
        <a:noFill/>
        <a:ln w="6350" cap="flat" cmpd="sng" algn="ctr">
          <a:solidFill>
            <a:schemeClr val="accent2">
              <a:shade val="90000"/>
              <a:hueOff val="-459745"/>
              <a:satOff val="327"/>
              <a:lumOff val="25691"/>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4E3355-BEFE-4169-A65C-0813C3E8DAAD}">
      <dsp:nvSpPr>
        <dsp:cNvPr id="0" name=""/>
        <dsp:cNvSpPr/>
      </dsp:nvSpPr>
      <dsp:spPr>
        <a:xfrm>
          <a:off x="620259" y="3300714"/>
          <a:ext cx="1312710" cy="853262"/>
        </a:xfrm>
        <a:prstGeom prst="roundRect">
          <a:avLst/>
        </a:prstGeom>
        <a:solidFill>
          <a:schemeClr val="accent2">
            <a:shade val="50000"/>
            <a:hueOff val="-472938"/>
            <a:satOff val="6226"/>
            <a:lumOff val="37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err="1"/>
            <a:t>Req</a:t>
          </a:r>
          <a:r>
            <a:rPr lang="es-ES" sz="1300" kern="1200" dirty="0"/>
            <a:t> Funcionales  Nivel 3  SIR</a:t>
          </a:r>
        </a:p>
      </dsp:txBody>
      <dsp:txXfrm>
        <a:off x="661912" y="3342367"/>
        <a:ext cx="1229404" cy="769956"/>
      </dsp:txXfrm>
    </dsp:sp>
    <dsp:sp modelId="{45DC7E37-49F9-427E-B641-58CD41CB1C58}">
      <dsp:nvSpPr>
        <dsp:cNvPr id="0" name=""/>
        <dsp:cNvSpPr/>
      </dsp:nvSpPr>
      <dsp:spPr>
        <a:xfrm>
          <a:off x="574109" y="644377"/>
          <a:ext cx="3408445" cy="3408445"/>
        </a:xfrm>
        <a:custGeom>
          <a:avLst/>
          <a:gdLst/>
          <a:ahLst/>
          <a:cxnLst/>
          <a:rect l="0" t="0" r="0" b="0"/>
          <a:pathLst>
            <a:path>
              <a:moveTo>
                <a:pt x="284703" y="2647270"/>
              </a:moveTo>
              <a:arcTo wR="1704222" hR="1704222" stAng="8784132" swAng="2195706"/>
            </a:path>
          </a:pathLst>
        </a:custGeom>
        <a:noFill/>
        <a:ln w="6350" cap="flat" cmpd="sng" algn="ctr">
          <a:solidFill>
            <a:schemeClr val="accent2">
              <a:shade val="90000"/>
              <a:hueOff val="-459745"/>
              <a:satOff val="327"/>
              <a:lumOff val="25691"/>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B23198-7248-4A8A-90A8-52998CC4B4A3}">
      <dsp:nvSpPr>
        <dsp:cNvPr id="0" name=""/>
        <dsp:cNvSpPr/>
      </dsp:nvSpPr>
      <dsp:spPr>
        <a:xfrm>
          <a:off x="1164" y="1395335"/>
          <a:ext cx="1312710" cy="853262"/>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Método de Pago</a:t>
          </a:r>
        </a:p>
        <a:p>
          <a:pPr marL="0" lvl="0" indent="0" algn="ctr" defTabSz="577850">
            <a:lnSpc>
              <a:spcPct val="90000"/>
            </a:lnSpc>
            <a:spcBef>
              <a:spcPct val="0"/>
            </a:spcBef>
            <a:spcAft>
              <a:spcPct val="35000"/>
            </a:spcAft>
            <a:buNone/>
          </a:pPr>
          <a:r>
            <a:rPr lang="es-ES" sz="1300" kern="1200" dirty="0"/>
            <a:t>(Sec. de Movilidad)</a:t>
          </a:r>
        </a:p>
      </dsp:txBody>
      <dsp:txXfrm>
        <a:off x="42817" y="1436988"/>
        <a:ext cx="1229404" cy="769956"/>
      </dsp:txXfrm>
    </dsp:sp>
    <dsp:sp modelId="{768E6F45-F619-4B5C-94B7-3E5872CF8CEF}">
      <dsp:nvSpPr>
        <dsp:cNvPr id="0" name=""/>
        <dsp:cNvSpPr/>
      </dsp:nvSpPr>
      <dsp:spPr>
        <a:xfrm>
          <a:off x="574109" y="644377"/>
          <a:ext cx="3408445" cy="3408445"/>
        </a:xfrm>
        <a:custGeom>
          <a:avLst/>
          <a:gdLst/>
          <a:ahLst/>
          <a:cxnLst/>
          <a:rect l="0" t="0" r="0" b="0"/>
          <a:pathLst>
            <a:path>
              <a:moveTo>
                <a:pt x="297035" y="742869"/>
              </a:moveTo>
              <a:arcTo wR="1704222" hR="1704222" stAng="12860392" swAng="1960761"/>
            </a:path>
          </a:pathLst>
        </a:custGeom>
        <a:noFill/>
        <a:ln w="6350" cap="flat" cmpd="sng" algn="ctr">
          <a:solidFill>
            <a:schemeClr val="accent2">
              <a:shade val="90000"/>
              <a:hueOff val="-229872"/>
              <a:satOff val="164"/>
              <a:lumOff val="12846"/>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D44F5-2443-491D-914F-3CD7331935A0}">
      <dsp:nvSpPr>
        <dsp:cNvPr id="0" name=""/>
        <dsp:cNvSpPr/>
      </dsp:nvSpPr>
      <dsp:spPr>
        <a:xfrm rot="10800000">
          <a:off x="1707100" y="2590"/>
          <a:ext cx="5936785" cy="846978"/>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94" tIns="91440" rIns="170688" bIns="91440" numCol="1" spcCol="1270" anchor="ctr" anchorCtr="0">
          <a:noAutofit/>
        </a:bodyPr>
        <a:lstStyle/>
        <a:p>
          <a:pPr marL="0" lvl="0" indent="0" algn="ctr" defTabSz="1066800">
            <a:lnSpc>
              <a:spcPct val="90000"/>
            </a:lnSpc>
            <a:spcBef>
              <a:spcPct val="0"/>
            </a:spcBef>
            <a:spcAft>
              <a:spcPct val="35000"/>
            </a:spcAft>
            <a:buNone/>
          </a:pPr>
          <a:r>
            <a:rPr lang="es-ES" sz="2400" b="0" kern="1200" baseline="0" dirty="0">
              <a:latin typeface="+mn-lt"/>
              <a:cs typeface="Arial" panose="020B0604020202020204" pitchFamily="34" charset="0"/>
            </a:rPr>
            <a:t>Definición del método de pago de cada uno de los subsistemas</a:t>
          </a:r>
          <a:endParaRPr lang="es-ES" sz="2400" b="0" kern="1200" dirty="0">
            <a:latin typeface="+mn-lt"/>
            <a:cs typeface="Arial" panose="020B0604020202020204" pitchFamily="34" charset="0"/>
          </a:endParaRPr>
        </a:p>
      </dsp:txBody>
      <dsp:txXfrm rot="10800000">
        <a:off x="1918844" y="2590"/>
        <a:ext cx="5725041" cy="846978"/>
      </dsp:txXfrm>
    </dsp:sp>
    <dsp:sp modelId="{67F2D774-73DF-4902-9B24-A89F33C7D58A}">
      <dsp:nvSpPr>
        <dsp:cNvPr id="0" name=""/>
        <dsp:cNvSpPr/>
      </dsp:nvSpPr>
      <dsp:spPr>
        <a:xfrm>
          <a:off x="1283611" y="2590"/>
          <a:ext cx="846978" cy="84697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AF9744-E7A5-4857-9B9E-F0BC6EC8BCE5}">
      <dsp:nvSpPr>
        <dsp:cNvPr id="0" name=""/>
        <dsp:cNvSpPr/>
      </dsp:nvSpPr>
      <dsp:spPr>
        <a:xfrm rot="10800000">
          <a:off x="1707100" y="1102398"/>
          <a:ext cx="5936785" cy="846978"/>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94" tIns="91440" rIns="170688" bIns="91440" numCol="1" spcCol="1270" anchor="ctr" anchorCtr="0">
          <a:noAutofit/>
        </a:bodyPr>
        <a:lstStyle/>
        <a:p>
          <a:pPr marL="0" lvl="0" indent="0" algn="ctr" defTabSz="1066800">
            <a:lnSpc>
              <a:spcPct val="90000"/>
            </a:lnSpc>
            <a:spcBef>
              <a:spcPct val="0"/>
            </a:spcBef>
            <a:spcAft>
              <a:spcPct val="35000"/>
            </a:spcAft>
            <a:buNone/>
          </a:pPr>
          <a:r>
            <a:rPr lang="es-ES" sz="2400" b="0" kern="1200" dirty="0">
              <a:latin typeface="+mn-lt"/>
              <a:cs typeface="Arial" panose="020B0604020202020204" pitchFamily="34" charset="0"/>
            </a:rPr>
            <a:t>Homologación de proveedores, niveles de servicio y requerimientos funcionales SIR</a:t>
          </a:r>
        </a:p>
      </dsp:txBody>
      <dsp:txXfrm rot="10800000">
        <a:off x="1918844" y="1102398"/>
        <a:ext cx="5725041" cy="846978"/>
      </dsp:txXfrm>
    </dsp:sp>
    <dsp:sp modelId="{3C1106EB-ACA9-42E4-A128-F557BCA052C6}">
      <dsp:nvSpPr>
        <dsp:cNvPr id="0" name=""/>
        <dsp:cNvSpPr/>
      </dsp:nvSpPr>
      <dsp:spPr>
        <a:xfrm>
          <a:off x="1283611" y="1102398"/>
          <a:ext cx="846978" cy="846978"/>
        </a:xfrm>
        <a:prstGeom prst="ellipse">
          <a:avLst/>
        </a:prstGeom>
        <a:solidFill>
          <a:schemeClr val="accent1">
            <a:tint val="50000"/>
            <a:hueOff val="17459"/>
            <a:satOff val="-964"/>
            <a:lumOff val="37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D91E20-AD59-4706-81AF-47CB39437A72}">
      <dsp:nvSpPr>
        <dsp:cNvPr id="0" name=""/>
        <dsp:cNvSpPr/>
      </dsp:nvSpPr>
      <dsp:spPr>
        <a:xfrm rot="10800000">
          <a:off x="1707100" y="2202207"/>
          <a:ext cx="5936785" cy="846978"/>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94" tIns="91440" rIns="170688"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n-lt"/>
            </a:rPr>
            <a:t>Creación de fideicomiso</a:t>
          </a:r>
          <a:endParaRPr lang="es-EC" sz="2400" kern="1200" dirty="0">
            <a:latin typeface="+mn-lt"/>
          </a:endParaRPr>
        </a:p>
      </dsp:txBody>
      <dsp:txXfrm rot="10800000">
        <a:off x="1918844" y="2202207"/>
        <a:ext cx="5725041" cy="846978"/>
      </dsp:txXfrm>
    </dsp:sp>
    <dsp:sp modelId="{8FE11D6E-E20B-40C5-9F9D-A850C015E195}">
      <dsp:nvSpPr>
        <dsp:cNvPr id="0" name=""/>
        <dsp:cNvSpPr/>
      </dsp:nvSpPr>
      <dsp:spPr>
        <a:xfrm>
          <a:off x="1283611" y="2202207"/>
          <a:ext cx="846978" cy="846978"/>
        </a:xfrm>
        <a:prstGeom prst="ellipse">
          <a:avLst/>
        </a:prstGeom>
        <a:solidFill>
          <a:schemeClr val="accent1">
            <a:tint val="50000"/>
            <a:hueOff val="34918"/>
            <a:satOff val="-1927"/>
            <a:lumOff val="74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DE5610-B998-4D31-A804-022E5C02AB5B}">
      <dsp:nvSpPr>
        <dsp:cNvPr id="0" name=""/>
        <dsp:cNvSpPr/>
      </dsp:nvSpPr>
      <dsp:spPr>
        <a:xfrm rot="10800000">
          <a:off x="1707100" y="3302015"/>
          <a:ext cx="5936785" cy="846978"/>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494"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Certificación presupuestaria (Alternativa B)</a:t>
          </a:r>
          <a:endParaRPr lang="es-EC" sz="2000" kern="1200" dirty="0"/>
        </a:p>
      </dsp:txBody>
      <dsp:txXfrm rot="10800000">
        <a:off x="1918844" y="3302015"/>
        <a:ext cx="5725041" cy="846978"/>
      </dsp:txXfrm>
    </dsp:sp>
    <dsp:sp modelId="{8E5F4E41-6060-428D-8A94-8375047F369B}">
      <dsp:nvSpPr>
        <dsp:cNvPr id="0" name=""/>
        <dsp:cNvSpPr/>
      </dsp:nvSpPr>
      <dsp:spPr>
        <a:xfrm>
          <a:off x="1283611" y="3302015"/>
          <a:ext cx="846978" cy="846978"/>
        </a:xfrm>
        <a:prstGeom prst="ellipse">
          <a:avLst/>
        </a:prstGeom>
        <a:solidFill>
          <a:schemeClr val="accent1">
            <a:tint val="50000"/>
            <a:hueOff val="52377"/>
            <a:satOff val="-2891"/>
            <a:lumOff val="111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26B30-F9BC-41B4-8670-6F0BACACB0A5}" type="datetimeFigureOut">
              <a:rPr lang="es-EC" smtClean="0"/>
              <a:t>7/1/2021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B6A6F-5877-4588-8318-22C0307FC82D}" type="slidenum">
              <a:rPr lang="es-EC" smtClean="0"/>
              <a:t>‹Nº›</a:t>
            </a:fld>
            <a:endParaRPr lang="es-EC"/>
          </a:p>
        </p:txBody>
      </p:sp>
    </p:spTree>
    <p:extLst>
      <p:ext uri="{BB962C8B-B14F-4D97-AF65-F5344CB8AC3E}">
        <p14:creationId xmlns:p14="http://schemas.microsoft.com/office/powerpoint/2010/main" val="147550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074F42C-E743-4ED0-A611-D39222A97CEA}" type="slidenum">
              <a:rPr lang="es-CO" smtClean="0"/>
              <a:t>6</a:t>
            </a:fld>
            <a:endParaRPr lang="es-CO" dirty="0"/>
          </a:p>
        </p:txBody>
      </p:sp>
    </p:spTree>
    <p:extLst>
      <p:ext uri="{BB962C8B-B14F-4D97-AF65-F5344CB8AC3E}">
        <p14:creationId xmlns:p14="http://schemas.microsoft.com/office/powerpoint/2010/main" val="131127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F9CD196-2C78-ED40-865E-6A91DF8F8DB6}" type="slidenum">
              <a:rPr lang="es-ES_tradnl" smtClean="0"/>
              <a:t>10</a:t>
            </a:fld>
            <a:endParaRPr lang="es-ES_tradnl"/>
          </a:p>
        </p:txBody>
      </p:sp>
    </p:spTree>
    <p:extLst>
      <p:ext uri="{BB962C8B-B14F-4D97-AF65-F5344CB8AC3E}">
        <p14:creationId xmlns:p14="http://schemas.microsoft.com/office/powerpoint/2010/main" val="388868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79B6A6F-5877-4588-8318-22C0307FC82D}" type="slidenum">
              <a:rPr lang="es-EC" smtClean="0"/>
              <a:t>20</a:t>
            </a:fld>
            <a:endParaRPr lang="es-EC"/>
          </a:p>
        </p:txBody>
      </p:sp>
    </p:spTree>
    <p:extLst>
      <p:ext uri="{BB962C8B-B14F-4D97-AF65-F5344CB8AC3E}">
        <p14:creationId xmlns:p14="http://schemas.microsoft.com/office/powerpoint/2010/main" val="258038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79B6A6F-5877-4588-8318-22C0307FC82D}" type="slidenum">
              <a:rPr lang="es-EC" smtClean="0"/>
              <a:t>21</a:t>
            </a:fld>
            <a:endParaRPr lang="es-EC"/>
          </a:p>
        </p:txBody>
      </p:sp>
    </p:spTree>
    <p:extLst>
      <p:ext uri="{BB962C8B-B14F-4D97-AF65-F5344CB8AC3E}">
        <p14:creationId xmlns:p14="http://schemas.microsoft.com/office/powerpoint/2010/main" val="17151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79B6A6F-5877-4588-8318-22C0307FC82D}" type="slidenum">
              <a:rPr lang="es-EC" smtClean="0"/>
              <a:t>24</a:t>
            </a:fld>
            <a:endParaRPr lang="es-EC"/>
          </a:p>
        </p:txBody>
      </p:sp>
    </p:spTree>
    <p:extLst>
      <p:ext uri="{BB962C8B-B14F-4D97-AF65-F5344CB8AC3E}">
        <p14:creationId xmlns:p14="http://schemas.microsoft.com/office/powerpoint/2010/main" val="1351351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DDE0B24-4DCA-454C-99D6-F06C7AA577A7}" type="datetimeFigureOut">
              <a:rPr lang="es-EC" smtClean="0"/>
              <a:t>7/1/2021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0573206-10BE-4DF8-A91E-671CBE718BE2}" type="slidenum">
              <a:rPr lang="es-EC" smtClean="0"/>
              <a:t>‹Nº›</a:t>
            </a:fld>
            <a:endParaRPr lang="es-EC"/>
          </a:p>
        </p:txBody>
      </p:sp>
    </p:spTree>
    <p:extLst>
      <p:ext uri="{BB962C8B-B14F-4D97-AF65-F5344CB8AC3E}">
        <p14:creationId xmlns:p14="http://schemas.microsoft.com/office/powerpoint/2010/main" val="222738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38BEA3-385A-D44F-8D54-74BF5B90FDB6}" type="datetimeFigureOut">
              <a:rPr lang="es-EC" smtClean="0"/>
              <a:t>7/1/2021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E1F15A0-D805-1C45-968F-7842CD906C8F}" type="slidenum">
              <a:rPr lang="es-EC" smtClean="0"/>
              <a:t>‹Nº›</a:t>
            </a:fld>
            <a:endParaRPr lang="es-EC"/>
          </a:p>
        </p:txBody>
      </p:sp>
    </p:spTree>
    <p:extLst>
      <p:ext uri="{BB962C8B-B14F-4D97-AF65-F5344CB8AC3E}">
        <p14:creationId xmlns:p14="http://schemas.microsoft.com/office/powerpoint/2010/main" val="103881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38BEA3-385A-D44F-8D54-74BF5B90FDB6}" type="datetimeFigureOut">
              <a:rPr lang="es-EC" smtClean="0"/>
              <a:t>7/1/2021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E1F15A0-D805-1C45-968F-7842CD906C8F}" type="slidenum">
              <a:rPr lang="es-EC" smtClean="0"/>
              <a:t>‹Nº›</a:t>
            </a:fld>
            <a:endParaRPr lang="es-EC"/>
          </a:p>
        </p:txBody>
      </p:sp>
    </p:spTree>
    <p:extLst>
      <p:ext uri="{BB962C8B-B14F-4D97-AF65-F5344CB8AC3E}">
        <p14:creationId xmlns:p14="http://schemas.microsoft.com/office/powerpoint/2010/main" val="107890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1" userDrawn="1">
  <p:cSld name="Section 1">
    <p:spTree>
      <p:nvGrpSpPr>
        <p:cNvPr id="1" name="Shape 36"/>
        <p:cNvGrpSpPr/>
        <p:nvPr/>
      </p:nvGrpSpPr>
      <p:grpSpPr>
        <a:xfrm>
          <a:off x="0" y="0"/>
          <a:ext cx="0" cy="0"/>
          <a:chOff x="0" y="0"/>
          <a:chExt cx="0" cy="0"/>
        </a:xfrm>
      </p:grpSpPr>
    </p:spTree>
    <p:extLst>
      <p:ext uri="{BB962C8B-B14F-4D97-AF65-F5344CB8AC3E}">
        <p14:creationId xmlns:p14="http://schemas.microsoft.com/office/powerpoint/2010/main" val="197646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277029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DE0B24-4DCA-454C-99D6-F06C7AA577A7}" type="datetimeFigureOut">
              <a:rPr lang="es-EC" smtClean="0"/>
              <a:t>7/1/2021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0573206-10BE-4DF8-A91E-671CBE718BE2}" type="slidenum">
              <a:rPr lang="es-EC" smtClean="0"/>
              <a:t>‹Nº›</a:t>
            </a:fld>
            <a:endParaRPr lang="es-EC"/>
          </a:p>
        </p:txBody>
      </p:sp>
    </p:spTree>
    <p:extLst>
      <p:ext uri="{BB962C8B-B14F-4D97-AF65-F5344CB8AC3E}">
        <p14:creationId xmlns:p14="http://schemas.microsoft.com/office/powerpoint/2010/main" val="153682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DDE0B24-4DCA-454C-99D6-F06C7AA577A7}" type="datetimeFigureOut">
              <a:rPr lang="es-EC" smtClean="0"/>
              <a:t>7/1/2021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0573206-10BE-4DF8-A91E-671CBE718BE2}" type="slidenum">
              <a:rPr lang="es-EC" smtClean="0"/>
              <a:t>‹Nº›</a:t>
            </a:fld>
            <a:endParaRPr lang="es-EC"/>
          </a:p>
        </p:txBody>
      </p:sp>
    </p:spTree>
    <p:extLst>
      <p:ext uri="{BB962C8B-B14F-4D97-AF65-F5344CB8AC3E}">
        <p14:creationId xmlns:p14="http://schemas.microsoft.com/office/powerpoint/2010/main" val="374832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438BEA3-385A-D44F-8D54-74BF5B90FDB6}" type="datetimeFigureOut">
              <a:rPr lang="es-EC" smtClean="0"/>
              <a:t>7/1/2021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E1F15A0-D805-1C45-968F-7842CD906C8F}" type="slidenum">
              <a:rPr lang="es-EC" smtClean="0"/>
              <a:t>‹Nº›</a:t>
            </a:fld>
            <a:endParaRPr lang="es-EC"/>
          </a:p>
        </p:txBody>
      </p:sp>
    </p:spTree>
    <p:extLst>
      <p:ext uri="{BB962C8B-B14F-4D97-AF65-F5344CB8AC3E}">
        <p14:creationId xmlns:p14="http://schemas.microsoft.com/office/powerpoint/2010/main" val="406561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438BEA3-385A-D44F-8D54-74BF5B90FDB6}" type="datetimeFigureOut">
              <a:rPr lang="es-EC" smtClean="0"/>
              <a:t>7/1/2021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E1F15A0-D805-1C45-968F-7842CD906C8F}" type="slidenum">
              <a:rPr lang="es-EC" smtClean="0"/>
              <a:t>‹Nº›</a:t>
            </a:fld>
            <a:endParaRPr lang="es-EC"/>
          </a:p>
        </p:txBody>
      </p:sp>
    </p:spTree>
    <p:extLst>
      <p:ext uri="{BB962C8B-B14F-4D97-AF65-F5344CB8AC3E}">
        <p14:creationId xmlns:p14="http://schemas.microsoft.com/office/powerpoint/2010/main" val="127133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438BEA3-385A-D44F-8D54-74BF5B90FDB6}" type="datetimeFigureOut">
              <a:rPr lang="es-EC" smtClean="0"/>
              <a:t>7/1/2021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E1F15A0-D805-1C45-968F-7842CD906C8F}" type="slidenum">
              <a:rPr lang="es-EC" smtClean="0"/>
              <a:t>‹Nº›</a:t>
            </a:fld>
            <a:endParaRPr lang="es-EC"/>
          </a:p>
        </p:txBody>
      </p:sp>
    </p:spTree>
    <p:extLst>
      <p:ext uri="{BB962C8B-B14F-4D97-AF65-F5344CB8AC3E}">
        <p14:creationId xmlns:p14="http://schemas.microsoft.com/office/powerpoint/2010/main" val="364782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BEA3-385A-D44F-8D54-74BF5B90FDB6}" type="datetimeFigureOut">
              <a:rPr lang="es-EC" smtClean="0"/>
              <a:t>7/1/2021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E1F15A0-D805-1C45-968F-7842CD906C8F}" type="slidenum">
              <a:rPr lang="es-EC" smtClean="0"/>
              <a:t>‹Nº›</a:t>
            </a:fld>
            <a:endParaRPr lang="es-EC"/>
          </a:p>
        </p:txBody>
      </p:sp>
    </p:spTree>
    <p:extLst>
      <p:ext uri="{BB962C8B-B14F-4D97-AF65-F5344CB8AC3E}">
        <p14:creationId xmlns:p14="http://schemas.microsoft.com/office/powerpoint/2010/main" val="127526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438BEA3-385A-D44F-8D54-74BF5B90FDB6}" type="datetimeFigureOut">
              <a:rPr lang="es-EC" smtClean="0"/>
              <a:t>7/1/2021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E1F15A0-D805-1C45-968F-7842CD906C8F}" type="slidenum">
              <a:rPr lang="es-EC" smtClean="0"/>
              <a:t>‹Nº›</a:t>
            </a:fld>
            <a:endParaRPr lang="es-EC"/>
          </a:p>
        </p:txBody>
      </p:sp>
    </p:spTree>
    <p:extLst>
      <p:ext uri="{BB962C8B-B14F-4D97-AF65-F5344CB8AC3E}">
        <p14:creationId xmlns:p14="http://schemas.microsoft.com/office/powerpoint/2010/main" val="85802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438BEA3-385A-D44F-8D54-74BF5B90FDB6}" type="datetimeFigureOut">
              <a:rPr lang="es-EC" smtClean="0"/>
              <a:t>7/1/2021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E1F15A0-D805-1C45-968F-7842CD906C8F}" type="slidenum">
              <a:rPr lang="es-EC" smtClean="0"/>
              <a:t>‹Nº›</a:t>
            </a:fld>
            <a:endParaRPr lang="es-EC"/>
          </a:p>
        </p:txBody>
      </p:sp>
    </p:spTree>
    <p:extLst>
      <p:ext uri="{BB962C8B-B14F-4D97-AF65-F5344CB8AC3E}">
        <p14:creationId xmlns:p14="http://schemas.microsoft.com/office/powerpoint/2010/main" val="104013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45F3B-F990-4844-B579-94CA7E6D0D8A}" type="datetimeFigureOut">
              <a:rPr lang="es-EC" smtClean="0"/>
              <a:t>7/1/2021</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BD6CF-E7D9-6443-9A9B-B51DE9E5E2E1}" type="slidenum">
              <a:rPr lang="es-EC" smtClean="0"/>
              <a:t>‹Nº›</a:t>
            </a:fld>
            <a:endParaRPr lang="es-EC"/>
          </a:p>
        </p:txBody>
      </p:sp>
      <p:pic>
        <p:nvPicPr>
          <p:cNvPr id="7" name="Imagen 6">
            <a:extLst>
              <a:ext uri="{FF2B5EF4-FFF2-40B4-BE49-F238E27FC236}">
                <a16:creationId xmlns:a16="http://schemas.microsoft.com/office/drawing/2014/main" id="{C0D44F5E-82ED-E645-92B6-BEEF9DDB2AD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67809" y="-81000"/>
            <a:ext cx="12727619" cy="7020000"/>
          </a:xfrm>
          <a:prstGeom prst="rect">
            <a:avLst/>
          </a:prstGeom>
        </p:spPr>
      </p:pic>
    </p:spTree>
    <p:extLst>
      <p:ext uri="{BB962C8B-B14F-4D97-AF65-F5344CB8AC3E}">
        <p14:creationId xmlns:p14="http://schemas.microsoft.com/office/powerpoint/2010/main" val="146127372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image" Target="../media/image3.jpeg"/><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4.png"/><Relationship Id="rId21" Type="http://schemas.openxmlformats.org/officeDocument/2006/relationships/image" Target="../media/image17.png"/><Relationship Id="rId7" Type="http://schemas.openxmlformats.org/officeDocument/2006/relationships/diagramQuickStyle" Target="../diagrams/quickStyle1.xml"/><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Layout" Target="../diagrams/layout1.xml"/><Relationship Id="rId11" Type="http://schemas.openxmlformats.org/officeDocument/2006/relationships/image" Target="../media/image7.png"/><Relationship Id="rId24" Type="http://schemas.openxmlformats.org/officeDocument/2006/relationships/image" Target="../media/image20.png"/><Relationship Id="rId5" Type="http://schemas.openxmlformats.org/officeDocument/2006/relationships/diagramData" Target="../diagrams/data1.xml"/><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5.png"/><Relationship Id="rId9" Type="http://schemas.microsoft.com/office/2007/relationships/diagramDrawing" Target="../diagrams/drawing1.xml"/><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4FF64F6-C300-3A4F-8755-4A22509A605C}"/>
              </a:ext>
            </a:extLst>
          </p:cNvPr>
          <p:cNvPicPr>
            <a:picLocks noChangeAspect="1"/>
          </p:cNvPicPr>
          <p:nvPr/>
        </p:nvPicPr>
        <p:blipFill>
          <a:blip r:embed="rId2"/>
          <a:stretch>
            <a:fillRect/>
          </a:stretch>
        </p:blipFill>
        <p:spPr>
          <a:xfrm>
            <a:off x="-278969" y="-54370"/>
            <a:ext cx="12693111" cy="6889784"/>
          </a:xfrm>
          <a:prstGeom prst="rect">
            <a:avLst/>
          </a:prstGeom>
        </p:spPr>
      </p:pic>
      <p:sp>
        <p:nvSpPr>
          <p:cNvPr id="3" name="CuadroTexto 2">
            <a:extLst>
              <a:ext uri="{FF2B5EF4-FFF2-40B4-BE49-F238E27FC236}">
                <a16:creationId xmlns:a16="http://schemas.microsoft.com/office/drawing/2014/main" id="{A7BAB421-D099-AA4F-8D91-8CC9BE2095CB}"/>
              </a:ext>
            </a:extLst>
          </p:cNvPr>
          <p:cNvSpPr txBox="1"/>
          <p:nvPr/>
        </p:nvSpPr>
        <p:spPr>
          <a:xfrm>
            <a:off x="557938" y="795187"/>
            <a:ext cx="11169111" cy="707886"/>
          </a:xfrm>
          <a:prstGeom prst="rect">
            <a:avLst/>
          </a:prstGeom>
          <a:noFill/>
        </p:spPr>
        <p:txBody>
          <a:bodyPr wrap="square" rtlCol="0">
            <a:spAutoFit/>
          </a:bodyPr>
          <a:lstStyle/>
          <a:p>
            <a:r>
              <a:rPr lang="es-ES" sz="4000" b="1" dirty="0">
                <a:solidFill>
                  <a:schemeClr val="bg1"/>
                </a:solidFill>
              </a:rPr>
              <a:t>AVANCE EN LA IMPLEMENTACION SIR EN EL METRO</a:t>
            </a:r>
            <a:endParaRPr lang="es-EC" sz="4000" b="1" dirty="0">
              <a:solidFill>
                <a:schemeClr val="bg1"/>
              </a:solidFill>
            </a:endParaRPr>
          </a:p>
        </p:txBody>
      </p:sp>
    </p:spTree>
    <p:extLst>
      <p:ext uri="{BB962C8B-B14F-4D97-AF65-F5344CB8AC3E}">
        <p14:creationId xmlns:p14="http://schemas.microsoft.com/office/powerpoint/2010/main" val="3576107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95EBECDF-916E-4657-A194-879925F37AE2}"/>
              </a:ext>
            </a:extLst>
          </p:cNvPr>
          <p:cNvSpPr txBox="1"/>
          <p:nvPr/>
        </p:nvSpPr>
        <p:spPr>
          <a:xfrm>
            <a:off x="257908" y="262321"/>
            <a:ext cx="11676184" cy="5786199"/>
          </a:xfrm>
          <a:prstGeom prst="rect">
            <a:avLst/>
          </a:prstGeom>
          <a:noFill/>
        </p:spPr>
        <p:txBody>
          <a:bodyPr wrap="square">
            <a:spAutoFit/>
          </a:bodyPr>
          <a:lstStyle/>
          <a:p>
            <a:r>
              <a:rPr lang="es-ES" sz="1600" b="1" dirty="0">
                <a:solidFill>
                  <a:srgbClr val="FF0000"/>
                </a:solidFill>
                <a:effectLst>
                  <a:outerShdw blurRad="38100" dist="38100" dir="2700000" algn="tl">
                    <a:srgbClr val="000000">
                      <a:alpha val="43137"/>
                    </a:srgbClr>
                  </a:outerShdw>
                </a:effectLst>
              </a:rPr>
              <a:t>PERSPECTIVA DEL USUARIO:  </a:t>
            </a:r>
          </a:p>
          <a:p>
            <a:r>
              <a:rPr lang="es-ES" sz="1400" dirty="0">
                <a:solidFill>
                  <a:srgbClr val="002060"/>
                </a:solidFill>
              </a:rPr>
              <a:t>Propósito: </a:t>
            </a:r>
          </a:p>
          <a:p>
            <a:pPr marL="285750" indent="-285750">
              <a:buFont typeface="Arial" panose="020B0604020202020204" pitchFamily="34" charset="0"/>
              <a:buChar char="•"/>
            </a:pPr>
            <a:r>
              <a:rPr lang="es-ES" sz="1400" dirty="0"/>
              <a:t>Presentar cómo funcionará el Sistema Integrado de Recaudo (SIR) para un usuario típico del Metro: </a:t>
            </a:r>
          </a:p>
          <a:p>
            <a:pPr marL="285750" indent="-285750">
              <a:buFont typeface="Arial" panose="020B0604020202020204" pitchFamily="34" charset="0"/>
              <a:buChar char="•"/>
            </a:pPr>
            <a:r>
              <a:rPr lang="es-ES" sz="1400" dirty="0"/>
              <a:t>En qué consiste la política tarifaria recién aprobada? </a:t>
            </a:r>
          </a:p>
          <a:p>
            <a:pPr marL="285750" indent="-285750">
              <a:buFont typeface="Arial" panose="020B0604020202020204" pitchFamily="34" charset="0"/>
              <a:buChar char="•"/>
            </a:pPr>
            <a:r>
              <a:rPr lang="es-ES" sz="1400" dirty="0"/>
              <a:t>Cuáles serán los medios de pago disponibles (</a:t>
            </a:r>
            <a:r>
              <a:rPr lang="es-ES" sz="1400" dirty="0" err="1"/>
              <a:t>p.ej</a:t>
            </a:r>
            <a:r>
              <a:rPr lang="es-ES" sz="1400" dirty="0"/>
              <a:t> efectivo, tarjeta inteligente, tarjeta bancaria); </a:t>
            </a:r>
          </a:p>
          <a:p>
            <a:pPr marL="285750" indent="-285750">
              <a:buFont typeface="Arial" panose="020B0604020202020204" pitchFamily="34" charset="0"/>
              <a:buChar char="•"/>
            </a:pPr>
            <a:r>
              <a:rPr lang="es-ES" sz="1400" dirty="0"/>
              <a:t>Cómo funcionarán las barreras de entrada en las estaciones? </a:t>
            </a:r>
          </a:p>
          <a:p>
            <a:pPr marL="285750" indent="-285750">
              <a:buFont typeface="Arial" panose="020B0604020202020204" pitchFamily="34" charset="0"/>
              <a:buChar char="•"/>
            </a:pPr>
            <a:r>
              <a:rPr lang="es-ES" sz="1400" dirty="0"/>
              <a:t>Qué alternativas habrá para hacer recargas (</a:t>
            </a:r>
            <a:r>
              <a:rPr lang="es-ES" sz="1400" dirty="0" err="1"/>
              <a:t>p.ej</a:t>
            </a:r>
            <a:r>
              <a:rPr lang="es-ES" sz="1400" dirty="0"/>
              <a:t> taquillas Metro, cajeros, internet) </a:t>
            </a:r>
          </a:p>
          <a:p>
            <a:pPr marL="285750" indent="-285750">
              <a:buFont typeface="Arial" panose="020B0604020202020204" pitchFamily="34" charset="0"/>
              <a:buChar char="•"/>
            </a:pPr>
            <a:r>
              <a:rPr lang="es-ES" sz="1400" dirty="0"/>
              <a:t>En qué momento se implementará el SIR en el Metro? En los otros sistemas? </a:t>
            </a:r>
          </a:p>
          <a:p>
            <a:endParaRPr lang="es-ES" sz="1400" dirty="0"/>
          </a:p>
          <a:p>
            <a:r>
              <a:rPr lang="es-ES" sz="1600" b="1" dirty="0">
                <a:solidFill>
                  <a:srgbClr val="FF0000"/>
                </a:solidFill>
                <a:effectLst>
                  <a:outerShdw blurRad="38100" dist="38100" dir="2700000" algn="tl">
                    <a:srgbClr val="000000">
                      <a:alpha val="43137"/>
                    </a:srgbClr>
                  </a:outerShdw>
                </a:effectLst>
              </a:rPr>
              <a:t>Perspectiva del negocio:  </a:t>
            </a:r>
          </a:p>
          <a:p>
            <a:r>
              <a:rPr lang="es-ES" sz="1400" dirty="0">
                <a:solidFill>
                  <a:srgbClr val="002060"/>
                </a:solidFill>
              </a:rPr>
              <a:t>Propósito: </a:t>
            </a:r>
          </a:p>
          <a:p>
            <a:pPr marL="285750" indent="-285750">
              <a:buFont typeface="Arial" panose="020B0604020202020204" pitchFamily="34" charset="0"/>
              <a:buChar char="•"/>
            </a:pPr>
            <a:r>
              <a:rPr lang="es-ES" sz="1400" dirty="0"/>
              <a:t>Presentar el SIR desde el punto de vista de la EPMMQ y otros actores involucrados </a:t>
            </a:r>
          </a:p>
          <a:p>
            <a:pPr marL="285750" indent="-285750">
              <a:buFont typeface="Arial" panose="020B0604020202020204" pitchFamily="34" charset="0"/>
              <a:buChar char="•"/>
            </a:pPr>
            <a:r>
              <a:rPr lang="es-ES" sz="1400" dirty="0"/>
              <a:t>Quién realizará la gestión comercial del recaudo? </a:t>
            </a:r>
          </a:p>
          <a:p>
            <a:pPr marL="285750" indent="-285750">
              <a:buFont typeface="Arial" panose="020B0604020202020204" pitchFamily="34" charset="0"/>
              <a:buChar char="•"/>
            </a:pPr>
            <a:r>
              <a:rPr lang="es-ES" sz="1400" dirty="0"/>
              <a:t>Cómo se asegurarán y consolidarán los pagos de tarifa?   </a:t>
            </a:r>
          </a:p>
          <a:p>
            <a:pPr marL="285750" indent="-285750">
              <a:buFont typeface="Arial" panose="020B0604020202020204" pitchFamily="34" charset="0"/>
              <a:buChar char="•"/>
            </a:pPr>
            <a:r>
              <a:rPr lang="es-ES" sz="1400" dirty="0"/>
              <a:t>Cómo se canalizarán los recursos de subsidio operativo del Municipio al operador del Metro?   </a:t>
            </a:r>
          </a:p>
          <a:p>
            <a:pPr marL="285750" indent="-285750">
              <a:buFont typeface="Arial" panose="020B0604020202020204" pitchFamily="34" charset="0"/>
              <a:buChar char="•"/>
            </a:pPr>
            <a:r>
              <a:rPr lang="es-ES" sz="1400" dirty="0"/>
              <a:t>Cómo se distribuirán los pagos de tarifa y subsidios al operador del metro y a los demás operadores (Trole, B.R.T.), etc.? </a:t>
            </a:r>
          </a:p>
          <a:p>
            <a:pPr marL="285750" indent="-285750">
              <a:buFont typeface="Arial" panose="020B0604020202020204" pitchFamily="34" charset="0"/>
              <a:buChar char="•"/>
            </a:pPr>
            <a:r>
              <a:rPr lang="es-ES" sz="1400" dirty="0"/>
              <a:t>Qué roles y funciones cumplirán la SDM y la EPMMQ en la operación del SIR? </a:t>
            </a:r>
          </a:p>
          <a:p>
            <a:endParaRPr lang="es-ES" sz="1400" dirty="0">
              <a:solidFill>
                <a:srgbClr val="FF0000"/>
              </a:solidFill>
            </a:endParaRPr>
          </a:p>
          <a:p>
            <a:r>
              <a:rPr lang="es-ES" sz="1600" b="1" dirty="0">
                <a:solidFill>
                  <a:srgbClr val="FF0000"/>
                </a:solidFill>
                <a:effectLst>
                  <a:outerShdw blurRad="38100" dist="38100" dir="2700000" algn="tl">
                    <a:srgbClr val="000000">
                      <a:alpha val="43137"/>
                    </a:srgbClr>
                  </a:outerShdw>
                </a:effectLst>
              </a:rPr>
              <a:t>Acciones para pasar de la idea a la realidad: </a:t>
            </a:r>
          </a:p>
          <a:p>
            <a:r>
              <a:rPr lang="es-ES" sz="1400" dirty="0">
                <a:solidFill>
                  <a:srgbClr val="002060"/>
                </a:solidFill>
                <a:effectLst>
                  <a:outerShdw blurRad="38100" dist="38100" dir="2700000" algn="tl">
                    <a:srgbClr val="000000">
                      <a:alpha val="43137"/>
                    </a:srgbClr>
                  </a:outerShdw>
                </a:effectLst>
                <a:latin typeface="+mj-lt"/>
              </a:rPr>
              <a:t>Propósito</a:t>
            </a:r>
          </a:p>
          <a:p>
            <a:r>
              <a:rPr lang="es-ES" sz="1400" dirty="0"/>
              <a:t>Presentar las acciones están pendientes y cuál es su cronograma de implementación, entre ellas: </a:t>
            </a:r>
          </a:p>
          <a:p>
            <a:pPr marL="285750" indent="-285750">
              <a:buFont typeface="Arial" panose="020B0604020202020204" pitchFamily="34" charset="0"/>
              <a:buChar char="•"/>
            </a:pPr>
            <a:r>
              <a:rPr lang="es-ES" sz="1400" dirty="0"/>
              <a:t>Compra e instalación de los equipos de recaudo del Metro (a través del contratista de obra) </a:t>
            </a:r>
          </a:p>
          <a:p>
            <a:pPr marL="285750" indent="-285750">
              <a:buFont typeface="Arial" panose="020B0604020202020204" pitchFamily="34" charset="0"/>
              <a:buChar char="•"/>
            </a:pPr>
            <a:r>
              <a:rPr lang="es-ES" sz="1400" dirty="0"/>
              <a:t>Contratación del servicio de recaudo de tiquetes del Metro (a través del operador de trenes </a:t>
            </a:r>
            <a:r>
              <a:rPr lang="es-ES" sz="1400" dirty="0" err="1"/>
              <a:t>ó</a:t>
            </a:r>
            <a:r>
              <a:rPr lang="es-ES" sz="1400" dirty="0"/>
              <a:t> de un contratista separado) </a:t>
            </a:r>
          </a:p>
          <a:p>
            <a:pPr marL="285750" indent="-285750">
              <a:buFont typeface="Arial" panose="020B0604020202020204" pitchFamily="34" charset="0"/>
              <a:buChar char="•"/>
            </a:pPr>
            <a:r>
              <a:rPr lang="es-ES" sz="1400" dirty="0"/>
              <a:t>Contratación del servicio de recaudo de tiquetes del Trole y otros </a:t>
            </a:r>
            <a:r>
              <a:rPr lang="es-ES" sz="1400" dirty="0" err="1"/>
              <a:t>B.R.T.s</a:t>
            </a:r>
            <a:r>
              <a:rPr lang="es-ES" sz="1400" dirty="0"/>
              <a:t> </a:t>
            </a:r>
          </a:p>
          <a:p>
            <a:pPr marL="285750" indent="-285750">
              <a:buFont typeface="Arial" panose="020B0604020202020204" pitchFamily="34" charset="0"/>
              <a:buChar char="•"/>
            </a:pPr>
            <a:r>
              <a:rPr lang="es-ES" sz="1400" dirty="0"/>
              <a:t>Contratación de los fideicomisos para consolidar y distribuir los pagos a los operadores </a:t>
            </a:r>
          </a:p>
          <a:p>
            <a:pPr marL="285750" indent="-285750">
              <a:buFont typeface="Arial" panose="020B0604020202020204" pitchFamily="34" charset="0"/>
              <a:buChar char="•"/>
            </a:pPr>
            <a:r>
              <a:rPr lang="es-ES" sz="1400" dirty="0"/>
              <a:t>Otras acciones pendientes? </a:t>
            </a:r>
          </a:p>
        </p:txBody>
      </p:sp>
      <p:pic>
        <p:nvPicPr>
          <p:cNvPr id="3" name="Imagen 2">
            <a:extLst>
              <a:ext uri="{FF2B5EF4-FFF2-40B4-BE49-F238E27FC236}">
                <a16:creationId xmlns:a16="http://schemas.microsoft.com/office/drawing/2014/main" id="{5D0FEE89-8254-744F-9B98-1B2ED6C40E43}"/>
              </a:ext>
            </a:extLst>
          </p:cNvPr>
          <p:cNvPicPr>
            <a:picLocks noChangeAspect="1"/>
          </p:cNvPicPr>
          <p:nvPr/>
        </p:nvPicPr>
        <p:blipFill>
          <a:blip r:embed="rId3"/>
          <a:stretch>
            <a:fillRect/>
          </a:stretch>
        </p:blipFill>
        <p:spPr>
          <a:xfrm>
            <a:off x="0" y="5988722"/>
            <a:ext cx="12192000" cy="903698"/>
          </a:xfrm>
          <a:prstGeom prst="rect">
            <a:avLst/>
          </a:prstGeom>
        </p:spPr>
      </p:pic>
    </p:spTree>
    <p:extLst>
      <p:ext uri="{BB962C8B-B14F-4D97-AF65-F5344CB8AC3E}">
        <p14:creationId xmlns:p14="http://schemas.microsoft.com/office/powerpoint/2010/main" val="115171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355F706-70FD-412C-8078-E5908F5F1B6D}"/>
              </a:ext>
            </a:extLst>
          </p:cNvPr>
          <p:cNvSpPr/>
          <p:nvPr/>
        </p:nvSpPr>
        <p:spPr>
          <a:xfrm>
            <a:off x="5423096" y="6322850"/>
            <a:ext cx="3437736" cy="383823"/>
          </a:xfrm>
          <a:prstGeom prst="rect">
            <a:avLst/>
          </a:prstGeom>
        </p:spPr>
        <p:txBody>
          <a:bodyPr wrap="none">
            <a:spAutoFit/>
          </a:bodyPr>
          <a:lstStyle/>
          <a:p>
            <a:pPr lvl="0">
              <a:lnSpc>
                <a:spcPct val="115000"/>
              </a:lnSpc>
              <a:spcBef>
                <a:spcPts val="1000"/>
              </a:spcBef>
            </a:pPr>
            <a:r>
              <a:rPr lang="es-EC" b="1" dirty="0">
                <a:solidFill>
                  <a:srgbClr val="C00000"/>
                </a:solidFill>
                <a:latin typeface="Arial" panose="020B0604020202020204" pitchFamily="34" charset="0"/>
                <a:ea typeface="Calibri" panose="020F0502020204030204" pitchFamily="34" charset="0"/>
                <a:cs typeface="Arial" panose="020B0604020202020204" pitchFamily="34" charset="0"/>
              </a:rPr>
              <a:t>PERSPECTIVA DEL USUARIO</a:t>
            </a:r>
          </a:p>
        </p:txBody>
      </p:sp>
      <p:sp>
        <p:nvSpPr>
          <p:cNvPr id="8" name="CuadroTexto 7">
            <a:extLst>
              <a:ext uri="{FF2B5EF4-FFF2-40B4-BE49-F238E27FC236}">
                <a16:creationId xmlns:a16="http://schemas.microsoft.com/office/drawing/2014/main" id="{ED807954-8CB1-4F47-BD36-F71A4D8868BC}"/>
              </a:ext>
            </a:extLst>
          </p:cNvPr>
          <p:cNvSpPr txBox="1"/>
          <p:nvPr/>
        </p:nvSpPr>
        <p:spPr>
          <a:xfrm>
            <a:off x="277251" y="1044863"/>
            <a:ext cx="11637498" cy="4524315"/>
          </a:xfrm>
          <a:prstGeom prst="rect">
            <a:avLst/>
          </a:prstGeom>
          <a:noFill/>
        </p:spPr>
        <p:txBody>
          <a:bodyPr wrap="square">
            <a:spAutoFit/>
          </a:bodyPr>
          <a:lstStyle/>
          <a:p>
            <a:pPr marL="285750" indent="-285750">
              <a:buFont typeface="Arial" panose="020B0604020202020204" pitchFamily="34" charset="0"/>
              <a:buChar char="•"/>
            </a:pPr>
            <a:r>
              <a:rPr lang="es-ES" sz="1800" dirty="0"/>
              <a:t>Presentar cómo funcionará el Sistema Integrado de Recaudo (SIR) para un usuario típico del Metro:</a:t>
            </a:r>
          </a:p>
          <a:p>
            <a:pPr marL="285750" indent="-285750">
              <a:buFont typeface="Arial" panose="020B0604020202020204" pitchFamily="34" charset="0"/>
              <a:buChar char="•"/>
            </a:pPr>
            <a:endParaRPr lang="es-ES" sz="1800" dirty="0"/>
          </a:p>
          <a:p>
            <a:pPr marL="742950" lvl="1" indent="-285750">
              <a:buFont typeface="Arial" panose="020B0604020202020204" pitchFamily="34" charset="0"/>
              <a:buChar char="•"/>
            </a:pPr>
            <a:r>
              <a:rPr lang="es-ES" dirty="0"/>
              <a:t>VIAJE METRO – OTRO SUBSISTEMA</a:t>
            </a:r>
          </a:p>
          <a:p>
            <a:pPr marL="1200150" lvl="2" indent="-285750">
              <a:buFont typeface="Arial" panose="020B0604020202020204" pitchFamily="34" charset="0"/>
              <a:buChar char="•"/>
            </a:pPr>
            <a:r>
              <a:rPr lang="es-ES" dirty="0"/>
              <a:t>Tener medio de acceso</a:t>
            </a:r>
          </a:p>
          <a:p>
            <a:pPr marL="1200150" lvl="2" indent="-285750">
              <a:buFont typeface="Arial" panose="020B0604020202020204" pitchFamily="34" charset="0"/>
              <a:buChar char="•"/>
            </a:pPr>
            <a:r>
              <a:rPr lang="es-ES" dirty="0"/>
              <a:t>Validación de ingreso en pasillo </a:t>
            </a:r>
          </a:p>
          <a:p>
            <a:pPr marL="1200150" lvl="2" indent="-285750">
              <a:buFont typeface="Arial" panose="020B0604020202020204" pitchFamily="34" charset="0"/>
              <a:buChar char="•"/>
            </a:pPr>
            <a:r>
              <a:rPr lang="es-ES" dirty="0"/>
              <a:t>Validación de salida en pasillo</a:t>
            </a:r>
          </a:p>
          <a:p>
            <a:pPr marL="1200150" lvl="2" indent="-285750">
              <a:buFont typeface="Arial" panose="020B0604020202020204" pitchFamily="34" charset="0"/>
              <a:buChar char="•"/>
            </a:pPr>
            <a:r>
              <a:rPr lang="es-ES" dirty="0"/>
              <a:t>Integración sub sistema (validación)</a:t>
            </a:r>
          </a:p>
          <a:p>
            <a:pPr marL="1200150" lvl="2" indent="-285750">
              <a:buFont typeface="Arial" panose="020B0604020202020204" pitchFamily="34" charset="0"/>
              <a:buChar char="•"/>
            </a:pPr>
            <a:r>
              <a:rPr lang="es-ES" dirty="0"/>
              <a:t>Salida sub sistema (validación)</a:t>
            </a:r>
          </a:p>
          <a:p>
            <a:pPr marL="1200150" lvl="2"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VIAJE OTRO SUBSISTEMA – METRO</a:t>
            </a:r>
          </a:p>
          <a:p>
            <a:pPr marL="1200150" lvl="2" indent="-285750">
              <a:buFont typeface="Arial" panose="020B0604020202020204" pitchFamily="34" charset="0"/>
              <a:buChar char="•"/>
            </a:pPr>
            <a:r>
              <a:rPr lang="es-ES" dirty="0"/>
              <a:t>Tener medio de acceso</a:t>
            </a:r>
          </a:p>
          <a:p>
            <a:pPr marL="1200150" lvl="2" indent="-285750">
              <a:buFont typeface="Arial" panose="020B0604020202020204" pitchFamily="34" charset="0"/>
              <a:buChar char="•"/>
            </a:pPr>
            <a:r>
              <a:rPr lang="es-ES" dirty="0"/>
              <a:t>Validación de ingreso (barrera de acceso)</a:t>
            </a:r>
          </a:p>
          <a:p>
            <a:pPr marL="1200150" lvl="2" indent="-285750">
              <a:buFont typeface="Arial" panose="020B0604020202020204" pitchFamily="34" charset="0"/>
              <a:buChar char="•"/>
            </a:pPr>
            <a:r>
              <a:rPr lang="es-ES" dirty="0"/>
              <a:t>Validación de salida</a:t>
            </a:r>
          </a:p>
          <a:p>
            <a:pPr marL="1200150" lvl="2" indent="-285750">
              <a:buFont typeface="Arial" panose="020B0604020202020204" pitchFamily="34" charset="0"/>
              <a:buChar char="•"/>
            </a:pPr>
            <a:r>
              <a:rPr lang="es-ES" dirty="0"/>
              <a:t>Integración Metro</a:t>
            </a:r>
          </a:p>
          <a:p>
            <a:pPr marL="1200150" lvl="2" indent="-285750">
              <a:buFont typeface="Arial" panose="020B0604020202020204" pitchFamily="34" charset="0"/>
              <a:buChar char="•"/>
            </a:pPr>
            <a:r>
              <a:rPr lang="es-ES" dirty="0"/>
              <a:t>Salida de Metro (validación) </a:t>
            </a:r>
          </a:p>
          <a:p>
            <a:pPr lvl="2"/>
            <a:endParaRPr lang="es-ES" dirty="0"/>
          </a:p>
        </p:txBody>
      </p:sp>
      <p:sp>
        <p:nvSpPr>
          <p:cNvPr id="9" name="Cerrar llave 8">
            <a:extLst>
              <a:ext uri="{FF2B5EF4-FFF2-40B4-BE49-F238E27FC236}">
                <a16:creationId xmlns:a16="http://schemas.microsoft.com/office/drawing/2014/main" id="{322AE3F2-E167-4C89-9A0E-E62797663689}"/>
              </a:ext>
            </a:extLst>
          </p:cNvPr>
          <p:cNvSpPr/>
          <p:nvPr/>
        </p:nvSpPr>
        <p:spPr>
          <a:xfrm>
            <a:off x="5423096" y="3714078"/>
            <a:ext cx="267286" cy="115220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CuadroTexto 9">
            <a:extLst>
              <a:ext uri="{FF2B5EF4-FFF2-40B4-BE49-F238E27FC236}">
                <a16:creationId xmlns:a16="http://schemas.microsoft.com/office/drawing/2014/main" id="{1B0E2E79-141C-4821-BC20-DA43DAE6A9C5}"/>
              </a:ext>
            </a:extLst>
          </p:cNvPr>
          <p:cNvSpPr txBox="1"/>
          <p:nvPr/>
        </p:nvSpPr>
        <p:spPr>
          <a:xfrm>
            <a:off x="5423096" y="2199114"/>
            <a:ext cx="1924053" cy="338554"/>
          </a:xfrm>
          <a:prstGeom prst="rect">
            <a:avLst/>
          </a:prstGeom>
          <a:noFill/>
        </p:spPr>
        <p:txBody>
          <a:bodyPr wrap="none" rtlCol="0">
            <a:spAutoFit/>
          </a:bodyPr>
          <a:lstStyle/>
          <a:p>
            <a:r>
              <a:rPr lang="es-EC" sz="1600" b="1" dirty="0">
                <a:effectLst>
                  <a:outerShdw blurRad="38100" dist="38100" dir="2700000" algn="tl">
                    <a:srgbClr val="000000">
                      <a:alpha val="43137"/>
                    </a:srgbClr>
                  </a:outerShdw>
                </a:effectLst>
              </a:rPr>
              <a:t>Definición de ciudad</a:t>
            </a:r>
          </a:p>
        </p:txBody>
      </p:sp>
      <p:sp>
        <p:nvSpPr>
          <p:cNvPr id="11" name="CuadroTexto 10">
            <a:extLst>
              <a:ext uri="{FF2B5EF4-FFF2-40B4-BE49-F238E27FC236}">
                <a16:creationId xmlns:a16="http://schemas.microsoft.com/office/drawing/2014/main" id="{04B00E56-98AF-4AE5-AE31-5253097B7570}"/>
              </a:ext>
            </a:extLst>
          </p:cNvPr>
          <p:cNvSpPr txBox="1"/>
          <p:nvPr/>
        </p:nvSpPr>
        <p:spPr>
          <a:xfrm>
            <a:off x="5866228" y="4087746"/>
            <a:ext cx="1924053" cy="338554"/>
          </a:xfrm>
          <a:prstGeom prst="rect">
            <a:avLst/>
          </a:prstGeom>
          <a:noFill/>
        </p:spPr>
        <p:txBody>
          <a:bodyPr wrap="none" rtlCol="0">
            <a:spAutoFit/>
          </a:bodyPr>
          <a:lstStyle/>
          <a:p>
            <a:r>
              <a:rPr lang="es-EC" sz="1600" b="1" dirty="0">
                <a:effectLst>
                  <a:outerShdw blurRad="38100" dist="38100" dir="2700000" algn="tl">
                    <a:srgbClr val="000000">
                      <a:alpha val="43137"/>
                    </a:srgbClr>
                  </a:outerShdw>
                </a:effectLst>
              </a:rPr>
              <a:t>Definición de ciudad</a:t>
            </a:r>
          </a:p>
        </p:txBody>
      </p:sp>
      <p:sp>
        <p:nvSpPr>
          <p:cNvPr id="12" name="Cerrar llave 11">
            <a:extLst>
              <a:ext uri="{FF2B5EF4-FFF2-40B4-BE49-F238E27FC236}">
                <a16:creationId xmlns:a16="http://schemas.microsoft.com/office/drawing/2014/main" id="{503F444D-9072-4E6F-AA7B-8D11B72F22DE}"/>
              </a:ext>
            </a:extLst>
          </p:cNvPr>
          <p:cNvSpPr/>
          <p:nvPr/>
        </p:nvSpPr>
        <p:spPr>
          <a:xfrm>
            <a:off x="4951828" y="1889389"/>
            <a:ext cx="254341" cy="96635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pic>
        <p:nvPicPr>
          <p:cNvPr id="13" name="Imagen 12">
            <a:extLst>
              <a:ext uri="{FF2B5EF4-FFF2-40B4-BE49-F238E27FC236}">
                <a16:creationId xmlns:a16="http://schemas.microsoft.com/office/drawing/2014/main" id="{01E8913D-9C6E-1945-84DD-A30F100FC41E}"/>
              </a:ext>
            </a:extLst>
          </p:cNvPr>
          <p:cNvPicPr>
            <a:picLocks noChangeAspect="1"/>
          </p:cNvPicPr>
          <p:nvPr/>
        </p:nvPicPr>
        <p:blipFill>
          <a:blip r:embed="rId2"/>
          <a:stretch>
            <a:fillRect/>
          </a:stretch>
        </p:blipFill>
        <p:spPr>
          <a:xfrm>
            <a:off x="0" y="5988722"/>
            <a:ext cx="12192000" cy="903698"/>
          </a:xfrm>
          <a:prstGeom prst="rect">
            <a:avLst/>
          </a:prstGeom>
        </p:spPr>
      </p:pic>
    </p:spTree>
    <p:extLst>
      <p:ext uri="{BB962C8B-B14F-4D97-AF65-F5344CB8AC3E}">
        <p14:creationId xmlns:p14="http://schemas.microsoft.com/office/powerpoint/2010/main" val="38206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 name="CuadroTexto 66">
            <a:extLst>
              <a:ext uri="{FF2B5EF4-FFF2-40B4-BE49-F238E27FC236}">
                <a16:creationId xmlns:a16="http://schemas.microsoft.com/office/drawing/2014/main" id="{8DA201E9-C333-4BD0-9E36-A9A4128A61DF}"/>
              </a:ext>
            </a:extLst>
          </p:cNvPr>
          <p:cNvSpPr txBox="1"/>
          <p:nvPr/>
        </p:nvSpPr>
        <p:spPr>
          <a:xfrm>
            <a:off x="395497" y="710176"/>
            <a:ext cx="6098344" cy="369332"/>
          </a:xfrm>
          <a:prstGeom prst="rect">
            <a:avLst/>
          </a:prstGeom>
          <a:noFill/>
        </p:spPr>
        <p:txBody>
          <a:bodyPr wrap="square">
            <a:spAutoFit/>
          </a:bodyPr>
          <a:lstStyle/>
          <a:p>
            <a:r>
              <a:rPr lang="es-ES" sz="1800" b="1" dirty="0">
                <a:solidFill>
                  <a:srgbClr val="002060"/>
                </a:solidFill>
              </a:rPr>
              <a:t>Cuáles serán los medios de pago disponibles </a:t>
            </a:r>
            <a:endParaRPr lang="es-EC" b="1" dirty="0">
              <a:solidFill>
                <a:srgbClr val="002060"/>
              </a:solidFill>
            </a:endParaRPr>
          </a:p>
        </p:txBody>
      </p:sp>
      <p:sp>
        <p:nvSpPr>
          <p:cNvPr id="68" name="Rectángulo 67">
            <a:extLst>
              <a:ext uri="{FF2B5EF4-FFF2-40B4-BE49-F238E27FC236}">
                <a16:creationId xmlns:a16="http://schemas.microsoft.com/office/drawing/2014/main" id="{236CEF2E-F35D-4C7F-B549-B8A5948B4076}"/>
              </a:ext>
            </a:extLst>
          </p:cNvPr>
          <p:cNvSpPr/>
          <p:nvPr/>
        </p:nvSpPr>
        <p:spPr>
          <a:xfrm>
            <a:off x="381642" y="283869"/>
            <a:ext cx="3675814" cy="492122"/>
          </a:xfrm>
          <a:prstGeom prst="rect">
            <a:avLst/>
          </a:prstGeom>
        </p:spPr>
        <p:txBody>
          <a:bodyPr wrap="none">
            <a:spAutoFit/>
          </a:bodyPr>
          <a:lstStyle/>
          <a:p>
            <a:pPr lvl="0">
              <a:lnSpc>
                <a:spcPct val="115000"/>
              </a:lnSpc>
              <a:spcBef>
                <a:spcPts val="1000"/>
              </a:spcBef>
            </a:pPr>
            <a:r>
              <a:rPr lang="es-EC" sz="2400" b="1" dirty="0">
                <a:solidFill>
                  <a:srgbClr val="C00000"/>
                </a:solidFill>
                <a:ea typeface="Calibri" panose="020F0502020204030204" pitchFamily="34" charset="0"/>
                <a:cs typeface="Arial" panose="020B0604020202020204" pitchFamily="34" charset="0"/>
              </a:rPr>
              <a:t>PERSPECTIVA DEL USUARIO</a:t>
            </a:r>
          </a:p>
        </p:txBody>
      </p:sp>
      <p:pic>
        <p:nvPicPr>
          <p:cNvPr id="69" name="Imagen 68">
            <a:extLst>
              <a:ext uri="{FF2B5EF4-FFF2-40B4-BE49-F238E27FC236}">
                <a16:creationId xmlns:a16="http://schemas.microsoft.com/office/drawing/2014/main" id="{6112229F-237C-4478-8753-C84DB051AA39}"/>
              </a:ext>
            </a:extLst>
          </p:cNvPr>
          <p:cNvPicPr>
            <a:picLocks noChangeAspect="1"/>
          </p:cNvPicPr>
          <p:nvPr/>
        </p:nvPicPr>
        <p:blipFill>
          <a:blip r:embed="rId2"/>
          <a:stretch>
            <a:fillRect/>
          </a:stretch>
        </p:blipFill>
        <p:spPr>
          <a:xfrm>
            <a:off x="599325" y="1497685"/>
            <a:ext cx="10813495" cy="1400260"/>
          </a:xfrm>
          <a:prstGeom prst="rect">
            <a:avLst/>
          </a:prstGeom>
        </p:spPr>
      </p:pic>
      <p:sp>
        <p:nvSpPr>
          <p:cNvPr id="70" name="CuadroTexto 69">
            <a:extLst>
              <a:ext uri="{FF2B5EF4-FFF2-40B4-BE49-F238E27FC236}">
                <a16:creationId xmlns:a16="http://schemas.microsoft.com/office/drawing/2014/main" id="{320466E1-FDD0-4D76-B069-48B4C0816FC0}"/>
              </a:ext>
            </a:extLst>
          </p:cNvPr>
          <p:cNvSpPr txBox="1"/>
          <p:nvPr/>
        </p:nvSpPr>
        <p:spPr>
          <a:xfrm>
            <a:off x="3610388" y="3605989"/>
            <a:ext cx="3982180" cy="1754326"/>
          </a:xfrm>
          <a:prstGeom prst="rect">
            <a:avLst/>
          </a:prstGeom>
          <a:noFill/>
        </p:spPr>
        <p:txBody>
          <a:bodyPr wrap="none" rtlCol="0">
            <a:spAutoFit/>
          </a:bodyPr>
          <a:lstStyle/>
          <a:p>
            <a:r>
              <a:rPr lang="es-EC" dirty="0" err="1"/>
              <a:t>Close</a:t>
            </a:r>
            <a:r>
              <a:rPr lang="es-EC" dirty="0"/>
              <a:t> </a:t>
            </a:r>
            <a:r>
              <a:rPr lang="es-EC" dirty="0" err="1"/>
              <a:t>loop</a:t>
            </a:r>
            <a:r>
              <a:rPr lang="es-EC" dirty="0"/>
              <a:t> 	– 	Open </a:t>
            </a:r>
            <a:r>
              <a:rPr lang="es-EC" dirty="0" err="1"/>
              <a:t>Loop</a:t>
            </a:r>
            <a:endParaRPr lang="es-EC" dirty="0"/>
          </a:p>
          <a:p>
            <a:endParaRPr lang="es-EC" dirty="0"/>
          </a:p>
          <a:p>
            <a:pPr marL="285750" indent="-285750">
              <a:buFont typeface="Arial" panose="020B0604020202020204" pitchFamily="34" charset="0"/>
              <a:buChar char="•"/>
            </a:pPr>
            <a:r>
              <a:rPr lang="es-EC" dirty="0"/>
              <a:t>ABT / Saldo	– 	ABT</a:t>
            </a:r>
          </a:p>
          <a:p>
            <a:pPr marL="285750" indent="-285750">
              <a:buFont typeface="Arial" panose="020B0604020202020204" pitchFamily="34" charset="0"/>
              <a:buChar char="•"/>
            </a:pPr>
            <a:r>
              <a:rPr lang="es-EC" dirty="0"/>
              <a:t>Físico 		– 	Cloud</a:t>
            </a:r>
          </a:p>
          <a:p>
            <a:pPr marL="285750" indent="-285750">
              <a:buFont typeface="Arial" panose="020B0604020202020204" pitchFamily="34" charset="0"/>
              <a:buChar char="•"/>
            </a:pPr>
            <a:r>
              <a:rPr lang="es-EC" dirty="0"/>
              <a:t>Red tradicional 	– 	Red virtual</a:t>
            </a:r>
          </a:p>
          <a:p>
            <a:pPr marL="285750" indent="-285750">
              <a:buFont typeface="Arial" panose="020B0604020202020204" pitchFamily="34" charset="0"/>
              <a:buChar char="•"/>
            </a:pPr>
            <a:r>
              <a:rPr lang="es-EC" dirty="0"/>
              <a:t>QR		– 	APP </a:t>
            </a:r>
          </a:p>
        </p:txBody>
      </p:sp>
      <p:pic>
        <p:nvPicPr>
          <p:cNvPr id="7" name="Imagen 6">
            <a:extLst>
              <a:ext uri="{FF2B5EF4-FFF2-40B4-BE49-F238E27FC236}">
                <a16:creationId xmlns:a16="http://schemas.microsoft.com/office/drawing/2014/main" id="{EC422082-7241-DB45-9580-AABD5BB237B9}"/>
              </a:ext>
            </a:extLst>
          </p:cNvPr>
          <p:cNvPicPr>
            <a:picLocks noChangeAspect="1"/>
          </p:cNvPicPr>
          <p:nvPr/>
        </p:nvPicPr>
        <p:blipFill>
          <a:blip r:embed="rId3"/>
          <a:stretch>
            <a:fillRect/>
          </a:stretch>
        </p:blipFill>
        <p:spPr>
          <a:xfrm>
            <a:off x="0" y="5988722"/>
            <a:ext cx="12192000" cy="903698"/>
          </a:xfrm>
          <a:prstGeom prst="rect">
            <a:avLst/>
          </a:prstGeom>
        </p:spPr>
      </p:pic>
    </p:spTree>
    <p:extLst>
      <p:ext uri="{BB962C8B-B14F-4D97-AF65-F5344CB8AC3E}">
        <p14:creationId xmlns:p14="http://schemas.microsoft.com/office/powerpoint/2010/main" val="246003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29C5F46-1FD1-4BE8-8A1D-B71B515EBDAD}"/>
              </a:ext>
            </a:extLst>
          </p:cNvPr>
          <p:cNvSpPr txBox="1"/>
          <p:nvPr/>
        </p:nvSpPr>
        <p:spPr>
          <a:xfrm>
            <a:off x="545122" y="581810"/>
            <a:ext cx="8486335" cy="369332"/>
          </a:xfrm>
          <a:prstGeom prst="rect">
            <a:avLst/>
          </a:prstGeom>
          <a:noFill/>
        </p:spPr>
        <p:txBody>
          <a:bodyPr wrap="square">
            <a:spAutoFit/>
          </a:bodyPr>
          <a:lstStyle/>
          <a:p>
            <a:r>
              <a:rPr lang="es-ES" sz="1800" b="1" dirty="0">
                <a:solidFill>
                  <a:srgbClr val="002060"/>
                </a:solidFill>
              </a:rPr>
              <a:t>Cómo funcionarán las barreras de entrada en las estaciones</a:t>
            </a:r>
            <a:endParaRPr lang="es-EC" b="1" dirty="0">
              <a:solidFill>
                <a:srgbClr val="002060"/>
              </a:solidFill>
            </a:endParaRPr>
          </a:p>
        </p:txBody>
      </p:sp>
      <p:sp>
        <p:nvSpPr>
          <p:cNvPr id="17" name="CuadroTexto 16">
            <a:extLst>
              <a:ext uri="{FF2B5EF4-FFF2-40B4-BE49-F238E27FC236}">
                <a16:creationId xmlns:a16="http://schemas.microsoft.com/office/drawing/2014/main" id="{ACA43159-AEDB-46BD-AA4A-2D4404DE1E48}"/>
              </a:ext>
            </a:extLst>
          </p:cNvPr>
          <p:cNvSpPr txBox="1"/>
          <p:nvPr/>
        </p:nvSpPr>
        <p:spPr>
          <a:xfrm>
            <a:off x="511126" y="1680257"/>
            <a:ext cx="5005754" cy="3970318"/>
          </a:xfrm>
          <a:prstGeom prst="rect">
            <a:avLst/>
          </a:prstGeom>
          <a:noFill/>
        </p:spPr>
        <p:txBody>
          <a:bodyPr wrap="square">
            <a:spAutoFit/>
          </a:bodyPr>
          <a:lstStyle/>
          <a:p>
            <a:pPr algn="just"/>
            <a:r>
              <a:rPr lang="es-ES" dirty="0"/>
              <a:t>Los pasillos con paneles ocultables son diseñados para facilitar acceso rápido, seguro y controlado de personas a instalaciones de todo tipo, especialmente en transporte público.</a:t>
            </a:r>
          </a:p>
          <a:p>
            <a:pPr algn="just"/>
            <a:endParaRPr lang="es-ES" dirty="0"/>
          </a:p>
          <a:p>
            <a:pPr algn="just"/>
            <a:r>
              <a:rPr lang="es-ES" dirty="0"/>
              <a:t>A nivel estructural, están compuestos por un mueble de soporte a los paneles de vidrio deslizantes, fotocélulas de seguridad, lectores de control de acceso y control de apertura y cierre de paneles con total seguridad. </a:t>
            </a:r>
          </a:p>
          <a:p>
            <a:pPr algn="just"/>
            <a:endParaRPr lang="es-ES" dirty="0"/>
          </a:p>
          <a:p>
            <a:pPr algn="just"/>
            <a:r>
              <a:rPr lang="es-ES" dirty="0"/>
              <a:t>Integran sistemas de validación: biometría, huellas dactilares, reconocimiento facial, tarjetas </a:t>
            </a:r>
            <a:r>
              <a:rPr lang="es-ES" dirty="0" err="1"/>
              <a:t>RfiD</a:t>
            </a:r>
            <a:r>
              <a:rPr lang="es-ES" dirty="0"/>
              <a:t>, entre otros. </a:t>
            </a:r>
          </a:p>
        </p:txBody>
      </p:sp>
      <p:pic>
        <p:nvPicPr>
          <p:cNvPr id="4" name="Imagen 3">
            <a:extLst>
              <a:ext uri="{FF2B5EF4-FFF2-40B4-BE49-F238E27FC236}">
                <a16:creationId xmlns:a16="http://schemas.microsoft.com/office/drawing/2014/main" id="{33E04089-1F6B-4585-A726-98B61B49720D}"/>
              </a:ext>
            </a:extLst>
          </p:cNvPr>
          <p:cNvPicPr>
            <a:picLocks noChangeAspect="1"/>
          </p:cNvPicPr>
          <p:nvPr/>
        </p:nvPicPr>
        <p:blipFill>
          <a:blip r:embed="rId2"/>
          <a:stretch>
            <a:fillRect/>
          </a:stretch>
        </p:blipFill>
        <p:spPr>
          <a:xfrm>
            <a:off x="5691162" y="1080093"/>
            <a:ext cx="5989712" cy="354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CuadroTexto 20">
            <a:extLst>
              <a:ext uri="{FF2B5EF4-FFF2-40B4-BE49-F238E27FC236}">
                <a16:creationId xmlns:a16="http://schemas.microsoft.com/office/drawing/2014/main" id="{7AF148B3-878A-4E1A-A832-21F584F518CB}"/>
              </a:ext>
            </a:extLst>
          </p:cNvPr>
          <p:cNvSpPr txBox="1"/>
          <p:nvPr/>
        </p:nvSpPr>
        <p:spPr>
          <a:xfrm>
            <a:off x="5691162" y="5050411"/>
            <a:ext cx="6098344" cy="1200329"/>
          </a:xfrm>
          <a:prstGeom prst="rect">
            <a:avLst/>
          </a:prstGeom>
          <a:noFill/>
        </p:spPr>
        <p:txBody>
          <a:bodyPr wrap="square">
            <a:spAutoFit/>
          </a:bodyPr>
          <a:lstStyle/>
          <a:p>
            <a:pPr algn="just"/>
            <a:r>
              <a:rPr lang="es-ES" dirty="0"/>
              <a:t>Requieren de dos módulos para formar un pasillo de acceso, conformados por un mueble que soporta los paneles móviles, las fotocélulas de seguridad, los lectores de control de acceso y el sistema apertura y cierre de los pasillos. </a:t>
            </a:r>
            <a:endParaRPr lang="es-EC" dirty="0"/>
          </a:p>
        </p:txBody>
      </p:sp>
      <p:sp>
        <p:nvSpPr>
          <p:cNvPr id="25" name="Rectángulo 24">
            <a:extLst>
              <a:ext uri="{FF2B5EF4-FFF2-40B4-BE49-F238E27FC236}">
                <a16:creationId xmlns:a16="http://schemas.microsoft.com/office/drawing/2014/main" id="{6C758307-45B6-4C7D-98EC-4F2EFE01C7F8}"/>
              </a:ext>
            </a:extLst>
          </p:cNvPr>
          <p:cNvSpPr/>
          <p:nvPr/>
        </p:nvSpPr>
        <p:spPr>
          <a:xfrm>
            <a:off x="545122" y="233237"/>
            <a:ext cx="3675814" cy="492122"/>
          </a:xfrm>
          <a:prstGeom prst="rect">
            <a:avLst/>
          </a:prstGeom>
        </p:spPr>
        <p:txBody>
          <a:bodyPr wrap="none">
            <a:spAutoFit/>
          </a:bodyPr>
          <a:lstStyle/>
          <a:p>
            <a:pPr lvl="0">
              <a:lnSpc>
                <a:spcPct val="115000"/>
              </a:lnSpc>
              <a:spcBef>
                <a:spcPts val="1000"/>
              </a:spcBef>
            </a:pPr>
            <a:r>
              <a:rPr lang="es-EC" sz="2400" b="1" dirty="0">
                <a:solidFill>
                  <a:srgbClr val="C00000"/>
                </a:solidFill>
                <a:ea typeface="Calibri" panose="020F0502020204030204" pitchFamily="34" charset="0"/>
                <a:cs typeface="Arial" panose="020B0604020202020204" pitchFamily="34" charset="0"/>
              </a:rPr>
              <a:t>PERSPECTIVA DEL USUARIO</a:t>
            </a:r>
          </a:p>
        </p:txBody>
      </p:sp>
      <p:pic>
        <p:nvPicPr>
          <p:cNvPr id="8" name="Imagen 7">
            <a:extLst>
              <a:ext uri="{FF2B5EF4-FFF2-40B4-BE49-F238E27FC236}">
                <a16:creationId xmlns:a16="http://schemas.microsoft.com/office/drawing/2014/main" id="{8A506B1E-1171-B543-A4EF-A7021447784E}"/>
              </a:ext>
            </a:extLst>
          </p:cNvPr>
          <p:cNvPicPr>
            <a:picLocks noChangeAspect="1"/>
          </p:cNvPicPr>
          <p:nvPr/>
        </p:nvPicPr>
        <p:blipFill>
          <a:blip r:embed="rId3"/>
          <a:stretch>
            <a:fillRect/>
          </a:stretch>
        </p:blipFill>
        <p:spPr>
          <a:xfrm>
            <a:off x="0" y="5988722"/>
            <a:ext cx="12192000" cy="903698"/>
          </a:xfrm>
          <a:prstGeom prst="rect">
            <a:avLst/>
          </a:prstGeom>
        </p:spPr>
      </p:pic>
    </p:spTree>
    <p:extLst>
      <p:ext uri="{BB962C8B-B14F-4D97-AF65-F5344CB8AC3E}">
        <p14:creationId xmlns:p14="http://schemas.microsoft.com/office/powerpoint/2010/main" val="46870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34254" t="-199" r="24888" b="199"/>
          <a:stretch/>
        </p:blipFill>
        <p:spPr>
          <a:xfrm>
            <a:off x="0" y="1"/>
            <a:ext cx="4981433" cy="6858000"/>
          </a:xfrm>
          <a:prstGeom prst="rect">
            <a:avLst/>
          </a:prstGeom>
        </p:spPr>
      </p:pic>
      <p:sp>
        <p:nvSpPr>
          <p:cNvPr id="10" name="CuadroTexto 9">
            <a:extLst>
              <a:ext uri="{FF2B5EF4-FFF2-40B4-BE49-F238E27FC236}">
                <a16:creationId xmlns:a16="http://schemas.microsoft.com/office/drawing/2014/main" id="{E814B908-207B-814B-8F4B-BCD033B2A587}"/>
              </a:ext>
            </a:extLst>
          </p:cNvPr>
          <p:cNvSpPr txBox="1"/>
          <p:nvPr/>
        </p:nvSpPr>
        <p:spPr>
          <a:xfrm>
            <a:off x="5288553" y="1120812"/>
            <a:ext cx="2206936" cy="369332"/>
          </a:xfrm>
          <a:prstGeom prst="rect">
            <a:avLst/>
          </a:prstGeom>
          <a:noFill/>
        </p:spPr>
        <p:txBody>
          <a:bodyPr wrap="square">
            <a:spAutoFit/>
          </a:bodyPr>
          <a:lstStyle/>
          <a:p>
            <a:r>
              <a:rPr lang="es-EC" b="1" dirty="0">
                <a:solidFill>
                  <a:srgbClr val="365F91"/>
                </a:solidFill>
              </a:rPr>
              <a:t>ANTECEDENTES</a:t>
            </a:r>
            <a:endParaRPr lang="es-EC" dirty="0"/>
          </a:p>
        </p:txBody>
      </p:sp>
      <p:sp>
        <p:nvSpPr>
          <p:cNvPr id="11" name="CuadroTexto 10">
            <a:extLst>
              <a:ext uri="{FF2B5EF4-FFF2-40B4-BE49-F238E27FC236}">
                <a16:creationId xmlns:a16="http://schemas.microsoft.com/office/drawing/2014/main" id="{627BF154-B58A-AA4D-887A-5B5ED70CE2B3}"/>
              </a:ext>
            </a:extLst>
          </p:cNvPr>
          <p:cNvSpPr txBox="1"/>
          <p:nvPr/>
        </p:nvSpPr>
        <p:spPr>
          <a:xfrm>
            <a:off x="5301006" y="1517992"/>
            <a:ext cx="6505637" cy="646331"/>
          </a:xfrm>
          <a:prstGeom prst="rect">
            <a:avLst/>
          </a:prstGeom>
          <a:noFill/>
        </p:spPr>
        <p:txBody>
          <a:bodyPr wrap="square">
            <a:spAutoFit/>
          </a:bodyPr>
          <a:lstStyle/>
          <a:p>
            <a:r>
              <a:rPr lang="es-EC" sz="1800" b="1" dirty="0">
                <a:solidFill>
                  <a:srgbClr val="365F91"/>
                </a:solidFill>
              </a:rPr>
              <a:t>JUSTIFICACIÓN DE LA NECESIDAD DE DESIGNAR SUBCONTRATISTA NOMINADO</a:t>
            </a:r>
            <a:endParaRPr lang="es-EC" dirty="0"/>
          </a:p>
        </p:txBody>
      </p:sp>
      <p:sp>
        <p:nvSpPr>
          <p:cNvPr id="12" name="CuadroTexto 11">
            <a:extLst>
              <a:ext uri="{FF2B5EF4-FFF2-40B4-BE49-F238E27FC236}">
                <a16:creationId xmlns:a16="http://schemas.microsoft.com/office/drawing/2014/main" id="{38A836CF-F25F-DC4C-B861-8A8E71AA71BD}"/>
              </a:ext>
            </a:extLst>
          </p:cNvPr>
          <p:cNvSpPr txBox="1"/>
          <p:nvPr/>
        </p:nvSpPr>
        <p:spPr>
          <a:xfrm>
            <a:off x="5301006" y="2273265"/>
            <a:ext cx="3153211" cy="369332"/>
          </a:xfrm>
          <a:prstGeom prst="rect">
            <a:avLst/>
          </a:prstGeom>
          <a:noFill/>
        </p:spPr>
        <p:txBody>
          <a:bodyPr wrap="square">
            <a:spAutoFit/>
          </a:bodyPr>
          <a:lstStyle/>
          <a:p>
            <a:r>
              <a:rPr lang="es-EC" sz="1800" b="1" dirty="0">
                <a:solidFill>
                  <a:srgbClr val="365F91"/>
                </a:solidFill>
              </a:rPr>
              <a:t>SOLICITUD DE OFERTAS</a:t>
            </a:r>
            <a:endParaRPr lang="es-EC" dirty="0"/>
          </a:p>
        </p:txBody>
      </p:sp>
      <p:sp>
        <p:nvSpPr>
          <p:cNvPr id="14" name="CuadroTexto 13">
            <a:extLst>
              <a:ext uri="{FF2B5EF4-FFF2-40B4-BE49-F238E27FC236}">
                <a16:creationId xmlns:a16="http://schemas.microsoft.com/office/drawing/2014/main" id="{06DEA465-22C4-9B47-B0EE-FA2BBE235982}"/>
              </a:ext>
            </a:extLst>
          </p:cNvPr>
          <p:cNvSpPr txBox="1"/>
          <p:nvPr/>
        </p:nvSpPr>
        <p:spPr>
          <a:xfrm>
            <a:off x="5313459" y="2650538"/>
            <a:ext cx="6493185" cy="1015663"/>
          </a:xfrm>
          <a:prstGeom prst="rect">
            <a:avLst/>
          </a:prstGeom>
          <a:noFill/>
        </p:spPr>
        <p:txBody>
          <a:bodyPr wrap="square">
            <a:spAutoFit/>
          </a:bodyPr>
          <a:lstStyle/>
          <a:p>
            <a:r>
              <a:rPr lang="es-EC" sz="1500" dirty="0">
                <a:solidFill>
                  <a:prstClr val="black"/>
                </a:solidFill>
              </a:rPr>
              <a:t>En general, las ofertas se estructurarán como sigue: </a:t>
            </a:r>
            <a:endParaRPr lang="es-419" sz="1500" dirty="0">
              <a:solidFill>
                <a:prstClr val="black"/>
              </a:solidFill>
            </a:endParaRPr>
          </a:p>
          <a:p>
            <a:endParaRPr lang="es-419" sz="1500" dirty="0">
              <a:solidFill>
                <a:prstClr val="black"/>
              </a:solidFill>
            </a:endParaRPr>
          </a:p>
          <a:p>
            <a:r>
              <a:rPr lang="es-EC" sz="1500" dirty="0">
                <a:solidFill>
                  <a:prstClr val="black"/>
                </a:solidFill>
              </a:rPr>
              <a:t>1) </a:t>
            </a:r>
            <a:r>
              <a:rPr lang="es-EC" sz="1500" b="1" dirty="0">
                <a:solidFill>
                  <a:prstClr val="black"/>
                </a:solidFill>
              </a:rPr>
              <a:t>OFERTA TECNICA</a:t>
            </a:r>
            <a:r>
              <a:rPr lang="es-EC" sz="1500" b="0" dirty="0">
                <a:solidFill>
                  <a:prstClr val="black"/>
                </a:solidFill>
              </a:rPr>
              <a:t>· Personal clave· Experiencia· Metodología· Cronograma· Equipos a utilizar· Otros parámetros que el Ingeniero considere</a:t>
            </a:r>
            <a:endParaRPr lang="es-EC" sz="1500" dirty="0"/>
          </a:p>
        </p:txBody>
      </p:sp>
      <p:sp>
        <p:nvSpPr>
          <p:cNvPr id="16" name="CuadroTexto 15">
            <a:extLst>
              <a:ext uri="{FF2B5EF4-FFF2-40B4-BE49-F238E27FC236}">
                <a16:creationId xmlns:a16="http://schemas.microsoft.com/office/drawing/2014/main" id="{6592B235-00EB-9A4A-932E-E001B390D65D}"/>
              </a:ext>
            </a:extLst>
          </p:cNvPr>
          <p:cNvSpPr txBox="1"/>
          <p:nvPr/>
        </p:nvSpPr>
        <p:spPr>
          <a:xfrm>
            <a:off x="5291162" y="3661754"/>
            <a:ext cx="6493184" cy="323165"/>
          </a:xfrm>
          <a:prstGeom prst="rect">
            <a:avLst/>
          </a:prstGeom>
          <a:noFill/>
        </p:spPr>
        <p:txBody>
          <a:bodyPr wrap="square">
            <a:spAutoFit/>
          </a:bodyPr>
          <a:lstStyle/>
          <a:p>
            <a:r>
              <a:rPr lang="es-EC" sz="1500" dirty="0">
                <a:solidFill>
                  <a:prstClr val="black"/>
                </a:solidFill>
              </a:rPr>
              <a:t>2) </a:t>
            </a:r>
            <a:r>
              <a:rPr lang="es-EC" sz="1500" b="1" dirty="0">
                <a:solidFill>
                  <a:prstClr val="black"/>
                </a:solidFill>
              </a:rPr>
              <a:t>OFERTA ECONÓMICA</a:t>
            </a:r>
            <a:r>
              <a:rPr lang="es-EC" sz="1500" b="0" dirty="0">
                <a:solidFill>
                  <a:prstClr val="black"/>
                </a:solidFill>
              </a:rPr>
              <a:t>· Valoración de los trabajos a desarrollar</a:t>
            </a:r>
            <a:endParaRPr lang="es-EC" sz="1500" dirty="0"/>
          </a:p>
        </p:txBody>
      </p:sp>
      <p:sp>
        <p:nvSpPr>
          <p:cNvPr id="18" name="CuadroTexto 17">
            <a:extLst>
              <a:ext uri="{FF2B5EF4-FFF2-40B4-BE49-F238E27FC236}">
                <a16:creationId xmlns:a16="http://schemas.microsoft.com/office/drawing/2014/main" id="{929389DE-1A42-2D4F-8820-6DFCE8F12814}"/>
              </a:ext>
            </a:extLst>
          </p:cNvPr>
          <p:cNvSpPr txBox="1"/>
          <p:nvPr/>
        </p:nvSpPr>
        <p:spPr>
          <a:xfrm>
            <a:off x="5291161" y="4216813"/>
            <a:ext cx="6094754" cy="338554"/>
          </a:xfrm>
          <a:prstGeom prst="rect">
            <a:avLst/>
          </a:prstGeom>
          <a:noFill/>
        </p:spPr>
        <p:txBody>
          <a:bodyPr wrap="square">
            <a:spAutoFit/>
          </a:bodyPr>
          <a:lstStyle/>
          <a:p>
            <a:r>
              <a:rPr lang="es-EC" sz="1600" b="1" dirty="0">
                <a:solidFill>
                  <a:srgbClr val="365F91"/>
                </a:solidFill>
              </a:rPr>
              <a:t>EVALUACIÓN DE SUBCONTRATISTA DESIGNADO</a:t>
            </a:r>
            <a:endParaRPr lang="es-EC" sz="1600" dirty="0"/>
          </a:p>
        </p:txBody>
      </p:sp>
      <p:sp>
        <p:nvSpPr>
          <p:cNvPr id="20" name="CuadroTexto 19">
            <a:extLst>
              <a:ext uri="{FF2B5EF4-FFF2-40B4-BE49-F238E27FC236}">
                <a16:creationId xmlns:a16="http://schemas.microsoft.com/office/drawing/2014/main" id="{87A379F5-A196-C948-8ADF-CB961C8CB05E}"/>
              </a:ext>
            </a:extLst>
          </p:cNvPr>
          <p:cNvSpPr txBox="1"/>
          <p:nvPr/>
        </p:nvSpPr>
        <p:spPr>
          <a:xfrm>
            <a:off x="5291162" y="4672970"/>
            <a:ext cx="3750857" cy="323165"/>
          </a:xfrm>
          <a:prstGeom prst="rect">
            <a:avLst/>
          </a:prstGeom>
          <a:noFill/>
        </p:spPr>
        <p:txBody>
          <a:bodyPr wrap="square">
            <a:spAutoFit/>
          </a:bodyPr>
          <a:lstStyle/>
          <a:p>
            <a:r>
              <a:rPr lang="es-EC" sz="1500" b="1" dirty="0">
                <a:solidFill>
                  <a:srgbClr val="4F81BD"/>
                </a:solidFill>
              </a:rPr>
              <a:t>Análisis de la oferta técnica</a:t>
            </a:r>
            <a:endParaRPr lang="es-EC" sz="1500" dirty="0"/>
          </a:p>
        </p:txBody>
      </p:sp>
      <p:sp>
        <p:nvSpPr>
          <p:cNvPr id="22" name="CuadroTexto 21">
            <a:extLst>
              <a:ext uri="{FF2B5EF4-FFF2-40B4-BE49-F238E27FC236}">
                <a16:creationId xmlns:a16="http://schemas.microsoft.com/office/drawing/2014/main" id="{51F59586-5F67-8C4E-8884-BC1BFF096446}"/>
              </a:ext>
            </a:extLst>
          </p:cNvPr>
          <p:cNvSpPr txBox="1"/>
          <p:nvPr/>
        </p:nvSpPr>
        <p:spPr>
          <a:xfrm>
            <a:off x="5301006" y="5439616"/>
            <a:ext cx="3539190" cy="323165"/>
          </a:xfrm>
          <a:prstGeom prst="rect">
            <a:avLst/>
          </a:prstGeom>
          <a:noFill/>
        </p:spPr>
        <p:txBody>
          <a:bodyPr wrap="square">
            <a:spAutoFit/>
          </a:bodyPr>
          <a:lstStyle/>
          <a:p>
            <a:r>
              <a:rPr lang="es-EC" sz="1500" b="1" dirty="0">
                <a:solidFill>
                  <a:srgbClr val="4F81BD"/>
                </a:solidFill>
              </a:rPr>
              <a:t>Evaluación de la oferta técnica.</a:t>
            </a:r>
            <a:endParaRPr lang="es-EC" sz="1500" dirty="0"/>
          </a:p>
        </p:txBody>
      </p:sp>
      <p:sp>
        <p:nvSpPr>
          <p:cNvPr id="24" name="CuadroTexto 23">
            <a:extLst>
              <a:ext uri="{FF2B5EF4-FFF2-40B4-BE49-F238E27FC236}">
                <a16:creationId xmlns:a16="http://schemas.microsoft.com/office/drawing/2014/main" id="{C3E8BC98-0F47-514E-A87A-5D8E23F763B8}"/>
              </a:ext>
            </a:extLst>
          </p:cNvPr>
          <p:cNvSpPr txBox="1"/>
          <p:nvPr/>
        </p:nvSpPr>
        <p:spPr>
          <a:xfrm>
            <a:off x="5301006" y="5030751"/>
            <a:ext cx="6094754" cy="323165"/>
          </a:xfrm>
          <a:prstGeom prst="rect">
            <a:avLst/>
          </a:prstGeom>
          <a:noFill/>
        </p:spPr>
        <p:txBody>
          <a:bodyPr wrap="square">
            <a:spAutoFit/>
          </a:bodyPr>
          <a:lstStyle/>
          <a:p>
            <a:r>
              <a:rPr lang="es-EC" sz="1500" b="1" dirty="0">
                <a:solidFill>
                  <a:srgbClr val="4F81BD"/>
                </a:solidFill>
              </a:rPr>
              <a:t>Evaluación de la oferta económica</a:t>
            </a:r>
            <a:endParaRPr lang="es-EC" sz="1500" dirty="0"/>
          </a:p>
        </p:txBody>
      </p:sp>
      <p:pic>
        <p:nvPicPr>
          <p:cNvPr id="15" name="Imagen 14">
            <a:extLst>
              <a:ext uri="{FF2B5EF4-FFF2-40B4-BE49-F238E27FC236}">
                <a16:creationId xmlns:a16="http://schemas.microsoft.com/office/drawing/2014/main" id="{5E462483-CEA6-3B4A-87A4-01F592624F6C}"/>
              </a:ext>
            </a:extLst>
          </p:cNvPr>
          <p:cNvPicPr>
            <a:picLocks noChangeAspect="1"/>
          </p:cNvPicPr>
          <p:nvPr/>
        </p:nvPicPr>
        <p:blipFill>
          <a:blip r:embed="rId3"/>
          <a:stretch>
            <a:fillRect/>
          </a:stretch>
        </p:blipFill>
        <p:spPr>
          <a:xfrm>
            <a:off x="0" y="5988722"/>
            <a:ext cx="12192000" cy="903698"/>
          </a:xfrm>
          <a:prstGeom prst="rect">
            <a:avLst/>
          </a:prstGeom>
        </p:spPr>
      </p:pic>
      <p:sp>
        <p:nvSpPr>
          <p:cNvPr id="2" name="Rectángulo 1">
            <a:extLst>
              <a:ext uri="{FF2B5EF4-FFF2-40B4-BE49-F238E27FC236}">
                <a16:creationId xmlns:a16="http://schemas.microsoft.com/office/drawing/2014/main" id="{7C550CD2-4B2E-4C4C-B79A-BDC6FDE064AE}"/>
              </a:ext>
            </a:extLst>
          </p:cNvPr>
          <p:cNvSpPr/>
          <p:nvPr/>
        </p:nvSpPr>
        <p:spPr>
          <a:xfrm>
            <a:off x="5313459" y="436561"/>
            <a:ext cx="5444824" cy="461665"/>
          </a:xfrm>
          <a:prstGeom prst="rect">
            <a:avLst/>
          </a:prstGeom>
        </p:spPr>
        <p:txBody>
          <a:bodyPr wrap="none">
            <a:spAutoFit/>
          </a:bodyPr>
          <a:lstStyle/>
          <a:p>
            <a:pPr algn="ctr"/>
            <a:r>
              <a:rPr lang="es-419" sz="2400" b="1" dirty="0">
                <a:solidFill>
                  <a:srgbClr val="FF0000"/>
                </a:solidFill>
                <a:ea typeface="Gotham Medium" charset="0"/>
                <a:cs typeface="Gotham Medium" charset="0"/>
              </a:rPr>
              <a:t>METODOLOGÍA PROVEEDOR DESIGNADO</a:t>
            </a:r>
            <a:endParaRPr lang="es-ES" sz="2400" b="1" dirty="0">
              <a:solidFill>
                <a:srgbClr val="FF0000"/>
              </a:solidFill>
              <a:ea typeface="Gotham Medium" charset="0"/>
              <a:cs typeface="Gotham Medium" charset="0"/>
            </a:endParaRPr>
          </a:p>
        </p:txBody>
      </p:sp>
    </p:spTree>
    <p:extLst>
      <p:ext uri="{BB962C8B-B14F-4D97-AF65-F5344CB8AC3E}">
        <p14:creationId xmlns:p14="http://schemas.microsoft.com/office/powerpoint/2010/main" val="274742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23740" r="22393"/>
          <a:stretch/>
        </p:blipFill>
        <p:spPr>
          <a:xfrm>
            <a:off x="0" y="0"/>
            <a:ext cx="4927600" cy="6858000"/>
          </a:xfrm>
          <a:prstGeom prst="rect">
            <a:avLst/>
          </a:prstGeom>
        </p:spPr>
      </p:pic>
      <p:sp>
        <p:nvSpPr>
          <p:cNvPr id="3" name="CuadroTexto 2">
            <a:extLst>
              <a:ext uri="{FF2B5EF4-FFF2-40B4-BE49-F238E27FC236}">
                <a16:creationId xmlns:a16="http://schemas.microsoft.com/office/drawing/2014/main" id="{A8A213BC-6661-814C-B33A-616840F85DF6}"/>
              </a:ext>
            </a:extLst>
          </p:cNvPr>
          <p:cNvSpPr txBox="1"/>
          <p:nvPr/>
        </p:nvSpPr>
        <p:spPr>
          <a:xfrm>
            <a:off x="5251202" y="1259250"/>
            <a:ext cx="6094754" cy="369332"/>
          </a:xfrm>
          <a:prstGeom prst="rect">
            <a:avLst/>
          </a:prstGeom>
          <a:noFill/>
        </p:spPr>
        <p:txBody>
          <a:bodyPr wrap="square">
            <a:spAutoFit/>
          </a:bodyPr>
          <a:lstStyle/>
          <a:p>
            <a:r>
              <a:rPr lang="es-EC" sz="1800" b="1" dirty="0">
                <a:solidFill>
                  <a:srgbClr val="365F91"/>
                </a:solidFill>
              </a:rPr>
              <a:t>COMUNICACIÓN AL CONTRATISTA</a:t>
            </a:r>
            <a:endParaRPr lang="es-EC" dirty="0"/>
          </a:p>
        </p:txBody>
      </p:sp>
      <p:sp>
        <p:nvSpPr>
          <p:cNvPr id="11" name="CuadroTexto 10">
            <a:extLst>
              <a:ext uri="{FF2B5EF4-FFF2-40B4-BE49-F238E27FC236}">
                <a16:creationId xmlns:a16="http://schemas.microsoft.com/office/drawing/2014/main" id="{97EC7578-621F-344F-8755-31F65F892F68}"/>
              </a:ext>
            </a:extLst>
          </p:cNvPr>
          <p:cNvSpPr txBox="1"/>
          <p:nvPr/>
        </p:nvSpPr>
        <p:spPr>
          <a:xfrm>
            <a:off x="5251201" y="1845692"/>
            <a:ext cx="6440269" cy="2862322"/>
          </a:xfrm>
          <a:prstGeom prst="rect">
            <a:avLst/>
          </a:prstGeom>
          <a:noFill/>
        </p:spPr>
        <p:txBody>
          <a:bodyPr wrap="square">
            <a:spAutoFit/>
          </a:bodyPr>
          <a:lstStyle/>
          <a:p>
            <a:pPr algn="just"/>
            <a:r>
              <a:rPr lang="es-EC" sz="1500" dirty="0">
                <a:solidFill>
                  <a:prstClr val="black"/>
                </a:solidFill>
              </a:rPr>
              <a:t>Una vez seleccionado el Subcontratista Designado, el Ingeniero comunicará al Contratista dicha Designación, según la subcláusula 5.1.(b) de las Condiciones Generales del Convenio.</a:t>
            </a:r>
            <a:endParaRPr lang="es-419" sz="1500" dirty="0">
              <a:solidFill>
                <a:prstClr val="black"/>
              </a:solidFill>
            </a:endParaRPr>
          </a:p>
          <a:p>
            <a:pPr algn="just"/>
            <a:endParaRPr lang="es-419" sz="1500" dirty="0">
              <a:solidFill>
                <a:prstClr val="black"/>
              </a:solidFill>
            </a:endParaRPr>
          </a:p>
          <a:p>
            <a:pPr algn="just"/>
            <a:r>
              <a:rPr lang="es-EC" sz="1500" dirty="0">
                <a:solidFill>
                  <a:prstClr val="black"/>
                </a:solidFill>
              </a:rPr>
              <a:t>A dicha comunicación se anexará el Informe Técnico de motivación de la Designación, y las Ofertas Técnica y Económica del Subcontratista Designado. </a:t>
            </a:r>
            <a:endParaRPr lang="es-419" sz="1500" dirty="0">
              <a:solidFill>
                <a:prstClr val="black"/>
              </a:solidFill>
            </a:endParaRPr>
          </a:p>
          <a:p>
            <a:pPr algn="just"/>
            <a:endParaRPr lang="es-419" sz="1500" dirty="0">
              <a:solidFill>
                <a:prstClr val="black"/>
              </a:solidFill>
            </a:endParaRPr>
          </a:p>
          <a:p>
            <a:pPr algn="just"/>
            <a:r>
              <a:rPr lang="es-EC" sz="1500" dirty="0">
                <a:solidFill>
                  <a:prstClr val="black"/>
                </a:solidFill>
              </a:rPr>
              <a:t>A esta designación, el Contratista podrá presentar sus Objeciones, según la subcláusula 5.2 de las Condiciones Generales del Convenio. </a:t>
            </a:r>
            <a:endParaRPr lang="es-419" sz="1500" dirty="0">
              <a:solidFill>
                <a:prstClr val="black"/>
              </a:solidFill>
            </a:endParaRPr>
          </a:p>
          <a:p>
            <a:pPr algn="just"/>
            <a:endParaRPr lang="es-419" sz="1500" dirty="0">
              <a:solidFill>
                <a:prstClr val="black"/>
              </a:solidFill>
            </a:endParaRPr>
          </a:p>
          <a:p>
            <a:pPr algn="just"/>
            <a:r>
              <a:rPr lang="es-EC" sz="1500" dirty="0">
                <a:solidFill>
                  <a:prstClr val="black"/>
                </a:solidFill>
              </a:rPr>
              <a:t>El pago de los trabajos realizados por el Subcontratista Designado se realizará en base a las subcláusulas 5.3 y 5.4 de las Condiciones Generales del Convenio.</a:t>
            </a:r>
            <a:endParaRPr lang="es-EC" sz="1500" dirty="0"/>
          </a:p>
        </p:txBody>
      </p:sp>
      <p:pic>
        <p:nvPicPr>
          <p:cNvPr id="8" name="Imagen 7">
            <a:extLst>
              <a:ext uri="{FF2B5EF4-FFF2-40B4-BE49-F238E27FC236}">
                <a16:creationId xmlns:a16="http://schemas.microsoft.com/office/drawing/2014/main" id="{1ECF94FD-EF3F-AA42-9533-3F12C18F3F65}"/>
              </a:ext>
            </a:extLst>
          </p:cNvPr>
          <p:cNvPicPr>
            <a:picLocks noChangeAspect="1"/>
          </p:cNvPicPr>
          <p:nvPr/>
        </p:nvPicPr>
        <p:blipFill>
          <a:blip r:embed="rId3"/>
          <a:stretch>
            <a:fillRect/>
          </a:stretch>
        </p:blipFill>
        <p:spPr>
          <a:xfrm>
            <a:off x="0" y="5988722"/>
            <a:ext cx="12192000" cy="903698"/>
          </a:xfrm>
          <a:prstGeom prst="rect">
            <a:avLst/>
          </a:prstGeom>
        </p:spPr>
      </p:pic>
      <p:sp>
        <p:nvSpPr>
          <p:cNvPr id="9" name="Rectángulo 8">
            <a:extLst>
              <a:ext uri="{FF2B5EF4-FFF2-40B4-BE49-F238E27FC236}">
                <a16:creationId xmlns:a16="http://schemas.microsoft.com/office/drawing/2014/main" id="{43D6973F-CFAD-FD4F-BEF7-C8BE6343DF89}"/>
              </a:ext>
            </a:extLst>
          </p:cNvPr>
          <p:cNvSpPr/>
          <p:nvPr/>
        </p:nvSpPr>
        <p:spPr>
          <a:xfrm>
            <a:off x="5223491" y="580475"/>
            <a:ext cx="5444824" cy="461665"/>
          </a:xfrm>
          <a:prstGeom prst="rect">
            <a:avLst/>
          </a:prstGeom>
        </p:spPr>
        <p:txBody>
          <a:bodyPr wrap="none">
            <a:spAutoFit/>
          </a:bodyPr>
          <a:lstStyle/>
          <a:p>
            <a:pPr algn="ctr"/>
            <a:r>
              <a:rPr lang="es-419" sz="2400" b="1" dirty="0">
                <a:solidFill>
                  <a:srgbClr val="FF0000"/>
                </a:solidFill>
                <a:ea typeface="Gotham Medium" charset="0"/>
                <a:cs typeface="Gotham Medium" charset="0"/>
              </a:rPr>
              <a:t>METODOLOGÍA PROVEEDOR DESIGNADO</a:t>
            </a:r>
            <a:endParaRPr lang="es-ES" sz="2400" b="1" dirty="0">
              <a:solidFill>
                <a:srgbClr val="FF0000"/>
              </a:solidFill>
              <a:ea typeface="Gotham Medium" charset="0"/>
              <a:cs typeface="Gotham Medium" charset="0"/>
            </a:endParaRPr>
          </a:p>
        </p:txBody>
      </p:sp>
    </p:spTree>
    <p:extLst>
      <p:ext uri="{BB962C8B-B14F-4D97-AF65-F5344CB8AC3E}">
        <p14:creationId xmlns:p14="http://schemas.microsoft.com/office/powerpoint/2010/main" val="531262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7EB9A42-56F7-4C65-A1EB-61A63E6A8120}"/>
              </a:ext>
            </a:extLst>
          </p:cNvPr>
          <p:cNvSpPr txBox="1"/>
          <p:nvPr/>
        </p:nvSpPr>
        <p:spPr>
          <a:xfrm>
            <a:off x="635176" y="1425580"/>
            <a:ext cx="6098344" cy="461665"/>
          </a:xfrm>
          <a:prstGeom prst="rect">
            <a:avLst/>
          </a:prstGeom>
          <a:noFill/>
        </p:spPr>
        <p:txBody>
          <a:bodyPr wrap="square">
            <a:spAutoFit/>
          </a:bodyPr>
          <a:lstStyle/>
          <a:p>
            <a:r>
              <a:rPr lang="es-ES" sz="2400" b="1" dirty="0">
                <a:solidFill>
                  <a:srgbClr val="002060"/>
                </a:solidFill>
              </a:rPr>
              <a:t>¿Qué alternativas habrá para hacer recargas? </a:t>
            </a:r>
            <a:endParaRPr lang="es-EC" sz="2400" b="1" dirty="0">
              <a:solidFill>
                <a:srgbClr val="002060"/>
              </a:solidFill>
            </a:endParaRPr>
          </a:p>
        </p:txBody>
      </p:sp>
      <p:sp>
        <p:nvSpPr>
          <p:cNvPr id="9" name="Rectángulo 8">
            <a:extLst>
              <a:ext uri="{FF2B5EF4-FFF2-40B4-BE49-F238E27FC236}">
                <a16:creationId xmlns:a16="http://schemas.microsoft.com/office/drawing/2014/main" id="{5D7D91E7-74EE-4F11-9941-38DD91D3F2DF}"/>
              </a:ext>
            </a:extLst>
          </p:cNvPr>
          <p:cNvSpPr/>
          <p:nvPr/>
        </p:nvSpPr>
        <p:spPr>
          <a:xfrm>
            <a:off x="635176" y="1017357"/>
            <a:ext cx="3675814" cy="492122"/>
          </a:xfrm>
          <a:prstGeom prst="rect">
            <a:avLst/>
          </a:prstGeom>
        </p:spPr>
        <p:txBody>
          <a:bodyPr wrap="none">
            <a:spAutoFit/>
          </a:bodyPr>
          <a:lstStyle/>
          <a:p>
            <a:pPr lvl="0">
              <a:lnSpc>
                <a:spcPct val="115000"/>
              </a:lnSpc>
              <a:spcBef>
                <a:spcPts val="1000"/>
              </a:spcBef>
            </a:pPr>
            <a:r>
              <a:rPr lang="es-EC" sz="2400" b="1" dirty="0">
                <a:solidFill>
                  <a:srgbClr val="C00000"/>
                </a:solidFill>
                <a:ea typeface="Calibri" panose="020F0502020204030204" pitchFamily="34" charset="0"/>
                <a:cs typeface="Arial" panose="020B0604020202020204" pitchFamily="34" charset="0"/>
              </a:rPr>
              <a:t>PERSPECTIVA DEL USUARIO</a:t>
            </a:r>
          </a:p>
        </p:txBody>
      </p:sp>
      <p:sp>
        <p:nvSpPr>
          <p:cNvPr id="6" name="CuadroTexto 5">
            <a:extLst>
              <a:ext uri="{FF2B5EF4-FFF2-40B4-BE49-F238E27FC236}">
                <a16:creationId xmlns:a16="http://schemas.microsoft.com/office/drawing/2014/main" id="{19CE1A71-7EC3-43FC-BAD5-73CB564AD70F}"/>
              </a:ext>
            </a:extLst>
          </p:cNvPr>
          <p:cNvSpPr txBox="1"/>
          <p:nvPr/>
        </p:nvSpPr>
        <p:spPr>
          <a:xfrm>
            <a:off x="590843" y="1933241"/>
            <a:ext cx="4790350" cy="2585323"/>
          </a:xfrm>
          <a:prstGeom prst="rect">
            <a:avLst/>
          </a:prstGeom>
          <a:noFill/>
        </p:spPr>
        <p:txBody>
          <a:bodyPr wrap="none" rtlCol="0">
            <a:spAutoFit/>
          </a:bodyPr>
          <a:lstStyle/>
          <a:p>
            <a:pPr marL="285750" indent="-285750">
              <a:buFont typeface="Arial" panose="020B0604020202020204" pitchFamily="34" charset="0"/>
              <a:buChar char="•"/>
            </a:pPr>
            <a:r>
              <a:rPr lang="es-EC" dirty="0">
                <a:latin typeface="+mj-lt"/>
              </a:rPr>
              <a:t>Taquillas (rentadas)</a:t>
            </a:r>
          </a:p>
          <a:p>
            <a:pPr marL="285750" indent="-285750">
              <a:buFont typeface="Arial" panose="020B0604020202020204" pitchFamily="34" charset="0"/>
              <a:buChar char="•"/>
            </a:pPr>
            <a:endParaRPr lang="es-EC" dirty="0">
              <a:latin typeface="+mj-lt"/>
            </a:endParaRPr>
          </a:p>
          <a:p>
            <a:pPr marL="285750" indent="-285750">
              <a:buFont typeface="Arial" panose="020B0604020202020204" pitchFamily="34" charset="0"/>
              <a:buChar char="•"/>
            </a:pPr>
            <a:r>
              <a:rPr lang="es-EC" dirty="0">
                <a:latin typeface="+mj-lt"/>
              </a:rPr>
              <a:t>Cajeros automáticos – ATM </a:t>
            </a:r>
          </a:p>
          <a:p>
            <a:pPr marL="285750" indent="-285750">
              <a:buFont typeface="Arial" panose="020B0604020202020204" pitchFamily="34" charset="0"/>
              <a:buChar char="•"/>
            </a:pPr>
            <a:endParaRPr lang="es-EC" dirty="0">
              <a:latin typeface="+mj-lt"/>
            </a:endParaRPr>
          </a:p>
          <a:p>
            <a:pPr marL="285750" indent="-285750">
              <a:buFont typeface="Arial" panose="020B0604020202020204" pitchFamily="34" charset="0"/>
              <a:buChar char="•"/>
            </a:pPr>
            <a:r>
              <a:rPr lang="es-EC" dirty="0">
                <a:latin typeface="+mj-lt"/>
              </a:rPr>
              <a:t>TVM – </a:t>
            </a:r>
            <a:r>
              <a:rPr lang="es-EC" dirty="0" err="1">
                <a:latin typeface="+mj-lt"/>
              </a:rPr>
              <a:t>close</a:t>
            </a:r>
            <a:r>
              <a:rPr lang="es-EC" dirty="0">
                <a:latin typeface="+mj-lt"/>
              </a:rPr>
              <a:t> </a:t>
            </a:r>
            <a:r>
              <a:rPr lang="es-EC" dirty="0" err="1">
                <a:latin typeface="+mj-lt"/>
              </a:rPr>
              <a:t>loop</a:t>
            </a:r>
            <a:r>
              <a:rPr lang="es-EC" dirty="0">
                <a:latin typeface="+mj-lt"/>
              </a:rPr>
              <a:t> (rentadas)</a:t>
            </a:r>
          </a:p>
          <a:p>
            <a:pPr marL="285750" indent="-285750">
              <a:buFont typeface="Arial" panose="020B0604020202020204" pitchFamily="34" charset="0"/>
              <a:buChar char="•"/>
            </a:pPr>
            <a:endParaRPr lang="es-EC" dirty="0">
              <a:latin typeface="+mj-lt"/>
            </a:endParaRPr>
          </a:p>
          <a:p>
            <a:pPr marL="285750" indent="-285750">
              <a:buFont typeface="Arial" panose="020B0604020202020204" pitchFamily="34" charset="0"/>
              <a:buChar char="•"/>
            </a:pPr>
            <a:r>
              <a:rPr lang="es-EC" dirty="0">
                <a:latin typeface="+mj-lt"/>
              </a:rPr>
              <a:t>Virtuales</a:t>
            </a:r>
          </a:p>
          <a:p>
            <a:pPr marL="285750" indent="-285750">
              <a:buFont typeface="Arial" panose="020B0604020202020204" pitchFamily="34" charset="0"/>
              <a:buChar char="•"/>
            </a:pPr>
            <a:endParaRPr lang="es-EC" dirty="0">
              <a:latin typeface="+mj-lt"/>
            </a:endParaRPr>
          </a:p>
          <a:p>
            <a:pPr marL="285750" indent="-285750">
              <a:buFont typeface="Arial" panose="020B0604020202020204" pitchFamily="34" charset="0"/>
              <a:buChar char="•"/>
            </a:pPr>
            <a:r>
              <a:rPr lang="es-EC" b="1" i="1" dirty="0">
                <a:effectLst>
                  <a:outerShdw blurRad="38100" dist="38100" dir="2700000" algn="tl">
                    <a:srgbClr val="000000">
                      <a:alpha val="43137"/>
                    </a:srgbClr>
                  </a:outerShdw>
                </a:effectLst>
                <a:latin typeface="+mj-lt"/>
              </a:rPr>
              <a:t>De acuerdo a la ordenanza, no existe efectivo</a:t>
            </a:r>
          </a:p>
        </p:txBody>
      </p:sp>
      <p:pic>
        <p:nvPicPr>
          <p:cNvPr id="10" name="Imagen 9">
            <a:extLst>
              <a:ext uri="{FF2B5EF4-FFF2-40B4-BE49-F238E27FC236}">
                <a16:creationId xmlns:a16="http://schemas.microsoft.com/office/drawing/2014/main" id="{B0D37C62-F753-437B-8330-E63FE9D3A10C}"/>
              </a:ext>
            </a:extLst>
          </p:cNvPr>
          <p:cNvPicPr>
            <a:picLocks noChangeAspect="1"/>
          </p:cNvPicPr>
          <p:nvPr/>
        </p:nvPicPr>
        <p:blipFill>
          <a:blip r:embed="rId2"/>
          <a:stretch>
            <a:fillRect/>
          </a:stretch>
        </p:blipFill>
        <p:spPr>
          <a:xfrm>
            <a:off x="8690342" y="372904"/>
            <a:ext cx="2866482" cy="1837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61CA6512-0E73-4B4B-A140-7D0A7AC48F2C}"/>
              </a:ext>
            </a:extLst>
          </p:cNvPr>
          <p:cNvPicPr>
            <a:picLocks noChangeAspect="1"/>
          </p:cNvPicPr>
          <p:nvPr/>
        </p:nvPicPr>
        <p:blipFill>
          <a:blip r:embed="rId3"/>
          <a:stretch>
            <a:fillRect/>
          </a:stretch>
        </p:blipFill>
        <p:spPr>
          <a:xfrm>
            <a:off x="8690342" y="2433524"/>
            <a:ext cx="2866482" cy="1837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66F9D6E-1FCA-4EF3-85E5-B129B2155A76}"/>
              </a:ext>
            </a:extLst>
          </p:cNvPr>
          <p:cNvSpPr txBox="1"/>
          <p:nvPr/>
        </p:nvSpPr>
        <p:spPr>
          <a:xfrm>
            <a:off x="573530" y="4629984"/>
            <a:ext cx="5119863" cy="923330"/>
          </a:xfrm>
          <a:prstGeom prst="rect">
            <a:avLst/>
          </a:prstGeom>
          <a:noFill/>
        </p:spPr>
        <p:txBody>
          <a:bodyPr wrap="none" rtlCol="0">
            <a:spAutoFit/>
          </a:bodyPr>
          <a:lstStyle/>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b="1" i="1" dirty="0">
                <a:effectLst>
                  <a:outerShdw blurRad="38100" dist="38100" dir="2700000" algn="tl">
                    <a:srgbClr val="000000">
                      <a:alpha val="43137"/>
                    </a:srgbClr>
                  </a:outerShdw>
                </a:effectLst>
              </a:rPr>
              <a:t>COSTO PROMEDIO RED FISICA DE RECARGA 30% </a:t>
            </a:r>
            <a:br>
              <a:rPr lang="es-EC" b="1" i="1" dirty="0">
                <a:effectLst>
                  <a:outerShdw blurRad="38100" dist="38100" dir="2700000" algn="tl">
                    <a:srgbClr val="000000">
                      <a:alpha val="43137"/>
                    </a:srgbClr>
                  </a:outerShdw>
                </a:effectLst>
              </a:rPr>
            </a:br>
            <a:r>
              <a:rPr lang="es-EC" b="1" i="1" dirty="0">
                <a:effectLst>
                  <a:outerShdw blurRad="38100" dist="38100" dir="2700000" algn="tl">
                    <a:srgbClr val="000000">
                      <a:alpha val="43137"/>
                    </a:srgbClr>
                  </a:outerShdw>
                </a:effectLst>
              </a:rPr>
              <a:t>DEL SERVICIO</a:t>
            </a:r>
          </a:p>
        </p:txBody>
      </p:sp>
      <p:pic>
        <p:nvPicPr>
          <p:cNvPr id="4100" name="Picture 4" descr="Billetera virtual Mercado Pago...Mirá todo lo que podés hacer con la App -  YouTube">
            <a:extLst>
              <a:ext uri="{FF2B5EF4-FFF2-40B4-BE49-F238E27FC236}">
                <a16:creationId xmlns:a16="http://schemas.microsoft.com/office/drawing/2014/main" id="{A8E36EE4-63D8-4565-A2A5-84B17C4618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0342" y="4494144"/>
            <a:ext cx="2866482" cy="1612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D2AF6DF6-E5A2-BB40-9EC0-E4C37575766F}"/>
              </a:ext>
            </a:extLst>
          </p:cNvPr>
          <p:cNvPicPr>
            <a:picLocks noChangeAspect="1"/>
          </p:cNvPicPr>
          <p:nvPr/>
        </p:nvPicPr>
        <p:blipFill>
          <a:blip r:embed="rId5"/>
          <a:stretch>
            <a:fillRect/>
          </a:stretch>
        </p:blipFill>
        <p:spPr>
          <a:xfrm>
            <a:off x="0" y="5988722"/>
            <a:ext cx="12192000" cy="903698"/>
          </a:xfrm>
          <a:prstGeom prst="rect">
            <a:avLst/>
          </a:prstGeom>
        </p:spPr>
      </p:pic>
    </p:spTree>
    <p:extLst>
      <p:ext uri="{BB962C8B-B14F-4D97-AF65-F5344CB8AC3E}">
        <p14:creationId xmlns:p14="http://schemas.microsoft.com/office/powerpoint/2010/main" val="693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189AB7C-EA5A-45A4-8655-1E392EC38B6F}"/>
              </a:ext>
            </a:extLst>
          </p:cNvPr>
          <p:cNvSpPr txBox="1"/>
          <p:nvPr/>
        </p:nvSpPr>
        <p:spPr>
          <a:xfrm>
            <a:off x="474783" y="808210"/>
            <a:ext cx="8978705" cy="369332"/>
          </a:xfrm>
          <a:prstGeom prst="rect">
            <a:avLst/>
          </a:prstGeom>
          <a:noFill/>
        </p:spPr>
        <p:txBody>
          <a:bodyPr wrap="square">
            <a:spAutoFit/>
          </a:bodyPr>
          <a:lstStyle/>
          <a:p>
            <a:r>
              <a:rPr lang="es-ES" sz="1800" b="1" dirty="0">
                <a:solidFill>
                  <a:srgbClr val="002060"/>
                </a:solidFill>
              </a:rPr>
              <a:t>¿En qué momento se implementará el SIR en el Metro?  </a:t>
            </a:r>
          </a:p>
        </p:txBody>
      </p:sp>
      <p:sp>
        <p:nvSpPr>
          <p:cNvPr id="7" name="CuadroTexto 6">
            <a:extLst>
              <a:ext uri="{FF2B5EF4-FFF2-40B4-BE49-F238E27FC236}">
                <a16:creationId xmlns:a16="http://schemas.microsoft.com/office/drawing/2014/main" id="{703F33BD-E83E-4067-81F4-7086960A7289}"/>
              </a:ext>
            </a:extLst>
          </p:cNvPr>
          <p:cNvSpPr txBox="1"/>
          <p:nvPr/>
        </p:nvSpPr>
        <p:spPr>
          <a:xfrm>
            <a:off x="474783" y="1741405"/>
            <a:ext cx="4236994" cy="4247317"/>
          </a:xfrm>
          <a:prstGeom prst="rect">
            <a:avLst/>
          </a:prstGeom>
          <a:noFill/>
        </p:spPr>
        <p:txBody>
          <a:bodyPr wrap="none" rtlCol="0">
            <a:spAutoFit/>
          </a:bodyPr>
          <a:lstStyle/>
          <a:p>
            <a:r>
              <a:rPr lang="es-EC" dirty="0"/>
              <a:t>A PARTIR DE ENERO 2021:</a:t>
            </a:r>
          </a:p>
          <a:p>
            <a:endParaRPr lang="es-EC" dirty="0"/>
          </a:p>
          <a:p>
            <a:pPr marL="285750" indent="-285750">
              <a:buFont typeface="Arial" panose="020B0604020202020204" pitchFamily="34" charset="0"/>
              <a:buChar char="•"/>
            </a:pPr>
            <a:r>
              <a:rPr lang="es-EC" dirty="0"/>
              <a:t>Concurso o aliado (definición directorio)</a:t>
            </a:r>
          </a:p>
          <a:p>
            <a:pPr marL="285750" indent="-285750">
              <a:buFont typeface="Arial" panose="020B0604020202020204" pitchFamily="34" charset="0"/>
              <a:buChar char="•"/>
            </a:pPr>
            <a:r>
              <a:rPr lang="es-EC" dirty="0"/>
              <a:t>Pago por servicios</a:t>
            </a:r>
          </a:p>
          <a:p>
            <a:pPr marL="285750" indent="-285750">
              <a:buFont typeface="Arial" panose="020B0604020202020204" pitchFamily="34" charset="0"/>
              <a:buChar char="•"/>
            </a:pPr>
            <a:r>
              <a:rPr lang="es-EC" dirty="0"/>
              <a:t>Pruebas 2021</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endParaRPr lang="es-EC" dirty="0"/>
          </a:p>
          <a:p>
            <a:r>
              <a:rPr lang="es-EC" dirty="0"/>
              <a:t>CONDICIONES EXTERNAS</a:t>
            </a:r>
          </a:p>
          <a:p>
            <a:pPr marL="285750" indent="-285750">
              <a:buFont typeface="Arial" panose="020B0604020202020204" pitchFamily="34" charset="0"/>
              <a:buChar char="•"/>
            </a:pPr>
            <a:r>
              <a:rPr lang="es-EC" dirty="0"/>
              <a:t>Fideicomiso</a:t>
            </a:r>
          </a:p>
          <a:p>
            <a:pPr marL="285750" indent="-285750">
              <a:buFont typeface="Arial" panose="020B0604020202020204" pitchFamily="34" charset="0"/>
              <a:buChar char="•"/>
            </a:pPr>
            <a:r>
              <a:rPr lang="es-EC" dirty="0"/>
              <a:t>Fondo Metropolitano</a:t>
            </a:r>
          </a:p>
          <a:p>
            <a:pPr marL="285750" indent="-285750">
              <a:buFont typeface="Arial" panose="020B0604020202020204" pitchFamily="34" charset="0"/>
              <a:buChar char="•"/>
            </a:pPr>
            <a:r>
              <a:rPr lang="es-EC" dirty="0"/>
              <a:t>Política de validación</a:t>
            </a:r>
          </a:p>
          <a:p>
            <a:pPr marL="285750" indent="-285750">
              <a:buFont typeface="Arial" panose="020B0604020202020204" pitchFamily="34" charset="0"/>
              <a:buChar char="•"/>
            </a:pPr>
            <a:r>
              <a:rPr lang="es-EC" dirty="0"/>
              <a:t>Estándar </a:t>
            </a:r>
            <a:r>
              <a:rPr lang="es-EC" dirty="0" err="1"/>
              <a:t>close</a:t>
            </a:r>
            <a:r>
              <a:rPr lang="es-EC" dirty="0"/>
              <a:t> </a:t>
            </a:r>
            <a:r>
              <a:rPr lang="es-EC" dirty="0" err="1"/>
              <a:t>loop</a:t>
            </a:r>
            <a:endParaRPr lang="es-EC" dirty="0"/>
          </a:p>
          <a:p>
            <a:pPr marL="285750" indent="-285750">
              <a:buFont typeface="Arial" panose="020B0604020202020204" pitchFamily="34" charset="0"/>
              <a:buChar char="•"/>
            </a:pPr>
            <a:r>
              <a:rPr lang="es-EC" dirty="0"/>
              <a:t>Autoridad única</a:t>
            </a:r>
          </a:p>
          <a:p>
            <a:pPr marL="285750" indent="-285750">
              <a:buFont typeface="Arial" panose="020B0604020202020204" pitchFamily="34" charset="0"/>
              <a:buChar char="•"/>
            </a:pPr>
            <a:r>
              <a:rPr lang="es-EC" dirty="0"/>
              <a:t>Nivel 4 o ciudad</a:t>
            </a:r>
          </a:p>
          <a:p>
            <a:pPr marL="285750" indent="-285750">
              <a:buFont typeface="Arial" panose="020B0604020202020204" pitchFamily="34" charset="0"/>
              <a:buChar char="•"/>
            </a:pPr>
            <a:r>
              <a:rPr lang="es-EC" dirty="0"/>
              <a:t>Tercera puerta</a:t>
            </a:r>
          </a:p>
        </p:txBody>
      </p:sp>
      <p:sp>
        <p:nvSpPr>
          <p:cNvPr id="8" name="CuadroTexto 7">
            <a:extLst>
              <a:ext uri="{FF2B5EF4-FFF2-40B4-BE49-F238E27FC236}">
                <a16:creationId xmlns:a16="http://schemas.microsoft.com/office/drawing/2014/main" id="{682E71EE-FE14-4BB7-8314-72CB2270A263}"/>
              </a:ext>
            </a:extLst>
          </p:cNvPr>
          <p:cNvSpPr txBox="1"/>
          <p:nvPr/>
        </p:nvSpPr>
        <p:spPr>
          <a:xfrm>
            <a:off x="3487301" y="4841247"/>
            <a:ext cx="1924053" cy="338554"/>
          </a:xfrm>
          <a:prstGeom prst="rect">
            <a:avLst/>
          </a:prstGeom>
          <a:noFill/>
        </p:spPr>
        <p:txBody>
          <a:bodyPr wrap="none" rtlCol="0">
            <a:spAutoFit/>
          </a:bodyPr>
          <a:lstStyle/>
          <a:p>
            <a:r>
              <a:rPr lang="es-EC" sz="1600" b="1" dirty="0">
                <a:effectLst>
                  <a:outerShdw blurRad="38100" dist="38100" dir="2700000" algn="tl">
                    <a:srgbClr val="000000">
                      <a:alpha val="43137"/>
                    </a:srgbClr>
                  </a:outerShdw>
                </a:effectLst>
              </a:rPr>
              <a:t>Definición de ciudad</a:t>
            </a:r>
          </a:p>
        </p:txBody>
      </p:sp>
      <p:sp>
        <p:nvSpPr>
          <p:cNvPr id="9" name="Cerrar llave 8">
            <a:extLst>
              <a:ext uri="{FF2B5EF4-FFF2-40B4-BE49-F238E27FC236}">
                <a16:creationId xmlns:a16="http://schemas.microsoft.com/office/drawing/2014/main" id="{6AD6694A-DFCA-40C4-B1FE-27C2AE173BFB}"/>
              </a:ext>
            </a:extLst>
          </p:cNvPr>
          <p:cNvSpPr/>
          <p:nvPr/>
        </p:nvSpPr>
        <p:spPr>
          <a:xfrm>
            <a:off x="3038622" y="4032327"/>
            <a:ext cx="254341" cy="195639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pic>
        <p:nvPicPr>
          <p:cNvPr id="10" name="Imagen 9">
            <a:extLst>
              <a:ext uri="{FF2B5EF4-FFF2-40B4-BE49-F238E27FC236}">
                <a16:creationId xmlns:a16="http://schemas.microsoft.com/office/drawing/2014/main" id="{4C656B13-387D-4FE1-ADA4-F4E7E636678A}"/>
              </a:ext>
            </a:extLst>
          </p:cNvPr>
          <p:cNvPicPr>
            <a:picLocks noChangeAspect="1"/>
          </p:cNvPicPr>
          <p:nvPr/>
        </p:nvPicPr>
        <p:blipFill>
          <a:blip r:embed="rId2"/>
          <a:stretch>
            <a:fillRect/>
          </a:stretch>
        </p:blipFill>
        <p:spPr>
          <a:xfrm>
            <a:off x="6416083" y="1602767"/>
            <a:ext cx="5301134" cy="3228331"/>
          </a:xfrm>
          <a:prstGeom prst="rect">
            <a:avLst/>
          </a:prstGeom>
        </p:spPr>
      </p:pic>
      <p:pic>
        <p:nvPicPr>
          <p:cNvPr id="12" name="Imagen 11">
            <a:extLst>
              <a:ext uri="{FF2B5EF4-FFF2-40B4-BE49-F238E27FC236}">
                <a16:creationId xmlns:a16="http://schemas.microsoft.com/office/drawing/2014/main" id="{4E35FDBF-B078-544C-BFF9-5B4F9646EB35}"/>
              </a:ext>
            </a:extLst>
          </p:cNvPr>
          <p:cNvPicPr>
            <a:picLocks noChangeAspect="1"/>
          </p:cNvPicPr>
          <p:nvPr/>
        </p:nvPicPr>
        <p:blipFill>
          <a:blip r:embed="rId3"/>
          <a:stretch>
            <a:fillRect/>
          </a:stretch>
        </p:blipFill>
        <p:spPr>
          <a:xfrm>
            <a:off x="0" y="5988722"/>
            <a:ext cx="12192000" cy="903698"/>
          </a:xfrm>
          <a:prstGeom prst="rect">
            <a:avLst/>
          </a:prstGeom>
        </p:spPr>
      </p:pic>
      <p:sp>
        <p:nvSpPr>
          <p:cNvPr id="13" name="Rectángulo 12">
            <a:extLst>
              <a:ext uri="{FF2B5EF4-FFF2-40B4-BE49-F238E27FC236}">
                <a16:creationId xmlns:a16="http://schemas.microsoft.com/office/drawing/2014/main" id="{3E3C6CD6-A6E0-B547-8038-97E2307AECDF}"/>
              </a:ext>
            </a:extLst>
          </p:cNvPr>
          <p:cNvSpPr/>
          <p:nvPr/>
        </p:nvSpPr>
        <p:spPr>
          <a:xfrm>
            <a:off x="474783" y="424410"/>
            <a:ext cx="3675814" cy="492122"/>
          </a:xfrm>
          <a:prstGeom prst="rect">
            <a:avLst/>
          </a:prstGeom>
        </p:spPr>
        <p:txBody>
          <a:bodyPr wrap="none">
            <a:spAutoFit/>
          </a:bodyPr>
          <a:lstStyle/>
          <a:p>
            <a:pPr lvl="0">
              <a:lnSpc>
                <a:spcPct val="115000"/>
              </a:lnSpc>
              <a:spcBef>
                <a:spcPts val="1000"/>
              </a:spcBef>
            </a:pPr>
            <a:r>
              <a:rPr lang="es-EC" sz="2400" b="1" dirty="0">
                <a:solidFill>
                  <a:srgbClr val="C00000"/>
                </a:solidFill>
                <a:ea typeface="Calibri" panose="020F0502020204030204" pitchFamily="34" charset="0"/>
                <a:cs typeface="Arial" panose="020B0604020202020204" pitchFamily="34" charset="0"/>
              </a:rPr>
              <a:t>PERSPECTIVA DEL USUARIO</a:t>
            </a:r>
          </a:p>
        </p:txBody>
      </p:sp>
    </p:spTree>
    <p:extLst>
      <p:ext uri="{BB962C8B-B14F-4D97-AF65-F5344CB8AC3E}">
        <p14:creationId xmlns:p14="http://schemas.microsoft.com/office/powerpoint/2010/main" val="79818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367367" y="293950"/>
            <a:ext cx="3965253" cy="461665"/>
          </a:xfrm>
          <a:prstGeom prst="rect">
            <a:avLst/>
          </a:prstGeom>
        </p:spPr>
        <p:txBody>
          <a:bodyPr wrap="none">
            <a:spAutoFit/>
          </a:bodyPr>
          <a:lstStyle/>
          <a:p>
            <a:r>
              <a:rPr lang="es-ES" sz="2400" b="1" dirty="0">
                <a:solidFill>
                  <a:srgbClr val="FF0000"/>
                </a:solidFill>
                <a:cs typeface="Times New Roman" panose="02020603050405020304" pitchFamily="18" charset="0"/>
              </a:rPr>
              <a:t>Sistema de Recaudo - Alcance</a:t>
            </a:r>
            <a:endParaRPr lang="es-EC" sz="2400" b="1" dirty="0">
              <a:solidFill>
                <a:srgbClr val="FF0000"/>
              </a:solidFill>
              <a:cs typeface="Times New Roman" panose="02020603050405020304" pitchFamily="18" charset="0"/>
            </a:endParaRPr>
          </a:p>
        </p:txBody>
      </p:sp>
      <p:sp>
        <p:nvSpPr>
          <p:cNvPr id="9" name="CuadroTexto 8">
            <a:extLst>
              <a:ext uri="{FF2B5EF4-FFF2-40B4-BE49-F238E27FC236}">
                <a16:creationId xmlns:a16="http://schemas.microsoft.com/office/drawing/2014/main" id="{C723C563-2BE4-F24A-AF6D-899B530A6056}"/>
              </a:ext>
            </a:extLst>
          </p:cNvPr>
          <p:cNvSpPr txBox="1"/>
          <p:nvPr/>
        </p:nvSpPr>
        <p:spPr>
          <a:xfrm>
            <a:off x="604456" y="776939"/>
            <a:ext cx="11190514" cy="3970318"/>
          </a:xfrm>
          <a:prstGeom prst="rect">
            <a:avLst/>
          </a:prstGeom>
          <a:noFill/>
        </p:spPr>
        <p:txBody>
          <a:bodyPr wrap="square" rtlCol="0">
            <a:spAutoFit/>
          </a:bodyPr>
          <a:lstStyle/>
          <a:p>
            <a:pPr marL="285750" lvl="0" indent="-285750">
              <a:buFont typeface="Arial" panose="020B0604020202020204" pitchFamily="34" charset="0"/>
              <a:buChar char="•"/>
            </a:pPr>
            <a:r>
              <a:rPr lang="es-ES" dirty="0">
                <a:latin typeface="+mj-lt"/>
              </a:rPr>
              <a:t>Provisión e instalación de pasillos de acceso a las estaciones.</a:t>
            </a:r>
          </a:p>
          <a:p>
            <a:pPr marL="285750" lvl="0" indent="-285750">
              <a:buFont typeface="Arial" panose="020B0604020202020204" pitchFamily="34" charset="0"/>
              <a:buChar char="•"/>
            </a:pPr>
            <a:r>
              <a:rPr lang="es-ES" dirty="0">
                <a:latin typeface="+mj-lt"/>
              </a:rPr>
              <a:t>Gestión integral del servicio (administración, operación, control de evasión, transporte de valores y mantenimiento)del sistema de Venta y Recaudo para la PLMQ.</a:t>
            </a:r>
            <a:endParaRPr lang="es-EC" dirty="0">
              <a:latin typeface="+mj-lt"/>
            </a:endParaRPr>
          </a:p>
          <a:p>
            <a:endParaRPr lang="es-EC" dirty="0">
              <a:latin typeface="+mj-lt"/>
            </a:endParaRPr>
          </a:p>
          <a:p>
            <a:r>
              <a:rPr lang="es-EC" dirty="0">
                <a:latin typeface="+mj-lt"/>
              </a:rPr>
              <a:t>El sistema definido provisiona los siguientes componentes:</a:t>
            </a:r>
          </a:p>
          <a:p>
            <a:endParaRPr lang="es-EC" dirty="0">
              <a:latin typeface="+mj-lt"/>
            </a:endParaRPr>
          </a:p>
          <a:p>
            <a:endParaRPr lang="es-EC" dirty="0">
              <a:latin typeface="+mj-lt"/>
            </a:endParaRPr>
          </a:p>
          <a:p>
            <a:endParaRPr lang="es-EC" dirty="0">
              <a:latin typeface="+mj-lt"/>
            </a:endParaRPr>
          </a:p>
          <a:p>
            <a:endParaRPr lang="es-EC" dirty="0">
              <a:latin typeface="+mj-lt"/>
            </a:endParaRPr>
          </a:p>
          <a:p>
            <a:endParaRPr lang="es-EC" dirty="0">
              <a:latin typeface="+mj-lt"/>
            </a:endParaRPr>
          </a:p>
          <a:p>
            <a:endParaRPr lang="es-EC" dirty="0">
              <a:latin typeface="+mj-lt"/>
            </a:endParaRPr>
          </a:p>
          <a:p>
            <a:pPr lvl="0"/>
            <a:endParaRPr lang="es-EC" dirty="0">
              <a:latin typeface="+mj-lt"/>
            </a:endParaRPr>
          </a:p>
          <a:p>
            <a:pPr marL="285750" indent="-285750">
              <a:buFont typeface="Arial" panose="020B0604020202020204" pitchFamily="34" charset="0"/>
              <a:buChar char="•"/>
            </a:pPr>
            <a:endParaRPr lang="es-ES" dirty="0">
              <a:solidFill>
                <a:srgbClr val="002060"/>
              </a:solidFill>
              <a:latin typeface="+mj-lt"/>
            </a:endParaRPr>
          </a:p>
          <a:p>
            <a:endParaRPr lang="es-EC" dirty="0">
              <a:solidFill>
                <a:srgbClr val="002060"/>
              </a:solidFill>
              <a:latin typeface="+mj-lt"/>
            </a:endParaRPr>
          </a:p>
        </p:txBody>
      </p:sp>
      <p:graphicFrame>
        <p:nvGraphicFramePr>
          <p:cNvPr id="2" name="Tabla 1"/>
          <p:cNvGraphicFramePr>
            <a:graphicFrameLocks noGrp="1"/>
          </p:cNvGraphicFramePr>
          <p:nvPr>
            <p:extLst>
              <p:ext uri="{D42A27DB-BD31-4B8C-83A1-F6EECF244321}">
                <p14:modId xmlns:p14="http://schemas.microsoft.com/office/powerpoint/2010/main" val="2214244531"/>
              </p:ext>
            </p:extLst>
          </p:nvPr>
        </p:nvGraphicFramePr>
        <p:xfrm>
          <a:off x="1634968" y="2441177"/>
          <a:ext cx="8531497" cy="3557912"/>
        </p:xfrm>
        <a:graphic>
          <a:graphicData uri="http://schemas.openxmlformats.org/drawingml/2006/table">
            <a:tbl>
              <a:tblPr firstRow="1" bandRow="1">
                <a:tableStyleId>{BDBED569-4797-4DF1-A0F4-6AAB3CD982D8}</a:tableStyleId>
              </a:tblPr>
              <a:tblGrid>
                <a:gridCol w="8531497">
                  <a:extLst>
                    <a:ext uri="{9D8B030D-6E8A-4147-A177-3AD203B41FA5}">
                      <a16:colId xmlns:a16="http://schemas.microsoft.com/office/drawing/2014/main" val="1792649701"/>
                    </a:ext>
                  </a:extLst>
                </a:gridCol>
              </a:tblGrid>
              <a:tr h="79660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dirty="0">
                          <a:latin typeface="+mj-lt"/>
                        </a:rPr>
                        <a:t>Medio de pago electrónico del pasaje en sus diferentes modalidades (apps, débito</a:t>
                      </a:r>
                      <a:r>
                        <a:rPr lang="es-EC" baseline="0" dirty="0">
                          <a:latin typeface="+mj-lt"/>
                        </a:rPr>
                        <a:t> bancario, tarjeta ciudad, tarjeta de crédito, código QR, entre otros), puntos de venta y recarga. </a:t>
                      </a:r>
                      <a:endParaRPr lang="es-EC" dirty="0">
                        <a:latin typeface="+mj-lt"/>
                      </a:endParaRPr>
                    </a:p>
                  </a:txBody>
                  <a:tcPr/>
                </a:tc>
                <a:extLst>
                  <a:ext uri="{0D108BD9-81ED-4DB2-BD59-A6C34878D82A}">
                    <a16:rowId xmlns:a16="http://schemas.microsoft.com/office/drawing/2014/main" val="2195262538"/>
                  </a:ext>
                </a:extLst>
              </a:tr>
              <a:tr h="796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b="1" dirty="0">
                          <a:latin typeface="+mj-lt"/>
                        </a:rPr>
                        <a:t>Los validadores instalados en los pasillos de acceso a las estaciones para el cobro de la tarifa de acuerdo a los diferentes</a:t>
                      </a:r>
                      <a:r>
                        <a:rPr lang="es-EC" b="1" baseline="0" dirty="0">
                          <a:latin typeface="+mj-lt"/>
                        </a:rPr>
                        <a:t> medios de pago. </a:t>
                      </a:r>
                      <a:endParaRPr lang="es-EC" b="1" dirty="0">
                        <a:latin typeface="+mj-lt"/>
                      </a:endParaRPr>
                    </a:p>
                    <a:p>
                      <a:endParaRPr lang="es-EC" b="1" dirty="0">
                        <a:latin typeface="+mj-lt"/>
                      </a:endParaRPr>
                    </a:p>
                  </a:txBody>
                  <a:tcPr/>
                </a:tc>
                <a:extLst>
                  <a:ext uri="{0D108BD9-81ED-4DB2-BD59-A6C34878D82A}">
                    <a16:rowId xmlns:a16="http://schemas.microsoft.com/office/drawing/2014/main" val="3406854036"/>
                  </a:ext>
                </a:extLst>
              </a:tr>
              <a:tr h="796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b="1" dirty="0">
                          <a:latin typeface="+mj-lt"/>
                        </a:rPr>
                        <a:t>Medios de comunicación y concentración, que permiten el intercambio de datos con los sistemas centrales de recaudo.</a:t>
                      </a:r>
                    </a:p>
                    <a:p>
                      <a:endParaRPr lang="es-EC" b="1" dirty="0">
                        <a:latin typeface="+mj-lt"/>
                      </a:endParaRPr>
                    </a:p>
                  </a:txBody>
                  <a:tcPr/>
                </a:tc>
                <a:extLst>
                  <a:ext uri="{0D108BD9-81ED-4DB2-BD59-A6C34878D82A}">
                    <a16:rowId xmlns:a16="http://schemas.microsoft.com/office/drawing/2014/main" val="3592241135"/>
                  </a:ext>
                </a:extLst>
              </a:tr>
              <a:tr h="93251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b="1" dirty="0">
                          <a:latin typeface="+mj-lt"/>
                        </a:rPr>
                        <a:t>Sistemas Centrales de Recaudo (SCR) que permitan la administración y control</a:t>
                      </a:r>
                      <a:r>
                        <a:rPr lang="es-EC" b="1" baseline="0" dirty="0">
                          <a:latin typeface="+mj-lt"/>
                        </a:rPr>
                        <a:t> del sistema.</a:t>
                      </a:r>
                      <a:endParaRPr lang="es-EC" b="1" dirty="0">
                        <a:latin typeface="+mj-lt"/>
                      </a:endParaRPr>
                    </a:p>
                  </a:txBody>
                  <a:tcPr/>
                </a:tc>
                <a:extLst>
                  <a:ext uri="{0D108BD9-81ED-4DB2-BD59-A6C34878D82A}">
                    <a16:rowId xmlns:a16="http://schemas.microsoft.com/office/drawing/2014/main" val="2187521348"/>
                  </a:ext>
                </a:extLst>
              </a:tr>
            </a:tbl>
          </a:graphicData>
        </a:graphic>
      </p:graphicFrame>
      <p:pic>
        <p:nvPicPr>
          <p:cNvPr id="8" name="Imagen 7">
            <a:extLst>
              <a:ext uri="{FF2B5EF4-FFF2-40B4-BE49-F238E27FC236}">
                <a16:creationId xmlns:a16="http://schemas.microsoft.com/office/drawing/2014/main" id="{670C45B3-04A3-5D4B-8E7E-289C5CE8F729}"/>
              </a:ext>
            </a:extLst>
          </p:cNvPr>
          <p:cNvPicPr>
            <a:picLocks noChangeAspect="1"/>
          </p:cNvPicPr>
          <p:nvPr/>
        </p:nvPicPr>
        <p:blipFill>
          <a:blip r:embed="rId2"/>
          <a:stretch>
            <a:fillRect/>
          </a:stretch>
        </p:blipFill>
        <p:spPr>
          <a:xfrm>
            <a:off x="0" y="5988722"/>
            <a:ext cx="12192000" cy="903698"/>
          </a:xfrm>
          <a:prstGeom prst="rect">
            <a:avLst/>
          </a:prstGeom>
        </p:spPr>
      </p:pic>
    </p:spTree>
    <p:extLst>
      <p:ext uri="{BB962C8B-B14F-4D97-AF65-F5344CB8AC3E}">
        <p14:creationId xmlns:p14="http://schemas.microsoft.com/office/powerpoint/2010/main" val="266819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37468" y="370307"/>
            <a:ext cx="10515600" cy="856846"/>
          </a:xfrm>
        </p:spPr>
        <p:txBody>
          <a:bodyPr>
            <a:normAutofit/>
          </a:bodyPr>
          <a:lstStyle/>
          <a:p>
            <a:r>
              <a:rPr lang="es-EC" sz="2400" b="1" dirty="0">
                <a:solidFill>
                  <a:srgbClr val="FF0000"/>
                </a:solidFill>
                <a:latin typeface="+mn-lt"/>
              </a:rPr>
              <a:t>PASILLOS Y VALIDADORES</a:t>
            </a:r>
          </a:p>
        </p:txBody>
      </p:sp>
      <p:grpSp>
        <p:nvGrpSpPr>
          <p:cNvPr id="10" name="Grupo 9"/>
          <p:cNvGrpSpPr/>
          <p:nvPr/>
        </p:nvGrpSpPr>
        <p:grpSpPr>
          <a:xfrm>
            <a:off x="337468" y="1295117"/>
            <a:ext cx="5881577" cy="4373777"/>
            <a:chOff x="3518710" y="537986"/>
            <a:chExt cx="6005251" cy="4816044"/>
          </a:xfrm>
        </p:grpSpPr>
        <p:pic>
          <p:nvPicPr>
            <p:cNvPr id="5" name="Imagen 4"/>
            <p:cNvPicPr>
              <a:picLocks noChangeAspect="1"/>
            </p:cNvPicPr>
            <p:nvPr/>
          </p:nvPicPr>
          <p:blipFill>
            <a:blip r:embed="rId2"/>
            <a:stretch>
              <a:fillRect/>
            </a:stretch>
          </p:blipFill>
          <p:spPr>
            <a:xfrm>
              <a:off x="3518710" y="762029"/>
              <a:ext cx="6005251" cy="4592001"/>
            </a:xfrm>
            <a:prstGeom prst="rect">
              <a:avLst/>
            </a:prstGeom>
          </p:spPr>
        </p:pic>
        <p:sp>
          <p:nvSpPr>
            <p:cNvPr id="7" name="Elipse 6"/>
            <p:cNvSpPr/>
            <p:nvPr/>
          </p:nvSpPr>
          <p:spPr>
            <a:xfrm>
              <a:off x="6018415" y="1421938"/>
              <a:ext cx="3416530" cy="1911927"/>
            </a:xfrm>
            <a:prstGeom prst="ellipse">
              <a:avLst/>
            </a:prstGeom>
            <a:noFill/>
            <a:ln w="381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6654339" y="537986"/>
              <a:ext cx="1213658" cy="369332"/>
            </a:xfrm>
            <a:prstGeom prst="rect">
              <a:avLst/>
            </a:prstGeom>
            <a:noFill/>
          </p:spPr>
          <p:txBody>
            <a:bodyPr wrap="square" rtlCol="0">
              <a:spAutoFit/>
            </a:bodyPr>
            <a:lstStyle/>
            <a:p>
              <a:pPr algn="ctr"/>
              <a:r>
                <a:rPr lang="es-EC" b="1" dirty="0">
                  <a:solidFill>
                    <a:srgbClr val="C00000"/>
                  </a:solidFill>
                </a:rPr>
                <a:t>EPMMQ</a:t>
              </a:r>
            </a:p>
          </p:txBody>
        </p:sp>
        <p:sp>
          <p:nvSpPr>
            <p:cNvPr id="9" name="CuadroTexto 8"/>
            <p:cNvSpPr txBox="1"/>
            <p:nvPr/>
          </p:nvSpPr>
          <p:spPr>
            <a:xfrm>
              <a:off x="7018713" y="2565425"/>
              <a:ext cx="1213658" cy="369332"/>
            </a:xfrm>
            <a:prstGeom prst="rect">
              <a:avLst/>
            </a:prstGeom>
            <a:noFill/>
          </p:spPr>
          <p:txBody>
            <a:bodyPr wrap="square" rtlCol="0">
              <a:spAutoFit/>
            </a:bodyPr>
            <a:lstStyle/>
            <a:p>
              <a:pPr algn="ctr"/>
              <a:r>
                <a:rPr lang="es-EC" b="1" dirty="0">
                  <a:solidFill>
                    <a:schemeClr val="accent1">
                      <a:lumMod val="50000"/>
                    </a:schemeClr>
                  </a:solidFill>
                </a:rPr>
                <a:t>EPMTPQ</a:t>
              </a:r>
            </a:p>
          </p:txBody>
        </p:sp>
      </p:grpSp>
      <p:sp>
        <p:nvSpPr>
          <p:cNvPr id="6" name="Elipse 5"/>
          <p:cNvSpPr/>
          <p:nvPr/>
        </p:nvSpPr>
        <p:spPr>
          <a:xfrm>
            <a:off x="3054312" y="1204326"/>
            <a:ext cx="1899743" cy="761967"/>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1" name="CuadroTexto 10"/>
          <p:cNvSpPr txBox="1"/>
          <p:nvPr/>
        </p:nvSpPr>
        <p:spPr>
          <a:xfrm>
            <a:off x="7110603" y="1041922"/>
            <a:ext cx="4591407" cy="4524315"/>
          </a:xfrm>
          <a:prstGeom prst="rect">
            <a:avLst/>
          </a:prstGeom>
          <a:noFill/>
        </p:spPr>
        <p:txBody>
          <a:bodyPr wrap="square" rtlCol="0">
            <a:spAutoFit/>
          </a:bodyPr>
          <a:lstStyle/>
          <a:p>
            <a:pPr marL="285750" indent="-285750">
              <a:buFont typeface="Arial" panose="020B0604020202020204" pitchFamily="34" charset="0"/>
              <a:buChar char="•"/>
            </a:pPr>
            <a:r>
              <a:rPr lang="es-EC" dirty="0">
                <a:latin typeface="+mj-lt"/>
              </a:rPr>
              <a:t>Existen 5 estaciones multimodales (</a:t>
            </a:r>
            <a:r>
              <a:rPr lang="es-EC" dirty="0" err="1">
                <a:latin typeface="+mj-lt"/>
              </a:rPr>
              <a:t>Quitumbe</a:t>
            </a:r>
            <a:r>
              <a:rPr lang="es-EC" dirty="0">
                <a:latin typeface="+mj-lt"/>
              </a:rPr>
              <a:t>, Recreo, Magdalena, Universidad Central y Labrador) para conexión directa con el subsistema Metrobús-Q</a:t>
            </a:r>
          </a:p>
          <a:p>
            <a:pPr marL="285750" indent="-285750">
              <a:buFont typeface="Arial" panose="020B0604020202020204" pitchFamily="34" charset="0"/>
              <a:buChar char="•"/>
            </a:pPr>
            <a:r>
              <a:rPr lang="es-EC" dirty="0">
                <a:latin typeface="+mj-lt"/>
              </a:rPr>
              <a:t>En las estaciones multimodales existen controles de acceso que permiten el ingreso hacia la zona de embarque del Metro y a los andenes de superficie de la EPMTPQ.</a:t>
            </a:r>
          </a:p>
          <a:p>
            <a:pPr marL="285750" indent="-285750">
              <a:buFont typeface="Arial" panose="020B0604020202020204" pitchFamily="34" charset="0"/>
              <a:buChar char="•"/>
            </a:pPr>
            <a:r>
              <a:rPr lang="es-EC" dirty="0">
                <a:latin typeface="+mj-lt"/>
              </a:rPr>
              <a:t>Existe responsabilidad compartida en cuanto a la instalación y operación de los controles de acceso.</a:t>
            </a:r>
          </a:p>
          <a:p>
            <a:pPr marL="285750" indent="-285750">
              <a:buFont typeface="Arial" panose="020B0604020202020204" pitchFamily="34" charset="0"/>
              <a:buChar char="•"/>
            </a:pPr>
            <a:r>
              <a:rPr lang="es-EC" dirty="0">
                <a:latin typeface="+mj-lt"/>
              </a:rPr>
              <a:t>La EPMMQ dentro de su contrato de provisión de pasillo ha incorporado todo el equipamiento debido a que se encuentra dentro de su infraestructura (estaciones subterráneas).</a:t>
            </a:r>
          </a:p>
        </p:txBody>
      </p:sp>
      <p:pic>
        <p:nvPicPr>
          <p:cNvPr id="12" name="Imagen 11">
            <a:extLst>
              <a:ext uri="{FF2B5EF4-FFF2-40B4-BE49-F238E27FC236}">
                <a16:creationId xmlns:a16="http://schemas.microsoft.com/office/drawing/2014/main" id="{7C228A53-D204-AF44-B808-FD3846357399}"/>
              </a:ext>
            </a:extLst>
          </p:cNvPr>
          <p:cNvPicPr>
            <a:picLocks noChangeAspect="1"/>
          </p:cNvPicPr>
          <p:nvPr/>
        </p:nvPicPr>
        <p:blipFill>
          <a:blip r:embed="rId3"/>
          <a:stretch>
            <a:fillRect/>
          </a:stretch>
        </p:blipFill>
        <p:spPr>
          <a:xfrm>
            <a:off x="0" y="5988722"/>
            <a:ext cx="12192000" cy="903698"/>
          </a:xfrm>
          <a:prstGeom prst="rect">
            <a:avLst/>
          </a:prstGeom>
        </p:spPr>
      </p:pic>
    </p:spTree>
    <p:extLst>
      <p:ext uri="{BB962C8B-B14F-4D97-AF65-F5344CB8AC3E}">
        <p14:creationId xmlns:p14="http://schemas.microsoft.com/office/powerpoint/2010/main" val="170849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296489" y="269715"/>
            <a:ext cx="9461629" cy="461665"/>
          </a:xfrm>
          <a:prstGeom prst="rect">
            <a:avLst/>
          </a:prstGeom>
        </p:spPr>
        <p:txBody>
          <a:bodyPr wrap="none">
            <a:spAutoFit/>
          </a:bodyPr>
          <a:lstStyle/>
          <a:p>
            <a:r>
              <a:rPr lang="es-US" sz="2400" b="1" dirty="0">
                <a:solidFill>
                  <a:srgbClr val="FF0000"/>
                </a:solidFill>
                <a:cs typeface="Times New Roman" panose="02020603050405020304" pitchFamily="18" charset="0"/>
              </a:rPr>
              <a:t>GESTIONES Y DECISIONES ADOPTADAS PARA LA OPERACIÓN DE LA PLMQ</a:t>
            </a:r>
            <a:endParaRPr lang="es-EC" sz="2400" b="1" dirty="0">
              <a:solidFill>
                <a:srgbClr val="FF0000"/>
              </a:solidFill>
              <a:cs typeface="Times New Roman" panose="02020603050405020304" pitchFamily="18" charset="0"/>
            </a:endParaRPr>
          </a:p>
        </p:txBody>
      </p:sp>
      <p:sp>
        <p:nvSpPr>
          <p:cNvPr id="2" name="CuadroTexto 1"/>
          <p:cNvSpPr txBox="1"/>
          <p:nvPr/>
        </p:nvSpPr>
        <p:spPr>
          <a:xfrm>
            <a:off x="910046" y="1513779"/>
            <a:ext cx="10371908" cy="4247317"/>
          </a:xfrm>
          <a:prstGeom prst="rect">
            <a:avLst/>
          </a:prstGeom>
          <a:noFill/>
        </p:spPr>
        <p:txBody>
          <a:bodyPr wrap="square" rtlCol="0">
            <a:spAutoFit/>
          </a:bodyPr>
          <a:lstStyle/>
          <a:p>
            <a:pPr algn="just"/>
            <a:endParaRPr lang="es-EC" b="1" dirty="0">
              <a:latin typeface="+mj-lt"/>
            </a:endParaRPr>
          </a:p>
          <a:p>
            <a:pPr marL="285750" indent="-285750" algn="just">
              <a:buFont typeface="Arial" panose="020B0604020202020204" pitchFamily="34" charset="0"/>
              <a:buChar char="•"/>
            </a:pPr>
            <a:r>
              <a:rPr lang="es-EC" dirty="0">
                <a:latin typeface="+mj-lt"/>
              </a:rPr>
              <a:t>La documentación para la alternativa de Alianza Estratégica se encuentra concluida y está siendo socializada con las empresas internacionales interesadas en operar la PLMQ y la banca multilateral.</a:t>
            </a:r>
          </a:p>
          <a:p>
            <a:pPr marL="742950" lvl="1" indent="-285750" algn="just">
              <a:buFont typeface="Arial" panose="020B0604020202020204" pitchFamily="34" charset="0"/>
              <a:buChar char="•"/>
            </a:pPr>
            <a:r>
              <a:rPr lang="es-EC" dirty="0">
                <a:latin typeface="+mj-lt"/>
              </a:rPr>
              <a:t>Proyecto Asociativo</a:t>
            </a:r>
          </a:p>
          <a:p>
            <a:pPr marL="742950" lvl="1" indent="-285750" algn="just">
              <a:buFont typeface="Arial" panose="020B0604020202020204" pitchFamily="34" charset="0"/>
              <a:buChar char="•"/>
            </a:pPr>
            <a:r>
              <a:rPr lang="es-EC" dirty="0">
                <a:latin typeface="+mj-lt"/>
              </a:rPr>
              <a:t>Bases para el proceso de contratación</a:t>
            </a:r>
          </a:p>
          <a:p>
            <a:pPr marL="742950" lvl="1" indent="-285750" algn="just">
              <a:buFont typeface="Arial" panose="020B0604020202020204" pitchFamily="34" charset="0"/>
              <a:buChar char="•"/>
            </a:pPr>
            <a:r>
              <a:rPr lang="es-EC" dirty="0">
                <a:latin typeface="+mj-lt"/>
              </a:rPr>
              <a:t>Planes operacionales y de mantenimiento</a:t>
            </a:r>
          </a:p>
          <a:p>
            <a:pPr marL="742950" lvl="1" indent="-285750" algn="just">
              <a:buFont typeface="Arial" panose="020B0604020202020204" pitchFamily="34" charset="0"/>
              <a:buChar char="•"/>
            </a:pPr>
            <a:r>
              <a:rPr lang="es-EC" dirty="0">
                <a:latin typeface="+mj-lt"/>
              </a:rPr>
              <a:t>Modelo Financiero</a:t>
            </a:r>
          </a:p>
          <a:p>
            <a:pPr marL="742950" lvl="1" indent="-285750" algn="just">
              <a:buFont typeface="Arial" panose="020B0604020202020204" pitchFamily="34" charset="0"/>
              <a:buChar char="•"/>
            </a:pPr>
            <a:r>
              <a:rPr lang="es-EC" dirty="0">
                <a:latin typeface="+mj-lt"/>
              </a:rPr>
              <a:t>Marco Jurídico</a:t>
            </a:r>
          </a:p>
          <a:p>
            <a:pPr marL="742950" lvl="1" indent="-285750" algn="just">
              <a:buFont typeface="Arial" panose="020B0604020202020204" pitchFamily="34" charset="0"/>
              <a:buChar char="•"/>
            </a:pPr>
            <a:endParaRPr lang="es-EC" dirty="0">
              <a:latin typeface="+mj-lt"/>
            </a:endParaRPr>
          </a:p>
          <a:p>
            <a:pPr marL="285750" indent="-285750" algn="just">
              <a:buFont typeface="Arial" panose="020B0604020202020204" pitchFamily="34" charset="0"/>
              <a:buChar char="•"/>
            </a:pPr>
            <a:r>
              <a:rPr lang="es-EC" dirty="0">
                <a:latin typeface="+mj-lt"/>
              </a:rPr>
              <a:t>Se ha realizado el análisis de las alternativas de contratación.</a:t>
            </a:r>
          </a:p>
          <a:p>
            <a:pPr marL="742950" lvl="1" indent="-285750" algn="just">
              <a:buFont typeface="Arial" panose="020B0604020202020204" pitchFamily="34" charset="0"/>
              <a:buChar char="•"/>
            </a:pPr>
            <a:r>
              <a:rPr lang="es-EC" dirty="0">
                <a:latin typeface="+mj-lt"/>
              </a:rPr>
              <a:t>Matriz Comparativa </a:t>
            </a:r>
          </a:p>
          <a:p>
            <a:pPr marL="742950" lvl="1" indent="-285750" algn="just">
              <a:buFont typeface="Arial" panose="020B0604020202020204" pitchFamily="34" charset="0"/>
              <a:buChar char="•"/>
            </a:pPr>
            <a:r>
              <a:rPr lang="es-EC" dirty="0">
                <a:latin typeface="+mj-lt"/>
              </a:rPr>
              <a:t>Cronogramas a detalle</a:t>
            </a:r>
          </a:p>
          <a:p>
            <a:pPr algn="just"/>
            <a:endParaRPr lang="es-EC" b="1" dirty="0">
              <a:latin typeface="+mj-lt"/>
            </a:endParaRPr>
          </a:p>
          <a:p>
            <a:pPr marL="742950" lvl="1" indent="-285750" algn="just">
              <a:buFont typeface="Arial" panose="020B0604020202020204" pitchFamily="34" charset="0"/>
              <a:buChar char="•"/>
            </a:pPr>
            <a:endParaRPr lang="es-EC" dirty="0">
              <a:latin typeface="+mj-lt"/>
            </a:endParaRPr>
          </a:p>
          <a:p>
            <a:pPr marL="285750" indent="-285750">
              <a:buFont typeface="Arial" panose="020B0604020202020204" pitchFamily="34" charset="0"/>
              <a:buChar char="•"/>
            </a:pPr>
            <a:endParaRPr lang="es-EC" dirty="0">
              <a:latin typeface="+mj-lt"/>
            </a:endParaRPr>
          </a:p>
        </p:txBody>
      </p:sp>
      <p:pic>
        <p:nvPicPr>
          <p:cNvPr id="9" name="Imagen 8">
            <a:extLst>
              <a:ext uri="{FF2B5EF4-FFF2-40B4-BE49-F238E27FC236}">
                <a16:creationId xmlns:a16="http://schemas.microsoft.com/office/drawing/2014/main" id="{1DA17803-4CD5-3C45-871F-0C0174B57F01}"/>
              </a:ext>
            </a:extLst>
          </p:cNvPr>
          <p:cNvPicPr>
            <a:picLocks noChangeAspect="1"/>
          </p:cNvPicPr>
          <p:nvPr/>
        </p:nvPicPr>
        <p:blipFill>
          <a:blip r:embed="rId2"/>
          <a:stretch>
            <a:fillRect/>
          </a:stretch>
        </p:blipFill>
        <p:spPr>
          <a:xfrm>
            <a:off x="0" y="5988722"/>
            <a:ext cx="12192000" cy="903698"/>
          </a:xfrm>
          <a:prstGeom prst="rect">
            <a:avLst/>
          </a:prstGeom>
        </p:spPr>
      </p:pic>
    </p:spTree>
    <p:extLst>
      <p:ext uri="{BB962C8B-B14F-4D97-AF65-F5344CB8AC3E}">
        <p14:creationId xmlns:p14="http://schemas.microsoft.com/office/powerpoint/2010/main" val="1332064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55250" y="107643"/>
            <a:ext cx="10515600" cy="1325563"/>
          </a:xfrm>
        </p:spPr>
        <p:txBody>
          <a:bodyPr>
            <a:normAutofit/>
          </a:bodyPr>
          <a:lstStyle/>
          <a:p>
            <a:r>
              <a:rPr lang="es-EC" sz="2400" b="1" dirty="0">
                <a:solidFill>
                  <a:srgbClr val="FF0000"/>
                </a:solidFill>
                <a:latin typeface="+mn-lt"/>
              </a:rPr>
              <a:t>IMPLEMENTACIÓN DE PASILLOS </a:t>
            </a:r>
          </a:p>
        </p:txBody>
      </p:sp>
      <p:sp>
        <p:nvSpPr>
          <p:cNvPr id="5" name="Rectangle 1"/>
          <p:cNvSpPr>
            <a:spLocks noChangeArrowheads="1"/>
          </p:cNvSpPr>
          <p:nvPr/>
        </p:nvSpPr>
        <p:spPr bwMode="auto">
          <a:xfrm>
            <a:off x="590474" y="19884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C" altLang="es-EC" sz="1800" b="0" i="0" u="none" strike="noStrike" cap="none" normalizeH="0" baseline="0">
                <a:ln>
                  <a:noFill/>
                </a:ln>
                <a:solidFill>
                  <a:schemeClr val="tx1"/>
                </a:solidFill>
                <a:effectLst/>
                <a:latin typeface="Arial" panose="020B0604020202020204" pitchFamily="34" charset="0"/>
              </a:rPr>
            </a:b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6" name="CuadroTexto 5"/>
          <p:cNvSpPr txBox="1"/>
          <p:nvPr/>
        </p:nvSpPr>
        <p:spPr>
          <a:xfrm>
            <a:off x="7141724" y="1433206"/>
            <a:ext cx="4212076" cy="4770537"/>
          </a:xfrm>
          <a:prstGeom prst="rect">
            <a:avLst/>
          </a:prstGeom>
          <a:noFill/>
        </p:spPr>
        <p:txBody>
          <a:bodyPr wrap="square" rtlCol="0">
            <a:spAutoFit/>
          </a:bodyPr>
          <a:lstStyle/>
          <a:p>
            <a:pPr marL="285750" indent="-285750" algn="just">
              <a:buFont typeface="Arial" panose="020B0604020202020204" pitchFamily="34" charset="0"/>
              <a:buChar char="•"/>
            </a:pPr>
            <a:r>
              <a:rPr lang="es-EC" dirty="0"/>
              <a:t>La instalación de pasillos y validadores, así como la operación del SIR en todas las estaciones intermodales a nivel subterráneo estarán a cargo de la EPMMQ y a nivel de superficie a cargo de la EPMTPQ. </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a:t>Se está analizando la posibilidad de que la EPMMQ equipe las 5 estaciones multimodales en superficie.</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a:t>En cuanto a los puntos de personalización del medio de pago estarán instalados en al menos todas las estaciones intermodales en superficie.</a:t>
            </a:r>
          </a:p>
          <a:p>
            <a:pPr marL="285750" indent="-285750" algn="just">
              <a:buFont typeface="Arial" panose="020B0604020202020204" pitchFamily="34" charset="0"/>
              <a:buChar char="•"/>
            </a:pPr>
            <a:endParaRPr lang="es-EC" sz="1600" dirty="0"/>
          </a:p>
          <a:p>
            <a:pPr algn="just"/>
            <a:endParaRPr lang="es-EC" dirty="0"/>
          </a:p>
        </p:txBody>
      </p:sp>
      <p:graphicFrame>
        <p:nvGraphicFramePr>
          <p:cNvPr id="12" name="Tabla 11"/>
          <p:cNvGraphicFramePr>
            <a:graphicFrameLocks noGrp="1"/>
          </p:cNvGraphicFramePr>
          <p:nvPr>
            <p:extLst>
              <p:ext uri="{D42A27DB-BD31-4B8C-83A1-F6EECF244321}">
                <p14:modId xmlns:p14="http://schemas.microsoft.com/office/powerpoint/2010/main" val="2190012370"/>
              </p:ext>
            </p:extLst>
          </p:nvPr>
        </p:nvGraphicFramePr>
        <p:xfrm>
          <a:off x="1026730" y="1433206"/>
          <a:ext cx="5367396" cy="4427055"/>
        </p:xfrm>
        <a:graphic>
          <a:graphicData uri="http://schemas.openxmlformats.org/drawingml/2006/table">
            <a:tbl>
              <a:tblPr>
                <a:tableStyleId>{616DA210-FB5B-4158-B5E0-FEB733F419BA}</a:tableStyleId>
              </a:tblPr>
              <a:tblGrid>
                <a:gridCol w="1545042">
                  <a:extLst>
                    <a:ext uri="{9D8B030D-6E8A-4147-A177-3AD203B41FA5}">
                      <a16:colId xmlns:a16="http://schemas.microsoft.com/office/drawing/2014/main" val="20000"/>
                    </a:ext>
                  </a:extLst>
                </a:gridCol>
                <a:gridCol w="1065472">
                  <a:extLst>
                    <a:ext uri="{9D8B030D-6E8A-4147-A177-3AD203B41FA5}">
                      <a16:colId xmlns:a16="http://schemas.microsoft.com/office/drawing/2014/main" val="20001"/>
                    </a:ext>
                  </a:extLst>
                </a:gridCol>
                <a:gridCol w="839956">
                  <a:extLst>
                    <a:ext uri="{9D8B030D-6E8A-4147-A177-3AD203B41FA5}">
                      <a16:colId xmlns:a16="http://schemas.microsoft.com/office/drawing/2014/main" val="20002"/>
                    </a:ext>
                  </a:extLst>
                </a:gridCol>
                <a:gridCol w="958463">
                  <a:extLst>
                    <a:ext uri="{9D8B030D-6E8A-4147-A177-3AD203B41FA5}">
                      <a16:colId xmlns:a16="http://schemas.microsoft.com/office/drawing/2014/main" val="20003"/>
                    </a:ext>
                  </a:extLst>
                </a:gridCol>
                <a:gridCol w="958463">
                  <a:extLst>
                    <a:ext uri="{9D8B030D-6E8A-4147-A177-3AD203B41FA5}">
                      <a16:colId xmlns:a16="http://schemas.microsoft.com/office/drawing/2014/main" val="20004"/>
                    </a:ext>
                  </a:extLst>
                </a:gridCol>
              </a:tblGrid>
              <a:tr h="228656">
                <a:tc rowSpan="2">
                  <a:txBody>
                    <a:bodyPr/>
                    <a:lstStyle/>
                    <a:p>
                      <a:pPr algn="ctr" fontAlgn="ctr"/>
                      <a:r>
                        <a:rPr lang="es-EC" sz="1200" b="1" u="none" strike="noStrike" dirty="0">
                          <a:solidFill>
                            <a:schemeClr val="bg1"/>
                          </a:solidFill>
                          <a:effectLst/>
                        </a:rPr>
                        <a:t>ESTACIÓN</a:t>
                      </a:r>
                      <a:endParaRPr lang="es-EC" sz="1200" b="1" i="0" u="none" strike="noStrike" dirty="0">
                        <a:solidFill>
                          <a:schemeClr val="bg1"/>
                        </a:solidFill>
                        <a:effectLst/>
                        <a:latin typeface="Calibri" panose="020F0502020204030204" pitchFamily="34" charset="0"/>
                      </a:endParaRPr>
                    </a:p>
                  </a:txBody>
                  <a:tcPr marL="6350" marR="6350" marT="6350" marB="0" anchor="ctr">
                    <a:solidFill>
                      <a:srgbClr val="002060"/>
                    </a:solidFill>
                  </a:tcPr>
                </a:tc>
                <a:tc gridSpan="2">
                  <a:txBody>
                    <a:bodyPr/>
                    <a:lstStyle/>
                    <a:p>
                      <a:pPr algn="ctr" fontAlgn="ctr"/>
                      <a:r>
                        <a:rPr lang="es-EC" sz="1200" b="1" u="none" strike="noStrike" dirty="0">
                          <a:solidFill>
                            <a:schemeClr val="bg1"/>
                          </a:solidFill>
                          <a:effectLst/>
                        </a:rPr>
                        <a:t>METRO</a:t>
                      </a:r>
                      <a:endParaRPr lang="es-EC" sz="1200" b="1" i="0" u="none" strike="noStrike" dirty="0">
                        <a:solidFill>
                          <a:schemeClr val="bg1"/>
                        </a:solidFill>
                        <a:effectLst/>
                        <a:latin typeface="Calibri" panose="020F0502020204030204" pitchFamily="34" charset="0"/>
                      </a:endParaRPr>
                    </a:p>
                  </a:txBody>
                  <a:tcPr marL="6350" marR="6350" marT="6350" marB="0" anchor="ctr">
                    <a:solidFill>
                      <a:srgbClr val="002060"/>
                    </a:solidFill>
                  </a:tcPr>
                </a:tc>
                <a:tc hMerge="1">
                  <a:txBody>
                    <a:bodyPr/>
                    <a:lstStyle/>
                    <a:p>
                      <a:endParaRPr lang="es-EC"/>
                    </a:p>
                  </a:txBody>
                  <a:tcPr/>
                </a:tc>
                <a:tc gridSpan="2">
                  <a:txBody>
                    <a:bodyPr/>
                    <a:lstStyle/>
                    <a:p>
                      <a:pPr algn="ctr" fontAlgn="ctr"/>
                      <a:r>
                        <a:rPr lang="es-EC" sz="1200" b="1" i="0" u="none" strike="noStrike" dirty="0">
                          <a:solidFill>
                            <a:schemeClr val="bg1"/>
                          </a:solidFill>
                          <a:effectLst/>
                          <a:latin typeface="+mn-lt"/>
                        </a:rPr>
                        <a:t>Intermodal</a:t>
                      </a:r>
                      <a:endParaRPr lang="es-EC" sz="1200" b="1" i="0" u="none" strike="noStrike" dirty="0">
                        <a:solidFill>
                          <a:schemeClr val="bg1"/>
                        </a:solidFill>
                        <a:effectLst/>
                        <a:latin typeface="Calibri" panose="020F0502020204030204" pitchFamily="34" charset="0"/>
                      </a:endParaRPr>
                    </a:p>
                  </a:txBody>
                  <a:tcPr marL="6350" marR="6350" marT="6350" marB="0" anchor="ctr">
                    <a:solidFill>
                      <a:srgbClr val="002060"/>
                    </a:solidFill>
                  </a:tcPr>
                </a:tc>
                <a:tc hMerge="1">
                  <a:txBody>
                    <a:bodyPr/>
                    <a:lstStyle/>
                    <a:p>
                      <a:pPr algn="ctr" fontAlgn="ctr"/>
                      <a:endParaRPr lang="es-EC" sz="12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432233">
                <a:tc vMerge="1">
                  <a:txBody>
                    <a:bodyPr/>
                    <a:lstStyle/>
                    <a:p>
                      <a:endParaRPr lang="es-EC"/>
                    </a:p>
                  </a:txBody>
                  <a:tcPr/>
                </a:tc>
                <a:tc>
                  <a:txBody>
                    <a:bodyPr/>
                    <a:lstStyle/>
                    <a:p>
                      <a:pPr algn="ctr" fontAlgn="ctr"/>
                      <a:r>
                        <a:rPr lang="es-EC" sz="1200" b="1" u="none" strike="noStrike" dirty="0">
                          <a:solidFill>
                            <a:schemeClr val="bg1"/>
                          </a:solidFill>
                          <a:effectLst/>
                        </a:rPr>
                        <a:t>No. pasos</a:t>
                      </a:r>
                      <a:endParaRPr lang="es-EC" sz="1200" b="1" i="0" u="none" strike="noStrike" dirty="0">
                        <a:solidFill>
                          <a:schemeClr val="bg1"/>
                        </a:solidFill>
                        <a:effectLst/>
                        <a:latin typeface="Calibri" panose="020F0502020204030204" pitchFamily="34" charset="0"/>
                      </a:endParaRPr>
                    </a:p>
                  </a:txBody>
                  <a:tcPr marL="6350" marR="6350" marT="6350" marB="0" anchor="ctr">
                    <a:solidFill>
                      <a:srgbClr val="C00000"/>
                    </a:solidFill>
                  </a:tcPr>
                </a:tc>
                <a:tc>
                  <a:txBody>
                    <a:bodyPr/>
                    <a:lstStyle/>
                    <a:p>
                      <a:pPr algn="ctr" fontAlgn="ctr"/>
                      <a:r>
                        <a:rPr lang="es-EC" sz="1200" b="1" u="none" strike="noStrike" dirty="0">
                          <a:solidFill>
                            <a:schemeClr val="bg1"/>
                          </a:solidFill>
                          <a:effectLst/>
                        </a:rPr>
                        <a:t>No. </a:t>
                      </a:r>
                      <a:r>
                        <a:rPr lang="es-EC" sz="1200" b="1" u="none" strike="noStrike" dirty="0" err="1">
                          <a:solidFill>
                            <a:schemeClr val="bg1"/>
                          </a:solidFill>
                          <a:effectLst/>
                        </a:rPr>
                        <a:t>PMRs</a:t>
                      </a:r>
                      <a:endParaRPr lang="es-EC" sz="1200" b="1" i="0" u="none" strike="noStrike" dirty="0">
                        <a:solidFill>
                          <a:schemeClr val="bg1"/>
                        </a:solidFill>
                        <a:effectLst/>
                        <a:latin typeface="Calibri" panose="020F0502020204030204" pitchFamily="34" charset="0"/>
                      </a:endParaRPr>
                    </a:p>
                  </a:txBody>
                  <a:tcPr marL="6350" marR="6350" marT="6350" marB="0" anchor="ctr">
                    <a:solidFill>
                      <a:srgbClr val="C00000"/>
                    </a:solidFill>
                  </a:tcPr>
                </a:tc>
                <a:tc>
                  <a:txBody>
                    <a:bodyPr/>
                    <a:lstStyle/>
                    <a:p>
                      <a:pPr algn="ctr" fontAlgn="ctr"/>
                      <a:r>
                        <a:rPr lang="es-EC" sz="1200" b="1" u="none" strike="noStrike" dirty="0">
                          <a:solidFill>
                            <a:schemeClr val="bg1"/>
                          </a:solidFill>
                          <a:effectLst/>
                        </a:rPr>
                        <a:t>No. pasos</a:t>
                      </a:r>
                      <a:endParaRPr lang="es-EC" sz="1200" b="1" i="0" u="none" strike="noStrike" dirty="0">
                        <a:solidFill>
                          <a:schemeClr val="bg1"/>
                        </a:solidFill>
                        <a:effectLst/>
                        <a:latin typeface="Calibri" panose="020F0502020204030204" pitchFamily="34" charset="0"/>
                      </a:endParaRPr>
                    </a:p>
                  </a:txBody>
                  <a:tcPr marL="6350" marR="6350" marT="6350" marB="0" anchor="ctr">
                    <a:solidFill>
                      <a:srgbClr val="C00000"/>
                    </a:solidFill>
                  </a:tcPr>
                </a:tc>
                <a:tc>
                  <a:txBody>
                    <a:bodyPr/>
                    <a:lstStyle/>
                    <a:p>
                      <a:pPr algn="ctr" fontAlgn="ctr"/>
                      <a:r>
                        <a:rPr lang="es-EC" sz="1200" b="1" u="none" strike="noStrike" dirty="0">
                          <a:solidFill>
                            <a:schemeClr val="bg1"/>
                          </a:solidFill>
                          <a:effectLst/>
                        </a:rPr>
                        <a:t>No. </a:t>
                      </a:r>
                      <a:r>
                        <a:rPr lang="es-EC" sz="1200" b="1" u="none" strike="noStrike" dirty="0" err="1">
                          <a:solidFill>
                            <a:schemeClr val="bg1"/>
                          </a:solidFill>
                          <a:effectLst/>
                        </a:rPr>
                        <a:t>PMRs</a:t>
                      </a:r>
                      <a:endParaRPr lang="es-EC" sz="1200" b="1" i="0" u="none" strike="noStrike" dirty="0">
                        <a:solidFill>
                          <a:schemeClr val="bg1"/>
                        </a:solidFill>
                        <a:effectLst/>
                        <a:latin typeface="Calibri" panose="020F0502020204030204" pitchFamily="34" charset="0"/>
                      </a:endParaRPr>
                    </a:p>
                  </a:txBody>
                  <a:tcPr marL="6350" marR="6350" marT="6350" marB="0" anchor="ctr">
                    <a:solidFill>
                      <a:srgbClr val="C00000"/>
                    </a:solidFill>
                  </a:tcPr>
                </a:tc>
                <a:extLst>
                  <a:ext uri="{0D108BD9-81ED-4DB2-BD59-A6C34878D82A}">
                    <a16:rowId xmlns:a16="http://schemas.microsoft.com/office/drawing/2014/main" val="10001"/>
                  </a:ext>
                </a:extLst>
              </a:tr>
              <a:tr h="239146">
                <a:tc>
                  <a:txBody>
                    <a:bodyPr/>
                    <a:lstStyle/>
                    <a:p>
                      <a:pPr algn="l" fontAlgn="ctr"/>
                      <a:r>
                        <a:rPr lang="es-EC" sz="1600" u="none" strike="noStrike" dirty="0">
                          <a:effectLst/>
                        </a:rPr>
                        <a:t>Labrador</a:t>
                      </a:r>
                      <a:endParaRPr lang="es-EC" sz="1600" b="1"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27</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2</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35</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1</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10002"/>
                  </a:ext>
                </a:extLst>
              </a:tr>
              <a:tr h="228656">
                <a:tc>
                  <a:txBody>
                    <a:bodyPr/>
                    <a:lstStyle/>
                    <a:p>
                      <a:pPr algn="l" fontAlgn="ctr"/>
                      <a:r>
                        <a:rPr lang="es-EC" sz="1200" u="none" strike="noStrike" dirty="0">
                          <a:effectLst/>
                        </a:rPr>
                        <a:t>Jipijapa</a:t>
                      </a:r>
                      <a:endParaRPr lang="es-EC" sz="12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9</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1</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3"/>
                  </a:ext>
                </a:extLst>
              </a:tr>
              <a:tr h="228656">
                <a:tc>
                  <a:txBody>
                    <a:bodyPr/>
                    <a:lstStyle/>
                    <a:p>
                      <a:pPr algn="l" fontAlgn="ctr"/>
                      <a:r>
                        <a:rPr lang="es-EC" sz="1200" u="none" strike="noStrike" dirty="0">
                          <a:effectLst/>
                        </a:rPr>
                        <a:t>Iñaquito</a:t>
                      </a:r>
                      <a:endParaRPr lang="es-EC" sz="12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12</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1</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4"/>
                  </a:ext>
                </a:extLst>
              </a:tr>
              <a:tr h="228656">
                <a:tc>
                  <a:txBody>
                    <a:bodyPr/>
                    <a:lstStyle/>
                    <a:p>
                      <a:pPr algn="l" fontAlgn="ctr"/>
                      <a:r>
                        <a:rPr lang="es-EC" sz="1200" u="none" strike="noStrike" dirty="0">
                          <a:effectLst/>
                        </a:rPr>
                        <a:t>La Carolina</a:t>
                      </a:r>
                      <a:endParaRPr lang="es-EC" sz="12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11</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1</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5"/>
                  </a:ext>
                </a:extLst>
              </a:tr>
              <a:tr h="228656">
                <a:tc>
                  <a:txBody>
                    <a:bodyPr/>
                    <a:lstStyle/>
                    <a:p>
                      <a:pPr algn="l" fontAlgn="ctr"/>
                      <a:r>
                        <a:rPr lang="es-EC" sz="1200" u="none" strike="noStrike" dirty="0">
                          <a:effectLst/>
                        </a:rPr>
                        <a:t>La Pradera</a:t>
                      </a:r>
                      <a:endParaRPr lang="es-EC" sz="12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10</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1</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6"/>
                  </a:ext>
                </a:extLst>
              </a:tr>
              <a:tr h="239203">
                <a:tc>
                  <a:txBody>
                    <a:bodyPr/>
                    <a:lstStyle/>
                    <a:p>
                      <a:pPr algn="l" fontAlgn="ctr"/>
                      <a:r>
                        <a:rPr lang="es-EC" sz="1600" u="none" strike="noStrike" dirty="0">
                          <a:effectLst/>
                        </a:rPr>
                        <a:t>U. Central</a:t>
                      </a:r>
                      <a:endParaRPr lang="es-EC" sz="1600" b="1"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25</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2</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6</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2</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10007"/>
                  </a:ext>
                </a:extLst>
              </a:tr>
              <a:tr h="228656">
                <a:tc>
                  <a:txBody>
                    <a:bodyPr/>
                    <a:lstStyle/>
                    <a:p>
                      <a:pPr algn="l" fontAlgn="ctr"/>
                      <a:r>
                        <a:rPr lang="es-EC" sz="1200" u="none" strike="noStrike" dirty="0">
                          <a:effectLst/>
                        </a:rPr>
                        <a:t>El Ejido</a:t>
                      </a:r>
                      <a:endParaRPr lang="es-EC" sz="12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11</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2</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dirty="0">
                          <a:effectLst/>
                        </a:rPr>
                        <a:t> </a:t>
                      </a:r>
                      <a:endParaRPr lang="es-EC"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dirty="0">
                          <a:effectLst/>
                        </a:rPr>
                        <a:t> </a:t>
                      </a:r>
                      <a:endParaRPr lang="es-EC"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8"/>
                  </a:ext>
                </a:extLst>
              </a:tr>
              <a:tr h="228656">
                <a:tc>
                  <a:txBody>
                    <a:bodyPr/>
                    <a:lstStyle/>
                    <a:p>
                      <a:pPr algn="l" fontAlgn="ctr"/>
                      <a:r>
                        <a:rPr lang="es-EC" sz="1200" u="none" strike="noStrike" dirty="0">
                          <a:effectLst/>
                        </a:rPr>
                        <a:t>La Alameda</a:t>
                      </a:r>
                      <a:endParaRPr lang="es-EC" sz="12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9</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2</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9"/>
                  </a:ext>
                </a:extLst>
              </a:tr>
              <a:tr h="228656">
                <a:tc>
                  <a:txBody>
                    <a:bodyPr/>
                    <a:lstStyle/>
                    <a:p>
                      <a:pPr algn="l" fontAlgn="ctr"/>
                      <a:r>
                        <a:rPr lang="es-EC" sz="1200" u="none" strike="noStrike" dirty="0">
                          <a:effectLst/>
                        </a:rPr>
                        <a:t>San Francisco</a:t>
                      </a:r>
                      <a:endParaRPr lang="es-EC" sz="12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17</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2</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10"/>
                  </a:ext>
                </a:extLst>
              </a:tr>
              <a:tr h="239146">
                <a:tc>
                  <a:txBody>
                    <a:bodyPr/>
                    <a:lstStyle/>
                    <a:p>
                      <a:pPr algn="l" fontAlgn="ctr"/>
                      <a:r>
                        <a:rPr lang="es-EC" sz="1600" u="none" strike="noStrike" dirty="0">
                          <a:effectLst/>
                        </a:rPr>
                        <a:t>La Magdalena</a:t>
                      </a:r>
                      <a:endParaRPr lang="es-EC" sz="1600" b="1"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10</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1</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10</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a:effectLst/>
                        </a:rPr>
                        <a:t>2</a:t>
                      </a:r>
                      <a:endParaRPr lang="es-EC" sz="1600" b="0" i="0" u="none" strike="noStrike">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10011"/>
                  </a:ext>
                </a:extLst>
              </a:tr>
              <a:tr h="239146">
                <a:tc>
                  <a:txBody>
                    <a:bodyPr/>
                    <a:lstStyle/>
                    <a:p>
                      <a:pPr algn="l" fontAlgn="ctr"/>
                      <a:r>
                        <a:rPr lang="es-EC" sz="1600" u="none" strike="noStrike" dirty="0">
                          <a:effectLst/>
                        </a:rPr>
                        <a:t>El Recreo</a:t>
                      </a:r>
                      <a:endParaRPr lang="es-EC" sz="1600" b="1"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a:effectLst/>
                        </a:rPr>
                        <a:t>24</a:t>
                      </a:r>
                      <a:endParaRPr lang="es-EC" sz="1600" b="0" i="0" u="none" strike="noStrike">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2</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11</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0</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10012"/>
                  </a:ext>
                </a:extLst>
              </a:tr>
              <a:tr h="228656">
                <a:tc>
                  <a:txBody>
                    <a:bodyPr/>
                    <a:lstStyle/>
                    <a:p>
                      <a:pPr algn="l" fontAlgn="ctr"/>
                      <a:r>
                        <a:rPr lang="es-EC" sz="1200" u="none" strike="noStrike" dirty="0">
                          <a:effectLst/>
                        </a:rPr>
                        <a:t>El Calzado</a:t>
                      </a:r>
                      <a:endParaRPr lang="es-EC" sz="12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9</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1</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13"/>
                  </a:ext>
                </a:extLst>
              </a:tr>
              <a:tr h="228656">
                <a:tc>
                  <a:txBody>
                    <a:bodyPr/>
                    <a:lstStyle/>
                    <a:p>
                      <a:pPr algn="l" fontAlgn="ctr"/>
                      <a:r>
                        <a:rPr lang="es-EC" sz="1200" u="none" strike="noStrike" dirty="0" err="1">
                          <a:effectLst/>
                        </a:rPr>
                        <a:t>Solanda</a:t>
                      </a:r>
                      <a:endParaRPr lang="es-EC" sz="12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9</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2</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14"/>
                  </a:ext>
                </a:extLst>
              </a:tr>
              <a:tr h="228656">
                <a:tc>
                  <a:txBody>
                    <a:bodyPr/>
                    <a:lstStyle/>
                    <a:p>
                      <a:pPr algn="l" fontAlgn="ctr"/>
                      <a:r>
                        <a:rPr lang="es-EC" sz="1200" u="none" strike="noStrike" dirty="0">
                          <a:effectLst/>
                        </a:rPr>
                        <a:t>Morán Valverde</a:t>
                      </a:r>
                      <a:endParaRPr lang="es-EC" sz="12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13</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1</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15"/>
                  </a:ext>
                </a:extLst>
              </a:tr>
              <a:tr h="239146">
                <a:tc>
                  <a:txBody>
                    <a:bodyPr/>
                    <a:lstStyle/>
                    <a:p>
                      <a:pPr algn="l" fontAlgn="ctr"/>
                      <a:r>
                        <a:rPr lang="es-EC" sz="1600" u="none" strike="noStrike" dirty="0" err="1">
                          <a:effectLst/>
                        </a:rPr>
                        <a:t>Quitumbe</a:t>
                      </a:r>
                      <a:endParaRPr lang="es-EC" sz="1600" b="1"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25</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1</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11</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tc>
                  <a:txBody>
                    <a:bodyPr/>
                    <a:lstStyle/>
                    <a:p>
                      <a:pPr algn="ctr" fontAlgn="ctr"/>
                      <a:r>
                        <a:rPr lang="es-EC" sz="1600" u="none" strike="noStrike" dirty="0">
                          <a:effectLst/>
                        </a:rPr>
                        <a:t>2</a:t>
                      </a:r>
                      <a:endParaRPr lang="es-EC" sz="1600" b="0" i="0" u="none" strike="noStrike" dirty="0">
                        <a:solidFill>
                          <a:srgbClr val="000000"/>
                        </a:solidFill>
                        <a:effectLst/>
                        <a:latin typeface="Calibri" panose="020F0502020204030204" pitchFamily="34" charset="0"/>
                      </a:endParaRPr>
                    </a:p>
                  </a:txBody>
                  <a:tcPr marL="6350" marR="6350" marT="6350" marB="0" anchor="ctr">
                    <a:solidFill>
                      <a:schemeClr val="bg1">
                        <a:lumMod val="95000"/>
                      </a:schemeClr>
                    </a:solidFill>
                  </a:tcPr>
                </a:tc>
                <a:extLst>
                  <a:ext uri="{0D108BD9-81ED-4DB2-BD59-A6C34878D82A}">
                    <a16:rowId xmlns:a16="http://schemas.microsoft.com/office/drawing/2014/main" val="10016"/>
                  </a:ext>
                </a:extLst>
              </a:tr>
              <a:tr h="228656">
                <a:tc>
                  <a:txBody>
                    <a:bodyPr/>
                    <a:lstStyle/>
                    <a:p>
                      <a:pPr algn="r" fontAlgn="ctr"/>
                      <a:r>
                        <a:rPr lang="es-EC" sz="1400" b="1" u="none" strike="noStrike" dirty="0">
                          <a:solidFill>
                            <a:schemeClr val="bg1"/>
                          </a:solidFill>
                          <a:effectLst/>
                        </a:rPr>
                        <a:t>TOTAL</a:t>
                      </a:r>
                      <a:endParaRPr lang="es-EC" sz="1400" b="1" i="0" u="none" strike="noStrike" dirty="0">
                        <a:solidFill>
                          <a:schemeClr val="bg1"/>
                        </a:solidFill>
                        <a:effectLst/>
                        <a:latin typeface="Calibri" panose="020F0502020204030204" pitchFamily="34" charset="0"/>
                      </a:endParaRPr>
                    </a:p>
                  </a:txBody>
                  <a:tcPr marL="6350" marR="6350" marT="6350" marB="0" anchor="ctr">
                    <a:solidFill>
                      <a:srgbClr val="C00000"/>
                    </a:solidFill>
                  </a:tcPr>
                </a:tc>
                <a:tc>
                  <a:txBody>
                    <a:bodyPr/>
                    <a:lstStyle/>
                    <a:p>
                      <a:pPr algn="ctr" fontAlgn="ctr"/>
                      <a:r>
                        <a:rPr lang="es-EC" sz="1400" b="1" u="none" strike="noStrike" dirty="0">
                          <a:solidFill>
                            <a:schemeClr val="bg1"/>
                          </a:solidFill>
                          <a:effectLst/>
                        </a:rPr>
                        <a:t>221</a:t>
                      </a:r>
                      <a:endParaRPr lang="es-EC" sz="1400" b="1" i="0" u="none" strike="noStrike" dirty="0">
                        <a:solidFill>
                          <a:schemeClr val="bg1"/>
                        </a:solidFill>
                        <a:effectLst/>
                        <a:latin typeface="Calibri" panose="020F0502020204030204" pitchFamily="34" charset="0"/>
                      </a:endParaRPr>
                    </a:p>
                  </a:txBody>
                  <a:tcPr marL="6350" marR="6350" marT="6350" marB="0" anchor="ctr">
                    <a:solidFill>
                      <a:srgbClr val="C00000"/>
                    </a:solidFill>
                  </a:tcPr>
                </a:tc>
                <a:tc>
                  <a:txBody>
                    <a:bodyPr/>
                    <a:lstStyle/>
                    <a:p>
                      <a:pPr algn="ctr" fontAlgn="ctr"/>
                      <a:r>
                        <a:rPr lang="es-EC" sz="1400" b="1" u="none" strike="noStrike" dirty="0">
                          <a:solidFill>
                            <a:schemeClr val="bg1"/>
                          </a:solidFill>
                          <a:effectLst/>
                        </a:rPr>
                        <a:t>22</a:t>
                      </a:r>
                      <a:endParaRPr lang="es-EC" sz="1400" b="1" i="0" u="none" strike="noStrike" dirty="0">
                        <a:solidFill>
                          <a:schemeClr val="bg1"/>
                        </a:solidFill>
                        <a:effectLst/>
                        <a:latin typeface="Calibri" panose="020F0502020204030204" pitchFamily="34" charset="0"/>
                      </a:endParaRPr>
                    </a:p>
                  </a:txBody>
                  <a:tcPr marL="6350" marR="6350" marT="6350" marB="0" anchor="ctr">
                    <a:solidFill>
                      <a:srgbClr val="C00000"/>
                    </a:solidFill>
                  </a:tcPr>
                </a:tc>
                <a:tc>
                  <a:txBody>
                    <a:bodyPr/>
                    <a:lstStyle/>
                    <a:p>
                      <a:pPr algn="ctr" fontAlgn="ctr"/>
                      <a:r>
                        <a:rPr lang="es-EC" sz="1400" b="1" u="none" strike="noStrike" dirty="0">
                          <a:solidFill>
                            <a:schemeClr val="bg1"/>
                          </a:solidFill>
                          <a:effectLst/>
                        </a:rPr>
                        <a:t>73</a:t>
                      </a:r>
                      <a:endParaRPr lang="es-EC" sz="1400" b="1" i="0" u="none" strike="noStrike" dirty="0">
                        <a:solidFill>
                          <a:schemeClr val="bg1"/>
                        </a:solidFill>
                        <a:effectLst/>
                        <a:latin typeface="Calibri" panose="020F0502020204030204" pitchFamily="34" charset="0"/>
                      </a:endParaRPr>
                    </a:p>
                  </a:txBody>
                  <a:tcPr marL="6350" marR="6350" marT="6350" marB="0" anchor="ctr">
                    <a:solidFill>
                      <a:srgbClr val="C00000"/>
                    </a:solidFill>
                  </a:tcPr>
                </a:tc>
                <a:tc>
                  <a:txBody>
                    <a:bodyPr/>
                    <a:lstStyle/>
                    <a:p>
                      <a:pPr algn="ctr" fontAlgn="ctr"/>
                      <a:r>
                        <a:rPr lang="es-EC" sz="1400" b="1" u="none" strike="noStrike" dirty="0">
                          <a:solidFill>
                            <a:schemeClr val="bg1"/>
                          </a:solidFill>
                          <a:effectLst/>
                        </a:rPr>
                        <a:t>7</a:t>
                      </a:r>
                      <a:endParaRPr lang="es-EC" sz="1400" b="1" i="0" u="none" strike="noStrike" dirty="0">
                        <a:solidFill>
                          <a:schemeClr val="bg1"/>
                        </a:solidFill>
                        <a:effectLst/>
                        <a:latin typeface="Calibri" panose="020F0502020204030204" pitchFamily="34" charset="0"/>
                      </a:endParaRPr>
                    </a:p>
                  </a:txBody>
                  <a:tcPr marL="6350" marR="6350" marT="6350" marB="0" anchor="ctr">
                    <a:solidFill>
                      <a:srgbClr val="C00000"/>
                    </a:solidFill>
                  </a:tcPr>
                </a:tc>
                <a:extLst>
                  <a:ext uri="{0D108BD9-81ED-4DB2-BD59-A6C34878D82A}">
                    <a16:rowId xmlns:a16="http://schemas.microsoft.com/office/drawing/2014/main" val="10017"/>
                  </a:ext>
                </a:extLst>
              </a:tr>
            </a:tbl>
          </a:graphicData>
        </a:graphic>
      </p:graphicFrame>
      <p:pic>
        <p:nvPicPr>
          <p:cNvPr id="7" name="Imagen 6">
            <a:extLst>
              <a:ext uri="{FF2B5EF4-FFF2-40B4-BE49-F238E27FC236}">
                <a16:creationId xmlns:a16="http://schemas.microsoft.com/office/drawing/2014/main" id="{78B906EE-19DB-6E41-865D-48D16D7D6D6A}"/>
              </a:ext>
            </a:extLst>
          </p:cNvPr>
          <p:cNvPicPr>
            <a:picLocks noChangeAspect="1"/>
          </p:cNvPicPr>
          <p:nvPr/>
        </p:nvPicPr>
        <p:blipFill>
          <a:blip r:embed="rId3"/>
          <a:stretch>
            <a:fillRect/>
          </a:stretch>
        </p:blipFill>
        <p:spPr>
          <a:xfrm>
            <a:off x="0" y="5988722"/>
            <a:ext cx="12192000" cy="903698"/>
          </a:xfrm>
          <a:prstGeom prst="rect">
            <a:avLst/>
          </a:prstGeom>
        </p:spPr>
      </p:pic>
    </p:spTree>
    <p:extLst>
      <p:ext uri="{BB962C8B-B14F-4D97-AF65-F5344CB8AC3E}">
        <p14:creationId xmlns:p14="http://schemas.microsoft.com/office/powerpoint/2010/main" val="3790928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B58CD20-235D-A54E-BB4C-FFA6C1A1B74D}"/>
              </a:ext>
            </a:extLst>
          </p:cNvPr>
          <p:cNvSpPr txBox="1"/>
          <p:nvPr/>
        </p:nvSpPr>
        <p:spPr>
          <a:xfrm>
            <a:off x="3422295" y="4514445"/>
            <a:ext cx="1218855" cy="523220"/>
          </a:xfrm>
          <a:prstGeom prst="rect">
            <a:avLst/>
          </a:prstGeom>
          <a:noFill/>
        </p:spPr>
        <p:txBody>
          <a:bodyPr wrap="square" rtlCol="0">
            <a:spAutoFit/>
          </a:bodyPr>
          <a:lstStyle/>
          <a:p>
            <a:pPr algn="ctr"/>
            <a:r>
              <a:rPr lang="es-EC" sz="1400" b="1" dirty="0"/>
              <a:t>Dic </a:t>
            </a:r>
          </a:p>
          <a:p>
            <a:pPr algn="ctr"/>
            <a:r>
              <a:rPr lang="es-EC" sz="1400" b="1" dirty="0"/>
              <a:t>2020</a:t>
            </a:r>
          </a:p>
        </p:txBody>
      </p:sp>
      <p:sp>
        <p:nvSpPr>
          <p:cNvPr id="9" name="CuadroTexto 8">
            <a:extLst>
              <a:ext uri="{FF2B5EF4-FFF2-40B4-BE49-F238E27FC236}">
                <a16:creationId xmlns:a16="http://schemas.microsoft.com/office/drawing/2014/main" id="{05B4DEF2-D74B-0A42-ACED-24A1B0CBAACA}"/>
              </a:ext>
            </a:extLst>
          </p:cNvPr>
          <p:cNvSpPr txBox="1"/>
          <p:nvPr/>
        </p:nvSpPr>
        <p:spPr>
          <a:xfrm>
            <a:off x="817463" y="4473888"/>
            <a:ext cx="1218855" cy="523220"/>
          </a:xfrm>
          <a:prstGeom prst="rect">
            <a:avLst/>
          </a:prstGeom>
          <a:noFill/>
        </p:spPr>
        <p:txBody>
          <a:bodyPr wrap="square" rtlCol="0">
            <a:spAutoFit/>
          </a:bodyPr>
          <a:lstStyle/>
          <a:p>
            <a:pPr algn="ctr"/>
            <a:r>
              <a:rPr lang="es-EC" sz="1400" b="1" dirty="0"/>
              <a:t>Nov </a:t>
            </a:r>
          </a:p>
          <a:p>
            <a:pPr algn="ctr"/>
            <a:r>
              <a:rPr lang="es-EC" sz="1400" b="1" dirty="0"/>
              <a:t>2020</a:t>
            </a:r>
          </a:p>
        </p:txBody>
      </p:sp>
      <p:sp>
        <p:nvSpPr>
          <p:cNvPr id="10" name="Marcador de contenido 2">
            <a:extLst>
              <a:ext uri="{FF2B5EF4-FFF2-40B4-BE49-F238E27FC236}">
                <a16:creationId xmlns:a16="http://schemas.microsoft.com/office/drawing/2014/main" id="{17A0EEA9-701C-2B42-BF95-BACC55813345}"/>
              </a:ext>
            </a:extLst>
          </p:cNvPr>
          <p:cNvSpPr txBox="1">
            <a:spLocks/>
          </p:cNvSpPr>
          <p:nvPr/>
        </p:nvSpPr>
        <p:spPr bwMode="auto">
          <a:xfrm>
            <a:off x="2573734" y="679734"/>
            <a:ext cx="7354060" cy="47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altLang="es-EC" b="1" dirty="0">
                <a:solidFill>
                  <a:srgbClr val="005698"/>
                </a:solidFill>
                <a:ea typeface="Tahoma" panose="020B0604030504040204" pitchFamily="34" charset="0"/>
                <a:cs typeface="Tahoma" panose="020B0604030504040204" pitchFamily="34" charset="0"/>
              </a:rPr>
              <a:t>FECHAS DE IMPLEMENTACIÓN</a:t>
            </a:r>
          </a:p>
          <a:p>
            <a:r>
              <a:rPr lang="es-EC" altLang="es-EC" b="1" dirty="0">
                <a:solidFill>
                  <a:srgbClr val="005698"/>
                </a:solidFill>
                <a:ea typeface="Tahoma" panose="020B0604030504040204" pitchFamily="34" charset="0"/>
                <a:cs typeface="Tahoma" panose="020B0604030504040204" pitchFamily="34" charset="0"/>
              </a:rPr>
              <a:t>Alternativa A </a:t>
            </a:r>
          </a:p>
        </p:txBody>
      </p:sp>
      <p:graphicFrame>
        <p:nvGraphicFramePr>
          <p:cNvPr id="11" name="Diagrama 10">
            <a:extLst>
              <a:ext uri="{FF2B5EF4-FFF2-40B4-BE49-F238E27FC236}">
                <a16:creationId xmlns:a16="http://schemas.microsoft.com/office/drawing/2014/main" id="{014AF8E7-1443-DF41-ADDC-116BE8124752}"/>
              </a:ext>
            </a:extLst>
          </p:cNvPr>
          <p:cNvGraphicFramePr/>
          <p:nvPr>
            <p:extLst>
              <p:ext uri="{D42A27DB-BD31-4B8C-83A1-F6EECF244321}">
                <p14:modId xmlns:p14="http://schemas.microsoft.com/office/powerpoint/2010/main" val="3061291978"/>
              </p:ext>
            </p:extLst>
          </p:nvPr>
        </p:nvGraphicFramePr>
        <p:xfrm>
          <a:off x="666298" y="1264915"/>
          <a:ext cx="10689917" cy="3163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a 15">
            <a:extLst>
              <a:ext uri="{FF2B5EF4-FFF2-40B4-BE49-F238E27FC236}">
                <a16:creationId xmlns:a16="http://schemas.microsoft.com/office/drawing/2014/main" id="{014AF8E7-1443-DF41-ADDC-116BE8124752}"/>
              </a:ext>
            </a:extLst>
          </p:cNvPr>
          <p:cNvGraphicFramePr/>
          <p:nvPr/>
        </p:nvGraphicFramePr>
        <p:xfrm>
          <a:off x="434866" y="5966679"/>
          <a:ext cx="6073957" cy="601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CuadroTexto 20">
            <a:extLst>
              <a:ext uri="{FF2B5EF4-FFF2-40B4-BE49-F238E27FC236}">
                <a16:creationId xmlns:a16="http://schemas.microsoft.com/office/drawing/2014/main" id="{0722749B-3985-4A47-87EA-203B160ACDF2}"/>
              </a:ext>
            </a:extLst>
          </p:cNvPr>
          <p:cNvSpPr txBox="1"/>
          <p:nvPr/>
        </p:nvSpPr>
        <p:spPr>
          <a:xfrm>
            <a:off x="5231420" y="4547571"/>
            <a:ext cx="1218855" cy="523220"/>
          </a:xfrm>
          <a:prstGeom prst="rect">
            <a:avLst/>
          </a:prstGeom>
          <a:noFill/>
        </p:spPr>
        <p:txBody>
          <a:bodyPr wrap="square" rtlCol="0">
            <a:spAutoFit/>
          </a:bodyPr>
          <a:lstStyle/>
          <a:p>
            <a:pPr algn="ctr"/>
            <a:r>
              <a:rPr lang="es-EC" sz="1400" b="1" dirty="0"/>
              <a:t>Febrero</a:t>
            </a:r>
          </a:p>
          <a:p>
            <a:pPr algn="ctr"/>
            <a:r>
              <a:rPr lang="es-EC" sz="1400" b="1" dirty="0"/>
              <a:t>2021</a:t>
            </a:r>
          </a:p>
        </p:txBody>
      </p:sp>
      <p:sp>
        <p:nvSpPr>
          <p:cNvPr id="22" name="CuadroTexto 21">
            <a:extLst>
              <a:ext uri="{FF2B5EF4-FFF2-40B4-BE49-F238E27FC236}">
                <a16:creationId xmlns:a16="http://schemas.microsoft.com/office/drawing/2014/main" id="{0722749B-3985-4A47-87EA-203B160ACDF2}"/>
              </a:ext>
            </a:extLst>
          </p:cNvPr>
          <p:cNvSpPr txBox="1"/>
          <p:nvPr/>
        </p:nvSpPr>
        <p:spPr>
          <a:xfrm>
            <a:off x="8811004" y="4547571"/>
            <a:ext cx="1218855" cy="523220"/>
          </a:xfrm>
          <a:prstGeom prst="rect">
            <a:avLst/>
          </a:prstGeom>
          <a:noFill/>
        </p:spPr>
        <p:txBody>
          <a:bodyPr wrap="square" rtlCol="0">
            <a:spAutoFit/>
          </a:bodyPr>
          <a:lstStyle/>
          <a:p>
            <a:pPr algn="ctr"/>
            <a:r>
              <a:rPr lang="es-EC" sz="1400" b="1" dirty="0"/>
              <a:t>Julio/Agosto </a:t>
            </a:r>
          </a:p>
          <a:p>
            <a:pPr algn="ctr"/>
            <a:r>
              <a:rPr lang="es-EC" sz="1400" b="1" dirty="0"/>
              <a:t>2021</a:t>
            </a:r>
          </a:p>
        </p:txBody>
      </p:sp>
      <p:cxnSp>
        <p:nvCxnSpPr>
          <p:cNvPr id="29" name="Conector recto 28">
            <a:extLst>
              <a:ext uri="{FF2B5EF4-FFF2-40B4-BE49-F238E27FC236}">
                <a16:creationId xmlns:a16="http://schemas.microsoft.com/office/drawing/2014/main" id="{5050BEB7-732E-9A42-86D0-2EB50320A886}"/>
              </a:ext>
            </a:extLst>
          </p:cNvPr>
          <p:cNvCxnSpPr>
            <a:cxnSpLocks/>
          </p:cNvCxnSpPr>
          <p:nvPr/>
        </p:nvCxnSpPr>
        <p:spPr>
          <a:xfrm>
            <a:off x="2620641" y="2773947"/>
            <a:ext cx="397" cy="2159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5050BEB7-732E-9A42-86D0-2EB50320A886}"/>
              </a:ext>
            </a:extLst>
          </p:cNvPr>
          <p:cNvCxnSpPr>
            <a:cxnSpLocks/>
          </p:cNvCxnSpPr>
          <p:nvPr/>
        </p:nvCxnSpPr>
        <p:spPr>
          <a:xfrm>
            <a:off x="8350881" y="2837797"/>
            <a:ext cx="397" cy="2159311"/>
          </a:xfrm>
          <a:prstGeom prst="line">
            <a:avLst/>
          </a:prstGeom>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0722749B-3985-4A47-87EA-203B160ACDF2}"/>
              </a:ext>
            </a:extLst>
          </p:cNvPr>
          <p:cNvSpPr txBox="1"/>
          <p:nvPr/>
        </p:nvSpPr>
        <p:spPr>
          <a:xfrm>
            <a:off x="7324948" y="4534180"/>
            <a:ext cx="1041023" cy="523220"/>
          </a:xfrm>
          <a:prstGeom prst="rect">
            <a:avLst/>
          </a:prstGeom>
          <a:noFill/>
        </p:spPr>
        <p:txBody>
          <a:bodyPr wrap="square" rtlCol="0">
            <a:spAutoFit/>
          </a:bodyPr>
          <a:lstStyle/>
          <a:p>
            <a:pPr algn="ctr"/>
            <a:r>
              <a:rPr lang="es-EC" sz="1400" b="1" dirty="0"/>
              <a:t>Junio</a:t>
            </a:r>
          </a:p>
          <a:p>
            <a:pPr algn="ctr"/>
            <a:r>
              <a:rPr lang="es-EC" sz="1400" b="1" dirty="0"/>
              <a:t>2021</a:t>
            </a:r>
          </a:p>
        </p:txBody>
      </p:sp>
      <p:cxnSp>
        <p:nvCxnSpPr>
          <p:cNvPr id="33" name="Conector recto 32">
            <a:extLst>
              <a:ext uri="{FF2B5EF4-FFF2-40B4-BE49-F238E27FC236}">
                <a16:creationId xmlns:a16="http://schemas.microsoft.com/office/drawing/2014/main" id="{5050BEB7-732E-9A42-86D0-2EB50320A886}"/>
              </a:ext>
            </a:extLst>
          </p:cNvPr>
          <p:cNvCxnSpPr>
            <a:cxnSpLocks/>
          </p:cNvCxnSpPr>
          <p:nvPr/>
        </p:nvCxnSpPr>
        <p:spPr>
          <a:xfrm>
            <a:off x="7476668" y="2812310"/>
            <a:ext cx="397" cy="2159311"/>
          </a:xfrm>
          <a:prstGeom prst="line">
            <a:avLst/>
          </a:prstGeom>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0722749B-3985-4A47-87EA-203B160ACDF2}"/>
              </a:ext>
            </a:extLst>
          </p:cNvPr>
          <p:cNvSpPr txBox="1"/>
          <p:nvPr/>
        </p:nvSpPr>
        <p:spPr>
          <a:xfrm>
            <a:off x="6243978" y="4547571"/>
            <a:ext cx="1218855" cy="523220"/>
          </a:xfrm>
          <a:prstGeom prst="rect">
            <a:avLst/>
          </a:prstGeom>
          <a:noFill/>
        </p:spPr>
        <p:txBody>
          <a:bodyPr wrap="square" rtlCol="0">
            <a:spAutoFit/>
          </a:bodyPr>
          <a:lstStyle/>
          <a:p>
            <a:pPr algn="ctr"/>
            <a:r>
              <a:rPr lang="es-EC" sz="1400" b="1" dirty="0"/>
              <a:t>Abril</a:t>
            </a:r>
          </a:p>
          <a:p>
            <a:pPr algn="ctr"/>
            <a:r>
              <a:rPr lang="es-EC" sz="1400" b="1" dirty="0"/>
              <a:t>2021</a:t>
            </a:r>
          </a:p>
        </p:txBody>
      </p:sp>
      <p:cxnSp>
        <p:nvCxnSpPr>
          <p:cNvPr id="35" name="Conector recto 34">
            <a:extLst>
              <a:ext uri="{FF2B5EF4-FFF2-40B4-BE49-F238E27FC236}">
                <a16:creationId xmlns:a16="http://schemas.microsoft.com/office/drawing/2014/main" id="{5050BEB7-732E-9A42-86D0-2EB50320A886}"/>
              </a:ext>
            </a:extLst>
          </p:cNvPr>
          <p:cNvCxnSpPr>
            <a:cxnSpLocks/>
          </p:cNvCxnSpPr>
          <p:nvPr/>
        </p:nvCxnSpPr>
        <p:spPr>
          <a:xfrm>
            <a:off x="6421810" y="2837795"/>
            <a:ext cx="397" cy="2159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5050BEB7-732E-9A42-86D0-2EB50320A886}"/>
              </a:ext>
            </a:extLst>
          </p:cNvPr>
          <p:cNvCxnSpPr>
            <a:cxnSpLocks/>
          </p:cNvCxnSpPr>
          <p:nvPr/>
        </p:nvCxnSpPr>
        <p:spPr>
          <a:xfrm>
            <a:off x="5226568" y="2846911"/>
            <a:ext cx="397" cy="2159311"/>
          </a:xfrm>
          <a:prstGeom prst="line">
            <a:avLst/>
          </a:prstGeom>
        </p:spPr>
        <p:style>
          <a:lnRef idx="1">
            <a:schemeClr val="accent1"/>
          </a:lnRef>
          <a:fillRef idx="0">
            <a:schemeClr val="accent1"/>
          </a:fillRef>
          <a:effectRef idx="0">
            <a:schemeClr val="accent1"/>
          </a:effectRef>
          <a:fontRef idx="minor">
            <a:schemeClr val="tx1"/>
          </a:fontRef>
        </p:style>
      </p:cxnSp>
      <p:sp>
        <p:nvSpPr>
          <p:cNvPr id="2" name="Elipse 1"/>
          <p:cNvSpPr/>
          <p:nvPr/>
        </p:nvSpPr>
        <p:spPr>
          <a:xfrm>
            <a:off x="4274288" y="2636873"/>
            <a:ext cx="366862" cy="35087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p:cNvSpPr/>
          <p:nvPr/>
        </p:nvSpPr>
        <p:spPr>
          <a:xfrm>
            <a:off x="8705780" y="2671474"/>
            <a:ext cx="366862" cy="35087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9" name="Imagen 18">
            <a:extLst>
              <a:ext uri="{FF2B5EF4-FFF2-40B4-BE49-F238E27FC236}">
                <a16:creationId xmlns:a16="http://schemas.microsoft.com/office/drawing/2014/main" id="{07AF3A69-0BDE-4347-96EC-65D001A82800}"/>
              </a:ext>
            </a:extLst>
          </p:cNvPr>
          <p:cNvPicPr>
            <a:picLocks noChangeAspect="1"/>
          </p:cNvPicPr>
          <p:nvPr/>
        </p:nvPicPr>
        <p:blipFill>
          <a:blip r:embed="rId13"/>
          <a:stretch>
            <a:fillRect/>
          </a:stretch>
        </p:blipFill>
        <p:spPr>
          <a:xfrm>
            <a:off x="0" y="5988722"/>
            <a:ext cx="12192000" cy="903698"/>
          </a:xfrm>
          <a:prstGeom prst="rect">
            <a:avLst/>
          </a:prstGeom>
        </p:spPr>
      </p:pic>
    </p:spTree>
    <p:extLst>
      <p:ext uri="{BB962C8B-B14F-4D97-AF65-F5344CB8AC3E}">
        <p14:creationId xmlns:p14="http://schemas.microsoft.com/office/powerpoint/2010/main" val="950352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B58CD20-235D-A54E-BB4C-FFA6C1A1B74D}"/>
              </a:ext>
            </a:extLst>
          </p:cNvPr>
          <p:cNvSpPr txBox="1"/>
          <p:nvPr/>
        </p:nvSpPr>
        <p:spPr>
          <a:xfrm>
            <a:off x="3422295" y="4514445"/>
            <a:ext cx="1218855" cy="523220"/>
          </a:xfrm>
          <a:prstGeom prst="rect">
            <a:avLst/>
          </a:prstGeom>
          <a:noFill/>
        </p:spPr>
        <p:txBody>
          <a:bodyPr wrap="square" rtlCol="0">
            <a:spAutoFit/>
          </a:bodyPr>
          <a:lstStyle/>
          <a:p>
            <a:pPr algn="ctr"/>
            <a:r>
              <a:rPr lang="es-EC" sz="1400" b="1" dirty="0"/>
              <a:t>Dic </a:t>
            </a:r>
          </a:p>
          <a:p>
            <a:pPr algn="ctr"/>
            <a:r>
              <a:rPr lang="es-EC" sz="1400" b="1" dirty="0"/>
              <a:t>2020</a:t>
            </a:r>
          </a:p>
        </p:txBody>
      </p:sp>
      <p:sp>
        <p:nvSpPr>
          <p:cNvPr id="9" name="CuadroTexto 8">
            <a:extLst>
              <a:ext uri="{FF2B5EF4-FFF2-40B4-BE49-F238E27FC236}">
                <a16:creationId xmlns:a16="http://schemas.microsoft.com/office/drawing/2014/main" id="{05B4DEF2-D74B-0A42-ACED-24A1B0CBAACA}"/>
              </a:ext>
            </a:extLst>
          </p:cNvPr>
          <p:cNvSpPr txBox="1"/>
          <p:nvPr/>
        </p:nvSpPr>
        <p:spPr>
          <a:xfrm>
            <a:off x="817463" y="4473888"/>
            <a:ext cx="1218855" cy="523220"/>
          </a:xfrm>
          <a:prstGeom prst="rect">
            <a:avLst/>
          </a:prstGeom>
          <a:noFill/>
        </p:spPr>
        <p:txBody>
          <a:bodyPr wrap="square" rtlCol="0">
            <a:spAutoFit/>
          </a:bodyPr>
          <a:lstStyle/>
          <a:p>
            <a:pPr algn="ctr"/>
            <a:r>
              <a:rPr lang="es-EC" sz="1400" b="1" dirty="0"/>
              <a:t>Nov </a:t>
            </a:r>
          </a:p>
          <a:p>
            <a:pPr algn="ctr"/>
            <a:r>
              <a:rPr lang="es-EC" sz="1400" b="1" dirty="0"/>
              <a:t>2020</a:t>
            </a:r>
          </a:p>
        </p:txBody>
      </p:sp>
      <p:sp>
        <p:nvSpPr>
          <p:cNvPr id="10" name="Marcador de contenido 2">
            <a:extLst>
              <a:ext uri="{FF2B5EF4-FFF2-40B4-BE49-F238E27FC236}">
                <a16:creationId xmlns:a16="http://schemas.microsoft.com/office/drawing/2014/main" id="{17A0EEA9-701C-2B42-BF95-BACC55813345}"/>
              </a:ext>
            </a:extLst>
          </p:cNvPr>
          <p:cNvSpPr txBox="1">
            <a:spLocks/>
          </p:cNvSpPr>
          <p:nvPr/>
        </p:nvSpPr>
        <p:spPr bwMode="auto">
          <a:xfrm>
            <a:off x="2573734" y="679734"/>
            <a:ext cx="7354060" cy="47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altLang="es-EC" b="1" dirty="0">
                <a:solidFill>
                  <a:srgbClr val="FF0000"/>
                </a:solidFill>
                <a:ea typeface="Tahoma" panose="020B0604030504040204" pitchFamily="34" charset="0"/>
                <a:cs typeface="Tahoma" panose="020B0604030504040204" pitchFamily="34" charset="0"/>
              </a:rPr>
              <a:t>FECHAS DE IMPLEMENTACIÓN</a:t>
            </a:r>
          </a:p>
          <a:p>
            <a:r>
              <a:rPr lang="es-EC" altLang="es-EC" b="1" dirty="0">
                <a:solidFill>
                  <a:srgbClr val="FF0000"/>
                </a:solidFill>
                <a:ea typeface="Tahoma" panose="020B0604030504040204" pitchFamily="34" charset="0"/>
                <a:cs typeface="Tahoma" panose="020B0604030504040204" pitchFamily="34" charset="0"/>
              </a:rPr>
              <a:t>Alternativa B</a:t>
            </a:r>
          </a:p>
        </p:txBody>
      </p:sp>
      <p:graphicFrame>
        <p:nvGraphicFramePr>
          <p:cNvPr id="11" name="Diagrama 10">
            <a:extLst>
              <a:ext uri="{FF2B5EF4-FFF2-40B4-BE49-F238E27FC236}">
                <a16:creationId xmlns:a16="http://schemas.microsoft.com/office/drawing/2014/main" id="{014AF8E7-1443-DF41-ADDC-116BE8124752}"/>
              </a:ext>
            </a:extLst>
          </p:cNvPr>
          <p:cNvGraphicFramePr/>
          <p:nvPr>
            <p:extLst>
              <p:ext uri="{D42A27DB-BD31-4B8C-83A1-F6EECF244321}">
                <p14:modId xmlns:p14="http://schemas.microsoft.com/office/powerpoint/2010/main" val="1088516605"/>
              </p:ext>
            </p:extLst>
          </p:nvPr>
        </p:nvGraphicFramePr>
        <p:xfrm>
          <a:off x="666298" y="1264915"/>
          <a:ext cx="10689917" cy="3163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a 15">
            <a:extLst>
              <a:ext uri="{FF2B5EF4-FFF2-40B4-BE49-F238E27FC236}">
                <a16:creationId xmlns:a16="http://schemas.microsoft.com/office/drawing/2014/main" id="{014AF8E7-1443-DF41-ADDC-116BE8124752}"/>
              </a:ext>
            </a:extLst>
          </p:cNvPr>
          <p:cNvGraphicFramePr/>
          <p:nvPr/>
        </p:nvGraphicFramePr>
        <p:xfrm>
          <a:off x="434866" y="5966679"/>
          <a:ext cx="6073957" cy="601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CuadroTexto 20">
            <a:extLst>
              <a:ext uri="{FF2B5EF4-FFF2-40B4-BE49-F238E27FC236}">
                <a16:creationId xmlns:a16="http://schemas.microsoft.com/office/drawing/2014/main" id="{0722749B-3985-4A47-87EA-203B160ACDF2}"/>
              </a:ext>
            </a:extLst>
          </p:cNvPr>
          <p:cNvSpPr txBox="1"/>
          <p:nvPr/>
        </p:nvSpPr>
        <p:spPr>
          <a:xfrm>
            <a:off x="5231420" y="4547571"/>
            <a:ext cx="1218855" cy="523220"/>
          </a:xfrm>
          <a:prstGeom prst="rect">
            <a:avLst/>
          </a:prstGeom>
          <a:noFill/>
        </p:spPr>
        <p:txBody>
          <a:bodyPr wrap="square" rtlCol="0">
            <a:spAutoFit/>
          </a:bodyPr>
          <a:lstStyle/>
          <a:p>
            <a:pPr algn="ctr"/>
            <a:r>
              <a:rPr lang="es-EC" sz="1400" b="1" dirty="0"/>
              <a:t>Febrero</a:t>
            </a:r>
          </a:p>
          <a:p>
            <a:pPr algn="ctr"/>
            <a:r>
              <a:rPr lang="es-EC" sz="1400" b="1" dirty="0"/>
              <a:t>2021</a:t>
            </a:r>
          </a:p>
        </p:txBody>
      </p:sp>
      <p:sp>
        <p:nvSpPr>
          <p:cNvPr id="22" name="CuadroTexto 21">
            <a:extLst>
              <a:ext uri="{FF2B5EF4-FFF2-40B4-BE49-F238E27FC236}">
                <a16:creationId xmlns:a16="http://schemas.microsoft.com/office/drawing/2014/main" id="{0722749B-3985-4A47-87EA-203B160ACDF2}"/>
              </a:ext>
            </a:extLst>
          </p:cNvPr>
          <p:cNvSpPr txBox="1"/>
          <p:nvPr/>
        </p:nvSpPr>
        <p:spPr>
          <a:xfrm>
            <a:off x="9268712" y="4555511"/>
            <a:ext cx="1936563" cy="523220"/>
          </a:xfrm>
          <a:prstGeom prst="rect">
            <a:avLst/>
          </a:prstGeom>
          <a:noFill/>
        </p:spPr>
        <p:txBody>
          <a:bodyPr wrap="square" rtlCol="0">
            <a:spAutoFit/>
          </a:bodyPr>
          <a:lstStyle/>
          <a:p>
            <a:pPr algn="ctr"/>
            <a:r>
              <a:rPr lang="es-EC" sz="1400" b="1" dirty="0"/>
              <a:t>Octubre / Noviembre</a:t>
            </a:r>
          </a:p>
          <a:p>
            <a:pPr algn="ctr"/>
            <a:r>
              <a:rPr lang="es-EC" sz="1400" b="1" dirty="0"/>
              <a:t>2021</a:t>
            </a:r>
          </a:p>
        </p:txBody>
      </p:sp>
      <p:cxnSp>
        <p:nvCxnSpPr>
          <p:cNvPr id="29" name="Conector recto 28">
            <a:extLst>
              <a:ext uri="{FF2B5EF4-FFF2-40B4-BE49-F238E27FC236}">
                <a16:creationId xmlns:a16="http://schemas.microsoft.com/office/drawing/2014/main" id="{5050BEB7-732E-9A42-86D0-2EB50320A886}"/>
              </a:ext>
            </a:extLst>
          </p:cNvPr>
          <p:cNvCxnSpPr>
            <a:cxnSpLocks/>
          </p:cNvCxnSpPr>
          <p:nvPr/>
        </p:nvCxnSpPr>
        <p:spPr>
          <a:xfrm>
            <a:off x="2620641" y="2773947"/>
            <a:ext cx="397" cy="2159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5050BEB7-732E-9A42-86D0-2EB50320A886}"/>
              </a:ext>
            </a:extLst>
          </p:cNvPr>
          <p:cNvCxnSpPr>
            <a:cxnSpLocks/>
          </p:cNvCxnSpPr>
          <p:nvPr/>
        </p:nvCxnSpPr>
        <p:spPr>
          <a:xfrm>
            <a:off x="8350881" y="2837797"/>
            <a:ext cx="397" cy="2159311"/>
          </a:xfrm>
          <a:prstGeom prst="line">
            <a:avLst/>
          </a:prstGeom>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0722749B-3985-4A47-87EA-203B160ACDF2}"/>
              </a:ext>
            </a:extLst>
          </p:cNvPr>
          <p:cNvSpPr txBox="1"/>
          <p:nvPr/>
        </p:nvSpPr>
        <p:spPr>
          <a:xfrm>
            <a:off x="7324948" y="4534180"/>
            <a:ext cx="1041023" cy="523220"/>
          </a:xfrm>
          <a:prstGeom prst="rect">
            <a:avLst/>
          </a:prstGeom>
          <a:noFill/>
        </p:spPr>
        <p:txBody>
          <a:bodyPr wrap="square" rtlCol="0">
            <a:spAutoFit/>
          </a:bodyPr>
          <a:lstStyle/>
          <a:p>
            <a:pPr algn="ctr"/>
            <a:r>
              <a:rPr lang="es-EC" sz="1400" b="1" dirty="0"/>
              <a:t>Mayo</a:t>
            </a:r>
          </a:p>
          <a:p>
            <a:pPr algn="ctr"/>
            <a:r>
              <a:rPr lang="es-EC" sz="1400" b="1" dirty="0"/>
              <a:t>2021</a:t>
            </a:r>
          </a:p>
        </p:txBody>
      </p:sp>
      <p:cxnSp>
        <p:nvCxnSpPr>
          <p:cNvPr id="33" name="Conector recto 32">
            <a:extLst>
              <a:ext uri="{FF2B5EF4-FFF2-40B4-BE49-F238E27FC236}">
                <a16:creationId xmlns:a16="http://schemas.microsoft.com/office/drawing/2014/main" id="{5050BEB7-732E-9A42-86D0-2EB50320A886}"/>
              </a:ext>
            </a:extLst>
          </p:cNvPr>
          <p:cNvCxnSpPr>
            <a:cxnSpLocks/>
          </p:cNvCxnSpPr>
          <p:nvPr/>
        </p:nvCxnSpPr>
        <p:spPr>
          <a:xfrm>
            <a:off x="7344942" y="2837796"/>
            <a:ext cx="397" cy="2159311"/>
          </a:xfrm>
          <a:prstGeom prst="line">
            <a:avLst/>
          </a:prstGeom>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0722749B-3985-4A47-87EA-203B160ACDF2}"/>
              </a:ext>
            </a:extLst>
          </p:cNvPr>
          <p:cNvSpPr txBox="1"/>
          <p:nvPr/>
        </p:nvSpPr>
        <p:spPr>
          <a:xfrm>
            <a:off x="6243978" y="4547571"/>
            <a:ext cx="1218855" cy="523220"/>
          </a:xfrm>
          <a:prstGeom prst="rect">
            <a:avLst/>
          </a:prstGeom>
          <a:noFill/>
        </p:spPr>
        <p:txBody>
          <a:bodyPr wrap="square" rtlCol="0">
            <a:spAutoFit/>
          </a:bodyPr>
          <a:lstStyle/>
          <a:p>
            <a:pPr algn="ctr"/>
            <a:r>
              <a:rPr lang="es-EC" sz="1400" b="1" dirty="0"/>
              <a:t>Abril</a:t>
            </a:r>
          </a:p>
          <a:p>
            <a:pPr algn="ctr"/>
            <a:r>
              <a:rPr lang="es-EC" sz="1400" b="1" dirty="0"/>
              <a:t>2021</a:t>
            </a:r>
          </a:p>
        </p:txBody>
      </p:sp>
      <p:cxnSp>
        <p:nvCxnSpPr>
          <p:cNvPr id="35" name="Conector recto 34">
            <a:extLst>
              <a:ext uri="{FF2B5EF4-FFF2-40B4-BE49-F238E27FC236}">
                <a16:creationId xmlns:a16="http://schemas.microsoft.com/office/drawing/2014/main" id="{5050BEB7-732E-9A42-86D0-2EB50320A886}"/>
              </a:ext>
            </a:extLst>
          </p:cNvPr>
          <p:cNvCxnSpPr>
            <a:cxnSpLocks/>
          </p:cNvCxnSpPr>
          <p:nvPr/>
        </p:nvCxnSpPr>
        <p:spPr>
          <a:xfrm>
            <a:off x="6421810" y="2837795"/>
            <a:ext cx="397" cy="2159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5050BEB7-732E-9A42-86D0-2EB50320A886}"/>
              </a:ext>
            </a:extLst>
          </p:cNvPr>
          <p:cNvCxnSpPr>
            <a:cxnSpLocks/>
          </p:cNvCxnSpPr>
          <p:nvPr/>
        </p:nvCxnSpPr>
        <p:spPr>
          <a:xfrm>
            <a:off x="5226568" y="2846911"/>
            <a:ext cx="397" cy="2159311"/>
          </a:xfrm>
          <a:prstGeom prst="line">
            <a:avLst/>
          </a:prstGeom>
        </p:spPr>
        <p:style>
          <a:lnRef idx="1">
            <a:schemeClr val="accent1"/>
          </a:lnRef>
          <a:fillRef idx="0">
            <a:schemeClr val="accent1"/>
          </a:fillRef>
          <a:effectRef idx="0">
            <a:schemeClr val="accent1"/>
          </a:effectRef>
          <a:fontRef idx="minor">
            <a:schemeClr val="tx1"/>
          </a:fontRef>
        </p:style>
      </p:cxnSp>
      <p:sp>
        <p:nvSpPr>
          <p:cNvPr id="2" name="Elipse 1"/>
          <p:cNvSpPr/>
          <p:nvPr/>
        </p:nvSpPr>
        <p:spPr>
          <a:xfrm>
            <a:off x="4179486" y="2671474"/>
            <a:ext cx="366862" cy="35087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p:cNvSpPr/>
          <p:nvPr/>
        </p:nvSpPr>
        <p:spPr>
          <a:xfrm>
            <a:off x="8833756" y="2671474"/>
            <a:ext cx="366862" cy="35087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9" name="Imagen 18">
            <a:extLst>
              <a:ext uri="{FF2B5EF4-FFF2-40B4-BE49-F238E27FC236}">
                <a16:creationId xmlns:a16="http://schemas.microsoft.com/office/drawing/2014/main" id="{508FA597-F396-8F49-8D13-CCBF89F37809}"/>
              </a:ext>
            </a:extLst>
          </p:cNvPr>
          <p:cNvPicPr>
            <a:picLocks noChangeAspect="1"/>
          </p:cNvPicPr>
          <p:nvPr/>
        </p:nvPicPr>
        <p:blipFill>
          <a:blip r:embed="rId12"/>
          <a:stretch>
            <a:fillRect/>
          </a:stretch>
        </p:blipFill>
        <p:spPr>
          <a:xfrm>
            <a:off x="0" y="5988722"/>
            <a:ext cx="12192000" cy="903698"/>
          </a:xfrm>
          <a:prstGeom prst="rect">
            <a:avLst/>
          </a:prstGeom>
        </p:spPr>
      </p:pic>
    </p:spTree>
    <p:extLst>
      <p:ext uri="{BB962C8B-B14F-4D97-AF65-F5344CB8AC3E}">
        <p14:creationId xmlns:p14="http://schemas.microsoft.com/office/powerpoint/2010/main" val="1214478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Diagrama 15">
            <a:extLst>
              <a:ext uri="{FF2B5EF4-FFF2-40B4-BE49-F238E27FC236}">
                <a16:creationId xmlns:a16="http://schemas.microsoft.com/office/drawing/2014/main" id="{014AF8E7-1443-DF41-ADDC-116BE8124752}"/>
              </a:ext>
            </a:extLst>
          </p:cNvPr>
          <p:cNvGraphicFramePr/>
          <p:nvPr/>
        </p:nvGraphicFramePr>
        <p:xfrm>
          <a:off x="434866" y="5966679"/>
          <a:ext cx="6073957" cy="60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2907609565"/>
              </p:ext>
            </p:extLst>
          </p:nvPr>
        </p:nvGraphicFramePr>
        <p:xfrm>
          <a:off x="779213" y="1114977"/>
          <a:ext cx="4930502" cy="39503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CuadroTexto 17">
            <a:extLst>
              <a:ext uri="{FF2B5EF4-FFF2-40B4-BE49-F238E27FC236}">
                <a16:creationId xmlns:a16="http://schemas.microsoft.com/office/drawing/2014/main" id="{9B58CD20-235D-A54E-BB4C-FFA6C1A1B74D}"/>
              </a:ext>
            </a:extLst>
          </p:cNvPr>
          <p:cNvSpPr txBox="1"/>
          <p:nvPr/>
        </p:nvSpPr>
        <p:spPr>
          <a:xfrm>
            <a:off x="1174653" y="3885844"/>
            <a:ext cx="1218855" cy="523220"/>
          </a:xfrm>
          <a:prstGeom prst="rect">
            <a:avLst/>
          </a:prstGeom>
          <a:noFill/>
        </p:spPr>
        <p:txBody>
          <a:bodyPr wrap="square" rtlCol="0">
            <a:spAutoFit/>
          </a:bodyPr>
          <a:lstStyle/>
          <a:p>
            <a:pPr algn="ctr"/>
            <a:r>
              <a:rPr lang="es-EC" sz="1400" b="1" dirty="0"/>
              <a:t>Dic 2020 / </a:t>
            </a:r>
          </a:p>
          <a:p>
            <a:pPr algn="ctr"/>
            <a:r>
              <a:rPr lang="es-EC" sz="1400" b="1" dirty="0"/>
              <a:t>Enero 2021</a:t>
            </a:r>
          </a:p>
        </p:txBody>
      </p:sp>
      <p:sp>
        <p:nvSpPr>
          <p:cNvPr id="5" name="Abrir llave 4"/>
          <p:cNvSpPr/>
          <p:nvPr/>
        </p:nvSpPr>
        <p:spPr>
          <a:xfrm>
            <a:off x="6065932" y="1177118"/>
            <a:ext cx="418012" cy="430465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aphicFrame>
        <p:nvGraphicFramePr>
          <p:cNvPr id="6" name="Diagrama 5"/>
          <p:cNvGraphicFramePr/>
          <p:nvPr>
            <p:extLst>
              <p:ext uri="{D42A27DB-BD31-4B8C-83A1-F6EECF244321}">
                <p14:modId xmlns:p14="http://schemas.microsoft.com/office/powerpoint/2010/main" val="2750079275"/>
              </p:ext>
            </p:extLst>
          </p:nvPr>
        </p:nvGraphicFramePr>
        <p:xfrm>
          <a:off x="6508823" y="953215"/>
          <a:ext cx="4556664" cy="44280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Marcador de contenido 2">
            <a:extLst>
              <a:ext uri="{FF2B5EF4-FFF2-40B4-BE49-F238E27FC236}">
                <a16:creationId xmlns:a16="http://schemas.microsoft.com/office/drawing/2014/main" id="{17A0EEA9-701C-2B42-BF95-BACC55813345}"/>
              </a:ext>
            </a:extLst>
          </p:cNvPr>
          <p:cNvSpPr txBox="1">
            <a:spLocks/>
          </p:cNvSpPr>
          <p:nvPr/>
        </p:nvSpPr>
        <p:spPr bwMode="auto">
          <a:xfrm>
            <a:off x="779213" y="364342"/>
            <a:ext cx="10286273" cy="57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altLang="es-EC" b="1" dirty="0">
                <a:solidFill>
                  <a:srgbClr val="FF0000"/>
                </a:solidFill>
                <a:ea typeface="Tahoma" panose="020B0604030504040204" pitchFamily="34" charset="0"/>
                <a:cs typeface="Tahoma" panose="020B0604030504040204" pitchFamily="34" charset="0"/>
              </a:rPr>
              <a:t>ESTUDIO DE MERCADO SIR</a:t>
            </a:r>
          </a:p>
        </p:txBody>
      </p:sp>
      <p:pic>
        <p:nvPicPr>
          <p:cNvPr id="9" name="Imagen 8">
            <a:extLst>
              <a:ext uri="{FF2B5EF4-FFF2-40B4-BE49-F238E27FC236}">
                <a16:creationId xmlns:a16="http://schemas.microsoft.com/office/drawing/2014/main" id="{14E91404-45B1-AE41-A115-D29615C185BD}"/>
              </a:ext>
            </a:extLst>
          </p:cNvPr>
          <p:cNvPicPr>
            <a:picLocks noChangeAspect="1"/>
          </p:cNvPicPr>
          <p:nvPr/>
        </p:nvPicPr>
        <p:blipFill>
          <a:blip r:embed="rId17"/>
          <a:stretch>
            <a:fillRect/>
          </a:stretch>
        </p:blipFill>
        <p:spPr>
          <a:xfrm>
            <a:off x="0" y="5988722"/>
            <a:ext cx="12192000" cy="903698"/>
          </a:xfrm>
          <a:prstGeom prst="rect">
            <a:avLst/>
          </a:prstGeom>
        </p:spPr>
      </p:pic>
    </p:spTree>
    <p:extLst>
      <p:ext uri="{BB962C8B-B14F-4D97-AF65-F5344CB8AC3E}">
        <p14:creationId xmlns:p14="http://schemas.microsoft.com/office/powerpoint/2010/main" val="88412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CuadroTexto 20">
            <a:extLst>
              <a:ext uri="{FF2B5EF4-FFF2-40B4-BE49-F238E27FC236}">
                <a16:creationId xmlns:a16="http://schemas.microsoft.com/office/drawing/2014/main" id="{D1937D96-AFBE-D748-82B0-6B96A025CDAC}"/>
              </a:ext>
            </a:extLst>
          </p:cNvPr>
          <p:cNvSpPr txBox="1"/>
          <p:nvPr/>
        </p:nvSpPr>
        <p:spPr>
          <a:xfrm>
            <a:off x="313607" y="305815"/>
            <a:ext cx="3182993" cy="461665"/>
          </a:xfrm>
          <a:prstGeom prst="rect">
            <a:avLst/>
          </a:prstGeom>
          <a:noFill/>
        </p:spPr>
        <p:txBody>
          <a:bodyPr wrap="square" rtlCol="0">
            <a:spAutoFit/>
          </a:bodyPr>
          <a:lstStyle/>
          <a:p>
            <a:pPr lvl="0"/>
            <a:r>
              <a:rPr lang="es-EC" sz="2400" b="1" dirty="0">
                <a:solidFill>
                  <a:srgbClr val="FF0000"/>
                </a:solidFill>
                <a:ea typeface="Tahoma" panose="020B0604030504040204" pitchFamily="34" charset="0"/>
                <a:cs typeface="Tahoma" panose="020B0604030504040204" pitchFamily="34" charset="0"/>
              </a:rPr>
              <a:t>NUDOS CRÍTICOS</a:t>
            </a:r>
          </a:p>
        </p:txBody>
      </p:sp>
      <p:graphicFrame>
        <p:nvGraphicFramePr>
          <p:cNvPr id="8" name="Diagrama 7"/>
          <p:cNvGraphicFramePr/>
          <p:nvPr>
            <p:extLst>
              <p:ext uri="{D42A27DB-BD31-4B8C-83A1-F6EECF244321}">
                <p14:modId xmlns:p14="http://schemas.microsoft.com/office/powerpoint/2010/main" val="3428547499"/>
              </p:ext>
            </p:extLst>
          </p:nvPr>
        </p:nvGraphicFramePr>
        <p:xfrm>
          <a:off x="1632251" y="1353207"/>
          <a:ext cx="8927497" cy="4151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BF6FAC07-643D-B64E-9780-1A84AE3BA8CC}"/>
              </a:ext>
            </a:extLst>
          </p:cNvPr>
          <p:cNvPicPr>
            <a:picLocks noChangeAspect="1"/>
          </p:cNvPicPr>
          <p:nvPr/>
        </p:nvPicPr>
        <p:blipFill>
          <a:blip r:embed="rId8"/>
          <a:stretch>
            <a:fillRect/>
          </a:stretch>
        </p:blipFill>
        <p:spPr>
          <a:xfrm>
            <a:off x="0" y="5988722"/>
            <a:ext cx="12192000" cy="903698"/>
          </a:xfrm>
          <a:prstGeom prst="rect">
            <a:avLst/>
          </a:prstGeom>
        </p:spPr>
      </p:pic>
    </p:spTree>
    <p:extLst>
      <p:ext uri="{BB962C8B-B14F-4D97-AF65-F5344CB8AC3E}">
        <p14:creationId xmlns:p14="http://schemas.microsoft.com/office/powerpoint/2010/main" val="233623586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250136" y="239526"/>
            <a:ext cx="5961440" cy="461665"/>
          </a:xfrm>
          <a:prstGeom prst="rect">
            <a:avLst/>
          </a:prstGeom>
        </p:spPr>
        <p:txBody>
          <a:bodyPr wrap="none">
            <a:spAutoFit/>
          </a:bodyPr>
          <a:lstStyle/>
          <a:p>
            <a:pPr lvl="0">
              <a:defRPr/>
            </a:pPr>
            <a:r>
              <a:rPr lang="es-US" sz="2400" b="1" dirty="0">
                <a:solidFill>
                  <a:srgbClr val="FF0000"/>
                </a:solidFill>
                <a:cs typeface="Times New Roman" panose="02020603050405020304" pitchFamily="18" charset="0"/>
              </a:rPr>
              <a:t>CRONOGRAMA SIR-METRO (interno)-LOSNCP</a:t>
            </a:r>
            <a:endParaRPr lang="es-EC" sz="2400" b="1" dirty="0">
              <a:solidFill>
                <a:srgbClr val="FF0000"/>
              </a:solidFill>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610908918"/>
              </p:ext>
            </p:extLst>
          </p:nvPr>
        </p:nvGraphicFramePr>
        <p:xfrm>
          <a:off x="2821788" y="763674"/>
          <a:ext cx="5476020" cy="5604598"/>
        </p:xfrm>
        <a:graphic>
          <a:graphicData uri="http://schemas.openxmlformats.org/drawingml/2006/table">
            <a:tbl>
              <a:tblPr/>
              <a:tblGrid>
                <a:gridCol w="2650626">
                  <a:extLst>
                    <a:ext uri="{9D8B030D-6E8A-4147-A177-3AD203B41FA5}">
                      <a16:colId xmlns:a16="http://schemas.microsoft.com/office/drawing/2014/main" val="432824195"/>
                    </a:ext>
                  </a:extLst>
                </a:gridCol>
                <a:gridCol w="786450">
                  <a:extLst>
                    <a:ext uri="{9D8B030D-6E8A-4147-A177-3AD203B41FA5}">
                      <a16:colId xmlns:a16="http://schemas.microsoft.com/office/drawing/2014/main" val="744727386"/>
                    </a:ext>
                  </a:extLst>
                </a:gridCol>
                <a:gridCol w="1019472">
                  <a:extLst>
                    <a:ext uri="{9D8B030D-6E8A-4147-A177-3AD203B41FA5}">
                      <a16:colId xmlns:a16="http://schemas.microsoft.com/office/drawing/2014/main" val="3787418361"/>
                    </a:ext>
                  </a:extLst>
                </a:gridCol>
                <a:gridCol w="1019472">
                  <a:extLst>
                    <a:ext uri="{9D8B030D-6E8A-4147-A177-3AD203B41FA5}">
                      <a16:colId xmlns:a16="http://schemas.microsoft.com/office/drawing/2014/main" val="563361470"/>
                    </a:ext>
                  </a:extLst>
                </a:gridCol>
              </a:tblGrid>
              <a:tr h="0">
                <a:tc>
                  <a:txBody>
                    <a:bodyPr/>
                    <a:lstStyle/>
                    <a:p>
                      <a:r>
                        <a:rPr lang="es-EC" sz="1050" dirty="0">
                          <a:solidFill>
                            <a:srgbClr val="363636"/>
                          </a:solidFill>
                          <a:effectLst/>
                          <a:latin typeface="Segoe UI" panose="020B0502040204020203" pitchFamily="34" charset="0"/>
                        </a:rPr>
                        <a:t>Nombre de tarea</a:t>
                      </a:r>
                      <a:endParaRPr lang="es-EC" sz="1050" dirty="0">
                        <a:effectLst/>
                        <a:latin typeface="Segoe UI" panose="020B0502040204020203"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tc>
                  <a:txBody>
                    <a:bodyPr/>
                    <a:lstStyle/>
                    <a:p>
                      <a:r>
                        <a:rPr lang="es-EC" sz="1050">
                          <a:solidFill>
                            <a:srgbClr val="363636"/>
                          </a:solidFill>
                          <a:effectLst/>
                          <a:latin typeface="Segoe UI" panose="020B0502040204020203" pitchFamily="34" charset="0"/>
                        </a:rPr>
                        <a:t>Duración</a:t>
                      </a:r>
                      <a:endParaRPr lang="es-EC" sz="1050">
                        <a:effectLst/>
                        <a:latin typeface="Segoe UI" panose="020B0502040204020203"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tc>
                  <a:txBody>
                    <a:bodyPr/>
                    <a:lstStyle/>
                    <a:p>
                      <a:r>
                        <a:rPr lang="es-EC" sz="1050">
                          <a:solidFill>
                            <a:srgbClr val="363636"/>
                          </a:solidFill>
                          <a:effectLst/>
                          <a:latin typeface="Segoe UI" panose="020B0502040204020203" pitchFamily="34" charset="0"/>
                        </a:rPr>
                        <a:t>Comienzo</a:t>
                      </a:r>
                      <a:endParaRPr lang="es-EC" sz="1050">
                        <a:effectLst/>
                        <a:latin typeface="Segoe UI" panose="020B0502040204020203"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tc>
                  <a:txBody>
                    <a:bodyPr/>
                    <a:lstStyle/>
                    <a:p>
                      <a:r>
                        <a:rPr lang="es-EC" sz="1050">
                          <a:solidFill>
                            <a:srgbClr val="363636"/>
                          </a:solidFill>
                          <a:effectLst/>
                          <a:latin typeface="Segoe UI" panose="020B0502040204020203" pitchFamily="34" charset="0"/>
                        </a:rPr>
                        <a:t>Fin</a:t>
                      </a:r>
                      <a:endParaRPr lang="es-EC" sz="1050">
                        <a:effectLst/>
                        <a:latin typeface="Segoe UI" panose="020B0502040204020203"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extLst>
                  <a:ext uri="{0D108BD9-81ED-4DB2-BD59-A6C34878D82A}">
                    <a16:rowId xmlns:a16="http://schemas.microsoft.com/office/drawing/2014/main" val="3954609123"/>
                  </a:ext>
                </a:extLst>
              </a:tr>
              <a:tr h="166441">
                <a:tc>
                  <a:txBody>
                    <a:bodyPr/>
                    <a:lstStyle/>
                    <a:p>
                      <a:r>
                        <a:rPr lang="es-EC" sz="1050" b="1" dirty="0">
                          <a:solidFill>
                            <a:srgbClr val="000000"/>
                          </a:solidFill>
                          <a:effectLst/>
                          <a:latin typeface="Calibri" panose="020F0502020204030204" pitchFamily="34" charset="0"/>
                        </a:rPr>
                        <a:t>Estudios previos </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40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mié 4/11/20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mar 29/12/20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02552772"/>
                  </a:ext>
                </a:extLst>
              </a:tr>
              <a:tr h="166441">
                <a:tc>
                  <a:txBody>
                    <a:bodyPr/>
                    <a:lstStyle/>
                    <a:p>
                      <a:r>
                        <a:rPr lang="es-ES" sz="1050" b="1" dirty="0">
                          <a:solidFill>
                            <a:srgbClr val="000000"/>
                          </a:solidFill>
                          <a:effectLst/>
                          <a:latin typeface="Calibri" panose="020F0502020204030204" pitchFamily="34" charset="0"/>
                        </a:rPr>
                        <a:t>   Diagnóstico e idea del proyecto </a:t>
                      </a:r>
                      <a:endParaRPr lang="es-ES"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6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mié 4/11/20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mié 11/11/20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319691291"/>
                  </a:ext>
                </a:extLst>
              </a:tr>
              <a:tr h="166441">
                <a:tc>
                  <a:txBody>
                    <a:bodyPr/>
                    <a:lstStyle/>
                    <a:p>
                      <a:r>
                        <a:rPr lang="es-ES" sz="1050">
                          <a:solidFill>
                            <a:srgbClr val="000000"/>
                          </a:solidFill>
                          <a:effectLst/>
                          <a:latin typeface="Calibri" panose="020F0502020204030204" pitchFamily="34" charset="0"/>
                        </a:rPr>
                        <a:t>      Bienes y servicios a ofrecer </a:t>
                      </a:r>
                      <a:endParaRPr lang="es-ES"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1 día</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mié 4/11/20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mié 4/11/20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584010429"/>
                  </a:ext>
                </a:extLst>
              </a:tr>
              <a:tr h="166441">
                <a:tc>
                  <a:txBody>
                    <a:bodyPr/>
                    <a:lstStyle/>
                    <a:p>
                      <a:r>
                        <a:rPr lang="es-ES" sz="1050" dirty="0">
                          <a:solidFill>
                            <a:srgbClr val="000000"/>
                          </a:solidFill>
                          <a:effectLst/>
                          <a:latin typeface="Calibri" panose="020F0502020204030204" pitchFamily="34" charset="0"/>
                        </a:rPr>
                        <a:t>      Visita técnica estación San Francisco </a:t>
                      </a:r>
                      <a:endParaRPr lang="es-ES"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1 día</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jue 5/11/20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jue 5/11/20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681593464"/>
                  </a:ext>
                </a:extLst>
              </a:tr>
              <a:tr h="166441">
                <a:tc>
                  <a:txBody>
                    <a:bodyPr/>
                    <a:lstStyle/>
                    <a:p>
                      <a:r>
                        <a:rPr lang="es-ES" sz="1050">
                          <a:solidFill>
                            <a:srgbClr val="000000"/>
                          </a:solidFill>
                          <a:effectLst/>
                          <a:latin typeface="Calibri" panose="020F0502020204030204" pitchFamily="34" charset="0"/>
                        </a:rPr>
                        <a:t>      Cuantificar el personal y requerimientos </a:t>
                      </a:r>
                      <a:endParaRPr lang="es-ES"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2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vie 6/11/20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lun 9/11/20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107936607"/>
                  </a:ext>
                </a:extLst>
              </a:tr>
              <a:tr h="166441">
                <a:tc>
                  <a:txBody>
                    <a:bodyPr/>
                    <a:lstStyle/>
                    <a:p>
                      <a:r>
                        <a:rPr lang="es-EC" sz="1050" b="1" dirty="0">
                          <a:solidFill>
                            <a:srgbClr val="000000"/>
                          </a:solidFill>
                          <a:effectLst/>
                          <a:latin typeface="Calibri" panose="020F0502020204030204" pitchFamily="34" charset="0"/>
                        </a:rPr>
                        <a:t>      Alternativas de solución </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2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mar 10/11/20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mié 11/11/20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338645806"/>
                  </a:ext>
                </a:extLst>
              </a:tr>
              <a:tr h="166441">
                <a:tc>
                  <a:txBody>
                    <a:bodyPr/>
                    <a:lstStyle/>
                    <a:p>
                      <a:r>
                        <a:rPr lang="es-EC" sz="1050" b="1">
                          <a:solidFill>
                            <a:srgbClr val="000000"/>
                          </a:solidFill>
                          <a:effectLst/>
                          <a:latin typeface="Calibri" panose="020F0502020204030204" pitchFamily="34" charset="0"/>
                        </a:rPr>
                        <a:t>   Perfil del proyecto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8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jue 12/11/20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lun 23/11/20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1320486"/>
                  </a:ext>
                </a:extLst>
              </a:tr>
              <a:tr h="166441">
                <a:tc>
                  <a:txBody>
                    <a:bodyPr/>
                    <a:lstStyle/>
                    <a:p>
                      <a:r>
                        <a:rPr lang="es-EC" sz="1050">
                          <a:solidFill>
                            <a:srgbClr val="000000"/>
                          </a:solidFill>
                          <a:effectLst/>
                          <a:latin typeface="Calibri" panose="020F0502020204030204" pitchFamily="34" charset="0"/>
                        </a:rPr>
                        <a:t>      Análisis preliminar de las alternativas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5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jue 12/11/20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mié 18/11/20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065113895"/>
                  </a:ext>
                </a:extLst>
              </a:tr>
              <a:tr h="288725">
                <a:tc>
                  <a:txBody>
                    <a:bodyPr/>
                    <a:lstStyle/>
                    <a:p>
                      <a:r>
                        <a:rPr lang="es-ES" sz="1050">
                          <a:solidFill>
                            <a:srgbClr val="000000"/>
                          </a:solidFill>
                          <a:effectLst/>
                          <a:latin typeface="Calibri" panose="020F0502020204030204" pitchFamily="34" charset="0"/>
                        </a:rPr>
                        <a:t>      Análisis de las alternativas con costos asociados </a:t>
                      </a:r>
                      <a:endParaRPr lang="es-ES"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dirty="0">
                          <a:solidFill>
                            <a:srgbClr val="000000"/>
                          </a:solidFill>
                          <a:effectLst/>
                          <a:latin typeface="Calibri" panose="020F0502020204030204" pitchFamily="34" charset="0"/>
                        </a:rPr>
                        <a:t>3 días</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jue 19/11/20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lun 23/11/20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742615367"/>
                  </a:ext>
                </a:extLst>
              </a:tr>
              <a:tr h="166441">
                <a:tc>
                  <a:txBody>
                    <a:bodyPr/>
                    <a:lstStyle/>
                    <a:p>
                      <a:r>
                        <a:rPr lang="es-EC" sz="1050" b="1">
                          <a:solidFill>
                            <a:srgbClr val="000000"/>
                          </a:solidFill>
                          <a:effectLst/>
                          <a:latin typeface="Calibri" panose="020F0502020204030204" pitchFamily="34" charset="0"/>
                        </a:rPr>
                        <a:t>   Pre factibilidad del proyecto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10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mar 24/11/20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lun 7/12/20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606956604"/>
                  </a:ext>
                </a:extLst>
              </a:tr>
              <a:tr h="166441">
                <a:tc>
                  <a:txBody>
                    <a:bodyPr/>
                    <a:lstStyle/>
                    <a:p>
                      <a:r>
                        <a:rPr lang="es-EC" sz="1050">
                          <a:solidFill>
                            <a:srgbClr val="000000"/>
                          </a:solidFill>
                          <a:effectLst/>
                          <a:latin typeface="Calibri" panose="020F0502020204030204" pitchFamily="34" charset="0"/>
                        </a:rPr>
                        <a:t>      Análisis socioeconómico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dirty="0">
                          <a:solidFill>
                            <a:srgbClr val="000000"/>
                          </a:solidFill>
                          <a:effectLst/>
                          <a:latin typeface="Calibri" panose="020F0502020204030204" pitchFamily="34" charset="0"/>
                        </a:rPr>
                        <a:t>5 días</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mar 24/11/20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lun 30/11/20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028886559"/>
                  </a:ext>
                </a:extLst>
              </a:tr>
              <a:tr h="288725">
                <a:tc>
                  <a:txBody>
                    <a:bodyPr/>
                    <a:lstStyle/>
                    <a:p>
                      <a:r>
                        <a:rPr lang="es-ES" sz="1050">
                          <a:solidFill>
                            <a:srgbClr val="000000"/>
                          </a:solidFill>
                          <a:effectLst/>
                          <a:latin typeface="Calibri" panose="020F0502020204030204" pitchFamily="34" charset="0"/>
                        </a:rPr>
                        <a:t>      Beneficios y costos de cada una de las alternativas </a:t>
                      </a:r>
                      <a:endParaRPr lang="es-ES"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5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mar 1/12/20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lun 7/12/20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982424892"/>
                  </a:ext>
                </a:extLst>
              </a:tr>
              <a:tr h="166441">
                <a:tc>
                  <a:txBody>
                    <a:bodyPr/>
                    <a:lstStyle/>
                    <a:p>
                      <a:r>
                        <a:rPr lang="es-EC" sz="1050" b="1">
                          <a:solidFill>
                            <a:srgbClr val="000000"/>
                          </a:solidFill>
                          <a:effectLst/>
                          <a:latin typeface="Calibri" panose="020F0502020204030204" pitchFamily="34" charset="0"/>
                        </a:rPr>
                        <a:t>   Estudio de factibilidad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1 día</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mar 8/12/20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mar 8/12/20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008485086"/>
                  </a:ext>
                </a:extLst>
              </a:tr>
              <a:tr h="166441">
                <a:tc>
                  <a:txBody>
                    <a:bodyPr/>
                    <a:lstStyle/>
                    <a:p>
                      <a:r>
                        <a:rPr lang="es-EC" sz="1050">
                          <a:solidFill>
                            <a:srgbClr val="000000"/>
                          </a:solidFill>
                          <a:effectLst/>
                          <a:latin typeface="Calibri" panose="020F0502020204030204" pitchFamily="34" charset="0"/>
                        </a:rPr>
                        <a:t>      Selección de la alternativa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1 día</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mar 8/12/20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mar 8/12/20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169623873"/>
                  </a:ext>
                </a:extLst>
              </a:tr>
              <a:tr h="166441">
                <a:tc>
                  <a:txBody>
                    <a:bodyPr/>
                    <a:lstStyle/>
                    <a:p>
                      <a:r>
                        <a:rPr lang="es-EC" sz="1050" b="1">
                          <a:solidFill>
                            <a:srgbClr val="000000"/>
                          </a:solidFill>
                          <a:effectLst/>
                          <a:latin typeface="Calibri" panose="020F0502020204030204" pitchFamily="34" charset="0"/>
                        </a:rPr>
                        <a:t>   Especificaciones técnicas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15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mié 9/12/20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mar 29/12/20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704562516"/>
                  </a:ext>
                </a:extLst>
              </a:tr>
              <a:tr h="166441">
                <a:tc>
                  <a:txBody>
                    <a:bodyPr/>
                    <a:lstStyle/>
                    <a:p>
                      <a:r>
                        <a:rPr lang="es-EC" sz="1050">
                          <a:solidFill>
                            <a:srgbClr val="000000"/>
                          </a:solidFill>
                          <a:effectLst/>
                          <a:latin typeface="Calibri" panose="020F0502020204030204" pitchFamily="34" charset="0"/>
                        </a:rPr>
                        <a:t>      Estudio de mercado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15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mié 9/12/20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mar 29/12/20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579741846"/>
                  </a:ext>
                </a:extLst>
              </a:tr>
              <a:tr h="166441">
                <a:tc>
                  <a:txBody>
                    <a:bodyPr/>
                    <a:lstStyle/>
                    <a:p>
                      <a:r>
                        <a:rPr lang="es-EC" sz="1050" b="1">
                          <a:solidFill>
                            <a:srgbClr val="000000"/>
                          </a:solidFill>
                          <a:effectLst/>
                          <a:latin typeface="Calibri" panose="020F0502020204030204" pitchFamily="34" charset="0"/>
                        </a:rPr>
                        <a:t>Proceso Precontractual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104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dirty="0" err="1">
                          <a:solidFill>
                            <a:srgbClr val="000000"/>
                          </a:solidFill>
                          <a:effectLst/>
                          <a:latin typeface="Calibri" panose="020F0502020204030204" pitchFamily="34" charset="0"/>
                        </a:rPr>
                        <a:t>mié</a:t>
                      </a:r>
                      <a:r>
                        <a:rPr lang="es-EC" sz="1050" b="1" dirty="0">
                          <a:solidFill>
                            <a:srgbClr val="000000"/>
                          </a:solidFill>
                          <a:effectLst/>
                          <a:latin typeface="Calibri" panose="020F0502020204030204" pitchFamily="34" charset="0"/>
                        </a:rPr>
                        <a:t> 30/12/20</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lun 24/5/21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853826189"/>
                  </a:ext>
                </a:extLst>
              </a:tr>
              <a:tr h="166441">
                <a:tc>
                  <a:txBody>
                    <a:bodyPr/>
                    <a:lstStyle/>
                    <a:p>
                      <a:r>
                        <a:rPr lang="es-ES" sz="1050">
                          <a:solidFill>
                            <a:srgbClr val="000000"/>
                          </a:solidFill>
                          <a:effectLst/>
                          <a:latin typeface="Calibri" panose="020F0502020204030204" pitchFamily="34" charset="0"/>
                        </a:rPr>
                        <a:t>   Elaboración de TDR y pliegos </a:t>
                      </a:r>
                      <a:endParaRPr lang="es-ES"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7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mié 30/12/20</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jue 7/1/21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908888175"/>
                  </a:ext>
                </a:extLst>
              </a:tr>
              <a:tr h="166441">
                <a:tc>
                  <a:txBody>
                    <a:bodyPr/>
                    <a:lstStyle/>
                    <a:p>
                      <a:r>
                        <a:rPr lang="es-EC" sz="1050">
                          <a:solidFill>
                            <a:srgbClr val="000000"/>
                          </a:solidFill>
                          <a:effectLst/>
                          <a:latin typeface="Calibri" panose="020F0502020204030204" pitchFamily="34" charset="0"/>
                        </a:rPr>
                        <a:t>   Certificación Presupuestaria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7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dirty="0">
                          <a:solidFill>
                            <a:srgbClr val="000000"/>
                          </a:solidFill>
                          <a:effectLst/>
                          <a:latin typeface="Calibri" panose="020F0502020204030204" pitchFamily="34" charset="0"/>
                        </a:rPr>
                        <a:t>vie 8/1/21</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lun 18/1/21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611453235"/>
                  </a:ext>
                </a:extLst>
              </a:tr>
              <a:tr h="288725">
                <a:tc>
                  <a:txBody>
                    <a:bodyPr/>
                    <a:lstStyle/>
                    <a:p>
                      <a:r>
                        <a:rPr lang="es-ES" sz="1050">
                          <a:solidFill>
                            <a:srgbClr val="000000"/>
                          </a:solidFill>
                          <a:effectLst/>
                          <a:latin typeface="Calibri" panose="020F0502020204030204" pitchFamily="34" charset="0"/>
                        </a:rPr>
                        <a:t>   Publicación, convocatoria y preparación de ofertas </a:t>
                      </a:r>
                      <a:endParaRPr lang="es-ES"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45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mar 19/1/21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lun 22/3/21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728392545"/>
                  </a:ext>
                </a:extLst>
              </a:tr>
              <a:tr h="166441">
                <a:tc>
                  <a:txBody>
                    <a:bodyPr/>
                    <a:lstStyle/>
                    <a:p>
                      <a:r>
                        <a:rPr lang="es-EC" sz="1050">
                          <a:solidFill>
                            <a:srgbClr val="000000"/>
                          </a:solidFill>
                          <a:effectLst/>
                          <a:latin typeface="Calibri" panose="020F0502020204030204" pitchFamily="34" charset="0"/>
                        </a:rPr>
                        <a:t>   Verificación de producción nacional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dirty="0">
                          <a:solidFill>
                            <a:srgbClr val="000000"/>
                          </a:solidFill>
                          <a:effectLst/>
                          <a:latin typeface="Calibri" panose="020F0502020204030204" pitchFamily="34" charset="0"/>
                        </a:rPr>
                        <a:t>21 días</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mar 23/3/21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mar 20/4/21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038407674"/>
                  </a:ext>
                </a:extLst>
              </a:tr>
              <a:tr h="166441">
                <a:tc>
                  <a:txBody>
                    <a:bodyPr/>
                    <a:lstStyle/>
                    <a:p>
                      <a:r>
                        <a:rPr lang="es-EC" sz="1050">
                          <a:solidFill>
                            <a:srgbClr val="000000"/>
                          </a:solidFill>
                          <a:effectLst/>
                          <a:latin typeface="Calibri" panose="020F0502020204030204" pitchFamily="34" charset="0"/>
                        </a:rPr>
                        <a:t>   Negociación y adjudicación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17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mié 21/4/21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jue 13/5/21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702743420"/>
                  </a:ext>
                </a:extLst>
              </a:tr>
              <a:tr h="166441">
                <a:tc>
                  <a:txBody>
                    <a:bodyPr/>
                    <a:lstStyle/>
                    <a:p>
                      <a:r>
                        <a:rPr lang="es-EC" sz="1050">
                          <a:solidFill>
                            <a:srgbClr val="000000"/>
                          </a:solidFill>
                          <a:effectLst/>
                          <a:latin typeface="Calibri" panose="020F0502020204030204" pitchFamily="34" charset="0"/>
                        </a:rPr>
                        <a:t>   Suscripción de contrato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7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vie 14/5/21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lun 24/5/21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325642629"/>
                  </a:ext>
                </a:extLst>
              </a:tr>
              <a:tr h="166441">
                <a:tc>
                  <a:txBody>
                    <a:bodyPr/>
                    <a:lstStyle/>
                    <a:p>
                      <a:r>
                        <a:rPr lang="es-EC" sz="1050" b="1" dirty="0">
                          <a:solidFill>
                            <a:srgbClr val="000000"/>
                          </a:solidFill>
                          <a:effectLst/>
                          <a:latin typeface="Calibri" panose="020F0502020204030204" pitchFamily="34" charset="0"/>
                        </a:rPr>
                        <a:t>Implementación del Sistema- Servicio </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dirty="0">
                          <a:solidFill>
                            <a:srgbClr val="000000"/>
                          </a:solidFill>
                          <a:effectLst/>
                          <a:latin typeface="Calibri" panose="020F0502020204030204" pitchFamily="34" charset="0"/>
                        </a:rPr>
                        <a:t>105 días</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lun 26/4/21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b="1">
                          <a:solidFill>
                            <a:srgbClr val="000000"/>
                          </a:solidFill>
                          <a:effectLst/>
                          <a:latin typeface="Calibri" panose="020F0502020204030204" pitchFamily="34" charset="0"/>
                        </a:rPr>
                        <a:t>lun 18/10/21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999582286"/>
                  </a:ext>
                </a:extLst>
              </a:tr>
              <a:tr h="288725">
                <a:tc>
                  <a:txBody>
                    <a:bodyPr/>
                    <a:lstStyle/>
                    <a:p>
                      <a:r>
                        <a:rPr lang="es-ES" sz="1050" dirty="0">
                          <a:solidFill>
                            <a:srgbClr val="000000"/>
                          </a:solidFill>
                          <a:effectLst/>
                          <a:latin typeface="Calibri" panose="020F0502020204030204" pitchFamily="34" charset="0"/>
                        </a:rPr>
                        <a:t>   Provisión e instalación de equipamientos y software </a:t>
                      </a:r>
                      <a:endParaRPr lang="es-ES"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dirty="0">
                          <a:solidFill>
                            <a:srgbClr val="000000"/>
                          </a:solidFill>
                          <a:effectLst/>
                          <a:latin typeface="Calibri" panose="020F0502020204030204" pitchFamily="34" charset="0"/>
                        </a:rPr>
                        <a:t>90 días</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dirty="0">
                          <a:solidFill>
                            <a:srgbClr val="000000"/>
                          </a:solidFill>
                          <a:effectLst/>
                          <a:latin typeface="Calibri" panose="020F0502020204030204" pitchFamily="34" charset="0"/>
                        </a:rPr>
                        <a:t>mar 25/5/21</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dirty="0">
                          <a:solidFill>
                            <a:srgbClr val="000000"/>
                          </a:solidFill>
                          <a:effectLst/>
                          <a:latin typeface="Calibri" panose="020F0502020204030204" pitchFamily="34" charset="0"/>
                        </a:rPr>
                        <a:t>lun 27/9/21</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50400940"/>
                  </a:ext>
                </a:extLst>
              </a:tr>
              <a:tr h="166441">
                <a:tc>
                  <a:txBody>
                    <a:bodyPr/>
                    <a:lstStyle/>
                    <a:p>
                      <a:r>
                        <a:rPr lang="es-EC" sz="1050">
                          <a:solidFill>
                            <a:srgbClr val="000000"/>
                          </a:solidFill>
                          <a:effectLst/>
                          <a:latin typeface="Calibri" panose="020F0502020204030204" pitchFamily="34" charset="0"/>
                        </a:rPr>
                        <a:t>   Pruebas del Sistema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15 días</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a:solidFill>
                            <a:srgbClr val="000000"/>
                          </a:solidFill>
                          <a:effectLst/>
                          <a:latin typeface="Calibri" panose="020F0502020204030204" pitchFamily="34" charset="0"/>
                        </a:rPr>
                        <a:t>mar 28/9/21</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r>
                        <a:rPr lang="es-EC" sz="1050" dirty="0">
                          <a:solidFill>
                            <a:srgbClr val="000000"/>
                          </a:solidFill>
                          <a:effectLst/>
                          <a:latin typeface="Calibri" panose="020F0502020204030204" pitchFamily="34" charset="0"/>
                        </a:rPr>
                        <a:t>lun 18/10/21</a:t>
                      </a:r>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061040325"/>
                  </a:ext>
                </a:extLst>
              </a:tr>
              <a:tr h="261550">
                <a:tc>
                  <a:txBody>
                    <a:bodyPr/>
                    <a:lstStyle/>
                    <a:p>
                      <a:r>
                        <a:rPr lang="es-EC" sz="1050">
                          <a:solidFill>
                            <a:srgbClr val="000000"/>
                          </a:solidFill>
                          <a:effectLst/>
                          <a:latin typeface="Calibri" panose="020F0502020204030204" pitchFamily="34" charset="0"/>
                        </a:rPr>
                        <a:t>   Arranque del servicio SIR </a:t>
                      </a:r>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endParaRPr lang="es-EC" sz="1050">
                        <a:effectLst/>
                        <a:latin typeface="Arial" panose="020B060402020202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endParaRPr lang="es-EC" sz="105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endParaRPr lang="es-EC" sz="1050" dirty="0">
                        <a:effectLst/>
                        <a:latin typeface="Calibri" panose="020F0502020204030204" pitchFamily="34" charset="0"/>
                      </a:endParaRPr>
                    </a:p>
                  </a:txBody>
                  <a:tcPr marL="7082" marR="7082" marT="7082" marB="7082"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815826084"/>
                  </a:ext>
                </a:extLst>
              </a:tr>
            </a:tbl>
          </a:graphicData>
        </a:graphic>
      </p:graphicFrame>
      <p:pic>
        <p:nvPicPr>
          <p:cNvPr id="8" name="Imagen 7">
            <a:extLst>
              <a:ext uri="{FF2B5EF4-FFF2-40B4-BE49-F238E27FC236}">
                <a16:creationId xmlns:a16="http://schemas.microsoft.com/office/drawing/2014/main" id="{0CD6E734-69F6-0146-9814-C80AD55A95B4}"/>
              </a:ext>
            </a:extLst>
          </p:cNvPr>
          <p:cNvPicPr>
            <a:picLocks noChangeAspect="1"/>
          </p:cNvPicPr>
          <p:nvPr/>
        </p:nvPicPr>
        <p:blipFill>
          <a:blip r:embed="rId2"/>
          <a:stretch>
            <a:fillRect/>
          </a:stretch>
        </p:blipFill>
        <p:spPr>
          <a:xfrm>
            <a:off x="0" y="5988722"/>
            <a:ext cx="12192000" cy="903698"/>
          </a:xfrm>
          <a:prstGeom prst="rect">
            <a:avLst/>
          </a:prstGeom>
        </p:spPr>
      </p:pic>
    </p:spTree>
    <p:extLst>
      <p:ext uri="{BB962C8B-B14F-4D97-AF65-F5344CB8AC3E}">
        <p14:creationId xmlns:p14="http://schemas.microsoft.com/office/powerpoint/2010/main" val="2043988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63" y="0"/>
            <a:ext cx="12786101" cy="6858000"/>
          </a:xfrm>
          <a:prstGeom prst="rect">
            <a:avLst/>
          </a:prstGeom>
        </p:spPr>
      </p:pic>
    </p:spTree>
    <p:extLst>
      <p:ext uri="{BB962C8B-B14F-4D97-AF65-F5344CB8AC3E}">
        <p14:creationId xmlns:p14="http://schemas.microsoft.com/office/powerpoint/2010/main" val="178567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393470" y="434656"/>
            <a:ext cx="9461629" cy="461665"/>
          </a:xfrm>
          <a:prstGeom prst="rect">
            <a:avLst/>
          </a:prstGeom>
        </p:spPr>
        <p:txBody>
          <a:bodyPr wrap="none">
            <a:spAutoFit/>
          </a:bodyPr>
          <a:lstStyle/>
          <a:p>
            <a:r>
              <a:rPr lang="es-US" sz="2400" b="1" dirty="0">
                <a:solidFill>
                  <a:srgbClr val="FF0000"/>
                </a:solidFill>
                <a:cs typeface="Times New Roman" panose="02020603050405020304" pitchFamily="18" charset="0"/>
              </a:rPr>
              <a:t>GESTIONES Y DECISIONES ADOPTADAS PARA LA OPERACIÓN DE LA PLMQ</a:t>
            </a:r>
            <a:endParaRPr lang="es-EC" sz="2400" b="1" dirty="0">
              <a:solidFill>
                <a:srgbClr val="FF0000"/>
              </a:solidFill>
              <a:cs typeface="Times New Roman" panose="02020603050405020304" pitchFamily="18" charset="0"/>
            </a:endParaRPr>
          </a:p>
        </p:txBody>
      </p:sp>
      <p:sp>
        <p:nvSpPr>
          <p:cNvPr id="2" name="CuadroTexto 1"/>
          <p:cNvSpPr txBox="1"/>
          <p:nvPr/>
        </p:nvSpPr>
        <p:spPr>
          <a:xfrm>
            <a:off x="1016925" y="1536174"/>
            <a:ext cx="10371908" cy="3785652"/>
          </a:xfrm>
          <a:prstGeom prst="rect">
            <a:avLst/>
          </a:prstGeom>
          <a:noFill/>
        </p:spPr>
        <p:txBody>
          <a:bodyPr wrap="square" rtlCol="0">
            <a:spAutoFit/>
          </a:bodyPr>
          <a:lstStyle/>
          <a:p>
            <a:pPr algn="just"/>
            <a:endParaRPr lang="es-EC" sz="2000" b="1" dirty="0">
              <a:latin typeface="+mj-lt"/>
            </a:endParaRPr>
          </a:p>
          <a:p>
            <a:pPr algn="just"/>
            <a:endParaRPr lang="es-EC" sz="2000" b="1" dirty="0">
              <a:latin typeface="+mj-lt"/>
            </a:endParaRPr>
          </a:p>
          <a:p>
            <a:pPr algn="just"/>
            <a:r>
              <a:rPr lang="es-EC" sz="2000" dirty="0">
                <a:latin typeface="+mj-lt"/>
              </a:rPr>
              <a:t>Se ha coordinado con todo el sector de la movilidad las acciones que hacen falta para la operación eficiente del Metro de Quito. </a:t>
            </a:r>
          </a:p>
          <a:p>
            <a:pPr marL="285750" indent="-285750" algn="just">
              <a:buFont typeface="Arial" panose="020B0604020202020204" pitchFamily="34" charset="0"/>
              <a:buChar char="•"/>
            </a:pPr>
            <a:endParaRPr lang="es-EC" sz="2000" dirty="0">
              <a:latin typeface="+mj-lt"/>
            </a:endParaRPr>
          </a:p>
          <a:p>
            <a:pPr marL="742950" lvl="1" indent="-285750" algn="just">
              <a:buFont typeface="Arial" panose="020B0604020202020204" pitchFamily="34" charset="0"/>
              <a:buChar char="•"/>
            </a:pPr>
            <a:r>
              <a:rPr lang="es-EC" sz="2000" dirty="0">
                <a:latin typeface="+mj-lt"/>
              </a:rPr>
              <a:t>Fideicomiso</a:t>
            </a:r>
          </a:p>
          <a:p>
            <a:pPr marL="742950" lvl="1" indent="-285750" algn="just">
              <a:buFont typeface="Arial" panose="020B0604020202020204" pitchFamily="34" charset="0"/>
              <a:buChar char="•"/>
            </a:pPr>
            <a:r>
              <a:rPr lang="es-EC" sz="2000" dirty="0">
                <a:latin typeface="+mj-lt"/>
              </a:rPr>
              <a:t>Fondo Metropolitano de Transporte</a:t>
            </a:r>
          </a:p>
          <a:p>
            <a:pPr marL="742950" lvl="1" indent="-285750" algn="just">
              <a:buFont typeface="Arial" panose="020B0604020202020204" pitchFamily="34" charset="0"/>
              <a:buChar char="•"/>
            </a:pPr>
            <a:r>
              <a:rPr lang="es-EC" sz="2000" dirty="0">
                <a:latin typeface="+mj-lt"/>
              </a:rPr>
              <a:t>Red de Superficie</a:t>
            </a:r>
          </a:p>
          <a:p>
            <a:pPr marL="742950" lvl="1" indent="-285750" algn="just">
              <a:buFont typeface="Arial" panose="020B0604020202020204" pitchFamily="34" charset="0"/>
              <a:buChar char="•"/>
            </a:pPr>
            <a:r>
              <a:rPr lang="es-EC" sz="2000" dirty="0">
                <a:latin typeface="+mj-lt"/>
              </a:rPr>
              <a:t>Reglamento del Usuario</a:t>
            </a:r>
          </a:p>
          <a:p>
            <a:pPr marL="742950" lvl="1" indent="-285750" algn="just">
              <a:buFont typeface="Arial" panose="020B0604020202020204" pitchFamily="34" charset="0"/>
              <a:buChar char="•"/>
            </a:pPr>
            <a:r>
              <a:rPr lang="es-EC" sz="2000" dirty="0">
                <a:latin typeface="+mj-lt"/>
              </a:rPr>
              <a:t>Creación de autoridad única</a:t>
            </a:r>
          </a:p>
          <a:p>
            <a:pPr marL="742950" lvl="1" indent="-285750" algn="just">
              <a:buFont typeface="Arial" panose="020B0604020202020204" pitchFamily="34" charset="0"/>
              <a:buChar char="•"/>
            </a:pPr>
            <a:r>
              <a:rPr lang="es-EC" sz="2000" dirty="0">
                <a:latin typeface="+mj-lt"/>
              </a:rPr>
              <a:t>Traspaso de bienes / Derechos de explotación</a:t>
            </a:r>
          </a:p>
          <a:p>
            <a:pPr marL="742950" lvl="1" indent="-285750">
              <a:buFont typeface="Arial" panose="020B0604020202020204" pitchFamily="34" charset="0"/>
              <a:buChar char="•"/>
            </a:pPr>
            <a:endParaRPr lang="es-EC" sz="2000" dirty="0">
              <a:latin typeface="+mj-lt"/>
            </a:endParaRPr>
          </a:p>
        </p:txBody>
      </p:sp>
      <p:pic>
        <p:nvPicPr>
          <p:cNvPr id="8" name="Imagen 7">
            <a:extLst>
              <a:ext uri="{FF2B5EF4-FFF2-40B4-BE49-F238E27FC236}">
                <a16:creationId xmlns:a16="http://schemas.microsoft.com/office/drawing/2014/main" id="{2A24AB4B-6F3D-F544-9BD8-BD547AD8828A}"/>
              </a:ext>
            </a:extLst>
          </p:cNvPr>
          <p:cNvPicPr>
            <a:picLocks noChangeAspect="1"/>
          </p:cNvPicPr>
          <p:nvPr/>
        </p:nvPicPr>
        <p:blipFill>
          <a:blip r:embed="rId2"/>
          <a:stretch>
            <a:fillRect/>
          </a:stretch>
        </p:blipFill>
        <p:spPr>
          <a:xfrm>
            <a:off x="0" y="5988722"/>
            <a:ext cx="12192000" cy="903698"/>
          </a:xfrm>
          <a:prstGeom prst="rect">
            <a:avLst/>
          </a:prstGeom>
        </p:spPr>
      </p:pic>
    </p:spTree>
    <p:extLst>
      <p:ext uri="{BB962C8B-B14F-4D97-AF65-F5344CB8AC3E}">
        <p14:creationId xmlns:p14="http://schemas.microsoft.com/office/powerpoint/2010/main" val="305015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351907" y="684037"/>
            <a:ext cx="9461629" cy="461665"/>
          </a:xfrm>
          <a:prstGeom prst="rect">
            <a:avLst/>
          </a:prstGeom>
        </p:spPr>
        <p:txBody>
          <a:bodyPr wrap="none">
            <a:spAutoFit/>
          </a:bodyPr>
          <a:lstStyle/>
          <a:p>
            <a:r>
              <a:rPr lang="es-US" sz="2400" b="1" dirty="0">
                <a:solidFill>
                  <a:srgbClr val="FF0000"/>
                </a:solidFill>
                <a:cs typeface="Times New Roman" panose="02020603050405020304" pitchFamily="18" charset="0"/>
              </a:rPr>
              <a:t>GESTIONES Y DECISIONES ADOPTADAS PARA LA OPERACIÓN DE LA PLMQ</a:t>
            </a:r>
            <a:endParaRPr lang="es-EC" sz="2400" b="1" dirty="0">
              <a:solidFill>
                <a:srgbClr val="FF0000"/>
              </a:solidFill>
              <a:cs typeface="Times New Roman" panose="02020603050405020304" pitchFamily="18" charset="0"/>
            </a:endParaRPr>
          </a:p>
        </p:txBody>
      </p:sp>
      <p:sp>
        <p:nvSpPr>
          <p:cNvPr id="2" name="CuadroTexto 1"/>
          <p:cNvSpPr txBox="1"/>
          <p:nvPr/>
        </p:nvSpPr>
        <p:spPr>
          <a:xfrm>
            <a:off x="910046" y="1381230"/>
            <a:ext cx="10371908" cy="3416320"/>
          </a:xfrm>
          <a:prstGeom prst="rect">
            <a:avLst/>
          </a:prstGeom>
          <a:noFill/>
        </p:spPr>
        <p:txBody>
          <a:bodyPr wrap="square" rtlCol="0">
            <a:spAutoFit/>
          </a:bodyPr>
          <a:lstStyle/>
          <a:p>
            <a:pPr lvl="1" algn="just"/>
            <a:endParaRPr lang="es-EC" b="1" dirty="0">
              <a:latin typeface="+mj-lt"/>
            </a:endParaRPr>
          </a:p>
          <a:p>
            <a:pPr lvl="1" algn="just"/>
            <a:endParaRPr lang="es-EC" dirty="0">
              <a:latin typeface="+mj-lt"/>
            </a:endParaRPr>
          </a:p>
          <a:p>
            <a:pPr algn="just"/>
            <a:r>
              <a:rPr lang="es-EC" dirty="0">
                <a:latin typeface="+mj-lt"/>
              </a:rPr>
              <a:t>Coordinación con entidades externas</a:t>
            </a:r>
          </a:p>
          <a:p>
            <a:pPr marL="742950" lvl="1" indent="-285750" algn="just">
              <a:buFont typeface="Arial" panose="020B0604020202020204" pitchFamily="34" charset="0"/>
              <a:buChar char="•"/>
            </a:pPr>
            <a:endParaRPr lang="es-EC" dirty="0">
              <a:latin typeface="+mj-lt"/>
            </a:endParaRPr>
          </a:p>
          <a:p>
            <a:pPr marL="742950" lvl="1" indent="-285750" algn="just">
              <a:buFont typeface="Arial" panose="020B0604020202020204" pitchFamily="34" charset="0"/>
              <a:buChar char="•"/>
            </a:pPr>
            <a:r>
              <a:rPr lang="es-EC" dirty="0">
                <a:latin typeface="+mj-lt"/>
              </a:rPr>
              <a:t>Ecu 911 – Mesas de Seguridad</a:t>
            </a:r>
          </a:p>
          <a:p>
            <a:pPr marL="742950" lvl="1" indent="-285750" algn="just">
              <a:buFont typeface="Arial" panose="020B0604020202020204" pitchFamily="34" charset="0"/>
              <a:buChar char="•"/>
            </a:pPr>
            <a:r>
              <a:rPr lang="es-EC" dirty="0">
                <a:latin typeface="+mj-lt"/>
              </a:rPr>
              <a:t>Policía Nacional – Planes de Seguridad</a:t>
            </a:r>
          </a:p>
          <a:p>
            <a:pPr marL="742950" lvl="1" indent="-285750" algn="just">
              <a:buFont typeface="Arial" panose="020B0604020202020204" pitchFamily="34" charset="0"/>
              <a:buChar char="•"/>
            </a:pPr>
            <a:r>
              <a:rPr lang="es-EC" dirty="0">
                <a:latin typeface="+mj-lt"/>
              </a:rPr>
              <a:t>Bomberos Quito – Planes de Contingencia</a:t>
            </a:r>
          </a:p>
          <a:p>
            <a:pPr marL="742950" lvl="1" indent="-285750" algn="just">
              <a:buFont typeface="Arial" panose="020B0604020202020204" pitchFamily="34" charset="0"/>
              <a:buChar char="•"/>
            </a:pPr>
            <a:r>
              <a:rPr lang="es-EC" dirty="0">
                <a:latin typeface="+mj-lt"/>
              </a:rPr>
              <a:t>Agentes de Control Metropolitanos – Planes de Seguridad y Atención al Cliente</a:t>
            </a:r>
          </a:p>
          <a:p>
            <a:pPr marL="742950" lvl="1" indent="-285750" algn="just">
              <a:buFont typeface="Arial" panose="020B0604020202020204" pitchFamily="34" charset="0"/>
              <a:buChar char="•"/>
            </a:pPr>
            <a:r>
              <a:rPr lang="es-EC" dirty="0">
                <a:latin typeface="+mj-lt"/>
              </a:rPr>
              <a:t>CNT / Ecu 911 - Telecomunicaciones</a:t>
            </a:r>
          </a:p>
          <a:p>
            <a:pPr marL="742950" lvl="1" indent="-285750" algn="just">
              <a:buFont typeface="Arial" panose="020B0604020202020204" pitchFamily="34" charset="0"/>
              <a:buChar char="•"/>
            </a:pPr>
            <a:r>
              <a:rPr lang="es-EC" dirty="0">
                <a:latin typeface="+mj-lt"/>
              </a:rPr>
              <a:t>Fiscalía – Protocolos Judiciales </a:t>
            </a:r>
          </a:p>
          <a:p>
            <a:pPr marL="742950" lvl="1" indent="-285750" algn="just">
              <a:buFont typeface="Arial" panose="020B0604020202020204" pitchFamily="34" charset="0"/>
              <a:buChar char="•"/>
            </a:pPr>
            <a:endParaRPr lang="es-EC" dirty="0">
              <a:latin typeface="+mj-lt"/>
            </a:endParaRPr>
          </a:p>
          <a:p>
            <a:pPr marL="742950" lvl="1" indent="-285750">
              <a:buFont typeface="Arial" panose="020B0604020202020204" pitchFamily="34" charset="0"/>
              <a:buChar char="•"/>
            </a:pPr>
            <a:endParaRPr lang="es-EC" dirty="0">
              <a:latin typeface="+mj-lt"/>
            </a:endParaRPr>
          </a:p>
        </p:txBody>
      </p:sp>
      <p:pic>
        <p:nvPicPr>
          <p:cNvPr id="8" name="Imagen 7">
            <a:extLst>
              <a:ext uri="{FF2B5EF4-FFF2-40B4-BE49-F238E27FC236}">
                <a16:creationId xmlns:a16="http://schemas.microsoft.com/office/drawing/2014/main" id="{FF153866-1F4B-8B42-8D83-3CD76F5E1600}"/>
              </a:ext>
            </a:extLst>
          </p:cNvPr>
          <p:cNvPicPr>
            <a:picLocks noChangeAspect="1"/>
          </p:cNvPicPr>
          <p:nvPr/>
        </p:nvPicPr>
        <p:blipFill>
          <a:blip r:embed="rId2"/>
          <a:stretch>
            <a:fillRect/>
          </a:stretch>
        </p:blipFill>
        <p:spPr>
          <a:xfrm>
            <a:off x="0" y="5988722"/>
            <a:ext cx="12192000" cy="903698"/>
          </a:xfrm>
          <a:prstGeom prst="rect">
            <a:avLst/>
          </a:prstGeom>
        </p:spPr>
      </p:pic>
    </p:spTree>
    <p:extLst>
      <p:ext uri="{BB962C8B-B14F-4D97-AF65-F5344CB8AC3E}">
        <p14:creationId xmlns:p14="http://schemas.microsoft.com/office/powerpoint/2010/main" val="355683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56707" y="638444"/>
            <a:ext cx="3062120" cy="461665"/>
          </a:xfrm>
          <a:prstGeom prst="rect">
            <a:avLst/>
          </a:prstGeom>
        </p:spPr>
        <p:txBody>
          <a:bodyPr wrap="none">
            <a:spAutoFit/>
          </a:bodyPr>
          <a:lstStyle/>
          <a:p>
            <a:r>
              <a:rPr lang="es-US" sz="2400" b="1" dirty="0">
                <a:solidFill>
                  <a:srgbClr val="C00000"/>
                </a:solidFill>
                <a:cs typeface="Times New Roman" panose="02020603050405020304" pitchFamily="18" charset="0"/>
              </a:rPr>
              <a:t>SISTEMA DE RECAUDO</a:t>
            </a:r>
            <a:endParaRPr lang="es-EC" sz="2400" b="1" dirty="0">
              <a:solidFill>
                <a:srgbClr val="C00000"/>
              </a:solidFill>
              <a:cs typeface="Times New Roman" panose="02020603050405020304" pitchFamily="18" charset="0"/>
            </a:endParaRPr>
          </a:p>
        </p:txBody>
      </p:sp>
      <p:sp>
        <p:nvSpPr>
          <p:cNvPr id="2" name="CuadroTexto 1"/>
          <p:cNvSpPr txBox="1"/>
          <p:nvPr/>
        </p:nvSpPr>
        <p:spPr>
          <a:xfrm>
            <a:off x="656707" y="1305341"/>
            <a:ext cx="10371908" cy="4247317"/>
          </a:xfrm>
          <a:prstGeom prst="rect">
            <a:avLst/>
          </a:prstGeom>
          <a:noFill/>
        </p:spPr>
        <p:txBody>
          <a:bodyPr wrap="square" rtlCol="0">
            <a:spAutoFit/>
          </a:bodyPr>
          <a:lstStyle/>
          <a:p>
            <a:pPr algn="just"/>
            <a:r>
              <a:rPr lang="es-ES" b="1" dirty="0">
                <a:solidFill>
                  <a:srgbClr val="002060"/>
                </a:solidFill>
              </a:rPr>
              <a:t>SERVICIO DEL SISTEMA DE VENTA Y RECAUDO PARA LA PLMQ</a:t>
            </a:r>
          </a:p>
          <a:p>
            <a:pPr algn="just"/>
            <a:endParaRPr lang="es-EC" b="1" dirty="0"/>
          </a:p>
          <a:p>
            <a:pPr marL="285750" indent="-285750" algn="just">
              <a:buFont typeface="Arial" panose="020B0604020202020204" pitchFamily="34" charset="0"/>
              <a:buChar char="•"/>
            </a:pPr>
            <a:r>
              <a:rPr lang="es-EC" dirty="0"/>
              <a:t>La Secretaría de Movilidad delegó (Of SM-2020-1322 de 18-05-2020) a la EPMMQ, la contratación de la adquisición, instalación y operación del subsistema de recaudo tarifario para la PLMQ. (Nivel 3). </a:t>
            </a:r>
          </a:p>
          <a:p>
            <a:pPr marL="285750" indent="-285750" algn="just">
              <a:buFont typeface="Arial" panose="020B0604020202020204" pitchFamily="34" charset="0"/>
              <a:buChar char="•"/>
            </a:pPr>
            <a:r>
              <a:rPr lang="es-EC" dirty="0"/>
              <a:t>La administración, implementación y mantenimiento de los equipos del sistema de recaudo, software y medios de pago; serán contratados con aplicación de la norma legal correspondiente.</a:t>
            </a:r>
          </a:p>
          <a:p>
            <a:pPr marL="285750" indent="-285750" algn="just">
              <a:buFont typeface="Arial" panose="020B0604020202020204" pitchFamily="34" charset="0"/>
              <a:buChar char="•"/>
            </a:pPr>
            <a:r>
              <a:rPr lang="es-EC" dirty="0"/>
              <a:t>Al momento se elabora los documentos técnicos y administrativos precontractuales.</a:t>
            </a:r>
          </a:p>
          <a:p>
            <a:pPr algn="just"/>
            <a:endParaRPr lang="es-EC" b="1" dirty="0">
              <a:solidFill>
                <a:srgbClr val="002060"/>
              </a:solidFill>
            </a:endParaRPr>
          </a:p>
          <a:p>
            <a:pPr algn="just"/>
            <a:r>
              <a:rPr lang="es-EC" b="1" dirty="0">
                <a:solidFill>
                  <a:srgbClr val="002060"/>
                </a:solidFill>
              </a:rPr>
              <a:t>PASILLOS DE ACCESO </a:t>
            </a:r>
          </a:p>
          <a:p>
            <a:pPr marL="285750" indent="-285750" algn="just">
              <a:buFont typeface="Arial" panose="020B0604020202020204" pitchFamily="34" charset="0"/>
              <a:buChar char="•"/>
            </a:pPr>
            <a:r>
              <a:rPr lang="es-EC" dirty="0"/>
              <a:t>En trabajo conjunto con la Administración General, se ha concretado asegurar los fondos necesarios para la implementación de los pasillos de acceso en el marco del contrato de construcción Fase II del Metro-CL1.</a:t>
            </a:r>
          </a:p>
          <a:p>
            <a:pPr marL="285750" indent="-285750" algn="just">
              <a:buFont typeface="Arial" panose="020B0604020202020204" pitchFamily="34" charset="0"/>
              <a:buChar char="•"/>
            </a:pPr>
            <a:r>
              <a:rPr lang="es-EC" dirty="0"/>
              <a:t>Se estima terminar los trabajos de instalación de los pasillos hasta el primer cuatrimestre del 2021.</a:t>
            </a:r>
          </a:p>
          <a:p>
            <a:pPr algn="just"/>
            <a:endParaRPr lang="es-EC" dirty="0"/>
          </a:p>
          <a:p>
            <a:pPr marL="285750" indent="-285750">
              <a:buFont typeface="Arial" panose="020B0604020202020204" pitchFamily="34" charset="0"/>
              <a:buChar char="•"/>
            </a:pPr>
            <a:endParaRPr lang="es-EC" dirty="0"/>
          </a:p>
        </p:txBody>
      </p:sp>
      <p:pic>
        <p:nvPicPr>
          <p:cNvPr id="8" name="Imagen 7">
            <a:extLst>
              <a:ext uri="{FF2B5EF4-FFF2-40B4-BE49-F238E27FC236}">
                <a16:creationId xmlns:a16="http://schemas.microsoft.com/office/drawing/2014/main" id="{3559885C-849F-1F4D-8D27-C14B3A64385D}"/>
              </a:ext>
            </a:extLst>
          </p:cNvPr>
          <p:cNvPicPr>
            <a:picLocks noChangeAspect="1"/>
          </p:cNvPicPr>
          <p:nvPr/>
        </p:nvPicPr>
        <p:blipFill>
          <a:blip r:embed="rId2"/>
          <a:stretch>
            <a:fillRect/>
          </a:stretch>
        </p:blipFill>
        <p:spPr>
          <a:xfrm>
            <a:off x="0" y="5988722"/>
            <a:ext cx="12192000" cy="903698"/>
          </a:xfrm>
          <a:prstGeom prst="rect">
            <a:avLst/>
          </a:prstGeom>
        </p:spPr>
      </p:pic>
    </p:spTree>
    <p:extLst>
      <p:ext uri="{BB962C8B-B14F-4D97-AF65-F5344CB8AC3E}">
        <p14:creationId xmlns:p14="http://schemas.microsoft.com/office/powerpoint/2010/main" val="265479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Resultado de imagen para PERSONA AZU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960" y="5887176"/>
            <a:ext cx="311944" cy="623888"/>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7082" y="5952292"/>
            <a:ext cx="1001321" cy="530615"/>
          </a:xfrm>
          <a:prstGeom prst="rect">
            <a:avLst/>
          </a:prstGeom>
        </p:spPr>
      </p:pic>
      <p:graphicFrame>
        <p:nvGraphicFramePr>
          <p:cNvPr id="26" name="Diagrama 91">
            <a:extLst>
              <a:ext uri="{FF2B5EF4-FFF2-40B4-BE49-F238E27FC236}">
                <a16:creationId xmlns:a16="http://schemas.microsoft.com/office/drawing/2014/main" id="{748D4A42-F5F6-47C9-A992-EFDF2E8BB87F}"/>
              </a:ext>
            </a:extLst>
          </p:cNvPr>
          <p:cNvGraphicFramePr/>
          <p:nvPr/>
        </p:nvGraphicFramePr>
        <p:xfrm>
          <a:off x="773975" y="231192"/>
          <a:ext cx="2301906" cy="63838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5" name="Grupo 14"/>
          <p:cNvGrpSpPr/>
          <p:nvPr/>
        </p:nvGrpSpPr>
        <p:grpSpPr>
          <a:xfrm>
            <a:off x="2040714" y="839195"/>
            <a:ext cx="1027698" cy="511813"/>
            <a:chOff x="1131439" y="2558785"/>
            <a:chExt cx="1065179" cy="1266306"/>
          </a:xfrm>
          <a:solidFill>
            <a:schemeClr val="accent2"/>
          </a:solidFill>
          <a:scene3d>
            <a:camera prst="orthographicFront"/>
            <a:lightRig rig="threePt" dir="t">
              <a:rot lat="0" lon="0" rev="7500000"/>
            </a:lightRig>
          </a:scene3d>
        </p:grpSpPr>
        <p:sp>
          <p:nvSpPr>
            <p:cNvPr id="19" name="Flecha derecha 18"/>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0" name="Flecha derecha 4"/>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700" kern="1200" dirty="0"/>
            </a:p>
            <a:p>
              <a:pPr marL="57150" lvl="1" indent="-57150" algn="l" defTabSz="311150">
                <a:lnSpc>
                  <a:spcPct val="90000"/>
                </a:lnSpc>
                <a:spcBef>
                  <a:spcPct val="0"/>
                </a:spcBef>
                <a:spcAft>
                  <a:spcPct val="15000"/>
                </a:spcAft>
                <a:buChar char="••"/>
              </a:pPr>
              <a:r>
                <a:rPr lang="es-ES" sz="700" b="1" dirty="0" err="1"/>
                <a:t>Clearing</a:t>
              </a:r>
              <a:r>
                <a:rPr lang="es-ES" sz="700" b="1" dirty="0"/>
                <a:t>  Control Ciudad</a:t>
              </a:r>
              <a:endParaRPr lang="es-ES" sz="700" b="1" kern="1200" dirty="0"/>
            </a:p>
          </p:txBody>
        </p:sp>
      </p:grpSp>
      <p:grpSp>
        <p:nvGrpSpPr>
          <p:cNvPr id="16" name="Grupo 15"/>
          <p:cNvGrpSpPr/>
          <p:nvPr/>
        </p:nvGrpSpPr>
        <p:grpSpPr>
          <a:xfrm>
            <a:off x="1064803" y="389592"/>
            <a:ext cx="815475" cy="1242771"/>
            <a:chOff x="105286" y="901627"/>
            <a:chExt cx="1026152" cy="4580623"/>
          </a:xfrm>
          <a:scene3d>
            <a:camera prst="orthographicFront"/>
            <a:lightRig rig="threePt" dir="t">
              <a:rot lat="0" lon="0" rev="7500000"/>
            </a:lightRig>
          </a:scene3d>
        </p:grpSpPr>
        <p:sp>
          <p:nvSpPr>
            <p:cNvPr id="17" name="Rectángulo redondeado 16"/>
            <p:cNvSpPr/>
            <p:nvPr/>
          </p:nvSpPr>
          <p:spPr>
            <a:xfrm>
              <a:off x="105286" y="901627"/>
              <a:ext cx="1026152" cy="4580623"/>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Rectángulo 17"/>
            <p:cNvSpPr/>
            <p:nvPr/>
          </p:nvSpPr>
          <p:spPr>
            <a:xfrm>
              <a:off x="155379" y="951720"/>
              <a:ext cx="925966" cy="4480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1000" kern="1200" dirty="0"/>
                <a:t>Nivel  4</a:t>
              </a:r>
            </a:p>
          </p:txBody>
        </p:sp>
      </p:grpSp>
      <p:grpSp>
        <p:nvGrpSpPr>
          <p:cNvPr id="21" name="Grupo 20"/>
          <p:cNvGrpSpPr/>
          <p:nvPr/>
        </p:nvGrpSpPr>
        <p:grpSpPr>
          <a:xfrm>
            <a:off x="2000905" y="2145942"/>
            <a:ext cx="1027698" cy="511813"/>
            <a:chOff x="1131439" y="2558785"/>
            <a:chExt cx="1065179" cy="1266306"/>
          </a:xfrm>
          <a:solidFill>
            <a:schemeClr val="accent1"/>
          </a:solidFill>
          <a:scene3d>
            <a:camera prst="orthographicFront"/>
            <a:lightRig rig="threePt" dir="t">
              <a:rot lat="0" lon="0" rev="7500000"/>
            </a:lightRig>
          </a:scene3d>
        </p:grpSpPr>
        <p:sp>
          <p:nvSpPr>
            <p:cNvPr id="23" name="Flecha derecha 22"/>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4" name="Flecha derecha 4"/>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700" kern="1200" dirty="0"/>
            </a:p>
            <a:p>
              <a:pPr marL="57150" lvl="1" indent="-57150" algn="l" defTabSz="311150">
                <a:lnSpc>
                  <a:spcPct val="90000"/>
                </a:lnSpc>
                <a:spcBef>
                  <a:spcPct val="0"/>
                </a:spcBef>
                <a:spcAft>
                  <a:spcPct val="15000"/>
                </a:spcAft>
                <a:buChar char="••"/>
              </a:pPr>
              <a:r>
                <a:rPr lang="es-ES" sz="700" b="1" dirty="0"/>
                <a:t>Portal Operador</a:t>
              </a:r>
              <a:endParaRPr lang="es-ES" sz="700" b="1" kern="1200" dirty="0"/>
            </a:p>
          </p:txBody>
        </p:sp>
      </p:grpSp>
      <p:grpSp>
        <p:nvGrpSpPr>
          <p:cNvPr id="25" name="Grupo 24"/>
          <p:cNvGrpSpPr/>
          <p:nvPr/>
        </p:nvGrpSpPr>
        <p:grpSpPr>
          <a:xfrm>
            <a:off x="1024994" y="1696339"/>
            <a:ext cx="815475" cy="1242771"/>
            <a:chOff x="105286" y="901627"/>
            <a:chExt cx="1026152" cy="4580623"/>
          </a:xfrm>
          <a:solidFill>
            <a:schemeClr val="accent1"/>
          </a:solidFill>
          <a:scene3d>
            <a:camera prst="orthographicFront"/>
            <a:lightRig rig="threePt" dir="t">
              <a:rot lat="0" lon="0" rev="7500000"/>
            </a:lightRig>
          </a:scene3d>
        </p:grpSpPr>
        <p:sp>
          <p:nvSpPr>
            <p:cNvPr id="27" name="Rectángulo redondeado 26"/>
            <p:cNvSpPr/>
            <p:nvPr/>
          </p:nvSpPr>
          <p:spPr>
            <a:xfrm>
              <a:off x="105286" y="901627"/>
              <a:ext cx="1026152" cy="4580623"/>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Rectángulo 28"/>
            <p:cNvSpPr/>
            <p:nvPr/>
          </p:nvSpPr>
          <p:spPr>
            <a:xfrm>
              <a:off x="155379" y="951720"/>
              <a:ext cx="925966" cy="44804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1000" kern="1200" dirty="0"/>
                <a:t>Nivel  3</a:t>
              </a:r>
            </a:p>
          </p:txBody>
        </p:sp>
      </p:grpSp>
      <p:grpSp>
        <p:nvGrpSpPr>
          <p:cNvPr id="30" name="Grupo 29"/>
          <p:cNvGrpSpPr/>
          <p:nvPr/>
        </p:nvGrpSpPr>
        <p:grpSpPr>
          <a:xfrm>
            <a:off x="2000904" y="3430657"/>
            <a:ext cx="1053811" cy="511813"/>
            <a:chOff x="1131439" y="2558785"/>
            <a:chExt cx="1065179" cy="1266306"/>
          </a:xfrm>
          <a:solidFill>
            <a:schemeClr val="accent6"/>
          </a:solidFill>
          <a:scene3d>
            <a:camera prst="orthographicFront"/>
            <a:lightRig rig="threePt" dir="t">
              <a:rot lat="0" lon="0" rev="7500000"/>
            </a:lightRig>
          </a:scene3d>
        </p:grpSpPr>
        <p:sp>
          <p:nvSpPr>
            <p:cNvPr id="31" name="Flecha derecha 30"/>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32" name="Flecha derecha 4"/>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700" kern="1200" dirty="0"/>
            </a:p>
            <a:p>
              <a:pPr marL="57150" lvl="1" indent="-57150" algn="l" defTabSz="311150">
                <a:lnSpc>
                  <a:spcPct val="90000"/>
                </a:lnSpc>
                <a:spcBef>
                  <a:spcPct val="0"/>
                </a:spcBef>
                <a:spcAft>
                  <a:spcPct val="15000"/>
                </a:spcAft>
                <a:buChar char="••"/>
              </a:pPr>
              <a:r>
                <a:rPr lang="es-ES" sz="700" b="1" dirty="0"/>
                <a:t> Redes de Recarga y Venta</a:t>
              </a:r>
              <a:endParaRPr lang="es-ES" sz="700" b="1" kern="1200" dirty="0"/>
            </a:p>
          </p:txBody>
        </p:sp>
      </p:grpSp>
      <p:grpSp>
        <p:nvGrpSpPr>
          <p:cNvPr id="33" name="Grupo 32"/>
          <p:cNvGrpSpPr/>
          <p:nvPr/>
        </p:nvGrpSpPr>
        <p:grpSpPr>
          <a:xfrm>
            <a:off x="1024994" y="2981054"/>
            <a:ext cx="815475" cy="1242771"/>
            <a:chOff x="105286" y="901627"/>
            <a:chExt cx="1026152" cy="4580623"/>
          </a:xfrm>
          <a:solidFill>
            <a:schemeClr val="accent6"/>
          </a:solidFill>
          <a:scene3d>
            <a:camera prst="orthographicFront"/>
            <a:lightRig rig="threePt" dir="t">
              <a:rot lat="0" lon="0" rev="7500000"/>
            </a:lightRig>
          </a:scene3d>
        </p:grpSpPr>
        <p:sp>
          <p:nvSpPr>
            <p:cNvPr id="34" name="Rectángulo redondeado 33"/>
            <p:cNvSpPr/>
            <p:nvPr/>
          </p:nvSpPr>
          <p:spPr>
            <a:xfrm>
              <a:off x="105286" y="901627"/>
              <a:ext cx="1026152" cy="4580623"/>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5" name="Rectángulo 34"/>
            <p:cNvSpPr/>
            <p:nvPr/>
          </p:nvSpPr>
          <p:spPr>
            <a:xfrm>
              <a:off x="155379" y="951720"/>
              <a:ext cx="925966" cy="44804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1000" kern="1200" dirty="0"/>
                <a:t>Nivel 2</a:t>
              </a:r>
            </a:p>
          </p:txBody>
        </p:sp>
      </p:grpSp>
      <p:grpSp>
        <p:nvGrpSpPr>
          <p:cNvPr id="36" name="Grupo 35"/>
          <p:cNvGrpSpPr/>
          <p:nvPr/>
        </p:nvGrpSpPr>
        <p:grpSpPr>
          <a:xfrm>
            <a:off x="1981192" y="4715372"/>
            <a:ext cx="1027698" cy="600206"/>
            <a:chOff x="1131439" y="2558785"/>
            <a:chExt cx="1065179" cy="1266306"/>
          </a:xfrm>
          <a:solidFill>
            <a:srgbClr val="002060"/>
          </a:solidFill>
          <a:scene3d>
            <a:camera prst="orthographicFront"/>
            <a:lightRig rig="threePt" dir="t">
              <a:rot lat="0" lon="0" rev="7500000"/>
            </a:lightRig>
          </a:scene3d>
        </p:grpSpPr>
        <p:sp>
          <p:nvSpPr>
            <p:cNvPr id="37" name="Flecha derecha 36"/>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38" name="Flecha derecha 4"/>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700" kern="1200" dirty="0"/>
            </a:p>
            <a:p>
              <a:pPr marL="57150" lvl="1" indent="-57150" algn="l" defTabSz="311150">
                <a:lnSpc>
                  <a:spcPct val="90000"/>
                </a:lnSpc>
                <a:spcBef>
                  <a:spcPct val="0"/>
                </a:spcBef>
                <a:spcAft>
                  <a:spcPct val="15000"/>
                </a:spcAft>
                <a:buChar char="••"/>
              </a:pPr>
              <a:r>
                <a:rPr lang="es-ES" sz="700" b="1" dirty="0"/>
                <a:t>Validadores, dispositivos electrónicos</a:t>
              </a:r>
              <a:endParaRPr lang="es-ES" sz="700" b="1" kern="1200" dirty="0"/>
            </a:p>
          </p:txBody>
        </p:sp>
      </p:grpSp>
      <p:grpSp>
        <p:nvGrpSpPr>
          <p:cNvPr id="39" name="Grupo 38"/>
          <p:cNvGrpSpPr/>
          <p:nvPr/>
        </p:nvGrpSpPr>
        <p:grpSpPr>
          <a:xfrm>
            <a:off x="1005281" y="4265769"/>
            <a:ext cx="815475" cy="1242771"/>
            <a:chOff x="105286" y="901627"/>
            <a:chExt cx="1026152" cy="4580623"/>
          </a:xfrm>
          <a:solidFill>
            <a:srgbClr val="002060"/>
          </a:solidFill>
          <a:scene3d>
            <a:camera prst="orthographicFront"/>
            <a:lightRig rig="threePt" dir="t">
              <a:rot lat="0" lon="0" rev="7500000"/>
            </a:lightRig>
          </a:scene3d>
        </p:grpSpPr>
        <p:sp>
          <p:nvSpPr>
            <p:cNvPr id="40" name="Rectángulo redondeado 39"/>
            <p:cNvSpPr/>
            <p:nvPr/>
          </p:nvSpPr>
          <p:spPr>
            <a:xfrm>
              <a:off x="105286" y="901627"/>
              <a:ext cx="1026152" cy="4580623"/>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Rectángulo 40"/>
            <p:cNvSpPr/>
            <p:nvPr/>
          </p:nvSpPr>
          <p:spPr>
            <a:xfrm>
              <a:off x="155379" y="951720"/>
              <a:ext cx="925966" cy="44804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1000" dirty="0"/>
                <a:t>Nivel 1 </a:t>
              </a:r>
              <a:endParaRPr lang="es-ES" sz="1000" kern="1200" dirty="0"/>
            </a:p>
          </p:txBody>
        </p:sp>
      </p:grpSp>
      <p:grpSp>
        <p:nvGrpSpPr>
          <p:cNvPr id="42" name="Grupo 41"/>
          <p:cNvGrpSpPr/>
          <p:nvPr/>
        </p:nvGrpSpPr>
        <p:grpSpPr>
          <a:xfrm>
            <a:off x="1981192" y="6000087"/>
            <a:ext cx="1027698" cy="511813"/>
            <a:chOff x="1131439" y="2558785"/>
            <a:chExt cx="1065179" cy="1266306"/>
          </a:xfrm>
          <a:solidFill>
            <a:schemeClr val="accent4"/>
          </a:solidFill>
          <a:scene3d>
            <a:camera prst="orthographicFront"/>
            <a:lightRig rig="threePt" dir="t">
              <a:rot lat="0" lon="0" rev="7500000"/>
            </a:lightRig>
          </a:scene3d>
        </p:grpSpPr>
        <p:sp>
          <p:nvSpPr>
            <p:cNvPr id="44" name="Flecha derecha 43"/>
            <p:cNvSpPr/>
            <p:nvPr/>
          </p:nvSpPr>
          <p:spPr>
            <a:xfrm>
              <a:off x="1131439" y="2558785"/>
              <a:ext cx="1065179" cy="1266306"/>
            </a:xfrm>
            <a:prstGeom prst="rightArrow">
              <a:avLst>
                <a:gd name="adj1" fmla="val 75000"/>
                <a:gd name="adj2" fmla="val 50000"/>
              </a:avLst>
            </a:prstGeom>
            <a:grpFill/>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45" name="Flecha derecha 4"/>
            <p:cNvSpPr/>
            <p:nvPr/>
          </p:nvSpPr>
          <p:spPr>
            <a:xfrm>
              <a:off x="1131439" y="2717073"/>
              <a:ext cx="665737" cy="949730"/>
            </a:xfrm>
            <a:prstGeom prst="rect">
              <a:avLst/>
            </a:prstGeom>
            <a:grp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es-ES" sz="700" kern="1200" dirty="0"/>
            </a:p>
            <a:p>
              <a:pPr marL="57150" lvl="1" indent="-57150" algn="l" defTabSz="311150">
                <a:lnSpc>
                  <a:spcPct val="90000"/>
                </a:lnSpc>
                <a:spcBef>
                  <a:spcPct val="0"/>
                </a:spcBef>
                <a:spcAft>
                  <a:spcPct val="15000"/>
                </a:spcAft>
                <a:buChar char="••"/>
              </a:pPr>
              <a:r>
                <a:rPr lang="es-ES" sz="700" b="1" dirty="0"/>
                <a:t>Medio de  Pago</a:t>
              </a:r>
              <a:endParaRPr lang="es-ES" sz="700" b="1" kern="1200" dirty="0"/>
            </a:p>
          </p:txBody>
        </p:sp>
      </p:grpSp>
      <p:grpSp>
        <p:nvGrpSpPr>
          <p:cNvPr id="46" name="Grupo 45"/>
          <p:cNvGrpSpPr/>
          <p:nvPr/>
        </p:nvGrpSpPr>
        <p:grpSpPr>
          <a:xfrm>
            <a:off x="1005281" y="5550484"/>
            <a:ext cx="815475" cy="1242771"/>
            <a:chOff x="105286" y="901627"/>
            <a:chExt cx="1026152" cy="4580623"/>
          </a:xfrm>
          <a:solidFill>
            <a:srgbClr val="FFC000"/>
          </a:solidFill>
          <a:scene3d>
            <a:camera prst="orthographicFront"/>
            <a:lightRig rig="threePt" dir="t">
              <a:rot lat="0" lon="0" rev="7500000"/>
            </a:lightRig>
          </a:scene3d>
        </p:grpSpPr>
        <p:sp>
          <p:nvSpPr>
            <p:cNvPr id="47" name="Rectángulo redondeado 46"/>
            <p:cNvSpPr/>
            <p:nvPr/>
          </p:nvSpPr>
          <p:spPr>
            <a:xfrm>
              <a:off x="105286" y="901627"/>
              <a:ext cx="1026152" cy="4580623"/>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8" name="Rectángulo 47"/>
            <p:cNvSpPr/>
            <p:nvPr/>
          </p:nvSpPr>
          <p:spPr>
            <a:xfrm>
              <a:off x="155379" y="951720"/>
              <a:ext cx="925966" cy="44804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1000" kern="1200" dirty="0"/>
                <a:t>Nivel  0</a:t>
              </a:r>
            </a:p>
          </p:txBody>
        </p:sp>
      </p:grpSp>
      <p:pic>
        <p:nvPicPr>
          <p:cNvPr id="6" name="Imagen 5"/>
          <p:cNvPicPr>
            <a:picLocks noChangeAspect="1"/>
          </p:cNvPicPr>
          <p:nvPr/>
        </p:nvPicPr>
        <p:blipFill>
          <a:blip r:embed="rId10"/>
          <a:stretch>
            <a:fillRect/>
          </a:stretch>
        </p:blipFill>
        <p:spPr>
          <a:xfrm>
            <a:off x="4993619" y="5818433"/>
            <a:ext cx="975138" cy="675948"/>
          </a:xfrm>
          <a:prstGeom prst="rect">
            <a:avLst/>
          </a:prstGeom>
        </p:spPr>
      </p:pic>
      <p:pic>
        <p:nvPicPr>
          <p:cNvPr id="7" name="Imagen 6"/>
          <p:cNvPicPr>
            <a:picLocks noChangeAspect="1"/>
          </p:cNvPicPr>
          <p:nvPr/>
        </p:nvPicPr>
        <p:blipFill>
          <a:blip r:embed="rId11"/>
          <a:stretch>
            <a:fillRect/>
          </a:stretch>
        </p:blipFill>
        <p:spPr>
          <a:xfrm>
            <a:off x="4190872" y="5835841"/>
            <a:ext cx="719525" cy="675554"/>
          </a:xfrm>
          <a:prstGeom prst="rect">
            <a:avLst/>
          </a:prstGeom>
        </p:spPr>
      </p:pic>
      <p:pic>
        <p:nvPicPr>
          <p:cNvPr id="8" name="Imagen 7"/>
          <p:cNvPicPr>
            <a:picLocks noChangeAspect="1"/>
          </p:cNvPicPr>
          <p:nvPr/>
        </p:nvPicPr>
        <p:blipFill>
          <a:blip r:embed="rId12"/>
          <a:stretch>
            <a:fillRect/>
          </a:stretch>
        </p:blipFill>
        <p:spPr>
          <a:xfrm>
            <a:off x="6180867" y="5879192"/>
            <a:ext cx="878603" cy="588851"/>
          </a:xfrm>
          <a:prstGeom prst="rect">
            <a:avLst/>
          </a:prstGeom>
        </p:spPr>
      </p:pic>
      <p:pic>
        <p:nvPicPr>
          <p:cNvPr id="49" name="Imagen 48"/>
          <p:cNvPicPr>
            <a:picLocks noChangeAspect="1"/>
          </p:cNvPicPr>
          <p:nvPr/>
        </p:nvPicPr>
        <p:blipFill>
          <a:blip r:embed="rId13"/>
          <a:stretch>
            <a:fillRect/>
          </a:stretch>
        </p:blipFill>
        <p:spPr>
          <a:xfrm>
            <a:off x="7225316" y="5879191"/>
            <a:ext cx="859853" cy="594949"/>
          </a:xfrm>
          <a:prstGeom prst="rect">
            <a:avLst/>
          </a:prstGeom>
        </p:spPr>
      </p:pic>
      <p:pic>
        <p:nvPicPr>
          <p:cNvPr id="50" name="Imagen 49"/>
          <p:cNvPicPr>
            <a:picLocks noChangeAspect="1"/>
          </p:cNvPicPr>
          <p:nvPr/>
        </p:nvPicPr>
        <p:blipFill>
          <a:blip r:embed="rId14"/>
          <a:stretch>
            <a:fillRect/>
          </a:stretch>
        </p:blipFill>
        <p:spPr>
          <a:xfrm>
            <a:off x="8272019" y="5928416"/>
            <a:ext cx="774882" cy="501989"/>
          </a:xfrm>
          <a:prstGeom prst="rect">
            <a:avLst/>
          </a:prstGeom>
        </p:spPr>
      </p:pic>
      <p:pic>
        <p:nvPicPr>
          <p:cNvPr id="51" name="Imagen 50"/>
          <p:cNvPicPr>
            <a:picLocks noChangeAspect="1"/>
          </p:cNvPicPr>
          <p:nvPr/>
        </p:nvPicPr>
        <p:blipFill>
          <a:blip r:embed="rId15"/>
          <a:stretch>
            <a:fillRect/>
          </a:stretch>
        </p:blipFill>
        <p:spPr>
          <a:xfrm>
            <a:off x="9341728" y="5772839"/>
            <a:ext cx="553051" cy="761057"/>
          </a:xfrm>
          <a:prstGeom prst="rect">
            <a:avLst/>
          </a:prstGeom>
        </p:spPr>
      </p:pic>
      <p:pic>
        <p:nvPicPr>
          <p:cNvPr id="52" name="Imagen 51"/>
          <p:cNvPicPr>
            <a:picLocks noChangeAspect="1"/>
          </p:cNvPicPr>
          <p:nvPr/>
        </p:nvPicPr>
        <p:blipFill>
          <a:blip r:embed="rId16"/>
          <a:stretch>
            <a:fillRect/>
          </a:stretch>
        </p:blipFill>
        <p:spPr>
          <a:xfrm>
            <a:off x="10144475" y="6023365"/>
            <a:ext cx="681529" cy="388471"/>
          </a:xfrm>
          <a:prstGeom prst="rect">
            <a:avLst/>
          </a:prstGeom>
        </p:spPr>
      </p:pic>
      <p:pic>
        <p:nvPicPr>
          <p:cNvPr id="53" name="Imagen 52"/>
          <p:cNvPicPr>
            <a:picLocks noChangeAspect="1"/>
          </p:cNvPicPr>
          <p:nvPr/>
        </p:nvPicPr>
        <p:blipFill>
          <a:blip r:embed="rId17"/>
          <a:stretch>
            <a:fillRect/>
          </a:stretch>
        </p:blipFill>
        <p:spPr>
          <a:xfrm>
            <a:off x="3336053" y="4521758"/>
            <a:ext cx="7928149" cy="1135464"/>
          </a:xfrm>
          <a:prstGeom prst="rect">
            <a:avLst/>
          </a:prstGeom>
        </p:spPr>
      </p:pic>
      <p:pic>
        <p:nvPicPr>
          <p:cNvPr id="55" name="Imagen 54"/>
          <p:cNvPicPr>
            <a:picLocks noChangeAspect="1"/>
          </p:cNvPicPr>
          <p:nvPr/>
        </p:nvPicPr>
        <p:blipFill>
          <a:blip r:embed="rId18"/>
          <a:stretch>
            <a:fillRect/>
          </a:stretch>
        </p:blipFill>
        <p:spPr>
          <a:xfrm>
            <a:off x="5018856" y="3373442"/>
            <a:ext cx="617780" cy="518935"/>
          </a:xfrm>
          <a:prstGeom prst="rect">
            <a:avLst/>
          </a:prstGeom>
        </p:spPr>
      </p:pic>
      <p:pic>
        <p:nvPicPr>
          <p:cNvPr id="56" name="Imagen 55"/>
          <p:cNvPicPr>
            <a:picLocks noChangeAspect="1"/>
          </p:cNvPicPr>
          <p:nvPr/>
        </p:nvPicPr>
        <p:blipFill>
          <a:blip r:embed="rId19"/>
          <a:stretch>
            <a:fillRect/>
          </a:stretch>
        </p:blipFill>
        <p:spPr>
          <a:xfrm>
            <a:off x="5783407" y="3415202"/>
            <a:ext cx="899408" cy="435414"/>
          </a:xfrm>
          <a:prstGeom prst="rect">
            <a:avLst/>
          </a:prstGeom>
        </p:spPr>
      </p:pic>
      <p:pic>
        <p:nvPicPr>
          <p:cNvPr id="57" name="Imagen 56"/>
          <p:cNvPicPr>
            <a:picLocks noChangeAspect="1"/>
          </p:cNvPicPr>
          <p:nvPr/>
        </p:nvPicPr>
        <p:blipFill>
          <a:blip r:embed="rId20"/>
          <a:stretch>
            <a:fillRect/>
          </a:stretch>
        </p:blipFill>
        <p:spPr>
          <a:xfrm>
            <a:off x="6964152" y="3373442"/>
            <a:ext cx="722331" cy="613593"/>
          </a:xfrm>
          <a:prstGeom prst="rect">
            <a:avLst/>
          </a:prstGeom>
        </p:spPr>
      </p:pic>
      <p:pic>
        <p:nvPicPr>
          <p:cNvPr id="58" name="Imagen 57"/>
          <p:cNvPicPr>
            <a:picLocks noChangeAspect="1"/>
          </p:cNvPicPr>
          <p:nvPr/>
        </p:nvPicPr>
        <p:blipFill>
          <a:blip r:embed="rId21"/>
          <a:stretch>
            <a:fillRect/>
          </a:stretch>
        </p:blipFill>
        <p:spPr>
          <a:xfrm>
            <a:off x="7870300" y="3362212"/>
            <a:ext cx="737117" cy="625367"/>
          </a:xfrm>
          <a:prstGeom prst="rect">
            <a:avLst/>
          </a:prstGeom>
        </p:spPr>
      </p:pic>
      <p:pic>
        <p:nvPicPr>
          <p:cNvPr id="59" name="Imagen 58"/>
          <p:cNvPicPr>
            <a:picLocks noChangeAspect="1"/>
          </p:cNvPicPr>
          <p:nvPr/>
        </p:nvPicPr>
        <p:blipFill>
          <a:blip r:embed="rId22"/>
          <a:stretch>
            <a:fillRect/>
          </a:stretch>
        </p:blipFill>
        <p:spPr>
          <a:xfrm>
            <a:off x="3336053" y="3340958"/>
            <a:ext cx="1376224" cy="593571"/>
          </a:xfrm>
          <a:prstGeom prst="rect">
            <a:avLst/>
          </a:prstGeom>
        </p:spPr>
      </p:pic>
      <p:pic>
        <p:nvPicPr>
          <p:cNvPr id="60" name="Imagen 59"/>
          <p:cNvPicPr>
            <a:picLocks noChangeAspect="1"/>
          </p:cNvPicPr>
          <p:nvPr/>
        </p:nvPicPr>
        <p:blipFill>
          <a:blip r:embed="rId23"/>
          <a:stretch>
            <a:fillRect/>
          </a:stretch>
        </p:blipFill>
        <p:spPr>
          <a:xfrm>
            <a:off x="8802529" y="3460269"/>
            <a:ext cx="1117618" cy="345280"/>
          </a:xfrm>
          <a:prstGeom prst="rect">
            <a:avLst/>
          </a:prstGeom>
        </p:spPr>
      </p:pic>
      <p:pic>
        <p:nvPicPr>
          <p:cNvPr id="61" name="Imagen 60"/>
          <p:cNvPicPr>
            <a:picLocks noChangeAspect="1"/>
          </p:cNvPicPr>
          <p:nvPr/>
        </p:nvPicPr>
        <p:blipFill>
          <a:blip r:embed="rId24"/>
          <a:stretch>
            <a:fillRect/>
          </a:stretch>
        </p:blipFill>
        <p:spPr>
          <a:xfrm>
            <a:off x="10188208" y="3373442"/>
            <a:ext cx="860312" cy="543083"/>
          </a:xfrm>
          <a:prstGeom prst="rect">
            <a:avLst/>
          </a:prstGeom>
        </p:spPr>
      </p:pic>
      <p:pic>
        <p:nvPicPr>
          <p:cNvPr id="62" name="Imagen 61"/>
          <p:cNvPicPr>
            <a:picLocks noChangeAspect="1"/>
          </p:cNvPicPr>
          <p:nvPr/>
        </p:nvPicPr>
        <p:blipFill>
          <a:blip r:embed="rId25"/>
          <a:stretch>
            <a:fillRect/>
          </a:stretch>
        </p:blipFill>
        <p:spPr>
          <a:xfrm>
            <a:off x="6861349" y="2317723"/>
            <a:ext cx="4308487" cy="450485"/>
          </a:xfrm>
          <a:prstGeom prst="rect">
            <a:avLst/>
          </a:prstGeom>
        </p:spPr>
      </p:pic>
      <p:pic>
        <p:nvPicPr>
          <p:cNvPr id="63" name="Imagen 62"/>
          <p:cNvPicPr>
            <a:picLocks noChangeAspect="1"/>
          </p:cNvPicPr>
          <p:nvPr/>
        </p:nvPicPr>
        <p:blipFill>
          <a:blip r:embed="rId26"/>
          <a:stretch>
            <a:fillRect/>
          </a:stretch>
        </p:blipFill>
        <p:spPr>
          <a:xfrm>
            <a:off x="3189039" y="2096924"/>
            <a:ext cx="3286923" cy="871576"/>
          </a:xfrm>
          <a:prstGeom prst="rect">
            <a:avLst/>
          </a:prstGeom>
        </p:spPr>
      </p:pic>
      <p:pic>
        <p:nvPicPr>
          <p:cNvPr id="2048" name="Imagen 2047"/>
          <p:cNvPicPr>
            <a:picLocks noChangeAspect="1"/>
          </p:cNvPicPr>
          <p:nvPr/>
        </p:nvPicPr>
        <p:blipFill>
          <a:blip r:embed="rId27"/>
          <a:stretch>
            <a:fillRect/>
          </a:stretch>
        </p:blipFill>
        <p:spPr>
          <a:xfrm>
            <a:off x="3189039" y="497287"/>
            <a:ext cx="3817874" cy="1143245"/>
          </a:xfrm>
          <a:prstGeom prst="rect">
            <a:avLst/>
          </a:prstGeom>
        </p:spPr>
      </p:pic>
      <p:pic>
        <p:nvPicPr>
          <p:cNvPr id="2049" name="Imagen 2048"/>
          <p:cNvPicPr>
            <a:picLocks noChangeAspect="1"/>
          </p:cNvPicPr>
          <p:nvPr/>
        </p:nvPicPr>
        <p:blipFill>
          <a:blip r:embed="rId28"/>
          <a:stretch>
            <a:fillRect/>
          </a:stretch>
        </p:blipFill>
        <p:spPr>
          <a:xfrm>
            <a:off x="7127540" y="648853"/>
            <a:ext cx="2079940" cy="1008950"/>
          </a:xfrm>
          <a:prstGeom prst="rect">
            <a:avLst/>
          </a:prstGeom>
        </p:spPr>
      </p:pic>
      <p:pic>
        <p:nvPicPr>
          <p:cNvPr id="2051" name="Imagen 2050"/>
          <p:cNvPicPr>
            <a:picLocks noChangeAspect="1"/>
          </p:cNvPicPr>
          <p:nvPr/>
        </p:nvPicPr>
        <p:blipFill>
          <a:blip r:embed="rId29"/>
          <a:stretch>
            <a:fillRect/>
          </a:stretch>
        </p:blipFill>
        <p:spPr>
          <a:xfrm>
            <a:off x="9701275" y="584490"/>
            <a:ext cx="1171687" cy="1163841"/>
          </a:xfrm>
          <a:prstGeom prst="rect">
            <a:avLst/>
          </a:prstGeom>
        </p:spPr>
      </p:pic>
      <p:sp>
        <p:nvSpPr>
          <p:cNvPr id="68" name="Rectángulo: esquinas diagonales redondeadas 2">
            <a:extLst>
              <a:ext uri="{FF2B5EF4-FFF2-40B4-BE49-F238E27FC236}">
                <a16:creationId xmlns:a16="http://schemas.microsoft.com/office/drawing/2014/main" id="{9C6CFF8D-F5B9-3B4E-8735-D308CD809C15}"/>
              </a:ext>
            </a:extLst>
          </p:cNvPr>
          <p:cNvSpPr/>
          <p:nvPr/>
        </p:nvSpPr>
        <p:spPr>
          <a:xfrm>
            <a:off x="11230401" y="497287"/>
            <a:ext cx="561397" cy="5951690"/>
          </a:xfrm>
          <a:prstGeom prst="round2DiagRect">
            <a:avLst/>
          </a:prstGeom>
          <a:solidFill>
            <a:srgbClr val="FFD966"/>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b="1" i="1" dirty="0">
                <a:solidFill>
                  <a:srgbClr val="002060"/>
                </a:solidFill>
                <a:effectLst>
                  <a:outerShdw blurRad="38100" dist="38100" dir="2700000" algn="tl">
                    <a:srgbClr val="000000">
                      <a:alpha val="43137"/>
                    </a:srgbClr>
                  </a:outerShdw>
                </a:effectLst>
              </a:rPr>
              <a:t>Niveles  Sistema  Integrado de Recaudo </a:t>
            </a:r>
          </a:p>
        </p:txBody>
      </p:sp>
      <p:sp>
        <p:nvSpPr>
          <p:cNvPr id="2052" name="Abrir llave 2051"/>
          <p:cNvSpPr/>
          <p:nvPr/>
        </p:nvSpPr>
        <p:spPr>
          <a:xfrm>
            <a:off x="606728" y="1748332"/>
            <a:ext cx="214735" cy="4969928"/>
          </a:xfrm>
          <a:prstGeom prst="leftBrace">
            <a:avLst/>
          </a:prstGeom>
          <a:ln>
            <a:solidFill>
              <a:srgbClr val="01FD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0" name="Rectángulo: esquinas diagonales redondeadas 2">
            <a:extLst>
              <a:ext uri="{FF2B5EF4-FFF2-40B4-BE49-F238E27FC236}">
                <a16:creationId xmlns:a16="http://schemas.microsoft.com/office/drawing/2014/main" id="{9C6CFF8D-F5B9-3B4E-8735-D308CD809C15}"/>
              </a:ext>
            </a:extLst>
          </p:cNvPr>
          <p:cNvSpPr/>
          <p:nvPr/>
        </p:nvSpPr>
        <p:spPr>
          <a:xfrm>
            <a:off x="221341" y="3182950"/>
            <a:ext cx="335203" cy="2210792"/>
          </a:xfrm>
          <a:prstGeom prst="round2DiagRect">
            <a:avLst/>
          </a:prstGeom>
          <a:gradFill flip="none" rotWithShape="1">
            <a:gsLst>
              <a:gs pos="68000">
                <a:schemeClr val="accent6"/>
              </a:gs>
              <a:gs pos="44000">
                <a:srgbClr val="0070C0"/>
              </a:gs>
              <a:gs pos="28000">
                <a:schemeClr val="accent4"/>
              </a:gs>
              <a:gs pos="87715">
                <a:srgbClr val="5894CA"/>
              </a:gs>
              <a:gs pos="80000">
                <a:srgbClr val="00B0F0"/>
              </a:gs>
              <a:gs pos="85000">
                <a:schemeClr val="accent5">
                  <a:lumMod val="95000"/>
                  <a:lumOff val="5000"/>
                </a:schemeClr>
              </a:gs>
              <a:gs pos="100000">
                <a:schemeClr val="accent5">
                  <a:lumMod val="60000"/>
                </a:schemeClr>
              </a:gs>
            </a:gsLst>
            <a:path path="circle">
              <a:fillToRect l="50000" t="130000" r="50000" b="-30000"/>
            </a:path>
            <a:tileRect/>
          </a:gradFill>
          <a:ln>
            <a:solidFill>
              <a:srgbClr val="01FD01"/>
            </a:solidFill>
          </a:ln>
          <a:effectLst>
            <a:outerShdw blurRad="50800" dist="50800" dir="5400000" sx="8000" sy="8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a:t>Operador</a:t>
            </a:r>
          </a:p>
        </p:txBody>
      </p:sp>
      <p:sp>
        <p:nvSpPr>
          <p:cNvPr id="2053" name="Flecha derecha 2052"/>
          <p:cNvSpPr/>
          <p:nvPr/>
        </p:nvSpPr>
        <p:spPr>
          <a:xfrm>
            <a:off x="3758945" y="6136460"/>
            <a:ext cx="220145" cy="191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2" name="Abrir llave 71"/>
          <p:cNvSpPr/>
          <p:nvPr/>
        </p:nvSpPr>
        <p:spPr>
          <a:xfrm>
            <a:off x="573122" y="433334"/>
            <a:ext cx="309301" cy="1185438"/>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3" name="Rectángulo: esquinas diagonales redondeadas 2">
            <a:extLst>
              <a:ext uri="{FF2B5EF4-FFF2-40B4-BE49-F238E27FC236}">
                <a16:creationId xmlns:a16="http://schemas.microsoft.com/office/drawing/2014/main" id="{9C6CFF8D-F5B9-3B4E-8735-D308CD809C15}"/>
              </a:ext>
            </a:extLst>
          </p:cNvPr>
          <p:cNvSpPr/>
          <p:nvPr/>
        </p:nvSpPr>
        <p:spPr>
          <a:xfrm>
            <a:off x="220420" y="432090"/>
            <a:ext cx="296684" cy="1305270"/>
          </a:xfrm>
          <a:prstGeom prst="round2DiagRect">
            <a:avLst/>
          </a:prstGeom>
          <a:gradFill>
            <a:gsLst>
              <a:gs pos="0">
                <a:srgbClr val="D1B73F"/>
              </a:gs>
              <a:gs pos="54000">
                <a:srgbClr val="FF0000"/>
              </a:gs>
              <a:gs pos="67000">
                <a:schemeClr val="accent5">
                  <a:lumMod val="95000"/>
                  <a:lumOff val="5000"/>
                </a:schemeClr>
              </a:gs>
              <a:gs pos="100000">
                <a:schemeClr val="accent5">
                  <a:lumMod val="60000"/>
                </a:schemeClr>
              </a:gs>
            </a:gsLst>
            <a:path path="circle">
              <a:fillToRect l="50000" t="130000" r="50000" b="-30000"/>
            </a:path>
          </a:gradFill>
          <a:ln>
            <a:solidFill>
              <a:srgbClr val="FF0000"/>
            </a:solidFill>
          </a:ln>
          <a:effectLst>
            <a:outerShdw blurRad="50800" dist="50800" dir="5400000" sx="24000" sy="2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a:t>Ciudad</a:t>
            </a:r>
          </a:p>
        </p:txBody>
      </p:sp>
      <p:sp>
        <p:nvSpPr>
          <p:cNvPr id="74" name="Rectángulo: esquinas diagonales redondeadas 4">
            <a:extLst>
              <a:ext uri="{FF2B5EF4-FFF2-40B4-BE49-F238E27FC236}">
                <a16:creationId xmlns:a16="http://schemas.microsoft.com/office/drawing/2014/main" id="{79B8E619-16B5-C340-B3C3-E96B6C67156D}"/>
              </a:ext>
            </a:extLst>
          </p:cNvPr>
          <p:cNvSpPr/>
          <p:nvPr/>
        </p:nvSpPr>
        <p:spPr>
          <a:xfrm>
            <a:off x="2000904" y="105252"/>
            <a:ext cx="8484216" cy="313647"/>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a:solidFill>
                  <a:schemeClr val="tx2"/>
                </a:solidFill>
                <a:effectLst>
                  <a:outerShdw blurRad="38100" dist="38100" dir="2700000" algn="tl">
                    <a:srgbClr val="000000">
                      <a:alpha val="43137"/>
                    </a:srgbClr>
                  </a:outerShdw>
                </a:effectLst>
              </a:rPr>
              <a:t>SISTEMA INTEGRADO DE RECAUDO</a:t>
            </a:r>
            <a:endParaRPr lang="es-AR" i="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526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esquinas diagonales redondeadas 4">
            <a:extLst>
              <a:ext uri="{FF2B5EF4-FFF2-40B4-BE49-F238E27FC236}">
                <a16:creationId xmlns:a16="http://schemas.microsoft.com/office/drawing/2014/main" id="{79B8E619-16B5-C340-B3C3-E96B6C67156D}"/>
              </a:ext>
            </a:extLst>
          </p:cNvPr>
          <p:cNvSpPr/>
          <p:nvPr/>
        </p:nvSpPr>
        <p:spPr>
          <a:xfrm>
            <a:off x="1859711" y="5300473"/>
            <a:ext cx="7942960" cy="677083"/>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b="1" dirty="0">
                <a:solidFill>
                  <a:schemeClr val="tx1"/>
                </a:solidFill>
              </a:rPr>
              <a:t>Nivel 0</a:t>
            </a:r>
            <a:r>
              <a:rPr lang="es-AR" dirty="0">
                <a:solidFill>
                  <a:schemeClr val="tx1"/>
                </a:solidFill>
              </a:rPr>
              <a:t>: Medios de acceso o pago al sistema de transporte </a:t>
            </a:r>
          </a:p>
          <a:p>
            <a:r>
              <a:rPr lang="es-AR" dirty="0">
                <a:solidFill>
                  <a:schemeClr val="tx1"/>
                </a:solidFill>
              </a:rPr>
              <a:t>(Usuarios)</a:t>
            </a:r>
          </a:p>
        </p:txBody>
      </p:sp>
      <p:sp>
        <p:nvSpPr>
          <p:cNvPr id="3" name="Rectángulo: esquinas diagonales redondeadas 6">
            <a:extLst>
              <a:ext uri="{FF2B5EF4-FFF2-40B4-BE49-F238E27FC236}">
                <a16:creationId xmlns:a16="http://schemas.microsoft.com/office/drawing/2014/main" id="{E1AD9DC2-32FE-F449-9526-C8459B6F7F43}"/>
              </a:ext>
            </a:extLst>
          </p:cNvPr>
          <p:cNvSpPr/>
          <p:nvPr/>
        </p:nvSpPr>
        <p:spPr>
          <a:xfrm>
            <a:off x="1859711" y="3597261"/>
            <a:ext cx="7942960" cy="677083"/>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9013"/>
            <a:r>
              <a:rPr lang="es-AR" dirty="0">
                <a:solidFill>
                  <a:schemeClr val="tx1"/>
                </a:solidFill>
              </a:rPr>
              <a:t>Nivel 2: Sistema de obtención y recarga de los Medios de Acceso o</a:t>
            </a:r>
          </a:p>
          <a:p>
            <a:pPr marL="989013"/>
            <a:r>
              <a:rPr lang="es-AR" dirty="0">
                <a:solidFill>
                  <a:schemeClr val="tx1"/>
                </a:solidFill>
              </a:rPr>
              <a:t>Pago (Redes de carga/ Entidades Financieras)</a:t>
            </a:r>
          </a:p>
        </p:txBody>
      </p:sp>
      <p:sp>
        <p:nvSpPr>
          <p:cNvPr id="4" name="Rectángulo: esquinas diagonales redondeadas 7">
            <a:extLst>
              <a:ext uri="{FF2B5EF4-FFF2-40B4-BE49-F238E27FC236}">
                <a16:creationId xmlns:a16="http://schemas.microsoft.com/office/drawing/2014/main" id="{278039A5-3ED8-7146-8070-294A60DC406A}"/>
              </a:ext>
            </a:extLst>
          </p:cNvPr>
          <p:cNvSpPr/>
          <p:nvPr/>
        </p:nvSpPr>
        <p:spPr>
          <a:xfrm>
            <a:off x="1866338" y="2745655"/>
            <a:ext cx="7942960" cy="677083"/>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b="1" dirty="0">
                <a:solidFill>
                  <a:schemeClr val="tx1"/>
                </a:solidFill>
              </a:rPr>
              <a:t>Nivel 3: </a:t>
            </a:r>
            <a:r>
              <a:rPr lang="es-AR" dirty="0">
                <a:solidFill>
                  <a:schemeClr val="tx1"/>
                </a:solidFill>
              </a:rPr>
              <a:t>Sistemas de Administración y Gestión de los Operadores de Transporte</a:t>
            </a:r>
          </a:p>
          <a:p>
            <a:r>
              <a:rPr lang="es-AR" dirty="0">
                <a:solidFill>
                  <a:schemeClr val="tx1"/>
                </a:solidFill>
              </a:rPr>
              <a:t>(Operadores de Transporte)</a:t>
            </a:r>
          </a:p>
        </p:txBody>
      </p:sp>
      <p:sp>
        <p:nvSpPr>
          <p:cNvPr id="5" name="Rectángulo: esquinas diagonales redondeadas 8">
            <a:extLst>
              <a:ext uri="{FF2B5EF4-FFF2-40B4-BE49-F238E27FC236}">
                <a16:creationId xmlns:a16="http://schemas.microsoft.com/office/drawing/2014/main" id="{06A655C1-AFC6-A84C-AE3F-4B0080B3FD80}"/>
              </a:ext>
            </a:extLst>
          </p:cNvPr>
          <p:cNvSpPr/>
          <p:nvPr/>
        </p:nvSpPr>
        <p:spPr>
          <a:xfrm>
            <a:off x="1866338" y="1502651"/>
            <a:ext cx="7942960" cy="1068482"/>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b="1" dirty="0">
                <a:solidFill>
                  <a:schemeClr val="tx1"/>
                </a:solidFill>
              </a:rPr>
              <a:t>Nivel 4: </a:t>
            </a:r>
            <a:r>
              <a:rPr lang="es-AR" dirty="0">
                <a:solidFill>
                  <a:schemeClr val="tx1"/>
                </a:solidFill>
              </a:rPr>
              <a:t>Sistema Central de Procesamiento / Clearing / Cámara Compensación Administración</a:t>
            </a:r>
          </a:p>
          <a:p>
            <a:r>
              <a:rPr lang="es-AR" dirty="0">
                <a:solidFill>
                  <a:schemeClr val="tx1"/>
                </a:solidFill>
              </a:rPr>
              <a:t>(Operador Tecnológico del Sistema Integral de Recaudo)</a:t>
            </a:r>
          </a:p>
        </p:txBody>
      </p:sp>
      <p:sp>
        <p:nvSpPr>
          <p:cNvPr id="6" name="Rectángulo: esquinas diagonales redondeadas 9">
            <a:extLst>
              <a:ext uri="{FF2B5EF4-FFF2-40B4-BE49-F238E27FC236}">
                <a16:creationId xmlns:a16="http://schemas.microsoft.com/office/drawing/2014/main" id="{D5C7FBA4-40FE-DB41-8EB7-FBF91F97D9C2}"/>
              </a:ext>
            </a:extLst>
          </p:cNvPr>
          <p:cNvSpPr/>
          <p:nvPr/>
        </p:nvSpPr>
        <p:spPr>
          <a:xfrm rot="16200000">
            <a:off x="-1273093" y="3286815"/>
            <a:ext cx="4474905" cy="906575"/>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chemeClr val="bg1"/>
                </a:solidFill>
              </a:rPr>
              <a:t>Sistema Financiero / Procesadores</a:t>
            </a:r>
          </a:p>
          <a:p>
            <a:pPr algn="ctr"/>
            <a:r>
              <a:rPr lang="es-AR" dirty="0">
                <a:solidFill>
                  <a:schemeClr val="bg1"/>
                </a:solidFill>
              </a:rPr>
              <a:t>(Bancos / Empresas  tecnología / Cooperativas / Billeteras de Pago)</a:t>
            </a:r>
          </a:p>
        </p:txBody>
      </p:sp>
      <p:sp>
        <p:nvSpPr>
          <p:cNvPr id="7" name="Rectángulo: esquinas diagonales redondeadas 13">
            <a:extLst>
              <a:ext uri="{FF2B5EF4-FFF2-40B4-BE49-F238E27FC236}">
                <a16:creationId xmlns:a16="http://schemas.microsoft.com/office/drawing/2014/main" id="{DEA31817-7658-E242-A5F6-4767F8CFC8E3}"/>
              </a:ext>
            </a:extLst>
          </p:cNvPr>
          <p:cNvSpPr/>
          <p:nvPr/>
        </p:nvSpPr>
        <p:spPr>
          <a:xfrm>
            <a:off x="11211752" y="1502651"/>
            <a:ext cx="652115" cy="4474906"/>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a:solidFill>
                  <a:schemeClr val="bg1"/>
                </a:solidFill>
              </a:rPr>
              <a:t>Sistema Información al Usuario</a:t>
            </a:r>
          </a:p>
        </p:txBody>
      </p:sp>
      <p:sp>
        <p:nvSpPr>
          <p:cNvPr id="8" name="Flecha: a la izquierda y derecha 15">
            <a:extLst>
              <a:ext uri="{FF2B5EF4-FFF2-40B4-BE49-F238E27FC236}">
                <a16:creationId xmlns:a16="http://schemas.microsoft.com/office/drawing/2014/main" id="{DAC22B27-32B3-D34D-ADF7-E21E050458EE}"/>
              </a:ext>
            </a:extLst>
          </p:cNvPr>
          <p:cNvSpPr/>
          <p:nvPr/>
        </p:nvSpPr>
        <p:spPr>
          <a:xfrm>
            <a:off x="9607530" y="1840499"/>
            <a:ext cx="1669077" cy="217622"/>
          </a:xfrm>
          <a:prstGeom prst="lef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Flecha: a la izquierda y derecha 16">
            <a:extLst>
              <a:ext uri="{FF2B5EF4-FFF2-40B4-BE49-F238E27FC236}">
                <a16:creationId xmlns:a16="http://schemas.microsoft.com/office/drawing/2014/main" id="{A97BDEE4-1A0D-A64F-8D5A-1336EE01F3EC}"/>
              </a:ext>
            </a:extLst>
          </p:cNvPr>
          <p:cNvSpPr/>
          <p:nvPr/>
        </p:nvSpPr>
        <p:spPr>
          <a:xfrm>
            <a:off x="9607530" y="3818123"/>
            <a:ext cx="1669077" cy="268183"/>
          </a:xfrm>
          <a:prstGeom prst="leftRightArrow">
            <a:avLst/>
          </a:prstGeom>
          <a:solidFill>
            <a:srgbClr val="01FD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esquinas diagonales redondeadas 2">
            <a:extLst>
              <a:ext uri="{FF2B5EF4-FFF2-40B4-BE49-F238E27FC236}">
                <a16:creationId xmlns:a16="http://schemas.microsoft.com/office/drawing/2014/main" id="{9C6CFF8D-F5B9-3B4E-8735-D308CD809C15}"/>
              </a:ext>
            </a:extLst>
          </p:cNvPr>
          <p:cNvSpPr/>
          <p:nvPr/>
        </p:nvSpPr>
        <p:spPr>
          <a:xfrm>
            <a:off x="10263672" y="1502651"/>
            <a:ext cx="686041" cy="4474906"/>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a:solidFill>
                  <a:schemeClr val="bg1"/>
                </a:solidFill>
              </a:rPr>
              <a:t>Sistema de Ayuda a la Explotación </a:t>
            </a:r>
          </a:p>
          <a:p>
            <a:pPr algn="ctr"/>
            <a:r>
              <a:rPr lang="es-AR" dirty="0">
                <a:solidFill>
                  <a:schemeClr val="bg1"/>
                </a:solidFill>
              </a:rPr>
              <a:t>de Flota</a:t>
            </a:r>
          </a:p>
        </p:txBody>
      </p:sp>
      <p:sp>
        <p:nvSpPr>
          <p:cNvPr id="11" name="Flecha: a la izquierda y derecha 11">
            <a:extLst>
              <a:ext uri="{FF2B5EF4-FFF2-40B4-BE49-F238E27FC236}">
                <a16:creationId xmlns:a16="http://schemas.microsoft.com/office/drawing/2014/main" id="{8DDBFAD5-79D0-1B44-A0D2-6C525410CEA4}"/>
              </a:ext>
            </a:extLst>
          </p:cNvPr>
          <p:cNvSpPr/>
          <p:nvPr/>
        </p:nvSpPr>
        <p:spPr>
          <a:xfrm>
            <a:off x="9607531" y="2943279"/>
            <a:ext cx="786580" cy="2261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Flecha: a la izquierda y derecha 14">
            <a:extLst>
              <a:ext uri="{FF2B5EF4-FFF2-40B4-BE49-F238E27FC236}">
                <a16:creationId xmlns:a16="http://schemas.microsoft.com/office/drawing/2014/main" id="{28CB86EA-AF45-914F-8E93-D3A9390868FF}"/>
              </a:ext>
            </a:extLst>
          </p:cNvPr>
          <p:cNvSpPr/>
          <p:nvPr/>
        </p:nvSpPr>
        <p:spPr>
          <a:xfrm>
            <a:off x="10692059" y="2943279"/>
            <a:ext cx="585978" cy="2482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Flecha: hacia abajo 20">
            <a:extLst>
              <a:ext uri="{FF2B5EF4-FFF2-40B4-BE49-F238E27FC236}">
                <a16:creationId xmlns:a16="http://schemas.microsoft.com/office/drawing/2014/main" id="{7B063CB7-86BA-9849-85A3-8412559B87D2}"/>
              </a:ext>
            </a:extLst>
          </p:cNvPr>
          <p:cNvSpPr/>
          <p:nvPr/>
        </p:nvSpPr>
        <p:spPr>
          <a:xfrm>
            <a:off x="8902612" y="4086306"/>
            <a:ext cx="294371" cy="1435394"/>
          </a:xfrm>
          <a:prstGeom prst="downArrow">
            <a:avLst/>
          </a:prstGeom>
          <a:solidFill>
            <a:srgbClr val="01FD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esquinas diagonales redondeadas 5">
            <a:extLst>
              <a:ext uri="{FF2B5EF4-FFF2-40B4-BE49-F238E27FC236}">
                <a16:creationId xmlns:a16="http://schemas.microsoft.com/office/drawing/2014/main" id="{92257DF7-4CDB-284B-8DA2-C66597B18C45}"/>
              </a:ext>
            </a:extLst>
          </p:cNvPr>
          <p:cNvSpPr/>
          <p:nvPr/>
        </p:nvSpPr>
        <p:spPr>
          <a:xfrm>
            <a:off x="1859711" y="4448867"/>
            <a:ext cx="7942960" cy="677083"/>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b="1" dirty="0">
                <a:solidFill>
                  <a:schemeClr val="tx1"/>
                </a:solidFill>
              </a:rPr>
              <a:t>Nivel 1: </a:t>
            </a:r>
            <a:r>
              <a:rPr lang="es-AR" dirty="0">
                <a:solidFill>
                  <a:schemeClr val="tx1"/>
                </a:solidFill>
              </a:rPr>
              <a:t>Sistema de Validación de los Medios de Acceso o Pago</a:t>
            </a:r>
          </a:p>
          <a:p>
            <a:r>
              <a:rPr lang="es-AR" dirty="0">
                <a:solidFill>
                  <a:schemeClr val="tx1"/>
                </a:solidFill>
              </a:rPr>
              <a:t>(Sistema de Transporte)</a:t>
            </a:r>
          </a:p>
        </p:txBody>
      </p:sp>
      <p:sp>
        <p:nvSpPr>
          <p:cNvPr id="15" name="Flecha: a la izquierda y derecha 10">
            <a:extLst>
              <a:ext uri="{FF2B5EF4-FFF2-40B4-BE49-F238E27FC236}">
                <a16:creationId xmlns:a16="http://schemas.microsoft.com/office/drawing/2014/main" id="{7A0FBDEE-0536-5745-B51D-ED793DF91754}"/>
              </a:ext>
            </a:extLst>
          </p:cNvPr>
          <p:cNvSpPr/>
          <p:nvPr/>
        </p:nvSpPr>
        <p:spPr>
          <a:xfrm>
            <a:off x="9607531" y="4619317"/>
            <a:ext cx="786580" cy="2261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Flecha: hacia abajo 21">
            <a:extLst>
              <a:ext uri="{FF2B5EF4-FFF2-40B4-BE49-F238E27FC236}">
                <a16:creationId xmlns:a16="http://schemas.microsoft.com/office/drawing/2014/main" id="{5D5ED80B-9938-4749-970D-1C0855EBAE03}"/>
              </a:ext>
            </a:extLst>
          </p:cNvPr>
          <p:cNvSpPr/>
          <p:nvPr/>
        </p:nvSpPr>
        <p:spPr>
          <a:xfrm rot="10800000">
            <a:off x="7803533" y="4845459"/>
            <a:ext cx="294370" cy="676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Flecha: a la izquierda y derecha 22">
            <a:extLst>
              <a:ext uri="{FF2B5EF4-FFF2-40B4-BE49-F238E27FC236}">
                <a16:creationId xmlns:a16="http://schemas.microsoft.com/office/drawing/2014/main" id="{D6A7F34D-FD94-4940-A2CD-A3F077768BB2}"/>
              </a:ext>
            </a:extLst>
          </p:cNvPr>
          <p:cNvSpPr/>
          <p:nvPr/>
        </p:nvSpPr>
        <p:spPr>
          <a:xfrm rot="5400000">
            <a:off x="8538808" y="2466973"/>
            <a:ext cx="622530" cy="2681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Flecha: a la izquierda y derecha 24">
            <a:extLst>
              <a:ext uri="{FF2B5EF4-FFF2-40B4-BE49-F238E27FC236}">
                <a16:creationId xmlns:a16="http://schemas.microsoft.com/office/drawing/2014/main" id="{97CAB01E-8302-604C-A377-9921DADCDD06}"/>
              </a:ext>
            </a:extLst>
          </p:cNvPr>
          <p:cNvSpPr/>
          <p:nvPr/>
        </p:nvSpPr>
        <p:spPr>
          <a:xfrm>
            <a:off x="1165122" y="1836896"/>
            <a:ext cx="857489" cy="1414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Flecha: a la izquierda y derecha 22">
            <a:extLst>
              <a:ext uri="{FF2B5EF4-FFF2-40B4-BE49-F238E27FC236}">
                <a16:creationId xmlns:a16="http://schemas.microsoft.com/office/drawing/2014/main" id="{EB42B8F1-73DD-754A-865B-33C7C320EBF3}"/>
              </a:ext>
            </a:extLst>
          </p:cNvPr>
          <p:cNvSpPr/>
          <p:nvPr/>
        </p:nvSpPr>
        <p:spPr>
          <a:xfrm rot="5400000">
            <a:off x="7869995" y="4254847"/>
            <a:ext cx="622530" cy="2681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Flecha: a la izquierda y derecha 22">
            <a:extLst>
              <a:ext uri="{FF2B5EF4-FFF2-40B4-BE49-F238E27FC236}">
                <a16:creationId xmlns:a16="http://schemas.microsoft.com/office/drawing/2014/main" id="{E8DC17E6-3A08-5D47-A746-F777E705C21F}"/>
              </a:ext>
            </a:extLst>
          </p:cNvPr>
          <p:cNvSpPr/>
          <p:nvPr/>
        </p:nvSpPr>
        <p:spPr>
          <a:xfrm rot="5400000">
            <a:off x="8797581" y="3383036"/>
            <a:ext cx="622530" cy="2681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ítulo 1"/>
          <p:cNvSpPr txBox="1">
            <a:spLocks/>
          </p:cNvSpPr>
          <p:nvPr/>
        </p:nvSpPr>
        <p:spPr>
          <a:xfrm>
            <a:off x="435701" y="336716"/>
            <a:ext cx="10514012" cy="499743"/>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a:solidFill>
                  <a:srgbClr val="2B8134"/>
                </a:solidFill>
                <a:latin typeface="Minion Pro SmBd" panose="02040603060306020203" pitchFamily="18" charset="0"/>
                <a:ea typeface="+mj-ea"/>
                <a:cs typeface="+mj-cs"/>
              </a:defRPr>
            </a:lvl1pPr>
          </a:lstStyle>
          <a:p>
            <a:pPr lvl="0" algn="l">
              <a:defRPr/>
            </a:pPr>
            <a:r>
              <a:rPr lang="es-ES_tradnl" sz="2400" b="1" dirty="0">
                <a:solidFill>
                  <a:srgbClr val="FF0000"/>
                </a:solidFill>
                <a:latin typeface="+mn-lt"/>
              </a:rPr>
              <a:t>Resumen Niveles SIR</a:t>
            </a:r>
            <a:endParaRPr kumimoji="0" lang="es-ES_tradnl" sz="2400" b="1" u="none" strike="noStrike" kern="1200" cap="none" spc="0" normalizeH="0" baseline="0" noProof="0" dirty="0">
              <a:ln>
                <a:noFill/>
              </a:ln>
              <a:solidFill>
                <a:srgbClr val="FF0000"/>
              </a:solidFill>
              <a:effectLst/>
              <a:uLnTx/>
              <a:uFillTx/>
              <a:latin typeface="+mn-lt"/>
            </a:endParaRPr>
          </a:p>
        </p:txBody>
      </p:sp>
      <p:pic>
        <p:nvPicPr>
          <p:cNvPr id="22" name="Imagen 21">
            <a:extLst>
              <a:ext uri="{FF2B5EF4-FFF2-40B4-BE49-F238E27FC236}">
                <a16:creationId xmlns:a16="http://schemas.microsoft.com/office/drawing/2014/main" id="{56371996-1BBA-034D-9DD2-C749B8F5A1CB}"/>
              </a:ext>
            </a:extLst>
          </p:cNvPr>
          <p:cNvPicPr>
            <a:picLocks noChangeAspect="1"/>
          </p:cNvPicPr>
          <p:nvPr/>
        </p:nvPicPr>
        <p:blipFill>
          <a:blip r:embed="rId2"/>
          <a:stretch>
            <a:fillRect/>
          </a:stretch>
        </p:blipFill>
        <p:spPr>
          <a:xfrm>
            <a:off x="0" y="5988722"/>
            <a:ext cx="12192000" cy="903698"/>
          </a:xfrm>
          <a:prstGeom prst="rect">
            <a:avLst/>
          </a:prstGeom>
        </p:spPr>
      </p:pic>
    </p:spTree>
    <p:extLst>
      <p:ext uri="{BB962C8B-B14F-4D97-AF65-F5344CB8AC3E}">
        <p14:creationId xmlns:p14="http://schemas.microsoft.com/office/powerpoint/2010/main" val="395101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5582" y="525546"/>
            <a:ext cx="7334250" cy="5915025"/>
          </a:xfrm>
          <a:prstGeom prst="rect">
            <a:avLst/>
          </a:prstGeom>
        </p:spPr>
      </p:pic>
      <p:pic>
        <p:nvPicPr>
          <p:cNvPr id="4" name="Imagen 3">
            <a:extLst>
              <a:ext uri="{FF2B5EF4-FFF2-40B4-BE49-F238E27FC236}">
                <a16:creationId xmlns:a16="http://schemas.microsoft.com/office/drawing/2014/main" id="{4AB4837D-343D-3D4D-8DFC-A618D15FF03B}"/>
              </a:ext>
            </a:extLst>
          </p:cNvPr>
          <p:cNvPicPr>
            <a:picLocks noChangeAspect="1"/>
          </p:cNvPicPr>
          <p:nvPr/>
        </p:nvPicPr>
        <p:blipFill>
          <a:blip r:embed="rId3"/>
          <a:stretch>
            <a:fillRect/>
          </a:stretch>
        </p:blipFill>
        <p:spPr>
          <a:xfrm>
            <a:off x="0" y="5988722"/>
            <a:ext cx="12192000" cy="903698"/>
          </a:xfrm>
          <a:prstGeom prst="rect">
            <a:avLst/>
          </a:prstGeom>
        </p:spPr>
      </p:pic>
      <p:sp>
        <p:nvSpPr>
          <p:cNvPr id="5" name="Título 1">
            <a:extLst>
              <a:ext uri="{FF2B5EF4-FFF2-40B4-BE49-F238E27FC236}">
                <a16:creationId xmlns:a16="http://schemas.microsoft.com/office/drawing/2014/main" id="{5FD3DF40-7A63-9A44-AFFA-BA8E04D5559A}"/>
              </a:ext>
            </a:extLst>
          </p:cNvPr>
          <p:cNvSpPr txBox="1">
            <a:spLocks/>
          </p:cNvSpPr>
          <p:nvPr/>
        </p:nvSpPr>
        <p:spPr>
          <a:xfrm>
            <a:off x="435701" y="275674"/>
            <a:ext cx="10514012" cy="499743"/>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a:solidFill>
                  <a:srgbClr val="2B8134"/>
                </a:solidFill>
                <a:latin typeface="Minion Pro SmBd" panose="02040603060306020203" pitchFamily="18" charset="0"/>
                <a:ea typeface="+mj-ea"/>
                <a:cs typeface="+mj-cs"/>
              </a:defRPr>
            </a:lvl1pPr>
          </a:lstStyle>
          <a:p>
            <a:pPr lvl="0" algn="l">
              <a:defRPr/>
            </a:pPr>
            <a:r>
              <a:rPr lang="es-ES_tradnl" sz="2400" b="1" dirty="0">
                <a:solidFill>
                  <a:srgbClr val="FF0000"/>
                </a:solidFill>
                <a:latin typeface="+mn-lt"/>
              </a:rPr>
              <a:t>Sistema integrado de recaudo</a:t>
            </a:r>
            <a:endParaRPr kumimoji="0" lang="es-ES_tradnl" sz="2400" b="1" u="none" strike="noStrike" kern="1200" cap="none" spc="0" normalizeH="0" baseline="0" noProof="0" dirty="0">
              <a:ln>
                <a:noFill/>
              </a:ln>
              <a:solidFill>
                <a:srgbClr val="FF0000"/>
              </a:solidFill>
              <a:effectLst/>
              <a:uLnTx/>
              <a:uFillTx/>
              <a:latin typeface="+mn-lt"/>
            </a:endParaRPr>
          </a:p>
        </p:txBody>
      </p:sp>
    </p:spTree>
    <p:extLst>
      <p:ext uri="{BB962C8B-B14F-4D97-AF65-F5344CB8AC3E}">
        <p14:creationId xmlns:p14="http://schemas.microsoft.com/office/powerpoint/2010/main" val="295107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upo 2"/>
          <p:cNvGrpSpPr/>
          <p:nvPr/>
        </p:nvGrpSpPr>
        <p:grpSpPr>
          <a:xfrm>
            <a:off x="1063256" y="913662"/>
            <a:ext cx="9955264" cy="4298418"/>
            <a:chOff x="1870976" y="1248942"/>
            <a:chExt cx="8630441" cy="3394013"/>
          </a:xfrm>
        </p:grpSpPr>
        <p:sp>
          <p:nvSpPr>
            <p:cNvPr id="33" name="左大括号 27">
              <a:extLst>
                <a:ext uri="{FF2B5EF4-FFF2-40B4-BE49-F238E27FC236}">
                  <a16:creationId xmlns:a16="http://schemas.microsoft.com/office/drawing/2014/main" id="{4043F64E-6514-435D-AA72-97AE45226D89}"/>
                </a:ext>
              </a:extLst>
            </p:cNvPr>
            <p:cNvSpPr/>
            <p:nvPr/>
          </p:nvSpPr>
          <p:spPr>
            <a:xfrm rot="5400000">
              <a:off x="5631178" y="-1045549"/>
              <a:ext cx="929644" cy="6934199"/>
            </a:xfrm>
            <a:prstGeom prst="leftBrace">
              <a:avLst>
                <a:gd name="adj1" fmla="val 118169"/>
                <a:gd name="adj2" fmla="val 50220"/>
              </a:avLst>
            </a:prstGeom>
            <a:ln w="12700">
              <a:solidFill>
                <a:schemeClr val="bg1">
                  <a:lumMod val="50000"/>
                </a:schemeClr>
              </a:solidFill>
              <a:prstDash val="lgDash"/>
            </a:ln>
            <a:effectLst>
              <a:outerShdw blurRad="101600" dist="50800" dir="5400000" algn="t" rotWithShape="0">
                <a:prstClr val="black">
                  <a:alpha val="5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左大括号 28">
              <a:extLst>
                <a:ext uri="{FF2B5EF4-FFF2-40B4-BE49-F238E27FC236}">
                  <a16:creationId xmlns:a16="http://schemas.microsoft.com/office/drawing/2014/main" id="{9B5A627E-87B9-4E66-816D-9D247A5C8E64}"/>
                </a:ext>
              </a:extLst>
            </p:cNvPr>
            <p:cNvSpPr/>
            <p:nvPr/>
          </p:nvSpPr>
          <p:spPr>
            <a:xfrm rot="5400000">
              <a:off x="5638799" y="318432"/>
              <a:ext cx="929644" cy="4206238"/>
            </a:xfrm>
            <a:prstGeom prst="leftBrace">
              <a:avLst>
                <a:gd name="adj1" fmla="val 118169"/>
                <a:gd name="adj2" fmla="val 50220"/>
              </a:avLst>
            </a:prstGeom>
            <a:ln w="12700">
              <a:solidFill>
                <a:schemeClr val="bg1">
                  <a:lumMod val="50000"/>
                </a:schemeClr>
              </a:solidFill>
              <a:prstDash val="lgDash"/>
            </a:ln>
            <a:effectLst>
              <a:outerShdw blurRad="101600" dist="50800" dir="5400000" algn="t" rotWithShape="0">
                <a:prstClr val="black">
                  <a:alpha val="5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左大括号 29">
              <a:extLst>
                <a:ext uri="{FF2B5EF4-FFF2-40B4-BE49-F238E27FC236}">
                  <a16:creationId xmlns:a16="http://schemas.microsoft.com/office/drawing/2014/main" id="{7C9F85E3-235D-4945-A0C4-76967EE0B41B}"/>
                </a:ext>
              </a:extLst>
            </p:cNvPr>
            <p:cNvSpPr/>
            <p:nvPr/>
          </p:nvSpPr>
          <p:spPr>
            <a:xfrm rot="5400000">
              <a:off x="5638799" y="1692323"/>
              <a:ext cx="929644" cy="1470262"/>
            </a:xfrm>
            <a:prstGeom prst="leftBrace">
              <a:avLst>
                <a:gd name="adj1" fmla="val 118169"/>
                <a:gd name="adj2" fmla="val 50220"/>
              </a:avLst>
            </a:prstGeom>
            <a:ln w="12700">
              <a:solidFill>
                <a:schemeClr val="bg1">
                  <a:lumMod val="50000"/>
                </a:schemeClr>
              </a:solidFill>
              <a:prstDash val="lgDash"/>
            </a:ln>
            <a:effectLst>
              <a:outerShdw blurRad="101600" dist="50800" dir="5400000" algn="t" rotWithShape="0">
                <a:prstClr val="black">
                  <a:alpha val="5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圆角矩形 30">
              <a:extLst>
                <a:ext uri="{FF2B5EF4-FFF2-40B4-BE49-F238E27FC236}">
                  <a16:creationId xmlns:a16="http://schemas.microsoft.com/office/drawing/2014/main" id="{4CD2E228-F93C-4E9E-A4BE-5E1910B79FC4}"/>
                </a:ext>
              </a:extLst>
            </p:cNvPr>
            <p:cNvSpPr/>
            <p:nvPr/>
          </p:nvSpPr>
          <p:spPr>
            <a:xfrm>
              <a:off x="3434624" y="3162839"/>
              <a:ext cx="1219200" cy="1480116"/>
            </a:xfrm>
            <a:prstGeom prst="roundRect">
              <a:avLst>
                <a:gd name="adj" fmla="val 9450"/>
              </a:avLst>
            </a:prstGeom>
            <a:noFill/>
            <a:ln w="12700">
              <a:solidFill>
                <a:srgbClr val="57A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ltLang="zh-CN" sz="1100" dirty="0">
                <a:solidFill>
                  <a:schemeClr val="tx2">
                    <a:lumMod val="50000"/>
                  </a:schemeClr>
                </a:solidFill>
                <a:latin typeface="微软雅黑"/>
                <a:cs typeface="Lato Light" charset="0"/>
              </a:endParaRPr>
            </a:p>
            <a:p>
              <a:pPr algn="ctr">
                <a:lnSpc>
                  <a:spcPct val="125000"/>
                </a:lnSpc>
              </a:pPr>
              <a:endParaRPr lang="en-US" altLang="zh-CN" sz="900" dirty="0">
                <a:solidFill>
                  <a:schemeClr val="tx2">
                    <a:lumMod val="50000"/>
                  </a:schemeClr>
                </a:solidFill>
                <a:latin typeface="微软雅黑"/>
                <a:cs typeface="Lato Light" charset="0"/>
              </a:endParaRPr>
            </a:p>
            <a:p>
              <a:pPr algn="ctr">
                <a:lnSpc>
                  <a:spcPct val="125000"/>
                </a:lnSpc>
              </a:pPr>
              <a:r>
                <a:rPr lang="es-EC" altLang="zh-CN" sz="900" dirty="0">
                  <a:solidFill>
                    <a:schemeClr val="tx2">
                      <a:lumMod val="50000"/>
                    </a:schemeClr>
                  </a:solidFill>
                  <a:latin typeface="微软雅黑"/>
                  <a:cs typeface="Lato Light" charset="0"/>
                </a:rPr>
                <a:t>Donde Cobro ?</a:t>
              </a:r>
            </a:p>
            <a:p>
              <a:pPr algn="ctr">
                <a:lnSpc>
                  <a:spcPct val="125000"/>
                </a:lnSpc>
              </a:pPr>
              <a:r>
                <a:rPr lang="es-EC" altLang="zh-CN" sz="900" dirty="0">
                  <a:solidFill>
                    <a:schemeClr val="tx2">
                      <a:lumMod val="50000"/>
                    </a:schemeClr>
                  </a:solidFill>
                  <a:latin typeface="微软雅黑"/>
                  <a:cs typeface="Lato Light" charset="0"/>
                </a:rPr>
                <a:t>Con que tarifa ?</a:t>
              </a:r>
            </a:p>
            <a:p>
              <a:pPr algn="ctr">
                <a:lnSpc>
                  <a:spcPct val="125000"/>
                </a:lnSpc>
              </a:pPr>
              <a:r>
                <a:rPr lang="es-EC" altLang="zh-CN" sz="900" dirty="0">
                  <a:solidFill>
                    <a:schemeClr val="tx2">
                      <a:lumMod val="50000"/>
                    </a:schemeClr>
                  </a:solidFill>
                  <a:latin typeface="微软雅黑"/>
                  <a:cs typeface="Lato Light" charset="0"/>
                </a:rPr>
                <a:t>Se cumplieron reglas de integración ?</a:t>
              </a:r>
            </a:p>
            <a:p>
              <a:pPr algn="ctr">
                <a:lnSpc>
                  <a:spcPct val="125000"/>
                </a:lnSpc>
              </a:pPr>
              <a:r>
                <a:rPr lang="es-EC" altLang="zh-CN" sz="900" dirty="0">
                  <a:solidFill>
                    <a:schemeClr val="tx2">
                      <a:lumMod val="50000"/>
                    </a:schemeClr>
                  </a:solidFill>
                  <a:latin typeface="微软雅黑"/>
                  <a:cs typeface="Lato Light" charset="0"/>
                </a:rPr>
                <a:t>Tipo de Pago</a:t>
              </a:r>
              <a:r>
                <a:rPr lang="zh-CN" altLang="en-US" sz="900" dirty="0">
                  <a:solidFill>
                    <a:schemeClr val="tx2">
                      <a:lumMod val="50000"/>
                    </a:schemeClr>
                  </a:solidFill>
                  <a:latin typeface="微软雅黑"/>
                  <a:cs typeface="Lato Light" charset="0"/>
                </a:rPr>
                <a:t>......</a:t>
              </a:r>
            </a:p>
          </p:txBody>
        </p:sp>
        <p:sp>
          <p:nvSpPr>
            <p:cNvPr id="44" name="圆角矩形 31">
              <a:extLst>
                <a:ext uri="{FF2B5EF4-FFF2-40B4-BE49-F238E27FC236}">
                  <a16:creationId xmlns:a16="http://schemas.microsoft.com/office/drawing/2014/main" id="{40E7A7BC-73C7-437F-9A93-EAA91FF63237}"/>
                </a:ext>
              </a:extLst>
            </p:cNvPr>
            <p:cNvSpPr/>
            <p:nvPr/>
          </p:nvSpPr>
          <p:spPr>
            <a:xfrm>
              <a:off x="1870976" y="3150266"/>
              <a:ext cx="1446731" cy="1480116"/>
            </a:xfrm>
            <a:prstGeom prst="roundRect">
              <a:avLst>
                <a:gd name="adj" fmla="val 9450"/>
              </a:avLst>
            </a:prstGeom>
            <a:noFill/>
            <a:ln w="12700">
              <a:solidFill>
                <a:srgbClr val="E87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ltLang="zh-CN" sz="1100" dirty="0">
                <a:solidFill>
                  <a:schemeClr val="tx2">
                    <a:lumMod val="50000"/>
                  </a:schemeClr>
                </a:solidFill>
                <a:latin typeface="微软雅黑"/>
                <a:cs typeface="Lato Light" charset="0"/>
              </a:endParaRPr>
            </a:p>
            <a:p>
              <a:pPr algn="ctr">
                <a:lnSpc>
                  <a:spcPct val="125000"/>
                </a:lnSpc>
              </a:pPr>
              <a:r>
                <a:rPr lang="en-US" altLang="zh-CN" sz="1100" dirty="0">
                  <a:solidFill>
                    <a:schemeClr val="tx2">
                      <a:lumMod val="50000"/>
                    </a:schemeClr>
                  </a:solidFill>
                  <a:latin typeface="微软雅黑"/>
                  <a:cs typeface="Lato Light" charset="0"/>
                </a:rPr>
                <a:t> </a:t>
              </a:r>
              <a:r>
                <a:rPr lang="en-US" altLang="zh-CN" sz="900" dirty="0">
                  <a:solidFill>
                    <a:schemeClr val="tx2">
                      <a:lumMod val="50000"/>
                    </a:schemeClr>
                  </a:solidFill>
                  <a:latin typeface="微软雅黑"/>
                  <a:cs typeface="Lato Light" charset="0"/>
                </a:rPr>
                <a:t>Que </a:t>
              </a:r>
              <a:r>
                <a:rPr lang="en-US" altLang="zh-CN" sz="900" dirty="0" err="1">
                  <a:solidFill>
                    <a:schemeClr val="tx2">
                      <a:lumMod val="50000"/>
                    </a:schemeClr>
                  </a:solidFill>
                  <a:latin typeface="微软雅黑"/>
                  <a:cs typeface="Lato Light" charset="0"/>
                </a:rPr>
                <a:t>Hace</a:t>
              </a:r>
              <a:r>
                <a:rPr lang="en-US" altLang="zh-CN" sz="900" dirty="0">
                  <a:solidFill>
                    <a:schemeClr val="tx2">
                      <a:lumMod val="50000"/>
                    </a:schemeClr>
                  </a:solidFill>
                  <a:latin typeface="微软雅黑"/>
                  <a:cs typeface="Lato Light" charset="0"/>
                </a:rPr>
                <a:t> ?</a:t>
              </a:r>
            </a:p>
            <a:p>
              <a:pPr algn="ctr">
                <a:lnSpc>
                  <a:spcPct val="125000"/>
                </a:lnSpc>
              </a:pPr>
              <a:r>
                <a:rPr lang="en-US" altLang="zh-CN" sz="900" dirty="0" err="1">
                  <a:solidFill>
                    <a:schemeClr val="tx2">
                      <a:lumMod val="50000"/>
                    </a:schemeClr>
                  </a:solidFill>
                  <a:latin typeface="微软雅黑"/>
                  <a:cs typeface="Lato Light" charset="0"/>
                </a:rPr>
                <a:t>Donde</a:t>
              </a:r>
              <a:r>
                <a:rPr lang="en-US" altLang="zh-CN" sz="900" dirty="0">
                  <a:solidFill>
                    <a:schemeClr val="tx2">
                      <a:lumMod val="50000"/>
                    </a:schemeClr>
                  </a:solidFill>
                  <a:latin typeface="微软雅黑"/>
                  <a:cs typeface="Lato Light" charset="0"/>
                </a:rPr>
                <a:t> se </a:t>
              </a:r>
              <a:r>
                <a:rPr lang="en-US" altLang="zh-CN" sz="900" dirty="0" err="1">
                  <a:solidFill>
                    <a:schemeClr val="tx2">
                      <a:lumMod val="50000"/>
                    </a:schemeClr>
                  </a:solidFill>
                  <a:latin typeface="微软雅黑"/>
                  <a:cs typeface="Lato Light" charset="0"/>
                </a:rPr>
                <a:t>sube</a:t>
              </a:r>
              <a:r>
                <a:rPr lang="en-US" altLang="zh-CN" sz="900" dirty="0">
                  <a:solidFill>
                    <a:schemeClr val="tx2">
                      <a:lumMod val="50000"/>
                    </a:schemeClr>
                  </a:solidFill>
                  <a:latin typeface="微软雅黑"/>
                  <a:cs typeface="Lato Light" charset="0"/>
                </a:rPr>
                <a:t> ?</a:t>
              </a:r>
            </a:p>
            <a:p>
              <a:pPr algn="ctr">
                <a:lnSpc>
                  <a:spcPct val="125000"/>
                </a:lnSpc>
              </a:pPr>
              <a:r>
                <a:rPr lang="en-US" altLang="zh-CN" sz="900" dirty="0">
                  <a:solidFill>
                    <a:schemeClr val="tx2">
                      <a:lumMod val="50000"/>
                    </a:schemeClr>
                  </a:solidFill>
                  <a:latin typeface="微软雅黑"/>
                  <a:cs typeface="Lato Light" charset="0"/>
                </a:rPr>
                <a:t>Como </a:t>
              </a:r>
              <a:r>
                <a:rPr lang="en-US" altLang="zh-CN" sz="900" dirty="0" err="1">
                  <a:solidFill>
                    <a:schemeClr val="tx2">
                      <a:lumMod val="50000"/>
                    </a:schemeClr>
                  </a:solidFill>
                  <a:latin typeface="微软雅黑"/>
                  <a:cs typeface="Lato Light" charset="0"/>
                </a:rPr>
                <a:t>pago</a:t>
              </a:r>
              <a:r>
                <a:rPr lang="en-US" altLang="zh-CN" sz="900" dirty="0">
                  <a:solidFill>
                    <a:schemeClr val="tx2">
                      <a:lumMod val="50000"/>
                    </a:schemeClr>
                  </a:solidFill>
                  <a:latin typeface="微软雅黑"/>
                  <a:cs typeface="Lato Light" charset="0"/>
                </a:rPr>
                <a:t> ?</a:t>
              </a:r>
            </a:p>
            <a:p>
              <a:pPr algn="ctr">
                <a:lnSpc>
                  <a:spcPct val="125000"/>
                </a:lnSpc>
              </a:pPr>
              <a:r>
                <a:rPr lang="en-US" altLang="zh-CN" sz="900" dirty="0" err="1">
                  <a:solidFill>
                    <a:schemeClr val="tx2">
                      <a:lumMod val="50000"/>
                    </a:schemeClr>
                  </a:solidFill>
                  <a:latin typeface="微软雅黑"/>
                  <a:cs typeface="Lato Light" charset="0"/>
                </a:rPr>
                <a:t>Cuantas</a:t>
              </a:r>
              <a:r>
                <a:rPr lang="en-US" altLang="zh-CN" sz="900" dirty="0">
                  <a:solidFill>
                    <a:schemeClr val="tx2">
                      <a:lumMod val="50000"/>
                    </a:schemeClr>
                  </a:solidFill>
                  <a:latin typeface="微软雅黑"/>
                  <a:cs typeface="Lato Light" charset="0"/>
                </a:rPr>
                <a:t> </a:t>
              </a:r>
              <a:r>
                <a:rPr lang="en-US" altLang="zh-CN" sz="900" dirty="0" err="1">
                  <a:solidFill>
                    <a:schemeClr val="tx2">
                      <a:lumMod val="50000"/>
                    </a:schemeClr>
                  </a:solidFill>
                  <a:latin typeface="微软雅黑"/>
                  <a:cs typeface="Lato Light" charset="0"/>
                </a:rPr>
                <a:t>integraciones</a:t>
              </a:r>
              <a:r>
                <a:rPr lang="en-US" altLang="zh-CN" sz="900" dirty="0">
                  <a:solidFill>
                    <a:schemeClr val="tx2">
                      <a:lumMod val="50000"/>
                    </a:schemeClr>
                  </a:solidFill>
                  <a:latin typeface="微软雅黑"/>
                  <a:cs typeface="Lato Light" charset="0"/>
                </a:rPr>
                <a:t> ?</a:t>
              </a:r>
            </a:p>
            <a:p>
              <a:pPr algn="ctr">
                <a:lnSpc>
                  <a:spcPct val="125000"/>
                </a:lnSpc>
              </a:pPr>
              <a:r>
                <a:rPr lang="zh-CN" altLang="en-US" sz="900" dirty="0">
                  <a:solidFill>
                    <a:schemeClr val="tx2">
                      <a:lumMod val="50000"/>
                    </a:schemeClr>
                  </a:solidFill>
                  <a:latin typeface="微软雅黑"/>
                  <a:cs typeface="Lato Light" charset="0"/>
                </a:rPr>
                <a:t>....</a:t>
              </a:r>
            </a:p>
          </p:txBody>
        </p:sp>
        <p:grpSp>
          <p:nvGrpSpPr>
            <p:cNvPr id="46" name="组合 32">
              <a:extLst>
                <a:ext uri="{FF2B5EF4-FFF2-40B4-BE49-F238E27FC236}">
                  <a16:creationId xmlns:a16="http://schemas.microsoft.com/office/drawing/2014/main" id="{42519DA2-5DBA-4069-96B0-C13DED332446}"/>
                </a:ext>
              </a:extLst>
            </p:cNvPr>
            <p:cNvGrpSpPr/>
            <p:nvPr/>
          </p:nvGrpSpPr>
          <p:grpSpPr>
            <a:xfrm>
              <a:off x="2166711" y="2949485"/>
              <a:ext cx="990600" cy="403848"/>
              <a:chOff x="4304043" y="1286668"/>
              <a:chExt cx="3837944" cy="2757793"/>
            </a:xfrm>
            <a:effectLst>
              <a:outerShdw blurRad="381000" dist="254000" dir="8100000" algn="tr" rotWithShape="0">
                <a:prstClr val="black">
                  <a:alpha val="40000"/>
                </a:prstClr>
              </a:outerShdw>
            </a:effectLst>
          </p:grpSpPr>
          <p:sp>
            <p:nvSpPr>
              <p:cNvPr id="47" name="圆角矩形 33">
                <a:extLst>
                  <a:ext uri="{FF2B5EF4-FFF2-40B4-BE49-F238E27FC236}">
                    <a16:creationId xmlns:a16="http://schemas.microsoft.com/office/drawing/2014/main" id="{CC534B08-8218-4572-99F3-50316C529AB2}"/>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8" name="圆角矩形 34">
                <a:extLst>
                  <a:ext uri="{FF2B5EF4-FFF2-40B4-BE49-F238E27FC236}">
                    <a16:creationId xmlns:a16="http://schemas.microsoft.com/office/drawing/2014/main" id="{0CA5C75A-42E5-467E-8373-FC9431002448}"/>
                  </a:ext>
                </a:extLst>
              </p:cNvPr>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err="1">
                    <a:solidFill>
                      <a:schemeClr val="tx2">
                        <a:lumMod val="50000"/>
                      </a:schemeClr>
                    </a:solidFill>
                  </a:rPr>
                  <a:t>Información</a:t>
                </a:r>
                <a:r>
                  <a:rPr lang="en-US" altLang="zh-CN" sz="1000" dirty="0">
                    <a:solidFill>
                      <a:schemeClr val="tx2">
                        <a:lumMod val="50000"/>
                      </a:schemeClr>
                    </a:solidFill>
                  </a:rPr>
                  <a:t> </a:t>
                </a:r>
                <a:r>
                  <a:rPr lang="en-US" altLang="zh-CN" sz="1000" dirty="0" err="1">
                    <a:solidFill>
                      <a:schemeClr val="tx2">
                        <a:lumMod val="50000"/>
                      </a:schemeClr>
                    </a:solidFill>
                  </a:rPr>
                  <a:t>usuario</a:t>
                </a:r>
                <a:endParaRPr lang="en-US" altLang="zh-CN" sz="1000" dirty="0">
                  <a:solidFill>
                    <a:schemeClr val="tx2">
                      <a:lumMod val="50000"/>
                    </a:schemeClr>
                  </a:solidFill>
                </a:endParaRPr>
              </a:p>
            </p:txBody>
          </p:sp>
        </p:grpSp>
        <p:grpSp>
          <p:nvGrpSpPr>
            <p:cNvPr id="49" name="组合 40">
              <a:extLst>
                <a:ext uri="{FF2B5EF4-FFF2-40B4-BE49-F238E27FC236}">
                  <a16:creationId xmlns:a16="http://schemas.microsoft.com/office/drawing/2014/main" id="{8189D94D-FAA7-4CC0-90A4-A2FCAAF48DF0}"/>
                </a:ext>
              </a:extLst>
            </p:cNvPr>
            <p:cNvGrpSpPr/>
            <p:nvPr/>
          </p:nvGrpSpPr>
          <p:grpSpPr>
            <a:xfrm>
              <a:off x="3576335" y="2931806"/>
              <a:ext cx="990600" cy="403848"/>
              <a:chOff x="4304043" y="1286668"/>
              <a:chExt cx="3837944" cy="2757793"/>
            </a:xfrm>
            <a:effectLst>
              <a:outerShdw blurRad="381000" dist="254000" dir="8100000" algn="tr" rotWithShape="0">
                <a:prstClr val="black">
                  <a:alpha val="40000"/>
                </a:prstClr>
              </a:outerShdw>
            </a:effectLst>
          </p:grpSpPr>
          <p:sp>
            <p:nvSpPr>
              <p:cNvPr id="50" name="圆角矩形 41">
                <a:extLst>
                  <a:ext uri="{FF2B5EF4-FFF2-40B4-BE49-F238E27FC236}">
                    <a16:creationId xmlns:a16="http://schemas.microsoft.com/office/drawing/2014/main" id="{D8603B62-9CDE-45CB-85CA-D146619BD8AF}"/>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1" name="圆角矩形 42">
                <a:extLst>
                  <a:ext uri="{FF2B5EF4-FFF2-40B4-BE49-F238E27FC236}">
                    <a16:creationId xmlns:a16="http://schemas.microsoft.com/office/drawing/2014/main" id="{2F9F8915-B0ED-4906-89E5-6678FCF116B5}"/>
                  </a:ext>
                </a:extLst>
              </p:cNvPr>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err="1">
                    <a:solidFill>
                      <a:schemeClr val="tx2">
                        <a:lumMod val="50000"/>
                      </a:schemeClr>
                    </a:solidFill>
                  </a:rPr>
                  <a:t>Información</a:t>
                </a:r>
                <a:r>
                  <a:rPr lang="en-US" altLang="zh-CN" sz="1000" dirty="0">
                    <a:solidFill>
                      <a:schemeClr val="tx2">
                        <a:lumMod val="50000"/>
                      </a:schemeClr>
                    </a:solidFill>
                  </a:rPr>
                  <a:t> del </a:t>
                </a:r>
                <a:r>
                  <a:rPr lang="en-US" altLang="zh-CN" sz="1000" dirty="0" err="1">
                    <a:solidFill>
                      <a:schemeClr val="tx2">
                        <a:lumMod val="50000"/>
                      </a:schemeClr>
                    </a:solidFill>
                  </a:rPr>
                  <a:t>Operador</a:t>
                </a:r>
                <a:endParaRPr lang="en-US" altLang="zh-CN" sz="1000" dirty="0">
                  <a:solidFill>
                    <a:schemeClr val="tx2">
                      <a:lumMod val="50000"/>
                    </a:schemeClr>
                  </a:solidFill>
                </a:endParaRPr>
              </a:p>
            </p:txBody>
          </p:sp>
        </p:grpSp>
        <p:sp>
          <p:nvSpPr>
            <p:cNvPr id="52" name="圆角矩形 43">
              <a:extLst>
                <a:ext uri="{FF2B5EF4-FFF2-40B4-BE49-F238E27FC236}">
                  <a16:creationId xmlns:a16="http://schemas.microsoft.com/office/drawing/2014/main" id="{D8E64823-B065-4D9D-9734-C281CC67E9E5}"/>
                </a:ext>
              </a:extLst>
            </p:cNvPr>
            <p:cNvSpPr/>
            <p:nvPr/>
          </p:nvSpPr>
          <p:spPr>
            <a:xfrm>
              <a:off x="4825565" y="3162839"/>
              <a:ext cx="1302232" cy="1480116"/>
            </a:xfrm>
            <a:prstGeom prst="roundRect">
              <a:avLst>
                <a:gd name="adj" fmla="val 9450"/>
              </a:avLst>
            </a:prstGeom>
            <a:noFill/>
            <a:ln w="12700">
              <a:solidFill>
                <a:srgbClr val="E87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ltLang="zh-CN" sz="1100" dirty="0">
                <a:solidFill>
                  <a:schemeClr val="tx2">
                    <a:lumMod val="50000"/>
                  </a:schemeClr>
                </a:solidFill>
                <a:latin typeface="微软雅黑"/>
                <a:cs typeface="Lato Light" charset="0"/>
              </a:endParaRPr>
            </a:p>
            <a:p>
              <a:pPr algn="ctr">
                <a:lnSpc>
                  <a:spcPct val="125000"/>
                </a:lnSpc>
              </a:pPr>
              <a:r>
                <a:rPr lang="en-US" altLang="zh-CN" sz="900" dirty="0" err="1">
                  <a:solidFill>
                    <a:schemeClr val="tx2">
                      <a:lumMod val="50000"/>
                    </a:schemeClr>
                  </a:solidFill>
                  <a:latin typeface="微软雅黑"/>
                  <a:cs typeface="Lato Light" charset="0"/>
                </a:rPr>
                <a:t>Parametros</a:t>
              </a:r>
              <a:r>
                <a:rPr lang="en-US" altLang="zh-CN" sz="900" dirty="0">
                  <a:solidFill>
                    <a:schemeClr val="tx2">
                      <a:lumMod val="50000"/>
                    </a:schemeClr>
                  </a:solidFill>
                  <a:latin typeface="微软雅黑"/>
                  <a:cs typeface="Lato Light" charset="0"/>
                </a:rPr>
                <a:t> de </a:t>
              </a:r>
              <a:r>
                <a:rPr lang="en-US" altLang="zh-CN" sz="900" dirty="0" err="1">
                  <a:solidFill>
                    <a:schemeClr val="tx2">
                      <a:lumMod val="50000"/>
                    </a:schemeClr>
                  </a:solidFill>
                  <a:latin typeface="微软雅黑"/>
                  <a:cs typeface="Lato Light" charset="0"/>
                </a:rPr>
                <a:t>cobro</a:t>
              </a:r>
              <a:endParaRPr lang="en-US" altLang="zh-CN" sz="900" dirty="0">
                <a:solidFill>
                  <a:schemeClr val="tx2">
                    <a:lumMod val="50000"/>
                  </a:schemeClr>
                </a:solidFill>
                <a:latin typeface="微软雅黑"/>
                <a:cs typeface="Lato Light" charset="0"/>
              </a:endParaRPr>
            </a:p>
            <a:p>
              <a:pPr algn="ctr">
                <a:lnSpc>
                  <a:spcPct val="125000"/>
                </a:lnSpc>
              </a:pPr>
              <a:r>
                <a:rPr lang="en-US" altLang="zh-CN" sz="900" dirty="0" err="1">
                  <a:solidFill>
                    <a:schemeClr val="tx2">
                      <a:lumMod val="50000"/>
                    </a:schemeClr>
                  </a:solidFill>
                  <a:latin typeface="微软雅黑"/>
                  <a:cs typeface="Lato Light" charset="0"/>
                </a:rPr>
                <a:t>Reglas</a:t>
              </a:r>
              <a:r>
                <a:rPr lang="en-US" altLang="zh-CN" sz="900" dirty="0">
                  <a:solidFill>
                    <a:schemeClr val="tx2">
                      <a:lumMod val="50000"/>
                    </a:schemeClr>
                  </a:solidFill>
                  <a:latin typeface="微软雅黑"/>
                  <a:cs typeface="Lato Light" charset="0"/>
                </a:rPr>
                <a:t> de </a:t>
              </a:r>
              <a:r>
                <a:rPr lang="en-US" altLang="zh-CN" sz="900" dirty="0" err="1">
                  <a:solidFill>
                    <a:schemeClr val="tx2">
                      <a:lumMod val="50000"/>
                    </a:schemeClr>
                  </a:solidFill>
                  <a:latin typeface="微软雅黑"/>
                  <a:cs typeface="Lato Light" charset="0"/>
                </a:rPr>
                <a:t>Integración</a:t>
              </a:r>
              <a:endParaRPr lang="en-US" altLang="zh-CN" sz="900" dirty="0">
                <a:solidFill>
                  <a:schemeClr val="tx2">
                    <a:lumMod val="50000"/>
                  </a:schemeClr>
                </a:solidFill>
                <a:latin typeface="微软雅黑"/>
                <a:cs typeface="Lato Light" charset="0"/>
              </a:endParaRPr>
            </a:p>
            <a:p>
              <a:pPr algn="ctr">
                <a:lnSpc>
                  <a:spcPct val="125000"/>
                </a:lnSpc>
              </a:pPr>
              <a:r>
                <a:rPr lang="zh-CN" altLang="en-US" sz="900" dirty="0">
                  <a:solidFill>
                    <a:schemeClr val="tx2">
                      <a:lumMod val="50000"/>
                    </a:schemeClr>
                  </a:solidFill>
                  <a:latin typeface="微软雅黑"/>
                  <a:cs typeface="Lato Light" charset="0"/>
                </a:rPr>
                <a:t>......</a:t>
              </a:r>
            </a:p>
          </p:txBody>
        </p:sp>
        <p:grpSp>
          <p:nvGrpSpPr>
            <p:cNvPr id="53" name="组合 44">
              <a:extLst>
                <a:ext uri="{FF2B5EF4-FFF2-40B4-BE49-F238E27FC236}">
                  <a16:creationId xmlns:a16="http://schemas.microsoft.com/office/drawing/2014/main" id="{6A9C1137-871E-4E7E-BF0A-E33488217978}"/>
                </a:ext>
              </a:extLst>
            </p:cNvPr>
            <p:cNvGrpSpPr/>
            <p:nvPr/>
          </p:nvGrpSpPr>
          <p:grpSpPr>
            <a:xfrm>
              <a:off x="4939865" y="2949485"/>
              <a:ext cx="1133259" cy="403848"/>
              <a:chOff x="4304043" y="1286668"/>
              <a:chExt cx="3837944" cy="2757793"/>
            </a:xfrm>
            <a:effectLst>
              <a:outerShdw blurRad="381000" dist="254000" dir="8100000" algn="tr" rotWithShape="0">
                <a:prstClr val="black">
                  <a:alpha val="40000"/>
                </a:prstClr>
              </a:outerShdw>
            </a:effectLst>
          </p:grpSpPr>
          <p:sp>
            <p:nvSpPr>
              <p:cNvPr id="54" name="圆角矩形 45">
                <a:extLst>
                  <a:ext uri="{FF2B5EF4-FFF2-40B4-BE49-F238E27FC236}">
                    <a16:creationId xmlns:a16="http://schemas.microsoft.com/office/drawing/2014/main" id="{8B229094-0C4F-464F-85F7-0A76A322C486}"/>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5" name="圆角矩形 46">
                <a:extLst>
                  <a:ext uri="{FF2B5EF4-FFF2-40B4-BE49-F238E27FC236}">
                    <a16:creationId xmlns:a16="http://schemas.microsoft.com/office/drawing/2014/main" id="{A6A53400-DE53-410C-BF06-DEEAADF19B07}"/>
                  </a:ext>
                </a:extLst>
              </p:cNvPr>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err="1">
                    <a:solidFill>
                      <a:schemeClr val="tx2">
                        <a:lumMod val="50000"/>
                      </a:schemeClr>
                    </a:solidFill>
                  </a:rPr>
                  <a:t>Administración</a:t>
                </a:r>
                <a:r>
                  <a:rPr lang="en-US" altLang="zh-CN" sz="1000" dirty="0">
                    <a:solidFill>
                      <a:schemeClr val="tx2">
                        <a:lumMod val="50000"/>
                      </a:schemeClr>
                    </a:solidFill>
                  </a:rPr>
                  <a:t> de POS</a:t>
                </a:r>
              </a:p>
            </p:txBody>
          </p:sp>
        </p:grpSp>
        <p:sp>
          <p:nvSpPr>
            <p:cNvPr id="56" name="圆角矩形 47">
              <a:extLst>
                <a:ext uri="{FF2B5EF4-FFF2-40B4-BE49-F238E27FC236}">
                  <a16:creationId xmlns:a16="http://schemas.microsoft.com/office/drawing/2014/main" id="{EB14B576-8FD1-4E59-BB48-C8D985DD0CD6}"/>
                </a:ext>
              </a:extLst>
            </p:cNvPr>
            <p:cNvSpPr/>
            <p:nvPr/>
          </p:nvSpPr>
          <p:spPr>
            <a:xfrm>
              <a:off x="6199783" y="3162839"/>
              <a:ext cx="1470262" cy="1480116"/>
            </a:xfrm>
            <a:prstGeom prst="roundRect">
              <a:avLst>
                <a:gd name="adj" fmla="val 9450"/>
              </a:avLst>
            </a:prstGeom>
            <a:noFill/>
            <a:ln w="12700">
              <a:solidFill>
                <a:srgbClr val="57A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ltLang="zh-CN" sz="800" dirty="0">
                <a:solidFill>
                  <a:schemeClr val="tx2">
                    <a:lumMod val="50000"/>
                  </a:schemeClr>
                </a:solidFill>
                <a:latin typeface="微软雅黑"/>
                <a:cs typeface="Lato Light" charset="0"/>
              </a:endParaRPr>
            </a:p>
            <a:p>
              <a:pPr algn="ctr">
                <a:lnSpc>
                  <a:spcPct val="125000"/>
                </a:lnSpc>
              </a:pPr>
              <a:endParaRPr lang="en-US" altLang="zh-CN" sz="800" dirty="0">
                <a:solidFill>
                  <a:schemeClr val="tx2">
                    <a:lumMod val="50000"/>
                  </a:schemeClr>
                </a:solidFill>
                <a:latin typeface="微软雅黑"/>
                <a:cs typeface="Lato Light" charset="0"/>
              </a:endParaRPr>
            </a:p>
            <a:p>
              <a:pPr algn="ctr">
                <a:lnSpc>
                  <a:spcPct val="125000"/>
                </a:lnSpc>
              </a:pPr>
              <a:r>
                <a:rPr lang="en-US" altLang="zh-CN" sz="800" dirty="0" err="1">
                  <a:solidFill>
                    <a:schemeClr val="tx2">
                      <a:lumMod val="50000"/>
                    </a:schemeClr>
                  </a:solidFill>
                  <a:latin typeface="微软雅黑"/>
                  <a:cs typeface="Lato Light" charset="0"/>
                </a:rPr>
                <a:t>Administración</a:t>
              </a:r>
              <a:r>
                <a:rPr lang="en-US" altLang="zh-CN" sz="800" dirty="0">
                  <a:solidFill>
                    <a:schemeClr val="tx2">
                      <a:lumMod val="50000"/>
                    </a:schemeClr>
                  </a:solidFill>
                  <a:latin typeface="微软雅黑"/>
                  <a:cs typeface="Lato Light" charset="0"/>
                </a:rPr>
                <a:t> </a:t>
              </a:r>
              <a:r>
                <a:rPr lang="en-US" altLang="zh-CN" sz="800" dirty="0" err="1">
                  <a:solidFill>
                    <a:schemeClr val="tx2">
                      <a:lumMod val="50000"/>
                    </a:schemeClr>
                  </a:solidFill>
                  <a:latin typeface="微软雅黑"/>
                  <a:cs typeface="Lato Light" charset="0"/>
                </a:rPr>
                <a:t>Medios</a:t>
              </a:r>
              <a:endParaRPr lang="en-US" altLang="zh-CN" sz="800" dirty="0">
                <a:solidFill>
                  <a:schemeClr val="tx2">
                    <a:lumMod val="50000"/>
                  </a:schemeClr>
                </a:solidFill>
                <a:latin typeface="微软雅黑"/>
                <a:cs typeface="Lato Light" charset="0"/>
              </a:endParaRPr>
            </a:p>
            <a:p>
              <a:pPr algn="ctr">
                <a:lnSpc>
                  <a:spcPct val="125000"/>
                </a:lnSpc>
              </a:pPr>
              <a:r>
                <a:rPr lang="en-US" altLang="zh-CN" sz="900" dirty="0" err="1">
                  <a:solidFill>
                    <a:schemeClr val="tx2">
                      <a:lumMod val="50000"/>
                    </a:schemeClr>
                  </a:solidFill>
                  <a:latin typeface="微软雅黑"/>
                  <a:cs typeface="Lato Light" charset="0"/>
                </a:rPr>
                <a:t>Manejo</a:t>
              </a:r>
              <a:r>
                <a:rPr lang="en-US" altLang="zh-CN" sz="900" dirty="0">
                  <a:solidFill>
                    <a:schemeClr val="tx2">
                      <a:lumMod val="50000"/>
                    </a:schemeClr>
                  </a:solidFill>
                  <a:latin typeface="微软雅黑"/>
                  <a:cs typeface="Lato Light" charset="0"/>
                </a:rPr>
                <a:t> de </a:t>
              </a:r>
              <a:r>
                <a:rPr lang="en-US" altLang="zh-CN" sz="900" dirty="0" err="1">
                  <a:solidFill>
                    <a:schemeClr val="tx2">
                      <a:lumMod val="50000"/>
                    </a:schemeClr>
                  </a:solidFill>
                  <a:latin typeface="微软雅黑"/>
                  <a:cs typeface="Lato Light" charset="0"/>
                </a:rPr>
                <a:t>Listas</a:t>
              </a:r>
              <a:r>
                <a:rPr lang="en-US" altLang="zh-CN" sz="900" dirty="0">
                  <a:solidFill>
                    <a:schemeClr val="tx2">
                      <a:lumMod val="50000"/>
                    </a:schemeClr>
                  </a:solidFill>
                  <a:latin typeface="微软雅黑"/>
                  <a:cs typeface="Lato Light" charset="0"/>
                </a:rPr>
                <a:t> </a:t>
              </a:r>
              <a:r>
                <a:rPr lang="en-US" altLang="zh-CN" sz="900" dirty="0" err="1">
                  <a:solidFill>
                    <a:schemeClr val="tx2">
                      <a:lumMod val="50000"/>
                    </a:schemeClr>
                  </a:solidFill>
                  <a:latin typeface="微软雅黑"/>
                  <a:cs typeface="Lato Light" charset="0"/>
                </a:rPr>
                <a:t>Negras</a:t>
              </a:r>
              <a:endParaRPr lang="en-US" altLang="zh-CN" sz="900" dirty="0">
                <a:solidFill>
                  <a:schemeClr val="tx2">
                    <a:lumMod val="50000"/>
                  </a:schemeClr>
                </a:solidFill>
                <a:latin typeface="微软雅黑"/>
                <a:cs typeface="Lato Light" charset="0"/>
              </a:endParaRPr>
            </a:p>
            <a:p>
              <a:pPr algn="ctr">
                <a:lnSpc>
                  <a:spcPct val="125000"/>
                </a:lnSpc>
              </a:pPr>
              <a:r>
                <a:rPr lang="en-US" altLang="zh-CN" sz="900" dirty="0" err="1">
                  <a:solidFill>
                    <a:schemeClr val="tx2">
                      <a:lumMod val="50000"/>
                    </a:schemeClr>
                  </a:solidFill>
                  <a:latin typeface="微软雅黑"/>
                  <a:cs typeface="Lato Light" charset="0"/>
                </a:rPr>
                <a:t>Desbloqueo</a:t>
              </a:r>
              <a:r>
                <a:rPr lang="en-US" altLang="zh-CN" sz="900" dirty="0">
                  <a:solidFill>
                    <a:schemeClr val="tx2">
                      <a:lumMod val="50000"/>
                    </a:schemeClr>
                  </a:solidFill>
                  <a:latin typeface="微软雅黑"/>
                  <a:cs typeface="Lato Light" charset="0"/>
                </a:rPr>
                <a:t> de </a:t>
              </a:r>
              <a:r>
                <a:rPr lang="en-US" altLang="zh-CN" sz="900" dirty="0" err="1">
                  <a:solidFill>
                    <a:schemeClr val="tx2">
                      <a:lumMod val="50000"/>
                    </a:schemeClr>
                  </a:solidFill>
                  <a:latin typeface="微软雅黑"/>
                  <a:cs typeface="Lato Light" charset="0"/>
                </a:rPr>
                <a:t>usuarios</a:t>
              </a:r>
              <a:endParaRPr lang="en-US" altLang="zh-CN" sz="900" dirty="0">
                <a:solidFill>
                  <a:schemeClr val="tx2">
                    <a:lumMod val="50000"/>
                  </a:schemeClr>
                </a:solidFill>
                <a:latin typeface="微软雅黑"/>
                <a:cs typeface="Lato Light" charset="0"/>
              </a:endParaRPr>
            </a:p>
            <a:p>
              <a:pPr algn="ctr">
                <a:lnSpc>
                  <a:spcPct val="125000"/>
                </a:lnSpc>
              </a:pPr>
              <a:r>
                <a:rPr lang="zh-CN" altLang="en-US" sz="900" dirty="0">
                  <a:solidFill>
                    <a:schemeClr val="tx2">
                      <a:lumMod val="50000"/>
                    </a:schemeClr>
                  </a:solidFill>
                  <a:latin typeface="微软雅黑"/>
                  <a:cs typeface="Lato Light" charset="0"/>
                </a:rPr>
                <a:t>......</a:t>
              </a:r>
              <a:endParaRPr lang="en-US" altLang="zh-CN" sz="900" dirty="0">
                <a:solidFill>
                  <a:schemeClr val="tx2">
                    <a:lumMod val="50000"/>
                  </a:schemeClr>
                </a:solidFill>
                <a:latin typeface="微软雅黑"/>
                <a:cs typeface="Lato Light" charset="0"/>
              </a:endParaRPr>
            </a:p>
          </p:txBody>
        </p:sp>
        <p:grpSp>
          <p:nvGrpSpPr>
            <p:cNvPr id="57" name="组合 48">
              <a:extLst>
                <a:ext uri="{FF2B5EF4-FFF2-40B4-BE49-F238E27FC236}">
                  <a16:creationId xmlns:a16="http://schemas.microsoft.com/office/drawing/2014/main" id="{DB2DB231-8B03-4843-8541-0D1814CBF9F4}"/>
                </a:ext>
              </a:extLst>
            </p:cNvPr>
            <p:cNvGrpSpPr/>
            <p:nvPr/>
          </p:nvGrpSpPr>
          <p:grpSpPr>
            <a:xfrm>
              <a:off x="6341682" y="2850671"/>
              <a:ext cx="1103043" cy="502663"/>
              <a:chOff x="4304043" y="1286668"/>
              <a:chExt cx="3837944" cy="2757793"/>
            </a:xfrm>
            <a:effectLst>
              <a:outerShdw blurRad="381000" dist="254000" dir="8100000" algn="tr" rotWithShape="0">
                <a:prstClr val="black">
                  <a:alpha val="40000"/>
                </a:prstClr>
              </a:outerShdw>
            </a:effectLst>
          </p:grpSpPr>
          <p:sp>
            <p:nvSpPr>
              <p:cNvPr id="58" name="圆角矩形 49">
                <a:extLst>
                  <a:ext uri="{FF2B5EF4-FFF2-40B4-BE49-F238E27FC236}">
                    <a16:creationId xmlns:a16="http://schemas.microsoft.com/office/drawing/2014/main" id="{4A1EC5DB-6EFE-43C0-9A85-1CC051D9766B}"/>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9" name="圆角矩形 50">
                <a:extLst>
                  <a:ext uri="{FF2B5EF4-FFF2-40B4-BE49-F238E27FC236}">
                    <a16:creationId xmlns:a16="http://schemas.microsoft.com/office/drawing/2014/main" id="{331DAFE7-30AB-4484-A301-387091F5EEC9}"/>
                  </a:ext>
                </a:extLst>
              </p:cNvPr>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err="1">
                    <a:solidFill>
                      <a:schemeClr val="tx2">
                        <a:lumMod val="50000"/>
                      </a:schemeClr>
                    </a:solidFill>
                  </a:rPr>
                  <a:t>Administración</a:t>
                </a:r>
                <a:r>
                  <a:rPr lang="en-US" altLang="zh-CN" sz="1000" dirty="0">
                    <a:solidFill>
                      <a:schemeClr val="tx2">
                        <a:lumMod val="50000"/>
                      </a:schemeClr>
                    </a:solidFill>
                  </a:rPr>
                  <a:t> de </a:t>
                </a:r>
                <a:r>
                  <a:rPr lang="en-US" altLang="zh-CN" sz="1000" dirty="0" err="1">
                    <a:solidFill>
                      <a:schemeClr val="tx2">
                        <a:lumMod val="50000"/>
                      </a:schemeClr>
                    </a:solidFill>
                  </a:rPr>
                  <a:t>Medios</a:t>
                </a:r>
                <a:r>
                  <a:rPr lang="en-US" altLang="zh-CN" sz="1000" dirty="0">
                    <a:solidFill>
                      <a:schemeClr val="tx2">
                        <a:lumMod val="50000"/>
                      </a:schemeClr>
                    </a:solidFill>
                  </a:rPr>
                  <a:t> de Pago</a:t>
                </a:r>
              </a:p>
            </p:txBody>
          </p:sp>
        </p:grpSp>
        <p:sp>
          <p:nvSpPr>
            <p:cNvPr id="60" name="圆角矩形 51">
              <a:extLst>
                <a:ext uri="{FF2B5EF4-FFF2-40B4-BE49-F238E27FC236}">
                  <a16:creationId xmlns:a16="http://schemas.microsoft.com/office/drawing/2014/main" id="{C69BC244-32A0-42DF-A25F-1D13BC04C9E3}"/>
                </a:ext>
              </a:extLst>
            </p:cNvPr>
            <p:cNvSpPr/>
            <p:nvPr/>
          </p:nvSpPr>
          <p:spPr>
            <a:xfrm>
              <a:off x="7740620" y="3162839"/>
              <a:ext cx="1361859" cy="1480116"/>
            </a:xfrm>
            <a:prstGeom prst="roundRect">
              <a:avLst>
                <a:gd name="adj" fmla="val 9450"/>
              </a:avLst>
            </a:prstGeom>
            <a:noFill/>
            <a:ln w="12700">
              <a:solidFill>
                <a:srgbClr val="E87118"/>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25000"/>
                </a:lnSpc>
              </a:pPr>
              <a:r>
                <a:rPr lang="en-US" altLang="zh-CN" sz="900" dirty="0" err="1">
                  <a:solidFill>
                    <a:schemeClr val="tx2">
                      <a:lumMod val="50000"/>
                    </a:schemeClr>
                  </a:solidFill>
                  <a:latin typeface="微软雅黑"/>
                  <a:cs typeface="Lato Light" charset="0"/>
                </a:rPr>
                <a:t>Reportes</a:t>
              </a:r>
              <a:r>
                <a:rPr lang="en-US" altLang="zh-CN" sz="900" dirty="0">
                  <a:solidFill>
                    <a:schemeClr val="tx2">
                      <a:lumMod val="50000"/>
                    </a:schemeClr>
                  </a:solidFill>
                  <a:latin typeface="微软雅黑"/>
                  <a:cs typeface="Lato Light" charset="0"/>
                </a:rPr>
                <a:t> de </a:t>
              </a:r>
              <a:r>
                <a:rPr lang="en-US" altLang="zh-CN" sz="900" dirty="0" err="1">
                  <a:solidFill>
                    <a:schemeClr val="tx2">
                      <a:lumMod val="50000"/>
                    </a:schemeClr>
                  </a:solidFill>
                  <a:latin typeface="微软雅黑"/>
                  <a:cs typeface="Lato Light" charset="0"/>
                </a:rPr>
                <a:t>recargas</a:t>
              </a:r>
              <a:endParaRPr lang="en-US" altLang="zh-CN" sz="900" dirty="0">
                <a:solidFill>
                  <a:schemeClr val="tx2">
                    <a:lumMod val="50000"/>
                  </a:schemeClr>
                </a:solidFill>
                <a:latin typeface="微软雅黑"/>
                <a:cs typeface="Lato Light" charset="0"/>
              </a:endParaRPr>
            </a:p>
            <a:p>
              <a:pPr algn="ctr">
                <a:lnSpc>
                  <a:spcPct val="125000"/>
                </a:lnSpc>
              </a:pPr>
              <a:r>
                <a:rPr lang="en-US" altLang="zh-CN" sz="900" dirty="0" err="1">
                  <a:solidFill>
                    <a:schemeClr val="tx2">
                      <a:lumMod val="50000"/>
                    </a:schemeClr>
                  </a:solidFill>
                  <a:latin typeface="微软雅黑"/>
                  <a:cs typeface="Lato Light" charset="0"/>
                </a:rPr>
                <a:t>Reportes</a:t>
              </a:r>
              <a:r>
                <a:rPr lang="en-US" altLang="zh-CN" sz="900" dirty="0">
                  <a:solidFill>
                    <a:schemeClr val="tx2">
                      <a:lumMod val="50000"/>
                    </a:schemeClr>
                  </a:solidFill>
                  <a:latin typeface="微软雅黑"/>
                  <a:cs typeface="Lato Light" charset="0"/>
                </a:rPr>
                <a:t> de </a:t>
              </a:r>
              <a:r>
                <a:rPr lang="en-US" altLang="zh-CN" sz="900" dirty="0" err="1">
                  <a:solidFill>
                    <a:schemeClr val="tx2">
                      <a:lumMod val="50000"/>
                    </a:schemeClr>
                  </a:solidFill>
                  <a:latin typeface="微软雅黑"/>
                  <a:cs typeface="Lato Light" charset="0"/>
                </a:rPr>
                <a:t>Pagos</a:t>
              </a:r>
              <a:endParaRPr lang="en-US" altLang="zh-CN" sz="900" dirty="0">
                <a:solidFill>
                  <a:schemeClr val="tx2">
                    <a:lumMod val="50000"/>
                  </a:schemeClr>
                </a:solidFill>
                <a:latin typeface="微软雅黑"/>
                <a:cs typeface="Lato Light" charset="0"/>
              </a:endParaRPr>
            </a:p>
            <a:p>
              <a:pPr algn="ctr">
                <a:lnSpc>
                  <a:spcPct val="125000"/>
                </a:lnSpc>
              </a:pPr>
              <a:r>
                <a:rPr lang="en-US" altLang="zh-CN" sz="900" dirty="0" err="1">
                  <a:solidFill>
                    <a:schemeClr val="tx2">
                      <a:lumMod val="50000"/>
                    </a:schemeClr>
                  </a:solidFill>
                  <a:latin typeface="微软雅黑"/>
                  <a:cs typeface="Lato Light" charset="0"/>
                </a:rPr>
                <a:t>Conciliaciones</a:t>
              </a:r>
              <a:endParaRPr lang="en-US" altLang="zh-CN" sz="900" dirty="0">
                <a:solidFill>
                  <a:schemeClr val="tx2">
                    <a:lumMod val="50000"/>
                  </a:schemeClr>
                </a:solidFill>
                <a:latin typeface="微软雅黑"/>
                <a:cs typeface="Lato Light" charset="0"/>
              </a:endParaRPr>
            </a:p>
            <a:p>
              <a:pPr algn="ctr">
                <a:lnSpc>
                  <a:spcPct val="125000"/>
                </a:lnSpc>
              </a:pPr>
              <a:r>
                <a:rPr lang="zh-CN" altLang="en-US" sz="900" dirty="0">
                  <a:solidFill>
                    <a:schemeClr val="tx2">
                      <a:lumMod val="50000"/>
                    </a:schemeClr>
                  </a:solidFill>
                  <a:latin typeface="微软雅黑"/>
                  <a:cs typeface="Lato Light" charset="0"/>
                </a:rPr>
                <a:t>......</a:t>
              </a:r>
            </a:p>
          </p:txBody>
        </p:sp>
        <p:grpSp>
          <p:nvGrpSpPr>
            <p:cNvPr id="61" name="组合 52">
              <a:extLst>
                <a:ext uri="{FF2B5EF4-FFF2-40B4-BE49-F238E27FC236}">
                  <a16:creationId xmlns:a16="http://schemas.microsoft.com/office/drawing/2014/main" id="{CEB328F0-6CB3-4824-9102-8F41D2A79C3D}"/>
                </a:ext>
              </a:extLst>
            </p:cNvPr>
            <p:cNvGrpSpPr/>
            <p:nvPr/>
          </p:nvGrpSpPr>
          <p:grpSpPr>
            <a:xfrm>
              <a:off x="7728259" y="2949485"/>
              <a:ext cx="990600" cy="403848"/>
              <a:chOff x="4304043" y="1286668"/>
              <a:chExt cx="3837944" cy="2757793"/>
            </a:xfrm>
            <a:effectLst>
              <a:outerShdw blurRad="381000" dist="254000" dir="8100000" algn="tr" rotWithShape="0">
                <a:prstClr val="black">
                  <a:alpha val="40000"/>
                </a:prstClr>
              </a:outerShdw>
            </a:effectLst>
          </p:grpSpPr>
          <p:sp>
            <p:nvSpPr>
              <p:cNvPr id="62" name="圆角矩形 53">
                <a:extLst>
                  <a:ext uri="{FF2B5EF4-FFF2-40B4-BE49-F238E27FC236}">
                    <a16:creationId xmlns:a16="http://schemas.microsoft.com/office/drawing/2014/main" id="{BF225819-F93B-43B4-B4FA-9910484D60DE}"/>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3" name="圆角矩形 54">
                <a:extLst>
                  <a:ext uri="{FF2B5EF4-FFF2-40B4-BE49-F238E27FC236}">
                    <a16:creationId xmlns:a16="http://schemas.microsoft.com/office/drawing/2014/main" id="{B1A00451-AE47-4F2C-A4CE-189DFDAF9447}"/>
                  </a:ext>
                </a:extLst>
              </p:cNvPr>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err="1">
                    <a:solidFill>
                      <a:schemeClr val="tx2">
                        <a:lumMod val="50000"/>
                      </a:schemeClr>
                    </a:solidFill>
                  </a:rPr>
                  <a:t>Reporte</a:t>
                </a:r>
                <a:r>
                  <a:rPr lang="en-US" altLang="zh-CN" sz="1000" dirty="0">
                    <a:solidFill>
                      <a:schemeClr val="tx2">
                        <a:lumMod val="50000"/>
                      </a:schemeClr>
                    </a:solidFill>
                  </a:rPr>
                  <a:t> de </a:t>
                </a:r>
                <a:r>
                  <a:rPr lang="en-US" altLang="zh-CN" sz="1000" dirty="0" err="1">
                    <a:solidFill>
                      <a:schemeClr val="tx2">
                        <a:lumMod val="50000"/>
                      </a:schemeClr>
                    </a:solidFill>
                  </a:rPr>
                  <a:t>Ingresos</a:t>
                </a:r>
                <a:endParaRPr lang="zh-CN" altLang="en-US" sz="1000" dirty="0">
                  <a:solidFill>
                    <a:schemeClr val="tx2">
                      <a:lumMod val="50000"/>
                    </a:schemeClr>
                  </a:solidFill>
                </a:endParaRPr>
              </a:p>
            </p:txBody>
          </p:sp>
        </p:grpSp>
        <p:sp>
          <p:nvSpPr>
            <p:cNvPr id="64" name="圆角矩形 55">
              <a:extLst>
                <a:ext uri="{FF2B5EF4-FFF2-40B4-BE49-F238E27FC236}">
                  <a16:creationId xmlns:a16="http://schemas.microsoft.com/office/drawing/2014/main" id="{D1493D14-BF4B-4E4F-B80C-1C8539785008}"/>
                </a:ext>
              </a:extLst>
            </p:cNvPr>
            <p:cNvSpPr/>
            <p:nvPr/>
          </p:nvSpPr>
          <p:spPr>
            <a:xfrm>
              <a:off x="9229138" y="3162839"/>
              <a:ext cx="1272279" cy="1480116"/>
            </a:xfrm>
            <a:prstGeom prst="roundRect">
              <a:avLst>
                <a:gd name="adj" fmla="val 9450"/>
              </a:avLst>
            </a:prstGeom>
            <a:noFill/>
            <a:ln w="12700">
              <a:solidFill>
                <a:srgbClr val="57A9DE"/>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25000"/>
                </a:lnSpc>
              </a:pPr>
              <a:endParaRPr lang="en-US" altLang="zh-CN" sz="1100" dirty="0">
                <a:solidFill>
                  <a:schemeClr val="tx2">
                    <a:lumMod val="50000"/>
                  </a:schemeClr>
                </a:solidFill>
                <a:latin typeface="微软雅黑"/>
                <a:cs typeface="Lato Light" charset="0"/>
              </a:endParaRPr>
            </a:p>
            <a:p>
              <a:pPr algn="ctr">
                <a:lnSpc>
                  <a:spcPct val="125000"/>
                </a:lnSpc>
              </a:pPr>
              <a:r>
                <a:rPr lang="en-US" altLang="zh-CN" sz="900" dirty="0" err="1">
                  <a:solidFill>
                    <a:schemeClr val="tx2">
                      <a:lumMod val="50000"/>
                    </a:schemeClr>
                  </a:solidFill>
                  <a:latin typeface="微软雅黑"/>
                  <a:cs typeface="Lato Light" charset="0"/>
                </a:rPr>
                <a:t>Instrumento</a:t>
              </a:r>
              <a:r>
                <a:rPr lang="en-US" altLang="zh-CN" sz="900" dirty="0">
                  <a:solidFill>
                    <a:schemeClr val="tx2">
                      <a:lumMod val="50000"/>
                    </a:schemeClr>
                  </a:solidFill>
                  <a:latin typeface="微软雅黑"/>
                  <a:cs typeface="Lato Light" charset="0"/>
                </a:rPr>
                <a:t> de </a:t>
              </a:r>
              <a:r>
                <a:rPr lang="en-US" altLang="zh-CN" sz="900" dirty="0" err="1">
                  <a:solidFill>
                    <a:schemeClr val="tx2">
                      <a:lumMod val="50000"/>
                    </a:schemeClr>
                  </a:solidFill>
                  <a:latin typeface="微软雅黑"/>
                  <a:cs typeface="Lato Light" charset="0"/>
                </a:rPr>
                <a:t>Transparencia</a:t>
              </a:r>
              <a:r>
                <a:rPr lang="en-US" altLang="zh-CN" sz="900" dirty="0">
                  <a:solidFill>
                    <a:schemeClr val="tx2">
                      <a:lumMod val="50000"/>
                    </a:schemeClr>
                  </a:solidFill>
                  <a:latin typeface="微软雅黑"/>
                  <a:cs typeface="Lato Light" charset="0"/>
                </a:rPr>
                <a:t> de la ciudad</a:t>
              </a:r>
            </a:p>
            <a:p>
              <a:pPr algn="ctr">
                <a:lnSpc>
                  <a:spcPct val="125000"/>
                </a:lnSpc>
              </a:pPr>
              <a:r>
                <a:rPr lang="en-US" altLang="zh-CN" sz="900" dirty="0">
                  <a:solidFill>
                    <a:schemeClr val="tx2">
                      <a:lumMod val="50000"/>
                    </a:schemeClr>
                  </a:solidFill>
                  <a:latin typeface="微软雅黑"/>
                  <a:cs typeface="Lato Light" charset="0"/>
                </a:rPr>
                <a:t>Big Data para </a:t>
              </a:r>
              <a:r>
                <a:rPr lang="en-US" altLang="zh-CN" sz="900" dirty="0" err="1">
                  <a:solidFill>
                    <a:schemeClr val="tx2">
                      <a:lumMod val="50000"/>
                    </a:schemeClr>
                  </a:solidFill>
                  <a:latin typeface="微软雅黑"/>
                  <a:cs typeface="Lato Light" charset="0"/>
                </a:rPr>
                <a:t>planificación</a:t>
              </a:r>
              <a:endParaRPr lang="en-US" altLang="zh-CN" sz="900" dirty="0">
                <a:solidFill>
                  <a:schemeClr val="tx2">
                    <a:lumMod val="50000"/>
                  </a:schemeClr>
                </a:solidFill>
                <a:latin typeface="微软雅黑"/>
                <a:cs typeface="Lato Light" charset="0"/>
              </a:endParaRPr>
            </a:p>
            <a:p>
              <a:pPr algn="ctr">
                <a:lnSpc>
                  <a:spcPct val="125000"/>
                </a:lnSpc>
              </a:pPr>
              <a:endParaRPr lang="en-US" altLang="zh-CN" sz="900" dirty="0">
                <a:solidFill>
                  <a:schemeClr val="tx2">
                    <a:lumMod val="50000"/>
                  </a:schemeClr>
                </a:solidFill>
                <a:latin typeface="微软雅黑"/>
                <a:cs typeface="Lato Light" charset="0"/>
              </a:endParaRPr>
            </a:p>
            <a:p>
              <a:pPr algn="ctr">
                <a:lnSpc>
                  <a:spcPct val="125000"/>
                </a:lnSpc>
              </a:pPr>
              <a:r>
                <a:rPr lang="en-US" altLang="zh-CN" sz="900" dirty="0">
                  <a:solidFill>
                    <a:schemeClr val="tx2">
                      <a:lumMod val="50000"/>
                    </a:schemeClr>
                  </a:solidFill>
                  <a:latin typeface="微软雅黑"/>
                  <a:cs typeface="Lato Light" charset="0"/>
                </a:rPr>
                <a:t>……</a:t>
              </a:r>
              <a:endParaRPr lang="zh-CN" altLang="en-US" sz="900" dirty="0">
                <a:solidFill>
                  <a:schemeClr val="tx2">
                    <a:lumMod val="50000"/>
                  </a:schemeClr>
                </a:solidFill>
                <a:latin typeface="微软雅黑"/>
                <a:cs typeface="Lato Light" charset="0"/>
              </a:endParaRPr>
            </a:p>
          </p:txBody>
        </p:sp>
        <p:grpSp>
          <p:nvGrpSpPr>
            <p:cNvPr id="65" name="组合 56">
              <a:extLst>
                <a:ext uri="{FF2B5EF4-FFF2-40B4-BE49-F238E27FC236}">
                  <a16:creationId xmlns:a16="http://schemas.microsoft.com/office/drawing/2014/main" id="{CAF7C56A-2D4F-4652-B74E-40F307CE131A}"/>
                </a:ext>
              </a:extLst>
            </p:cNvPr>
            <p:cNvGrpSpPr/>
            <p:nvPr/>
          </p:nvGrpSpPr>
          <p:grpSpPr>
            <a:xfrm>
              <a:off x="9317259" y="2945553"/>
              <a:ext cx="1096032" cy="409429"/>
              <a:chOff x="5564482" y="1369966"/>
              <a:chExt cx="3983318" cy="2795905"/>
            </a:xfrm>
            <a:effectLst>
              <a:outerShdw blurRad="381000" dist="254000" dir="8100000" algn="tr" rotWithShape="0">
                <a:prstClr val="black">
                  <a:alpha val="40000"/>
                </a:prstClr>
              </a:outerShdw>
            </a:effectLst>
          </p:grpSpPr>
          <p:sp>
            <p:nvSpPr>
              <p:cNvPr id="66" name="圆角矩形 57">
                <a:extLst>
                  <a:ext uri="{FF2B5EF4-FFF2-40B4-BE49-F238E27FC236}">
                    <a16:creationId xmlns:a16="http://schemas.microsoft.com/office/drawing/2014/main" id="{F4E6C3B5-1506-43B8-8F19-D6D0BE2EE54D}"/>
                  </a:ext>
                </a:extLst>
              </p:cNvPr>
              <p:cNvSpPr/>
              <p:nvPr/>
            </p:nvSpPr>
            <p:spPr>
              <a:xfrm>
                <a:off x="5564482" y="1369966"/>
                <a:ext cx="3742173" cy="2757794"/>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7" name="圆角矩形 58">
                <a:extLst>
                  <a:ext uri="{FF2B5EF4-FFF2-40B4-BE49-F238E27FC236}">
                    <a16:creationId xmlns:a16="http://schemas.microsoft.com/office/drawing/2014/main" id="{95440B53-2E32-4233-BCF1-52C3092FC2B0}"/>
                  </a:ext>
                </a:extLst>
              </p:cNvPr>
              <p:cNvSpPr/>
              <p:nvPr/>
            </p:nvSpPr>
            <p:spPr>
              <a:xfrm>
                <a:off x="5564482" y="1449419"/>
                <a:ext cx="3983318" cy="2716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err="1">
                    <a:solidFill>
                      <a:schemeClr val="tx2">
                        <a:lumMod val="50000"/>
                      </a:schemeClr>
                    </a:solidFill>
                  </a:rPr>
                  <a:t>Otros</a:t>
                </a:r>
                <a:endParaRPr lang="zh-CN" altLang="en-US" sz="1000" dirty="0">
                  <a:solidFill>
                    <a:schemeClr val="tx2">
                      <a:lumMod val="50000"/>
                    </a:schemeClr>
                  </a:solidFill>
                </a:endParaRPr>
              </a:p>
            </p:txBody>
          </p:sp>
        </p:grpSp>
        <p:grpSp>
          <p:nvGrpSpPr>
            <p:cNvPr id="68" name="组合 59">
              <a:extLst>
                <a:ext uri="{FF2B5EF4-FFF2-40B4-BE49-F238E27FC236}">
                  <a16:creationId xmlns:a16="http://schemas.microsoft.com/office/drawing/2014/main" id="{0BF075F0-58ED-49AA-89AD-63E1E2A9AD8D}"/>
                </a:ext>
              </a:extLst>
            </p:cNvPr>
            <p:cNvGrpSpPr/>
            <p:nvPr/>
          </p:nvGrpSpPr>
          <p:grpSpPr>
            <a:xfrm>
              <a:off x="4825567" y="1248942"/>
              <a:ext cx="2362029" cy="1359772"/>
              <a:chOff x="3300248" y="962653"/>
              <a:chExt cx="2362029" cy="1359772"/>
            </a:xfrm>
          </p:grpSpPr>
          <p:grpSp>
            <p:nvGrpSpPr>
              <p:cNvPr id="69" name="组合 27">
                <a:extLst>
                  <a:ext uri="{FF2B5EF4-FFF2-40B4-BE49-F238E27FC236}">
                    <a16:creationId xmlns:a16="http://schemas.microsoft.com/office/drawing/2014/main" id="{0432D70B-728A-4AF8-9E6B-87A40E7831FA}"/>
                  </a:ext>
                </a:extLst>
              </p:cNvPr>
              <p:cNvGrpSpPr/>
              <p:nvPr/>
            </p:nvGrpSpPr>
            <p:grpSpPr>
              <a:xfrm>
                <a:off x="3614350" y="962653"/>
                <a:ext cx="1730736" cy="1359772"/>
                <a:chOff x="1151834" y="1047869"/>
                <a:chExt cx="1624781" cy="1276528"/>
              </a:xfrm>
            </p:grpSpPr>
            <p:sp>
              <p:nvSpPr>
                <p:cNvPr id="71" name="椭圆 29">
                  <a:extLst>
                    <a:ext uri="{FF2B5EF4-FFF2-40B4-BE49-F238E27FC236}">
                      <a16:creationId xmlns:a16="http://schemas.microsoft.com/office/drawing/2014/main" id="{3273CC42-28FC-445A-BE2B-02BC6951E193}"/>
                    </a:ext>
                  </a:extLst>
                </p:cNvPr>
                <p:cNvSpPr/>
                <p:nvPr/>
              </p:nvSpPr>
              <p:spPr>
                <a:xfrm>
                  <a:off x="1151834" y="1115470"/>
                  <a:ext cx="1564749" cy="1182072"/>
                </a:xfrm>
                <a:prstGeom prst="ellipse">
                  <a:avLst/>
                </a:prstGeom>
                <a:solidFill>
                  <a:srgbClr val="002060"/>
                </a:solidFill>
                <a:ln>
                  <a:solidFill>
                    <a:srgbClr val="57A9DE"/>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180000" rtlCol="0" anchor="ctr"/>
                <a:lstStyle/>
                <a:p>
                  <a:pPr algn="ctr"/>
                  <a:endParaRPr lang="zh-CN" altLang="en-US" sz="1600" dirty="0">
                    <a:latin typeface="+mn-ea"/>
                  </a:endParaRPr>
                </a:p>
              </p:txBody>
            </p:sp>
            <p:grpSp>
              <p:nvGrpSpPr>
                <p:cNvPr id="72" name="组合 30">
                  <a:extLst>
                    <a:ext uri="{FF2B5EF4-FFF2-40B4-BE49-F238E27FC236}">
                      <a16:creationId xmlns:a16="http://schemas.microsoft.com/office/drawing/2014/main" id="{5DAB11EF-8A65-4F07-954E-A897ECC4122A}"/>
                    </a:ext>
                  </a:extLst>
                </p:cNvPr>
                <p:cNvGrpSpPr/>
                <p:nvPr/>
              </p:nvGrpSpPr>
              <p:grpSpPr>
                <a:xfrm>
                  <a:off x="1151835" y="1047869"/>
                  <a:ext cx="1624780" cy="1276528"/>
                  <a:chOff x="2177552" y="814032"/>
                  <a:chExt cx="2440429" cy="1917351"/>
                </a:xfrm>
                <a:effectLst>
                  <a:outerShdw blurRad="63500" dist="50800" dir="8100000" algn="tr" rotWithShape="0">
                    <a:prstClr val="black">
                      <a:alpha val="35000"/>
                    </a:prstClr>
                  </a:outerShdw>
                </a:effectLst>
              </p:grpSpPr>
              <p:sp>
                <p:nvSpPr>
                  <p:cNvPr id="73" name="同心圆 64">
                    <a:extLst>
                      <a:ext uri="{FF2B5EF4-FFF2-40B4-BE49-F238E27FC236}">
                        <a16:creationId xmlns:a16="http://schemas.microsoft.com/office/drawing/2014/main" id="{9AD05206-D7D7-4FAC-BF02-370A8CF76478}"/>
                      </a:ext>
                    </a:extLst>
                  </p:cNvPr>
                  <p:cNvSpPr/>
                  <p:nvPr/>
                </p:nvSpPr>
                <p:spPr>
                  <a:xfrm>
                    <a:off x="2250908" y="814032"/>
                    <a:ext cx="2350261" cy="1917351"/>
                  </a:xfrm>
                  <a:prstGeom prst="donut">
                    <a:avLst>
                      <a:gd name="adj" fmla="val 5133"/>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mn-ea"/>
                    </a:endParaRPr>
                  </a:p>
                </p:txBody>
              </p:sp>
              <p:sp>
                <p:nvSpPr>
                  <p:cNvPr id="74" name="同心圆 32">
                    <a:extLst>
                      <a:ext uri="{FF2B5EF4-FFF2-40B4-BE49-F238E27FC236}">
                        <a16:creationId xmlns:a16="http://schemas.microsoft.com/office/drawing/2014/main" id="{FB860685-AE5F-4BFA-8357-1EED13369D13}"/>
                      </a:ext>
                    </a:extLst>
                  </p:cNvPr>
                  <p:cNvSpPr/>
                  <p:nvPr/>
                </p:nvSpPr>
                <p:spPr>
                  <a:xfrm>
                    <a:off x="2177551" y="814032"/>
                    <a:ext cx="2440430" cy="1917351"/>
                  </a:xfrm>
                  <a:prstGeom prst="donut">
                    <a:avLst>
                      <a:gd name="adj" fmla="val 5995"/>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mn-ea"/>
                    </a:endParaRPr>
                  </a:p>
                </p:txBody>
              </p:sp>
            </p:grpSp>
          </p:grpSp>
          <p:sp>
            <p:nvSpPr>
              <p:cNvPr id="70" name="文本框 28">
                <a:extLst>
                  <a:ext uri="{FF2B5EF4-FFF2-40B4-BE49-F238E27FC236}">
                    <a16:creationId xmlns:a16="http://schemas.microsoft.com/office/drawing/2014/main" id="{AE370F14-08D4-415B-A8BE-2662447378B6}"/>
                  </a:ext>
                </a:extLst>
              </p:cNvPr>
              <p:cNvSpPr txBox="1"/>
              <p:nvPr/>
            </p:nvSpPr>
            <p:spPr>
              <a:xfrm>
                <a:off x="3300248" y="1322693"/>
                <a:ext cx="2362029" cy="784830"/>
              </a:xfrm>
              <a:prstGeom prst="rect">
                <a:avLst/>
              </a:prstGeom>
            </p:spPr>
            <p:txBody>
              <a:bodyPr wrap="square" rtlCol="0">
                <a:spAutoFit/>
              </a:bodyPr>
              <a:lstStyle/>
              <a:p>
                <a:pPr algn="ctr">
                  <a:lnSpc>
                    <a:spcPct val="150000"/>
                  </a:lnSpc>
                </a:pPr>
                <a:r>
                  <a:rPr lang="en-US" altLang="zh-CN" sz="1000" b="1" dirty="0">
                    <a:ln w="0"/>
                    <a:solidFill>
                      <a:schemeClr val="bg1"/>
                    </a:solidFill>
                    <a:latin typeface="微软雅黑" panose="020B0503020204020204" pitchFamily="34" charset="-122"/>
                    <a:ea typeface="微软雅黑" panose="020B0503020204020204" pitchFamily="34" charset="-122"/>
                  </a:rPr>
                  <a:t>Que </a:t>
                </a:r>
                <a:r>
                  <a:rPr lang="en-US" altLang="zh-CN" sz="1000" b="1" dirty="0" err="1">
                    <a:ln w="0"/>
                    <a:solidFill>
                      <a:schemeClr val="bg1"/>
                    </a:solidFill>
                    <a:latin typeface="微软雅黑" panose="020B0503020204020204" pitchFamily="34" charset="-122"/>
                    <a:ea typeface="微软雅黑" panose="020B0503020204020204" pitchFamily="34" charset="-122"/>
                  </a:rPr>
                  <a:t>hace</a:t>
                </a:r>
                <a:r>
                  <a:rPr lang="en-US" altLang="zh-CN" sz="1000" b="1" dirty="0">
                    <a:ln w="0"/>
                    <a:solidFill>
                      <a:schemeClr val="bg1"/>
                    </a:solidFill>
                    <a:latin typeface="微软雅黑" panose="020B0503020204020204" pitchFamily="34" charset="-122"/>
                    <a:ea typeface="微软雅黑" panose="020B0503020204020204" pitchFamily="34" charset="-122"/>
                  </a:rPr>
                  <a:t> el Clearing</a:t>
                </a:r>
              </a:p>
              <a:p>
                <a:pPr algn="ctr">
                  <a:lnSpc>
                    <a:spcPct val="150000"/>
                  </a:lnSpc>
                </a:pPr>
                <a:r>
                  <a:rPr lang="en-US" altLang="zh-CN" sz="1000" b="1" dirty="0">
                    <a:ln w="0"/>
                    <a:solidFill>
                      <a:schemeClr val="bg1"/>
                    </a:solidFill>
                    <a:latin typeface="微软雅黑" panose="020B0503020204020204" pitchFamily="34" charset="-122"/>
                    <a:ea typeface="微软雅黑" panose="020B0503020204020204" pitchFamily="34" charset="-122"/>
                  </a:rPr>
                  <a:t>NIVEL 4 CIUDAD</a:t>
                </a:r>
              </a:p>
              <a:p>
                <a:pPr algn="ctr">
                  <a:lnSpc>
                    <a:spcPct val="150000"/>
                  </a:lnSpc>
                </a:pPr>
                <a:endParaRPr lang="zh-CN" altLang="en-US" sz="1000" b="1" dirty="0">
                  <a:ln w="0"/>
                  <a:solidFill>
                    <a:schemeClr val="bg1"/>
                  </a:solidFill>
                  <a:latin typeface="微软雅黑" pitchFamily="34" charset="-122"/>
                  <a:ea typeface="微软雅黑" pitchFamily="34" charset="-122"/>
                </a:endParaRPr>
              </a:p>
            </p:txBody>
          </p:sp>
        </p:grpSp>
      </p:grpSp>
      <p:sp>
        <p:nvSpPr>
          <p:cNvPr id="39" name="Título 1">
            <a:extLst>
              <a:ext uri="{FF2B5EF4-FFF2-40B4-BE49-F238E27FC236}">
                <a16:creationId xmlns:a16="http://schemas.microsoft.com/office/drawing/2014/main" id="{0296F068-5874-8340-B92A-D2C1DE8403C4}"/>
              </a:ext>
            </a:extLst>
          </p:cNvPr>
          <p:cNvSpPr txBox="1">
            <a:spLocks/>
          </p:cNvSpPr>
          <p:nvPr/>
        </p:nvSpPr>
        <p:spPr>
          <a:xfrm>
            <a:off x="323729" y="-183896"/>
            <a:ext cx="10514012" cy="986596"/>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a:solidFill>
                  <a:srgbClr val="2B8134"/>
                </a:solidFill>
                <a:latin typeface="Minion Pro SmBd" panose="02040603060306020203" pitchFamily="18" charset="0"/>
                <a:ea typeface="+mj-ea"/>
                <a:cs typeface="+mj-cs"/>
              </a:defRPr>
            </a:lvl1pPr>
          </a:lstStyle>
          <a:p>
            <a:pPr lvl="0" algn="l">
              <a:defRPr/>
            </a:pPr>
            <a:r>
              <a:rPr lang="es-ES_tradnl" sz="2400" b="1" noProof="0" dirty="0" err="1">
                <a:solidFill>
                  <a:srgbClr val="FF0000"/>
                </a:solidFill>
                <a:latin typeface="+mn-lt"/>
              </a:rPr>
              <a:t>Clearing</a:t>
            </a:r>
            <a:r>
              <a:rPr lang="es-ES_tradnl" sz="2400" b="1" noProof="0" dirty="0">
                <a:solidFill>
                  <a:srgbClr val="FF0000"/>
                </a:solidFill>
                <a:latin typeface="+mn-lt"/>
              </a:rPr>
              <a:t> – Control Ciudad</a:t>
            </a:r>
            <a:endParaRPr kumimoji="0" lang="es-ES_tradnl" sz="2400" b="1" u="none" strike="noStrike" kern="1200" cap="none" spc="0" normalizeH="0" baseline="0" noProof="0" dirty="0">
              <a:ln>
                <a:noFill/>
              </a:ln>
              <a:solidFill>
                <a:srgbClr val="FF0000"/>
              </a:solidFill>
              <a:effectLst/>
              <a:uLnTx/>
              <a:uFillTx/>
              <a:latin typeface="+mn-lt"/>
            </a:endParaRPr>
          </a:p>
        </p:txBody>
      </p:sp>
      <p:pic>
        <p:nvPicPr>
          <p:cNvPr id="40" name="Imagen 39">
            <a:extLst>
              <a:ext uri="{FF2B5EF4-FFF2-40B4-BE49-F238E27FC236}">
                <a16:creationId xmlns:a16="http://schemas.microsoft.com/office/drawing/2014/main" id="{A9D31AC0-C8C4-2948-9332-420CF994BC4B}"/>
              </a:ext>
            </a:extLst>
          </p:cNvPr>
          <p:cNvPicPr>
            <a:picLocks noChangeAspect="1"/>
          </p:cNvPicPr>
          <p:nvPr/>
        </p:nvPicPr>
        <p:blipFill>
          <a:blip r:embed="rId2"/>
          <a:stretch>
            <a:fillRect/>
          </a:stretch>
        </p:blipFill>
        <p:spPr>
          <a:xfrm>
            <a:off x="0" y="5988722"/>
            <a:ext cx="12192000" cy="903698"/>
          </a:xfrm>
          <a:prstGeom prst="rect">
            <a:avLst/>
          </a:prstGeom>
        </p:spPr>
      </p:pic>
    </p:spTree>
    <p:extLst>
      <p:ext uri="{BB962C8B-B14F-4D97-AF65-F5344CB8AC3E}">
        <p14:creationId xmlns:p14="http://schemas.microsoft.com/office/powerpoint/2010/main" val="105523846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26071</TotalTime>
  <Words>2407</Words>
  <Application>Microsoft Office PowerPoint</Application>
  <PresentationFormat>Panorámica</PresentationFormat>
  <Paragraphs>530</Paragraphs>
  <Slides>26</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等线</vt:lpstr>
      <vt:lpstr>微软雅黑</vt:lpstr>
      <vt:lpstr>Arial</vt:lpstr>
      <vt:lpstr>Calibri</vt:lpstr>
      <vt:lpstr>Calibri Light</vt:lpstr>
      <vt:lpstr>Segoe UI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PASILLOS Y VALIDADORES</vt:lpstr>
      <vt:lpstr>IMPLEMENTACIÓN DE PASILLOS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Edison Morales Buitron</dc:creator>
  <cp:lastModifiedBy>Sofia Paulina Lara Benítez</cp:lastModifiedBy>
  <cp:revision>445</cp:revision>
  <dcterms:created xsi:type="dcterms:W3CDTF">2018-02-26T16:11:53Z</dcterms:created>
  <dcterms:modified xsi:type="dcterms:W3CDTF">2021-01-07T12:15:31Z</dcterms:modified>
</cp:coreProperties>
</file>