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6" r:id="rId10"/>
    <p:sldId id="265" r:id="rId1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3DAE9-5F16-4E4E-9745-0AA9FF52EBEE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07E49-A189-4BD6-995C-598F277F0B5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051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 17 ecosistemas: 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corresponden a formaciones de bosques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a arbustos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a herbazales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 remanentes de bosques montanos húmedos (más de 117.000 ha), principalmente en las parroquias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Lloa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Nanegal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Pacto, Nono, San José de Minas,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Nanegalito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Calacali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DMQ se registra el mayor número de especies endémicas a nivel nacional. Algunas de estas especies están en peligro de extinción.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54 % del territorio del DMQ predomina la cobertura vegetal natural; es decir, el Distrito tiene más de 230.000 hectáreas de bosques,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arbustales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herbazales húmedos y secos. </a:t>
            </a:r>
            <a:endParaRPr lang="es-E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93211-C6C4-4F56-AC25-4CF6C499BAD2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690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779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297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961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157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484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900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60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628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966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220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767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764A9-18D0-4754-A1D9-99B588C0F2D4}" type="datetimeFigureOut">
              <a:rPr lang="es-EC" smtClean="0"/>
              <a:t>5/1/2021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308B6-D803-4AC6-9844-0D60FC8F9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854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6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4"/>
          <a:stretch/>
        </p:blipFill>
        <p:spPr>
          <a:xfrm>
            <a:off x="592" y="5988676"/>
            <a:ext cx="12190815" cy="869324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5" y="128789"/>
            <a:ext cx="11784168" cy="61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10" t="19727" r="55214" b="32049"/>
          <a:stretch/>
        </p:blipFill>
        <p:spPr>
          <a:xfrm>
            <a:off x="838200" y="230124"/>
            <a:ext cx="4404576" cy="262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4"/>
          <a:stretch/>
        </p:blipFill>
        <p:spPr>
          <a:xfrm>
            <a:off x="592" y="5988676"/>
            <a:ext cx="12190815" cy="8693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8592" t="39041" r="51220" b="20643"/>
          <a:stretch/>
        </p:blipFill>
        <p:spPr>
          <a:xfrm>
            <a:off x="5666703" y="256494"/>
            <a:ext cx="4563415" cy="257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8196" t="19675" r="9054" b="15185"/>
          <a:stretch/>
        </p:blipFill>
        <p:spPr>
          <a:xfrm>
            <a:off x="872544" y="2998281"/>
            <a:ext cx="8740463" cy="319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82137" t="45378" r="3016" b="22227"/>
          <a:stretch/>
        </p:blipFill>
        <p:spPr>
          <a:xfrm>
            <a:off x="9710670" y="3055849"/>
            <a:ext cx="2143185" cy="26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49092" y="182617"/>
            <a:ext cx="7433256" cy="868572"/>
          </a:xfrm>
        </p:spPr>
        <p:txBody>
          <a:bodyPr/>
          <a:lstStyle/>
          <a:p>
            <a:pPr algn="ctr"/>
            <a:r>
              <a:rPr lang="es-ES" b="1" dirty="0" smtClean="0"/>
              <a:t>17 ECOSISTEMAS</a:t>
            </a:r>
            <a:endParaRPr lang="es-ES" b="1" dirty="0"/>
          </a:p>
        </p:txBody>
      </p:sp>
      <p:pic>
        <p:nvPicPr>
          <p:cNvPr id="1027" name="Picture 3" descr="D:\TELETRABAJO\JUNIO\8-12 JUNIO\PREVENCIÓN DE INCENDIOS\CONAGOPARE\ECOSISTEM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6" t="4904" r="30167" b="4520"/>
          <a:stretch/>
        </p:blipFill>
        <p:spPr bwMode="auto">
          <a:xfrm>
            <a:off x="3439930" y="851648"/>
            <a:ext cx="5092673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TELETRABAJO\JUNIO\8-12 JUNIO\PREVENCIÓN DE INCENDIOS\CONAGOPARE\Cuanto-vive-un-condor-800x4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 bwMode="auto">
          <a:xfrm>
            <a:off x="9115887" y="2127337"/>
            <a:ext cx="2492236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ELETRABAJO\JUNIO\8-12 JUNIO\PREVENCIÓN DE INCENDIOS\CONAGOPARE\oso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31" y="4206488"/>
            <a:ext cx="324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:\FOTOS FLORA Y FAUNA DMQ 25JUL2019\SA-Bosque Seco; Quinde Herrero (Colibrí corruscans); Carbonero(Caliandra trinervia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8" y="726447"/>
            <a:ext cx="2807567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ELETRABAJO\JUNIO\8-12 JUNIO\PREVENCIÓN DE INCENDIOS\CONAGOPARE\tu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52" y="276390"/>
            <a:ext cx="2636041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TELETRABAJO\JUNIO\8-12 JUNIO\PREVENCIÓN DE INCENDIOS\CONAGOPARE\ing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8" y="2579648"/>
            <a:ext cx="27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TELETRABAJO\JUNIO\8-12 JUNIO\PREVENCIÓN DE INCENDIOS\CONAGOPARE\pajo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60" y="4206488"/>
            <a:ext cx="27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4"/>
          <a:stretch/>
        </p:blipFill>
        <p:spPr>
          <a:xfrm>
            <a:off x="592" y="5987695"/>
            <a:ext cx="12190815" cy="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</Words>
  <Application>Microsoft Office PowerPoint</Application>
  <PresentationFormat>Panorámica</PresentationFormat>
  <Paragraphs>12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17 ECOSISTEMAS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PRODUCCION</dc:creator>
  <cp:lastModifiedBy>KARLITA SALAS</cp:lastModifiedBy>
  <cp:revision>10</cp:revision>
  <dcterms:created xsi:type="dcterms:W3CDTF">2021-01-04T18:30:19Z</dcterms:created>
  <dcterms:modified xsi:type="dcterms:W3CDTF">2021-01-05T13:21:59Z</dcterms:modified>
</cp:coreProperties>
</file>