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4" r:id="rId3"/>
    <p:sldId id="282" r:id="rId4"/>
    <p:sldId id="283" r:id="rId5"/>
    <p:sldId id="284" r:id="rId6"/>
    <p:sldId id="278" r:id="rId7"/>
    <p:sldId id="286" r:id="rId8"/>
  </p:sldIdLst>
  <p:sldSz cx="12192000" cy="6858000"/>
  <p:notesSz cx="6669088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91" autoAdjust="0"/>
    <p:restoredTop sz="98951" autoAdjust="0"/>
  </p:normalViewPr>
  <p:slideViewPr>
    <p:cSldViewPr snapToGrid="0" snapToObjects="1">
      <p:cViewPr>
        <p:scale>
          <a:sx n="110" d="100"/>
          <a:sy n="110" d="100"/>
        </p:scale>
        <p:origin x="21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6866" y="9430219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599" y="4715632"/>
            <a:ext cx="5335893" cy="4467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673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6866" y="9429673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4672" y="951398"/>
            <a:ext cx="103170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“NUEVA GENERACIÓN SEGUNDA ETAPA”</a:t>
            </a:r>
          </a:p>
          <a:p>
            <a:pPr algn="ctr"/>
            <a:endParaRPr lang="es-ES" sz="4800" b="1" dirty="0">
              <a:solidFill>
                <a:srgbClr val="0070C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3- POSICIÓN 34</a:t>
            </a:r>
            <a:endParaRPr lang="es-EC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6" name="CuadroTexto 6"/>
          <p:cNvSpPr txBox="1"/>
          <p:nvPr/>
        </p:nvSpPr>
        <p:spPr>
          <a:xfrm>
            <a:off x="1848595" y="76869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“NUEVA GENERACIÓN SEGUNDA ETAPA”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sp>
        <p:nvSpPr>
          <p:cNvPr id="7" name="CuadroTexto 7"/>
          <p:cNvSpPr txBox="1"/>
          <p:nvPr/>
        </p:nvSpPr>
        <p:spPr>
          <a:xfrm>
            <a:off x="3471684" y="66074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CuadroTexto 24"/>
          <p:cNvSpPr txBox="1"/>
          <p:nvPr/>
        </p:nvSpPr>
        <p:spPr>
          <a:xfrm>
            <a:off x="109658" y="922019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 – PRIORIZACIÓN GRUPO 3 – POSICIÓN 34 </a:t>
            </a:r>
          </a:p>
        </p:txBody>
      </p:sp>
      <p:graphicFrame>
        <p:nvGraphicFramePr>
          <p:cNvPr id="31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21353"/>
              </p:ext>
            </p:extLst>
          </p:nvPr>
        </p:nvGraphicFramePr>
        <p:xfrm>
          <a:off x="6027811" y="5342597"/>
          <a:ext cx="2576530" cy="12424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1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8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6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774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45321"/>
              </p:ext>
            </p:extLst>
          </p:nvPr>
        </p:nvGraphicFramePr>
        <p:xfrm>
          <a:off x="140506" y="1311754"/>
          <a:ext cx="5792461" cy="526684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22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7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0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5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410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(INICIO)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43,75 %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 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A9(A1003-35)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4163072"/>
                  </a:ext>
                </a:extLst>
              </a:tr>
              <a:tr h="239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9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 </a:t>
                      </a:r>
                      <a:r>
                        <a:rPr kumimoji="0" lang="es-E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Nro. GADDMQ-SGSG-DMGR-2020-0217-OF de fecha 01 de  abril de 2020.</a:t>
                      </a: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“Considerando que la calificación del riesgo frente a movimientos en masa es aquella que debe ser considerada en los procesos de legalización o regularización de la tenencia de tierra, esta Dependencia se ratifica en la calificación del nivel del riesgo frente a movimientos en masa, indicando que el AHHYC “Nueva Generación Segunda Etapa” en general presenta un </a:t>
                      </a:r>
                      <a:r>
                        <a:rPr kumimoji="0" lang="es-EC" sz="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deslizamientos.”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9.100,99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0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DE EQUIPAMIENTO COMUNAL: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1.149,58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0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VÍAS Y PASAJES: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1.124,16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9534978"/>
                  </a:ext>
                </a:extLst>
              </a:tr>
              <a:tr h="11639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11.374,73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13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7D0F91C-CFE8-4D13-B9FD-167E86CC1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01" t="30037" r="20881" b="39032"/>
          <a:stretch/>
        </p:blipFill>
        <p:spPr>
          <a:xfrm>
            <a:off x="8731556" y="1291351"/>
            <a:ext cx="3196451" cy="2120218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2F1D0F92-6877-4BA0-83D3-057E372E7F03}"/>
              </a:ext>
            </a:extLst>
          </p:cNvPr>
          <p:cNvSpPr/>
          <p:nvPr/>
        </p:nvSpPr>
        <p:spPr>
          <a:xfrm>
            <a:off x="9709150" y="2114550"/>
            <a:ext cx="901700" cy="736600"/>
          </a:xfrm>
          <a:custGeom>
            <a:avLst/>
            <a:gdLst>
              <a:gd name="connsiteX0" fmla="*/ 361950 w 901700"/>
              <a:gd name="connsiteY0" fmla="*/ 736600 h 736600"/>
              <a:gd name="connsiteX1" fmla="*/ 0 w 901700"/>
              <a:gd name="connsiteY1" fmla="*/ 654050 h 736600"/>
              <a:gd name="connsiteX2" fmla="*/ 241300 w 901700"/>
              <a:gd name="connsiteY2" fmla="*/ 0 h 736600"/>
              <a:gd name="connsiteX3" fmla="*/ 901700 w 901700"/>
              <a:gd name="connsiteY3" fmla="*/ 120650 h 736600"/>
              <a:gd name="connsiteX4" fmla="*/ 876300 w 901700"/>
              <a:gd name="connsiteY4" fmla="*/ 209550 h 736600"/>
              <a:gd name="connsiteX5" fmla="*/ 876300 w 901700"/>
              <a:gd name="connsiteY5" fmla="*/ 209550 h 736600"/>
              <a:gd name="connsiteX6" fmla="*/ 793750 w 901700"/>
              <a:gd name="connsiteY6" fmla="*/ 266700 h 736600"/>
              <a:gd name="connsiteX7" fmla="*/ 730250 w 901700"/>
              <a:gd name="connsiteY7" fmla="*/ 311150 h 736600"/>
              <a:gd name="connsiteX8" fmla="*/ 622300 w 901700"/>
              <a:gd name="connsiteY8" fmla="*/ 361950 h 736600"/>
              <a:gd name="connsiteX9" fmla="*/ 558800 w 901700"/>
              <a:gd name="connsiteY9" fmla="*/ 406400 h 736600"/>
              <a:gd name="connsiteX10" fmla="*/ 501650 w 901700"/>
              <a:gd name="connsiteY10" fmla="*/ 514350 h 736600"/>
              <a:gd name="connsiteX11" fmla="*/ 425450 w 901700"/>
              <a:gd name="connsiteY11" fmla="*/ 641350 h 736600"/>
              <a:gd name="connsiteX12" fmla="*/ 361950 w 901700"/>
              <a:gd name="connsiteY12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700" h="736600">
                <a:moveTo>
                  <a:pt x="361950" y="736600"/>
                </a:moveTo>
                <a:lnTo>
                  <a:pt x="0" y="654050"/>
                </a:lnTo>
                <a:lnTo>
                  <a:pt x="241300" y="0"/>
                </a:lnTo>
                <a:lnTo>
                  <a:pt x="901700" y="120650"/>
                </a:lnTo>
                <a:lnTo>
                  <a:pt x="876300" y="209550"/>
                </a:lnTo>
                <a:lnTo>
                  <a:pt x="876300" y="209550"/>
                </a:lnTo>
                <a:lnTo>
                  <a:pt x="793750" y="266700"/>
                </a:lnTo>
                <a:lnTo>
                  <a:pt x="730250" y="311150"/>
                </a:lnTo>
                <a:lnTo>
                  <a:pt x="622300" y="361950"/>
                </a:lnTo>
                <a:lnTo>
                  <a:pt x="558800" y="406400"/>
                </a:lnTo>
                <a:lnTo>
                  <a:pt x="501650" y="514350"/>
                </a:lnTo>
                <a:lnTo>
                  <a:pt x="425450" y="641350"/>
                </a:lnTo>
                <a:lnTo>
                  <a:pt x="361950" y="73660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95B622CD-2047-46E9-9D86-B5569999FE32}"/>
              </a:ext>
            </a:extLst>
          </p:cNvPr>
          <p:cNvSpPr/>
          <p:nvPr/>
        </p:nvSpPr>
        <p:spPr>
          <a:xfrm>
            <a:off x="8788400" y="1905000"/>
            <a:ext cx="3073400" cy="546100"/>
          </a:xfrm>
          <a:custGeom>
            <a:avLst/>
            <a:gdLst>
              <a:gd name="connsiteX0" fmla="*/ 0 w 3073400"/>
              <a:gd name="connsiteY0" fmla="*/ 0 h 546100"/>
              <a:gd name="connsiteX1" fmla="*/ 3073400 w 3073400"/>
              <a:gd name="connsiteY1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3400" h="546100">
                <a:moveTo>
                  <a:pt x="0" y="0"/>
                </a:moveTo>
                <a:lnTo>
                  <a:pt x="3073400" y="5461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orma libre: forma 13">
            <a:extLst>
              <a:ext uri="{FF2B5EF4-FFF2-40B4-BE49-F238E27FC236}">
                <a16:creationId xmlns="" xmlns:a16="http://schemas.microsoft.com/office/drawing/2014/main" id="{ABCA6135-B66D-4AD1-BFBB-163DFA6E4B23}"/>
              </a:ext>
            </a:extLst>
          </p:cNvPr>
          <p:cNvSpPr/>
          <p:nvPr/>
        </p:nvSpPr>
        <p:spPr>
          <a:xfrm>
            <a:off x="9944100" y="1320800"/>
            <a:ext cx="1206500" cy="2057400"/>
          </a:xfrm>
          <a:custGeom>
            <a:avLst/>
            <a:gdLst>
              <a:gd name="connsiteX0" fmla="*/ 0 w 1206500"/>
              <a:gd name="connsiteY0" fmla="*/ 2057400 h 2057400"/>
              <a:gd name="connsiteX1" fmla="*/ 139700 w 1206500"/>
              <a:gd name="connsiteY1" fmla="*/ 1752600 h 2057400"/>
              <a:gd name="connsiteX2" fmla="*/ 146050 w 1206500"/>
              <a:gd name="connsiteY2" fmla="*/ 1555750 h 2057400"/>
              <a:gd name="connsiteX3" fmla="*/ 222250 w 1206500"/>
              <a:gd name="connsiteY3" fmla="*/ 1409700 h 2057400"/>
              <a:gd name="connsiteX4" fmla="*/ 355600 w 1206500"/>
              <a:gd name="connsiteY4" fmla="*/ 1174750 h 2057400"/>
              <a:gd name="connsiteX5" fmla="*/ 673100 w 1206500"/>
              <a:gd name="connsiteY5" fmla="*/ 1016000 h 2057400"/>
              <a:gd name="connsiteX6" fmla="*/ 749300 w 1206500"/>
              <a:gd name="connsiteY6" fmla="*/ 952500 h 2057400"/>
              <a:gd name="connsiteX7" fmla="*/ 857250 w 1206500"/>
              <a:gd name="connsiteY7" fmla="*/ 869950 h 2057400"/>
              <a:gd name="connsiteX8" fmla="*/ 990600 w 1206500"/>
              <a:gd name="connsiteY8" fmla="*/ 704850 h 2057400"/>
              <a:gd name="connsiteX9" fmla="*/ 1066800 w 1206500"/>
              <a:gd name="connsiteY9" fmla="*/ 546100 h 2057400"/>
              <a:gd name="connsiteX10" fmla="*/ 1098550 w 1206500"/>
              <a:gd name="connsiteY10" fmla="*/ 431800 h 2057400"/>
              <a:gd name="connsiteX11" fmla="*/ 1111250 w 1206500"/>
              <a:gd name="connsiteY11" fmla="*/ 247650 h 2057400"/>
              <a:gd name="connsiteX12" fmla="*/ 1206500 w 1206500"/>
              <a:gd name="connsiteY12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500" h="2057400">
                <a:moveTo>
                  <a:pt x="0" y="2057400"/>
                </a:moveTo>
                <a:lnTo>
                  <a:pt x="139700" y="1752600"/>
                </a:lnTo>
                <a:lnTo>
                  <a:pt x="146050" y="1555750"/>
                </a:lnTo>
                <a:lnTo>
                  <a:pt x="222250" y="1409700"/>
                </a:lnTo>
                <a:lnTo>
                  <a:pt x="355600" y="1174750"/>
                </a:lnTo>
                <a:lnTo>
                  <a:pt x="673100" y="1016000"/>
                </a:lnTo>
                <a:lnTo>
                  <a:pt x="749300" y="952500"/>
                </a:lnTo>
                <a:lnTo>
                  <a:pt x="857250" y="869950"/>
                </a:lnTo>
                <a:lnTo>
                  <a:pt x="990600" y="704850"/>
                </a:lnTo>
                <a:lnTo>
                  <a:pt x="1066800" y="546100"/>
                </a:lnTo>
                <a:lnTo>
                  <a:pt x="1098550" y="431800"/>
                </a:lnTo>
                <a:lnTo>
                  <a:pt x="1111250" y="247650"/>
                </a:lnTo>
                <a:lnTo>
                  <a:pt x="12065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20080DE3-B061-443E-AC34-919E95137135}"/>
              </a:ext>
            </a:extLst>
          </p:cNvPr>
          <p:cNvSpPr txBox="1"/>
          <p:nvPr/>
        </p:nvSpPr>
        <p:spPr>
          <a:xfrm rot="638975">
            <a:off x="9239057" y="1948653"/>
            <a:ext cx="1346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" b="1" dirty="0"/>
              <a:t>EL CONDOR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D082FE1-86F1-455B-85AD-EBA2601406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24" t="14101" r="29934" b="13641"/>
          <a:stretch/>
        </p:blipFill>
        <p:spPr>
          <a:xfrm>
            <a:off x="6027810" y="1289391"/>
            <a:ext cx="2569923" cy="212021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AF2D3C1-0FF5-420E-8C73-5C1A71B8B8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70" t="14613" r="24265" b="13202"/>
          <a:stretch/>
        </p:blipFill>
        <p:spPr>
          <a:xfrm>
            <a:off x="8753121" y="3538846"/>
            <a:ext cx="3196451" cy="25354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FD6DAE3E-D17A-4673-B246-F0EDEA4005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06" t="19539" r="23030" b="23023"/>
          <a:stretch/>
        </p:blipFill>
        <p:spPr>
          <a:xfrm>
            <a:off x="6027810" y="3538845"/>
            <a:ext cx="2576531" cy="17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6" name="CuadroTexto 6"/>
          <p:cNvSpPr txBox="1"/>
          <p:nvPr/>
        </p:nvSpPr>
        <p:spPr>
          <a:xfrm>
            <a:off x="1848595" y="76869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“NUEVA GENERACIÓN SEGUNDA ETAPA”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sp>
        <p:nvSpPr>
          <p:cNvPr id="7" name="CuadroTexto 7"/>
          <p:cNvSpPr txBox="1"/>
          <p:nvPr/>
        </p:nvSpPr>
        <p:spPr>
          <a:xfrm>
            <a:off x="3471684" y="66074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CuadroTexto 24"/>
          <p:cNvSpPr txBox="1"/>
          <p:nvPr/>
        </p:nvSpPr>
        <p:spPr>
          <a:xfrm>
            <a:off x="250950" y="937740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5" name="CuadroTexto 7"/>
          <p:cNvSpPr txBox="1"/>
          <p:nvPr/>
        </p:nvSpPr>
        <p:spPr>
          <a:xfrm rot="337929">
            <a:off x="3733801" y="3761676"/>
            <a:ext cx="1138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600  metros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196754" y="1485900"/>
            <a:ext cx="395654" cy="193431"/>
          </a:xfrm>
          <a:prstGeom prst="rect">
            <a:avLst/>
          </a:prstGeom>
          <a:solidFill>
            <a:srgbClr val="FF0000">
              <a:alpha val="49020"/>
            </a:srgb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7"/>
          <p:cNvSpPr txBox="1"/>
          <p:nvPr/>
        </p:nvSpPr>
        <p:spPr>
          <a:xfrm>
            <a:off x="9592408" y="1444115"/>
            <a:ext cx="122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 LOTE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9196754" y="2766714"/>
            <a:ext cx="395654" cy="1934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1" name="CuadroTexto 7"/>
          <p:cNvSpPr txBox="1"/>
          <p:nvPr/>
        </p:nvSpPr>
        <p:spPr>
          <a:xfrm>
            <a:off x="9592408" y="2724929"/>
            <a:ext cx="222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CENTINELA DEL SUR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9196754" y="2399211"/>
            <a:ext cx="3956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7"/>
          <p:cNvSpPr txBox="1"/>
          <p:nvPr/>
        </p:nvSpPr>
        <p:spPr>
          <a:xfrm>
            <a:off x="9592408" y="2260711"/>
            <a:ext cx="1715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DISTANCIA: 950 m.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856E1ED-2B99-45A4-87A5-F189F5F16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3" t="18146" r="11984" b="19097"/>
          <a:stretch/>
        </p:blipFill>
        <p:spPr>
          <a:xfrm>
            <a:off x="491319" y="1613946"/>
            <a:ext cx="8052178" cy="4301771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39606916-3CF1-458B-B11D-1D4350C56672}"/>
              </a:ext>
            </a:extLst>
          </p:cNvPr>
          <p:cNvSpPr/>
          <p:nvPr/>
        </p:nvSpPr>
        <p:spPr>
          <a:xfrm>
            <a:off x="584791" y="3540642"/>
            <a:ext cx="542260" cy="999460"/>
          </a:xfrm>
          <a:custGeom>
            <a:avLst/>
            <a:gdLst>
              <a:gd name="connsiteX0" fmla="*/ 180753 w 542260"/>
              <a:gd name="connsiteY0" fmla="*/ 0 h 999460"/>
              <a:gd name="connsiteX1" fmla="*/ 542260 w 542260"/>
              <a:gd name="connsiteY1" fmla="*/ 10632 h 999460"/>
              <a:gd name="connsiteX2" fmla="*/ 531628 w 542260"/>
              <a:gd name="connsiteY2" fmla="*/ 244549 h 999460"/>
              <a:gd name="connsiteX3" fmla="*/ 478465 w 542260"/>
              <a:gd name="connsiteY3" fmla="*/ 584791 h 999460"/>
              <a:gd name="connsiteX4" fmla="*/ 372139 w 542260"/>
              <a:gd name="connsiteY4" fmla="*/ 999460 h 999460"/>
              <a:gd name="connsiteX5" fmla="*/ 0 w 542260"/>
              <a:gd name="connsiteY5" fmla="*/ 903767 h 999460"/>
              <a:gd name="connsiteX6" fmla="*/ 74428 w 542260"/>
              <a:gd name="connsiteY6" fmla="*/ 733646 h 999460"/>
              <a:gd name="connsiteX7" fmla="*/ 138223 w 542260"/>
              <a:gd name="connsiteY7" fmla="*/ 520995 h 999460"/>
              <a:gd name="connsiteX8" fmla="*/ 148856 w 542260"/>
              <a:gd name="connsiteY8" fmla="*/ 382772 h 999460"/>
              <a:gd name="connsiteX9" fmla="*/ 212651 w 542260"/>
              <a:gd name="connsiteY9" fmla="*/ 191386 h 999460"/>
              <a:gd name="connsiteX10" fmla="*/ 180753 w 542260"/>
              <a:gd name="connsiteY10" fmla="*/ 0 h 9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260" h="999460">
                <a:moveTo>
                  <a:pt x="180753" y="0"/>
                </a:moveTo>
                <a:lnTo>
                  <a:pt x="542260" y="10632"/>
                </a:lnTo>
                <a:lnTo>
                  <a:pt x="531628" y="244549"/>
                </a:lnTo>
                <a:lnTo>
                  <a:pt x="478465" y="584791"/>
                </a:lnTo>
                <a:lnTo>
                  <a:pt x="372139" y="999460"/>
                </a:lnTo>
                <a:lnTo>
                  <a:pt x="0" y="903767"/>
                </a:lnTo>
                <a:lnTo>
                  <a:pt x="74428" y="733646"/>
                </a:lnTo>
                <a:lnTo>
                  <a:pt x="138223" y="520995"/>
                </a:lnTo>
                <a:lnTo>
                  <a:pt x="148856" y="382772"/>
                </a:lnTo>
                <a:lnTo>
                  <a:pt x="212651" y="191386"/>
                </a:lnTo>
                <a:lnTo>
                  <a:pt x="180753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CC30137D-4FAF-49D1-90CC-5948ECEE3648}"/>
              </a:ext>
            </a:extLst>
          </p:cNvPr>
          <p:cNvSpPr/>
          <p:nvPr/>
        </p:nvSpPr>
        <p:spPr>
          <a:xfrm>
            <a:off x="5826642" y="2296633"/>
            <a:ext cx="361507" cy="372139"/>
          </a:xfrm>
          <a:custGeom>
            <a:avLst/>
            <a:gdLst>
              <a:gd name="connsiteX0" fmla="*/ 42530 w 361507"/>
              <a:gd name="connsiteY0" fmla="*/ 0 h 372139"/>
              <a:gd name="connsiteX1" fmla="*/ 361507 w 361507"/>
              <a:gd name="connsiteY1" fmla="*/ 42530 h 372139"/>
              <a:gd name="connsiteX2" fmla="*/ 329609 w 361507"/>
              <a:gd name="connsiteY2" fmla="*/ 372139 h 372139"/>
              <a:gd name="connsiteX3" fmla="*/ 0 w 361507"/>
              <a:gd name="connsiteY3" fmla="*/ 329609 h 372139"/>
              <a:gd name="connsiteX4" fmla="*/ 42530 w 361507"/>
              <a:gd name="connsiteY4" fmla="*/ 0 h 3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07" h="372139">
                <a:moveTo>
                  <a:pt x="42530" y="0"/>
                </a:moveTo>
                <a:lnTo>
                  <a:pt x="361507" y="42530"/>
                </a:lnTo>
                <a:lnTo>
                  <a:pt x="329609" y="372139"/>
                </a:lnTo>
                <a:lnTo>
                  <a:pt x="0" y="329609"/>
                </a:lnTo>
                <a:lnTo>
                  <a:pt x="4253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C2912363-C00B-40CD-ACC3-5A2742C2B703}"/>
              </a:ext>
            </a:extLst>
          </p:cNvPr>
          <p:cNvSpPr/>
          <p:nvPr/>
        </p:nvSpPr>
        <p:spPr>
          <a:xfrm>
            <a:off x="7389628" y="4348716"/>
            <a:ext cx="669851" cy="510363"/>
          </a:xfrm>
          <a:custGeom>
            <a:avLst/>
            <a:gdLst>
              <a:gd name="connsiteX0" fmla="*/ 180753 w 669851"/>
              <a:gd name="connsiteY0" fmla="*/ 0 h 510363"/>
              <a:gd name="connsiteX1" fmla="*/ 0 w 669851"/>
              <a:gd name="connsiteY1" fmla="*/ 467833 h 510363"/>
              <a:gd name="connsiteX2" fmla="*/ 287079 w 669851"/>
              <a:gd name="connsiteY2" fmla="*/ 510363 h 510363"/>
              <a:gd name="connsiteX3" fmla="*/ 382772 w 669851"/>
              <a:gd name="connsiteY3" fmla="*/ 318977 h 510363"/>
              <a:gd name="connsiteX4" fmla="*/ 382772 w 669851"/>
              <a:gd name="connsiteY4" fmla="*/ 318977 h 510363"/>
              <a:gd name="connsiteX5" fmla="*/ 542260 w 669851"/>
              <a:gd name="connsiteY5" fmla="*/ 202019 h 510363"/>
              <a:gd name="connsiteX6" fmla="*/ 627321 w 669851"/>
              <a:gd name="connsiteY6" fmla="*/ 159489 h 510363"/>
              <a:gd name="connsiteX7" fmla="*/ 669851 w 669851"/>
              <a:gd name="connsiteY7" fmla="*/ 95693 h 510363"/>
              <a:gd name="connsiteX8" fmla="*/ 180753 w 669851"/>
              <a:gd name="connsiteY8" fmla="*/ 0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851" h="510363">
                <a:moveTo>
                  <a:pt x="180753" y="0"/>
                </a:moveTo>
                <a:lnTo>
                  <a:pt x="0" y="467833"/>
                </a:lnTo>
                <a:lnTo>
                  <a:pt x="287079" y="510363"/>
                </a:lnTo>
                <a:lnTo>
                  <a:pt x="382772" y="318977"/>
                </a:lnTo>
                <a:lnTo>
                  <a:pt x="382772" y="318977"/>
                </a:lnTo>
                <a:lnTo>
                  <a:pt x="542260" y="202019"/>
                </a:lnTo>
                <a:lnTo>
                  <a:pt x="627321" y="159489"/>
                </a:lnTo>
                <a:lnTo>
                  <a:pt x="669851" y="95693"/>
                </a:lnTo>
                <a:lnTo>
                  <a:pt x="180753" y="0"/>
                </a:lnTo>
                <a:close/>
              </a:path>
            </a:pathLst>
          </a:custGeom>
          <a:solidFill>
            <a:srgbClr val="FF0000">
              <a:alpha val="49020"/>
            </a:srgb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18 Rectángulo">
            <a:extLst>
              <a:ext uri="{FF2B5EF4-FFF2-40B4-BE49-F238E27FC236}">
                <a16:creationId xmlns="" xmlns:a16="http://schemas.microsoft.com/office/drawing/2014/main" id="{C63D35D5-8B74-4371-9E72-06C381C5F3DA}"/>
              </a:ext>
            </a:extLst>
          </p:cNvPr>
          <p:cNvSpPr/>
          <p:nvPr/>
        </p:nvSpPr>
        <p:spPr>
          <a:xfrm>
            <a:off x="9205036" y="1886601"/>
            <a:ext cx="395654" cy="1934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6" name="CuadroTexto 7">
            <a:extLst>
              <a:ext uri="{FF2B5EF4-FFF2-40B4-BE49-F238E27FC236}">
                <a16:creationId xmlns="" xmlns:a16="http://schemas.microsoft.com/office/drawing/2014/main" id="{FAC38A12-1C78-48B0-8937-DADC4C061ADE}"/>
              </a:ext>
            </a:extLst>
          </p:cNvPr>
          <p:cNvSpPr txBox="1"/>
          <p:nvPr/>
        </p:nvSpPr>
        <p:spPr>
          <a:xfrm>
            <a:off x="9600690" y="1844816"/>
            <a:ext cx="222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BELLAVISTA CALDERÓN</a:t>
            </a:r>
          </a:p>
        </p:txBody>
      </p:sp>
      <p:cxnSp>
        <p:nvCxnSpPr>
          <p:cNvPr id="27" name="21 Conector recto de flecha">
            <a:extLst>
              <a:ext uri="{FF2B5EF4-FFF2-40B4-BE49-F238E27FC236}">
                <a16:creationId xmlns="" xmlns:a16="http://schemas.microsoft.com/office/drawing/2014/main" id="{2E8A3EC3-B3F9-4326-B0A9-1A440D872E6B}"/>
              </a:ext>
            </a:extLst>
          </p:cNvPr>
          <p:cNvCxnSpPr/>
          <p:nvPr/>
        </p:nvCxnSpPr>
        <p:spPr>
          <a:xfrm>
            <a:off x="9205036" y="3338279"/>
            <a:ext cx="3956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CuadroTexto 7">
            <a:extLst>
              <a:ext uri="{FF2B5EF4-FFF2-40B4-BE49-F238E27FC236}">
                <a16:creationId xmlns="" xmlns:a16="http://schemas.microsoft.com/office/drawing/2014/main" id="{DAEEF432-AC07-4971-B528-D970584C5E9A}"/>
              </a:ext>
            </a:extLst>
          </p:cNvPr>
          <p:cNvSpPr txBox="1"/>
          <p:nvPr/>
        </p:nvSpPr>
        <p:spPr>
          <a:xfrm>
            <a:off x="9600690" y="3199779"/>
            <a:ext cx="1914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DISTANCIA: 2,2 Km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3FFEDEE2-EBE2-41AB-9E15-75D06E401902}"/>
              </a:ext>
            </a:extLst>
          </p:cNvPr>
          <p:cNvSpPr txBox="1"/>
          <p:nvPr/>
        </p:nvSpPr>
        <p:spPr>
          <a:xfrm>
            <a:off x="9281714" y="1860757"/>
            <a:ext cx="35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/>
              <a:t>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3C325DA3-2BE0-4A5D-9ACC-016E4CC05FE3}"/>
              </a:ext>
            </a:extLst>
          </p:cNvPr>
          <p:cNvSpPr txBox="1"/>
          <p:nvPr/>
        </p:nvSpPr>
        <p:spPr>
          <a:xfrm>
            <a:off x="5885223" y="2362530"/>
            <a:ext cx="35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/>
              <a:t>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E5517B01-BBB8-4CA6-B029-94C4F572EBD9}"/>
              </a:ext>
            </a:extLst>
          </p:cNvPr>
          <p:cNvSpPr txBox="1"/>
          <p:nvPr/>
        </p:nvSpPr>
        <p:spPr>
          <a:xfrm>
            <a:off x="765748" y="3895410"/>
            <a:ext cx="35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/>
              <a:t>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D583E4E8-9009-4ABB-908C-C4E4CB14439C}"/>
              </a:ext>
            </a:extLst>
          </p:cNvPr>
          <p:cNvSpPr txBox="1"/>
          <p:nvPr/>
        </p:nvSpPr>
        <p:spPr>
          <a:xfrm>
            <a:off x="9271081" y="2740318"/>
            <a:ext cx="35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/>
              <a:t>2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="" xmlns:a16="http://schemas.microsoft.com/office/drawing/2014/main" id="{C738FF34-A8A4-4CCA-A7EF-ADE5FC8EABD2}"/>
              </a:ext>
            </a:extLst>
          </p:cNvPr>
          <p:cNvSpPr/>
          <p:nvPr/>
        </p:nvSpPr>
        <p:spPr>
          <a:xfrm>
            <a:off x="6198781" y="2328530"/>
            <a:ext cx="1350335" cy="1988289"/>
          </a:xfrm>
          <a:custGeom>
            <a:avLst/>
            <a:gdLst>
              <a:gd name="connsiteX0" fmla="*/ 1350335 w 1350335"/>
              <a:gd name="connsiteY0" fmla="*/ 1988289 h 1988289"/>
              <a:gd name="connsiteX1" fmla="*/ 435935 w 1350335"/>
              <a:gd name="connsiteY1" fmla="*/ 1860698 h 1988289"/>
              <a:gd name="connsiteX2" fmla="*/ 584791 w 1350335"/>
              <a:gd name="connsiteY2" fmla="*/ 1424763 h 1988289"/>
              <a:gd name="connsiteX3" fmla="*/ 701749 w 1350335"/>
              <a:gd name="connsiteY3" fmla="*/ 53163 h 1988289"/>
              <a:gd name="connsiteX4" fmla="*/ 0 w 1350335"/>
              <a:gd name="connsiteY4" fmla="*/ 0 h 198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335" h="1988289">
                <a:moveTo>
                  <a:pt x="1350335" y="1988289"/>
                </a:moveTo>
                <a:lnTo>
                  <a:pt x="435935" y="1860698"/>
                </a:lnTo>
                <a:lnTo>
                  <a:pt x="584791" y="1424763"/>
                </a:lnTo>
                <a:lnTo>
                  <a:pt x="701749" y="53163"/>
                </a:lnTo>
                <a:lnTo>
                  <a:pt x="0" y="0"/>
                </a:ln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24" name="Forma libre: forma 1023">
            <a:extLst>
              <a:ext uri="{FF2B5EF4-FFF2-40B4-BE49-F238E27FC236}">
                <a16:creationId xmlns="" xmlns:a16="http://schemas.microsoft.com/office/drawing/2014/main" id="{0015D5B6-0349-48AE-94E1-857C14103910}"/>
              </a:ext>
            </a:extLst>
          </p:cNvPr>
          <p:cNvSpPr/>
          <p:nvPr/>
        </p:nvSpPr>
        <p:spPr>
          <a:xfrm>
            <a:off x="829340" y="2573079"/>
            <a:ext cx="5879804" cy="1222744"/>
          </a:xfrm>
          <a:custGeom>
            <a:avLst/>
            <a:gdLst>
              <a:gd name="connsiteX0" fmla="*/ 5879804 w 5879804"/>
              <a:gd name="connsiteY0" fmla="*/ 1222744 h 1222744"/>
              <a:gd name="connsiteX1" fmla="*/ 2200939 w 5879804"/>
              <a:gd name="connsiteY1" fmla="*/ 935665 h 1222744"/>
              <a:gd name="connsiteX2" fmla="*/ 2115879 w 5879804"/>
              <a:gd name="connsiteY2" fmla="*/ 691116 h 1222744"/>
              <a:gd name="connsiteX3" fmla="*/ 1850065 w 5879804"/>
              <a:gd name="connsiteY3" fmla="*/ 63795 h 1222744"/>
              <a:gd name="connsiteX4" fmla="*/ 1754372 w 5879804"/>
              <a:gd name="connsiteY4" fmla="*/ 63795 h 1222744"/>
              <a:gd name="connsiteX5" fmla="*/ 350874 w 5879804"/>
              <a:gd name="connsiteY5" fmla="*/ 85061 h 1222744"/>
              <a:gd name="connsiteX6" fmla="*/ 308344 w 5879804"/>
              <a:gd name="connsiteY6" fmla="*/ 0 h 1222744"/>
              <a:gd name="connsiteX7" fmla="*/ 31897 w 5879804"/>
              <a:gd name="connsiteY7" fmla="*/ 10633 h 1222744"/>
              <a:gd name="connsiteX8" fmla="*/ 0 w 5879804"/>
              <a:gd name="connsiteY8" fmla="*/ 520995 h 1222744"/>
              <a:gd name="connsiteX9" fmla="*/ 233916 w 5879804"/>
              <a:gd name="connsiteY9" fmla="*/ 510363 h 1222744"/>
              <a:gd name="connsiteX10" fmla="*/ 297711 w 5879804"/>
              <a:gd name="connsiteY10" fmla="*/ 776177 h 1222744"/>
              <a:gd name="connsiteX11" fmla="*/ 308344 w 5879804"/>
              <a:gd name="connsiteY11" fmla="*/ 999461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9804" h="1222744">
                <a:moveTo>
                  <a:pt x="5879804" y="1222744"/>
                </a:moveTo>
                <a:lnTo>
                  <a:pt x="2200939" y="935665"/>
                </a:lnTo>
                <a:lnTo>
                  <a:pt x="2115879" y="691116"/>
                </a:lnTo>
                <a:lnTo>
                  <a:pt x="1850065" y="63795"/>
                </a:lnTo>
                <a:lnTo>
                  <a:pt x="1754372" y="63795"/>
                </a:lnTo>
                <a:lnTo>
                  <a:pt x="350874" y="85061"/>
                </a:lnTo>
                <a:lnTo>
                  <a:pt x="308344" y="0"/>
                </a:lnTo>
                <a:lnTo>
                  <a:pt x="31897" y="10633"/>
                </a:lnTo>
                <a:lnTo>
                  <a:pt x="0" y="520995"/>
                </a:lnTo>
                <a:lnTo>
                  <a:pt x="233916" y="510363"/>
                </a:lnTo>
                <a:lnTo>
                  <a:pt x="297711" y="776177"/>
                </a:lnTo>
                <a:lnTo>
                  <a:pt x="308344" y="999461"/>
                </a:lnTo>
              </a:path>
            </a:pathLst>
          </a:cu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188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9A662262-59CF-41E8-98BB-11F25B308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3" r="4733"/>
          <a:stretch/>
        </p:blipFill>
        <p:spPr>
          <a:xfrm>
            <a:off x="5214330" y="985761"/>
            <a:ext cx="6414422" cy="56350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3471684" y="66074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0876" y="985761"/>
            <a:ext cx="388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46161" y="1946113"/>
            <a:ext cx="668740" cy="31941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846161" y="2416620"/>
            <a:ext cx="668740" cy="319415"/>
          </a:xfrm>
          <a:prstGeom prst="rect">
            <a:avLst/>
          </a:prstGeom>
          <a:solidFill>
            <a:schemeClr val="bg1">
              <a:lumMod val="65000"/>
              <a:alpha val="5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4" name="CuadroTexto 16"/>
          <p:cNvSpPr txBox="1"/>
          <p:nvPr/>
        </p:nvSpPr>
        <p:spPr>
          <a:xfrm>
            <a:off x="1657527" y="1967320"/>
            <a:ext cx="1447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MACROLOTE</a:t>
            </a:r>
          </a:p>
        </p:txBody>
      </p:sp>
      <p:sp>
        <p:nvSpPr>
          <p:cNvPr id="15" name="CuadroTexto 16"/>
          <p:cNvSpPr txBox="1"/>
          <p:nvPr/>
        </p:nvSpPr>
        <p:spPr>
          <a:xfrm>
            <a:off x="1657527" y="2360050"/>
            <a:ext cx="335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EL CÓNDOR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PÚBLICA ROSA AMALIA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846161" y="2990906"/>
            <a:ext cx="668740" cy="319415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1657526" y="2962181"/>
            <a:ext cx="144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E7I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S/N1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S/N2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E7H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="" xmlns:a16="http://schemas.microsoft.com/office/drawing/2014/main" id="{51C4D812-B762-4307-9FBF-3A2D05E3812A}"/>
              </a:ext>
            </a:extLst>
          </p:cNvPr>
          <p:cNvSpPr/>
          <p:nvPr/>
        </p:nvSpPr>
        <p:spPr>
          <a:xfrm>
            <a:off x="6441743" y="3043451"/>
            <a:ext cx="3370997" cy="750627"/>
          </a:xfrm>
          <a:custGeom>
            <a:avLst/>
            <a:gdLst>
              <a:gd name="connsiteX0" fmla="*/ 3370997 w 3370997"/>
              <a:gd name="connsiteY0" fmla="*/ 573206 h 750627"/>
              <a:gd name="connsiteX1" fmla="*/ 81887 w 3370997"/>
              <a:gd name="connsiteY1" fmla="*/ 0 h 750627"/>
              <a:gd name="connsiteX2" fmla="*/ 0 w 3370997"/>
              <a:gd name="connsiteY2" fmla="*/ 204716 h 750627"/>
              <a:gd name="connsiteX3" fmla="*/ 3152633 w 3370997"/>
              <a:gd name="connsiteY3" fmla="*/ 750627 h 750627"/>
              <a:gd name="connsiteX4" fmla="*/ 3370997 w 3370997"/>
              <a:gd name="connsiteY4" fmla="*/ 573206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50627">
                <a:moveTo>
                  <a:pt x="3370997" y="573206"/>
                </a:moveTo>
                <a:lnTo>
                  <a:pt x="81887" y="0"/>
                </a:lnTo>
                <a:lnTo>
                  <a:pt x="0" y="204716"/>
                </a:lnTo>
                <a:lnTo>
                  <a:pt x="3152633" y="750627"/>
                </a:lnTo>
                <a:lnTo>
                  <a:pt x="3370997" y="573206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orma libre: forma 23">
            <a:extLst>
              <a:ext uri="{FF2B5EF4-FFF2-40B4-BE49-F238E27FC236}">
                <a16:creationId xmlns="" xmlns:a16="http://schemas.microsoft.com/office/drawing/2014/main" id="{49B0AA17-4CC6-4B52-9BF3-F0128F310C7D}"/>
              </a:ext>
            </a:extLst>
          </p:cNvPr>
          <p:cNvSpPr/>
          <p:nvPr/>
        </p:nvSpPr>
        <p:spPr>
          <a:xfrm>
            <a:off x="6428096" y="4012442"/>
            <a:ext cx="2088107" cy="1323833"/>
          </a:xfrm>
          <a:custGeom>
            <a:avLst/>
            <a:gdLst>
              <a:gd name="connsiteX0" fmla="*/ 2088107 w 2088107"/>
              <a:gd name="connsiteY0" fmla="*/ 968991 h 1323833"/>
              <a:gd name="connsiteX1" fmla="*/ 464023 w 2088107"/>
              <a:gd name="connsiteY1" fmla="*/ 682388 h 1323833"/>
              <a:gd name="connsiteX2" fmla="*/ 586853 w 2088107"/>
              <a:gd name="connsiteY2" fmla="*/ 13648 h 1323833"/>
              <a:gd name="connsiteX3" fmla="*/ 382137 w 2088107"/>
              <a:gd name="connsiteY3" fmla="*/ 0 h 1323833"/>
              <a:gd name="connsiteX4" fmla="*/ 259307 w 2088107"/>
              <a:gd name="connsiteY4" fmla="*/ 641445 h 1323833"/>
              <a:gd name="connsiteX5" fmla="*/ 122829 w 2088107"/>
              <a:gd name="connsiteY5" fmla="*/ 614149 h 1323833"/>
              <a:gd name="connsiteX6" fmla="*/ 0 w 2088107"/>
              <a:gd name="connsiteY6" fmla="*/ 1310185 h 1323833"/>
              <a:gd name="connsiteX7" fmla="*/ 218364 w 2088107"/>
              <a:gd name="connsiteY7" fmla="*/ 1323833 h 1323833"/>
              <a:gd name="connsiteX8" fmla="*/ 286603 w 2088107"/>
              <a:gd name="connsiteY8" fmla="*/ 873457 h 1323833"/>
              <a:gd name="connsiteX9" fmla="*/ 1978925 w 2088107"/>
              <a:gd name="connsiteY9" fmla="*/ 1160059 h 1323833"/>
              <a:gd name="connsiteX10" fmla="*/ 2088107 w 2088107"/>
              <a:gd name="connsiteY10" fmla="*/ 968991 h 13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8107" h="1323833">
                <a:moveTo>
                  <a:pt x="2088107" y="968991"/>
                </a:moveTo>
                <a:lnTo>
                  <a:pt x="464023" y="682388"/>
                </a:lnTo>
                <a:lnTo>
                  <a:pt x="586853" y="13648"/>
                </a:lnTo>
                <a:lnTo>
                  <a:pt x="382137" y="0"/>
                </a:lnTo>
                <a:lnTo>
                  <a:pt x="259307" y="641445"/>
                </a:lnTo>
                <a:lnTo>
                  <a:pt x="122829" y="614149"/>
                </a:lnTo>
                <a:lnTo>
                  <a:pt x="0" y="1310185"/>
                </a:lnTo>
                <a:lnTo>
                  <a:pt x="218364" y="1323833"/>
                </a:lnTo>
                <a:lnTo>
                  <a:pt x="286603" y="873457"/>
                </a:lnTo>
                <a:lnTo>
                  <a:pt x="1978925" y="1160059"/>
                </a:lnTo>
                <a:lnTo>
                  <a:pt x="2088107" y="968991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3F9171A3-76EC-4AA3-BE6B-572B97D56352}"/>
              </a:ext>
            </a:extLst>
          </p:cNvPr>
          <p:cNvSpPr/>
          <p:nvPr/>
        </p:nvSpPr>
        <p:spPr>
          <a:xfrm>
            <a:off x="5213445" y="968991"/>
            <a:ext cx="6455391" cy="5636525"/>
          </a:xfrm>
          <a:custGeom>
            <a:avLst/>
            <a:gdLst>
              <a:gd name="connsiteX0" fmla="*/ 27295 w 6455391"/>
              <a:gd name="connsiteY0" fmla="*/ 0 h 5636525"/>
              <a:gd name="connsiteX1" fmla="*/ 5813946 w 6455391"/>
              <a:gd name="connsiteY1" fmla="*/ 1009934 h 5636525"/>
              <a:gd name="connsiteX2" fmla="*/ 6455391 w 6455391"/>
              <a:gd name="connsiteY2" fmla="*/ 1078173 h 5636525"/>
              <a:gd name="connsiteX3" fmla="*/ 6441743 w 6455391"/>
              <a:gd name="connsiteY3" fmla="*/ 1774209 h 5636525"/>
              <a:gd name="connsiteX4" fmla="*/ 6086901 w 6455391"/>
              <a:gd name="connsiteY4" fmla="*/ 1869743 h 5636525"/>
              <a:gd name="connsiteX5" fmla="*/ 4694830 w 6455391"/>
              <a:gd name="connsiteY5" fmla="*/ 2975212 h 5636525"/>
              <a:gd name="connsiteX6" fmla="*/ 4135271 w 6455391"/>
              <a:gd name="connsiteY6" fmla="*/ 3562066 h 5636525"/>
              <a:gd name="connsiteX7" fmla="*/ 3671248 w 6455391"/>
              <a:gd name="connsiteY7" fmla="*/ 4176215 h 5636525"/>
              <a:gd name="connsiteX8" fmla="*/ 3343701 w 6455391"/>
              <a:gd name="connsiteY8" fmla="*/ 4667534 h 5636525"/>
              <a:gd name="connsiteX9" fmla="*/ 3084394 w 6455391"/>
              <a:gd name="connsiteY9" fmla="*/ 5022376 h 5636525"/>
              <a:gd name="connsiteX10" fmla="*/ 2825086 w 6455391"/>
              <a:gd name="connsiteY10" fmla="*/ 5540991 h 5636525"/>
              <a:gd name="connsiteX11" fmla="*/ 2797791 w 6455391"/>
              <a:gd name="connsiteY11" fmla="*/ 5636525 h 5636525"/>
              <a:gd name="connsiteX12" fmla="*/ 2483892 w 6455391"/>
              <a:gd name="connsiteY12" fmla="*/ 5554639 h 5636525"/>
              <a:gd name="connsiteX13" fmla="*/ 2538483 w 6455391"/>
              <a:gd name="connsiteY13" fmla="*/ 5363570 h 5636525"/>
              <a:gd name="connsiteX14" fmla="*/ 2906973 w 6455391"/>
              <a:gd name="connsiteY14" fmla="*/ 4667534 h 5636525"/>
              <a:gd name="connsiteX15" fmla="*/ 3248167 w 6455391"/>
              <a:gd name="connsiteY15" fmla="*/ 4121624 h 5636525"/>
              <a:gd name="connsiteX16" fmla="*/ 3343701 w 6455391"/>
              <a:gd name="connsiteY16" fmla="*/ 3957851 h 5636525"/>
              <a:gd name="connsiteX17" fmla="*/ 3807725 w 6455391"/>
              <a:gd name="connsiteY17" fmla="*/ 3411940 h 5636525"/>
              <a:gd name="connsiteX18" fmla="*/ 4258101 w 6455391"/>
              <a:gd name="connsiteY18" fmla="*/ 2988860 h 5636525"/>
              <a:gd name="connsiteX19" fmla="*/ 4681182 w 6455391"/>
              <a:gd name="connsiteY19" fmla="*/ 2565779 h 5636525"/>
              <a:gd name="connsiteX20" fmla="*/ 5063319 w 6455391"/>
              <a:gd name="connsiteY20" fmla="*/ 2279176 h 5636525"/>
              <a:gd name="connsiteX21" fmla="*/ 5418161 w 6455391"/>
              <a:gd name="connsiteY21" fmla="*/ 1992573 h 5636525"/>
              <a:gd name="connsiteX22" fmla="*/ 5704764 w 6455391"/>
              <a:gd name="connsiteY22" fmla="*/ 1801505 h 5636525"/>
              <a:gd name="connsiteX23" fmla="*/ 5882185 w 6455391"/>
              <a:gd name="connsiteY23" fmla="*/ 1583140 h 5636525"/>
              <a:gd name="connsiteX24" fmla="*/ 5923128 w 6455391"/>
              <a:gd name="connsiteY24" fmla="*/ 1473958 h 5636525"/>
              <a:gd name="connsiteX25" fmla="*/ 5827594 w 6455391"/>
              <a:gd name="connsiteY25" fmla="*/ 1392072 h 5636525"/>
              <a:gd name="connsiteX26" fmla="*/ 2906973 w 6455391"/>
              <a:gd name="connsiteY26" fmla="*/ 887105 h 5636525"/>
              <a:gd name="connsiteX27" fmla="*/ 1596788 w 6455391"/>
              <a:gd name="connsiteY27" fmla="*/ 641445 h 5636525"/>
              <a:gd name="connsiteX28" fmla="*/ 0 w 6455391"/>
              <a:gd name="connsiteY28" fmla="*/ 382137 h 5636525"/>
              <a:gd name="connsiteX29" fmla="*/ 27295 w 6455391"/>
              <a:gd name="connsiteY29" fmla="*/ 0 h 56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55391" h="5636525">
                <a:moveTo>
                  <a:pt x="27295" y="0"/>
                </a:moveTo>
                <a:lnTo>
                  <a:pt x="5813946" y="1009934"/>
                </a:lnTo>
                <a:lnTo>
                  <a:pt x="6455391" y="1078173"/>
                </a:lnTo>
                <a:lnTo>
                  <a:pt x="6441743" y="1774209"/>
                </a:lnTo>
                <a:lnTo>
                  <a:pt x="6086901" y="1869743"/>
                </a:lnTo>
                <a:lnTo>
                  <a:pt x="4694830" y="2975212"/>
                </a:lnTo>
                <a:lnTo>
                  <a:pt x="4135271" y="3562066"/>
                </a:lnTo>
                <a:lnTo>
                  <a:pt x="3671248" y="4176215"/>
                </a:lnTo>
                <a:lnTo>
                  <a:pt x="3343701" y="4667534"/>
                </a:lnTo>
                <a:lnTo>
                  <a:pt x="3084394" y="5022376"/>
                </a:lnTo>
                <a:lnTo>
                  <a:pt x="2825086" y="5540991"/>
                </a:lnTo>
                <a:lnTo>
                  <a:pt x="2797791" y="5636525"/>
                </a:lnTo>
                <a:lnTo>
                  <a:pt x="2483892" y="5554639"/>
                </a:lnTo>
                <a:lnTo>
                  <a:pt x="2538483" y="5363570"/>
                </a:lnTo>
                <a:lnTo>
                  <a:pt x="2906973" y="4667534"/>
                </a:lnTo>
                <a:lnTo>
                  <a:pt x="3248167" y="4121624"/>
                </a:lnTo>
                <a:lnTo>
                  <a:pt x="3343701" y="3957851"/>
                </a:lnTo>
                <a:lnTo>
                  <a:pt x="3807725" y="3411940"/>
                </a:lnTo>
                <a:lnTo>
                  <a:pt x="4258101" y="2988860"/>
                </a:lnTo>
                <a:lnTo>
                  <a:pt x="4681182" y="2565779"/>
                </a:lnTo>
                <a:lnTo>
                  <a:pt x="5063319" y="2279176"/>
                </a:lnTo>
                <a:lnTo>
                  <a:pt x="5418161" y="1992573"/>
                </a:lnTo>
                <a:lnTo>
                  <a:pt x="5704764" y="1801505"/>
                </a:lnTo>
                <a:lnTo>
                  <a:pt x="5882185" y="1583140"/>
                </a:lnTo>
                <a:lnTo>
                  <a:pt x="5923128" y="1473958"/>
                </a:lnTo>
                <a:lnTo>
                  <a:pt x="5827594" y="1392072"/>
                </a:lnTo>
                <a:lnTo>
                  <a:pt x="2906973" y="887105"/>
                </a:lnTo>
                <a:lnTo>
                  <a:pt x="1596788" y="641445"/>
                </a:lnTo>
                <a:lnTo>
                  <a:pt x="0" y="382137"/>
                </a:lnTo>
                <a:lnTo>
                  <a:pt x="27295" y="0"/>
                </a:lnTo>
                <a:close/>
              </a:path>
            </a:pathLst>
          </a:custGeom>
          <a:solidFill>
            <a:schemeClr val="bg1">
              <a:lumMod val="65000"/>
              <a:alpha val="5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2" name="Forma libre: forma 21">
            <a:extLst>
              <a:ext uri="{FF2B5EF4-FFF2-40B4-BE49-F238E27FC236}">
                <a16:creationId xmlns="" xmlns:a16="http://schemas.microsoft.com/office/drawing/2014/main" id="{EBA5969C-40CA-4B58-B962-46E89E18BB50}"/>
              </a:ext>
            </a:extLst>
          </p:cNvPr>
          <p:cNvSpPr/>
          <p:nvPr/>
        </p:nvSpPr>
        <p:spPr>
          <a:xfrm>
            <a:off x="5418161" y="1678675"/>
            <a:ext cx="5704764" cy="4640238"/>
          </a:xfrm>
          <a:custGeom>
            <a:avLst/>
            <a:gdLst>
              <a:gd name="connsiteX0" fmla="*/ 1637732 w 5704764"/>
              <a:gd name="connsiteY0" fmla="*/ 0 h 4640238"/>
              <a:gd name="connsiteX1" fmla="*/ 5609230 w 5704764"/>
              <a:gd name="connsiteY1" fmla="*/ 709683 h 4640238"/>
              <a:gd name="connsiteX2" fmla="*/ 5704764 w 5704764"/>
              <a:gd name="connsiteY2" fmla="*/ 777922 h 4640238"/>
              <a:gd name="connsiteX3" fmla="*/ 5677469 w 5704764"/>
              <a:gd name="connsiteY3" fmla="*/ 914400 h 4640238"/>
              <a:gd name="connsiteX4" fmla="*/ 5595582 w 5704764"/>
              <a:gd name="connsiteY4" fmla="*/ 968991 h 4640238"/>
              <a:gd name="connsiteX5" fmla="*/ 5036024 w 5704764"/>
              <a:gd name="connsiteY5" fmla="*/ 1392071 h 4640238"/>
              <a:gd name="connsiteX6" fmla="*/ 4735773 w 5704764"/>
              <a:gd name="connsiteY6" fmla="*/ 1651379 h 4640238"/>
              <a:gd name="connsiteX7" fmla="*/ 4394579 w 5704764"/>
              <a:gd name="connsiteY7" fmla="*/ 1937982 h 4640238"/>
              <a:gd name="connsiteX8" fmla="*/ 4135272 w 5704764"/>
              <a:gd name="connsiteY8" fmla="*/ 2156346 h 4640238"/>
              <a:gd name="connsiteX9" fmla="*/ 3589361 w 5704764"/>
              <a:gd name="connsiteY9" fmla="*/ 2729552 h 4640238"/>
              <a:gd name="connsiteX10" fmla="*/ 3152633 w 5704764"/>
              <a:gd name="connsiteY10" fmla="*/ 3248167 h 4640238"/>
              <a:gd name="connsiteX11" fmla="*/ 2893326 w 5704764"/>
              <a:gd name="connsiteY11" fmla="*/ 3657600 h 4640238"/>
              <a:gd name="connsiteX12" fmla="*/ 2593075 w 5704764"/>
              <a:gd name="connsiteY12" fmla="*/ 4176215 h 4640238"/>
              <a:gd name="connsiteX13" fmla="*/ 2361063 w 5704764"/>
              <a:gd name="connsiteY13" fmla="*/ 4640238 h 4640238"/>
              <a:gd name="connsiteX14" fmla="*/ 0 w 5704764"/>
              <a:gd name="connsiteY14" fmla="*/ 4039737 h 4640238"/>
              <a:gd name="connsiteX15" fmla="*/ 1637732 w 5704764"/>
              <a:gd name="connsiteY15" fmla="*/ 0 h 46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4764" h="4640238">
                <a:moveTo>
                  <a:pt x="1637732" y="0"/>
                </a:moveTo>
                <a:lnTo>
                  <a:pt x="5609230" y="709683"/>
                </a:lnTo>
                <a:lnTo>
                  <a:pt x="5704764" y="777922"/>
                </a:lnTo>
                <a:lnTo>
                  <a:pt x="5677469" y="914400"/>
                </a:lnTo>
                <a:lnTo>
                  <a:pt x="5595582" y="968991"/>
                </a:lnTo>
                <a:lnTo>
                  <a:pt x="5036024" y="1392071"/>
                </a:lnTo>
                <a:lnTo>
                  <a:pt x="4735773" y="1651379"/>
                </a:lnTo>
                <a:lnTo>
                  <a:pt x="4394579" y="1937982"/>
                </a:lnTo>
                <a:lnTo>
                  <a:pt x="4135272" y="2156346"/>
                </a:lnTo>
                <a:lnTo>
                  <a:pt x="3589361" y="2729552"/>
                </a:lnTo>
                <a:lnTo>
                  <a:pt x="3152633" y="3248167"/>
                </a:lnTo>
                <a:lnTo>
                  <a:pt x="2893326" y="3657600"/>
                </a:lnTo>
                <a:lnTo>
                  <a:pt x="2593075" y="4176215"/>
                </a:lnTo>
                <a:lnTo>
                  <a:pt x="2361063" y="4640238"/>
                </a:lnTo>
                <a:lnTo>
                  <a:pt x="0" y="4039737"/>
                </a:lnTo>
                <a:lnTo>
                  <a:pt x="163773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orma libre: forma 25">
            <a:extLst>
              <a:ext uri="{FF2B5EF4-FFF2-40B4-BE49-F238E27FC236}">
                <a16:creationId xmlns="" xmlns:a16="http://schemas.microsoft.com/office/drawing/2014/main" id="{B04A3116-EBF8-446D-868A-40570B6C3902}"/>
              </a:ext>
            </a:extLst>
          </p:cNvPr>
          <p:cNvSpPr/>
          <p:nvPr/>
        </p:nvSpPr>
        <p:spPr>
          <a:xfrm>
            <a:off x="5446643" y="4882101"/>
            <a:ext cx="1987827" cy="1296062"/>
          </a:xfrm>
          <a:custGeom>
            <a:avLst/>
            <a:gdLst>
              <a:gd name="connsiteX0" fmla="*/ 1812898 w 1987827"/>
              <a:gd name="connsiteY0" fmla="*/ 1296062 h 1296062"/>
              <a:gd name="connsiteX1" fmla="*/ 1987827 w 1987827"/>
              <a:gd name="connsiteY1" fmla="*/ 811033 h 1296062"/>
              <a:gd name="connsiteX2" fmla="*/ 1645920 w 1987827"/>
              <a:gd name="connsiteY2" fmla="*/ 771276 h 1296062"/>
              <a:gd name="connsiteX3" fmla="*/ 1757239 w 1987827"/>
              <a:gd name="connsiteY3" fmla="*/ 95416 h 1296062"/>
              <a:gd name="connsiteX4" fmla="*/ 1280160 w 1987827"/>
              <a:gd name="connsiteY4" fmla="*/ 0 h 1296062"/>
              <a:gd name="connsiteX5" fmla="*/ 1192696 w 1987827"/>
              <a:gd name="connsiteY5" fmla="*/ 485029 h 1296062"/>
              <a:gd name="connsiteX6" fmla="*/ 230588 w 1987827"/>
              <a:gd name="connsiteY6" fmla="*/ 302149 h 1296062"/>
              <a:gd name="connsiteX7" fmla="*/ 0 w 1987827"/>
              <a:gd name="connsiteY7" fmla="*/ 834887 h 1296062"/>
              <a:gd name="connsiteX8" fmla="*/ 962108 w 1987827"/>
              <a:gd name="connsiteY8" fmla="*/ 1073426 h 1296062"/>
              <a:gd name="connsiteX9" fmla="*/ 1812898 w 1987827"/>
              <a:gd name="connsiteY9" fmla="*/ 1296062 h 129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7827" h="1296062">
                <a:moveTo>
                  <a:pt x="1812898" y="1296062"/>
                </a:moveTo>
                <a:lnTo>
                  <a:pt x="1987827" y="811033"/>
                </a:lnTo>
                <a:lnTo>
                  <a:pt x="1645920" y="771276"/>
                </a:lnTo>
                <a:lnTo>
                  <a:pt x="1757239" y="95416"/>
                </a:lnTo>
                <a:lnTo>
                  <a:pt x="1280160" y="0"/>
                </a:lnTo>
                <a:lnTo>
                  <a:pt x="1192696" y="485029"/>
                </a:lnTo>
                <a:lnTo>
                  <a:pt x="230588" y="302149"/>
                </a:lnTo>
                <a:lnTo>
                  <a:pt x="0" y="834887"/>
                </a:lnTo>
                <a:lnTo>
                  <a:pt x="962108" y="1073426"/>
                </a:lnTo>
                <a:lnTo>
                  <a:pt x="1812898" y="1296062"/>
                </a:lnTo>
                <a:close/>
              </a:path>
            </a:pathLst>
          </a:cu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15 Rectángulo">
            <a:extLst>
              <a:ext uri="{FF2B5EF4-FFF2-40B4-BE49-F238E27FC236}">
                <a16:creationId xmlns="" xmlns:a16="http://schemas.microsoft.com/office/drawing/2014/main" id="{10ABD8D6-531D-464D-AC9D-765AE5B6B8CD}"/>
              </a:ext>
            </a:extLst>
          </p:cNvPr>
          <p:cNvSpPr/>
          <p:nvPr/>
        </p:nvSpPr>
        <p:spPr>
          <a:xfrm>
            <a:off x="844836" y="3852734"/>
            <a:ext cx="668740" cy="319415"/>
          </a:xfrm>
          <a:prstGeom prst="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16">
            <a:extLst>
              <a:ext uri="{FF2B5EF4-FFF2-40B4-BE49-F238E27FC236}">
                <a16:creationId xmlns="" xmlns:a16="http://schemas.microsoft.com/office/drawing/2014/main" id="{0C94C23A-91EB-4195-840A-BF48F732D936}"/>
              </a:ext>
            </a:extLst>
          </p:cNvPr>
          <p:cNvSpPr txBox="1"/>
          <p:nvPr/>
        </p:nvSpPr>
        <p:spPr>
          <a:xfrm>
            <a:off x="1657525" y="3847532"/>
            <a:ext cx="1447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sp>
        <p:nvSpPr>
          <p:cNvPr id="29" name="CuadroTexto 6">
            <a:extLst>
              <a:ext uri="{FF2B5EF4-FFF2-40B4-BE49-F238E27FC236}">
                <a16:creationId xmlns="" xmlns:a16="http://schemas.microsoft.com/office/drawing/2014/main" id="{7FA3525D-88D8-4E96-95C8-992D4FD3E159}"/>
              </a:ext>
            </a:extLst>
          </p:cNvPr>
          <p:cNvSpPr txBox="1"/>
          <p:nvPr/>
        </p:nvSpPr>
        <p:spPr>
          <a:xfrm>
            <a:off x="1848595" y="76869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“NUEVA GENERACIÓN SEGUNDA ETAPA”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3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9BC2519-8724-456C-A042-6E5996874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3" r="4733"/>
          <a:stretch/>
        </p:blipFill>
        <p:spPr>
          <a:xfrm>
            <a:off x="5562436" y="1514683"/>
            <a:ext cx="5486295" cy="4819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7"/>
          <p:cNvSpPr txBox="1"/>
          <p:nvPr/>
        </p:nvSpPr>
        <p:spPr>
          <a:xfrm>
            <a:off x="313904" y="947194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NO EXISTEN LOTES POR EXCEPCIÓN</a:t>
            </a:r>
          </a:p>
        </p:txBody>
      </p:sp>
      <p:pic>
        <p:nvPicPr>
          <p:cNvPr id="22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79167"/>
              </p:ext>
            </p:extLst>
          </p:nvPr>
        </p:nvGraphicFramePr>
        <p:xfrm>
          <a:off x="3215874" y="1507794"/>
          <a:ext cx="1441450" cy="90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44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CuadroTexto 7"/>
          <p:cNvSpPr txBox="1"/>
          <p:nvPr/>
        </p:nvSpPr>
        <p:spPr>
          <a:xfrm>
            <a:off x="3471684" y="67545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63B6CEFD-50BA-4C4A-B8FF-B48960DF1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0389"/>
              </p:ext>
            </p:extLst>
          </p:nvPr>
        </p:nvGraphicFramePr>
        <p:xfrm>
          <a:off x="641684" y="1559470"/>
          <a:ext cx="2406315" cy="4682864"/>
        </p:xfrm>
        <a:graphic>
          <a:graphicData uri="http://schemas.openxmlformats.org/drawingml/2006/table">
            <a:tbl>
              <a:tblPr/>
              <a:tblGrid>
                <a:gridCol w="1191245">
                  <a:extLst>
                    <a:ext uri="{9D8B030D-6E8A-4147-A177-3AD203B41FA5}">
                      <a16:colId xmlns="" xmlns:a16="http://schemas.microsoft.com/office/drawing/2014/main" val="3915223580"/>
                    </a:ext>
                  </a:extLst>
                </a:gridCol>
                <a:gridCol w="1215070">
                  <a:extLst>
                    <a:ext uri="{9D8B030D-6E8A-4147-A177-3AD203B41FA5}">
                      <a16:colId xmlns="" xmlns:a16="http://schemas.microsoft.com/office/drawing/2014/main" val="3151619394"/>
                    </a:ext>
                  </a:extLst>
                </a:gridCol>
              </a:tblGrid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LOTE N°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ÁREA m²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5553454"/>
                  </a:ext>
                </a:extLst>
              </a:tr>
              <a:tr h="1351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246,42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3223614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412,20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6707920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207,32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910406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207,90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368703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8991761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208,57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717768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9741869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419,38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6470368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323,65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2473578"/>
                  </a:ext>
                </a:extLst>
              </a:tr>
              <a:tr h="1430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272,39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88414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401,45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449208"/>
                  </a:ext>
                </a:extLst>
              </a:tr>
              <a:tr h="1450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400,49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5716403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2927187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200,40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3334403"/>
                  </a:ext>
                </a:extLst>
              </a:tr>
              <a:tr h="1271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204,50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902962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204,11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2000337"/>
                  </a:ext>
                </a:extLst>
              </a:tr>
              <a:tr h="1331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220,80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410746"/>
                  </a:ext>
                </a:extLst>
              </a:tr>
              <a:tr h="1530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249,07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298178"/>
                  </a:ext>
                </a:extLst>
              </a:tr>
              <a:tr h="1351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218,30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976598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200,66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4101883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200,19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1916862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9855704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200,23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87716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508,45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960291"/>
                  </a:ext>
                </a:extLst>
              </a:tr>
              <a:tr h="1549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420,22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582455"/>
                  </a:ext>
                </a:extLst>
              </a:tr>
              <a:tr h="1490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420,77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0504510"/>
                  </a:ext>
                </a:extLst>
              </a:tr>
              <a:tr h="1689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600,45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70916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200,01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8297883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259,49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2989964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1362479"/>
                  </a:ext>
                </a:extLst>
              </a:tr>
              <a:tr h="1251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427,19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5199632"/>
                  </a:ext>
                </a:extLst>
              </a:tr>
              <a:tr h="1351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250,04</a:t>
                      </a:r>
                    </a:p>
                  </a:txBody>
                  <a:tcPr marL="2424" marR="2424" marT="2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7094045"/>
                  </a:ext>
                </a:extLst>
              </a:tr>
            </a:tbl>
          </a:graphicData>
        </a:graphic>
      </p:graphicFrame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4822D1FD-C240-4DBE-8092-46CE8D771E01}"/>
              </a:ext>
            </a:extLst>
          </p:cNvPr>
          <p:cNvSpPr/>
          <p:nvPr/>
        </p:nvSpPr>
        <p:spPr>
          <a:xfrm>
            <a:off x="6681564" y="3284341"/>
            <a:ext cx="2883237" cy="642016"/>
          </a:xfrm>
          <a:custGeom>
            <a:avLst/>
            <a:gdLst>
              <a:gd name="connsiteX0" fmla="*/ 3370997 w 3370997"/>
              <a:gd name="connsiteY0" fmla="*/ 573206 h 750627"/>
              <a:gd name="connsiteX1" fmla="*/ 81887 w 3370997"/>
              <a:gd name="connsiteY1" fmla="*/ 0 h 750627"/>
              <a:gd name="connsiteX2" fmla="*/ 0 w 3370997"/>
              <a:gd name="connsiteY2" fmla="*/ 204716 h 750627"/>
              <a:gd name="connsiteX3" fmla="*/ 3152633 w 3370997"/>
              <a:gd name="connsiteY3" fmla="*/ 750627 h 750627"/>
              <a:gd name="connsiteX4" fmla="*/ 3370997 w 3370997"/>
              <a:gd name="connsiteY4" fmla="*/ 573206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50627">
                <a:moveTo>
                  <a:pt x="3370997" y="573206"/>
                </a:moveTo>
                <a:lnTo>
                  <a:pt x="81887" y="0"/>
                </a:lnTo>
                <a:lnTo>
                  <a:pt x="0" y="204716"/>
                </a:lnTo>
                <a:lnTo>
                  <a:pt x="3152633" y="750627"/>
                </a:lnTo>
                <a:lnTo>
                  <a:pt x="3370997" y="573206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orma libre: forma 13">
            <a:extLst>
              <a:ext uri="{FF2B5EF4-FFF2-40B4-BE49-F238E27FC236}">
                <a16:creationId xmlns="" xmlns:a16="http://schemas.microsoft.com/office/drawing/2014/main" id="{A68E561A-E400-45F5-8615-45DED7D213E3}"/>
              </a:ext>
            </a:extLst>
          </p:cNvPr>
          <p:cNvSpPr/>
          <p:nvPr/>
        </p:nvSpPr>
        <p:spPr>
          <a:xfrm>
            <a:off x="6595723" y="4106420"/>
            <a:ext cx="1785971" cy="1132283"/>
          </a:xfrm>
          <a:custGeom>
            <a:avLst/>
            <a:gdLst>
              <a:gd name="connsiteX0" fmla="*/ 2088107 w 2088107"/>
              <a:gd name="connsiteY0" fmla="*/ 968991 h 1323833"/>
              <a:gd name="connsiteX1" fmla="*/ 464023 w 2088107"/>
              <a:gd name="connsiteY1" fmla="*/ 682388 h 1323833"/>
              <a:gd name="connsiteX2" fmla="*/ 586853 w 2088107"/>
              <a:gd name="connsiteY2" fmla="*/ 13648 h 1323833"/>
              <a:gd name="connsiteX3" fmla="*/ 382137 w 2088107"/>
              <a:gd name="connsiteY3" fmla="*/ 0 h 1323833"/>
              <a:gd name="connsiteX4" fmla="*/ 259307 w 2088107"/>
              <a:gd name="connsiteY4" fmla="*/ 641445 h 1323833"/>
              <a:gd name="connsiteX5" fmla="*/ 122829 w 2088107"/>
              <a:gd name="connsiteY5" fmla="*/ 614149 h 1323833"/>
              <a:gd name="connsiteX6" fmla="*/ 0 w 2088107"/>
              <a:gd name="connsiteY6" fmla="*/ 1310185 h 1323833"/>
              <a:gd name="connsiteX7" fmla="*/ 218364 w 2088107"/>
              <a:gd name="connsiteY7" fmla="*/ 1323833 h 1323833"/>
              <a:gd name="connsiteX8" fmla="*/ 286603 w 2088107"/>
              <a:gd name="connsiteY8" fmla="*/ 873457 h 1323833"/>
              <a:gd name="connsiteX9" fmla="*/ 1978925 w 2088107"/>
              <a:gd name="connsiteY9" fmla="*/ 1160059 h 1323833"/>
              <a:gd name="connsiteX10" fmla="*/ 2088107 w 2088107"/>
              <a:gd name="connsiteY10" fmla="*/ 968991 h 13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8107" h="1323833">
                <a:moveTo>
                  <a:pt x="2088107" y="968991"/>
                </a:moveTo>
                <a:lnTo>
                  <a:pt x="464023" y="682388"/>
                </a:lnTo>
                <a:lnTo>
                  <a:pt x="586853" y="13648"/>
                </a:lnTo>
                <a:lnTo>
                  <a:pt x="382137" y="0"/>
                </a:lnTo>
                <a:lnTo>
                  <a:pt x="259307" y="641445"/>
                </a:lnTo>
                <a:lnTo>
                  <a:pt x="122829" y="614149"/>
                </a:lnTo>
                <a:lnTo>
                  <a:pt x="0" y="1310185"/>
                </a:lnTo>
                <a:lnTo>
                  <a:pt x="218364" y="1323833"/>
                </a:lnTo>
                <a:lnTo>
                  <a:pt x="286603" y="873457"/>
                </a:lnTo>
                <a:lnTo>
                  <a:pt x="1978925" y="1160059"/>
                </a:lnTo>
                <a:lnTo>
                  <a:pt x="2088107" y="968991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orma libre: forma 14">
            <a:extLst>
              <a:ext uri="{FF2B5EF4-FFF2-40B4-BE49-F238E27FC236}">
                <a16:creationId xmlns="" xmlns:a16="http://schemas.microsoft.com/office/drawing/2014/main" id="{3EFD8D96-B4DA-40D7-8FF2-8EC2495B7F70}"/>
              </a:ext>
            </a:extLst>
          </p:cNvPr>
          <p:cNvSpPr/>
          <p:nvPr/>
        </p:nvSpPr>
        <p:spPr>
          <a:xfrm>
            <a:off x="5814395" y="2066521"/>
            <a:ext cx="4879321" cy="3968825"/>
          </a:xfrm>
          <a:custGeom>
            <a:avLst/>
            <a:gdLst>
              <a:gd name="connsiteX0" fmla="*/ 1637732 w 5704764"/>
              <a:gd name="connsiteY0" fmla="*/ 0 h 4640238"/>
              <a:gd name="connsiteX1" fmla="*/ 5609230 w 5704764"/>
              <a:gd name="connsiteY1" fmla="*/ 709683 h 4640238"/>
              <a:gd name="connsiteX2" fmla="*/ 5704764 w 5704764"/>
              <a:gd name="connsiteY2" fmla="*/ 777922 h 4640238"/>
              <a:gd name="connsiteX3" fmla="*/ 5677469 w 5704764"/>
              <a:gd name="connsiteY3" fmla="*/ 914400 h 4640238"/>
              <a:gd name="connsiteX4" fmla="*/ 5595582 w 5704764"/>
              <a:gd name="connsiteY4" fmla="*/ 968991 h 4640238"/>
              <a:gd name="connsiteX5" fmla="*/ 5036024 w 5704764"/>
              <a:gd name="connsiteY5" fmla="*/ 1392071 h 4640238"/>
              <a:gd name="connsiteX6" fmla="*/ 4735773 w 5704764"/>
              <a:gd name="connsiteY6" fmla="*/ 1651379 h 4640238"/>
              <a:gd name="connsiteX7" fmla="*/ 4394579 w 5704764"/>
              <a:gd name="connsiteY7" fmla="*/ 1937982 h 4640238"/>
              <a:gd name="connsiteX8" fmla="*/ 4135272 w 5704764"/>
              <a:gd name="connsiteY8" fmla="*/ 2156346 h 4640238"/>
              <a:gd name="connsiteX9" fmla="*/ 3589361 w 5704764"/>
              <a:gd name="connsiteY9" fmla="*/ 2729552 h 4640238"/>
              <a:gd name="connsiteX10" fmla="*/ 3152633 w 5704764"/>
              <a:gd name="connsiteY10" fmla="*/ 3248167 h 4640238"/>
              <a:gd name="connsiteX11" fmla="*/ 2893326 w 5704764"/>
              <a:gd name="connsiteY11" fmla="*/ 3657600 h 4640238"/>
              <a:gd name="connsiteX12" fmla="*/ 2593075 w 5704764"/>
              <a:gd name="connsiteY12" fmla="*/ 4176215 h 4640238"/>
              <a:gd name="connsiteX13" fmla="*/ 2361063 w 5704764"/>
              <a:gd name="connsiteY13" fmla="*/ 4640238 h 4640238"/>
              <a:gd name="connsiteX14" fmla="*/ 0 w 5704764"/>
              <a:gd name="connsiteY14" fmla="*/ 4039737 h 4640238"/>
              <a:gd name="connsiteX15" fmla="*/ 1637732 w 5704764"/>
              <a:gd name="connsiteY15" fmla="*/ 0 h 46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4764" h="4640238">
                <a:moveTo>
                  <a:pt x="1637732" y="0"/>
                </a:moveTo>
                <a:lnTo>
                  <a:pt x="5609230" y="709683"/>
                </a:lnTo>
                <a:lnTo>
                  <a:pt x="5704764" y="777922"/>
                </a:lnTo>
                <a:lnTo>
                  <a:pt x="5677469" y="914400"/>
                </a:lnTo>
                <a:lnTo>
                  <a:pt x="5595582" y="968991"/>
                </a:lnTo>
                <a:lnTo>
                  <a:pt x="5036024" y="1392071"/>
                </a:lnTo>
                <a:lnTo>
                  <a:pt x="4735773" y="1651379"/>
                </a:lnTo>
                <a:lnTo>
                  <a:pt x="4394579" y="1937982"/>
                </a:lnTo>
                <a:lnTo>
                  <a:pt x="4135272" y="2156346"/>
                </a:lnTo>
                <a:lnTo>
                  <a:pt x="3589361" y="2729552"/>
                </a:lnTo>
                <a:lnTo>
                  <a:pt x="3152633" y="3248167"/>
                </a:lnTo>
                <a:lnTo>
                  <a:pt x="2893326" y="3657600"/>
                </a:lnTo>
                <a:lnTo>
                  <a:pt x="2593075" y="4176215"/>
                </a:lnTo>
                <a:lnTo>
                  <a:pt x="2361063" y="4640238"/>
                </a:lnTo>
                <a:lnTo>
                  <a:pt x="0" y="4039737"/>
                </a:lnTo>
                <a:lnTo>
                  <a:pt x="163773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6">
            <a:extLst>
              <a:ext uri="{FF2B5EF4-FFF2-40B4-BE49-F238E27FC236}">
                <a16:creationId xmlns="" xmlns:a16="http://schemas.microsoft.com/office/drawing/2014/main" id="{F743B290-D3E3-4AAE-9F32-2ACFE891B75E}"/>
              </a:ext>
            </a:extLst>
          </p:cNvPr>
          <p:cNvSpPr txBox="1"/>
          <p:nvPr/>
        </p:nvSpPr>
        <p:spPr>
          <a:xfrm>
            <a:off x="1848595" y="76869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“NUEVA GENERACIÓN SEGUNDA ETAPA”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648D4EA-67DA-42DB-A409-209191748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="" xmlns:a16="http://schemas.microsoft.com/office/drawing/2014/main" id="{308CE465-E1CF-41E4-8D96-916A75384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sp>
        <p:nvSpPr>
          <p:cNvPr id="6" name="CuadroTexto 7">
            <a:extLst>
              <a:ext uri="{FF2B5EF4-FFF2-40B4-BE49-F238E27FC236}">
                <a16:creationId xmlns="" xmlns:a16="http://schemas.microsoft.com/office/drawing/2014/main" id="{34D596DC-5F88-4A28-B28F-7B59A04E0F34}"/>
              </a:ext>
            </a:extLst>
          </p:cNvPr>
          <p:cNvSpPr txBox="1"/>
          <p:nvPr/>
        </p:nvSpPr>
        <p:spPr>
          <a:xfrm>
            <a:off x="3471684" y="67545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D76A067-6F76-412B-8EBC-E4CB775BF9EE}"/>
              </a:ext>
            </a:extLst>
          </p:cNvPr>
          <p:cNvSpPr txBox="1"/>
          <p:nvPr/>
        </p:nvSpPr>
        <p:spPr>
          <a:xfrm>
            <a:off x="1848595" y="76869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“NUEVA GENERACIÓN SEGUNDA ETAPA”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4E021ED-C06F-41FA-BD1B-84FBCBAA8C21}"/>
              </a:ext>
            </a:extLst>
          </p:cNvPr>
          <p:cNvSpPr txBox="1"/>
          <p:nvPr/>
        </p:nvSpPr>
        <p:spPr>
          <a:xfrm>
            <a:off x="101857" y="1076354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92F0F61-1D75-46CF-B7D4-8654B9194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3" r="4733"/>
          <a:stretch/>
        </p:blipFill>
        <p:spPr>
          <a:xfrm>
            <a:off x="6674093" y="1435275"/>
            <a:ext cx="5253914" cy="4615546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01FCF5DD-0E74-4243-B74D-30EF7A090741}"/>
              </a:ext>
            </a:extLst>
          </p:cNvPr>
          <p:cNvSpPr/>
          <p:nvPr/>
        </p:nvSpPr>
        <p:spPr>
          <a:xfrm>
            <a:off x="6845782" y="2012373"/>
            <a:ext cx="4672649" cy="3800719"/>
          </a:xfrm>
          <a:custGeom>
            <a:avLst/>
            <a:gdLst>
              <a:gd name="connsiteX0" fmla="*/ 1637732 w 5704764"/>
              <a:gd name="connsiteY0" fmla="*/ 0 h 4640238"/>
              <a:gd name="connsiteX1" fmla="*/ 5609230 w 5704764"/>
              <a:gd name="connsiteY1" fmla="*/ 709683 h 4640238"/>
              <a:gd name="connsiteX2" fmla="*/ 5704764 w 5704764"/>
              <a:gd name="connsiteY2" fmla="*/ 777922 h 4640238"/>
              <a:gd name="connsiteX3" fmla="*/ 5677469 w 5704764"/>
              <a:gd name="connsiteY3" fmla="*/ 914400 h 4640238"/>
              <a:gd name="connsiteX4" fmla="*/ 5595582 w 5704764"/>
              <a:gd name="connsiteY4" fmla="*/ 968991 h 4640238"/>
              <a:gd name="connsiteX5" fmla="*/ 5036024 w 5704764"/>
              <a:gd name="connsiteY5" fmla="*/ 1392071 h 4640238"/>
              <a:gd name="connsiteX6" fmla="*/ 4735773 w 5704764"/>
              <a:gd name="connsiteY6" fmla="*/ 1651379 h 4640238"/>
              <a:gd name="connsiteX7" fmla="*/ 4394579 w 5704764"/>
              <a:gd name="connsiteY7" fmla="*/ 1937982 h 4640238"/>
              <a:gd name="connsiteX8" fmla="*/ 4135272 w 5704764"/>
              <a:gd name="connsiteY8" fmla="*/ 2156346 h 4640238"/>
              <a:gd name="connsiteX9" fmla="*/ 3589361 w 5704764"/>
              <a:gd name="connsiteY9" fmla="*/ 2729552 h 4640238"/>
              <a:gd name="connsiteX10" fmla="*/ 3152633 w 5704764"/>
              <a:gd name="connsiteY10" fmla="*/ 3248167 h 4640238"/>
              <a:gd name="connsiteX11" fmla="*/ 2893326 w 5704764"/>
              <a:gd name="connsiteY11" fmla="*/ 3657600 h 4640238"/>
              <a:gd name="connsiteX12" fmla="*/ 2593075 w 5704764"/>
              <a:gd name="connsiteY12" fmla="*/ 4176215 h 4640238"/>
              <a:gd name="connsiteX13" fmla="*/ 2361063 w 5704764"/>
              <a:gd name="connsiteY13" fmla="*/ 4640238 h 4640238"/>
              <a:gd name="connsiteX14" fmla="*/ 0 w 5704764"/>
              <a:gd name="connsiteY14" fmla="*/ 4039737 h 4640238"/>
              <a:gd name="connsiteX15" fmla="*/ 1637732 w 5704764"/>
              <a:gd name="connsiteY15" fmla="*/ 0 h 46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4764" h="4640238">
                <a:moveTo>
                  <a:pt x="1637732" y="0"/>
                </a:moveTo>
                <a:lnTo>
                  <a:pt x="5609230" y="709683"/>
                </a:lnTo>
                <a:lnTo>
                  <a:pt x="5704764" y="777922"/>
                </a:lnTo>
                <a:lnTo>
                  <a:pt x="5677469" y="914400"/>
                </a:lnTo>
                <a:lnTo>
                  <a:pt x="5595582" y="968991"/>
                </a:lnTo>
                <a:lnTo>
                  <a:pt x="5036024" y="1392071"/>
                </a:lnTo>
                <a:lnTo>
                  <a:pt x="4735773" y="1651379"/>
                </a:lnTo>
                <a:lnTo>
                  <a:pt x="4394579" y="1937982"/>
                </a:lnTo>
                <a:lnTo>
                  <a:pt x="4135272" y="2156346"/>
                </a:lnTo>
                <a:lnTo>
                  <a:pt x="3589361" y="2729552"/>
                </a:lnTo>
                <a:lnTo>
                  <a:pt x="3152633" y="3248167"/>
                </a:lnTo>
                <a:lnTo>
                  <a:pt x="2893326" y="3657600"/>
                </a:lnTo>
                <a:lnTo>
                  <a:pt x="2593075" y="4176215"/>
                </a:lnTo>
                <a:lnTo>
                  <a:pt x="2361063" y="4640238"/>
                </a:lnTo>
                <a:lnTo>
                  <a:pt x="0" y="4039737"/>
                </a:lnTo>
                <a:lnTo>
                  <a:pt x="163773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00CFA4D-F9E0-498F-8ED3-CA48E6246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64" y="1756611"/>
            <a:ext cx="5975730" cy="3848008"/>
          </a:xfrm>
          <a:prstGeom prst="rect">
            <a:avLst/>
          </a:prstGeom>
        </p:spPr>
      </p:pic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1E2E8B8C-514A-43A0-B19F-697D77564055}"/>
              </a:ext>
            </a:extLst>
          </p:cNvPr>
          <p:cNvSpPr/>
          <p:nvPr/>
        </p:nvSpPr>
        <p:spPr>
          <a:xfrm>
            <a:off x="3296653" y="3477126"/>
            <a:ext cx="457200" cy="385011"/>
          </a:xfrm>
          <a:custGeom>
            <a:avLst/>
            <a:gdLst>
              <a:gd name="connsiteX0" fmla="*/ 120315 w 457200"/>
              <a:gd name="connsiteY0" fmla="*/ 0 h 385011"/>
              <a:gd name="connsiteX1" fmla="*/ 457200 w 457200"/>
              <a:gd name="connsiteY1" fmla="*/ 120316 h 385011"/>
              <a:gd name="connsiteX2" fmla="*/ 264694 w 457200"/>
              <a:gd name="connsiteY2" fmla="*/ 240632 h 385011"/>
              <a:gd name="connsiteX3" fmla="*/ 204536 w 457200"/>
              <a:gd name="connsiteY3" fmla="*/ 385011 h 385011"/>
              <a:gd name="connsiteX4" fmla="*/ 0 w 457200"/>
              <a:gd name="connsiteY4" fmla="*/ 336885 h 385011"/>
              <a:gd name="connsiteX5" fmla="*/ 168442 w 457200"/>
              <a:gd name="connsiteY5" fmla="*/ 24063 h 385011"/>
              <a:gd name="connsiteX6" fmla="*/ 120315 w 457200"/>
              <a:gd name="connsiteY6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385011">
                <a:moveTo>
                  <a:pt x="120315" y="0"/>
                </a:moveTo>
                <a:lnTo>
                  <a:pt x="457200" y="120316"/>
                </a:lnTo>
                <a:lnTo>
                  <a:pt x="264694" y="240632"/>
                </a:lnTo>
                <a:lnTo>
                  <a:pt x="204536" y="385011"/>
                </a:lnTo>
                <a:lnTo>
                  <a:pt x="0" y="336885"/>
                </a:lnTo>
                <a:lnTo>
                  <a:pt x="168442" y="24063"/>
                </a:lnTo>
                <a:lnTo>
                  <a:pt x="12031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Conector: angular 17">
            <a:extLst>
              <a:ext uri="{FF2B5EF4-FFF2-40B4-BE49-F238E27FC236}">
                <a16:creationId xmlns="" xmlns:a16="http://schemas.microsoft.com/office/drawing/2014/main" id="{503941D4-7DA2-42E8-A071-32D3F150D671}"/>
              </a:ext>
            </a:extLst>
          </p:cNvPr>
          <p:cNvCxnSpPr>
            <a:cxnSpLocks/>
          </p:cNvCxnSpPr>
          <p:nvPr/>
        </p:nvCxnSpPr>
        <p:spPr>
          <a:xfrm rot="5400000">
            <a:off x="3114509" y="2091819"/>
            <a:ext cx="1718419" cy="100406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1EBD9449-70B3-4986-BBCA-715F12C4F52C}"/>
              </a:ext>
            </a:extLst>
          </p:cNvPr>
          <p:cNvSpPr txBox="1"/>
          <p:nvPr/>
        </p:nvSpPr>
        <p:spPr>
          <a:xfrm>
            <a:off x="3296653" y="1513362"/>
            <a:ext cx="2839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NUEVA GENERACIÓN SEGUNDA ETAPA</a:t>
            </a:r>
            <a:endParaRPr lang="es-EC" sz="1050" dirty="0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7FE18EB4-89E3-469D-B4D2-0192AD235319}"/>
              </a:ext>
            </a:extLst>
          </p:cNvPr>
          <p:cNvSpPr/>
          <p:nvPr/>
        </p:nvSpPr>
        <p:spPr>
          <a:xfrm>
            <a:off x="1431758" y="5813092"/>
            <a:ext cx="416837" cy="237729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6B6567FE-4913-4ABB-BE80-40267950B73E}"/>
              </a:ext>
            </a:extLst>
          </p:cNvPr>
          <p:cNvSpPr txBox="1"/>
          <p:nvPr/>
        </p:nvSpPr>
        <p:spPr>
          <a:xfrm>
            <a:off x="1855023" y="5813092"/>
            <a:ext cx="2406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(RU2) Residencial Urbano 2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292357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537</Words>
  <Application>Microsoft Office PowerPoint</Application>
  <PresentationFormat>Personalizado</PresentationFormat>
  <Paragraphs>162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211</cp:revision>
  <cp:lastPrinted>2019-10-25T19:33:24Z</cp:lastPrinted>
  <dcterms:created xsi:type="dcterms:W3CDTF">2019-05-28T19:57:24Z</dcterms:created>
  <dcterms:modified xsi:type="dcterms:W3CDTF">2021-01-05T01:30:30Z</dcterms:modified>
</cp:coreProperties>
</file>