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84" r:id="rId3"/>
    <p:sldId id="279" r:id="rId4"/>
    <p:sldId id="285" r:id="rId5"/>
    <p:sldId id="286" r:id="rId6"/>
    <p:sldId id="278" r:id="rId7"/>
    <p:sldId id="288" r:id="rId8"/>
  </p:sldIdLst>
  <p:sldSz cx="12192000" cy="6858000"/>
  <p:notesSz cx="9236075" cy="7010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FFE699"/>
    <a:srgbClr val="92D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91" autoAdjust="0"/>
    <p:restoredTop sz="99811" autoAdjust="0"/>
  </p:normalViewPr>
  <p:slideViewPr>
    <p:cSldViewPr snapToGrid="0" snapToObjects="1">
      <p:cViewPr>
        <p:scale>
          <a:sx n="154" d="100"/>
          <a:sy n="154" d="100"/>
        </p:scale>
        <p:origin x="450" y="22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30613" y="0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A6821-8AE0-4BB4-B0EF-E3E0A0B590D4}" type="datetimeFigureOut">
              <a:rPr lang="es-ES" smtClean="0"/>
              <a:t>04/01/2021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8755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30613" y="6658755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2DEBC-392A-429A-9CBC-2E386B4A24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5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03306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30613" y="2"/>
            <a:ext cx="4003306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31ABE-E3E5-46AA-B6F6-7545B409E363}" type="datetimeFigureOut">
              <a:rPr lang="es-EC" smtClean="0"/>
              <a:t>04/01/2021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3180" y="3329746"/>
            <a:ext cx="7389722" cy="31548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58369"/>
            <a:ext cx="4003306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30613" y="6658369"/>
            <a:ext cx="4003306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8ABF-3C4A-4BF0-BF7E-67B9225E39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96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620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04/01/2021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42" y="1583926"/>
            <a:ext cx="7391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5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44672" y="705940"/>
            <a:ext cx="1031707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4800" b="1" dirty="0">
                <a:solidFill>
                  <a:srgbClr val="0070C0"/>
                </a:solidFill>
              </a:rPr>
              <a:t>COMITÉ PRO MEJORAS</a:t>
            </a:r>
          </a:p>
          <a:p>
            <a:pPr algn="ctr"/>
            <a:r>
              <a:rPr lang="es-ES" sz="4800" b="1" dirty="0">
                <a:solidFill>
                  <a:srgbClr val="0070C0"/>
                </a:solidFill>
              </a:rPr>
              <a:t>“SAN MIGUEL DE BELLAVISTA”</a:t>
            </a:r>
          </a:p>
          <a:p>
            <a:pPr algn="ctr"/>
            <a:endParaRPr lang="es-ES_tradnl" sz="2800" b="1" dirty="0">
              <a:solidFill>
                <a:srgbClr val="C00000"/>
              </a:solidFill>
            </a:endParaRPr>
          </a:p>
          <a:p>
            <a:pPr algn="ctr"/>
            <a:r>
              <a:rPr lang="es-ES_tradnl" sz="2800" b="1" dirty="0">
                <a:solidFill>
                  <a:srgbClr val="C00000"/>
                </a:solidFill>
              </a:rPr>
              <a:t>PRIORIZACIÓN GRUPO 3- POSICIÓN 8</a:t>
            </a:r>
            <a:endParaRPr lang="es-EC" sz="2800" b="1" dirty="0">
              <a:solidFill>
                <a:srgbClr val="C00000"/>
              </a:solidFill>
            </a:endParaRPr>
          </a:p>
          <a:p>
            <a:pPr algn="ctr"/>
            <a:endParaRPr lang="es-ES_tradnl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232167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63470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BARRIO COMITÉ PRO-MEJORAS “SAN MIGUEL DE BELLAVISTA”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aphicFrame>
        <p:nvGraphicFramePr>
          <p:cNvPr id="18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354122"/>
              </p:ext>
            </p:extLst>
          </p:nvPr>
        </p:nvGraphicFramePr>
        <p:xfrm>
          <a:off x="6159388" y="5264424"/>
          <a:ext cx="2801018" cy="128065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877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5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36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510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264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26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27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  0%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2621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0%</a:t>
                      </a:r>
                      <a:endParaRPr kumimoji="0" lang="es-E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CuadroTexto 24"/>
          <p:cNvSpPr txBox="1"/>
          <p:nvPr/>
        </p:nvSpPr>
        <p:spPr>
          <a:xfrm>
            <a:off x="252562" y="789106"/>
            <a:ext cx="876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INFORMACIÓN DEL ASENTAMIENTO – PRIORIZACIÓN GRUPO 3 – POSICIÓN 8 </a:t>
            </a:r>
          </a:p>
        </p:txBody>
      </p:sp>
      <p:graphicFrame>
        <p:nvGraphicFramePr>
          <p:cNvPr id="22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280256"/>
              </p:ext>
            </p:extLst>
          </p:nvPr>
        </p:nvGraphicFramePr>
        <p:xfrm>
          <a:off x="347156" y="1190663"/>
          <a:ext cx="5685509" cy="558251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390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0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557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53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442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8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 (INICIO)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 ACTUAL:</a:t>
                      </a:r>
                    </a:p>
                  </a:txBody>
                  <a:tcPr marL="91419" marR="91419" marT="45711" marB="45711" anchor="ctr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57,50%</a:t>
                      </a: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8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 (ACTUAL):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480 Hab. 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809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A4(A5002-5) 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09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ZONIFICAIÓN PROPUESTA: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D3(D203-80)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94044088"/>
                  </a:ext>
                </a:extLst>
              </a:tr>
              <a:tr h="22809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m2 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844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fábrica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809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(RR1) Residencial rural 1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809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Rural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226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s-ES" sz="800" i="1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</a:t>
                      </a: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Nº 024-AT-DMGR-2020  de fecha 26 de febrero de 2020: 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kumimoji="0" lang="es-EC" sz="80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el proceso de regularización de tierras se considera el nivel de riesgo frente a movimientos en masa, ya que representa el fenómeno más importante para la posible pérdida del terreno, en tal virtud se considera que: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es-EC" sz="800" i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Respecto a movimientos </a:t>
                      </a:r>
                      <a:r>
                        <a:rPr kumimoji="0" lang="es-EC" sz="80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masa: el AHHYC “San Miguel de Bellavista” en general presenta un Riesgo Bajo Mitigable para todos los lotes frente a deslizamientos.”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267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25.078,20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22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 y de equipamiento: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3.807,82</a:t>
                      </a:r>
                    </a:p>
                  </a:txBody>
                  <a:tcPr marL="68567" marR="68567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267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vías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9.234,99</a:t>
                      </a:r>
                    </a:p>
                  </a:txBody>
                  <a:tcPr marL="68567" marR="68567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844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del terreno(Área Total)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38.121,01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UERB-EE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8" t="14715" r="28954" b="14805"/>
          <a:stretch/>
        </p:blipFill>
        <p:spPr bwMode="auto">
          <a:xfrm>
            <a:off x="9126989" y="3869138"/>
            <a:ext cx="2801018" cy="22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2" t="25778" r="38573" b="15647"/>
          <a:stretch/>
        </p:blipFill>
        <p:spPr bwMode="auto">
          <a:xfrm>
            <a:off x="6167608" y="1158438"/>
            <a:ext cx="2792798" cy="395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5" t="21643" r="32273" b="12912"/>
          <a:stretch/>
        </p:blipFill>
        <p:spPr bwMode="auto">
          <a:xfrm>
            <a:off x="9126990" y="1161872"/>
            <a:ext cx="2801018" cy="255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orma libre"/>
          <p:cNvSpPr/>
          <p:nvPr/>
        </p:nvSpPr>
        <p:spPr>
          <a:xfrm>
            <a:off x="10631606" y="1671851"/>
            <a:ext cx="348018" cy="614149"/>
          </a:xfrm>
          <a:custGeom>
            <a:avLst/>
            <a:gdLst>
              <a:gd name="connsiteX0" fmla="*/ 307075 w 348018"/>
              <a:gd name="connsiteY0" fmla="*/ 20471 h 614149"/>
              <a:gd name="connsiteX1" fmla="*/ 348018 w 348018"/>
              <a:gd name="connsiteY1" fmla="*/ 102358 h 614149"/>
              <a:gd name="connsiteX2" fmla="*/ 313898 w 348018"/>
              <a:gd name="connsiteY2" fmla="*/ 614149 h 614149"/>
              <a:gd name="connsiteX3" fmla="*/ 6824 w 348018"/>
              <a:gd name="connsiteY3" fmla="*/ 600501 h 614149"/>
              <a:gd name="connsiteX4" fmla="*/ 0 w 348018"/>
              <a:gd name="connsiteY4" fmla="*/ 54591 h 614149"/>
              <a:gd name="connsiteX5" fmla="*/ 20472 w 348018"/>
              <a:gd name="connsiteY5" fmla="*/ 0 h 614149"/>
              <a:gd name="connsiteX6" fmla="*/ 109182 w 348018"/>
              <a:gd name="connsiteY6" fmla="*/ 27295 h 614149"/>
              <a:gd name="connsiteX7" fmla="*/ 307075 w 348018"/>
              <a:gd name="connsiteY7" fmla="*/ 20471 h 6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018" h="614149">
                <a:moveTo>
                  <a:pt x="307075" y="20471"/>
                </a:moveTo>
                <a:lnTo>
                  <a:pt x="348018" y="102358"/>
                </a:lnTo>
                <a:lnTo>
                  <a:pt x="313898" y="614149"/>
                </a:lnTo>
                <a:lnTo>
                  <a:pt x="6824" y="600501"/>
                </a:lnTo>
                <a:cubicBezTo>
                  <a:pt x="4549" y="418531"/>
                  <a:pt x="2275" y="236561"/>
                  <a:pt x="0" y="54591"/>
                </a:cubicBezTo>
                <a:lnTo>
                  <a:pt x="20472" y="0"/>
                </a:lnTo>
                <a:lnTo>
                  <a:pt x="109182" y="27295"/>
                </a:lnTo>
                <a:lnTo>
                  <a:pt x="307075" y="2047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Forma libre"/>
          <p:cNvSpPr/>
          <p:nvPr/>
        </p:nvSpPr>
        <p:spPr>
          <a:xfrm>
            <a:off x="10761260" y="1173707"/>
            <a:ext cx="245659" cy="2545309"/>
          </a:xfrm>
          <a:custGeom>
            <a:avLst/>
            <a:gdLst>
              <a:gd name="connsiteX0" fmla="*/ 0 w 245659"/>
              <a:gd name="connsiteY0" fmla="*/ 0 h 2674962"/>
              <a:gd name="connsiteX1" fmla="*/ 102358 w 245659"/>
              <a:gd name="connsiteY1" fmla="*/ 129654 h 2674962"/>
              <a:gd name="connsiteX2" fmla="*/ 143301 w 245659"/>
              <a:gd name="connsiteY2" fmla="*/ 266132 h 2674962"/>
              <a:gd name="connsiteX3" fmla="*/ 191068 w 245659"/>
              <a:gd name="connsiteY3" fmla="*/ 477672 h 2674962"/>
              <a:gd name="connsiteX4" fmla="*/ 211540 w 245659"/>
              <a:gd name="connsiteY4" fmla="*/ 545911 h 2674962"/>
              <a:gd name="connsiteX5" fmla="*/ 245659 w 245659"/>
              <a:gd name="connsiteY5" fmla="*/ 634621 h 2674962"/>
              <a:gd name="connsiteX6" fmla="*/ 211540 w 245659"/>
              <a:gd name="connsiteY6" fmla="*/ 1119117 h 2674962"/>
              <a:gd name="connsiteX7" fmla="*/ 170597 w 245659"/>
              <a:gd name="connsiteY7" fmla="*/ 1610436 h 2674962"/>
              <a:gd name="connsiteX8" fmla="*/ 156949 w 245659"/>
              <a:gd name="connsiteY8" fmla="*/ 1862920 h 2674962"/>
              <a:gd name="connsiteX9" fmla="*/ 143301 w 245659"/>
              <a:gd name="connsiteY9" fmla="*/ 2156347 h 2674962"/>
              <a:gd name="connsiteX10" fmla="*/ 143301 w 245659"/>
              <a:gd name="connsiteY10" fmla="*/ 2395183 h 2674962"/>
              <a:gd name="connsiteX11" fmla="*/ 122830 w 245659"/>
              <a:gd name="connsiteY11" fmla="*/ 2518012 h 2674962"/>
              <a:gd name="connsiteX12" fmla="*/ 122830 w 245659"/>
              <a:gd name="connsiteY12" fmla="*/ 2674962 h 26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5659" h="2674962">
                <a:moveTo>
                  <a:pt x="0" y="0"/>
                </a:moveTo>
                <a:lnTo>
                  <a:pt x="102358" y="129654"/>
                </a:lnTo>
                <a:lnTo>
                  <a:pt x="143301" y="266132"/>
                </a:lnTo>
                <a:lnTo>
                  <a:pt x="191068" y="477672"/>
                </a:lnTo>
                <a:lnTo>
                  <a:pt x="211540" y="545911"/>
                </a:lnTo>
                <a:lnTo>
                  <a:pt x="245659" y="634621"/>
                </a:lnTo>
                <a:lnTo>
                  <a:pt x="211540" y="1119117"/>
                </a:lnTo>
                <a:lnTo>
                  <a:pt x="170597" y="1610436"/>
                </a:lnTo>
                <a:lnTo>
                  <a:pt x="156949" y="1862920"/>
                </a:lnTo>
                <a:lnTo>
                  <a:pt x="143301" y="2156347"/>
                </a:lnTo>
                <a:lnTo>
                  <a:pt x="143301" y="2395183"/>
                </a:lnTo>
                <a:lnTo>
                  <a:pt x="122830" y="2518012"/>
                </a:lnTo>
                <a:lnTo>
                  <a:pt x="122830" y="2674962"/>
                </a:lnTo>
              </a:path>
            </a:pathLst>
          </a:cu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Forma libre"/>
          <p:cNvSpPr/>
          <p:nvPr/>
        </p:nvSpPr>
        <p:spPr>
          <a:xfrm>
            <a:off x="9908275" y="2210937"/>
            <a:ext cx="1992573" cy="143302"/>
          </a:xfrm>
          <a:custGeom>
            <a:avLst/>
            <a:gdLst>
              <a:gd name="connsiteX0" fmla="*/ 0 w 1992573"/>
              <a:gd name="connsiteY0" fmla="*/ 0 h 143302"/>
              <a:gd name="connsiteX1" fmla="*/ 375313 w 1992573"/>
              <a:gd name="connsiteY1" fmla="*/ 40944 h 143302"/>
              <a:gd name="connsiteX2" fmla="*/ 436728 w 1992573"/>
              <a:gd name="connsiteY2" fmla="*/ 0 h 143302"/>
              <a:gd name="connsiteX3" fmla="*/ 723331 w 1992573"/>
              <a:gd name="connsiteY3" fmla="*/ 47767 h 143302"/>
              <a:gd name="connsiteX4" fmla="*/ 1057701 w 1992573"/>
              <a:gd name="connsiteY4" fmla="*/ 81887 h 143302"/>
              <a:gd name="connsiteX5" fmla="*/ 1665026 w 1992573"/>
              <a:gd name="connsiteY5" fmla="*/ 109182 h 143302"/>
              <a:gd name="connsiteX6" fmla="*/ 1678674 w 1992573"/>
              <a:gd name="connsiteY6" fmla="*/ 129654 h 143302"/>
              <a:gd name="connsiteX7" fmla="*/ 1992573 w 1992573"/>
              <a:gd name="connsiteY7" fmla="*/ 143302 h 14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2573" h="143302">
                <a:moveTo>
                  <a:pt x="0" y="0"/>
                </a:moveTo>
                <a:lnTo>
                  <a:pt x="375313" y="40944"/>
                </a:lnTo>
                <a:lnTo>
                  <a:pt x="436728" y="0"/>
                </a:lnTo>
                <a:lnTo>
                  <a:pt x="723331" y="47767"/>
                </a:lnTo>
                <a:lnTo>
                  <a:pt x="1057701" y="81887"/>
                </a:lnTo>
                <a:lnTo>
                  <a:pt x="1665026" y="109182"/>
                </a:lnTo>
                <a:lnTo>
                  <a:pt x="1678674" y="129654"/>
                </a:lnTo>
                <a:lnTo>
                  <a:pt x="1992573" y="143302"/>
                </a:lnTo>
              </a:path>
            </a:pathLst>
          </a:cu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CuadroTexto"/>
          <p:cNvSpPr txBox="1"/>
          <p:nvPr/>
        </p:nvSpPr>
        <p:spPr>
          <a:xfrm rot="16370697">
            <a:off x="10720286" y="1943633"/>
            <a:ext cx="63749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00" b="1" dirty="0"/>
              <a:t>MIGUEL MEDINA</a:t>
            </a:r>
          </a:p>
        </p:txBody>
      </p:sp>
      <p:sp>
        <p:nvSpPr>
          <p:cNvPr id="17" name="16 CuadroTexto"/>
          <p:cNvSpPr txBox="1"/>
          <p:nvPr/>
        </p:nvSpPr>
        <p:spPr>
          <a:xfrm rot="204887">
            <a:off x="10296562" y="2251024"/>
            <a:ext cx="8008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500" b="1" dirty="0"/>
              <a:t>CALLE E11K ROSEAU</a:t>
            </a:r>
          </a:p>
        </p:txBody>
      </p:sp>
      <p:pic>
        <p:nvPicPr>
          <p:cNvPr id="19" name="Picture 2" descr="C:\Users\mejaram\Desktop\NORT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928" y="767523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16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232167"/>
            <a:ext cx="1243123" cy="625833"/>
          </a:xfrm>
          <a:prstGeom prst="rect">
            <a:avLst/>
          </a:prstGeom>
        </p:spPr>
      </p:pic>
      <p:pic>
        <p:nvPicPr>
          <p:cNvPr id="5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634709"/>
            <a:ext cx="10092536" cy="446582"/>
          </a:xfrm>
          <a:prstGeom prst="rect">
            <a:avLst/>
          </a:prstGeom>
        </p:spPr>
      </p:pic>
      <p:sp>
        <p:nvSpPr>
          <p:cNvPr id="8" name="CuadroTexto 24"/>
          <p:cNvSpPr txBox="1"/>
          <p:nvPr/>
        </p:nvSpPr>
        <p:spPr>
          <a:xfrm>
            <a:off x="349181" y="964071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CERCANAS AL ASENTAMIENTO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9335069" y="1419367"/>
            <a:ext cx="450376" cy="272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Rectángulo"/>
          <p:cNvSpPr/>
          <p:nvPr/>
        </p:nvSpPr>
        <p:spPr>
          <a:xfrm>
            <a:off x="9335069" y="1844722"/>
            <a:ext cx="450376" cy="27295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9335069" y="2331129"/>
            <a:ext cx="4503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uadroTexto 16"/>
          <p:cNvSpPr txBox="1"/>
          <p:nvPr/>
        </p:nvSpPr>
        <p:spPr>
          <a:xfrm>
            <a:off x="9789701" y="1424414"/>
            <a:ext cx="1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1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ASENTAMIENTO</a:t>
            </a:r>
          </a:p>
        </p:txBody>
      </p:sp>
      <p:sp>
        <p:nvSpPr>
          <p:cNvPr id="27" name="CuadroTexto 16"/>
          <p:cNvSpPr txBox="1"/>
          <p:nvPr/>
        </p:nvSpPr>
        <p:spPr>
          <a:xfrm>
            <a:off x="9785444" y="1758544"/>
            <a:ext cx="17903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ESTADIO DE BELLAVISTA DE CALDERÓN</a:t>
            </a:r>
          </a:p>
        </p:txBody>
      </p:sp>
      <p:sp>
        <p:nvSpPr>
          <p:cNvPr id="28" name="CuadroTexto 16"/>
          <p:cNvSpPr txBox="1"/>
          <p:nvPr/>
        </p:nvSpPr>
        <p:spPr>
          <a:xfrm>
            <a:off x="9785445" y="2225717"/>
            <a:ext cx="17903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DISTANCIA 2 km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8718732" y="5742971"/>
            <a:ext cx="18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7" name="16 CuadroTexto"/>
          <p:cNvSpPr txBox="1"/>
          <p:nvPr/>
        </p:nvSpPr>
        <p:spPr>
          <a:xfrm rot="2162206">
            <a:off x="6744660" y="5548573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>
                <a:solidFill>
                  <a:schemeClr val="bg1"/>
                </a:solidFill>
              </a:rPr>
              <a:t>200m</a:t>
            </a:r>
          </a:p>
        </p:txBody>
      </p:sp>
      <p:sp>
        <p:nvSpPr>
          <p:cNvPr id="20" name="CuadroTexto 6"/>
          <p:cNvSpPr txBox="1"/>
          <p:nvPr/>
        </p:nvSpPr>
        <p:spPr>
          <a:xfrm>
            <a:off x="769257" y="-26007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BARRIO COMITÉ PRO-MEJORAS “SAN MIGUEL DE BELLAVISTA”</a:t>
            </a:r>
          </a:p>
        </p:txBody>
      </p:sp>
      <p:sp>
        <p:nvSpPr>
          <p:cNvPr id="22" name="CuadroTexto 7"/>
          <p:cNvSpPr txBox="1"/>
          <p:nvPr/>
        </p:nvSpPr>
        <p:spPr>
          <a:xfrm>
            <a:off x="2905559" y="487440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6" t="23135" r="17477" b="12313"/>
          <a:stretch/>
        </p:blipFill>
        <p:spPr bwMode="auto">
          <a:xfrm>
            <a:off x="481127" y="1510041"/>
            <a:ext cx="8329045" cy="4722126"/>
          </a:xfrm>
          <a:prstGeom prst="rect">
            <a:avLst/>
          </a:prstGeom>
          <a:ln>
            <a:tailEnd type="arrow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Forma libre"/>
          <p:cNvSpPr/>
          <p:nvPr/>
        </p:nvSpPr>
        <p:spPr>
          <a:xfrm>
            <a:off x="5429250" y="1647825"/>
            <a:ext cx="400050" cy="704850"/>
          </a:xfrm>
          <a:custGeom>
            <a:avLst/>
            <a:gdLst>
              <a:gd name="connsiteX0" fmla="*/ 361950 w 400050"/>
              <a:gd name="connsiteY0" fmla="*/ 19050 h 704850"/>
              <a:gd name="connsiteX1" fmla="*/ 400050 w 400050"/>
              <a:gd name="connsiteY1" fmla="*/ 76200 h 704850"/>
              <a:gd name="connsiteX2" fmla="*/ 400050 w 400050"/>
              <a:gd name="connsiteY2" fmla="*/ 171450 h 704850"/>
              <a:gd name="connsiteX3" fmla="*/ 371475 w 400050"/>
              <a:gd name="connsiteY3" fmla="*/ 704850 h 704850"/>
              <a:gd name="connsiteX4" fmla="*/ 238125 w 400050"/>
              <a:gd name="connsiteY4" fmla="*/ 657225 h 704850"/>
              <a:gd name="connsiteX5" fmla="*/ 85725 w 400050"/>
              <a:gd name="connsiteY5" fmla="*/ 647700 h 704850"/>
              <a:gd name="connsiteX6" fmla="*/ 0 w 400050"/>
              <a:gd name="connsiteY6" fmla="*/ 647700 h 704850"/>
              <a:gd name="connsiteX7" fmla="*/ 57150 w 400050"/>
              <a:gd name="connsiteY7" fmla="*/ 0 h 704850"/>
              <a:gd name="connsiteX8" fmla="*/ 123825 w 400050"/>
              <a:gd name="connsiteY8" fmla="*/ 19050 h 704850"/>
              <a:gd name="connsiteX9" fmla="*/ 219075 w 400050"/>
              <a:gd name="connsiteY9" fmla="*/ 0 h 704850"/>
              <a:gd name="connsiteX10" fmla="*/ 361950 w 400050"/>
              <a:gd name="connsiteY10" fmla="*/ 190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050" h="704850">
                <a:moveTo>
                  <a:pt x="361950" y="19050"/>
                </a:moveTo>
                <a:lnTo>
                  <a:pt x="400050" y="76200"/>
                </a:lnTo>
                <a:lnTo>
                  <a:pt x="400050" y="171450"/>
                </a:lnTo>
                <a:lnTo>
                  <a:pt x="371475" y="704850"/>
                </a:lnTo>
                <a:lnTo>
                  <a:pt x="238125" y="657225"/>
                </a:lnTo>
                <a:lnTo>
                  <a:pt x="85725" y="647700"/>
                </a:lnTo>
                <a:lnTo>
                  <a:pt x="0" y="647700"/>
                </a:lnTo>
                <a:lnTo>
                  <a:pt x="57150" y="0"/>
                </a:lnTo>
                <a:lnTo>
                  <a:pt x="123825" y="19050"/>
                </a:lnTo>
                <a:lnTo>
                  <a:pt x="219075" y="0"/>
                </a:lnTo>
                <a:lnTo>
                  <a:pt x="361950" y="190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Forma libre"/>
          <p:cNvSpPr/>
          <p:nvPr/>
        </p:nvSpPr>
        <p:spPr>
          <a:xfrm>
            <a:off x="6848475" y="5715000"/>
            <a:ext cx="266700" cy="504825"/>
          </a:xfrm>
          <a:custGeom>
            <a:avLst/>
            <a:gdLst>
              <a:gd name="connsiteX0" fmla="*/ 28575 w 266700"/>
              <a:gd name="connsiteY0" fmla="*/ 0 h 504825"/>
              <a:gd name="connsiteX1" fmla="*/ 266700 w 266700"/>
              <a:gd name="connsiteY1" fmla="*/ 28575 h 504825"/>
              <a:gd name="connsiteX2" fmla="*/ 219075 w 266700"/>
              <a:gd name="connsiteY2" fmla="*/ 504825 h 504825"/>
              <a:gd name="connsiteX3" fmla="*/ 0 w 266700"/>
              <a:gd name="connsiteY3" fmla="*/ 495300 h 504825"/>
              <a:gd name="connsiteX4" fmla="*/ 28575 w 266700"/>
              <a:gd name="connsiteY4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00" h="504825">
                <a:moveTo>
                  <a:pt x="28575" y="0"/>
                </a:moveTo>
                <a:lnTo>
                  <a:pt x="266700" y="28575"/>
                </a:lnTo>
                <a:lnTo>
                  <a:pt x="219075" y="504825"/>
                </a:lnTo>
                <a:lnTo>
                  <a:pt x="0" y="495300"/>
                </a:lnTo>
                <a:lnTo>
                  <a:pt x="28575" y="0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Forma libre"/>
          <p:cNvSpPr/>
          <p:nvPr/>
        </p:nvSpPr>
        <p:spPr>
          <a:xfrm>
            <a:off x="7010400" y="4762500"/>
            <a:ext cx="1114425" cy="514350"/>
          </a:xfrm>
          <a:custGeom>
            <a:avLst/>
            <a:gdLst>
              <a:gd name="connsiteX0" fmla="*/ 19050 w 1114425"/>
              <a:gd name="connsiteY0" fmla="*/ 0 h 514350"/>
              <a:gd name="connsiteX1" fmla="*/ 1104900 w 1114425"/>
              <a:gd name="connsiteY1" fmla="*/ 104775 h 514350"/>
              <a:gd name="connsiteX2" fmla="*/ 1114425 w 1114425"/>
              <a:gd name="connsiteY2" fmla="*/ 514350 h 514350"/>
              <a:gd name="connsiteX3" fmla="*/ 0 w 1114425"/>
              <a:gd name="connsiteY3" fmla="*/ 428625 h 514350"/>
              <a:gd name="connsiteX4" fmla="*/ 19050 w 1114425"/>
              <a:gd name="connsiteY4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5" h="514350">
                <a:moveTo>
                  <a:pt x="19050" y="0"/>
                </a:moveTo>
                <a:lnTo>
                  <a:pt x="1104900" y="104775"/>
                </a:lnTo>
                <a:lnTo>
                  <a:pt x="1114425" y="514350"/>
                </a:lnTo>
                <a:lnTo>
                  <a:pt x="0" y="428625"/>
                </a:lnTo>
                <a:lnTo>
                  <a:pt x="1905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Rectángulo"/>
          <p:cNvSpPr/>
          <p:nvPr/>
        </p:nvSpPr>
        <p:spPr>
          <a:xfrm>
            <a:off x="9335069" y="2663397"/>
            <a:ext cx="450376" cy="27295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6" name="CuadroTexto 16"/>
          <p:cNvSpPr txBox="1"/>
          <p:nvPr/>
        </p:nvSpPr>
        <p:spPr>
          <a:xfrm>
            <a:off x="9775917" y="2646557"/>
            <a:ext cx="17903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ESCUELA ELENA ENRIQUEZ</a:t>
            </a:r>
          </a:p>
        </p:txBody>
      </p:sp>
      <p:sp>
        <p:nvSpPr>
          <p:cNvPr id="10" name="9 Forma libre"/>
          <p:cNvSpPr/>
          <p:nvPr/>
        </p:nvSpPr>
        <p:spPr>
          <a:xfrm>
            <a:off x="5514975" y="2371725"/>
            <a:ext cx="1352550" cy="3619500"/>
          </a:xfrm>
          <a:custGeom>
            <a:avLst/>
            <a:gdLst>
              <a:gd name="connsiteX0" fmla="*/ 285750 w 1352550"/>
              <a:gd name="connsiteY0" fmla="*/ 0 h 3619500"/>
              <a:gd name="connsiteX1" fmla="*/ 219075 w 1352550"/>
              <a:gd name="connsiteY1" fmla="*/ 581025 h 3619500"/>
              <a:gd name="connsiteX2" fmla="*/ 238125 w 1352550"/>
              <a:gd name="connsiteY2" fmla="*/ 847725 h 3619500"/>
              <a:gd name="connsiteX3" fmla="*/ 209550 w 1352550"/>
              <a:gd name="connsiteY3" fmla="*/ 1543050 h 3619500"/>
              <a:gd name="connsiteX4" fmla="*/ 0 w 1352550"/>
              <a:gd name="connsiteY4" fmla="*/ 3457575 h 3619500"/>
              <a:gd name="connsiteX5" fmla="*/ 1085850 w 1352550"/>
              <a:gd name="connsiteY5" fmla="*/ 3581400 h 3619500"/>
              <a:gd name="connsiteX6" fmla="*/ 1352550 w 1352550"/>
              <a:gd name="connsiteY6" fmla="*/ 3609975 h 3619500"/>
              <a:gd name="connsiteX7" fmla="*/ 1352550 w 1352550"/>
              <a:gd name="connsiteY7" fmla="*/ 3619500 h 361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2550" h="3619500">
                <a:moveTo>
                  <a:pt x="285750" y="0"/>
                </a:moveTo>
                <a:lnTo>
                  <a:pt x="219075" y="581025"/>
                </a:lnTo>
                <a:lnTo>
                  <a:pt x="238125" y="847725"/>
                </a:lnTo>
                <a:lnTo>
                  <a:pt x="209550" y="1543050"/>
                </a:lnTo>
                <a:lnTo>
                  <a:pt x="0" y="3457575"/>
                </a:lnTo>
                <a:lnTo>
                  <a:pt x="1085850" y="3581400"/>
                </a:lnTo>
                <a:lnTo>
                  <a:pt x="1352550" y="3609975"/>
                </a:lnTo>
                <a:lnTo>
                  <a:pt x="1352550" y="3619500"/>
                </a:lnTo>
              </a:path>
            </a:pathLst>
          </a:cu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9" name="28 Conector recto de flecha"/>
          <p:cNvCxnSpPr/>
          <p:nvPr/>
        </p:nvCxnSpPr>
        <p:spPr>
          <a:xfrm>
            <a:off x="9335067" y="3188379"/>
            <a:ext cx="4503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" name="CuadroTexto 16"/>
          <p:cNvSpPr txBox="1"/>
          <p:nvPr/>
        </p:nvSpPr>
        <p:spPr>
          <a:xfrm>
            <a:off x="9785443" y="3082967"/>
            <a:ext cx="17903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DISTANCIA 1,9 km</a:t>
            </a:r>
          </a:p>
        </p:txBody>
      </p:sp>
      <p:sp>
        <p:nvSpPr>
          <p:cNvPr id="11" name="10 Forma libre"/>
          <p:cNvSpPr/>
          <p:nvPr/>
        </p:nvSpPr>
        <p:spPr>
          <a:xfrm>
            <a:off x="5810250" y="2343150"/>
            <a:ext cx="1200150" cy="2847975"/>
          </a:xfrm>
          <a:custGeom>
            <a:avLst/>
            <a:gdLst>
              <a:gd name="connsiteX0" fmla="*/ 0 w 1200150"/>
              <a:gd name="connsiteY0" fmla="*/ 0 h 2847975"/>
              <a:gd name="connsiteX1" fmla="*/ 685800 w 1200150"/>
              <a:gd name="connsiteY1" fmla="*/ 38100 h 2847975"/>
              <a:gd name="connsiteX2" fmla="*/ 676275 w 1200150"/>
              <a:gd name="connsiteY2" fmla="*/ 771525 h 2847975"/>
              <a:gd name="connsiteX3" fmla="*/ 657225 w 1200150"/>
              <a:gd name="connsiteY3" fmla="*/ 828675 h 2847975"/>
              <a:gd name="connsiteX4" fmla="*/ 809625 w 1200150"/>
              <a:gd name="connsiteY4" fmla="*/ 1419225 h 2847975"/>
              <a:gd name="connsiteX5" fmla="*/ 781050 w 1200150"/>
              <a:gd name="connsiteY5" fmla="*/ 2200275 h 2847975"/>
              <a:gd name="connsiteX6" fmla="*/ 904875 w 1200150"/>
              <a:gd name="connsiteY6" fmla="*/ 2457450 h 2847975"/>
              <a:gd name="connsiteX7" fmla="*/ 876300 w 1200150"/>
              <a:gd name="connsiteY7" fmla="*/ 2819400 h 2847975"/>
              <a:gd name="connsiteX8" fmla="*/ 1200150 w 1200150"/>
              <a:gd name="connsiteY8" fmla="*/ 2847975 h 284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0150" h="2847975">
                <a:moveTo>
                  <a:pt x="0" y="0"/>
                </a:moveTo>
                <a:lnTo>
                  <a:pt x="685800" y="38100"/>
                </a:lnTo>
                <a:lnTo>
                  <a:pt x="676275" y="771525"/>
                </a:lnTo>
                <a:lnTo>
                  <a:pt x="657225" y="828675"/>
                </a:lnTo>
                <a:lnTo>
                  <a:pt x="809625" y="1419225"/>
                </a:lnTo>
                <a:lnTo>
                  <a:pt x="781050" y="2200275"/>
                </a:lnTo>
                <a:lnTo>
                  <a:pt x="904875" y="2457450"/>
                </a:lnTo>
                <a:lnTo>
                  <a:pt x="876300" y="2819400"/>
                </a:lnTo>
                <a:lnTo>
                  <a:pt x="1200150" y="2847975"/>
                </a:lnTo>
              </a:path>
            </a:pathLst>
          </a:custGeom>
          <a:ln w="22225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1" name="Picture 2" descr="C:\Users\mejaram\Desktop\NOR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56" y="1028451"/>
            <a:ext cx="390916" cy="3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98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\\Pc09regtb05\regula tu barrio2\2019\BARRIOS\BARRIOS PRIORISADOS PROCESO DE REGULARIZACIÓN 2019\27) SAN MIGUEL DE BELLAVISTA\LEVANTAMIEN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7187" r="3414" b="8434"/>
          <a:stretch/>
        </p:blipFill>
        <p:spPr bwMode="auto">
          <a:xfrm>
            <a:off x="3473112" y="985762"/>
            <a:ext cx="7620669" cy="560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11" name="CuadroTexto 7"/>
          <p:cNvSpPr txBox="1"/>
          <p:nvPr/>
        </p:nvSpPr>
        <p:spPr>
          <a:xfrm>
            <a:off x="287383" y="985761"/>
            <a:ext cx="388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PLANO DEL ASENTAMIENTO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94054" y="1695450"/>
            <a:ext cx="504825" cy="228600"/>
          </a:xfrm>
          <a:prstGeom prst="rect">
            <a:avLst/>
          </a:prstGeom>
          <a:noFill/>
          <a:ln w="29845">
            <a:solidFill>
              <a:srgbClr val="FF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Rectángulo"/>
          <p:cNvSpPr/>
          <p:nvPr/>
        </p:nvSpPr>
        <p:spPr>
          <a:xfrm>
            <a:off x="294052" y="2095500"/>
            <a:ext cx="504825" cy="228600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CuadroTexto 16"/>
          <p:cNvSpPr txBox="1"/>
          <p:nvPr/>
        </p:nvSpPr>
        <p:spPr>
          <a:xfrm>
            <a:off x="807345" y="1669572"/>
            <a:ext cx="1790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MACRO-LOTE </a:t>
            </a:r>
          </a:p>
        </p:txBody>
      </p:sp>
      <p:sp>
        <p:nvSpPr>
          <p:cNvPr id="21" name="CuadroTexto 16"/>
          <p:cNvSpPr txBox="1"/>
          <p:nvPr/>
        </p:nvSpPr>
        <p:spPr>
          <a:xfrm>
            <a:off x="781467" y="1992466"/>
            <a:ext cx="2895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CALLE E11</a:t>
            </a:r>
          </a:p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CALLE N10 ROMA</a:t>
            </a:r>
          </a:p>
        </p:txBody>
      </p:sp>
      <p:sp>
        <p:nvSpPr>
          <p:cNvPr id="25" name="CuadroTexto 7"/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294051" y="2557165"/>
            <a:ext cx="504825" cy="228600"/>
          </a:xfrm>
          <a:prstGeom prst="rect">
            <a:avLst/>
          </a:prstGeom>
          <a:solidFill>
            <a:schemeClr val="accent6">
              <a:alpha val="5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6" name="CuadroTexto 16"/>
          <p:cNvSpPr txBox="1"/>
          <p:nvPr/>
        </p:nvSpPr>
        <p:spPr>
          <a:xfrm>
            <a:off x="781466" y="2525381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AREA VERDE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294054" y="2986564"/>
            <a:ext cx="504825" cy="2286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8" name="CuadroTexto 16"/>
          <p:cNvSpPr txBox="1"/>
          <p:nvPr/>
        </p:nvSpPr>
        <p:spPr>
          <a:xfrm>
            <a:off x="781469" y="2954780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AREA COMUNAL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294054" y="3415963"/>
            <a:ext cx="504825" cy="228600"/>
          </a:xfrm>
          <a:prstGeom prst="rect">
            <a:avLst/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30" name="CuadroTexto 16"/>
          <p:cNvSpPr txBox="1"/>
          <p:nvPr/>
        </p:nvSpPr>
        <p:spPr>
          <a:xfrm>
            <a:off x="781469" y="3384179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VIAS Y PASAJES INTERNOS</a:t>
            </a:r>
          </a:p>
        </p:txBody>
      </p:sp>
      <p:sp>
        <p:nvSpPr>
          <p:cNvPr id="2" name="1 Forma libre"/>
          <p:cNvSpPr/>
          <p:nvPr/>
        </p:nvSpPr>
        <p:spPr>
          <a:xfrm>
            <a:off x="3794078" y="1774209"/>
            <a:ext cx="7001301" cy="4258101"/>
          </a:xfrm>
          <a:custGeom>
            <a:avLst/>
            <a:gdLst>
              <a:gd name="connsiteX0" fmla="*/ 382137 w 7001301"/>
              <a:gd name="connsiteY0" fmla="*/ 0 h 4258101"/>
              <a:gd name="connsiteX1" fmla="*/ 0 w 7001301"/>
              <a:gd name="connsiteY1" fmla="*/ 3998794 h 4258101"/>
              <a:gd name="connsiteX2" fmla="*/ 2947916 w 7001301"/>
              <a:gd name="connsiteY2" fmla="*/ 4176215 h 4258101"/>
              <a:gd name="connsiteX3" fmla="*/ 4995080 w 7001301"/>
              <a:gd name="connsiteY3" fmla="*/ 4258101 h 4258101"/>
              <a:gd name="connsiteX4" fmla="*/ 5500047 w 7001301"/>
              <a:gd name="connsiteY4" fmla="*/ 4230806 h 4258101"/>
              <a:gd name="connsiteX5" fmla="*/ 6714698 w 7001301"/>
              <a:gd name="connsiteY5" fmla="*/ 3930555 h 4258101"/>
              <a:gd name="connsiteX6" fmla="*/ 7001301 w 7001301"/>
              <a:gd name="connsiteY6" fmla="*/ 177421 h 4258101"/>
              <a:gd name="connsiteX7" fmla="*/ 382137 w 7001301"/>
              <a:gd name="connsiteY7" fmla="*/ 0 h 425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01301" h="4258101">
                <a:moveTo>
                  <a:pt x="382137" y="0"/>
                </a:moveTo>
                <a:lnTo>
                  <a:pt x="0" y="3998794"/>
                </a:lnTo>
                <a:lnTo>
                  <a:pt x="2947916" y="4176215"/>
                </a:lnTo>
                <a:lnTo>
                  <a:pt x="4995080" y="4258101"/>
                </a:lnTo>
                <a:lnTo>
                  <a:pt x="5500047" y="4230806"/>
                </a:lnTo>
                <a:lnTo>
                  <a:pt x="6714698" y="3930555"/>
                </a:lnTo>
                <a:lnTo>
                  <a:pt x="7001301" y="177421"/>
                </a:lnTo>
                <a:lnTo>
                  <a:pt x="382137" y="0"/>
                </a:lnTo>
                <a:close/>
              </a:path>
            </a:pathLst>
          </a:custGeom>
          <a:noFill/>
          <a:ln w="29845">
            <a:solidFill>
              <a:srgbClr val="FF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Forma libre"/>
          <p:cNvSpPr/>
          <p:nvPr/>
        </p:nvSpPr>
        <p:spPr>
          <a:xfrm>
            <a:off x="3589361" y="1651379"/>
            <a:ext cx="586854" cy="4203511"/>
          </a:xfrm>
          <a:custGeom>
            <a:avLst/>
            <a:gdLst>
              <a:gd name="connsiteX0" fmla="*/ 0 w 586854"/>
              <a:gd name="connsiteY0" fmla="*/ 4135272 h 4203511"/>
              <a:gd name="connsiteX1" fmla="*/ 27296 w 586854"/>
              <a:gd name="connsiteY1" fmla="*/ 4012442 h 4203511"/>
              <a:gd name="connsiteX2" fmla="*/ 423081 w 586854"/>
              <a:gd name="connsiteY2" fmla="*/ 0 h 4203511"/>
              <a:gd name="connsiteX3" fmla="*/ 586854 w 586854"/>
              <a:gd name="connsiteY3" fmla="*/ 0 h 4203511"/>
              <a:gd name="connsiteX4" fmla="*/ 218364 w 586854"/>
              <a:gd name="connsiteY4" fmla="*/ 4203511 h 4203511"/>
              <a:gd name="connsiteX5" fmla="*/ 0 w 586854"/>
              <a:gd name="connsiteY5" fmla="*/ 4135272 h 420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854" h="4203511">
                <a:moveTo>
                  <a:pt x="0" y="4135272"/>
                </a:moveTo>
                <a:lnTo>
                  <a:pt x="27296" y="4012442"/>
                </a:lnTo>
                <a:lnTo>
                  <a:pt x="423081" y="0"/>
                </a:lnTo>
                <a:lnTo>
                  <a:pt x="586854" y="0"/>
                </a:lnTo>
                <a:lnTo>
                  <a:pt x="218364" y="4203511"/>
                </a:lnTo>
                <a:lnTo>
                  <a:pt x="0" y="4135272"/>
                </a:lnTo>
                <a:close/>
              </a:path>
            </a:pathLst>
          </a:cu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orma libre"/>
          <p:cNvSpPr/>
          <p:nvPr/>
        </p:nvSpPr>
        <p:spPr>
          <a:xfrm>
            <a:off x="3534770" y="5786651"/>
            <a:ext cx="7124131" cy="682388"/>
          </a:xfrm>
          <a:custGeom>
            <a:avLst/>
            <a:gdLst>
              <a:gd name="connsiteX0" fmla="*/ 27296 w 7124131"/>
              <a:gd name="connsiteY0" fmla="*/ 0 h 682388"/>
              <a:gd name="connsiteX1" fmla="*/ 0 w 7124131"/>
              <a:gd name="connsiteY1" fmla="*/ 286603 h 682388"/>
              <a:gd name="connsiteX2" fmla="*/ 2374711 w 7124131"/>
              <a:gd name="connsiteY2" fmla="*/ 436728 h 682388"/>
              <a:gd name="connsiteX3" fmla="*/ 2456597 w 7124131"/>
              <a:gd name="connsiteY3" fmla="*/ 518615 h 682388"/>
              <a:gd name="connsiteX4" fmla="*/ 2442949 w 7124131"/>
              <a:gd name="connsiteY4" fmla="*/ 682388 h 682388"/>
              <a:gd name="connsiteX5" fmla="*/ 2688609 w 7124131"/>
              <a:gd name="connsiteY5" fmla="*/ 682388 h 682388"/>
              <a:gd name="connsiteX6" fmla="*/ 2702257 w 7124131"/>
              <a:gd name="connsiteY6" fmla="*/ 491319 h 682388"/>
              <a:gd name="connsiteX7" fmla="*/ 2784143 w 7124131"/>
              <a:gd name="connsiteY7" fmla="*/ 477671 h 682388"/>
              <a:gd name="connsiteX8" fmla="*/ 2838734 w 7124131"/>
              <a:gd name="connsiteY8" fmla="*/ 464024 h 682388"/>
              <a:gd name="connsiteX9" fmla="*/ 3261815 w 7124131"/>
              <a:gd name="connsiteY9" fmla="*/ 504967 h 682388"/>
              <a:gd name="connsiteX10" fmla="*/ 3343702 w 7124131"/>
              <a:gd name="connsiteY10" fmla="*/ 545910 h 682388"/>
              <a:gd name="connsiteX11" fmla="*/ 3370997 w 7124131"/>
              <a:gd name="connsiteY11" fmla="*/ 627797 h 682388"/>
              <a:gd name="connsiteX12" fmla="*/ 3643952 w 7124131"/>
              <a:gd name="connsiteY12" fmla="*/ 668740 h 682388"/>
              <a:gd name="connsiteX13" fmla="*/ 3643952 w 7124131"/>
              <a:gd name="connsiteY13" fmla="*/ 545910 h 682388"/>
              <a:gd name="connsiteX14" fmla="*/ 3725839 w 7124131"/>
              <a:gd name="connsiteY14" fmla="*/ 545910 h 682388"/>
              <a:gd name="connsiteX15" fmla="*/ 3807726 w 7124131"/>
              <a:gd name="connsiteY15" fmla="*/ 532262 h 682388"/>
              <a:gd name="connsiteX16" fmla="*/ 5076967 w 7124131"/>
              <a:gd name="connsiteY16" fmla="*/ 559558 h 682388"/>
              <a:gd name="connsiteX17" fmla="*/ 5554639 w 7124131"/>
              <a:gd name="connsiteY17" fmla="*/ 545910 h 682388"/>
              <a:gd name="connsiteX18" fmla="*/ 5841242 w 7124131"/>
              <a:gd name="connsiteY18" fmla="*/ 518615 h 682388"/>
              <a:gd name="connsiteX19" fmla="*/ 7124131 w 7124131"/>
              <a:gd name="connsiteY19" fmla="*/ 204716 h 682388"/>
              <a:gd name="connsiteX20" fmla="*/ 6987654 w 7124131"/>
              <a:gd name="connsiteY20" fmla="*/ 13648 h 682388"/>
              <a:gd name="connsiteX21" fmla="*/ 6564573 w 7124131"/>
              <a:gd name="connsiteY21" fmla="*/ 122830 h 682388"/>
              <a:gd name="connsiteX22" fmla="*/ 6441743 w 7124131"/>
              <a:gd name="connsiteY22" fmla="*/ 136477 h 682388"/>
              <a:gd name="connsiteX23" fmla="*/ 6359857 w 7124131"/>
              <a:gd name="connsiteY23" fmla="*/ 68239 h 682388"/>
              <a:gd name="connsiteX24" fmla="*/ 5718412 w 7124131"/>
              <a:gd name="connsiteY24" fmla="*/ 232012 h 682388"/>
              <a:gd name="connsiteX25" fmla="*/ 5554639 w 7124131"/>
              <a:gd name="connsiteY25" fmla="*/ 259307 h 682388"/>
              <a:gd name="connsiteX26" fmla="*/ 3043451 w 7124131"/>
              <a:gd name="connsiteY26" fmla="*/ 177421 h 682388"/>
              <a:gd name="connsiteX27" fmla="*/ 245660 w 7124131"/>
              <a:gd name="connsiteY27" fmla="*/ 13648 h 682388"/>
              <a:gd name="connsiteX28" fmla="*/ 27296 w 7124131"/>
              <a:gd name="connsiteY28" fmla="*/ 0 h 68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124131" h="682388">
                <a:moveTo>
                  <a:pt x="27296" y="0"/>
                </a:moveTo>
                <a:lnTo>
                  <a:pt x="0" y="286603"/>
                </a:lnTo>
                <a:lnTo>
                  <a:pt x="2374711" y="436728"/>
                </a:lnTo>
                <a:lnTo>
                  <a:pt x="2456597" y="518615"/>
                </a:lnTo>
                <a:lnTo>
                  <a:pt x="2442949" y="682388"/>
                </a:lnTo>
                <a:lnTo>
                  <a:pt x="2688609" y="682388"/>
                </a:lnTo>
                <a:lnTo>
                  <a:pt x="2702257" y="491319"/>
                </a:lnTo>
                <a:lnTo>
                  <a:pt x="2784143" y="477671"/>
                </a:lnTo>
                <a:lnTo>
                  <a:pt x="2838734" y="464024"/>
                </a:lnTo>
                <a:lnTo>
                  <a:pt x="3261815" y="504967"/>
                </a:lnTo>
                <a:lnTo>
                  <a:pt x="3343702" y="545910"/>
                </a:lnTo>
                <a:lnTo>
                  <a:pt x="3370997" y="627797"/>
                </a:lnTo>
                <a:lnTo>
                  <a:pt x="3643952" y="668740"/>
                </a:lnTo>
                <a:lnTo>
                  <a:pt x="3643952" y="545910"/>
                </a:lnTo>
                <a:lnTo>
                  <a:pt x="3725839" y="545910"/>
                </a:lnTo>
                <a:lnTo>
                  <a:pt x="3807726" y="532262"/>
                </a:lnTo>
                <a:lnTo>
                  <a:pt x="5076967" y="559558"/>
                </a:lnTo>
                <a:lnTo>
                  <a:pt x="5554639" y="545910"/>
                </a:lnTo>
                <a:lnTo>
                  <a:pt x="5841242" y="518615"/>
                </a:lnTo>
                <a:lnTo>
                  <a:pt x="7124131" y="204716"/>
                </a:lnTo>
                <a:lnTo>
                  <a:pt x="6987654" y="13648"/>
                </a:lnTo>
                <a:lnTo>
                  <a:pt x="6564573" y="122830"/>
                </a:lnTo>
                <a:lnTo>
                  <a:pt x="6441743" y="136477"/>
                </a:lnTo>
                <a:lnTo>
                  <a:pt x="6359857" y="68239"/>
                </a:lnTo>
                <a:lnTo>
                  <a:pt x="5718412" y="232012"/>
                </a:lnTo>
                <a:lnTo>
                  <a:pt x="5554639" y="259307"/>
                </a:lnTo>
                <a:lnTo>
                  <a:pt x="3043451" y="177421"/>
                </a:lnTo>
                <a:lnTo>
                  <a:pt x="245660" y="13648"/>
                </a:lnTo>
                <a:lnTo>
                  <a:pt x="27296" y="0"/>
                </a:lnTo>
                <a:close/>
              </a:path>
            </a:pathLst>
          </a:cu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Forma libre"/>
          <p:cNvSpPr/>
          <p:nvPr/>
        </p:nvSpPr>
        <p:spPr>
          <a:xfrm>
            <a:off x="8775510" y="5008728"/>
            <a:ext cx="887105" cy="1037230"/>
          </a:xfrm>
          <a:custGeom>
            <a:avLst/>
            <a:gdLst>
              <a:gd name="connsiteX0" fmla="*/ 68239 w 887105"/>
              <a:gd name="connsiteY0" fmla="*/ 0 h 1037230"/>
              <a:gd name="connsiteX1" fmla="*/ 0 w 887105"/>
              <a:gd name="connsiteY1" fmla="*/ 1037230 h 1037230"/>
              <a:gd name="connsiteX2" fmla="*/ 368490 w 887105"/>
              <a:gd name="connsiteY2" fmla="*/ 996287 h 1037230"/>
              <a:gd name="connsiteX3" fmla="*/ 805218 w 887105"/>
              <a:gd name="connsiteY3" fmla="*/ 928048 h 1037230"/>
              <a:gd name="connsiteX4" fmla="*/ 859809 w 887105"/>
              <a:gd name="connsiteY4" fmla="*/ 873457 h 1037230"/>
              <a:gd name="connsiteX5" fmla="*/ 859809 w 887105"/>
              <a:gd name="connsiteY5" fmla="*/ 873457 h 1037230"/>
              <a:gd name="connsiteX6" fmla="*/ 887105 w 887105"/>
              <a:gd name="connsiteY6" fmla="*/ 177421 h 1037230"/>
              <a:gd name="connsiteX7" fmla="*/ 859809 w 887105"/>
              <a:gd name="connsiteY7" fmla="*/ 95535 h 1037230"/>
              <a:gd name="connsiteX8" fmla="*/ 764275 w 887105"/>
              <a:gd name="connsiteY8" fmla="*/ 40944 h 1037230"/>
              <a:gd name="connsiteX9" fmla="*/ 68239 w 887105"/>
              <a:gd name="connsiteY9" fmla="*/ 0 h 103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7105" h="1037230">
                <a:moveTo>
                  <a:pt x="68239" y="0"/>
                </a:moveTo>
                <a:lnTo>
                  <a:pt x="0" y="1037230"/>
                </a:lnTo>
                <a:lnTo>
                  <a:pt x="368490" y="996287"/>
                </a:lnTo>
                <a:lnTo>
                  <a:pt x="805218" y="928048"/>
                </a:lnTo>
                <a:lnTo>
                  <a:pt x="859809" y="873457"/>
                </a:lnTo>
                <a:lnTo>
                  <a:pt x="859809" y="873457"/>
                </a:lnTo>
                <a:lnTo>
                  <a:pt x="887105" y="177421"/>
                </a:lnTo>
                <a:lnTo>
                  <a:pt x="859809" y="95535"/>
                </a:lnTo>
                <a:lnTo>
                  <a:pt x="764275" y="40944"/>
                </a:lnTo>
                <a:lnTo>
                  <a:pt x="68239" y="0"/>
                </a:lnTo>
                <a:close/>
              </a:path>
            </a:pathLst>
          </a:custGeom>
          <a:solidFill>
            <a:schemeClr val="accent6">
              <a:alpha val="5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Forma libre"/>
          <p:cNvSpPr/>
          <p:nvPr/>
        </p:nvSpPr>
        <p:spPr>
          <a:xfrm>
            <a:off x="9880979" y="4954137"/>
            <a:ext cx="668740" cy="873457"/>
          </a:xfrm>
          <a:custGeom>
            <a:avLst/>
            <a:gdLst>
              <a:gd name="connsiteX0" fmla="*/ 68239 w 668740"/>
              <a:gd name="connsiteY0" fmla="*/ 0 h 873457"/>
              <a:gd name="connsiteX1" fmla="*/ 668740 w 668740"/>
              <a:gd name="connsiteY1" fmla="*/ 40944 h 873457"/>
              <a:gd name="connsiteX2" fmla="*/ 600502 w 668740"/>
              <a:gd name="connsiteY2" fmla="*/ 764275 h 873457"/>
              <a:gd name="connsiteX3" fmla="*/ 109182 w 668740"/>
              <a:gd name="connsiteY3" fmla="*/ 873457 h 873457"/>
              <a:gd name="connsiteX4" fmla="*/ 27296 w 668740"/>
              <a:gd name="connsiteY4" fmla="*/ 818866 h 873457"/>
              <a:gd name="connsiteX5" fmla="*/ 0 w 668740"/>
              <a:gd name="connsiteY5" fmla="*/ 764275 h 873457"/>
              <a:gd name="connsiteX6" fmla="*/ 68239 w 668740"/>
              <a:gd name="connsiteY6" fmla="*/ 0 h 87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8740" h="873457">
                <a:moveTo>
                  <a:pt x="68239" y="0"/>
                </a:moveTo>
                <a:lnTo>
                  <a:pt x="668740" y="40944"/>
                </a:lnTo>
                <a:lnTo>
                  <a:pt x="600502" y="764275"/>
                </a:lnTo>
                <a:lnTo>
                  <a:pt x="109182" y="873457"/>
                </a:lnTo>
                <a:lnTo>
                  <a:pt x="27296" y="818866"/>
                </a:lnTo>
                <a:lnTo>
                  <a:pt x="0" y="764275"/>
                </a:lnTo>
                <a:lnTo>
                  <a:pt x="68239" y="0"/>
                </a:lnTo>
                <a:close/>
              </a:path>
            </a:pathLst>
          </a:custGeom>
          <a:solidFill>
            <a:schemeClr val="accent6">
              <a:alpha val="5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Forma libre"/>
          <p:cNvSpPr/>
          <p:nvPr/>
        </p:nvSpPr>
        <p:spPr>
          <a:xfrm>
            <a:off x="9894627" y="5718412"/>
            <a:ext cx="627797" cy="232012"/>
          </a:xfrm>
          <a:custGeom>
            <a:avLst/>
            <a:gdLst>
              <a:gd name="connsiteX0" fmla="*/ 0 w 627797"/>
              <a:gd name="connsiteY0" fmla="*/ 136478 h 232012"/>
              <a:gd name="connsiteX1" fmla="*/ 627797 w 627797"/>
              <a:gd name="connsiteY1" fmla="*/ 0 h 232012"/>
              <a:gd name="connsiteX2" fmla="*/ 614149 w 627797"/>
              <a:gd name="connsiteY2" fmla="*/ 81887 h 232012"/>
              <a:gd name="connsiteX3" fmla="*/ 136477 w 627797"/>
              <a:gd name="connsiteY3" fmla="*/ 191069 h 232012"/>
              <a:gd name="connsiteX4" fmla="*/ 95534 w 627797"/>
              <a:gd name="connsiteY4" fmla="*/ 232012 h 232012"/>
              <a:gd name="connsiteX5" fmla="*/ 0 w 627797"/>
              <a:gd name="connsiteY5" fmla="*/ 136478 h 2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797" h="232012">
                <a:moveTo>
                  <a:pt x="0" y="136478"/>
                </a:moveTo>
                <a:lnTo>
                  <a:pt x="627797" y="0"/>
                </a:lnTo>
                <a:lnTo>
                  <a:pt x="614149" y="81887"/>
                </a:lnTo>
                <a:lnTo>
                  <a:pt x="136477" y="191069"/>
                </a:lnTo>
                <a:lnTo>
                  <a:pt x="95534" y="232012"/>
                </a:lnTo>
                <a:lnTo>
                  <a:pt x="0" y="136478"/>
                </a:lnTo>
                <a:close/>
              </a:path>
            </a:pathLst>
          </a:cu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34 Forma libre"/>
          <p:cNvSpPr/>
          <p:nvPr/>
        </p:nvSpPr>
        <p:spPr>
          <a:xfrm>
            <a:off x="10031104" y="2552131"/>
            <a:ext cx="709684" cy="1064526"/>
          </a:xfrm>
          <a:custGeom>
            <a:avLst/>
            <a:gdLst>
              <a:gd name="connsiteX0" fmla="*/ 259308 w 709684"/>
              <a:gd name="connsiteY0" fmla="*/ 0 h 1064526"/>
              <a:gd name="connsiteX1" fmla="*/ 709684 w 709684"/>
              <a:gd name="connsiteY1" fmla="*/ 13648 h 1064526"/>
              <a:gd name="connsiteX2" fmla="*/ 627797 w 709684"/>
              <a:gd name="connsiteY2" fmla="*/ 1064526 h 1064526"/>
              <a:gd name="connsiteX3" fmla="*/ 0 w 709684"/>
              <a:gd name="connsiteY3" fmla="*/ 1023582 h 1064526"/>
              <a:gd name="connsiteX4" fmla="*/ 259308 w 709684"/>
              <a:gd name="connsiteY4" fmla="*/ 0 h 106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684" h="1064526">
                <a:moveTo>
                  <a:pt x="259308" y="0"/>
                </a:moveTo>
                <a:lnTo>
                  <a:pt x="709684" y="13648"/>
                </a:lnTo>
                <a:lnTo>
                  <a:pt x="627797" y="1064526"/>
                </a:lnTo>
                <a:lnTo>
                  <a:pt x="0" y="1023582"/>
                </a:lnTo>
                <a:lnTo>
                  <a:pt x="259308" y="0"/>
                </a:lnTo>
                <a:close/>
              </a:path>
            </a:pathLst>
          </a:custGeom>
          <a:solidFill>
            <a:schemeClr val="accent6">
              <a:alpha val="5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35 Forma libre"/>
          <p:cNvSpPr/>
          <p:nvPr/>
        </p:nvSpPr>
        <p:spPr>
          <a:xfrm>
            <a:off x="9394166" y="2467155"/>
            <a:ext cx="629728" cy="992037"/>
          </a:xfrm>
          <a:custGeom>
            <a:avLst/>
            <a:gdLst>
              <a:gd name="connsiteX0" fmla="*/ 51759 w 629728"/>
              <a:gd name="connsiteY0" fmla="*/ 0 h 992037"/>
              <a:gd name="connsiteX1" fmla="*/ 629728 w 629728"/>
              <a:gd name="connsiteY1" fmla="*/ 17253 h 992037"/>
              <a:gd name="connsiteX2" fmla="*/ 414068 w 629728"/>
              <a:gd name="connsiteY2" fmla="*/ 905773 h 992037"/>
              <a:gd name="connsiteX3" fmla="*/ 379562 w 629728"/>
              <a:gd name="connsiteY3" fmla="*/ 940279 h 992037"/>
              <a:gd name="connsiteX4" fmla="*/ 379562 w 629728"/>
              <a:gd name="connsiteY4" fmla="*/ 940279 h 992037"/>
              <a:gd name="connsiteX5" fmla="*/ 327804 w 629728"/>
              <a:gd name="connsiteY5" fmla="*/ 992037 h 992037"/>
              <a:gd name="connsiteX6" fmla="*/ 258792 w 629728"/>
              <a:gd name="connsiteY6" fmla="*/ 992037 h 992037"/>
              <a:gd name="connsiteX7" fmla="*/ 69011 w 629728"/>
              <a:gd name="connsiteY7" fmla="*/ 983411 h 992037"/>
              <a:gd name="connsiteX8" fmla="*/ 8626 w 629728"/>
              <a:gd name="connsiteY8" fmla="*/ 940279 h 992037"/>
              <a:gd name="connsiteX9" fmla="*/ 0 w 629728"/>
              <a:gd name="connsiteY9" fmla="*/ 914400 h 992037"/>
              <a:gd name="connsiteX10" fmla="*/ 51759 w 629728"/>
              <a:gd name="connsiteY10" fmla="*/ 0 h 9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9728" h="992037">
                <a:moveTo>
                  <a:pt x="51759" y="0"/>
                </a:moveTo>
                <a:lnTo>
                  <a:pt x="629728" y="17253"/>
                </a:lnTo>
                <a:lnTo>
                  <a:pt x="414068" y="905773"/>
                </a:lnTo>
                <a:lnTo>
                  <a:pt x="379562" y="940279"/>
                </a:lnTo>
                <a:lnTo>
                  <a:pt x="379562" y="940279"/>
                </a:lnTo>
                <a:lnTo>
                  <a:pt x="327804" y="992037"/>
                </a:lnTo>
                <a:lnTo>
                  <a:pt x="258792" y="992037"/>
                </a:lnTo>
                <a:lnTo>
                  <a:pt x="69011" y="983411"/>
                </a:lnTo>
                <a:lnTo>
                  <a:pt x="8626" y="940279"/>
                </a:lnTo>
                <a:lnTo>
                  <a:pt x="0" y="914400"/>
                </a:lnTo>
                <a:lnTo>
                  <a:pt x="51759" y="0"/>
                </a:lnTo>
                <a:close/>
              </a:path>
            </a:pathLst>
          </a:custGeom>
          <a:solidFill>
            <a:schemeClr val="accent6">
              <a:alpha val="5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36 Forma libre"/>
          <p:cNvSpPr/>
          <p:nvPr/>
        </p:nvSpPr>
        <p:spPr>
          <a:xfrm>
            <a:off x="6814868" y="1871932"/>
            <a:ext cx="1276709" cy="414068"/>
          </a:xfrm>
          <a:custGeom>
            <a:avLst/>
            <a:gdLst>
              <a:gd name="connsiteX0" fmla="*/ 1138687 w 1276709"/>
              <a:gd name="connsiteY0" fmla="*/ 414068 h 414068"/>
              <a:gd name="connsiteX1" fmla="*/ 189781 w 1276709"/>
              <a:gd name="connsiteY1" fmla="*/ 353683 h 414068"/>
              <a:gd name="connsiteX2" fmla="*/ 207034 w 1276709"/>
              <a:gd name="connsiteY2" fmla="*/ 267419 h 414068"/>
              <a:gd name="connsiteX3" fmla="*/ 189781 w 1276709"/>
              <a:gd name="connsiteY3" fmla="*/ 181155 h 414068"/>
              <a:gd name="connsiteX4" fmla="*/ 163902 w 1276709"/>
              <a:gd name="connsiteY4" fmla="*/ 138023 h 414068"/>
              <a:gd name="connsiteX5" fmla="*/ 112143 w 1276709"/>
              <a:gd name="connsiteY5" fmla="*/ 69011 h 414068"/>
              <a:gd name="connsiteX6" fmla="*/ 51758 w 1276709"/>
              <a:gd name="connsiteY6" fmla="*/ 43132 h 414068"/>
              <a:gd name="connsiteX7" fmla="*/ 0 w 1276709"/>
              <a:gd name="connsiteY7" fmla="*/ 0 h 414068"/>
              <a:gd name="connsiteX8" fmla="*/ 1276709 w 1276709"/>
              <a:gd name="connsiteY8" fmla="*/ 25879 h 414068"/>
              <a:gd name="connsiteX9" fmla="*/ 1207698 w 1276709"/>
              <a:gd name="connsiteY9" fmla="*/ 60385 h 414068"/>
              <a:gd name="connsiteX10" fmla="*/ 1138687 w 1276709"/>
              <a:gd name="connsiteY10" fmla="*/ 86264 h 414068"/>
              <a:gd name="connsiteX11" fmla="*/ 1086928 w 1276709"/>
              <a:gd name="connsiteY11" fmla="*/ 146649 h 414068"/>
              <a:gd name="connsiteX12" fmla="*/ 1078302 w 1276709"/>
              <a:gd name="connsiteY12" fmla="*/ 224287 h 414068"/>
              <a:gd name="connsiteX13" fmla="*/ 1078302 w 1276709"/>
              <a:gd name="connsiteY13" fmla="*/ 267419 h 414068"/>
              <a:gd name="connsiteX14" fmla="*/ 1095555 w 1276709"/>
              <a:gd name="connsiteY14" fmla="*/ 336430 h 414068"/>
              <a:gd name="connsiteX15" fmla="*/ 1138687 w 1276709"/>
              <a:gd name="connsiteY15" fmla="*/ 414068 h 41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76709" h="414068">
                <a:moveTo>
                  <a:pt x="1138687" y="414068"/>
                </a:moveTo>
                <a:lnTo>
                  <a:pt x="189781" y="353683"/>
                </a:lnTo>
                <a:lnTo>
                  <a:pt x="207034" y="267419"/>
                </a:lnTo>
                <a:lnTo>
                  <a:pt x="189781" y="181155"/>
                </a:lnTo>
                <a:lnTo>
                  <a:pt x="163902" y="138023"/>
                </a:lnTo>
                <a:lnTo>
                  <a:pt x="112143" y="69011"/>
                </a:lnTo>
                <a:lnTo>
                  <a:pt x="51758" y="43132"/>
                </a:lnTo>
                <a:lnTo>
                  <a:pt x="0" y="0"/>
                </a:lnTo>
                <a:lnTo>
                  <a:pt x="1276709" y="25879"/>
                </a:lnTo>
                <a:lnTo>
                  <a:pt x="1207698" y="60385"/>
                </a:lnTo>
                <a:lnTo>
                  <a:pt x="1138687" y="86264"/>
                </a:lnTo>
                <a:lnTo>
                  <a:pt x="1086928" y="146649"/>
                </a:lnTo>
                <a:lnTo>
                  <a:pt x="1078302" y="224287"/>
                </a:lnTo>
                <a:lnTo>
                  <a:pt x="1078302" y="267419"/>
                </a:lnTo>
                <a:lnTo>
                  <a:pt x="1095555" y="336430"/>
                </a:lnTo>
                <a:lnTo>
                  <a:pt x="1138687" y="414068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3" name="2 Forma libre"/>
          <p:cNvSpPr/>
          <p:nvPr/>
        </p:nvSpPr>
        <p:spPr>
          <a:xfrm>
            <a:off x="3903260" y="1883391"/>
            <a:ext cx="6741994" cy="4067033"/>
          </a:xfrm>
          <a:custGeom>
            <a:avLst/>
            <a:gdLst>
              <a:gd name="connsiteX0" fmla="*/ 6414447 w 6741994"/>
              <a:gd name="connsiteY0" fmla="*/ 54591 h 4067033"/>
              <a:gd name="connsiteX1" fmla="*/ 6359856 w 6741994"/>
              <a:gd name="connsiteY1" fmla="*/ 668740 h 4067033"/>
              <a:gd name="connsiteX2" fmla="*/ 6114197 w 6741994"/>
              <a:gd name="connsiteY2" fmla="*/ 1733266 h 4067033"/>
              <a:gd name="connsiteX3" fmla="*/ 6741994 w 6741994"/>
              <a:gd name="connsiteY3" fmla="*/ 1760561 h 4067033"/>
              <a:gd name="connsiteX4" fmla="*/ 6714698 w 6741994"/>
              <a:gd name="connsiteY4" fmla="*/ 1897039 h 4067033"/>
              <a:gd name="connsiteX5" fmla="*/ 6114197 w 6741994"/>
              <a:gd name="connsiteY5" fmla="*/ 1856096 h 4067033"/>
              <a:gd name="connsiteX6" fmla="*/ 6045958 w 6741994"/>
              <a:gd name="connsiteY6" fmla="*/ 2947916 h 4067033"/>
              <a:gd name="connsiteX7" fmla="*/ 6673755 w 6741994"/>
              <a:gd name="connsiteY7" fmla="*/ 2961564 h 4067033"/>
              <a:gd name="connsiteX8" fmla="*/ 6632812 w 6741994"/>
              <a:gd name="connsiteY8" fmla="*/ 3125337 h 4067033"/>
              <a:gd name="connsiteX9" fmla="*/ 5977719 w 6741994"/>
              <a:gd name="connsiteY9" fmla="*/ 3098042 h 4067033"/>
              <a:gd name="connsiteX10" fmla="*/ 5950424 w 6741994"/>
              <a:gd name="connsiteY10" fmla="*/ 3957851 h 4067033"/>
              <a:gd name="connsiteX11" fmla="*/ 5745707 w 6741994"/>
              <a:gd name="connsiteY11" fmla="*/ 4053385 h 4067033"/>
              <a:gd name="connsiteX12" fmla="*/ 5800298 w 6741994"/>
              <a:gd name="connsiteY12" fmla="*/ 3234519 h 4067033"/>
              <a:gd name="connsiteX13" fmla="*/ 5800298 w 6741994"/>
              <a:gd name="connsiteY13" fmla="*/ 3234519 h 4067033"/>
              <a:gd name="connsiteX14" fmla="*/ 5636525 w 6741994"/>
              <a:gd name="connsiteY14" fmla="*/ 3111690 h 4067033"/>
              <a:gd name="connsiteX15" fmla="*/ 2961564 w 6741994"/>
              <a:gd name="connsiteY15" fmla="*/ 2961564 h 4067033"/>
              <a:gd name="connsiteX16" fmla="*/ 2838734 w 6741994"/>
              <a:gd name="connsiteY16" fmla="*/ 2961564 h 4067033"/>
              <a:gd name="connsiteX17" fmla="*/ 2743200 w 6741994"/>
              <a:gd name="connsiteY17" fmla="*/ 3070746 h 4067033"/>
              <a:gd name="connsiteX18" fmla="*/ 2743200 w 6741994"/>
              <a:gd name="connsiteY18" fmla="*/ 3179928 h 4067033"/>
              <a:gd name="connsiteX19" fmla="*/ 2702256 w 6741994"/>
              <a:gd name="connsiteY19" fmla="*/ 3957851 h 4067033"/>
              <a:gd name="connsiteX20" fmla="*/ 2702256 w 6741994"/>
              <a:gd name="connsiteY20" fmla="*/ 4067033 h 4067033"/>
              <a:gd name="connsiteX21" fmla="*/ 2388358 w 6741994"/>
              <a:gd name="connsiteY21" fmla="*/ 4053385 h 4067033"/>
              <a:gd name="connsiteX22" fmla="*/ 2456597 w 6741994"/>
              <a:gd name="connsiteY22" fmla="*/ 3998794 h 4067033"/>
              <a:gd name="connsiteX23" fmla="*/ 2497540 w 6741994"/>
              <a:gd name="connsiteY23" fmla="*/ 3916908 h 4067033"/>
              <a:gd name="connsiteX24" fmla="*/ 2593074 w 6741994"/>
              <a:gd name="connsiteY24" fmla="*/ 3070746 h 4067033"/>
              <a:gd name="connsiteX25" fmla="*/ 2538483 w 6741994"/>
              <a:gd name="connsiteY25" fmla="*/ 2961564 h 4067033"/>
              <a:gd name="connsiteX26" fmla="*/ 2429301 w 6741994"/>
              <a:gd name="connsiteY26" fmla="*/ 2906973 h 4067033"/>
              <a:gd name="connsiteX27" fmla="*/ 54591 w 6741994"/>
              <a:gd name="connsiteY27" fmla="*/ 2756848 h 4067033"/>
              <a:gd name="connsiteX28" fmla="*/ 0 w 6741994"/>
              <a:gd name="connsiteY28" fmla="*/ 2756848 h 4067033"/>
              <a:gd name="connsiteX29" fmla="*/ 27295 w 6741994"/>
              <a:gd name="connsiteY29" fmla="*/ 2552131 h 4067033"/>
              <a:gd name="connsiteX30" fmla="*/ 150125 w 6741994"/>
              <a:gd name="connsiteY30" fmla="*/ 2620370 h 4067033"/>
              <a:gd name="connsiteX31" fmla="*/ 504967 w 6741994"/>
              <a:gd name="connsiteY31" fmla="*/ 2647666 h 4067033"/>
              <a:gd name="connsiteX32" fmla="*/ 2415653 w 6741994"/>
              <a:gd name="connsiteY32" fmla="*/ 2770496 h 4067033"/>
              <a:gd name="connsiteX33" fmla="*/ 2524836 w 6741994"/>
              <a:gd name="connsiteY33" fmla="*/ 2770496 h 4067033"/>
              <a:gd name="connsiteX34" fmla="*/ 2442949 w 6741994"/>
              <a:gd name="connsiteY34" fmla="*/ 2784143 h 4067033"/>
              <a:gd name="connsiteX35" fmla="*/ 2538483 w 6741994"/>
              <a:gd name="connsiteY35" fmla="*/ 2743200 h 4067033"/>
              <a:gd name="connsiteX36" fmla="*/ 2565779 w 6741994"/>
              <a:gd name="connsiteY36" fmla="*/ 2661313 h 4067033"/>
              <a:gd name="connsiteX37" fmla="*/ 2593074 w 6741994"/>
              <a:gd name="connsiteY37" fmla="*/ 2606722 h 4067033"/>
              <a:gd name="connsiteX38" fmla="*/ 2756847 w 6741994"/>
              <a:gd name="connsiteY38" fmla="*/ 2606722 h 4067033"/>
              <a:gd name="connsiteX39" fmla="*/ 2797791 w 6741994"/>
              <a:gd name="connsiteY39" fmla="*/ 2715905 h 4067033"/>
              <a:gd name="connsiteX40" fmla="*/ 2934268 w 6741994"/>
              <a:gd name="connsiteY40" fmla="*/ 2784143 h 4067033"/>
              <a:gd name="connsiteX41" fmla="*/ 3043450 w 6741994"/>
              <a:gd name="connsiteY41" fmla="*/ 2784143 h 4067033"/>
              <a:gd name="connsiteX42" fmla="*/ 5663821 w 6741994"/>
              <a:gd name="connsiteY42" fmla="*/ 2947916 h 4067033"/>
              <a:gd name="connsiteX43" fmla="*/ 5773003 w 6741994"/>
              <a:gd name="connsiteY43" fmla="*/ 2906973 h 4067033"/>
              <a:gd name="connsiteX44" fmla="*/ 5854889 w 6741994"/>
              <a:gd name="connsiteY44" fmla="*/ 2770496 h 4067033"/>
              <a:gd name="connsiteX45" fmla="*/ 5854889 w 6741994"/>
              <a:gd name="connsiteY45" fmla="*/ 2606722 h 4067033"/>
              <a:gd name="connsiteX46" fmla="*/ 5882185 w 6741994"/>
              <a:gd name="connsiteY46" fmla="*/ 1897039 h 4067033"/>
              <a:gd name="connsiteX47" fmla="*/ 5813946 w 6741994"/>
              <a:gd name="connsiteY47" fmla="*/ 1828800 h 4067033"/>
              <a:gd name="connsiteX48" fmla="*/ 5718412 w 6741994"/>
              <a:gd name="connsiteY48" fmla="*/ 1787857 h 4067033"/>
              <a:gd name="connsiteX49" fmla="*/ 3057098 w 6741994"/>
              <a:gd name="connsiteY49" fmla="*/ 1637731 h 4067033"/>
              <a:gd name="connsiteX50" fmla="*/ 2879677 w 6741994"/>
              <a:gd name="connsiteY50" fmla="*/ 1678675 h 4067033"/>
              <a:gd name="connsiteX51" fmla="*/ 2825086 w 6741994"/>
              <a:gd name="connsiteY51" fmla="*/ 1746913 h 4067033"/>
              <a:gd name="connsiteX52" fmla="*/ 2797791 w 6741994"/>
              <a:gd name="connsiteY52" fmla="*/ 1937982 h 4067033"/>
              <a:gd name="connsiteX53" fmla="*/ 2770495 w 6741994"/>
              <a:gd name="connsiteY53" fmla="*/ 2634018 h 4067033"/>
              <a:gd name="connsiteX54" fmla="*/ 2606722 w 6741994"/>
              <a:gd name="connsiteY54" fmla="*/ 2620370 h 4067033"/>
              <a:gd name="connsiteX55" fmla="*/ 2647665 w 6741994"/>
              <a:gd name="connsiteY55" fmla="*/ 1733266 h 4067033"/>
              <a:gd name="connsiteX56" fmla="*/ 2593074 w 6741994"/>
              <a:gd name="connsiteY56" fmla="*/ 1651379 h 4067033"/>
              <a:gd name="connsiteX57" fmla="*/ 2524836 w 6741994"/>
              <a:gd name="connsiteY57" fmla="*/ 1596788 h 4067033"/>
              <a:gd name="connsiteX58" fmla="*/ 504967 w 6741994"/>
              <a:gd name="connsiteY58" fmla="*/ 1460310 h 4067033"/>
              <a:gd name="connsiteX59" fmla="*/ 368489 w 6741994"/>
              <a:gd name="connsiteY59" fmla="*/ 1460310 h 4067033"/>
              <a:gd name="connsiteX60" fmla="*/ 245659 w 6741994"/>
              <a:gd name="connsiteY60" fmla="*/ 1460310 h 4067033"/>
              <a:gd name="connsiteX61" fmla="*/ 150125 w 6741994"/>
              <a:gd name="connsiteY61" fmla="*/ 1460310 h 4067033"/>
              <a:gd name="connsiteX62" fmla="*/ 150125 w 6741994"/>
              <a:gd name="connsiteY62" fmla="*/ 1255594 h 4067033"/>
              <a:gd name="connsiteX63" fmla="*/ 150125 w 6741994"/>
              <a:gd name="connsiteY63" fmla="*/ 1255594 h 4067033"/>
              <a:gd name="connsiteX64" fmla="*/ 341194 w 6741994"/>
              <a:gd name="connsiteY64" fmla="*/ 1310185 h 4067033"/>
              <a:gd name="connsiteX65" fmla="*/ 941695 w 6741994"/>
              <a:gd name="connsiteY65" fmla="*/ 1337481 h 4067033"/>
              <a:gd name="connsiteX66" fmla="*/ 1160059 w 6741994"/>
              <a:gd name="connsiteY66" fmla="*/ 1337481 h 4067033"/>
              <a:gd name="connsiteX67" fmla="*/ 1269241 w 6741994"/>
              <a:gd name="connsiteY67" fmla="*/ 1337481 h 4067033"/>
              <a:gd name="connsiteX68" fmla="*/ 1323833 w 6741994"/>
              <a:gd name="connsiteY68" fmla="*/ 1282890 h 4067033"/>
              <a:gd name="connsiteX69" fmla="*/ 1351128 w 6741994"/>
              <a:gd name="connsiteY69" fmla="*/ 1132764 h 4067033"/>
              <a:gd name="connsiteX70" fmla="*/ 1392071 w 6741994"/>
              <a:gd name="connsiteY70" fmla="*/ 409433 h 4067033"/>
              <a:gd name="connsiteX71" fmla="*/ 1364776 w 6741994"/>
              <a:gd name="connsiteY71" fmla="*/ 354842 h 4067033"/>
              <a:gd name="connsiteX72" fmla="*/ 1323833 w 6741994"/>
              <a:gd name="connsiteY72" fmla="*/ 259308 h 4067033"/>
              <a:gd name="connsiteX73" fmla="*/ 1282889 w 6741994"/>
              <a:gd name="connsiteY73" fmla="*/ 163773 h 4067033"/>
              <a:gd name="connsiteX74" fmla="*/ 1337480 w 6741994"/>
              <a:gd name="connsiteY74" fmla="*/ 68239 h 4067033"/>
              <a:gd name="connsiteX75" fmla="*/ 1433015 w 6741994"/>
              <a:gd name="connsiteY75" fmla="*/ 0 h 4067033"/>
              <a:gd name="connsiteX76" fmla="*/ 1487606 w 6741994"/>
              <a:gd name="connsiteY76" fmla="*/ 0 h 4067033"/>
              <a:gd name="connsiteX77" fmla="*/ 1624083 w 6741994"/>
              <a:gd name="connsiteY77" fmla="*/ 40943 h 4067033"/>
              <a:gd name="connsiteX78" fmla="*/ 1637731 w 6741994"/>
              <a:gd name="connsiteY78" fmla="*/ 122830 h 4067033"/>
              <a:gd name="connsiteX79" fmla="*/ 1637731 w 6741994"/>
              <a:gd name="connsiteY79" fmla="*/ 232012 h 4067033"/>
              <a:gd name="connsiteX80" fmla="*/ 1569492 w 6741994"/>
              <a:gd name="connsiteY80" fmla="*/ 368490 h 4067033"/>
              <a:gd name="connsiteX81" fmla="*/ 1542197 w 6741994"/>
              <a:gd name="connsiteY81" fmla="*/ 423081 h 4067033"/>
              <a:gd name="connsiteX82" fmla="*/ 1487606 w 6741994"/>
              <a:gd name="connsiteY82" fmla="*/ 1296537 h 4067033"/>
              <a:gd name="connsiteX83" fmla="*/ 1651379 w 6741994"/>
              <a:gd name="connsiteY83" fmla="*/ 1378424 h 4067033"/>
              <a:gd name="connsiteX84" fmla="*/ 2183641 w 6741994"/>
              <a:gd name="connsiteY84" fmla="*/ 1405719 h 4067033"/>
              <a:gd name="connsiteX85" fmla="*/ 2606722 w 6741994"/>
              <a:gd name="connsiteY85" fmla="*/ 1419367 h 4067033"/>
              <a:gd name="connsiteX86" fmla="*/ 2674961 w 6741994"/>
              <a:gd name="connsiteY86" fmla="*/ 1364776 h 4067033"/>
              <a:gd name="connsiteX87" fmla="*/ 2674961 w 6741994"/>
              <a:gd name="connsiteY87" fmla="*/ 1296537 h 4067033"/>
              <a:gd name="connsiteX88" fmla="*/ 2715904 w 6741994"/>
              <a:gd name="connsiteY88" fmla="*/ 545910 h 4067033"/>
              <a:gd name="connsiteX89" fmla="*/ 2715904 w 6741994"/>
              <a:gd name="connsiteY89" fmla="*/ 464024 h 4067033"/>
              <a:gd name="connsiteX90" fmla="*/ 2715904 w 6741994"/>
              <a:gd name="connsiteY90" fmla="*/ 464024 h 4067033"/>
              <a:gd name="connsiteX91" fmla="*/ 2647665 w 6741994"/>
              <a:gd name="connsiteY91" fmla="*/ 313899 h 4067033"/>
              <a:gd name="connsiteX92" fmla="*/ 2647665 w 6741994"/>
              <a:gd name="connsiteY92" fmla="*/ 177421 h 4067033"/>
              <a:gd name="connsiteX93" fmla="*/ 2743200 w 6741994"/>
              <a:gd name="connsiteY93" fmla="*/ 68239 h 4067033"/>
              <a:gd name="connsiteX94" fmla="*/ 2879677 w 6741994"/>
              <a:gd name="connsiteY94" fmla="*/ 54591 h 4067033"/>
              <a:gd name="connsiteX95" fmla="*/ 2975212 w 6741994"/>
              <a:gd name="connsiteY95" fmla="*/ 81887 h 4067033"/>
              <a:gd name="connsiteX96" fmla="*/ 3057098 w 6741994"/>
              <a:gd name="connsiteY96" fmla="*/ 177421 h 4067033"/>
              <a:gd name="connsiteX97" fmla="*/ 3057098 w 6741994"/>
              <a:gd name="connsiteY97" fmla="*/ 300251 h 4067033"/>
              <a:gd name="connsiteX98" fmla="*/ 2947916 w 6741994"/>
              <a:gd name="connsiteY98" fmla="*/ 450376 h 4067033"/>
              <a:gd name="connsiteX99" fmla="*/ 2920621 w 6741994"/>
              <a:gd name="connsiteY99" fmla="*/ 532263 h 4067033"/>
              <a:gd name="connsiteX100" fmla="*/ 2893325 w 6741994"/>
              <a:gd name="connsiteY100" fmla="*/ 723331 h 4067033"/>
              <a:gd name="connsiteX101" fmla="*/ 2838734 w 6741994"/>
              <a:gd name="connsiteY101" fmla="*/ 1378424 h 4067033"/>
              <a:gd name="connsiteX102" fmla="*/ 2866030 w 6741994"/>
              <a:gd name="connsiteY102" fmla="*/ 1446663 h 4067033"/>
              <a:gd name="connsiteX103" fmla="*/ 2947916 w 6741994"/>
              <a:gd name="connsiteY103" fmla="*/ 1460310 h 4067033"/>
              <a:gd name="connsiteX104" fmla="*/ 3098041 w 6741994"/>
              <a:gd name="connsiteY104" fmla="*/ 1473958 h 4067033"/>
              <a:gd name="connsiteX105" fmla="*/ 3889612 w 6741994"/>
              <a:gd name="connsiteY105" fmla="*/ 1501254 h 4067033"/>
              <a:gd name="connsiteX106" fmla="*/ 4012441 w 6741994"/>
              <a:gd name="connsiteY106" fmla="*/ 1460310 h 4067033"/>
              <a:gd name="connsiteX107" fmla="*/ 4026089 w 6741994"/>
              <a:gd name="connsiteY107" fmla="*/ 1351128 h 4067033"/>
              <a:gd name="connsiteX108" fmla="*/ 4080680 w 6741994"/>
              <a:gd name="connsiteY108" fmla="*/ 423081 h 4067033"/>
              <a:gd name="connsiteX109" fmla="*/ 4039737 w 6741994"/>
              <a:gd name="connsiteY109" fmla="*/ 313899 h 4067033"/>
              <a:gd name="connsiteX110" fmla="*/ 3985146 w 6741994"/>
              <a:gd name="connsiteY110" fmla="*/ 232012 h 4067033"/>
              <a:gd name="connsiteX111" fmla="*/ 4039737 w 6741994"/>
              <a:gd name="connsiteY111" fmla="*/ 122830 h 4067033"/>
              <a:gd name="connsiteX112" fmla="*/ 4107976 w 6741994"/>
              <a:gd name="connsiteY112" fmla="*/ 40943 h 4067033"/>
              <a:gd name="connsiteX113" fmla="*/ 4230806 w 6741994"/>
              <a:gd name="connsiteY113" fmla="*/ 54591 h 4067033"/>
              <a:gd name="connsiteX114" fmla="*/ 4380931 w 6741994"/>
              <a:gd name="connsiteY114" fmla="*/ 122830 h 4067033"/>
              <a:gd name="connsiteX115" fmla="*/ 4408227 w 6741994"/>
              <a:gd name="connsiteY115" fmla="*/ 245660 h 4067033"/>
              <a:gd name="connsiteX116" fmla="*/ 4367283 w 6741994"/>
              <a:gd name="connsiteY116" fmla="*/ 354842 h 4067033"/>
              <a:gd name="connsiteX117" fmla="*/ 4326340 w 6741994"/>
              <a:gd name="connsiteY117" fmla="*/ 409433 h 4067033"/>
              <a:gd name="connsiteX118" fmla="*/ 4285397 w 6741994"/>
              <a:gd name="connsiteY118" fmla="*/ 464024 h 4067033"/>
              <a:gd name="connsiteX119" fmla="*/ 4203510 w 6741994"/>
              <a:gd name="connsiteY119" fmla="*/ 1460310 h 4067033"/>
              <a:gd name="connsiteX120" fmla="*/ 4312692 w 6741994"/>
              <a:gd name="connsiteY120" fmla="*/ 1542197 h 4067033"/>
              <a:gd name="connsiteX121" fmla="*/ 5172501 w 6741994"/>
              <a:gd name="connsiteY121" fmla="*/ 1583140 h 4067033"/>
              <a:gd name="connsiteX122" fmla="*/ 5281683 w 6741994"/>
              <a:gd name="connsiteY122" fmla="*/ 1555845 h 4067033"/>
              <a:gd name="connsiteX123" fmla="*/ 5281683 w 6741994"/>
              <a:gd name="connsiteY123" fmla="*/ 1555845 h 4067033"/>
              <a:gd name="connsiteX124" fmla="*/ 5363570 w 6741994"/>
              <a:gd name="connsiteY124" fmla="*/ 518615 h 4067033"/>
              <a:gd name="connsiteX125" fmla="*/ 5363570 w 6741994"/>
              <a:gd name="connsiteY125" fmla="*/ 436728 h 4067033"/>
              <a:gd name="connsiteX126" fmla="*/ 5295331 w 6741994"/>
              <a:gd name="connsiteY126" fmla="*/ 354842 h 4067033"/>
              <a:gd name="connsiteX127" fmla="*/ 5268036 w 6741994"/>
              <a:gd name="connsiteY127" fmla="*/ 232012 h 4067033"/>
              <a:gd name="connsiteX128" fmla="*/ 5295331 w 6741994"/>
              <a:gd name="connsiteY128" fmla="*/ 136478 h 4067033"/>
              <a:gd name="connsiteX129" fmla="*/ 5295331 w 6741994"/>
              <a:gd name="connsiteY129" fmla="*/ 136478 h 4067033"/>
              <a:gd name="connsiteX130" fmla="*/ 5513695 w 6741994"/>
              <a:gd name="connsiteY130" fmla="*/ 68239 h 4067033"/>
              <a:gd name="connsiteX131" fmla="*/ 5650173 w 6741994"/>
              <a:gd name="connsiteY131" fmla="*/ 177421 h 4067033"/>
              <a:gd name="connsiteX132" fmla="*/ 5622877 w 6741994"/>
              <a:gd name="connsiteY132" fmla="*/ 395785 h 4067033"/>
              <a:gd name="connsiteX133" fmla="*/ 5568286 w 6741994"/>
              <a:gd name="connsiteY133" fmla="*/ 477672 h 4067033"/>
              <a:gd name="connsiteX134" fmla="*/ 5554639 w 6741994"/>
              <a:gd name="connsiteY134" fmla="*/ 545910 h 4067033"/>
              <a:gd name="connsiteX135" fmla="*/ 5459104 w 6741994"/>
              <a:gd name="connsiteY135" fmla="*/ 1542197 h 4067033"/>
              <a:gd name="connsiteX136" fmla="*/ 5581934 w 6741994"/>
              <a:gd name="connsiteY136" fmla="*/ 1624084 h 4067033"/>
              <a:gd name="connsiteX137" fmla="*/ 5691116 w 6741994"/>
              <a:gd name="connsiteY137" fmla="*/ 1624084 h 4067033"/>
              <a:gd name="connsiteX138" fmla="*/ 5895833 w 6741994"/>
              <a:gd name="connsiteY138" fmla="*/ 1596788 h 4067033"/>
              <a:gd name="connsiteX139" fmla="*/ 5964071 w 6741994"/>
              <a:gd name="connsiteY139" fmla="*/ 1514902 h 4067033"/>
              <a:gd name="connsiteX140" fmla="*/ 6182436 w 6741994"/>
              <a:gd name="connsiteY140" fmla="*/ 586854 h 4067033"/>
              <a:gd name="connsiteX141" fmla="*/ 6209731 w 6741994"/>
              <a:gd name="connsiteY141" fmla="*/ 54591 h 4067033"/>
              <a:gd name="connsiteX142" fmla="*/ 6414447 w 6741994"/>
              <a:gd name="connsiteY142" fmla="*/ 54591 h 406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6741994" h="4067033">
                <a:moveTo>
                  <a:pt x="6414447" y="54591"/>
                </a:moveTo>
                <a:lnTo>
                  <a:pt x="6359856" y="668740"/>
                </a:lnTo>
                <a:lnTo>
                  <a:pt x="6114197" y="1733266"/>
                </a:lnTo>
                <a:lnTo>
                  <a:pt x="6741994" y="1760561"/>
                </a:lnTo>
                <a:lnTo>
                  <a:pt x="6714698" y="1897039"/>
                </a:lnTo>
                <a:lnTo>
                  <a:pt x="6114197" y="1856096"/>
                </a:lnTo>
                <a:lnTo>
                  <a:pt x="6045958" y="2947916"/>
                </a:lnTo>
                <a:lnTo>
                  <a:pt x="6673755" y="2961564"/>
                </a:lnTo>
                <a:lnTo>
                  <a:pt x="6632812" y="3125337"/>
                </a:lnTo>
                <a:lnTo>
                  <a:pt x="5977719" y="3098042"/>
                </a:lnTo>
                <a:lnTo>
                  <a:pt x="5950424" y="3957851"/>
                </a:lnTo>
                <a:lnTo>
                  <a:pt x="5745707" y="4053385"/>
                </a:lnTo>
                <a:lnTo>
                  <a:pt x="5800298" y="3234519"/>
                </a:lnTo>
                <a:lnTo>
                  <a:pt x="5800298" y="3234519"/>
                </a:lnTo>
                <a:lnTo>
                  <a:pt x="5636525" y="3111690"/>
                </a:lnTo>
                <a:lnTo>
                  <a:pt x="2961564" y="2961564"/>
                </a:lnTo>
                <a:lnTo>
                  <a:pt x="2838734" y="2961564"/>
                </a:lnTo>
                <a:lnTo>
                  <a:pt x="2743200" y="3070746"/>
                </a:lnTo>
                <a:lnTo>
                  <a:pt x="2743200" y="3179928"/>
                </a:lnTo>
                <a:lnTo>
                  <a:pt x="2702256" y="3957851"/>
                </a:lnTo>
                <a:lnTo>
                  <a:pt x="2702256" y="4067033"/>
                </a:lnTo>
                <a:lnTo>
                  <a:pt x="2388358" y="4053385"/>
                </a:lnTo>
                <a:lnTo>
                  <a:pt x="2456597" y="3998794"/>
                </a:lnTo>
                <a:lnTo>
                  <a:pt x="2497540" y="3916908"/>
                </a:lnTo>
                <a:lnTo>
                  <a:pt x="2593074" y="3070746"/>
                </a:lnTo>
                <a:lnTo>
                  <a:pt x="2538483" y="2961564"/>
                </a:lnTo>
                <a:lnTo>
                  <a:pt x="2429301" y="2906973"/>
                </a:lnTo>
                <a:lnTo>
                  <a:pt x="54591" y="2756848"/>
                </a:lnTo>
                <a:lnTo>
                  <a:pt x="0" y="2756848"/>
                </a:lnTo>
                <a:lnTo>
                  <a:pt x="27295" y="2552131"/>
                </a:lnTo>
                <a:lnTo>
                  <a:pt x="150125" y="2620370"/>
                </a:lnTo>
                <a:lnTo>
                  <a:pt x="504967" y="2647666"/>
                </a:lnTo>
                <a:lnTo>
                  <a:pt x="2415653" y="2770496"/>
                </a:lnTo>
                <a:lnTo>
                  <a:pt x="2524836" y="2770496"/>
                </a:lnTo>
                <a:lnTo>
                  <a:pt x="2442949" y="2784143"/>
                </a:lnTo>
                <a:lnTo>
                  <a:pt x="2538483" y="2743200"/>
                </a:lnTo>
                <a:lnTo>
                  <a:pt x="2565779" y="2661313"/>
                </a:lnTo>
                <a:lnTo>
                  <a:pt x="2593074" y="2606722"/>
                </a:lnTo>
                <a:lnTo>
                  <a:pt x="2756847" y="2606722"/>
                </a:lnTo>
                <a:lnTo>
                  <a:pt x="2797791" y="2715905"/>
                </a:lnTo>
                <a:lnTo>
                  <a:pt x="2934268" y="2784143"/>
                </a:lnTo>
                <a:lnTo>
                  <a:pt x="3043450" y="2784143"/>
                </a:lnTo>
                <a:lnTo>
                  <a:pt x="5663821" y="2947916"/>
                </a:lnTo>
                <a:lnTo>
                  <a:pt x="5773003" y="2906973"/>
                </a:lnTo>
                <a:lnTo>
                  <a:pt x="5854889" y="2770496"/>
                </a:lnTo>
                <a:lnTo>
                  <a:pt x="5854889" y="2606722"/>
                </a:lnTo>
                <a:lnTo>
                  <a:pt x="5882185" y="1897039"/>
                </a:lnTo>
                <a:lnTo>
                  <a:pt x="5813946" y="1828800"/>
                </a:lnTo>
                <a:lnTo>
                  <a:pt x="5718412" y="1787857"/>
                </a:lnTo>
                <a:lnTo>
                  <a:pt x="3057098" y="1637731"/>
                </a:lnTo>
                <a:lnTo>
                  <a:pt x="2879677" y="1678675"/>
                </a:lnTo>
                <a:lnTo>
                  <a:pt x="2825086" y="1746913"/>
                </a:lnTo>
                <a:lnTo>
                  <a:pt x="2797791" y="1937982"/>
                </a:lnTo>
                <a:lnTo>
                  <a:pt x="2770495" y="2634018"/>
                </a:lnTo>
                <a:lnTo>
                  <a:pt x="2606722" y="2620370"/>
                </a:lnTo>
                <a:lnTo>
                  <a:pt x="2647665" y="1733266"/>
                </a:lnTo>
                <a:lnTo>
                  <a:pt x="2593074" y="1651379"/>
                </a:lnTo>
                <a:lnTo>
                  <a:pt x="2524836" y="1596788"/>
                </a:lnTo>
                <a:lnTo>
                  <a:pt x="504967" y="1460310"/>
                </a:lnTo>
                <a:lnTo>
                  <a:pt x="368489" y="1460310"/>
                </a:lnTo>
                <a:lnTo>
                  <a:pt x="245659" y="1460310"/>
                </a:lnTo>
                <a:lnTo>
                  <a:pt x="150125" y="1460310"/>
                </a:lnTo>
                <a:lnTo>
                  <a:pt x="150125" y="1255594"/>
                </a:lnTo>
                <a:lnTo>
                  <a:pt x="150125" y="1255594"/>
                </a:lnTo>
                <a:lnTo>
                  <a:pt x="341194" y="1310185"/>
                </a:lnTo>
                <a:lnTo>
                  <a:pt x="941695" y="1337481"/>
                </a:lnTo>
                <a:lnTo>
                  <a:pt x="1160059" y="1337481"/>
                </a:lnTo>
                <a:lnTo>
                  <a:pt x="1269241" y="1337481"/>
                </a:lnTo>
                <a:lnTo>
                  <a:pt x="1323833" y="1282890"/>
                </a:lnTo>
                <a:lnTo>
                  <a:pt x="1351128" y="1132764"/>
                </a:lnTo>
                <a:lnTo>
                  <a:pt x="1392071" y="409433"/>
                </a:lnTo>
                <a:lnTo>
                  <a:pt x="1364776" y="354842"/>
                </a:lnTo>
                <a:lnTo>
                  <a:pt x="1323833" y="259308"/>
                </a:lnTo>
                <a:lnTo>
                  <a:pt x="1282889" y="163773"/>
                </a:lnTo>
                <a:lnTo>
                  <a:pt x="1337480" y="68239"/>
                </a:lnTo>
                <a:lnTo>
                  <a:pt x="1433015" y="0"/>
                </a:lnTo>
                <a:lnTo>
                  <a:pt x="1487606" y="0"/>
                </a:lnTo>
                <a:lnTo>
                  <a:pt x="1624083" y="40943"/>
                </a:lnTo>
                <a:lnTo>
                  <a:pt x="1637731" y="122830"/>
                </a:lnTo>
                <a:lnTo>
                  <a:pt x="1637731" y="232012"/>
                </a:lnTo>
                <a:lnTo>
                  <a:pt x="1569492" y="368490"/>
                </a:lnTo>
                <a:lnTo>
                  <a:pt x="1542197" y="423081"/>
                </a:lnTo>
                <a:lnTo>
                  <a:pt x="1487606" y="1296537"/>
                </a:lnTo>
                <a:lnTo>
                  <a:pt x="1651379" y="1378424"/>
                </a:lnTo>
                <a:lnTo>
                  <a:pt x="2183641" y="1405719"/>
                </a:lnTo>
                <a:lnTo>
                  <a:pt x="2606722" y="1419367"/>
                </a:lnTo>
                <a:lnTo>
                  <a:pt x="2674961" y="1364776"/>
                </a:lnTo>
                <a:lnTo>
                  <a:pt x="2674961" y="1296537"/>
                </a:lnTo>
                <a:lnTo>
                  <a:pt x="2715904" y="545910"/>
                </a:lnTo>
                <a:lnTo>
                  <a:pt x="2715904" y="464024"/>
                </a:lnTo>
                <a:lnTo>
                  <a:pt x="2715904" y="464024"/>
                </a:lnTo>
                <a:lnTo>
                  <a:pt x="2647665" y="313899"/>
                </a:lnTo>
                <a:lnTo>
                  <a:pt x="2647665" y="177421"/>
                </a:lnTo>
                <a:lnTo>
                  <a:pt x="2743200" y="68239"/>
                </a:lnTo>
                <a:lnTo>
                  <a:pt x="2879677" y="54591"/>
                </a:lnTo>
                <a:lnTo>
                  <a:pt x="2975212" y="81887"/>
                </a:lnTo>
                <a:lnTo>
                  <a:pt x="3057098" y="177421"/>
                </a:lnTo>
                <a:lnTo>
                  <a:pt x="3057098" y="300251"/>
                </a:lnTo>
                <a:lnTo>
                  <a:pt x="2947916" y="450376"/>
                </a:lnTo>
                <a:lnTo>
                  <a:pt x="2920621" y="532263"/>
                </a:lnTo>
                <a:lnTo>
                  <a:pt x="2893325" y="723331"/>
                </a:lnTo>
                <a:lnTo>
                  <a:pt x="2838734" y="1378424"/>
                </a:lnTo>
                <a:lnTo>
                  <a:pt x="2866030" y="1446663"/>
                </a:lnTo>
                <a:lnTo>
                  <a:pt x="2947916" y="1460310"/>
                </a:lnTo>
                <a:lnTo>
                  <a:pt x="3098041" y="1473958"/>
                </a:lnTo>
                <a:lnTo>
                  <a:pt x="3889612" y="1501254"/>
                </a:lnTo>
                <a:lnTo>
                  <a:pt x="4012441" y="1460310"/>
                </a:lnTo>
                <a:lnTo>
                  <a:pt x="4026089" y="1351128"/>
                </a:lnTo>
                <a:lnTo>
                  <a:pt x="4080680" y="423081"/>
                </a:lnTo>
                <a:lnTo>
                  <a:pt x="4039737" y="313899"/>
                </a:lnTo>
                <a:lnTo>
                  <a:pt x="3985146" y="232012"/>
                </a:lnTo>
                <a:lnTo>
                  <a:pt x="4039737" y="122830"/>
                </a:lnTo>
                <a:lnTo>
                  <a:pt x="4107976" y="40943"/>
                </a:lnTo>
                <a:lnTo>
                  <a:pt x="4230806" y="54591"/>
                </a:lnTo>
                <a:lnTo>
                  <a:pt x="4380931" y="122830"/>
                </a:lnTo>
                <a:lnTo>
                  <a:pt x="4408227" y="245660"/>
                </a:lnTo>
                <a:lnTo>
                  <a:pt x="4367283" y="354842"/>
                </a:lnTo>
                <a:lnTo>
                  <a:pt x="4326340" y="409433"/>
                </a:lnTo>
                <a:lnTo>
                  <a:pt x="4285397" y="464024"/>
                </a:lnTo>
                <a:lnTo>
                  <a:pt x="4203510" y="1460310"/>
                </a:lnTo>
                <a:lnTo>
                  <a:pt x="4312692" y="1542197"/>
                </a:lnTo>
                <a:lnTo>
                  <a:pt x="5172501" y="1583140"/>
                </a:lnTo>
                <a:lnTo>
                  <a:pt x="5281683" y="1555845"/>
                </a:lnTo>
                <a:lnTo>
                  <a:pt x="5281683" y="1555845"/>
                </a:lnTo>
                <a:lnTo>
                  <a:pt x="5363570" y="518615"/>
                </a:lnTo>
                <a:lnTo>
                  <a:pt x="5363570" y="436728"/>
                </a:lnTo>
                <a:lnTo>
                  <a:pt x="5295331" y="354842"/>
                </a:lnTo>
                <a:lnTo>
                  <a:pt x="5268036" y="232012"/>
                </a:lnTo>
                <a:lnTo>
                  <a:pt x="5295331" y="136478"/>
                </a:lnTo>
                <a:lnTo>
                  <a:pt x="5295331" y="136478"/>
                </a:lnTo>
                <a:lnTo>
                  <a:pt x="5513695" y="68239"/>
                </a:lnTo>
                <a:lnTo>
                  <a:pt x="5650173" y="177421"/>
                </a:lnTo>
                <a:lnTo>
                  <a:pt x="5622877" y="395785"/>
                </a:lnTo>
                <a:lnTo>
                  <a:pt x="5568286" y="477672"/>
                </a:lnTo>
                <a:lnTo>
                  <a:pt x="5554639" y="545910"/>
                </a:lnTo>
                <a:lnTo>
                  <a:pt x="5459104" y="1542197"/>
                </a:lnTo>
                <a:lnTo>
                  <a:pt x="5581934" y="1624084"/>
                </a:lnTo>
                <a:lnTo>
                  <a:pt x="5691116" y="1624084"/>
                </a:lnTo>
                <a:lnTo>
                  <a:pt x="5895833" y="1596788"/>
                </a:lnTo>
                <a:lnTo>
                  <a:pt x="5964071" y="1514902"/>
                </a:lnTo>
                <a:lnTo>
                  <a:pt x="6182436" y="586854"/>
                </a:lnTo>
                <a:lnTo>
                  <a:pt x="6209731" y="54591"/>
                </a:lnTo>
                <a:lnTo>
                  <a:pt x="6414447" y="54591"/>
                </a:lnTo>
                <a:close/>
              </a:path>
            </a:pathLst>
          </a:cu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 rot="5609582">
            <a:off x="9278275" y="5301473"/>
            <a:ext cx="1054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/>
              <a:t>CALLE E12C</a:t>
            </a:r>
          </a:p>
        </p:txBody>
      </p:sp>
      <p:sp>
        <p:nvSpPr>
          <p:cNvPr id="34" name="33 CuadroTexto"/>
          <p:cNvSpPr txBox="1"/>
          <p:nvPr/>
        </p:nvSpPr>
        <p:spPr>
          <a:xfrm rot="5609582">
            <a:off x="9338338" y="4130040"/>
            <a:ext cx="1054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/>
              <a:t>CALLE E12C</a:t>
            </a:r>
          </a:p>
        </p:txBody>
      </p:sp>
      <p:sp>
        <p:nvSpPr>
          <p:cNvPr id="38" name="37 CuadroTexto"/>
          <p:cNvSpPr txBox="1"/>
          <p:nvPr/>
        </p:nvSpPr>
        <p:spPr>
          <a:xfrm rot="5609582">
            <a:off x="8634173" y="2751337"/>
            <a:ext cx="1345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/>
              <a:t>CALLE E12B2</a:t>
            </a:r>
          </a:p>
        </p:txBody>
      </p:sp>
      <p:sp>
        <p:nvSpPr>
          <p:cNvPr id="39" name="38 CuadroTexto"/>
          <p:cNvSpPr txBox="1"/>
          <p:nvPr/>
        </p:nvSpPr>
        <p:spPr>
          <a:xfrm rot="5609582">
            <a:off x="7364136" y="2784474"/>
            <a:ext cx="1345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/>
              <a:t>CALLE E12B</a:t>
            </a:r>
          </a:p>
        </p:txBody>
      </p:sp>
      <p:sp>
        <p:nvSpPr>
          <p:cNvPr id="40" name="39 CuadroTexto"/>
          <p:cNvSpPr txBox="1"/>
          <p:nvPr/>
        </p:nvSpPr>
        <p:spPr>
          <a:xfrm rot="5609582">
            <a:off x="5935486" y="4012090"/>
            <a:ext cx="1345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/>
              <a:t>CALLE E12A</a:t>
            </a:r>
          </a:p>
        </p:txBody>
      </p:sp>
      <p:sp>
        <p:nvSpPr>
          <p:cNvPr id="41" name="40 CuadroTexto"/>
          <p:cNvSpPr txBox="1"/>
          <p:nvPr/>
        </p:nvSpPr>
        <p:spPr>
          <a:xfrm rot="5609582">
            <a:off x="4642635" y="2647529"/>
            <a:ext cx="1345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/>
              <a:t>CALLE E12</a:t>
            </a:r>
          </a:p>
        </p:txBody>
      </p:sp>
      <p:sp>
        <p:nvSpPr>
          <p:cNvPr id="42" name="41 CuadroTexto"/>
          <p:cNvSpPr txBox="1"/>
          <p:nvPr/>
        </p:nvSpPr>
        <p:spPr>
          <a:xfrm rot="297480">
            <a:off x="5068327" y="4553919"/>
            <a:ext cx="1345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/>
              <a:t>CALLE N11A</a:t>
            </a:r>
          </a:p>
        </p:txBody>
      </p:sp>
      <p:sp>
        <p:nvSpPr>
          <p:cNvPr id="43" name="42 CuadroTexto"/>
          <p:cNvSpPr txBox="1"/>
          <p:nvPr/>
        </p:nvSpPr>
        <p:spPr>
          <a:xfrm rot="262902">
            <a:off x="8051662" y="4733991"/>
            <a:ext cx="1345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/>
              <a:t>CALLE N11A</a:t>
            </a:r>
          </a:p>
        </p:txBody>
      </p:sp>
      <p:sp>
        <p:nvSpPr>
          <p:cNvPr id="44" name="43 CuadroTexto"/>
          <p:cNvSpPr txBox="1"/>
          <p:nvPr/>
        </p:nvSpPr>
        <p:spPr>
          <a:xfrm rot="262902">
            <a:off x="8147198" y="3411474"/>
            <a:ext cx="1345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/>
              <a:t>CALLE N11B</a:t>
            </a:r>
          </a:p>
        </p:txBody>
      </p:sp>
      <p:sp>
        <p:nvSpPr>
          <p:cNvPr id="45" name="44 CuadroTexto"/>
          <p:cNvSpPr txBox="1"/>
          <p:nvPr/>
        </p:nvSpPr>
        <p:spPr>
          <a:xfrm rot="262902">
            <a:off x="5389543" y="3237883"/>
            <a:ext cx="1345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/>
              <a:t>CALLE N11B</a:t>
            </a:r>
          </a:p>
        </p:txBody>
      </p:sp>
      <p:pic>
        <p:nvPicPr>
          <p:cNvPr id="9218" name="Picture 2" descr="C:\Users\mejaram\Desktop\NOR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06445" y="1196333"/>
            <a:ext cx="390916" cy="3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uadroTexto 6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BARRIO COMITÉ PRO-MEJORAS “SAN MIGUEL DE BELLAVISTA”</a:t>
            </a:r>
          </a:p>
        </p:txBody>
      </p:sp>
    </p:spTree>
    <p:extLst>
      <p:ext uri="{BB962C8B-B14F-4D97-AF65-F5344CB8AC3E}">
        <p14:creationId xmlns:p14="http://schemas.microsoft.com/office/powerpoint/2010/main" val="44467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\\Pc09regtb05\regula tu barrio2\2019\BARRIOS\BARRIOS PRIORISADOS PROCESO DE REGULARIZACIÓN 2019\27) SAN MIGUEL DE BELLAVISTA\LEVANTAMIEN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7187" r="3414" b="8434"/>
          <a:stretch/>
        </p:blipFill>
        <p:spPr bwMode="auto">
          <a:xfrm>
            <a:off x="4377981" y="920402"/>
            <a:ext cx="7204419" cy="529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19" name="CuadroTexto 7"/>
          <p:cNvSpPr txBox="1"/>
          <p:nvPr/>
        </p:nvSpPr>
        <p:spPr>
          <a:xfrm>
            <a:off x="197219" y="920402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SI EXISTEN LOTES POR EXCEPCIÓN</a:t>
            </a:r>
          </a:p>
        </p:txBody>
      </p:sp>
      <p:pic>
        <p:nvPicPr>
          <p:cNvPr id="22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358" y="6016897"/>
            <a:ext cx="1243123" cy="625833"/>
          </a:xfrm>
          <a:prstGeom prst="rect">
            <a:avLst/>
          </a:prstGeom>
        </p:spPr>
      </p:pic>
      <p:graphicFrame>
        <p:nvGraphicFramePr>
          <p:cNvPr id="23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543890"/>
              </p:ext>
            </p:extLst>
          </p:nvPr>
        </p:nvGraphicFramePr>
        <p:xfrm>
          <a:off x="3222012" y="1508141"/>
          <a:ext cx="1441450" cy="74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57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695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CuadroTexto 7"/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8" name="7 Elipse"/>
          <p:cNvSpPr/>
          <p:nvPr/>
        </p:nvSpPr>
        <p:spPr>
          <a:xfrm>
            <a:off x="10866473" y="2525646"/>
            <a:ext cx="138223" cy="1382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732151"/>
              </p:ext>
            </p:extLst>
          </p:nvPr>
        </p:nvGraphicFramePr>
        <p:xfrm>
          <a:off x="350876" y="1508141"/>
          <a:ext cx="2597040" cy="4283279"/>
        </p:xfrm>
        <a:graphic>
          <a:graphicData uri="http://schemas.openxmlformats.org/drawingml/2006/table">
            <a:tbl>
              <a:tblPr firstRow="1" firstCol="1" bandRow="1"/>
              <a:tblGrid>
                <a:gridCol w="7050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19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5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LOTE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ÁREA (m</a:t>
                      </a:r>
                      <a:r>
                        <a:rPr lang="es-EC" sz="1600" b="1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s-EC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119.45</a:t>
                      </a:r>
                      <a:endParaRPr lang="es-EC" sz="12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8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199.37</a:t>
                      </a:r>
                      <a:endParaRPr lang="es-EC" sz="12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194.16</a:t>
                      </a:r>
                      <a:endParaRPr lang="es-EC" sz="12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186.76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178.08</a:t>
                      </a:r>
                      <a:endParaRPr lang="es-EC" sz="12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190.00</a:t>
                      </a:r>
                      <a:endParaRPr lang="es-EC" sz="12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189.98</a:t>
                      </a:r>
                      <a:endParaRPr lang="es-EC" sz="12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189.78</a:t>
                      </a:r>
                      <a:endParaRPr lang="es-EC" sz="12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199.82</a:t>
                      </a:r>
                      <a:endParaRPr lang="es-EC" sz="12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192.02</a:t>
                      </a:r>
                      <a:endParaRPr lang="es-EC" sz="12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194.73</a:t>
                      </a:r>
                      <a:endParaRPr lang="es-EC" sz="12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197.18</a:t>
                      </a:r>
                      <a:endParaRPr lang="es-EC" sz="12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199.35</a:t>
                      </a:r>
                      <a:endParaRPr lang="es-EC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6 Forma libre"/>
          <p:cNvSpPr/>
          <p:nvPr/>
        </p:nvSpPr>
        <p:spPr>
          <a:xfrm>
            <a:off x="4681182" y="1651379"/>
            <a:ext cx="6605517" cy="4053385"/>
          </a:xfrm>
          <a:custGeom>
            <a:avLst/>
            <a:gdLst>
              <a:gd name="connsiteX0" fmla="*/ 354842 w 6605517"/>
              <a:gd name="connsiteY0" fmla="*/ 0 h 4053385"/>
              <a:gd name="connsiteX1" fmla="*/ 0 w 6605517"/>
              <a:gd name="connsiteY1" fmla="*/ 3835021 h 4053385"/>
              <a:gd name="connsiteX2" fmla="*/ 2347415 w 6605517"/>
              <a:gd name="connsiteY2" fmla="*/ 3944203 h 4053385"/>
              <a:gd name="connsiteX3" fmla="*/ 3029803 w 6605517"/>
              <a:gd name="connsiteY3" fmla="*/ 3985146 h 4053385"/>
              <a:gd name="connsiteX4" fmla="*/ 4749421 w 6605517"/>
              <a:gd name="connsiteY4" fmla="*/ 4053385 h 4053385"/>
              <a:gd name="connsiteX5" fmla="*/ 5486400 w 6605517"/>
              <a:gd name="connsiteY5" fmla="*/ 3957851 h 4053385"/>
              <a:gd name="connsiteX6" fmla="*/ 6373505 w 6605517"/>
              <a:gd name="connsiteY6" fmla="*/ 3725839 h 4053385"/>
              <a:gd name="connsiteX7" fmla="*/ 6414448 w 6605517"/>
              <a:gd name="connsiteY7" fmla="*/ 3057099 h 4053385"/>
              <a:gd name="connsiteX8" fmla="*/ 6482687 w 6605517"/>
              <a:gd name="connsiteY8" fmla="*/ 1897039 h 4053385"/>
              <a:gd name="connsiteX9" fmla="*/ 6605517 w 6605517"/>
              <a:gd name="connsiteY9" fmla="*/ 177421 h 4053385"/>
              <a:gd name="connsiteX10" fmla="*/ 354842 w 6605517"/>
              <a:gd name="connsiteY10" fmla="*/ 0 h 405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05517" h="4053385">
                <a:moveTo>
                  <a:pt x="354842" y="0"/>
                </a:moveTo>
                <a:lnTo>
                  <a:pt x="0" y="3835021"/>
                </a:lnTo>
                <a:lnTo>
                  <a:pt x="2347415" y="3944203"/>
                </a:lnTo>
                <a:lnTo>
                  <a:pt x="3029803" y="3985146"/>
                </a:lnTo>
                <a:lnTo>
                  <a:pt x="4749421" y="4053385"/>
                </a:lnTo>
                <a:lnTo>
                  <a:pt x="5486400" y="3957851"/>
                </a:lnTo>
                <a:lnTo>
                  <a:pt x="6373505" y="3725839"/>
                </a:lnTo>
                <a:lnTo>
                  <a:pt x="6414448" y="3057099"/>
                </a:lnTo>
                <a:lnTo>
                  <a:pt x="6482687" y="1897039"/>
                </a:lnTo>
                <a:lnTo>
                  <a:pt x="6605517" y="177421"/>
                </a:lnTo>
                <a:lnTo>
                  <a:pt x="354842" y="0"/>
                </a:lnTo>
                <a:close/>
              </a:path>
            </a:pathLst>
          </a:custGeom>
          <a:noFill/>
          <a:ln w="29845">
            <a:solidFill>
              <a:srgbClr val="FF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Forma libre"/>
          <p:cNvSpPr/>
          <p:nvPr/>
        </p:nvSpPr>
        <p:spPr>
          <a:xfrm>
            <a:off x="5537606" y="1967789"/>
            <a:ext cx="519380" cy="285293"/>
          </a:xfrm>
          <a:custGeom>
            <a:avLst/>
            <a:gdLst>
              <a:gd name="connsiteX0" fmla="*/ 14631 w 519380"/>
              <a:gd name="connsiteY0" fmla="*/ 0 h 285293"/>
              <a:gd name="connsiteX1" fmla="*/ 0 w 519380"/>
              <a:gd name="connsiteY1" fmla="*/ 263347 h 285293"/>
              <a:gd name="connsiteX2" fmla="*/ 519380 w 519380"/>
              <a:gd name="connsiteY2" fmla="*/ 285293 h 285293"/>
              <a:gd name="connsiteX3" fmla="*/ 519380 w 519380"/>
              <a:gd name="connsiteY3" fmla="*/ 197510 h 285293"/>
              <a:gd name="connsiteX4" fmla="*/ 504749 w 519380"/>
              <a:gd name="connsiteY4" fmla="*/ 138989 h 285293"/>
              <a:gd name="connsiteX5" fmla="*/ 446228 w 519380"/>
              <a:gd name="connsiteY5" fmla="*/ 36576 h 285293"/>
              <a:gd name="connsiteX6" fmla="*/ 14631 w 519380"/>
              <a:gd name="connsiteY6" fmla="*/ 0 h 28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380" h="285293">
                <a:moveTo>
                  <a:pt x="14631" y="0"/>
                </a:moveTo>
                <a:lnTo>
                  <a:pt x="0" y="263347"/>
                </a:lnTo>
                <a:lnTo>
                  <a:pt x="519380" y="285293"/>
                </a:lnTo>
                <a:lnTo>
                  <a:pt x="519380" y="197510"/>
                </a:lnTo>
                <a:lnTo>
                  <a:pt x="504749" y="138989"/>
                </a:lnTo>
                <a:lnTo>
                  <a:pt x="446228" y="36576"/>
                </a:lnTo>
                <a:lnTo>
                  <a:pt x="14631" y="0"/>
                </a:lnTo>
                <a:close/>
              </a:path>
            </a:pathLst>
          </a:cu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Forma libre"/>
          <p:cNvSpPr/>
          <p:nvPr/>
        </p:nvSpPr>
        <p:spPr>
          <a:xfrm>
            <a:off x="6269126" y="2018995"/>
            <a:ext cx="526695" cy="285293"/>
          </a:xfrm>
          <a:custGeom>
            <a:avLst/>
            <a:gdLst>
              <a:gd name="connsiteX0" fmla="*/ 526695 w 526695"/>
              <a:gd name="connsiteY0" fmla="*/ 14631 h 285293"/>
              <a:gd name="connsiteX1" fmla="*/ 526695 w 526695"/>
              <a:gd name="connsiteY1" fmla="*/ 285293 h 285293"/>
              <a:gd name="connsiteX2" fmla="*/ 0 w 526695"/>
              <a:gd name="connsiteY2" fmla="*/ 256032 h 285293"/>
              <a:gd name="connsiteX3" fmla="*/ 0 w 526695"/>
              <a:gd name="connsiteY3" fmla="*/ 146304 h 285293"/>
              <a:gd name="connsiteX4" fmla="*/ 21946 w 526695"/>
              <a:gd name="connsiteY4" fmla="*/ 117043 h 285293"/>
              <a:gd name="connsiteX5" fmla="*/ 80468 w 526695"/>
              <a:gd name="connsiteY5" fmla="*/ 36576 h 285293"/>
              <a:gd name="connsiteX6" fmla="*/ 95098 w 526695"/>
              <a:gd name="connsiteY6" fmla="*/ 0 h 285293"/>
              <a:gd name="connsiteX7" fmla="*/ 526695 w 526695"/>
              <a:gd name="connsiteY7" fmla="*/ 14631 h 28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6695" h="285293">
                <a:moveTo>
                  <a:pt x="526695" y="14631"/>
                </a:moveTo>
                <a:lnTo>
                  <a:pt x="526695" y="285293"/>
                </a:lnTo>
                <a:lnTo>
                  <a:pt x="0" y="256032"/>
                </a:lnTo>
                <a:lnTo>
                  <a:pt x="0" y="146304"/>
                </a:lnTo>
                <a:lnTo>
                  <a:pt x="21946" y="117043"/>
                </a:lnTo>
                <a:lnTo>
                  <a:pt x="80468" y="36576"/>
                </a:lnTo>
                <a:lnTo>
                  <a:pt x="95098" y="0"/>
                </a:lnTo>
                <a:lnTo>
                  <a:pt x="526695" y="14631"/>
                </a:lnTo>
                <a:close/>
              </a:path>
            </a:pathLst>
          </a:cu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Forma libre"/>
          <p:cNvSpPr/>
          <p:nvPr/>
        </p:nvSpPr>
        <p:spPr>
          <a:xfrm>
            <a:off x="6788506" y="2040941"/>
            <a:ext cx="526694" cy="292608"/>
          </a:xfrm>
          <a:custGeom>
            <a:avLst/>
            <a:gdLst>
              <a:gd name="connsiteX0" fmla="*/ 446227 w 526694"/>
              <a:gd name="connsiteY0" fmla="*/ 21945 h 292608"/>
              <a:gd name="connsiteX1" fmla="*/ 14630 w 526694"/>
              <a:gd name="connsiteY1" fmla="*/ 0 h 292608"/>
              <a:gd name="connsiteX2" fmla="*/ 0 w 526694"/>
              <a:gd name="connsiteY2" fmla="*/ 263347 h 292608"/>
              <a:gd name="connsiteX3" fmla="*/ 526694 w 526694"/>
              <a:gd name="connsiteY3" fmla="*/ 292608 h 292608"/>
              <a:gd name="connsiteX4" fmla="*/ 519379 w 526694"/>
              <a:gd name="connsiteY4" fmla="*/ 212141 h 292608"/>
              <a:gd name="connsiteX5" fmla="*/ 519379 w 526694"/>
              <a:gd name="connsiteY5" fmla="*/ 212141 h 292608"/>
              <a:gd name="connsiteX6" fmla="*/ 453542 w 526694"/>
              <a:gd name="connsiteY6" fmla="*/ 87782 h 292608"/>
              <a:gd name="connsiteX7" fmla="*/ 446227 w 526694"/>
              <a:gd name="connsiteY7" fmla="*/ 21945 h 29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6694" h="292608">
                <a:moveTo>
                  <a:pt x="446227" y="21945"/>
                </a:moveTo>
                <a:lnTo>
                  <a:pt x="14630" y="0"/>
                </a:lnTo>
                <a:lnTo>
                  <a:pt x="0" y="263347"/>
                </a:lnTo>
                <a:lnTo>
                  <a:pt x="526694" y="292608"/>
                </a:lnTo>
                <a:lnTo>
                  <a:pt x="519379" y="212141"/>
                </a:lnTo>
                <a:lnTo>
                  <a:pt x="519379" y="212141"/>
                </a:lnTo>
                <a:lnTo>
                  <a:pt x="453542" y="87782"/>
                </a:lnTo>
                <a:lnTo>
                  <a:pt x="446227" y="21945"/>
                </a:lnTo>
                <a:close/>
              </a:path>
            </a:pathLst>
          </a:cu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Forma libre"/>
          <p:cNvSpPr/>
          <p:nvPr/>
        </p:nvSpPr>
        <p:spPr>
          <a:xfrm>
            <a:off x="7577593" y="2099144"/>
            <a:ext cx="532737" cy="270345"/>
          </a:xfrm>
          <a:custGeom>
            <a:avLst/>
            <a:gdLst>
              <a:gd name="connsiteX0" fmla="*/ 135172 w 532737"/>
              <a:gd name="connsiteY0" fmla="*/ 0 h 270345"/>
              <a:gd name="connsiteX1" fmla="*/ 532737 w 532737"/>
              <a:gd name="connsiteY1" fmla="*/ 23854 h 270345"/>
              <a:gd name="connsiteX2" fmla="*/ 524786 w 532737"/>
              <a:gd name="connsiteY2" fmla="*/ 270345 h 270345"/>
              <a:gd name="connsiteX3" fmla="*/ 0 w 532737"/>
              <a:gd name="connsiteY3" fmla="*/ 246491 h 270345"/>
              <a:gd name="connsiteX4" fmla="*/ 15903 w 532737"/>
              <a:gd name="connsiteY4" fmla="*/ 198783 h 270345"/>
              <a:gd name="connsiteX5" fmla="*/ 63610 w 532737"/>
              <a:gd name="connsiteY5" fmla="*/ 135173 h 270345"/>
              <a:gd name="connsiteX6" fmla="*/ 111318 w 532737"/>
              <a:gd name="connsiteY6" fmla="*/ 71562 h 270345"/>
              <a:gd name="connsiteX7" fmla="*/ 135172 w 532737"/>
              <a:gd name="connsiteY7" fmla="*/ 0 h 27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737" h="270345">
                <a:moveTo>
                  <a:pt x="135172" y="0"/>
                </a:moveTo>
                <a:lnTo>
                  <a:pt x="532737" y="23854"/>
                </a:lnTo>
                <a:lnTo>
                  <a:pt x="524786" y="270345"/>
                </a:lnTo>
                <a:lnTo>
                  <a:pt x="0" y="246491"/>
                </a:lnTo>
                <a:lnTo>
                  <a:pt x="15903" y="198783"/>
                </a:lnTo>
                <a:lnTo>
                  <a:pt x="63610" y="135173"/>
                </a:lnTo>
                <a:lnTo>
                  <a:pt x="111318" y="71562"/>
                </a:lnTo>
                <a:lnTo>
                  <a:pt x="135172" y="0"/>
                </a:lnTo>
                <a:close/>
              </a:path>
            </a:pathLst>
          </a:cu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24 Forma libre"/>
          <p:cNvSpPr/>
          <p:nvPr/>
        </p:nvSpPr>
        <p:spPr>
          <a:xfrm>
            <a:off x="9549517" y="2711395"/>
            <a:ext cx="270344" cy="516835"/>
          </a:xfrm>
          <a:custGeom>
            <a:avLst/>
            <a:gdLst>
              <a:gd name="connsiteX0" fmla="*/ 39756 w 270344"/>
              <a:gd name="connsiteY0" fmla="*/ 0 h 516835"/>
              <a:gd name="connsiteX1" fmla="*/ 270344 w 270344"/>
              <a:gd name="connsiteY1" fmla="*/ 31805 h 516835"/>
              <a:gd name="connsiteX2" fmla="*/ 238539 w 270344"/>
              <a:gd name="connsiteY2" fmla="*/ 461175 h 516835"/>
              <a:gd name="connsiteX3" fmla="*/ 222636 w 270344"/>
              <a:gd name="connsiteY3" fmla="*/ 485029 h 516835"/>
              <a:gd name="connsiteX4" fmla="*/ 174928 w 270344"/>
              <a:gd name="connsiteY4" fmla="*/ 516835 h 516835"/>
              <a:gd name="connsiteX5" fmla="*/ 0 w 270344"/>
              <a:gd name="connsiteY5" fmla="*/ 500932 h 516835"/>
              <a:gd name="connsiteX6" fmla="*/ 39756 w 270344"/>
              <a:gd name="connsiteY6" fmla="*/ 0 h 51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344" h="516835">
                <a:moveTo>
                  <a:pt x="39756" y="0"/>
                </a:moveTo>
                <a:lnTo>
                  <a:pt x="270344" y="31805"/>
                </a:lnTo>
                <a:lnTo>
                  <a:pt x="238539" y="461175"/>
                </a:lnTo>
                <a:lnTo>
                  <a:pt x="222636" y="485029"/>
                </a:lnTo>
                <a:lnTo>
                  <a:pt x="174928" y="516835"/>
                </a:lnTo>
                <a:lnTo>
                  <a:pt x="0" y="500932"/>
                </a:lnTo>
                <a:lnTo>
                  <a:pt x="39756" y="0"/>
                </a:lnTo>
                <a:close/>
              </a:path>
            </a:pathLst>
          </a:cu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25 Forma libre"/>
          <p:cNvSpPr/>
          <p:nvPr/>
        </p:nvSpPr>
        <p:spPr>
          <a:xfrm>
            <a:off x="9326880" y="2449002"/>
            <a:ext cx="508883" cy="278295"/>
          </a:xfrm>
          <a:custGeom>
            <a:avLst/>
            <a:gdLst>
              <a:gd name="connsiteX0" fmla="*/ 508883 w 508883"/>
              <a:gd name="connsiteY0" fmla="*/ 23854 h 278295"/>
              <a:gd name="connsiteX1" fmla="*/ 23854 w 508883"/>
              <a:gd name="connsiteY1" fmla="*/ 0 h 278295"/>
              <a:gd name="connsiteX2" fmla="*/ 0 w 508883"/>
              <a:gd name="connsiteY2" fmla="*/ 254441 h 278295"/>
              <a:gd name="connsiteX3" fmla="*/ 492981 w 508883"/>
              <a:gd name="connsiteY3" fmla="*/ 278295 h 278295"/>
              <a:gd name="connsiteX4" fmla="*/ 508883 w 508883"/>
              <a:gd name="connsiteY4" fmla="*/ 23854 h 27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883" h="278295">
                <a:moveTo>
                  <a:pt x="508883" y="23854"/>
                </a:moveTo>
                <a:lnTo>
                  <a:pt x="23854" y="0"/>
                </a:lnTo>
                <a:lnTo>
                  <a:pt x="0" y="254441"/>
                </a:lnTo>
                <a:lnTo>
                  <a:pt x="492981" y="278295"/>
                </a:lnTo>
                <a:lnTo>
                  <a:pt x="508883" y="23854"/>
                </a:lnTo>
                <a:close/>
              </a:path>
            </a:pathLst>
          </a:cu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26 Forma libre"/>
          <p:cNvSpPr/>
          <p:nvPr/>
        </p:nvSpPr>
        <p:spPr>
          <a:xfrm>
            <a:off x="9342783" y="2194560"/>
            <a:ext cx="500932" cy="286247"/>
          </a:xfrm>
          <a:custGeom>
            <a:avLst/>
            <a:gdLst>
              <a:gd name="connsiteX0" fmla="*/ 492980 w 500932"/>
              <a:gd name="connsiteY0" fmla="*/ 31805 h 286247"/>
              <a:gd name="connsiteX1" fmla="*/ 23854 w 500932"/>
              <a:gd name="connsiteY1" fmla="*/ 0 h 286247"/>
              <a:gd name="connsiteX2" fmla="*/ 0 w 500932"/>
              <a:gd name="connsiteY2" fmla="*/ 246490 h 286247"/>
              <a:gd name="connsiteX3" fmla="*/ 500932 w 500932"/>
              <a:gd name="connsiteY3" fmla="*/ 286247 h 286247"/>
              <a:gd name="connsiteX4" fmla="*/ 492980 w 500932"/>
              <a:gd name="connsiteY4" fmla="*/ 31805 h 28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932" h="286247">
                <a:moveTo>
                  <a:pt x="492980" y="31805"/>
                </a:moveTo>
                <a:lnTo>
                  <a:pt x="23854" y="0"/>
                </a:lnTo>
                <a:lnTo>
                  <a:pt x="0" y="246490"/>
                </a:lnTo>
                <a:lnTo>
                  <a:pt x="500932" y="286247"/>
                </a:lnTo>
                <a:lnTo>
                  <a:pt x="492980" y="31805"/>
                </a:lnTo>
                <a:close/>
              </a:path>
            </a:pathLst>
          </a:cu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27 Forma libre"/>
          <p:cNvSpPr/>
          <p:nvPr/>
        </p:nvSpPr>
        <p:spPr>
          <a:xfrm>
            <a:off x="10002741" y="1812897"/>
            <a:ext cx="596348" cy="270345"/>
          </a:xfrm>
          <a:custGeom>
            <a:avLst/>
            <a:gdLst>
              <a:gd name="connsiteX0" fmla="*/ 0 w 596348"/>
              <a:gd name="connsiteY0" fmla="*/ 0 h 270345"/>
              <a:gd name="connsiteX1" fmla="*/ 588396 w 596348"/>
              <a:gd name="connsiteY1" fmla="*/ 23854 h 270345"/>
              <a:gd name="connsiteX2" fmla="*/ 596348 w 596348"/>
              <a:gd name="connsiteY2" fmla="*/ 270345 h 270345"/>
              <a:gd name="connsiteX3" fmla="*/ 143123 w 596348"/>
              <a:gd name="connsiteY3" fmla="*/ 270345 h 270345"/>
              <a:gd name="connsiteX4" fmla="*/ 151075 w 596348"/>
              <a:gd name="connsiteY4" fmla="*/ 190832 h 270345"/>
              <a:gd name="connsiteX5" fmla="*/ 151075 w 596348"/>
              <a:gd name="connsiteY5" fmla="*/ 135173 h 270345"/>
              <a:gd name="connsiteX6" fmla="*/ 95416 w 596348"/>
              <a:gd name="connsiteY6" fmla="*/ 79513 h 270345"/>
              <a:gd name="connsiteX7" fmla="*/ 55659 w 596348"/>
              <a:gd name="connsiteY7" fmla="*/ 55660 h 270345"/>
              <a:gd name="connsiteX8" fmla="*/ 0 w 596348"/>
              <a:gd name="connsiteY8" fmla="*/ 0 h 27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348" h="270345">
                <a:moveTo>
                  <a:pt x="0" y="0"/>
                </a:moveTo>
                <a:lnTo>
                  <a:pt x="588396" y="23854"/>
                </a:lnTo>
                <a:lnTo>
                  <a:pt x="596348" y="270345"/>
                </a:lnTo>
                <a:lnTo>
                  <a:pt x="143123" y="270345"/>
                </a:lnTo>
                <a:lnTo>
                  <a:pt x="151075" y="190832"/>
                </a:lnTo>
                <a:lnTo>
                  <a:pt x="151075" y="135173"/>
                </a:lnTo>
                <a:lnTo>
                  <a:pt x="95416" y="79513"/>
                </a:lnTo>
                <a:lnTo>
                  <a:pt x="55659" y="556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28 Forma libre"/>
          <p:cNvSpPr/>
          <p:nvPr/>
        </p:nvSpPr>
        <p:spPr>
          <a:xfrm>
            <a:off x="10034546" y="2059388"/>
            <a:ext cx="556591" cy="278295"/>
          </a:xfrm>
          <a:custGeom>
            <a:avLst/>
            <a:gdLst>
              <a:gd name="connsiteX0" fmla="*/ 111318 w 556591"/>
              <a:gd name="connsiteY0" fmla="*/ 0 h 278295"/>
              <a:gd name="connsiteX1" fmla="*/ 556591 w 556591"/>
              <a:gd name="connsiteY1" fmla="*/ 23854 h 278295"/>
              <a:gd name="connsiteX2" fmla="*/ 532737 w 556591"/>
              <a:gd name="connsiteY2" fmla="*/ 278295 h 278295"/>
              <a:gd name="connsiteX3" fmla="*/ 0 w 556591"/>
              <a:gd name="connsiteY3" fmla="*/ 254442 h 278295"/>
              <a:gd name="connsiteX4" fmla="*/ 7951 w 556591"/>
              <a:gd name="connsiteY4" fmla="*/ 182880 h 278295"/>
              <a:gd name="connsiteX5" fmla="*/ 47708 w 556591"/>
              <a:gd name="connsiteY5" fmla="*/ 119269 h 278295"/>
              <a:gd name="connsiteX6" fmla="*/ 103367 w 556591"/>
              <a:gd name="connsiteY6" fmla="*/ 55659 h 278295"/>
              <a:gd name="connsiteX7" fmla="*/ 111318 w 556591"/>
              <a:gd name="connsiteY7" fmla="*/ 0 h 27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6591" h="278295">
                <a:moveTo>
                  <a:pt x="111318" y="0"/>
                </a:moveTo>
                <a:lnTo>
                  <a:pt x="556591" y="23854"/>
                </a:lnTo>
                <a:lnTo>
                  <a:pt x="532737" y="278295"/>
                </a:lnTo>
                <a:lnTo>
                  <a:pt x="0" y="254442"/>
                </a:lnTo>
                <a:lnTo>
                  <a:pt x="7951" y="182880"/>
                </a:lnTo>
                <a:lnTo>
                  <a:pt x="47708" y="119269"/>
                </a:lnTo>
                <a:lnTo>
                  <a:pt x="103367" y="55659"/>
                </a:lnTo>
                <a:lnTo>
                  <a:pt x="111318" y="0"/>
                </a:lnTo>
                <a:close/>
              </a:path>
            </a:pathLst>
          </a:cu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29 Forma libre"/>
          <p:cNvSpPr/>
          <p:nvPr/>
        </p:nvSpPr>
        <p:spPr>
          <a:xfrm>
            <a:off x="8396577" y="5168348"/>
            <a:ext cx="1025719" cy="508883"/>
          </a:xfrm>
          <a:custGeom>
            <a:avLst/>
            <a:gdLst>
              <a:gd name="connsiteX0" fmla="*/ 1025719 w 1025719"/>
              <a:gd name="connsiteY0" fmla="*/ 47708 h 508883"/>
              <a:gd name="connsiteX1" fmla="*/ 1009816 w 1025719"/>
              <a:gd name="connsiteY1" fmla="*/ 508883 h 508883"/>
              <a:gd name="connsiteX2" fmla="*/ 0 w 1025719"/>
              <a:gd name="connsiteY2" fmla="*/ 485029 h 508883"/>
              <a:gd name="connsiteX3" fmla="*/ 39757 w 1025719"/>
              <a:gd name="connsiteY3" fmla="*/ 0 h 508883"/>
              <a:gd name="connsiteX4" fmla="*/ 1025719 w 1025719"/>
              <a:gd name="connsiteY4" fmla="*/ 47708 h 50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719" h="508883">
                <a:moveTo>
                  <a:pt x="1025719" y="47708"/>
                </a:moveTo>
                <a:lnTo>
                  <a:pt x="1009816" y="508883"/>
                </a:lnTo>
                <a:lnTo>
                  <a:pt x="0" y="485029"/>
                </a:lnTo>
                <a:lnTo>
                  <a:pt x="39757" y="0"/>
                </a:lnTo>
                <a:lnTo>
                  <a:pt x="1025719" y="47708"/>
                </a:lnTo>
                <a:close/>
              </a:path>
            </a:pathLst>
          </a:cu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30 Elipse"/>
          <p:cNvSpPr/>
          <p:nvPr/>
        </p:nvSpPr>
        <p:spPr>
          <a:xfrm>
            <a:off x="5709037" y="2025039"/>
            <a:ext cx="182880" cy="1828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31 Elipse"/>
          <p:cNvSpPr/>
          <p:nvPr/>
        </p:nvSpPr>
        <p:spPr>
          <a:xfrm>
            <a:off x="6441033" y="2065749"/>
            <a:ext cx="182880" cy="1828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32 Elipse"/>
          <p:cNvSpPr/>
          <p:nvPr/>
        </p:nvSpPr>
        <p:spPr>
          <a:xfrm>
            <a:off x="6960413" y="2086748"/>
            <a:ext cx="182880" cy="1828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33 Elipse"/>
          <p:cNvSpPr/>
          <p:nvPr/>
        </p:nvSpPr>
        <p:spPr>
          <a:xfrm>
            <a:off x="7794660" y="2161641"/>
            <a:ext cx="182880" cy="1828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34 Elipse"/>
          <p:cNvSpPr/>
          <p:nvPr/>
        </p:nvSpPr>
        <p:spPr>
          <a:xfrm>
            <a:off x="9489881" y="2234316"/>
            <a:ext cx="182880" cy="1828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35 Elipse"/>
          <p:cNvSpPr/>
          <p:nvPr/>
        </p:nvSpPr>
        <p:spPr>
          <a:xfrm>
            <a:off x="9495182" y="2496709"/>
            <a:ext cx="182880" cy="1828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36 Elipse"/>
          <p:cNvSpPr/>
          <p:nvPr/>
        </p:nvSpPr>
        <p:spPr>
          <a:xfrm>
            <a:off x="9593249" y="2878372"/>
            <a:ext cx="182880" cy="1828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37 Elipse"/>
          <p:cNvSpPr/>
          <p:nvPr/>
        </p:nvSpPr>
        <p:spPr>
          <a:xfrm>
            <a:off x="10260532" y="1876349"/>
            <a:ext cx="182880" cy="1828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38 Elipse"/>
          <p:cNvSpPr/>
          <p:nvPr/>
        </p:nvSpPr>
        <p:spPr>
          <a:xfrm>
            <a:off x="10221401" y="2107095"/>
            <a:ext cx="182880" cy="1828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39 Elipse"/>
          <p:cNvSpPr/>
          <p:nvPr/>
        </p:nvSpPr>
        <p:spPr>
          <a:xfrm>
            <a:off x="9203636" y="5355202"/>
            <a:ext cx="182880" cy="1828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40 Elipse"/>
          <p:cNvSpPr/>
          <p:nvPr/>
        </p:nvSpPr>
        <p:spPr>
          <a:xfrm>
            <a:off x="8957142" y="5357959"/>
            <a:ext cx="182880" cy="1828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41 Elipse"/>
          <p:cNvSpPr/>
          <p:nvPr/>
        </p:nvSpPr>
        <p:spPr>
          <a:xfrm>
            <a:off x="8700052" y="5365910"/>
            <a:ext cx="182880" cy="1828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42 Elipse"/>
          <p:cNvSpPr/>
          <p:nvPr/>
        </p:nvSpPr>
        <p:spPr>
          <a:xfrm>
            <a:off x="8449585" y="5357959"/>
            <a:ext cx="182880" cy="1828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4" name="43 CuadroTexto"/>
          <p:cNvSpPr txBox="1"/>
          <p:nvPr/>
        </p:nvSpPr>
        <p:spPr>
          <a:xfrm>
            <a:off x="5689158" y="2007026"/>
            <a:ext cx="278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/>
              <a:t>9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6377422" y="2046225"/>
            <a:ext cx="3951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/>
              <a:t>12</a:t>
            </a:r>
          </a:p>
        </p:txBody>
      </p:sp>
      <p:sp>
        <p:nvSpPr>
          <p:cNvPr id="46" name="45 CuadroTexto"/>
          <p:cNvSpPr txBox="1"/>
          <p:nvPr/>
        </p:nvSpPr>
        <p:spPr>
          <a:xfrm>
            <a:off x="6896166" y="2063878"/>
            <a:ext cx="3951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/>
              <a:t>19</a:t>
            </a:r>
          </a:p>
        </p:txBody>
      </p:sp>
      <p:sp>
        <p:nvSpPr>
          <p:cNvPr id="47" name="46 CuadroTexto"/>
          <p:cNvSpPr txBox="1"/>
          <p:nvPr/>
        </p:nvSpPr>
        <p:spPr>
          <a:xfrm>
            <a:off x="7731051" y="2130706"/>
            <a:ext cx="3951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/>
              <a:t>21</a:t>
            </a:r>
          </a:p>
        </p:txBody>
      </p:sp>
      <p:sp>
        <p:nvSpPr>
          <p:cNvPr id="48" name="47 CuadroTexto"/>
          <p:cNvSpPr txBox="1"/>
          <p:nvPr/>
        </p:nvSpPr>
        <p:spPr>
          <a:xfrm>
            <a:off x="9423125" y="2210340"/>
            <a:ext cx="3951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/>
              <a:t>37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9435413" y="2472733"/>
            <a:ext cx="3951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/>
              <a:t>36</a:t>
            </a:r>
          </a:p>
        </p:txBody>
      </p:sp>
      <p:sp>
        <p:nvSpPr>
          <p:cNvPr id="50" name="49 CuadroTexto"/>
          <p:cNvSpPr txBox="1"/>
          <p:nvPr/>
        </p:nvSpPr>
        <p:spPr>
          <a:xfrm>
            <a:off x="9538778" y="2857412"/>
            <a:ext cx="3951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/>
              <a:t>35</a:t>
            </a:r>
          </a:p>
        </p:txBody>
      </p:sp>
      <p:sp>
        <p:nvSpPr>
          <p:cNvPr id="51" name="50 CuadroTexto"/>
          <p:cNvSpPr txBox="1"/>
          <p:nvPr/>
        </p:nvSpPr>
        <p:spPr>
          <a:xfrm>
            <a:off x="10195956" y="1850819"/>
            <a:ext cx="3951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/>
              <a:t>39</a:t>
            </a:r>
          </a:p>
        </p:txBody>
      </p:sp>
      <p:sp>
        <p:nvSpPr>
          <p:cNvPr id="52" name="51 CuadroTexto"/>
          <p:cNvSpPr txBox="1"/>
          <p:nvPr/>
        </p:nvSpPr>
        <p:spPr>
          <a:xfrm>
            <a:off x="10154381" y="2084689"/>
            <a:ext cx="3951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b="1" dirty="0"/>
              <a:t>40</a:t>
            </a:r>
          </a:p>
        </p:txBody>
      </p:sp>
      <p:sp>
        <p:nvSpPr>
          <p:cNvPr id="53" name="52 CuadroTexto"/>
          <p:cNvSpPr txBox="1"/>
          <p:nvPr/>
        </p:nvSpPr>
        <p:spPr>
          <a:xfrm>
            <a:off x="9121339" y="5325909"/>
            <a:ext cx="3951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" b="1" dirty="0"/>
              <a:t>113</a:t>
            </a:r>
          </a:p>
        </p:txBody>
      </p:sp>
      <p:sp>
        <p:nvSpPr>
          <p:cNvPr id="54" name="53 CuadroTexto"/>
          <p:cNvSpPr txBox="1"/>
          <p:nvPr/>
        </p:nvSpPr>
        <p:spPr>
          <a:xfrm>
            <a:off x="8867030" y="5333965"/>
            <a:ext cx="3951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" b="1" dirty="0"/>
              <a:t>114</a:t>
            </a:r>
          </a:p>
        </p:txBody>
      </p:sp>
      <p:sp>
        <p:nvSpPr>
          <p:cNvPr id="55" name="54 CuadroTexto"/>
          <p:cNvSpPr txBox="1"/>
          <p:nvPr/>
        </p:nvSpPr>
        <p:spPr>
          <a:xfrm>
            <a:off x="8608348" y="5342057"/>
            <a:ext cx="3951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" b="1" dirty="0"/>
              <a:t>115</a:t>
            </a:r>
          </a:p>
        </p:txBody>
      </p:sp>
      <p:sp>
        <p:nvSpPr>
          <p:cNvPr id="56" name="55 CuadroTexto"/>
          <p:cNvSpPr txBox="1"/>
          <p:nvPr/>
        </p:nvSpPr>
        <p:spPr>
          <a:xfrm>
            <a:off x="8343434" y="5342057"/>
            <a:ext cx="3951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" b="1" dirty="0"/>
              <a:t>116</a:t>
            </a:r>
          </a:p>
        </p:txBody>
      </p:sp>
      <p:sp>
        <p:nvSpPr>
          <p:cNvPr id="57" name="CuadroTexto 6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BARRIO COMITÉ PRO-MEJORAS “SAN MIGUEL DE BELLAVISTA”</a:t>
            </a:r>
          </a:p>
        </p:txBody>
      </p:sp>
      <p:pic>
        <p:nvPicPr>
          <p:cNvPr id="58" name="Picture 2" descr="C:\Users\mejaram\Desktop\NOR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96815" y="1196482"/>
            <a:ext cx="371170" cy="37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30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7"/>
          <p:cNvSpPr txBox="1"/>
          <p:nvPr/>
        </p:nvSpPr>
        <p:spPr>
          <a:xfrm>
            <a:off x="335111" y="1056579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TERRITORIAL/ POMT</a:t>
            </a:r>
          </a:p>
        </p:txBody>
      </p:sp>
      <p:pic>
        <p:nvPicPr>
          <p:cNvPr id="5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358" y="6016897"/>
            <a:ext cx="1243123" cy="62583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14 Rectángulo"/>
          <p:cNvSpPr/>
          <p:nvPr/>
        </p:nvSpPr>
        <p:spPr>
          <a:xfrm>
            <a:off x="2520771" y="5780910"/>
            <a:ext cx="291465" cy="171450"/>
          </a:xfrm>
          <a:prstGeom prst="rect">
            <a:avLst/>
          </a:prstGeom>
          <a:solidFill>
            <a:schemeClr val="accent6">
              <a:alpha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CuadroTexto 7"/>
          <p:cNvSpPr txBox="1"/>
          <p:nvPr/>
        </p:nvSpPr>
        <p:spPr>
          <a:xfrm>
            <a:off x="2812236" y="5739898"/>
            <a:ext cx="3641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/>
              <a:t>(RN/PS) Recursos naturales / Producción sostenible</a:t>
            </a:r>
            <a:endParaRPr lang="es-EC" sz="1200" dirty="0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7" name="CuadroTexto 6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BARRIO COMITÉ PRO-MEJORAS “SAN MIGUEL DE BELLAVISTA”</a:t>
            </a: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1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789662"/>
              </p:ext>
            </p:extLst>
          </p:nvPr>
        </p:nvGraphicFramePr>
        <p:xfrm>
          <a:off x="1104405" y="1733797"/>
          <a:ext cx="5495925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n de mapa de bits" r:id="rId5" imgW="6733333" imgH="4600000" progId="Paint.Picture">
                  <p:embed/>
                </p:oleObj>
              </mc:Choice>
              <mc:Fallback>
                <p:oleObj name="Imagen de mapa de bits" r:id="rId5" imgW="6733333" imgH="4600000" progId="Paint.Picture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405" y="1733797"/>
                        <a:ext cx="5495925" cy="375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2 Forma libre"/>
          <p:cNvSpPr/>
          <p:nvPr/>
        </p:nvSpPr>
        <p:spPr>
          <a:xfrm>
            <a:off x="3591763" y="3233318"/>
            <a:ext cx="424282" cy="643738"/>
          </a:xfrm>
          <a:custGeom>
            <a:avLst/>
            <a:gdLst>
              <a:gd name="connsiteX0" fmla="*/ 36576 w 424282"/>
              <a:gd name="connsiteY0" fmla="*/ 0 h 643738"/>
              <a:gd name="connsiteX1" fmla="*/ 373075 w 424282"/>
              <a:gd name="connsiteY1" fmla="*/ 21946 h 643738"/>
              <a:gd name="connsiteX2" fmla="*/ 424282 w 424282"/>
              <a:gd name="connsiteY2" fmla="*/ 204826 h 643738"/>
              <a:gd name="connsiteX3" fmla="*/ 424282 w 424282"/>
              <a:gd name="connsiteY3" fmla="*/ 314554 h 643738"/>
              <a:gd name="connsiteX4" fmla="*/ 409651 w 424282"/>
              <a:gd name="connsiteY4" fmla="*/ 541325 h 643738"/>
              <a:gd name="connsiteX5" fmla="*/ 387706 w 424282"/>
              <a:gd name="connsiteY5" fmla="*/ 643738 h 643738"/>
              <a:gd name="connsiteX6" fmla="*/ 0 w 424282"/>
              <a:gd name="connsiteY6" fmla="*/ 607162 h 643738"/>
              <a:gd name="connsiteX7" fmla="*/ 36576 w 424282"/>
              <a:gd name="connsiteY7" fmla="*/ 0 h 64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282" h="643738">
                <a:moveTo>
                  <a:pt x="36576" y="0"/>
                </a:moveTo>
                <a:lnTo>
                  <a:pt x="373075" y="21946"/>
                </a:lnTo>
                <a:lnTo>
                  <a:pt x="424282" y="204826"/>
                </a:lnTo>
                <a:lnTo>
                  <a:pt x="424282" y="314554"/>
                </a:lnTo>
                <a:lnTo>
                  <a:pt x="409651" y="541325"/>
                </a:lnTo>
                <a:lnTo>
                  <a:pt x="387706" y="643738"/>
                </a:lnTo>
                <a:lnTo>
                  <a:pt x="0" y="607162"/>
                </a:lnTo>
                <a:lnTo>
                  <a:pt x="36576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8" name="17 Conector angular"/>
          <p:cNvCxnSpPr/>
          <p:nvPr/>
        </p:nvCxnSpPr>
        <p:spPr>
          <a:xfrm rot="5400000" flipH="1" flipV="1">
            <a:off x="3636782" y="2648976"/>
            <a:ext cx="751469" cy="417221"/>
          </a:xfrm>
          <a:prstGeom prst="bentConnector3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3726821" y="2020186"/>
            <a:ext cx="1670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/>
              <a:t>SAN MIGUEL DE BELLAVISTA</a:t>
            </a:r>
          </a:p>
        </p:txBody>
      </p:sp>
      <p:pic>
        <p:nvPicPr>
          <p:cNvPr id="24" name="Picture 2" descr="\\Pc09regtb05\regula tu barrio2\2019\BARRIOS\BARRIOS PRIORISADOS PROCESO DE REGULARIZACIÓN 2019\27) SAN MIGUEL DE BELLAVISTA\LEVANTAMIENT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52" y="1752603"/>
            <a:ext cx="4857399" cy="388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Forma libre"/>
          <p:cNvSpPr/>
          <p:nvPr/>
        </p:nvSpPr>
        <p:spPr>
          <a:xfrm>
            <a:off x="7269679" y="2502558"/>
            <a:ext cx="4096344" cy="2482633"/>
          </a:xfrm>
          <a:custGeom>
            <a:avLst/>
            <a:gdLst>
              <a:gd name="connsiteX0" fmla="*/ 263347 w 4828032"/>
              <a:gd name="connsiteY0" fmla="*/ 0 h 2926080"/>
              <a:gd name="connsiteX1" fmla="*/ 0 w 4828032"/>
              <a:gd name="connsiteY1" fmla="*/ 2765146 h 2926080"/>
              <a:gd name="connsiteX2" fmla="*/ 1931212 w 4828032"/>
              <a:gd name="connsiteY2" fmla="*/ 2867559 h 2926080"/>
              <a:gd name="connsiteX3" fmla="*/ 3452774 w 4828032"/>
              <a:gd name="connsiteY3" fmla="*/ 2926080 h 2926080"/>
              <a:gd name="connsiteX4" fmla="*/ 3789273 w 4828032"/>
              <a:gd name="connsiteY4" fmla="*/ 2896819 h 2926080"/>
              <a:gd name="connsiteX5" fmla="*/ 4052620 w 4828032"/>
              <a:gd name="connsiteY5" fmla="*/ 2845613 h 2926080"/>
              <a:gd name="connsiteX6" fmla="*/ 4630521 w 4828032"/>
              <a:gd name="connsiteY6" fmla="*/ 2699309 h 2926080"/>
              <a:gd name="connsiteX7" fmla="*/ 4828032 w 4828032"/>
              <a:gd name="connsiteY7" fmla="*/ 102413 h 2926080"/>
              <a:gd name="connsiteX8" fmla="*/ 2977286 w 4828032"/>
              <a:gd name="connsiteY8" fmla="*/ 73152 h 2926080"/>
              <a:gd name="connsiteX9" fmla="*/ 263347 w 4828032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28032" h="2926080">
                <a:moveTo>
                  <a:pt x="263347" y="0"/>
                </a:moveTo>
                <a:lnTo>
                  <a:pt x="0" y="2765146"/>
                </a:lnTo>
                <a:lnTo>
                  <a:pt x="1931212" y="2867559"/>
                </a:lnTo>
                <a:lnTo>
                  <a:pt x="3452774" y="2926080"/>
                </a:lnTo>
                <a:lnTo>
                  <a:pt x="3789273" y="2896819"/>
                </a:lnTo>
                <a:lnTo>
                  <a:pt x="4052620" y="2845613"/>
                </a:lnTo>
                <a:lnTo>
                  <a:pt x="4630521" y="2699309"/>
                </a:lnTo>
                <a:lnTo>
                  <a:pt x="4828032" y="102413"/>
                </a:lnTo>
                <a:lnTo>
                  <a:pt x="2977286" y="73152"/>
                </a:lnTo>
                <a:lnTo>
                  <a:pt x="263347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6" name="Picture 2" descr="C:\Users\mejaram\Desktop\NORT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57870" y="1378058"/>
            <a:ext cx="381390" cy="38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57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5142</TotalTime>
  <Words>540</Words>
  <Application>Microsoft Office PowerPoint</Application>
  <PresentationFormat>Personalizado</PresentationFormat>
  <Paragraphs>154</Paragraphs>
  <Slides>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Tema de Office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Paul Gabriel Muñoz Mera</cp:lastModifiedBy>
  <cp:revision>503</cp:revision>
  <cp:lastPrinted>2020-02-27T16:03:31Z</cp:lastPrinted>
  <dcterms:created xsi:type="dcterms:W3CDTF">2019-05-28T19:57:24Z</dcterms:created>
  <dcterms:modified xsi:type="dcterms:W3CDTF">2021-01-05T01:24:52Z</dcterms:modified>
</cp:coreProperties>
</file>