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63" r:id="rId4"/>
    <p:sldId id="261" r:id="rId5"/>
    <p:sldId id="293" r:id="rId6"/>
    <p:sldId id="259" r:id="rId7"/>
    <p:sldId id="294" r:id="rId8"/>
    <p:sldId id="265" r:id="rId9"/>
    <p:sldId id="281" r:id="rId10"/>
    <p:sldId id="267" r:id="rId11"/>
    <p:sldId id="284" r:id="rId12"/>
    <p:sldId id="295" r:id="rId13"/>
    <p:sldId id="296" r:id="rId14"/>
    <p:sldId id="297" r:id="rId15"/>
    <p:sldId id="285" r:id="rId16"/>
    <p:sldId id="286" r:id="rId17"/>
    <p:sldId id="287" r:id="rId18"/>
    <p:sldId id="290" r:id="rId19"/>
    <p:sldId id="304" r:id="rId20"/>
    <p:sldId id="303" r:id="rId21"/>
    <p:sldId id="302" r:id="rId22"/>
    <p:sldId id="299" r:id="rId23"/>
    <p:sldId id="292" r:id="rId24"/>
  </p:sldIdLst>
  <p:sldSz cx="9906000" cy="6858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5394" autoAdjust="0"/>
  </p:normalViewPr>
  <p:slideViewPr>
    <p:cSldViewPr>
      <p:cViewPr varScale="1">
        <p:scale>
          <a:sx n="62" d="100"/>
          <a:sy n="62" d="100"/>
        </p:scale>
        <p:origin x="77" y="54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9BBB2-294F-42D7-84BB-6DAE532D9C0E}" type="doc">
      <dgm:prSet loTypeId="urn:microsoft.com/office/officeart/2008/layout/VerticalCurvedList" loCatId="list" qsTypeId="urn:microsoft.com/office/officeart/2005/8/quickstyle/simple4" qsCatId="simple" csTypeId="urn:microsoft.com/office/officeart/2005/8/colors/accent2_1" csCatId="accent2" phldr="1"/>
      <dgm:spPr/>
      <dgm:t>
        <a:bodyPr/>
        <a:lstStyle/>
        <a:p>
          <a:endParaRPr lang="es-US"/>
        </a:p>
      </dgm:t>
    </dgm:pt>
    <dgm:pt modelId="{9734342F-6B95-4228-9373-0F6BC8D1E0AF}">
      <dgm:prSet phldrT="[Texto]" custT="1"/>
      <dgm:spPr/>
      <dgm:t>
        <a:bodyPr/>
        <a:lstStyle/>
        <a:p>
          <a:pPr algn="ctr"/>
          <a:r>
            <a:rPr lang="es-US" sz="3500" b="1" dirty="0">
              <a:solidFill>
                <a:srgbClr val="002060"/>
              </a:solidFill>
            </a:rPr>
            <a:t>Nutrición </a:t>
          </a:r>
          <a:endParaRPr lang="es-US" sz="3500" b="1" dirty="0"/>
        </a:p>
      </dgm:t>
    </dgm:pt>
    <dgm:pt modelId="{FA1403BC-4239-43AC-B15A-C9FBBD2D62F7}" type="parTrans" cxnId="{C3E3E56E-1403-496F-99A8-E934FD96F1C4}">
      <dgm:prSet/>
      <dgm:spPr/>
      <dgm:t>
        <a:bodyPr/>
        <a:lstStyle/>
        <a:p>
          <a:endParaRPr lang="es-US"/>
        </a:p>
      </dgm:t>
    </dgm:pt>
    <dgm:pt modelId="{0E01388C-F512-4185-B8B7-F2B606E72BEC}" type="sibTrans" cxnId="{C3E3E56E-1403-496F-99A8-E934FD96F1C4}">
      <dgm:prSet/>
      <dgm:spPr/>
      <dgm:t>
        <a:bodyPr/>
        <a:lstStyle/>
        <a:p>
          <a:endParaRPr lang="es-US"/>
        </a:p>
      </dgm:t>
    </dgm:pt>
    <dgm:pt modelId="{32DC5980-12F1-4AC8-A2DC-A8B246B38DB1}">
      <dgm:prSet phldrT="[Texto]" custT="1"/>
      <dgm:spPr/>
      <dgm:t>
        <a:bodyPr/>
        <a:lstStyle/>
        <a:p>
          <a:pPr algn="ctr"/>
          <a:r>
            <a:rPr lang="es-US" sz="3500" b="1" dirty="0">
              <a:solidFill>
                <a:srgbClr val="002060"/>
              </a:solidFill>
            </a:rPr>
            <a:t>Salud</a:t>
          </a:r>
        </a:p>
      </dgm:t>
    </dgm:pt>
    <dgm:pt modelId="{36B7AE64-50F9-4D83-A28F-7915A1D3BD59}" type="parTrans" cxnId="{9C49A04B-63F2-4203-ADA4-09458280831A}">
      <dgm:prSet/>
      <dgm:spPr/>
      <dgm:t>
        <a:bodyPr/>
        <a:lstStyle/>
        <a:p>
          <a:endParaRPr lang="es-US"/>
        </a:p>
      </dgm:t>
    </dgm:pt>
    <dgm:pt modelId="{F3D2EDEE-9B6F-488F-850B-60F7BE2CBF41}" type="sibTrans" cxnId="{9C49A04B-63F2-4203-ADA4-09458280831A}">
      <dgm:prSet/>
      <dgm:spPr/>
      <dgm:t>
        <a:bodyPr/>
        <a:lstStyle/>
        <a:p>
          <a:endParaRPr lang="es-US"/>
        </a:p>
      </dgm:t>
    </dgm:pt>
    <dgm:pt modelId="{A90FFCD4-00B3-497A-911E-96368BA4F619}">
      <dgm:prSet phldrT="[Texto]" custT="1"/>
      <dgm:spPr/>
      <dgm:t>
        <a:bodyPr/>
        <a:lstStyle/>
        <a:p>
          <a:pPr algn="ctr"/>
          <a:r>
            <a:rPr lang="es-US" sz="3500" b="1" dirty="0">
              <a:solidFill>
                <a:srgbClr val="002060"/>
              </a:solidFill>
            </a:rPr>
            <a:t>Estados Mentales</a:t>
          </a:r>
        </a:p>
      </dgm:t>
    </dgm:pt>
    <dgm:pt modelId="{EF4085B2-C8D1-4E74-8464-08395DCE2718}" type="parTrans" cxnId="{A7855346-9A2A-4C60-AED0-0E8D41EFCD77}">
      <dgm:prSet/>
      <dgm:spPr/>
      <dgm:t>
        <a:bodyPr/>
        <a:lstStyle/>
        <a:p>
          <a:endParaRPr lang="es-US"/>
        </a:p>
      </dgm:t>
    </dgm:pt>
    <dgm:pt modelId="{3800EEB3-09DB-4E13-B600-DE0EA89AC428}" type="sibTrans" cxnId="{A7855346-9A2A-4C60-AED0-0E8D41EFCD77}">
      <dgm:prSet/>
      <dgm:spPr/>
      <dgm:t>
        <a:bodyPr/>
        <a:lstStyle/>
        <a:p>
          <a:endParaRPr lang="es-US"/>
        </a:p>
      </dgm:t>
    </dgm:pt>
    <dgm:pt modelId="{83A34B7F-0BFD-4E07-924C-EDA8D8D2CCFE}">
      <dgm:prSet custT="1"/>
      <dgm:spPr/>
      <dgm:t>
        <a:bodyPr/>
        <a:lstStyle/>
        <a:p>
          <a:pPr algn="ctr"/>
          <a:r>
            <a:rPr lang="es-US" sz="3500" b="1" dirty="0">
              <a:solidFill>
                <a:srgbClr val="002060"/>
              </a:solidFill>
            </a:rPr>
            <a:t>Entorno</a:t>
          </a:r>
        </a:p>
      </dgm:t>
    </dgm:pt>
    <dgm:pt modelId="{171FFBC3-3B43-4B06-9753-47619B186362}" type="parTrans" cxnId="{CD629C78-D509-4E2B-82C9-A5380B0DB1E1}">
      <dgm:prSet/>
      <dgm:spPr/>
      <dgm:t>
        <a:bodyPr/>
        <a:lstStyle/>
        <a:p>
          <a:endParaRPr lang="es-US"/>
        </a:p>
      </dgm:t>
    </dgm:pt>
    <dgm:pt modelId="{197B0D19-7615-4952-B4B5-4E5507F088AE}" type="sibTrans" cxnId="{CD629C78-D509-4E2B-82C9-A5380B0DB1E1}">
      <dgm:prSet/>
      <dgm:spPr/>
      <dgm:t>
        <a:bodyPr/>
        <a:lstStyle/>
        <a:p>
          <a:endParaRPr lang="es-US"/>
        </a:p>
      </dgm:t>
    </dgm:pt>
    <dgm:pt modelId="{AA3596EC-CCCC-462E-948A-CAF97991B72E}">
      <dgm:prSet custT="1"/>
      <dgm:spPr/>
      <dgm:t>
        <a:bodyPr/>
        <a:lstStyle/>
        <a:p>
          <a:pPr algn="ctr"/>
          <a:r>
            <a:rPr lang="es-US" sz="3500" b="1" dirty="0">
              <a:solidFill>
                <a:srgbClr val="002060"/>
              </a:solidFill>
            </a:rPr>
            <a:t>Comportamiento</a:t>
          </a:r>
        </a:p>
      </dgm:t>
    </dgm:pt>
    <dgm:pt modelId="{A74A05C3-8969-42F0-94B4-73E8A95531E7}" type="parTrans" cxnId="{A834D1D8-55FE-4A32-B1B0-999BDF3FA1BE}">
      <dgm:prSet/>
      <dgm:spPr/>
      <dgm:t>
        <a:bodyPr/>
        <a:lstStyle/>
        <a:p>
          <a:endParaRPr lang="es-US"/>
        </a:p>
      </dgm:t>
    </dgm:pt>
    <dgm:pt modelId="{E5EB9F0D-3CD4-4631-9FA9-93B6BD1A0CB7}" type="sibTrans" cxnId="{A834D1D8-55FE-4A32-B1B0-999BDF3FA1BE}">
      <dgm:prSet/>
      <dgm:spPr/>
      <dgm:t>
        <a:bodyPr/>
        <a:lstStyle/>
        <a:p>
          <a:endParaRPr lang="es-US"/>
        </a:p>
      </dgm:t>
    </dgm:pt>
    <dgm:pt modelId="{BD25AEE8-07DC-48F1-9A09-1FB86C249B50}" type="pres">
      <dgm:prSet presAssocID="{F459BBB2-294F-42D7-84BB-6DAE532D9C0E}" presName="Name0" presStyleCnt="0">
        <dgm:presLayoutVars>
          <dgm:chMax val="7"/>
          <dgm:chPref val="7"/>
          <dgm:dir/>
        </dgm:presLayoutVars>
      </dgm:prSet>
      <dgm:spPr/>
    </dgm:pt>
    <dgm:pt modelId="{D1276C96-4593-4D9B-A103-C5894A2F2DAE}" type="pres">
      <dgm:prSet presAssocID="{F459BBB2-294F-42D7-84BB-6DAE532D9C0E}" presName="Name1" presStyleCnt="0"/>
      <dgm:spPr/>
    </dgm:pt>
    <dgm:pt modelId="{629FB95B-415F-4107-A435-8128FA80975A}" type="pres">
      <dgm:prSet presAssocID="{F459BBB2-294F-42D7-84BB-6DAE532D9C0E}" presName="cycle" presStyleCnt="0"/>
      <dgm:spPr/>
    </dgm:pt>
    <dgm:pt modelId="{00566A9A-121F-49B6-A26D-1AC7284DF510}" type="pres">
      <dgm:prSet presAssocID="{F459BBB2-294F-42D7-84BB-6DAE532D9C0E}" presName="srcNode" presStyleLbl="node1" presStyleIdx="0" presStyleCnt="5"/>
      <dgm:spPr/>
    </dgm:pt>
    <dgm:pt modelId="{EDC66DB1-E6F2-4344-A769-29A1BB80C4D8}" type="pres">
      <dgm:prSet presAssocID="{F459BBB2-294F-42D7-84BB-6DAE532D9C0E}" presName="conn" presStyleLbl="parChTrans1D2" presStyleIdx="0" presStyleCnt="1"/>
      <dgm:spPr/>
    </dgm:pt>
    <dgm:pt modelId="{2936C57D-0B7C-407E-B7D9-C42ABF60B244}" type="pres">
      <dgm:prSet presAssocID="{F459BBB2-294F-42D7-84BB-6DAE532D9C0E}" presName="extraNode" presStyleLbl="node1" presStyleIdx="0" presStyleCnt="5"/>
      <dgm:spPr/>
    </dgm:pt>
    <dgm:pt modelId="{74E0D786-780F-4B78-A75F-01ED310989CD}" type="pres">
      <dgm:prSet presAssocID="{F459BBB2-294F-42D7-84BB-6DAE532D9C0E}" presName="dstNode" presStyleLbl="node1" presStyleIdx="0" presStyleCnt="5"/>
      <dgm:spPr/>
    </dgm:pt>
    <dgm:pt modelId="{97E52181-885E-4B88-B9E5-54CC969B76F0}" type="pres">
      <dgm:prSet presAssocID="{9734342F-6B95-4228-9373-0F6BC8D1E0AF}" presName="text_1" presStyleLbl="node1" presStyleIdx="0" presStyleCnt="5" custScaleX="98994" custLinFactNeighborX="-623">
        <dgm:presLayoutVars>
          <dgm:bulletEnabled val="1"/>
        </dgm:presLayoutVars>
      </dgm:prSet>
      <dgm:spPr/>
    </dgm:pt>
    <dgm:pt modelId="{183801BA-5D3E-4BA1-B8CF-2D5318AA83E7}" type="pres">
      <dgm:prSet presAssocID="{9734342F-6B95-4228-9373-0F6BC8D1E0AF}" presName="accent_1" presStyleCnt="0"/>
      <dgm:spPr/>
    </dgm:pt>
    <dgm:pt modelId="{A8F560C0-FD6E-45DF-ADC7-DEA1EECEDA24}" type="pres">
      <dgm:prSet presAssocID="{9734342F-6B95-4228-9373-0F6BC8D1E0AF}" presName="accentRepeatNode" presStyleLbl="solidFgAcc1" presStyleIdx="0" presStyleCnt="5"/>
      <dgm:spPr>
        <a:solidFill>
          <a:srgbClr val="FF0000"/>
        </a:solidFill>
      </dgm:spPr>
    </dgm:pt>
    <dgm:pt modelId="{FC67B7AC-260A-4ADB-B41D-4300BAAA3F07}" type="pres">
      <dgm:prSet presAssocID="{32DC5980-12F1-4AC8-A2DC-A8B246B38DB1}" presName="text_2" presStyleLbl="node1" presStyleIdx="1" presStyleCnt="5" custLinFactNeighborX="-674" custLinFactNeighborY="-11874">
        <dgm:presLayoutVars>
          <dgm:bulletEnabled val="1"/>
        </dgm:presLayoutVars>
      </dgm:prSet>
      <dgm:spPr/>
    </dgm:pt>
    <dgm:pt modelId="{405B2BA5-7716-467D-BF77-5EB4C5ED511E}" type="pres">
      <dgm:prSet presAssocID="{32DC5980-12F1-4AC8-A2DC-A8B246B38DB1}" presName="accent_2" presStyleCnt="0"/>
      <dgm:spPr/>
    </dgm:pt>
    <dgm:pt modelId="{C9614461-023C-4982-8833-77F56F368B16}" type="pres">
      <dgm:prSet presAssocID="{32DC5980-12F1-4AC8-A2DC-A8B246B38DB1}" presName="accentRepeatNode" presStyleLbl="solidFgAcc1" presStyleIdx="1" presStyleCnt="5"/>
      <dgm:spPr>
        <a:solidFill>
          <a:srgbClr val="FF0000"/>
        </a:solidFill>
      </dgm:spPr>
    </dgm:pt>
    <dgm:pt modelId="{470BB81B-2E3C-4093-B853-329DBB00B66C}" type="pres">
      <dgm:prSet presAssocID="{83A34B7F-0BFD-4E07-924C-EDA8D8D2CCFE}" presName="text_3" presStyleLbl="node1" presStyleIdx="2" presStyleCnt="5" custLinFactNeighborX="-691">
        <dgm:presLayoutVars>
          <dgm:bulletEnabled val="1"/>
        </dgm:presLayoutVars>
      </dgm:prSet>
      <dgm:spPr/>
    </dgm:pt>
    <dgm:pt modelId="{D7AD0C16-3193-4766-9845-C78DF94B83B7}" type="pres">
      <dgm:prSet presAssocID="{83A34B7F-0BFD-4E07-924C-EDA8D8D2CCFE}" presName="accent_3" presStyleCnt="0"/>
      <dgm:spPr/>
    </dgm:pt>
    <dgm:pt modelId="{9F91A646-D55A-4A73-A544-0ABDDCB72636}" type="pres">
      <dgm:prSet presAssocID="{83A34B7F-0BFD-4E07-924C-EDA8D8D2CCFE}" presName="accentRepeatNode" presStyleLbl="solidFgAcc1" presStyleIdx="2" presStyleCnt="5"/>
      <dgm:spPr>
        <a:solidFill>
          <a:srgbClr val="FF0000"/>
        </a:solidFill>
      </dgm:spPr>
    </dgm:pt>
    <dgm:pt modelId="{B5FE479D-EA0B-497E-89D0-C958C3A8A727}" type="pres">
      <dgm:prSet presAssocID="{AA3596EC-CCCC-462E-948A-CAF97991B72E}" presName="text_4" presStyleLbl="node1" presStyleIdx="3" presStyleCnt="5">
        <dgm:presLayoutVars>
          <dgm:bulletEnabled val="1"/>
        </dgm:presLayoutVars>
      </dgm:prSet>
      <dgm:spPr/>
    </dgm:pt>
    <dgm:pt modelId="{4B4AF23E-D28E-41EE-BC48-E71F37A29EE8}" type="pres">
      <dgm:prSet presAssocID="{AA3596EC-CCCC-462E-948A-CAF97991B72E}" presName="accent_4" presStyleCnt="0"/>
      <dgm:spPr/>
    </dgm:pt>
    <dgm:pt modelId="{866C7584-D0F0-4B46-BB86-13413EE87535}" type="pres">
      <dgm:prSet presAssocID="{AA3596EC-CCCC-462E-948A-CAF97991B72E}" presName="accentRepeatNode" presStyleLbl="solidFgAcc1" presStyleIdx="3" presStyleCnt="5"/>
      <dgm:spPr>
        <a:solidFill>
          <a:srgbClr val="FF0000"/>
        </a:solidFill>
      </dgm:spPr>
    </dgm:pt>
    <dgm:pt modelId="{EBCAF236-F876-490C-8A92-6990EA845FE2}" type="pres">
      <dgm:prSet presAssocID="{A90FFCD4-00B3-497A-911E-96368BA4F619}" presName="text_5" presStyleLbl="node1" presStyleIdx="4" presStyleCnt="5">
        <dgm:presLayoutVars>
          <dgm:bulletEnabled val="1"/>
        </dgm:presLayoutVars>
      </dgm:prSet>
      <dgm:spPr/>
    </dgm:pt>
    <dgm:pt modelId="{BCDAA7F7-AA42-4DC9-AD79-2FFF220EE7EE}" type="pres">
      <dgm:prSet presAssocID="{A90FFCD4-00B3-497A-911E-96368BA4F619}" presName="accent_5" presStyleCnt="0"/>
      <dgm:spPr/>
    </dgm:pt>
    <dgm:pt modelId="{75B70F2B-1891-4965-A2E3-087F010AEC81}" type="pres">
      <dgm:prSet presAssocID="{A90FFCD4-00B3-497A-911E-96368BA4F619}" presName="accentRepeatNode" presStyleLbl="solidFgAcc1" presStyleIdx="4" presStyleCnt="5"/>
      <dgm:spPr>
        <a:solidFill>
          <a:srgbClr val="FF0000"/>
        </a:solidFill>
      </dgm:spPr>
    </dgm:pt>
  </dgm:ptLst>
  <dgm:cxnLst>
    <dgm:cxn modelId="{C7AE6465-C7D4-4217-8366-FFE711C32033}" type="presOf" srcId="{AA3596EC-CCCC-462E-948A-CAF97991B72E}" destId="{B5FE479D-EA0B-497E-89D0-C958C3A8A727}" srcOrd="0" destOrd="0" presId="urn:microsoft.com/office/officeart/2008/layout/VerticalCurvedList"/>
    <dgm:cxn modelId="{A7855346-9A2A-4C60-AED0-0E8D41EFCD77}" srcId="{F459BBB2-294F-42D7-84BB-6DAE532D9C0E}" destId="{A90FFCD4-00B3-497A-911E-96368BA4F619}" srcOrd="4" destOrd="0" parTransId="{EF4085B2-C8D1-4E74-8464-08395DCE2718}" sibTransId="{3800EEB3-09DB-4E13-B600-DE0EA89AC428}"/>
    <dgm:cxn modelId="{9C49A04B-63F2-4203-ADA4-09458280831A}" srcId="{F459BBB2-294F-42D7-84BB-6DAE532D9C0E}" destId="{32DC5980-12F1-4AC8-A2DC-A8B246B38DB1}" srcOrd="1" destOrd="0" parTransId="{36B7AE64-50F9-4D83-A28F-7915A1D3BD59}" sibTransId="{F3D2EDEE-9B6F-488F-850B-60F7BE2CBF41}"/>
    <dgm:cxn modelId="{C3E3E56E-1403-496F-99A8-E934FD96F1C4}" srcId="{F459BBB2-294F-42D7-84BB-6DAE532D9C0E}" destId="{9734342F-6B95-4228-9373-0F6BC8D1E0AF}" srcOrd="0" destOrd="0" parTransId="{FA1403BC-4239-43AC-B15A-C9FBBD2D62F7}" sibTransId="{0E01388C-F512-4185-B8B7-F2B606E72BEC}"/>
    <dgm:cxn modelId="{CD629C78-D509-4E2B-82C9-A5380B0DB1E1}" srcId="{F459BBB2-294F-42D7-84BB-6DAE532D9C0E}" destId="{83A34B7F-0BFD-4E07-924C-EDA8D8D2CCFE}" srcOrd="2" destOrd="0" parTransId="{171FFBC3-3B43-4B06-9753-47619B186362}" sibTransId="{197B0D19-7615-4952-B4B5-4E5507F088AE}"/>
    <dgm:cxn modelId="{D37941A0-01AB-4A1B-B2C6-295E856A5536}" type="presOf" srcId="{9734342F-6B95-4228-9373-0F6BC8D1E0AF}" destId="{97E52181-885E-4B88-B9E5-54CC969B76F0}" srcOrd="0" destOrd="0" presId="urn:microsoft.com/office/officeart/2008/layout/VerticalCurvedList"/>
    <dgm:cxn modelId="{A4B122AA-D586-42A7-B2BD-CD879CFA5579}" type="presOf" srcId="{83A34B7F-0BFD-4E07-924C-EDA8D8D2CCFE}" destId="{470BB81B-2E3C-4093-B853-329DBB00B66C}" srcOrd="0" destOrd="0" presId="urn:microsoft.com/office/officeart/2008/layout/VerticalCurvedList"/>
    <dgm:cxn modelId="{70BDD9AB-652D-451E-8544-C7F27AF468C4}" type="presOf" srcId="{32DC5980-12F1-4AC8-A2DC-A8B246B38DB1}" destId="{FC67B7AC-260A-4ADB-B41D-4300BAAA3F07}" srcOrd="0" destOrd="0" presId="urn:microsoft.com/office/officeart/2008/layout/VerticalCurvedList"/>
    <dgm:cxn modelId="{2934D9AE-AAF1-4E05-8CC0-AF16B1BC2634}" type="presOf" srcId="{F459BBB2-294F-42D7-84BB-6DAE532D9C0E}" destId="{BD25AEE8-07DC-48F1-9A09-1FB86C249B50}" srcOrd="0" destOrd="0" presId="urn:microsoft.com/office/officeart/2008/layout/VerticalCurvedList"/>
    <dgm:cxn modelId="{15A0EDC2-470A-4F4C-8A80-EBE1A29F46B2}" type="presOf" srcId="{A90FFCD4-00B3-497A-911E-96368BA4F619}" destId="{EBCAF236-F876-490C-8A92-6990EA845FE2}" srcOrd="0" destOrd="0" presId="urn:microsoft.com/office/officeart/2008/layout/VerticalCurvedList"/>
    <dgm:cxn modelId="{A834D1D8-55FE-4A32-B1B0-999BDF3FA1BE}" srcId="{F459BBB2-294F-42D7-84BB-6DAE532D9C0E}" destId="{AA3596EC-CCCC-462E-948A-CAF97991B72E}" srcOrd="3" destOrd="0" parTransId="{A74A05C3-8969-42F0-94B4-73E8A95531E7}" sibTransId="{E5EB9F0D-3CD4-4631-9FA9-93B6BD1A0CB7}"/>
    <dgm:cxn modelId="{1BDAADE4-B7B3-4DFC-A85F-3C7121B940F9}" type="presOf" srcId="{0E01388C-F512-4185-B8B7-F2B606E72BEC}" destId="{EDC66DB1-E6F2-4344-A769-29A1BB80C4D8}" srcOrd="0" destOrd="0" presId="urn:microsoft.com/office/officeart/2008/layout/VerticalCurvedList"/>
    <dgm:cxn modelId="{977AD1B8-1283-4732-8B71-8F83278A5067}" type="presParOf" srcId="{BD25AEE8-07DC-48F1-9A09-1FB86C249B50}" destId="{D1276C96-4593-4D9B-A103-C5894A2F2DAE}" srcOrd="0" destOrd="0" presId="urn:microsoft.com/office/officeart/2008/layout/VerticalCurvedList"/>
    <dgm:cxn modelId="{6EBAC735-3393-4593-8B0A-496F09574891}" type="presParOf" srcId="{D1276C96-4593-4D9B-A103-C5894A2F2DAE}" destId="{629FB95B-415F-4107-A435-8128FA80975A}" srcOrd="0" destOrd="0" presId="urn:microsoft.com/office/officeart/2008/layout/VerticalCurvedList"/>
    <dgm:cxn modelId="{AF79FEC4-9D4D-482A-834A-CE1B0DA32E2C}" type="presParOf" srcId="{629FB95B-415F-4107-A435-8128FA80975A}" destId="{00566A9A-121F-49B6-A26D-1AC7284DF510}" srcOrd="0" destOrd="0" presId="urn:microsoft.com/office/officeart/2008/layout/VerticalCurvedList"/>
    <dgm:cxn modelId="{B825A41F-86D1-4C34-96DA-46B93C391427}" type="presParOf" srcId="{629FB95B-415F-4107-A435-8128FA80975A}" destId="{EDC66DB1-E6F2-4344-A769-29A1BB80C4D8}" srcOrd="1" destOrd="0" presId="urn:microsoft.com/office/officeart/2008/layout/VerticalCurvedList"/>
    <dgm:cxn modelId="{533D0FC4-6199-4E06-9A9F-83DE820EF998}" type="presParOf" srcId="{629FB95B-415F-4107-A435-8128FA80975A}" destId="{2936C57D-0B7C-407E-B7D9-C42ABF60B244}" srcOrd="2" destOrd="0" presId="urn:microsoft.com/office/officeart/2008/layout/VerticalCurvedList"/>
    <dgm:cxn modelId="{980FC34B-B756-4E77-9FD8-1BCD77F1AA7F}" type="presParOf" srcId="{629FB95B-415F-4107-A435-8128FA80975A}" destId="{74E0D786-780F-4B78-A75F-01ED310989CD}" srcOrd="3" destOrd="0" presId="urn:microsoft.com/office/officeart/2008/layout/VerticalCurvedList"/>
    <dgm:cxn modelId="{C28A093F-D530-4ADA-8B8C-88DEC6DDD872}" type="presParOf" srcId="{D1276C96-4593-4D9B-A103-C5894A2F2DAE}" destId="{97E52181-885E-4B88-B9E5-54CC969B76F0}" srcOrd="1" destOrd="0" presId="urn:microsoft.com/office/officeart/2008/layout/VerticalCurvedList"/>
    <dgm:cxn modelId="{89D8BE1A-D20E-4654-94E4-AC7485A3DEFA}" type="presParOf" srcId="{D1276C96-4593-4D9B-A103-C5894A2F2DAE}" destId="{183801BA-5D3E-4BA1-B8CF-2D5318AA83E7}" srcOrd="2" destOrd="0" presId="urn:microsoft.com/office/officeart/2008/layout/VerticalCurvedList"/>
    <dgm:cxn modelId="{1C49387A-C308-481D-B39C-81041A13FA59}" type="presParOf" srcId="{183801BA-5D3E-4BA1-B8CF-2D5318AA83E7}" destId="{A8F560C0-FD6E-45DF-ADC7-DEA1EECEDA24}" srcOrd="0" destOrd="0" presId="urn:microsoft.com/office/officeart/2008/layout/VerticalCurvedList"/>
    <dgm:cxn modelId="{F91089AD-F862-4E65-AD49-76631E456D92}" type="presParOf" srcId="{D1276C96-4593-4D9B-A103-C5894A2F2DAE}" destId="{FC67B7AC-260A-4ADB-B41D-4300BAAA3F07}" srcOrd="3" destOrd="0" presId="urn:microsoft.com/office/officeart/2008/layout/VerticalCurvedList"/>
    <dgm:cxn modelId="{E53C3FC3-A0EF-426D-9BF2-33A5144A8CA0}" type="presParOf" srcId="{D1276C96-4593-4D9B-A103-C5894A2F2DAE}" destId="{405B2BA5-7716-467D-BF77-5EB4C5ED511E}" srcOrd="4" destOrd="0" presId="urn:microsoft.com/office/officeart/2008/layout/VerticalCurvedList"/>
    <dgm:cxn modelId="{F8E2A59B-2ADE-45ED-950C-4B162C617148}" type="presParOf" srcId="{405B2BA5-7716-467D-BF77-5EB4C5ED511E}" destId="{C9614461-023C-4982-8833-77F56F368B16}" srcOrd="0" destOrd="0" presId="urn:microsoft.com/office/officeart/2008/layout/VerticalCurvedList"/>
    <dgm:cxn modelId="{D534A6A6-77CF-4933-997D-C282EFEEB284}" type="presParOf" srcId="{D1276C96-4593-4D9B-A103-C5894A2F2DAE}" destId="{470BB81B-2E3C-4093-B853-329DBB00B66C}" srcOrd="5" destOrd="0" presId="urn:microsoft.com/office/officeart/2008/layout/VerticalCurvedList"/>
    <dgm:cxn modelId="{A9058804-16BA-4F71-8749-F8DA995910C3}" type="presParOf" srcId="{D1276C96-4593-4D9B-A103-C5894A2F2DAE}" destId="{D7AD0C16-3193-4766-9845-C78DF94B83B7}" srcOrd="6" destOrd="0" presId="urn:microsoft.com/office/officeart/2008/layout/VerticalCurvedList"/>
    <dgm:cxn modelId="{9AC920DA-C496-45D0-BD1B-8F8F4E493194}" type="presParOf" srcId="{D7AD0C16-3193-4766-9845-C78DF94B83B7}" destId="{9F91A646-D55A-4A73-A544-0ABDDCB72636}" srcOrd="0" destOrd="0" presId="urn:microsoft.com/office/officeart/2008/layout/VerticalCurvedList"/>
    <dgm:cxn modelId="{5A2F3DF2-5B21-464D-9729-32C86217900C}" type="presParOf" srcId="{D1276C96-4593-4D9B-A103-C5894A2F2DAE}" destId="{B5FE479D-EA0B-497E-89D0-C958C3A8A727}" srcOrd="7" destOrd="0" presId="urn:microsoft.com/office/officeart/2008/layout/VerticalCurvedList"/>
    <dgm:cxn modelId="{7A031343-1E89-4129-944E-EC2F6D81E66C}" type="presParOf" srcId="{D1276C96-4593-4D9B-A103-C5894A2F2DAE}" destId="{4B4AF23E-D28E-41EE-BC48-E71F37A29EE8}" srcOrd="8" destOrd="0" presId="urn:microsoft.com/office/officeart/2008/layout/VerticalCurvedList"/>
    <dgm:cxn modelId="{78CDA077-84C4-4E07-B5F1-DB1CDEF4308B}" type="presParOf" srcId="{4B4AF23E-D28E-41EE-BC48-E71F37A29EE8}" destId="{866C7584-D0F0-4B46-BB86-13413EE87535}" srcOrd="0" destOrd="0" presId="urn:microsoft.com/office/officeart/2008/layout/VerticalCurvedList"/>
    <dgm:cxn modelId="{7B48D008-F709-420D-BC35-C9E67E173D72}" type="presParOf" srcId="{D1276C96-4593-4D9B-A103-C5894A2F2DAE}" destId="{EBCAF236-F876-490C-8A92-6990EA845FE2}" srcOrd="9" destOrd="0" presId="urn:microsoft.com/office/officeart/2008/layout/VerticalCurvedList"/>
    <dgm:cxn modelId="{8A825CC5-D6D8-493E-B365-AE71DA578238}" type="presParOf" srcId="{D1276C96-4593-4D9B-A103-C5894A2F2DAE}" destId="{BCDAA7F7-AA42-4DC9-AD79-2FFF220EE7EE}" srcOrd="10" destOrd="0" presId="urn:microsoft.com/office/officeart/2008/layout/VerticalCurvedList"/>
    <dgm:cxn modelId="{EF3B1194-E050-46E1-942C-F80EEC0C2BC2}" type="presParOf" srcId="{BCDAA7F7-AA42-4DC9-AD79-2FFF220EE7EE}" destId="{75B70F2B-1891-4965-A2E3-087F010AEC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550A82-C214-4936-8F9A-9FDC974B93CA}"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s-US"/>
        </a:p>
      </dgm:t>
    </dgm:pt>
    <dgm:pt modelId="{250658C3-7C7D-4B94-AEAF-BCFDC1B40A16}">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s-US" sz="2800" b="1" i="0" dirty="0">
              <a:solidFill>
                <a:srgbClr val="002060"/>
              </a:solidFill>
            </a:rPr>
            <a:t>Art. </a:t>
          </a:r>
          <a:r>
            <a:rPr lang="en-US" sz="2800" b="1" i="0" dirty="0">
              <a:solidFill>
                <a:srgbClr val="002060"/>
              </a:solidFill>
            </a:rPr>
            <a:t>415 de la Constitución de la República del Ecuador</a:t>
          </a:r>
          <a:endParaRPr lang="es-US" sz="2800" b="1" dirty="0">
            <a:solidFill>
              <a:srgbClr val="002060"/>
            </a:solidFill>
          </a:endParaRPr>
        </a:p>
      </dgm:t>
    </dgm:pt>
    <dgm:pt modelId="{E4D96EDD-0A8B-4935-87BA-EB7FD25E32F4}" type="parTrans" cxnId="{65EE945D-9600-47EE-B271-C20BC375C282}">
      <dgm:prSet/>
      <dgm:spPr/>
      <dgm:t>
        <a:bodyPr/>
        <a:lstStyle/>
        <a:p>
          <a:endParaRPr lang="es-US" sz="1300"/>
        </a:p>
      </dgm:t>
    </dgm:pt>
    <dgm:pt modelId="{46E97D26-C152-47CD-AC86-FE8D95967887}" type="sibTrans" cxnId="{65EE945D-9600-47EE-B271-C20BC375C282}">
      <dgm:prSet/>
      <dgm:spPr/>
      <dgm:t>
        <a:bodyPr/>
        <a:lstStyle/>
        <a:p>
          <a:endParaRPr lang="es-US" sz="1300"/>
        </a:p>
      </dgm:t>
    </dgm:pt>
    <dgm:pt modelId="{E3123C7E-6A85-45A7-9A54-80FA9C48398B}">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s-419" sz="2800" b="1" dirty="0">
              <a:solidFill>
                <a:srgbClr val="002060"/>
              </a:solidFill>
            </a:rPr>
            <a:t>Art.  84, literal s) del  del Código Orgánico de Organización Territorial, Autonomía y Descentralización COOTAD</a:t>
          </a:r>
          <a:endParaRPr lang="es-ES" sz="2800" b="1" dirty="0">
            <a:solidFill>
              <a:srgbClr val="002060"/>
            </a:solidFill>
          </a:endParaRPr>
        </a:p>
      </dgm:t>
    </dgm:pt>
    <dgm:pt modelId="{C6DD2DEE-DA7A-4A5C-91B0-A5B28790DF04}" type="parTrans" cxnId="{0E43E368-BA1C-4F2B-9261-E2E67AA8012C}">
      <dgm:prSet/>
      <dgm:spPr/>
      <dgm:t>
        <a:bodyPr/>
        <a:lstStyle/>
        <a:p>
          <a:endParaRPr lang="es-ES"/>
        </a:p>
      </dgm:t>
    </dgm:pt>
    <dgm:pt modelId="{791594F0-33B2-45C1-98ED-2357075B7638}" type="sibTrans" cxnId="{0E43E368-BA1C-4F2B-9261-E2E67AA8012C}">
      <dgm:prSet/>
      <dgm:spPr/>
      <dgm:t>
        <a:bodyPr/>
        <a:lstStyle/>
        <a:p>
          <a:endParaRPr lang="es-ES"/>
        </a:p>
      </dgm:t>
    </dgm:pt>
    <dgm:pt modelId="{FD82E2FC-C266-4B8F-95F1-003286A8F800}">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s-419" sz="2800" b="1" dirty="0">
              <a:solidFill>
                <a:srgbClr val="002060"/>
              </a:solidFill>
            </a:rPr>
            <a:t>Art. 27 numeral 8 del Código Orgánico del Ambiente COAM</a:t>
          </a:r>
          <a:endParaRPr lang="es-ES" sz="2800" b="1" dirty="0">
            <a:solidFill>
              <a:srgbClr val="002060"/>
            </a:solidFill>
          </a:endParaRPr>
        </a:p>
      </dgm:t>
    </dgm:pt>
    <dgm:pt modelId="{D526274A-507E-45CB-9C42-89E56F83A931}" type="parTrans" cxnId="{0A1B1749-9DF7-4609-8539-24AB6A51FBF7}">
      <dgm:prSet/>
      <dgm:spPr/>
      <dgm:t>
        <a:bodyPr/>
        <a:lstStyle/>
        <a:p>
          <a:endParaRPr lang="es-ES"/>
        </a:p>
      </dgm:t>
    </dgm:pt>
    <dgm:pt modelId="{ACFF3211-641A-4391-9536-01BBE6434C86}" type="sibTrans" cxnId="{0A1B1749-9DF7-4609-8539-24AB6A51FBF7}">
      <dgm:prSet/>
      <dgm:spPr/>
      <dgm:t>
        <a:bodyPr/>
        <a:lstStyle/>
        <a:p>
          <a:endParaRPr lang="es-ES"/>
        </a:p>
      </dgm:t>
    </dgm:pt>
    <dgm:pt modelId="{A10D02EC-1015-4CFD-9042-5FB5D3D829B9}" type="pres">
      <dgm:prSet presAssocID="{CA550A82-C214-4936-8F9A-9FDC974B93CA}" presName="linear" presStyleCnt="0">
        <dgm:presLayoutVars>
          <dgm:animLvl val="lvl"/>
          <dgm:resizeHandles val="exact"/>
        </dgm:presLayoutVars>
      </dgm:prSet>
      <dgm:spPr/>
    </dgm:pt>
    <dgm:pt modelId="{0A9B25FD-DA8D-4BA3-8561-E48A6BE3A77B}" type="pres">
      <dgm:prSet presAssocID="{250658C3-7C7D-4B94-AEAF-BCFDC1B40A16}" presName="parentText" presStyleLbl="node1" presStyleIdx="0" presStyleCnt="3" custLinFactNeighborX="-769" custLinFactNeighborY="-8178">
        <dgm:presLayoutVars>
          <dgm:chMax val="0"/>
          <dgm:bulletEnabled val="1"/>
        </dgm:presLayoutVars>
      </dgm:prSet>
      <dgm:spPr/>
    </dgm:pt>
    <dgm:pt modelId="{CA016E16-D3CE-4CAF-B376-58BB2E46DF48}" type="pres">
      <dgm:prSet presAssocID="{46E97D26-C152-47CD-AC86-FE8D95967887}" presName="spacer" presStyleCnt="0"/>
      <dgm:spPr/>
    </dgm:pt>
    <dgm:pt modelId="{4850920D-2752-4428-98DF-DB32FE3605ED}" type="pres">
      <dgm:prSet presAssocID="{E3123C7E-6A85-45A7-9A54-80FA9C48398B}" presName="parentText" presStyleLbl="node1" presStyleIdx="1" presStyleCnt="3" custLinFactNeighborX="3705" custLinFactNeighborY="-81410">
        <dgm:presLayoutVars>
          <dgm:chMax val="0"/>
          <dgm:bulletEnabled val="1"/>
        </dgm:presLayoutVars>
      </dgm:prSet>
      <dgm:spPr/>
    </dgm:pt>
    <dgm:pt modelId="{4AF01079-D12C-498A-A149-60D82BC1D84C}" type="pres">
      <dgm:prSet presAssocID="{791594F0-33B2-45C1-98ED-2357075B7638}" presName="spacer" presStyleCnt="0"/>
      <dgm:spPr/>
    </dgm:pt>
    <dgm:pt modelId="{E7B20985-0069-4305-A25C-8F3E33E18EE3}" type="pres">
      <dgm:prSet presAssocID="{FD82E2FC-C266-4B8F-95F1-003286A8F800}" presName="parentText" presStyleLbl="node1" presStyleIdx="2" presStyleCnt="3" custLinFactY="-7304" custLinFactNeighborY="-100000">
        <dgm:presLayoutVars>
          <dgm:chMax val="0"/>
          <dgm:bulletEnabled val="1"/>
        </dgm:presLayoutVars>
      </dgm:prSet>
      <dgm:spPr/>
    </dgm:pt>
  </dgm:ptLst>
  <dgm:cxnLst>
    <dgm:cxn modelId="{3B50670B-ED59-422B-8123-6F7CE0FB6763}" type="presOf" srcId="{CA550A82-C214-4936-8F9A-9FDC974B93CA}" destId="{A10D02EC-1015-4CFD-9042-5FB5D3D829B9}" srcOrd="0" destOrd="0" presId="urn:microsoft.com/office/officeart/2005/8/layout/vList2"/>
    <dgm:cxn modelId="{65EE945D-9600-47EE-B271-C20BC375C282}" srcId="{CA550A82-C214-4936-8F9A-9FDC974B93CA}" destId="{250658C3-7C7D-4B94-AEAF-BCFDC1B40A16}" srcOrd="0" destOrd="0" parTransId="{E4D96EDD-0A8B-4935-87BA-EB7FD25E32F4}" sibTransId="{46E97D26-C152-47CD-AC86-FE8D95967887}"/>
    <dgm:cxn modelId="{0E43E368-BA1C-4F2B-9261-E2E67AA8012C}" srcId="{CA550A82-C214-4936-8F9A-9FDC974B93CA}" destId="{E3123C7E-6A85-45A7-9A54-80FA9C48398B}" srcOrd="1" destOrd="0" parTransId="{C6DD2DEE-DA7A-4A5C-91B0-A5B28790DF04}" sibTransId="{791594F0-33B2-45C1-98ED-2357075B7638}"/>
    <dgm:cxn modelId="{0A1B1749-9DF7-4609-8539-24AB6A51FBF7}" srcId="{CA550A82-C214-4936-8F9A-9FDC974B93CA}" destId="{FD82E2FC-C266-4B8F-95F1-003286A8F800}" srcOrd="2" destOrd="0" parTransId="{D526274A-507E-45CB-9C42-89E56F83A931}" sibTransId="{ACFF3211-641A-4391-9536-01BBE6434C86}"/>
    <dgm:cxn modelId="{86A75C70-622A-480D-86AF-C29EB19DFD0E}" type="presOf" srcId="{E3123C7E-6A85-45A7-9A54-80FA9C48398B}" destId="{4850920D-2752-4428-98DF-DB32FE3605ED}" srcOrd="0" destOrd="0" presId="urn:microsoft.com/office/officeart/2005/8/layout/vList2"/>
    <dgm:cxn modelId="{AF70BC87-119A-401D-BDB6-87BC7891F033}" type="presOf" srcId="{FD82E2FC-C266-4B8F-95F1-003286A8F800}" destId="{E7B20985-0069-4305-A25C-8F3E33E18EE3}" srcOrd="0" destOrd="0" presId="urn:microsoft.com/office/officeart/2005/8/layout/vList2"/>
    <dgm:cxn modelId="{4D4074E3-4134-4A5F-99C9-4128845582C3}" type="presOf" srcId="{250658C3-7C7D-4B94-AEAF-BCFDC1B40A16}" destId="{0A9B25FD-DA8D-4BA3-8561-E48A6BE3A77B}" srcOrd="0" destOrd="0" presId="urn:microsoft.com/office/officeart/2005/8/layout/vList2"/>
    <dgm:cxn modelId="{E719F9D7-37E4-4B27-A654-E8AB01BBF9B7}" type="presParOf" srcId="{A10D02EC-1015-4CFD-9042-5FB5D3D829B9}" destId="{0A9B25FD-DA8D-4BA3-8561-E48A6BE3A77B}" srcOrd="0" destOrd="0" presId="urn:microsoft.com/office/officeart/2005/8/layout/vList2"/>
    <dgm:cxn modelId="{1FA04ABC-52AC-4674-B93F-E1BEFBC5D78C}" type="presParOf" srcId="{A10D02EC-1015-4CFD-9042-5FB5D3D829B9}" destId="{CA016E16-D3CE-4CAF-B376-58BB2E46DF48}" srcOrd="1" destOrd="0" presId="urn:microsoft.com/office/officeart/2005/8/layout/vList2"/>
    <dgm:cxn modelId="{9714ED2A-B494-45AE-AE73-E52A2A933E6E}" type="presParOf" srcId="{A10D02EC-1015-4CFD-9042-5FB5D3D829B9}" destId="{4850920D-2752-4428-98DF-DB32FE3605ED}" srcOrd="2" destOrd="0" presId="urn:microsoft.com/office/officeart/2005/8/layout/vList2"/>
    <dgm:cxn modelId="{5C44C1D4-8EE3-45C9-A198-A0F38854D8F9}" type="presParOf" srcId="{A10D02EC-1015-4CFD-9042-5FB5D3D829B9}" destId="{4AF01079-D12C-498A-A149-60D82BC1D84C}" srcOrd="3" destOrd="0" presId="urn:microsoft.com/office/officeart/2005/8/layout/vList2"/>
    <dgm:cxn modelId="{1FA8951D-9B23-4A08-AA8E-A362B33737D5}" type="presParOf" srcId="{A10D02EC-1015-4CFD-9042-5FB5D3D829B9}" destId="{E7B20985-0069-4305-A25C-8F3E33E18E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739D1-304B-4E80-836B-8B9F22206791}" type="doc">
      <dgm:prSet loTypeId="urn:microsoft.com/office/officeart/2005/8/layout/radial1" loCatId="cycle" qsTypeId="urn:microsoft.com/office/officeart/2005/8/quickstyle/simple5" qsCatId="simple" csTypeId="urn:microsoft.com/office/officeart/2005/8/colors/accent0_2" csCatId="mainScheme" phldr="1"/>
      <dgm:spPr/>
      <dgm:t>
        <a:bodyPr/>
        <a:lstStyle/>
        <a:p>
          <a:endParaRPr lang="es-US"/>
        </a:p>
      </dgm:t>
    </dgm:pt>
    <dgm:pt modelId="{8D2EC2B3-A342-4D7C-91FC-59484DF8EECA}">
      <dgm:prSet phldrT="[Texto]" custT="1"/>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rgbClr val="FF0000"/>
          </a:solidFill>
        </a:ln>
      </dgm:spPr>
      <dgm:t>
        <a:bodyPr/>
        <a:lstStyle/>
        <a:p>
          <a:r>
            <a:rPr lang="es-US" sz="2500" b="1" dirty="0">
              <a:solidFill>
                <a:srgbClr val="002060"/>
              </a:solidFill>
              <a:effectLst>
                <a:outerShdw blurRad="38100" dist="38100" dir="2700000" algn="tl">
                  <a:srgbClr val="000000">
                    <a:alpha val="43137"/>
                  </a:srgbClr>
                </a:outerShdw>
              </a:effectLst>
            </a:rPr>
            <a:t>Gestión Integral  de la Fauna Urbana</a:t>
          </a:r>
        </a:p>
        <a:p>
          <a:r>
            <a:rPr lang="es-US" sz="2500" b="1" dirty="0">
              <a:solidFill>
                <a:srgbClr val="002060"/>
              </a:solidFill>
              <a:effectLst>
                <a:outerShdw blurRad="38100" dist="38100" dir="2700000" algn="tl">
                  <a:srgbClr val="000000">
                    <a:alpha val="43137"/>
                  </a:srgbClr>
                </a:outerShdw>
              </a:effectLst>
            </a:rPr>
            <a:t>DMQ</a:t>
          </a:r>
        </a:p>
      </dgm:t>
    </dgm:pt>
    <dgm:pt modelId="{C91B8FC2-70A1-4147-8983-4B4C257E3273}" type="parTrans" cxnId="{B3714DEB-613D-41AF-AD7A-49E129F515FE}">
      <dgm:prSet/>
      <dgm:spPr/>
      <dgm:t>
        <a:bodyPr/>
        <a:lstStyle/>
        <a:p>
          <a:endParaRPr lang="es-US" sz="1200"/>
        </a:p>
      </dgm:t>
    </dgm:pt>
    <dgm:pt modelId="{31595A9D-07BD-4D69-ADAF-5C7034E5C642}" type="sibTrans" cxnId="{B3714DEB-613D-41AF-AD7A-49E129F515FE}">
      <dgm:prSet/>
      <dgm:spPr/>
      <dgm:t>
        <a:bodyPr/>
        <a:lstStyle/>
        <a:p>
          <a:endParaRPr lang="es-US" sz="1200"/>
        </a:p>
      </dgm:t>
    </dgm:pt>
    <dgm:pt modelId="{F7C290E2-5FBE-4779-AC9D-EB30749BB910}">
      <dgm:prSet phldrT="[Texto]" custT="1"/>
      <dgm:spPr>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 </a:t>
          </a:r>
        </a:p>
        <a:p>
          <a:r>
            <a:rPr lang="es-US" sz="1800" b="1" dirty="0">
              <a:solidFill>
                <a:srgbClr val="002060"/>
              </a:solidFill>
              <a:effectLst>
                <a:outerShdw blurRad="38100" dist="38100" dir="2700000" algn="tl">
                  <a:srgbClr val="000000">
                    <a:alpha val="43137"/>
                  </a:srgbClr>
                </a:outerShdw>
              </a:effectLst>
            </a:rPr>
            <a:t>Del Manejo de la Fauna Urbana</a:t>
          </a:r>
        </a:p>
      </dgm:t>
    </dgm:pt>
    <dgm:pt modelId="{B75F931B-B4CE-4E8B-B816-C192813B70E9}" type="parTrans" cxnId="{277EE286-E960-4B4A-9CC5-78CB265381D8}">
      <dgm:prSet custT="1"/>
      <dgm:spPr/>
      <dgm:t>
        <a:bodyPr/>
        <a:lstStyle/>
        <a:p>
          <a:endParaRPr lang="es-US" sz="1200"/>
        </a:p>
      </dgm:t>
    </dgm:pt>
    <dgm:pt modelId="{5C4B7ADB-8B81-40BC-8A37-12049FC5EEB0}" type="sibTrans" cxnId="{277EE286-E960-4B4A-9CC5-78CB265381D8}">
      <dgm:prSet/>
      <dgm:spPr/>
      <dgm:t>
        <a:bodyPr/>
        <a:lstStyle/>
        <a:p>
          <a:endParaRPr lang="es-US" sz="1200"/>
        </a:p>
      </dgm:t>
    </dgm:pt>
    <dgm:pt modelId="{B53038C9-87BD-4955-B7A2-90D3F84F9A80}">
      <dgm:prSet custT="1"/>
      <dgm:spPr>
        <a:noFill/>
        <a:ln>
          <a:solidFill>
            <a:srgbClr val="FF0000"/>
          </a:solidFill>
        </a:ln>
      </dgm:spPr>
      <dgm:t>
        <a:bodyPr/>
        <a:lstStyle/>
        <a:p>
          <a:r>
            <a:rPr lang="es-US" sz="3000" b="1" dirty="0">
              <a:solidFill>
                <a:srgbClr val="002060"/>
              </a:solidFill>
              <a:effectLst>
                <a:outerShdw blurRad="38100" dist="38100" dir="2700000" algn="tl">
                  <a:srgbClr val="000000">
                    <a:alpha val="43137"/>
                  </a:srgbClr>
                </a:outerShdw>
              </a:effectLst>
            </a:rPr>
            <a:t>Capítulo II.</a:t>
          </a:r>
        </a:p>
        <a:p>
          <a:r>
            <a:rPr lang="es-US" sz="3000" b="1" dirty="0">
              <a:solidFill>
                <a:srgbClr val="002060"/>
              </a:solidFill>
              <a:effectLst>
                <a:outerShdw blurRad="38100" dist="38100" dir="2700000" algn="tl">
                  <a:srgbClr val="000000">
                    <a:alpha val="43137"/>
                  </a:srgbClr>
                </a:outerShdw>
              </a:effectLst>
            </a:rPr>
            <a:t> De la Gestión Integral de la Fauna Urbana </a:t>
          </a:r>
        </a:p>
      </dgm:t>
    </dgm:pt>
    <dgm:pt modelId="{F5FF89D3-A034-48DC-9A13-038047ED3765}" type="parTrans" cxnId="{B7649F67-6113-4328-9C28-782160F23ADB}">
      <dgm:prSet custT="1"/>
      <dgm:spPr/>
      <dgm:t>
        <a:bodyPr/>
        <a:lstStyle/>
        <a:p>
          <a:endParaRPr lang="es-US" sz="1200"/>
        </a:p>
      </dgm:t>
    </dgm:pt>
    <dgm:pt modelId="{7C120C61-5220-4C8B-94D4-EE47F6DDDE31}" type="sibTrans" cxnId="{B7649F67-6113-4328-9C28-782160F23ADB}">
      <dgm:prSet/>
      <dgm:spPr/>
      <dgm:t>
        <a:bodyPr/>
        <a:lstStyle/>
        <a:p>
          <a:endParaRPr lang="es-US" sz="1200"/>
        </a:p>
      </dgm:t>
    </dgm:pt>
    <dgm:pt modelId="{75CF13E2-5886-4DE5-A38F-70FB261B6292}" type="pres">
      <dgm:prSet presAssocID="{D55739D1-304B-4E80-836B-8B9F22206791}" presName="cycle" presStyleCnt="0">
        <dgm:presLayoutVars>
          <dgm:chMax val="1"/>
          <dgm:dir/>
          <dgm:animLvl val="ctr"/>
          <dgm:resizeHandles val="exact"/>
        </dgm:presLayoutVars>
      </dgm:prSet>
      <dgm:spPr/>
    </dgm:pt>
    <dgm:pt modelId="{C814DBB4-EFF8-487A-8F28-32F8B1116D04}" type="pres">
      <dgm:prSet presAssocID="{8D2EC2B3-A342-4D7C-91FC-59484DF8EECA}" presName="centerShape" presStyleLbl="node0" presStyleIdx="0" presStyleCnt="1" custScaleX="263716" custScaleY="115730" custLinFactX="-30723" custLinFactNeighborX="-100000" custLinFactNeighborY="-2999"/>
      <dgm:spPr/>
    </dgm:pt>
    <dgm:pt modelId="{4BF8080B-D9EB-4BFC-B174-C5FB9E561975}" type="pres">
      <dgm:prSet presAssocID="{B75F931B-B4CE-4E8B-B816-C192813B70E9}" presName="Name9" presStyleLbl="parChTrans1D2" presStyleIdx="0" presStyleCnt="2"/>
      <dgm:spPr/>
    </dgm:pt>
    <dgm:pt modelId="{5FAD245A-1CB4-4A2B-BA3D-6AEF8A9C5886}" type="pres">
      <dgm:prSet presAssocID="{B75F931B-B4CE-4E8B-B816-C192813B70E9}" presName="connTx" presStyleLbl="parChTrans1D2" presStyleIdx="0" presStyleCnt="2"/>
      <dgm:spPr/>
    </dgm:pt>
    <dgm:pt modelId="{4A9936F8-C9AC-4969-A0D4-E9195BDC185C}" type="pres">
      <dgm:prSet presAssocID="{F7C290E2-5FBE-4779-AC9D-EB30749BB910}" presName="node" presStyleLbl="node1" presStyleIdx="0" presStyleCnt="2" custScaleX="118716" custRadScaleRad="84400" custRadScaleInc="-788">
        <dgm:presLayoutVars>
          <dgm:bulletEnabled val="1"/>
        </dgm:presLayoutVars>
      </dgm:prSet>
      <dgm:spPr/>
    </dgm:pt>
    <dgm:pt modelId="{B8B62762-3B40-4A9B-A98C-BB9971B369E3}" type="pres">
      <dgm:prSet presAssocID="{F5FF89D3-A034-48DC-9A13-038047ED3765}" presName="Name9" presStyleLbl="parChTrans1D2" presStyleIdx="1" presStyleCnt="2"/>
      <dgm:spPr/>
    </dgm:pt>
    <dgm:pt modelId="{20A7AE85-420E-40EC-96AC-A69FF8D28C17}" type="pres">
      <dgm:prSet presAssocID="{F5FF89D3-A034-48DC-9A13-038047ED3765}" presName="connTx" presStyleLbl="parChTrans1D2" presStyleIdx="1" presStyleCnt="2"/>
      <dgm:spPr/>
    </dgm:pt>
    <dgm:pt modelId="{2696A308-8CD6-436A-AFA2-7106A2431FD3}" type="pres">
      <dgm:prSet presAssocID="{B53038C9-87BD-4955-B7A2-90D3F84F9A80}" presName="node" presStyleLbl="node1" presStyleIdx="1" presStyleCnt="2" custScaleX="227916" custScaleY="227986" custRadScaleRad="129476" custRadScaleInc="-112461">
        <dgm:presLayoutVars>
          <dgm:bulletEnabled val="1"/>
        </dgm:presLayoutVars>
      </dgm:prSet>
      <dgm:spPr/>
    </dgm:pt>
  </dgm:ptLst>
  <dgm:cxnLst>
    <dgm:cxn modelId="{3C6C451F-8396-479A-808B-2C17C85D79E2}" type="presOf" srcId="{8D2EC2B3-A342-4D7C-91FC-59484DF8EECA}" destId="{C814DBB4-EFF8-487A-8F28-32F8B1116D04}" srcOrd="0" destOrd="0" presId="urn:microsoft.com/office/officeart/2005/8/layout/radial1"/>
    <dgm:cxn modelId="{5D88DE3E-DD82-4ABC-8A59-12E5E6EF9723}" type="presOf" srcId="{F5FF89D3-A034-48DC-9A13-038047ED3765}" destId="{20A7AE85-420E-40EC-96AC-A69FF8D28C17}" srcOrd="1" destOrd="0" presId="urn:microsoft.com/office/officeart/2005/8/layout/radial1"/>
    <dgm:cxn modelId="{B7649F67-6113-4328-9C28-782160F23ADB}" srcId="{8D2EC2B3-A342-4D7C-91FC-59484DF8EECA}" destId="{B53038C9-87BD-4955-B7A2-90D3F84F9A80}" srcOrd="1" destOrd="0" parTransId="{F5FF89D3-A034-48DC-9A13-038047ED3765}" sibTransId="{7C120C61-5220-4C8B-94D4-EE47F6DDDE31}"/>
    <dgm:cxn modelId="{339D216A-E445-46E5-BF57-7C6977BE8A88}" type="presOf" srcId="{F7C290E2-5FBE-4779-AC9D-EB30749BB910}" destId="{4A9936F8-C9AC-4969-A0D4-E9195BDC185C}" srcOrd="0" destOrd="0" presId="urn:microsoft.com/office/officeart/2005/8/layout/radial1"/>
    <dgm:cxn modelId="{427F3955-FD74-4232-A6DA-A53C916620A9}" type="presOf" srcId="{D55739D1-304B-4E80-836B-8B9F22206791}" destId="{75CF13E2-5886-4DE5-A38F-70FB261B6292}" srcOrd="0" destOrd="0" presId="urn:microsoft.com/office/officeart/2005/8/layout/radial1"/>
    <dgm:cxn modelId="{277EE286-E960-4B4A-9CC5-78CB265381D8}" srcId="{8D2EC2B3-A342-4D7C-91FC-59484DF8EECA}" destId="{F7C290E2-5FBE-4779-AC9D-EB30749BB910}" srcOrd="0" destOrd="0" parTransId="{B75F931B-B4CE-4E8B-B816-C192813B70E9}" sibTransId="{5C4B7ADB-8B81-40BC-8A37-12049FC5EEB0}"/>
    <dgm:cxn modelId="{ECB9B9A3-4A55-48C1-A259-40D60FDFC768}" type="presOf" srcId="{B75F931B-B4CE-4E8B-B816-C192813B70E9}" destId="{5FAD245A-1CB4-4A2B-BA3D-6AEF8A9C5886}" srcOrd="1" destOrd="0" presId="urn:microsoft.com/office/officeart/2005/8/layout/radial1"/>
    <dgm:cxn modelId="{6B4B8AAD-DD7B-441B-86E8-611F255E29ED}" type="presOf" srcId="{B75F931B-B4CE-4E8B-B816-C192813B70E9}" destId="{4BF8080B-D9EB-4BFC-B174-C5FB9E561975}" srcOrd="0" destOrd="0" presId="urn:microsoft.com/office/officeart/2005/8/layout/radial1"/>
    <dgm:cxn modelId="{B8B12DCB-73AE-427A-95B8-7B36A324733B}" type="presOf" srcId="{F5FF89D3-A034-48DC-9A13-038047ED3765}" destId="{B8B62762-3B40-4A9B-A98C-BB9971B369E3}" srcOrd="0" destOrd="0" presId="urn:microsoft.com/office/officeart/2005/8/layout/radial1"/>
    <dgm:cxn modelId="{928011DF-268F-425E-B35D-CC5E88D044B0}" type="presOf" srcId="{B53038C9-87BD-4955-B7A2-90D3F84F9A80}" destId="{2696A308-8CD6-436A-AFA2-7106A2431FD3}" srcOrd="0" destOrd="0" presId="urn:microsoft.com/office/officeart/2005/8/layout/radial1"/>
    <dgm:cxn modelId="{B3714DEB-613D-41AF-AD7A-49E129F515FE}" srcId="{D55739D1-304B-4E80-836B-8B9F22206791}" destId="{8D2EC2B3-A342-4D7C-91FC-59484DF8EECA}" srcOrd="0" destOrd="0" parTransId="{C91B8FC2-70A1-4147-8983-4B4C257E3273}" sibTransId="{31595A9D-07BD-4D69-ADAF-5C7034E5C642}"/>
    <dgm:cxn modelId="{79B919B1-1D9A-45FE-9014-F6C4CDE025DD}" type="presParOf" srcId="{75CF13E2-5886-4DE5-A38F-70FB261B6292}" destId="{C814DBB4-EFF8-487A-8F28-32F8B1116D04}" srcOrd="0" destOrd="0" presId="urn:microsoft.com/office/officeart/2005/8/layout/radial1"/>
    <dgm:cxn modelId="{33250C69-87B1-46B2-B161-26E3841C226F}" type="presParOf" srcId="{75CF13E2-5886-4DE5-A38F-70FB261B6292}" destId="{4BF8080B-D9EB-4BFC-B174-C5FB9E561975}" srcOrd="1" destOrd="0" presId="urn:microsoft.com/office/officeart/2005/8/layout/radial1"/>
    <dgm:cxn modelId="{0D038048-616E-4DDD-81EE-855D76A44712}" type="presParOf" srcId="{4BF8080B-D9EB-4BFC-B174-C5FB9E561975}" destId="{5FAD245A-1CB4-4A2B-BA3D-6AEF8A9C5886}" srcOrd="0" destOrd="0" presId="urn:microsoft.com/office/officeart/2005/8/layout/radial1"/>
    <dgm:cxn modelId="{42DC8CC3-631A-4A54-A2FE-479B7E7C0692}" type="presParOf" srcId="{75CF13E2-5886-4DE5-A38F-70FB261B6292}" destId="{4A9936F8-C9AC-4969-A0D4-E9195BDC185C}" srcOrd="2" destOrd="0" presId="urn:microsoft.com/office/officeart/2005/8/layout/radial1"/>
    <dgm:cxn modelId="{366E6A34-F336-4CFE-A474-2F53EF31F329}" type="presParOf" srcId="{75CF13E2-5886-4DE5-A38F-70FB261B6292}" destId="{B8B62762-3B40-4A9B-A98C-BB9971B369E3}" srcOrd="3" destOrd="0" presId="urn:microsoft.com/office/officeart/2005/8/layout/radial1"/>
    <dgm:cxn modelId="{00F79ADB-9709-490B-995B-1849FFFBBC62}" type="presParOf" srcId="{B8B62762-3B40-4A9B-A98C-BB9971B369E3}" destId="{20A7AE85-420E-40EC-96AC-A69FF8D28C17}" srcOrd="0" destOrd="0" presId="urn:microsoft.com/office/officeart/2005/8/layout/radial1"/>
    <dgm:cxn modelId="{A49467B7-D0CC-40B6-8030-440BA918E6D6}" type="presParOf" srcId="{75CF13E2-5886-4DE5-A38F-70FB261B6292}" destId="{2696A308-8CD6-436A-AFA2-7106A2431FD3}"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739D1-304B-4E80-836B-8B9F22206791}" type="doc">
      <dgm:prSet loTypeId="urn:microsoft.com/office/officeart/2005/8/layout/radial1" loCatId="cycle" qsTypeId="urn:microsoft.com/office/officeart/2005/8/quickstyle/simple5" qsCatId="simple" csTypeId="urn:microsoft.com/office/officeart/2005/8/colors/accent0_2" csCatId="mainScheme" phldr="1"/>
      <dgm:spPr/>
      <dgm:t>
        <a:bodyPr/>
        <a:lstStyle/>
        <a:p>
          <a:endParaRPr lang="es-US"/>
        </a:p>
      </dgm:t>
    </dgm:pt>
    <dgm:pt modelId="{8D2EC2B3-A342-4D7C-91FC-59484DF8EECA}">
      <dgm:prSet phldrT="[Texto]" custT="1"/>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rgbClr val="FF0000"/>
          </a:solidFill>
        </a:ln>
      </dgm:spPr>
      <dgm:t>
        <a:bodyPr/>
        <a:lstStyle/>
        <a:p>
          <a:r>
            <a:rPr lang="es-US" sz="2500" b="1" dirty="0">
              <a:solidFill>
                <a:srgbClr val="002060"/>
              </a:solidFill>
              <a:effectLst>
                <a:outerShdw blurRad="38100" dist="38100" dir="2700000" algn="tl">
                  <a:srgbClr val="000000">
                    <a:alpha val="43137"/>
                  </a:srgbClr>
                </a:outerShdw>
              </a:effectLst>
            </a:rPr>
            <a:t>Gestión Integral  de la Fauna Urbana</a:t>
          </a:r>
        </a:p>
        <a:p>
          <a:r>
            <a:rPr lang="es-US" sz="2500" b="1" dirty="0">
              <a:solidFill>
                <a:srgbClr val="002060"/>
              </a:solidFill>
              <a:effectLst>
                <a:outerShdw blurRad="38100" dist="38100" dir="2700000" algn="tl">
                  <a:srgbClr val="000000">
                    <a:alpha val="43137"/>
                  </a:srgbClr>
                </a:outerShdw>
              </a:effectLst>
            </a:rPr>
            <a:t>DMQ</a:t>
          </a:r>
        </a:p>
      </dgm:t>
    </dgm:pt>
    <dgm:pt modelId="{C91B8FC2-70A1-4147-8983-4B4C257E3273}" type="parTrans" cxnId="{B3714DEB-613D-41AF-AD7A-49E129F515FE}">
      <dgm:prSet/>
      <dgm:spPr/>
      <dgm:t>
        <a:bodyPr/>
        <a:lstStyle/>
        <a:p>
          <a:endParaRPr lang="es-US" sz="1200"/>
        </a:p>
      </dgm:t>
    </dgm:pt>
    <dgm:pt modelId="{31595A9D-07BD-4D69-ADAF-5C7034E5C642}" type="sibTrans" cxnId="{B3714DEB-613D-41AF-AD7A-49E129F515FE}">
      <dgm:prSet/>
      <dgm:spPr/>
      <dgm:t>
        <a:bodyPr/>
        <a:lstStyle/>
        <a:p>
          <a:endParaRPr lang="es-US" sz="1200"/>
        </a:p>
      </dgm:t>
    </dgm:pt>
    <dgm:pt modelId="{F7C290E2-5FBE-4779-AC9D-EB30749BB910}">
      <dgm:prSet phldrT="[Texto]" custT="1"/>
      <dgm:spPr>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 </a:t>
          </a:r>
        </a:p>
        <a:p>
          <a:r>
            <a:rPr lang="es-US" sz="1800" b="1" dirty="0">
              <a:solidFill>
                <a:srgbClr val="002060"/>
              </a:solidFill>
              <a:effectLst>
                <a:outerShdw blurRad="38100" dist="38100" dir="2700000" algn="tl">
                  <a:srgbClr val="000000">
                    <a:alpha val="43137"/>
                  </a:srgbClr>
                </a:outerShdw>
              </a:effectLst>
            </a:rPr>
            <a:t>Del Manejo de la Fauna Urbana</a:t>
          </a:r>
        </a:p>
      </dgm:t>
    </dgm:pt>
    <dgm:pt modelId="{B75F931B-B4CE-4E8B-B816-C192813B70E9}" type="parTrans" cxnId="{277EE286-E960-4B4A-9CC5-78CB265381D8}">
      <dgm:prSet custT="1"/>
      <dgm:spPr/>
      <dgm:t>
        <a:bodyPr/>
        <a:lstStyle/>
        <a:p>
          <a:endParaRPr lang="es-US" sz="1200"/>
        </a:p>
      </dgm:t>
    </dgm:pt>
    <dgm:pt modelId="{5C4B7ADB-8B81-40BC-8A37-12049FC5EEB0}" type="sibTrans" cxnId="{277EE286-E960-4B4A-9CC5-78CB265381D8}">
      <dgm:prSet/>
      <dgm:spPr/>
      <dgm:t>
        <a:bodyPr/>
        <a:lstStyle/>
        <a:p>
          <a:endParaRPr lang="es-US" sz="1200"/>
        </a:p>
      </dgm:t>
    </dgm:pt>
    <dgm:pt modelId="{743860D5-D332-485B-A77A-115C64D8614A}">
      <dgm:prSet custT="1"/>
      <dgm:spPr>
        <a:noFill/>
        <a:ln>
          <a:solidFill>
            <a:srgbClr val="FF0000"/>
          </a:solidFill>
        </a:ln>
      </dgm:spPr>
      <dgm:t>
        <a:bodyPr/>
        <a:lstStyle/>
        <a:p>
          <a:r>
            <a:rPr lang="es-US" sz="3000" b="1" dirty="0">
              <a:solidFill>
                <a:srgbClr val="002060"/>
              </a:solidFill>
              <a:effectLst>
                <a:outerShdw blurRad="38100" dist="38100" dir="2700000" algn="tl">
                  <a:srgbClr val="000000">
                    <a:alpha val="43137"/>
                  </a:srgbClr>
                </a:outerShdw>
              </a:effectLst>
            </a:rPr>
            <a:t>Capítulo III.</a:t>
          </a:r>
        </a:p>
        <a:p>
          <a:r>
            <a:rPr lang="es-US" sz="3000" b="1" dirty="0">
              <a:solidFill>
                <a:srgbClr val="002060"/>
              </a:solidFill>
              <a:effectLst>
                <a:outerShdw blurRad="38100" dist="38100" dir="2700000" algn="tl">
                  <a:srgbClr val="000000">
                    <a:alpha val="43137"/>
                  </a:srgbClr>
                </a:outerShdw>
              </a:effectLst>
            </a:rPr>
            <a:t>De la Protección de la Fauna Urbana </a:t>
          </a:r>
        </a:p>
      </dgm:t>
    </dgm:pt>
    <dgm:pt modelId="{59917F1C-B618-4739-8925-478066684A6D}" type="parTrans" cxnId="{6739C8A5-4F82-48C6-930C-7C34EBDF6F57}">
      <dgm:prSet custT="1"/>
      <dgm:spPr/>
      <dgm:t>
        <a:bodyPr/>
        <a:lstStyle/>
        <a:p>
          <a:endParaRPr lang="es-US" sz="1200"/>
        </a:p>
      </dgm:t>
    </dgm:pt>
    <dgm:pt modelId="{02715B69-992F-4406-A7A5-8ED0D2444E96}" type="sibTrans" cxnId="{6739C8A5-4F82-48C6-930C-7C34EBDF6F57}">
      <dgm:prSet/>
      <dgm:spPr/>
      <dgm:t>
        <a:bodyPr/>
        <a:lstStyle/>
        <a:p>
          <a:endParaRPr lang="es-US" sz="1200"/>
        </a:p>
      </dgm:t>
    </dgm:pt>
    <dgm:pt modelId="{B53038C9-87BD-4955-B7A2-90D3F84F9A80}">
      <dgm:prSet custT="1"/>
      <dgm:spPr>
        <a:no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II.</a:t>
          </a:r>
        </a:p>
        <a:p>
          <a:r>
            <a:rPr lang="es-US" sz="1800" b="1" dirty="0">
              <a:solidFill>
                <a:srgbClr val="002060"/>
              </a:solidFill>
              <a:effectLst>
                <a:outerShdw blurRad="38100" dist="38100" dir="2700000" algn="tl">
                  <a:srgbClr val="000000">
                    <a:alpha val="43137"/>
                  </a:srgbClr>
                </a:outerShdw>
              </a:effectLst>
            </a:rPr>
            <a:t> De la Gestión Integral de la Fauna Urbana </a:t>
          </a:r>
        </a:p>
      </dgm:t>
    </dgm:pt>
    <dgm:pt modelId="{F5FF89D3-A034-48DC-9A13-038047ED3765}" type="parTrans" cxnId="{B7649F67-6113-4328-9C28-782160F23ADB}">
      <dgm:prSet custT="1"/>
      <dgm:spPr/>
      <dgm:t>
        <a:bodyPr/>
        <a:lstStyle/>
        <a:p>
          <a:endParaRPr lang="es-US" sz="1200"/>
        </a:p>
      </dgm:t>
    </dgm:pt>
    <dgm:pt modelId="{7C120C61-5220-4C8B-94D4-EE47F6DDDE31}" type="sibTrans" cxnId="{B7649F67-6113-4328-9C28-782160F23ADB}">
      <dgm:prSet/>
      <dgm:spPr/>
      <dgm:t>
        <a:bodyPr/>
        <a:lstStyle/>
        <a:p>
          <a:endParaRPr lang="es-US" sz="1200"/>
        </a:p>
      </dgm:t>
    </dgm:pt>
    <dgm:pt modelId="{75CF13E2-5886-4DE5-A38F-70FB261B6292}" type="pres">
      <dgm:prSet presAssocID="{D55739D1-304B-4E80-836B-8B9F22206791}" presName="cycle" presStyleCnt="0">
        <dgm:presLayoutVars>
          <dgm:chMax val="1"/>
          <dgm:dir/>
          <dgm:animLvl val="ctr"/>
          <dgm:resizeHandles val="exact"/>
        </dgm:presLayoutVars>
      </dgm:prSet>
      <dgm:spPr/>
    </dgm:pt>
    <dgm:pt modelId="{C814DBB4-EFF8-487A-8F28-32F8B1116D04}" type="pres">
      <dgm:prSet presAssocID="{8D2EC2B3-A342-4D7C-91FC-59484DF8EECA}" presName="centerShape" presStyleLbl="node0" presStyleIdx="0" presStyleCnt="1" custScaleX="183157" custScaleY="115730" custLinFactX="-30723" custLinFactNeighborX="-100000" custLinFactNeighborY="-2999"/>
      <dgm:spPr/>
    </dgm:pt>
    <dgm:pt modelId="{4BF8080B-D9EB-4BFC-B174-C5FB9E561975}" type="pres">
      <dgm:prSet presAssocID="{B75F931B-B4CE-4E8B-B816-C192813B70E9}" presName="Name9" presStyleLbl="parChTrans1D2" presStyleIdx="0" presStyleCnt="3"/>
      <dgm:spPr/>
    </dgm:pt>
    <dgm:pt modelId="{5FAD245A-1CB4-4A2B-BA3D-6AEF8A9C5886}" type="pres">
      <dgm:prSet presAssocID="{B75F931B-B4CE-4E8B-B816-C192813B70E9}" presName="connTx" presStyleLbl="parChTrans1D2" presStyleIdx="0" presStyleCnt="3"/>
      <dgm:spPr/>
    </dgm:pt>
    <dgm:pt modelId="{4A9936F8-C9AC-4969-A0D4-E9195BDC185C}" type="pres">
      <dgm:prSet presAssocID="{F7C290E2-5FBE-4779-AC9D-EB30749BB910}" presName="node" presStyleLbl="node1" presStyleIdx="0" presStyleCnt="3" custScaleX="118716">
        <dgm:presLayoutVars>
          <dgm:bulletEnabled val="1"/>
        </dgm:presLayoutVars>
      </dgm:prSet>
      <dgm:spPr/>
    </dgm:pt>
    <dgm:pt modelId="{B8B62762-3B40-4A9B-A98C-BB9971B369E3}" type="pres">
      <dgm:prSet presAssocID="{F5FF89D3-A034-48DC-9A13-038047ED3765}" presName="Name9" presStyleLbl="parChTrans1D2" presStyleIdx="1" presStyleCnt="3"/>
      <dgm:spPr/>
    </dgm:pt>
    <dgm:pt modelId="{20A7AE85-420E-40EC-96AC-A69FF8D28C17}" type="pres">
      <dgm:prSet presAssocID="{F5FF89D3-A034-48DC-9A13-038047ED3765}" presName="connTx" presStyleLbl="parChTrans1D2" presStyleIdx="1" presStyleCnt="3"/>
      <dgm:spPr/>
    </dgm:pt>
    <dgm:pt modelId="{2696A308-8CD6-436A-AFA2-7106A2431FD3}" type="pres">
      <dgm:prSet presAssocID="{B53038C9-87BD-4955-B7A2-90D3F84F9A80}" presName="node" presStyleLbl="node1" presStyleIdx="1" presStyleCnt="3" custScaleX="146989" custRadScaleRad="119328" custRadScaleInc="-100609">
        <dgm:presLayoutVars>
          <dgm:bulletEnabled val="1"/>
        </dgm:presLayoutVars>
      </dgm:prSet>
      <dgm:spPr/>
    </dgm:pt>
    <dgm:pt modelId="{2800B955-BEE4-4FA9-8E8A-A9323C30C407}" type="pres">
      <dgm:prSet presAssocID="{59917F1C-B618-4739-8925-478066684A6D}" presName="Name9" presStyleLbl="parChTrans1D2" presStyleIdx="2" presStyleCnt="3"/>
      <dgm:spPr/>
    </dgm:pt>
    <dgm:pt modelId="{00E6572D-843C-483B-8639-30395EF8CC16}" type="pres">
      <dgm:prSet presAssocID="{59917F1C-B618-4739-8925-478066684A6D}" presName="connTx" presStyleLbl="parChTrans1D2" presStyleIdx="2" presStyleCnt="3"/>
      <dgm:spPr/>
    </dgm:pt>
    <dgm:pt modelId="{95FF2393-57E3-404C-AF28-0F929923B759}" type="pres">
      <dgm:prSet presAssocID="{743860D5-D332-485B-A77A-115C64D8614A}" presName="node" presStyleLbl="node1" presStyleIdx="2" presStyleCnt="3" custScaleX="229783" custScaleY="131609" custRadScaleRad="105847" custRadScaleInc="-214580">
        <dgm:presLayoutVars>
          <dgm:bulletEnabled val="1"/>
        </dgm:presLayoutVars>
      </dgm:prSet>
      <dgm:spPr/>
    </dgm:pt>
  </dgm:ptLst>
  <dgm:cxnLst>
    <dgm:cxn modelId="{89E6AE01-9F72-47A3-81D5-B1C3E02220E3}" type="presOf" srcId="{8D2EC2B3-A342-4D7C-91FC-59484DF8EECA}" destId="{C814DBB4-EFF8-487A-8F28-32F8B1116D04}" srcOrd="0" destOrd="0" presId="urn:microsoft.com/office/officeart/2005/8/layout/radial1"/>
    <dgm:cxn modelId="{CB5C6411-25D4-4351-9C08-07EFD22E3C0E}" type="presOf" srcId="{B75F931B-B4CE-4E8B-B816-C192813B70E9}" destId="{5FAD245A-1CB4-4A2B-BA3D-6AEF8A9C5886}" srcOrd="1" destOrd="0" presId="urn:microsoft.com/office/officeart/2005/8/layout/radial1"/>
    <dgm:cxn modelId="{559F982B-C25D-422E-B05C-B8ABC1C4BE4A}" type="presOf" srcId="{F5FF89D3-A034-48DC-9A13-038047ED3765}" destId="{20A7AE85-420E-40EC-96AC-A69FF8D28C17}" srcOrd="1" destOrd="0" presId="urn:microsoft.com/office/officeart/2005/8/layout/radial1"/>
    <dgm:cxn modelId="{318A212D-9494-4398-A44A-43EE7A5D6D80}" type="presOf" srcId="{D55739D1-304B-4E80-836B-8B9F22206791}" destId="{75CF13E2-5886-4DE5-A38F-70FB261B6292}" srcOrd="0" destOrd="0" presId="urn:microsoft.com/office/officeart/2005/8/layout/radial1"/>
    <dgm:cxn modelId="{6EE42340-6ED7-4178-8C07-CE26F8BB713C}" type="presOf" srcId="{B75F931B-B4CE-4E8B-B816-C192813B70E9}" destId="{4BF8080B-D9EB-4BFC-B174-C5FB9E561975}" srcOrd="0" destOrd="0" presId="urn:microsoft.com/office/officeart/2005/8/layout/radial1"/>
    <dgm:cxn modelId="{31C33163-B59F-4FE8-8EEB-099E712EEDA3}" type="presOf" srcId="{B53038C9-87BD-4955-B7A2-90D3F84F9A80}" destId="{2696A308-8CD6-436A-AFA2-7106A2431FD3}" srcOrd="0" destOrd="0" presId="urn:microsoft.com/office/officeart/2005/8/layout/radial1"/>
    <dgm:cxn modelId="{99514565-4F1C-47C5-B344-FD4CE652D91E}" type="presOf" srcId="{F5FF89D3-A034-48DC-9A13-038047ED3765}" destId="{B8B62762-3B40-4A9B-A98C-BB9971B369E3}" srcOrd="0" destOrd="0" presId="urn:microsoft.com/office/officeart/2005/8/layout/radial1"/>
    <dgm:cxn modelId="{B7649F67-6113-4328-9C28-782160F23ADB}" srcId="{8D2EC2B3-A342-4D7C-91FC-59484DF8EECA}" destId="{B53038C9-87BD-4955-B7A2-90D3F84F9A80}" srcOrd="1" destOrd="0" parTransId="{F5FF89D3-A034-48DC-9A13-038047ED3765}" sibTransId="{7C120C61-5220-4C8B-94D4-EE47F6DDDE31}"/>
    <dgm:cxn modelId="{277EE286-E960-4B4A-9CC5-78CB265381D8}" srcId="{8D2EC2B3-A342-4D7C-91FC-59484DF8EECA}" destId="{F7C290E2-5FBE-4779-AC9D-EB30749BB910}" srcOrd="0" destOrd="0" parTransId="{B75F931B-B4CE-4E8B-B816-C192813B70E9}" sibTransId="{5C4B7ADB-8B81-40BC-8A37-12049FC5EEB0}"/>
    <dgm:cxn modelId="{62902F88-CDAF-4DEF-93D9-10F9FC6E78CC}" type="presOf" srcId="{743860D5-D332-485B-A77A-115C64D8614A}" destId="{95FF2393-57E3-404C-AF28-0F929923B759}" srcOrd="0" destOrd="0" presId="urn:microsoft.com/office/officeart/2005/8/layout/radial1"/>
    <dgm:cxn modelId="{57CDC1A4-C69D-487A-B62A-05B5C0082B63}" type="presOf" srcId="{59917F1C-B618-4739-8925-478066684A6D}" destId="{00E6572D-843C-483B-8639-30395EF8CC16}" srcOrd="1" destOrd="0" presId="urn:microsoft.com/office/officeart/2005/8/layout/radial1"/>
    <dgm:cxn modelId="{6739C8A5-4F82-48C6-930C-7C34EBDF6F57}" srcId="{8D2EC2B3-A342-4D7C-91FC-59484DF8EECA}" destId="{743860D5-D332-485B-A77A-115C64D8614A}" srcOrd="2" destOrd="0" parTransId="{59917F1C-B618-4739-8925-478066684A6D}" sibTransId="{02715B69-992F-4406-A7A5-8ED0D2444E96}"/>
    <dgm:cxn modelId="{BE8167AC-35DC-4C73-A666-C1AF73041377}" type="presOf" srcId="{F7C290E2-5FBE-4779-AC9D-EB30749BB910}" destId="{4A9936F8-C9AC-4969-A0D4-E9195BDC185C}" srcOrd="0" destOrd="0" presId="urn:microsoft.com/office/officeart/2005/8/layout/radial1"/>
    <dgm:cxn modelId="{487812AD-FCEA-4908-BF06-5E9A10C87482}" type="presOf" srcId="{59917F1C-B618-4739-8925-478066684A6D}" destId="{2800B955-BEE4-4FA9-8E8A-A9323C30C407}" srcOrd="0" destOrd="0" presId="urn:microsoft.com/office/officeart/2005/8/layout/radial1"/>
    <dgm:cxn modelId="{B3714DEB-613D-41AF-AD7A-49E129F515FE}" srcId="{D55739D1-304B-4E80-836B-8B9F22206791}" destId="{8D2EC2B3-A342-4D7C-91FC-59484DF8EECA}" srcOrd="0" destOrd="0" parTransId="{C91B8FC2-70A1-4147-8983-4B4C257E3273}" sibTransId="{31595A9D-07BD-4D69-ADAF-5C7034E5C642}"/>
    <dgm:cxn modelId="{037847F5-CAFE-4EF1-884F-A513E6239511}" type="presParOf" srcId="{75CF13E2-5886-4DE5-A38F-70FB261B6292}" destId="{C814DBB4-EFF8-487A-8F28-32F8B1116D04}" srcOrd="0" destOrd="0" presId="urn:microsoft.com/office/officeart/2005/8/layout/radial1"/>
    <dgm:cxn modelId="{B584E772-4E97-40E7-BF1D-55B9B058C75F}" type="presParOf" srcId="{75CF13E2-5886-4DE5-A38F-70FB261B6292}" destId="{4BF8080B-D9EB-4BFC-B174-C5FB9E561975}" srcOrd="1" destOrd="0" presId="urn:microsoft.com/office/officeart/2005/8/layout/radial1"/>
    <dgm:cxn modelId="{2B17C9F0-E474-4B18-AF34-6DBAC60475B3}" type="presParOf" srcId="{4BF8080B-D9EB-4BFC-B174-C5FB9E561975}" destId="{5FAD245A-1CB4-4A2B-BA3D-6AEF8A9C5886}" srcOrd="0" destOrd="0" presId="urn:microsoft.com/office/officeart/2005/8/layout/radial1"/>
    <dgm:cxn modelId="{7C483714-B1C0-4409-9670-6394CC5D350A}" type="presParOf" srcId="{75CF13E2-5886-4DE5-A38F-70FB261B6292}" destId="{4A9936F8-C9AC-4969-A0D4-E9195BDC185C}" srcOrd="2" destOrd="0" presId="urn:microsoft.com/office/officeart/2005/8/layout/radial1"/>
    <dgm:cxn modelId="{F6C06AD6-144B-487B-9FC6-33F7B7F55D69}" type="presParOf" srcId="{75CF13E2-5886-4DE5-A38F-70FB261B6292}" destId="{B8B62762-3B40-4A9B-A98C-BB9971B369E3}" srcOrd="3" destOrd="0" presId="urn:microsoft.com/office/officeart/2005/8/layout/radial1"/>
    <dgm:cxn modelId="{418EF047-AC88-41B6-A64D-1C1C1BF29883}" type="presParOf" srcId="{B8B62762-3B40-4A9B-A98C-BB9971B369E3}" destId="{20A7AE85-420E-40EC-96AC-A69FF8D28C17}" srcOrd="0" destOrd="0" presId="urn:microsoft.com/office/officeart/2005/8/layout/radial1"/>
    <dgm:cxn modelId="{04175E39-2D36-458B-9FA5-6A501C0B4073}" type="presParOf" srcId="{75CF13E2-5886-4DE5-A38F-70FB261B6292}" destId="{2696A308-8CD6-436A-AFA2-7106A2431FD3}" srcOrd="4" destOrd="0" presId="urn:microsoft.com/office/officeart/2005/8/layout/radial1"/>
    <dgm:cxn modelId="{305C639C-9E8C-4038-A919-1297EA2185B8}" type="presParOf" srcId="{75CF13E2-5886-4DE5-A38F-70FB261B6292}" destId="{2800B955-BEE4-4FA9-8E8A-A9323C30C407}" srcOrd="5" destOrd="0" presId="urn:microsoft.com/office/officeart/2005/8/layout/radial1"/>
    <dgm:cxn modelId="{B84CE25A-C82D-4E60-B47A-DD1803168A2B}" type="presParOf" srcId="{2800B955-BEE4-4FA9-8E8A-A9323C30C407}" destId="{00E6572D-843C-483B-8639-30395EF8CC16}" srcOrd="0" destOrd="0" presId="urn:microsoft.com/office/officeart/2005/8/layout/radial1"/>
    <dgm:cxn modelId="{44675304-7009-4A41-8A69-D0E81A53B828}" type="presParOf" srcId="{75CF13E2-5886-4DE5-A38F-70FB261B6292}" destId="{95FF2393-57E3-404C-AF28-0F929923B759}"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739D1-304B-4E80-836B-8B9F22206791}" type="doc">
      <dgm:prSet loTypeId="urn:microsoft.com/office/officeart/2005/8/layout/radial1" loCatId="cycle" qsTypeId="urn:microsoft.com/office/officeart/2005/8/quickstyle/simple5" qsCatId="simple" csTypeId="urn:microsoft.com/office/officeart/2005/8/colors/accent0_2" csCatId="mainScheme" phldr="1"/>
      <dgm:spPr/>
      <dgm:t>
        <a:bodyPr/>
        <a:lstStyle/>
        <a:p>
          <a:endParaRPr lang="es-US"/>
        </a:p>
      </dgm:t>
    </dgm:pt>
    <dgm:pt modelId="{8D2EC2B3-A342-4D7C-91FC-59484DF8EECA}">
      <dgm:prSet phldrT="[Texto]" custT="1"/>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rgbClr val="FF0000"/>
          </a:solidFill>
        </a:ln>
      </dgm:spPr>
      <dgm:t>
        <a:bodyPr/>
        <a:lstStyle/>
        <a:p>
          <a:r>
            <a:rPr lang="es-US" sz="2500" b="1" dirty="0">
              <a:solidFill>
                <a:srgbClr val="002060"/>
              </a:solidFill>
              <a:effectLst>
                <a:outerShdw blurRad="38100" dist="38100" dir="2700000" algn="tl">
                  <a:srgbClr val="000000">
                    <a:alpha val="43137"/>
                  </a:srgbClr>
                </a:outerShdw>
              </a:effectLst>
            </a:rPr>
            <a:t>Gestión Integral  de la Fauna Urbana</a:t>
          </a:r>
        </a:p>
        <a:p>
          <a:r>
            <a:rPr lang="es-US" sz="2500" b="1" dirty="0">
              <a:solidFill>
                <a:srgbClr val="002060"/>
              </a:solidFill>
              <a:effectLst>
                <a:outerShdw blurRad="38100" dist="38100" dir="2700000" algn="tl">
                  <a:srgbClr val="000000">
                    <a:alpha val="43137"/>
                  </a:srgbClr>
                </a:outerShdw>
              </a:effectLst>
            </a:rPr>
            <a:t>DMQ</a:t>
          </a:r>
        </a:p>
      </dgm:t>
    </dgm:pt>
    <dgm:pt modelId="{C91B8FC2-70A1-4147-8983-4B4C257E3273}" type="parTrans" cxnId="{B3714DEB-613D-41AF-AD7A-49E129F515FE}">
      <dgm:prSet/>
      <dgm:spPr/>
      <dgm:t>
        <a:bodyPr/>
        <a:lstStyle/>
        <a:p>
          <a:endParaRPr lang="es-US" sz="1200"/>
        </a:p>
      </dgm:t>
    </dgm:pt>
    <dgm:pt modelId="{31595A9D-07BD-4D69-ADAF-5C7034E5C642}" type="sibTrans" cxnId="{B3714DEB-613D-41AF-AD7A-49E129F515FE}">
      <dgm:prSet/>
      <dgm:spPr/>
      <dgm:t>
        <a:bodyPr/>
        <a:lstStyle/>
        <a:p>
          <a:endParaRPr lang="es-US" sz="1200"/>
        </a:p>
      </dgm:t>
    </dgm:pt>
    <dgm:pt modelId="{F7C290E2-5FBE-4779-AC9D-EB30749BB910}">
      <dgm:prSet phldrT="[Texto]" custT="1"/>
      <dgm:spPr>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 </a:t>
          </a:r>
        </a:p>
        <a:p>
          <a:r>
            <a:rPr lang="es-US" sz="1800" b="1" dirty="0">
              <a:solidFill>
                <a:srgbClr val="002060"/>
              </a:solidFill>
              <a:effectLst>
                <a:outerShdw blurRad="38100" dist="38100" dir="2700000" algn="tl">
                  <a:srgbClr val="000000">
                    <a:alpha val="43137"/>
                  </a:srgbClr>
                </a:outerShdw>
              </a:effectLst>
            </a:rPr>
            <a:t>Del Manejo de la Fauna Urbana</a:t>
          </a:r>
        </a:p>
      </dgm:t>
    </dgm:pt>
    <dgm:pt modelId="{B75F931B-B4CE-4E8B-B816-C192813B70E9}" type="parTrans" cxnId="{277EE286-E960-4B4A-9CC5-78CB265381D8}">
      <dgm:prSet custT="1"/>
      <dgm:spPr/>
      <dgm:t>
        <a:bodyPr/>
        <a:lstStyle/>
        <a:p>
          <a:endParaRPr lang="es-US" sz="1200"/>
        </a:p>
      </dgm:t>
    </dgm:pt>
    <dgm:pt modelId="{5C4B7ADB-8B81-40BC-8A37-12049FC5EEB0}" type="sibTrans" cxnId="{277EE286-E960-4B4A-9CC5-78CB265381D8}">
      <dgm:prSet/>
      <dgm:spPr/>
      <dgm:t>
        <a:bodyPr/>
        <a:lstStyle/>
        <a:p>
          <a:endParaRPr lang="es-US" sz="1200"/>
        </a:p>
      </dgm:t>
    </dgm:pt>
    <dgm:pt modelId="{0DDB5832-A037-4CB8-89DD-AA889E00CA9A}">
      <dgm:prSet phldrT="[Texto]" custT="1"/>
      <dgm:spPr>
        <a:noFill/>
        <a:ln>
          <a:solidFill>
            <a:srgbClr val="FF0000"/>
          </a:solidFill>
        </a:ln>
      </dgm:spPr>
      <dgm:t>
        <a:bodyPr/>
        <a:lstStyle/>
        <a:p>
          <a:r>
            <a:rPr lang="es-US" sz="3000" b="1" dirty="0">
              <a:solidFill>
                <a:srgbClr val="002060"/>
              </a:solidFill>
              <a:effectLst>
                <a:outerShdw blurRad="38100" dist="38100" dir="2700000" algn="tl">
                  <a:srgbClr val="000000">
                    <a:alpha val="43137"/>
                  </a:srgbClr>
                </a:outerShdw>
              </a:effectLst>
            </a:rPr>
            <a:t>Capítulo IV.</a:t>
          </a:r>
        </a:p>
        <a:p>
          <a:r>
            <a:rPr lang="es-US" sz="3000" b="1" dirty="0">
              <a:solidFill>
                <a:srgbClr val="002060"/>
              </a:solidFill>
              <a:effectLst>
                <a:outerShdw blurRad="38100" dist="38100" dir="2700000" algn="tl">
                  <a:srgbClr val="000000">
                    <a:alpha val="43137"/>
                  </a:srgbClr>
                </a:outerShdw>
              </a:effectLst>
            </a:rPr>
            <a:t>De la Participación Ciudadana</a:t>
          </a:r>
        </a:p>
      </dgm:t>
    </dgm:pt>
    <dgm:pt modelId="{9D9AB1BA-2B7D-446F-91D6-241C376124AA}" type="parTrans" cxnId="{6A124A35-46B1-4DB0-A8B2-E2F491368B0B}">
      <dgm:prSet custT="1"/>
      <dgm:spPr/>
      <dgm:t>
        <a:bodyPr/>
        <a:lstStyle/>
        <a:p>
          <a:endParaRPr lang="es-US" sz="1200"/>
        </a:p>
      </dgm:t>
    </dgm:pt>
    <dgm:pt modelId="{04A10BD9-7514-4B46-9BD2-1D6DECDF8B56}" type="sibTrans" cxnId="{6A124A35-46B1-4DB0-A8B2-E2F491368B0B}">
      <dgm:prSet/>
      <dgm:spPr/>
      <dgm:t>
        <a:bodyPr/>
        <a:lstStyle/>
        <a:p>
          <a:endParaRPr lang="es-US" sz="1200"/>
        </a:p>
      </dgm:t>
    </dgm:pt>
    <dgm:pt modelId="{743860D5-D332-485B-A77A-115C64D8614A}">
      <dgm:prSet custT="1"/>
      <dgm:spPr>
        <a:no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III.</a:t>
          </a:r>
        </a:p>
        <a:p>
          <a:r>
            <a:rPr lang="es-US" sz="1800" b="1" dirty="0">
              <a:solidFill>
                <a:srgbClr val="002060"/>
              </a:solidFill>
              <a:effectLst>
                <a:outerShdw blurRad="38100" dist="38100" dir="2700000" algn="tl">
                  <a:srgbClr val="000000">
                    <a:alpha val="43137"/>
                  </a:srgbClr>
                </a:outerShdw>
              </a:effectLst>
            </a:rPr>
            <a:t>De la Protección de la Fauna Urbana en el DMQ</a:t>
          </a:r>
        </a:p>
      </dgm:t>
    </dgm:pt>
    <dgm:pt modelId="{59917F1C-B618-4739-8925-478066684A6D}" type="parTrans" cxnId="{6739C8A5-4F82-48C6-930C-7C34EBDF6F57}">
      <dgm:prSet custT="1"/>
      <dgm:spPr/>
      <dgm:t>
        <a:bodyPr/>
        <a:lstStyle/>
        <a:p>
          <a:endParaRPr lang="es-US" sz="1200"/>
        </a:p>
      </dgm:t>
    </dgm:pt>
    <dgm:pt modelId="{02715B69-992F-4406-A7A5-8ED0D2444E96}" type="sibTrans" cxnId="{6739C8A5-4F82-48C6-930C-7C34EBDF6F57}">
      <dgm:prSet/>
      <dgm:spPr/>
      <dgm:t>
        <a:bodyPr/>
        <a:lstStyle/>
        <a:p>
          <a:endParaRPr lang="es-US" sz="1200"/>
        </a:p>
      </dgm:t>
    </dgm:pt>
    <dgm:pt modelId="{B53038C9-87BD-4955-B7A2-90D3F84F9A80}">
      <dgm:prSet custT="1"/>
      <dgm:spPr>
        <a:no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II.</a:t>
          </a:r>
        </a:p>
        <a:p>
          <a:r>
            <a:rPr lang="es-US" sz="1800" b="1" dirty="0">
              <a:solidFill>
                <a:srgbClr val="002060"/>
              </a:solidFill>
              <a:effectLst>
                <a:outerShdw blurRad="38100" dist="38100" dir="2700000" algn="tl">
                  <a:srgbClr val="000000">
                    <a:alpha val="43137"/>
                  </a:srgbClr>
                </a:outerShdw>
              </a:effectLst>
            </a:rPr>
            <a:t> De la Gestión Integral de la Fauna Urbana </a:t>
          </a:r>
        </a:p>
      </dgm:t>
    </dgm:pt>
    <dgm:pt modelId="{F5FF89D3-A034-48DC-9A13-038047ED3765}" type="parTrans" cxnId="{B7649F67-6113-4328-9C28-782160F23ADB}">
      <dgm:prSet custT="1"/>
      <dgm:spPr/>
      <dgm:t>
        <a:bodyPr/>
        <a:lstStyle/>
        <a:p>
          <a:endParaRPr lang="es-US" sz="1200"/>
        </a:p>
      </dgm:t>
    </dgm:pt>
    <dgm:pt modelId="{7C120C61-5220-4C8B-94D4-EE47F6DDDE31}" type="sibTrans" cxnId="{B7649F67-6113-4328-9C28-782160F23ADB}">
      <dgm:prSet/>
      <dgm:spPr/>
      <dgm:t>
        <a:bodyPr/>
        <a:lstStyle/>
        <a:p>
          <a:endParaRPr lang="es-US" sz="1200"/>
        </a:p>
      </dgm:t>
    </dgm:pt>
    <dgm:pt modelId="{75CF13E2-5886-4DE5-A38F-70FB261B6292}" type="pres">
      <dgm:prSet presAssocID="{D55739D1-304B-4E80-836B-8B9F22206791}" presName="cycle" presStyleCnt="0">
        <dgm:presLayoutVars>
          <dgm:chMax val="1"/>
          <dgm:dir/>
          <dgm:animLvl val="ctr"/>
          <dgm:resizeHandles val="exact"/>
        </dgm:presLayoutVars>
      </dgm:prSet>
      <dgm:spPr/>
    </dgm:pt>
    <dgm:pt modelId="{C814DBB4-EFF8-487A-8F28-32F8B1116D04}" type="pres">
      <dgm:prSet presAssocID="{8D2EC2B3-A342-4D7C-91FC-59484DF8EECA}" presName="centerShape" presStyleLbl="node0" presStyleIdx="0" presStyleCnt="1" custScaleX="263716" custScaleY="115730" custLinFactX="-30723" custLinFactNeighborX="-100000" custLinFactNeighborY="-2999"/>
      <dgm:spPr/>
    </dgm:pt>
    <dgm:pt modelId="{4BF8080B-D9EB-4BFC-B174-C5FB9E561975}" type="pres">
      <dgm:prSet presAssocID="{B75F931B-B4CE-4E8B-B816-C192813B70E9}" presName="Name9" presStyleLbl="parChTrans1D2" presStyleIdx="0" presStyleCnt="4"/>
      <dgm:spPr/>
    </dgm:pt>
    <dgm:pt modelId="{5FAD245A-1CB4-4A2B-BA3D-6AEF8A9C5886}" type="pres">
      <dgm:prSet presAssocID="{B75F931B-B4CE-4E8B-B816-C192813B70E9}" presName="connTx" presStyleLbl="parChTrans1D2" presStyleIdx="0" presStyleCnt="4"/>
      <dgm:spPr/>
    </dgm:pt>
    <dgm:pt modelId="{4A9936F8-C9AC-4969-A0D4-E9195BDC185C}" type="pres">
      <dgm:prSet presAssocID="{F7C290E2-5FBE-4779-AC9D-EB30749BB910}" presName="node" presStyleLbl="node1" presStyleIdx="0" presStyleCnt="4" custScaleX="118716" custRadScaleRad="105340" custRadScaleInc="-51261">
        <dgm:presLayoutVars>
          <dgm:bulletEnabled val="1"/>
        </dgm:presLayoutVars>
      </dgm:prSet>
      <dgm:spPr/>
    </dgm:pt>
    <dgm:pt modelId="{B8B62762-3B40-4A9B-A98C-BB9971B369E3}" type="pres">
      <dgm:prSet presAssocID="{F5FF89D3-A034-48DC-9A13-038047ED3765}" presName="Name9" presStyleLbl="parChTrans1D2" presStyleIdx="1" presStyleCnt="4"/>
      <dgm:spPr/>
    </dgm:pt>
    <dgm:pt modelId="{20A7AE85-420E-40EC-96AC-A69FF8D28C17}" type="pres">
      <dgm:prSet presAssocID="{F5FF89D3-A034-48DC-9A13-038047ED3765}" presName="connTx" presStyleLbl="parChTrans1D2" presStyleIdx="1" presStyleCnt="4"/>
      <dgm:spPr/>
    </dgm:pt>
    <dgm:pt modelId="{2696A308-8CD6-436A-AFA2-7106A2431FD3}" type="pres">
      <dgm:prSet presAssocID="{B53038C9-87BD-4955-B7A2-90D3F84F9A80}" presName="node" presStyleLbl="node1" presStyleIdx="1" presStyleCnt="4" custScaleX="146989" custRadScaleRad="118421" custRadScaleInc="-122058">
        <dgm:presLayoutVars>
          <dgm:bulletEnabled val="1"/>
        </dgm:presLayoutVars>
      </dgm:prSet>
      <dgm:spPr/>
    </dgm:pt>
    <dgm:pt modelId="{2800B955-BEE4-4FA9-8E8A-A9323C30C407}" type="pres">
      <dgm:prSet presAssocID="{59917F1C-B618-4739-8925-478066684A6D}" presName="Name9" presStyleLbl="parChTrans1D2" presStyleIdx="2" presStyleCnt="4"/>
      <dgm:spPr/>
    </dgm:pt>
    <dgm:pt modelId="{00E6572D-843C-483B-8639-30395EF8CC16}" type="pres">
      <dgm:prSet presAssocID="{59917F1C-B618-4739-8925-478066684A6D}" presName="connTx" presStyleLbl="parChTrans1D2" presStyleIdx="2" presStyleCnt="4"/>
      <dgm:spPr/>
    </dgm:pt>
    <dgm:pt modelId="{95FF2393-57E3-404C-AF28-0F929923B759}" type="pres">
      <dgm:prSet presAssocID="{743860D5-D332-485B-A77A-115C64D8614A}" presName="node" presStyleLbl="node1" presStyleIdx="2" presStyleCnt="4" custScaleX="189503" custRadScaleRad="116821" custRadScaleInc="-223437">
        <dgm:presLayoutVars>
          <dgm:bulletEnabled val="1"/>
        </dgm:presLayoutVars>
      </dgm:prSet>
      <dgm:spPr/>
    </dgm:pt>
    <dgm:pt modelId="{4AA7FB38-03C6-410A-819D-E41F1E8D3DAB}" type="pres">
      <dgm:prSet presAssocID="{9D9AB1BA-2B7D-446F-91D6-241C376124AA}" presName="Name9" presStyleLbl="parChTrans1D2" presStyleIdx="3" presStyleCnt="4"/>
      <dgm:spPr/>
    </dgm:pt>
    <dgm:pt modelId="{A5778B03-4E41-4AF8-B592-B1820B706515}" type="pres">
      <dgm:prSet presAssocID="{9D9AB1BA-2B7D-446F-91D6-241C376124AA}" presName="connTx" presStyleLbl="parChTrans1D2" presStyleIdx="3" presStyleCnt="4"/>
      <dgm:spPr/>
    </dgm:pt>
    <dgm:pt modelId="{71D03950-974D-42A3-8838-FBE769308868}" type="pres">
      <dgm:prSet presAssocID="{0DDB5832-A037-4CB8-89DD-AA889E00CA9A}" presName="node" presStyleLbl="node1" presStyleIdx="3" presStyleCnt="4" custScaleX="311584" custScaleY="149194" custRadScaleRad="85254" custRadScaleInc="-257135">
        <dgm:presLayoutVars>
          <dgm:bulletEnabled val="1"/>
        </dgm:presLayoutVars>
      </dgm:prSet>
      <dgm:spPr/>
    </dgm:pt>
  </dgm:ptLst>
  <dgm:cxnLst>
    <dgm:cxn modelId="{83B9E919-296C-4726-81DA-AFF4F2B00BB8}" type="presOf" srcId="{F5FF89D3-A034-48DC-9A13-038047ED3765}" destId="{B8B62762-3B40-4A9B-A98C-BB9971B369E3}" srcOrd="0" destOrd="0" presId="urn:microsoft.com/office/officeart/2005/8/layout/radial1"/>
    <dgm:cxn modelId="{345E3223-F13C-4329-86A1-351D914251A6}" type="presOf" srcId="{59917F1C-B618-4739-8925-478066684A6D}" destId="{00E6572D-843C-483B-8639-30395EF8CC16}" srcOrd="1" destOrd="0" presId="urn:microsoft.com/office/officeart/2005/8/layout/radial1"/>
    <dgm:cxn modelId="{7707CC2F-52FF-4CEC-A1CA-B723768443E2}" type="presOf" srcId="{0DDB5832-A037-4CB8-89DD-AA889E00CA9A}" destId="{71D03950-974D-42A3-8838-FBE769308868}" srcOrd="0" destOrd="0" presId="urn:microsoft.com/office/officeart/2005/8/layout/radial1"/>
    <dgm:cxn modelId="{6A124A35-46B1-4DB0-A8B2-E2F491368B0B}" srcId="{8D2EC2B3-A342-4D7C-91FC-59484DF8EECA}" destId="{0DDB5832-A037-4CB8-89DD-AA889E00CA9A}" srcOrd="3" destOrd="0" parTransId="{9D9AB1BA-2B7D-446F-91D6-241C376124AA}" sibTransId="{04A10BD9-7514-4B46-9BD2-1D6DECDF8B56}"/>
    <dgm:cxn modelId="{A03E2960-F745-41BF-BAEF-1A3B0C94101C}" type="presOf" srcId="{743860D5-D332-485B-A77A-115C64D8614A}" destId="{95FF2393-57E3-404C-AF28-0F929923B759}" srcOrd="0" destOrd="0" presId="urn:microsoft.com/office/officeart/2005/8/layout/radial1"/>
    <dgm:cxn modelId="{B7649F67-6113-4328-9C28-782160F23ADB}" srcId="{8D2EC2B3-A342-4D7C-91FC-59484DF8EECA}" destId="{B53038C9-87BD-4955-B7A2-90D3F84F9A80}" srcOrd="1" destOrd="0" parTransId="{F5FF89D3-A034-48DC-9A13-038047ED3765}" sibTransId="{7C120C61-5220-4C8B-94D4-EE47F6DDDE31}"/>
    <dgm:cxn modelId="{1E86866B-068F-47DC-8D77-B810263698A7}" type="presOf" srcId="{B75F931B-B4CE-4E8B-B816-C192813B70E9}" destId="{5FAD245A-1CB4-4A2B-BA3D-6AEF8A9C5886}" srcOrd="1" destOrd="0" presId="urn:microsoft.com/office/officeart/2005/8/layout/radial1"/>
    <dgm:cxn modelId="{3F1B9F4E-6F48-4B89-BC3F-34EC2626AB96}" type="presOf" srcId="{F7C290E2-5FBE-4779-AC9D-EB30749BB910}" destId="{4A9936F8-C9AC-4969-A0D4-E9195BDC185C}" srcOrd="0" destOrd="0" presId="urn:microsoft.com/office/officeart/2005/8/layout/radial1"/>
    <dgm:cxn modelId="{42AE977A-0512-4643-A0C8-43D43320B158}" type="presOf" srcId="{F5FF89D3-A034-48DC-9A13-038047ED3765}" destId="{20A7AE85-420E-40EC-96AC-A69FF8D28C17}" srcOrd="1" destOrd="0" presId="urn:microsoft.com/office/officeart/2005/8/layout/radial1"/>
    <dgm:cxn modelId="{277EE286-E960-4B4A-9CC5-78CB265381D8}" srcId="{8D2EC2B3-A342-4D7C-91FC-59484DF8EECA}" destId="{F7C290E2-5FBE-4779-AC9D-EB30749BB910}" srcOrd="0" destOrd="0" parTransId="{B75F931B-B4CE-4E8B-B816-C192813B70E9}" sibTransId="{5C4B7ADB-8B81-40BC-8A37-12049FC5EEB0}"/>
    <dgm:cxn modelId="{DD4D898C-C04D-4534-A66C-66907620CE6E}" type="presOf" srcId="{B53038C9-87BD-4955-B7A2-90D3F84F9A80}" destId="{2696A308-8CD6-436A-AFA2-7106A2431FD3}" srcOrd="0" destOrd="0" presId="urn:microsoft.com/office/officeart/2005/8/layout/radial1"/>
    <dgm:cxn modelId="{41FC0D8E-D040-4987-A453-C3C702EFAF0C}" type="presOf" srcId="{B75F931B-B4CE-4E8B-B816-C192813B70E9}" destId="{4BF8080B-D9EB-4BFC-B174-C5FB9E561975}" srcOrd="0" destOrd="0" presId="urn:microsoft.com/office/officeart/2005/8/layout/radial1"/>
    <dgm:cxn modelId="{35C72C97-7F2A-4425-898C-805F43FCA08C}" type="presOf" srcId="{8D2EC2B3-A342-4D7C-91FC-59484DF8EECA}" destId="{C814DBB4-EFF8-487A-8F28-32F8B1116D04}" srcOrd="0" destOrd="0" presId="urn:microsoft.com/office/officeart/2005/8/layout/radial1"/>
    <dgm:cxn modelId="{6739C8A5-4F82-48C6-930C-7C34EBDF6F57}" srcId="{8D2EC2B3-A342-4D7C-91FC-59484DF8EECA}" destId="{743860D5-D332-485B-A77A-115C64D8614A}" srcOrd="2" destOrd="0" parTransId="{59917F1C-B618-4739-8925-478066684A6D}" sibTransId="{02715B69-992F-4406-A7A5-8ED0D2444E96}"/>
    <dgm:cxn modelId="{22F4C5BD-CDE0-43E5-82DF-33EEC2719481}" type="presOf" srcId="{9D9AB1BA-2B7D-446F-91D6-241C376124AA}" destId="{A5778B03-4E41-4AF8-B592-B1820B706515}" srcOrd="1" destOrd="0" presId="urn:microsoft.com/office/officeart/2005/8/layout/radial1"/>
    <dgm:cxn modelId="{390633CF-07E4-4726-9BBC-DDE6AD837F39}" type="presOf" srcId="{D55739D1-304B-4E80-836B-8B9F22206791}" destId="{75CF13E2-5886-4DE5-A38F-70FB261B6292}" srcOrd="0" destOrd="0" presId="urn:microsoft.com/office/officeart/2005/8/layout/radial1"/>
    <dgm:cxn modelId="{B3714DEB-613D-41AF-AD7A-49E129F515FE}" srcId="{D55739D1-304B-4E80-836B-8B9F22206791}" destId="{8D2EC2B3-A342-4D7C-91FC-59484DF8EECA}" srcOrd="0" destOrd="0" parTransId="{C91B8FC2-70A1-4147-8983-4B4C257E3273}" sibTransId="{31595A9D-07BD-4D69-ADAF-5C7034E5C642}"/>
    <dgm:cxn modelId="{F3D8DAF5-926D-4867-B5DE-ED9BBD5DB6C6}" type="presOf" srcId="{9D9AB1BA-2B7D-446F-91D6-241C376124AA}" destId="{4AA7FB38-03C6-410A-819D-E41F1E8D3DAB}" srcOrd="0" destOrd="0" presId="urn:microsoft.com/office/officeart/2005/8/layout/radial1"/>
    <dgm:cxn modelId="{85031BF6-51C3-442B-A0CA-0586F0399C31}" type="presOf" srcId="{59917F1C-B618-4739-8925-478066684A6D}" destId="{2800B955-BEE4-4FA9-8E8A-A9323C30C407}" srcOrd="0" destOrd="0" presId="urn:microsoft.com/office/officeart/2005/8/layout/radial1"/>
    <dgm:cxn modelId="{A111C0BC-3A3F-40E9-BFF0-78B2C8109A5A}" type="presParOf" srcId="{75CF13E2-5886-4DE5-A38F-70FB261B6292}" destId="{C814DBB4-EFF8-487A-8F28-32F8B1116D04}" srcOrd="0" destOrd="0" presId="urn:microsoft.com/office/officeart/2005/8/layout/radial1"/>
    <dgm:cxn modelId="{BE68F6DB-A5E9-4483-88AB-442140DA41B4}" type="presParOf" srcId="{75CF13E2-5886-4DE5-A38F-70FB261B6292}" destId="{4BF8080B-D9EB-4BFC-B174-C5FB9E561975}" srcOrd="1" destOrd="0" presId="urn:microsoft.com/office/officeart/2005/8/layout/radial1"/>
    <dgm:cxn modelId="{7FEAB6BD-6AFF-4C31-BF0D-819D43314A1D}" type="presParOf" srcId="{4BF8080B-D9EB-4BFC-B174-C5FB9E561975}" destId="{5FAD245A-1CB4-4A2B-BA3D-6AEF8A9C5886}" srcOrd="0" destOrd="0" presId="urn:microsoft.com/office/officeart/2005/8/layout/radial1"/>
    <dgm:cxn modelId="{232AFE5B-93AC-4436-8EE0-A85AC659D9D8}" type="presParOf" srcId="{75CF13E2-5886-4DE5-A38F-70FB261B6292}" destId="{4A9936F8-C9AC-4969-A0D4-E9195BDC185C}" srcOrd="2" destOrd="0" presId="urn:microsoft.com/office/officeart/2005/8/layout/radial1"/>
    <dgm:cxn modelId="{0C4F8271-41CC-44A8-A3A0-5DC833812712}" type="presParOf" srcId="{75CF13E2-5886-4DE5-A38F-70FB261B6292}" destId="{B8B62762-3B40-4A9B-A98C-BB9971B369E3}" srcOrd="3" destOrd="0" presId="urn:microsoft.com/office/officeart/2005/8/layout/radial1"/>
    <dgm:cxn modelId="{C5AB7C60-D07F-4449-9261-D3EA4BA3A8F7}" type="presParOf" srcId="{B8B62762-3B40-4A9B-A98C-BB9971B369E3}" destId="{20A7AE85-420E-40EC-96AC-A69FF8D28C17}" srcOrd="0" destOrd="0" presId="urn:microsoft.com/office/officeart/2005/8/layout/radial1"/>
    <dgm:cxn modelId="{0FFDAAD5-9353-44F1-8CE7-39C514FF90F8}" type="presParOf" srcId="{75CF13E2-5886-4DE5-A38F-70FB261B6292}" destId="{2696A308-8CD6-436A-AFA2-7106A2431FD3}" srcOrd="4" destOrd="0" presId="urn:microsoft.com/office/officeart/2005/8/layout/radial1"/>
    <dgm:cxn modelId="{00E1F6B2-DB18-43AC-AA7A-68E519F3325B}" type="presParOf" srcId="{75CF13E2-5886-4DE5-A38F-70FB261B6292}" destId="{2800B955-BEE4-4FA9-8E8A-A9323C30C407}" srcOrd="5" destOrd="0" presId="urn:microsoft.com/office/officeart/2005/8/layout/radial1"/>
    <dgm:cxn modelId="{80A95ABA-8578-4610-8DAE-908C3B274DBB}" type="presParOf" srcId="{2800B955-BEE4-4FA9-8E8A-A9323C30C407}" destId="{00E6572D-843C-483B-8639-30395EF8CC16}" srcOrd="0" destOrd="0" presId="urn:microsoft.com/office/officeart/2005/8/layout/radial1"/>
    <dgm:cxn modelId="{396A42E5-4247-4C1F-B09D-3CE1D0DD9053}" type="presParOf" srcId="{75CF13E2-5886-4DE5-A38F-70FB261B6292}" destId="{95FF2393-57E3-404C-AF28-0F929923B759}" srcOrd="6" destOrd="0" presId="urn:microsoft.com/office/officeart/2005/8/layout/radial1"/>
    <dgm:cxn modelId="{A00553BF-F469-474D-9063-6B8223114294}" type="presParOf" srcId="{75CF13E2-5886-4DE5-A38F-70FB261B6292}" destId="{4AA7FB38-03C6-410A-819D-E41F1E8D3DAB}" srcOrd="7" destOrd="0" presId="urn:microsoft.com/office/officeart/2005/8/layout/radial1"/>
    <dgm:cxn modelId="{F45DCC3D-CA8C-4C0F-A8E8-E5272FF4781D}" type="presParOf" srcId="{4AA7FB38-03C6-410A-819D-E41F1E8D3DAB}" destId="{A5778B03-4E41-4AF8-B592-B1820B706515}" srcOrd="0" destOrd="0" presId="urn:microsoft.com/office/officeart/2005/8/layout/radial1"/>
    <dgm:cxn modelId="{25333E86-2CD5-4796-AA14-2A9DF35A4FD5}" type="presParOf" srcId="{75CF13E2-5886-4DE5-A38F-70FB261B6292}" destId="{71D03950-974D-42A3-8838-FBE76930886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739D1-304B-4E80-836B-8B9F22206791}" type="doc">
      <dgm:prSet loTypeId="urn:microsoft.com/office/officeart/2005/8/layout/radial1" loCatId="cycle" qsTypeId="urn:microsoft.com/office/officeart/2005/8/quickstyle/simple5" qsCatId="simple" csTypeId="urn:microsoft.com/office/officeart/2005/8/colors/accent0_2" csCatId="mainScheme" phldr="1"/>
      <dgm:spPr/>
      <dgm:t>
        <a:bodyPr/>
        <a:lstStyle/>
        <a:p>
          <a:endParaRPr lang="es-US"/>
        </a:p>
      </dgm:t>
    </dgm:pt>
    <dgm:pt modelId="{8D2EC2B3-A342-4D7C-91FC-59484DF8EECA}">
      <dgm:prSet phldrT="[Texto]" custT="1"/>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rgbClr val="FF0000"/>
          </a:solidFill>
        </a:ln>
      </dgm:spPr>
      <dgm:t>
        <a:bodyPr/>
        <a:lstStyle/>
        <a:p>
          <a:r>
            <a:rPr lang="es-US" sz="2500" b="1" dirty="0">
              <a:solidFill>
                <a:srgbClr val="002060"/>
              </a:solidFill>
              <a:effectLst>
                <a:outerShdw blurRad="38100" dist="38100" dir="2700000" algn="tl">
                  <a:srgbClr val="000000">
                    <a:alpha val="43137"/>
                  </a:srgbClr>
                </a:outerShdw>
              </a:effectLst>
            </a:rPr>
            <a:t>Gestión Integral  de la Fauna Urbana</a:t>
          </a:r>
        </a:p>
        <a:p>
          <a:r>
            <a:rPr lang="es-US" sz="2500" b="1" dirty="0">
              <a:solidFill>
                <a:srgbClr val="002060"/>
              </a:solidFill>
              <a:effectLst>
                <a:outerShdw blurRad="38100" dist="38100" dir="2700000" algn="tl">
                  <a:srgbClr val="000000">
                    <a:alpha val="43137"/>
                  </a:srgbClr>
                </a:outerShdw>
              </a:effectLst>
            </a:rPr>
            <a:t>DMQ</a:t>
          </a:r>
        </a:p>
      </dgm:t>
    </dgm:pt>
    <dgm:pt modelId="{C91B8FC2-70A1-4147-8983-4B4C257E3273}" type="parTrans" cxnId="{B3714DEB-613D-41AF-AD7A-49E129F515FE}">
      <dgm:prSet/>
      <dgm:spPr/>
      <dgm:t>
        <a:bodyPr/>
        <a:lstStyle/>
        <a:p>
          <a:endParaRPr lang="es-US" sz="1200"/>
        </a:p>
      </dgm:t>
    </dgm:pt>
    <dgm:pt modelId="{31595A9D-07BD-4D69-ADAF-5C7034E5C642}" type="sibTrans" cxnId="{B3714DEB-613D-41AF-AD7A-49E129F515FE}">
      <dgm:prSet/>
      <dgm:spPr/>
      <dgm:t>
        <a:bodyPr/>
        <a:lstStyle/>
        <a:p>
          <a:endParaRPr lang="es-US" sz="1200"/>
        </a:p>
      </dgm:t>
    </dgm:pt>
    <dgm:pt modelId="{F7C290E2-5FBE-4779-AC9D-EB30749BB910}">
      <dgm:prSet phldrT="[Texto]" custT="1"/>
      <dgm:spPr>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a:ln>
          <a:solidFill>
            <a:srgbClr val="FF0000"/>
          </a:solidFill>
        </a:ln>
      </dgm:spPr>
      <dgm:t>
        <a:bodyPr/>
        <a:lstStyle/>
        <a:p>
          <a:r>
            <a:rPr lang="es-US" sz="1800" b="1" dirty="0">
              <a:solidFill>
                <a:srgbClr val="002060"/>
              </a:solidFill>
              <a:effectLst>
                <a:outerShdw blurRad="38100" dist="38100" dir="2700000" algn="tl">
                  <a:srgbClr val="000000">
                    <a:alpha val="43137"/>
                  </a:srgbClr>
                </a:outerShdw>
              </a:effectLst>
            </a:rPr>
            <a:t>Capítulo I. </a:t>
          </a:r>
        </a:p>
        <a:p>
          <a:r>
            <a:rPr lang="es-US" sz="1800" b="1" dirty="0">
              <a:solidFill>
                <a:srgbClr val="002060"/>
              </a:solidFill>
              <a:effectLst>
                <a:outerShdw blurRad="38100" dist="38100" dir="2700000" algn="tl">
                  <a:srgbClr val="000000">
                    <a:alpha val="43137"/>
                  </a:srgbClr>
                </a:outerShdw>
              </a:effectLst>
            </a:rPr>
            <a:t>Del Manejo de la Fauna Urbana</a:t>
          </a:r>
        </a:p>
      </dgm:t>
    </dgm:pt>
    <dgm:pt modelId="{B75F931B-B4CE-4E8B-B816-C192813B70E9}" type="parTrans" cxnId="{277EE286-E960-4B4A-9CC5-78CB265381D8}">
      <dgm:prSet custT="1"/>
      <dgm:spPr/>
      <dgm:t>
        <a:bodyPr/>
        <a:lstStyle/>
        <a:p>
          <a:endParaRPr lang="es-US" sz="1200"/>
        </a:p>
      </dgm:t>
    </dgm:pt>
    <dgm:pt modelId="{5C4B7ADB-8B81-40BC-8A37-12049FC5EEB0}" type="sibTrans" cxnId="{277EE286-E960-4B4A-9CC5-78CB265381D8}">
      <dgm:prSet/>
      <dgm:spPr/>
      <dgm:t>
        <a:bodyPr/>
        <a:lstStyle/>
        <a:p>
          <a:endParaRPr lang="es-US" sz="1200"/>
        </a:p>
      </dgm:t>
    </dgm:pt>
    <dgm:pt modelId="{0DDB5832-A037-4CB8-89DD-AA889E00CA9A}">
      <dgm:prSet phldrT="[Texto]" custT="1"/>
      <dgm:spPr>
        <a:noFill/>
        <a:ln>
          <a:solidFill>
            <a:srgbClr val="FF0000"/>
          </a:solidFill>
        </a:ln>
      </dgm:spPr>
      <dgm:t>
        <a:bodyPr/>
        <a:lstStyle/>
        <a:p>
          <a:r>
            <a:rPr lang="es-US" sz="1800" b="1" dirty="0">
              <a:solidFill>
                <a:srgbClr val="002060"/>
              </a:solidFill>
              <a:effectLst/>
            </a:rPr>
            <a:t>Capítulo IV.</a:t>
          </a:r>
        </a:p>
        <a:p>
          <a:r>
            <a:rPr lang="es-US" sz="1800" b="1" dirty="0">
              <a:solidFill>
                <a:srgbClr val="002060"/>
              </a:solidFill>
              <a:effectLst/>
            </a:rPr>
            <a:t>De la Participación Ciudadana</a:t>
          </a:r>
        </a:p>
      </dgm:t>
    </dgm:pt>
    <dgm:pt modelId="{9D9AB1BA-2B7D-446F-91D6-241C376124AA}" type="parTrans" cxnId="{6A124A35-46B1-4DB0-A8B2-E2F491368B0B}">
      <dgm:prSet custT="1"/>
      <dgm:spPr/>
      <dgm:t>
        <a:bodyPr/>
        <a:lstStyle/>
        <a:p>
          <a:endParaRPr lang="es-US" sz="1200"/>
        </a:p>
      </dgm:t>
    </dgm:pt>
    <dgm:pt modelId="{04A10BD9-7514-4B46-9BD2-1D6DECDF8B56}" type="sibTrans" cxnId="{6A124A35-46B1-4DB0-A8B2-E2F491368B0B}">
      <dgm:prSet/>
      <dgm:spPr/>
      <dgm:t>
        <a:bodyPr/>
        <a:lstStyle/>
        <a:p>
          <a:endParaRPr lang="es-US" sz="1200"/>
        </a:p>
      </dgm:t>
    </dgm:pt>
    <dgm:pt modelId="{FA7F7760-485D-4988-9C34-2C369F4966DB}">
      <dgm:prSet phldrT="[Texto]" custT="1"/>
      <dgm:spPr>
        <a:noFill/>
        <a:ln>
          <a:solidFill>
            <a:srgbClr val="FF0000"/>
          </a:solidFill>
        </a:ln>
      </dgm:spPr>
      <dgm:t>
        <a:bodyPr/>
        <a:lstStyle/>
        <a:p>
          <a:r>
            <a:rPr lang="es-US" sz="3000" b="1" dirty="0">
              <a:solidFill>
                <a:srgbClr val="002060"/>
              </a:solidFill>
              <a:effectLst>
                <a:outerShdw blurRad="38100" dist="38100" dir="2700000" algn="tl">
                  <a:srgbClr val="000000">
                    <a:alpha val="43137"/>
                  </a:srgbClr>
                </a:outerShdw>
              </a:effectLst>
            </a:rPr>
            <a:t>Capítulo V.</a:t>
          </a:r>
        </a:p>
        <a:p>
          <a:r>
            <a:rPr lang="es-US" sz="3000" b="1" dirty="0">
              <a:solidFill>
                <a:srgbClr val="002060"/>
              </a:solidFill>
              <a:effectLst>
                <a:outerShdw blurRad="38100" dist="38100" dir="2700000" algn="tl">
                  <a:srgbClr val="000000">
                    <a:alpha val="43137"/>
                  </a:srgbClr>
                </a:outerShdw>
              </a:effectLst>
            </a:rPr>
            <a:t>Del Comercio</a:t>
          </a:r>
        </a:p>
      </dgm:t>
    </dgm:pt>
    <dgm:pt modelId="{D4F20BBD-4B2F-4C07-AA09-0060D60C9093}" type="parTrans" cxnId="{C1C85996-B8DB-48AF-A8F2-8627835B64AF}">
      <dgm:prSet custT="1"/>
      <dgm:spPr/>
      <dgm:t>
        <a:bodyPr/>
        <a:lstStyle/>
        <a:p>
          <a:endParaRPr lang="es-US" sz="1200"/>
        </a:p>
      </dgm:t>
    </dgm:pt>
    <dgm:pt modelId="{F3682443-B5EA-45D4-A571-B71F6EFA7F41}" type="sibTrans" cxnId="{C1C85996-B8DB-48AF-A8F2-8627835B64AF}">
      <dgm:prSet/>
      <dgm:spPr/>
      <dgm:t>
        <a:bodyPr/>
        <a:lstStyle/>
        <a:p>
          <a:endParaRPr lang="es-US" sz="1200"/>
        </a:p>
      </dgm:t>
    </dgm:pt>
    <dgm:pt modelId="{743860D5-D332-485B-A77A-115C64D8614A}">
      <dgm:prSet custT="1"/>
      <dgm:spPr>
        <a:noFill/>
        <a:ln>
          <a:solidFill>
            <a:srgbClr val="FF0000"/>
          </a:solidFill>
        </a:ln>
      </dgm:spPr>
      <dgm:t>
        <a:bodyPr/>
        <a:lstStyle/>
        <a:p>
          <a:r>
            <a:rPr lang="es-US" sz="1800" b="1" dirty="0">
              <a:solidFill>
                <a:srgbClr val="002060"/>
              </a:solidFill>
              <a:effectLst/>
            </a:rPr>
            <a:t>Capítulo III.</a:t>
          </a:r>
        </a:p>
        <a:p>
          <a:r>
            <a:rPr lang="es-US" sz="1800" b="1" dirty="0">
              <a:solidFill>
                <a:srgbClr val="002060"/>
              </a:solidFill>
              <a:effectLst/>
            </a:rPr>
            <a:t>De la Protección de la Fauna Urbana en el DMQ</a:t>
          </a:r>
        </a:p>
      </dgm:t>
    </dgm:pt>
    <dgm:pt modelId="{59917F1C-B618-4739-8925-478066684A6D}" type="parTrans" cxnId="{6739C8A5-4F82-48C6-930C-7C34EBDF6F57}">
      <dgm:prSet custT="1"/>
      <dgm:spPr/>
      <dgm:t>
        <a:bodyPr/>
        <a:lstStyle/>
        <a:p>
          <a:endParaRPr lang="es-US" sz="1200"/>
        </a:p>
      </dgm:t>
    </dgm:pt>
    <dgm:pt modelId="{02715B69-992F-4406-A7A5-8ED0D2444E96}" type="sibTrans" cxnId="{6739C8A5-4F82-48C6-930C-7C34EBDF6F57}">
      <dgm:prSet/>
      <dgm:spPr/>
      <dgm:t>
        <a:bodyPr/>
        <a:lstStyle/>
        <a:p>
          <a:endParaRPr lang="es-US" sz="1200"/>
        </a:p>
      </dgm:t>
    </dgm:pt>
    <dgm:pt modelId="{B53038C9-87BD-4955-B7A2-90D3F84F9A80}">
      <dgm:prSet custT="1"/>
      <dgm:spPr>
        <a:noFill/>
        <a:ln>
          <a:solidFill>
            <a:srgbClr val="FF0000"/>
          </a:solidFill>
        </a:ln>
      </dgm:spPr>
      <dgm:t>
        <a:bodyPr/>
        <a:lstStyle/>
        <a:p>
          <a:r>
            <a:rPr lang="es-US" sz="1800" b="1" dirty="0">
              <a:solidFill>
                <a:srgbClr val="002060"/>
              </a:solidFill>
              <a:effectLst/>
            </a:rPr>
            <a:t>Capítulo II.</a:t>
          </a:r>
        </a:p>
        <a:p>
          <a:r>
            <a:rPr lang="es-US" sz="1800" b="1" dirty="0">
              <a:solidFill>
                <a:srgbClr val="002060"/>
              </a:solidFill>
              <a:effectLst/>
            </a:rPr>
            <a:t> De la Gestión Integral de la Fauna Urbana </a:t>
          </a:r>
        </a:p>
      </dgm:t>
    </dgm:pt>
    <dgm:pt modelId="{F5FF89D3-A034-48DC-9A13-038047ED3765}" type="parTrans" cxnId="{B7649F67-6113-4328-9C28-782160F23ADB}">
      <dgm:prSet custT="1"/>
      <dgm:spPr/>
      <dgm:t>
        <a:bodyPr/>
        <a:lstStyle/>
        <a:p>
          <a:endParaRPr lang="es-US" sz="1200"/>
        </a:p>
      </dgm:t>
    </dgm:pt>
    <dgm:pt modelId="{7C120C61-5220-4C8B-94D4-EE47F6DDDE31}" type="sibTrans" cxnId="{B7649F67-6113-4328-9C28-782160F23ADB}">
      <dgm:prSet/>
      <dgm:spPr/>
      <dgm:t>
        <a:bodyPr/>
        <a:lstStyle/>
        <a:p>
          <a:endParaRPr lang="es-US" sz="1200"/>
        </a:p>
      </dgm:t>
    </dgm:pt>
    <dgm:pt modelId="{75CF13E2-5886-4DE5-A38F-70FB261B6292}" type="pres">
      <dgm:prSet presAssocID="{D55739D1-304B-4E80-836B-8B9F22206791}" presName="cycle" presStyleCnt="0">
        <dgm:presLayoutVars>
          <dgm:chMax val="1"/>
          <dgm:dir/>
          <dgm:animLvl val="ctr"/>
          <dgm:resizeHandles val="exact"/>
        </dgm:presLayoutVars>
      </dgm:prSet>
      <dgm:spPr/>
    </dgm:pt>
    <dgm:pt modelId="{C814DBB4-EFF8-487A-8F28-32F8B1116D04}" type="pres">
      <dgm:prSet presAssocID="{8D2EC2B3-A342-4D7C-91FC-59484DF8EECA}" presName="centerShape" presStyleLbl="node0" presStyleIdx="0" presStyleCnt="1" custScaleX="244120" custScaleY="115730" custLinFactNeighborX="-59779" custLinFactNeighborY="-3341"/>
      <dgm:spPr/>
    </dgm:pt>
    <dgm:pt modelId="{4BF8080B-D9EB-4BFC-B174-C5FB9E561975}" type="pres">
      <dgm:prSet presAssocID="{B75F931B-B4CE-4E8B-B816-C192813B70E9}" presName="Name9" presStyleLbl="parChTrans1D2" presStyleIdx="0" presStyleCnt="5"/>
      <dgm:spPr/>
    </dgm:pt>
    <dgm:pt modelId="{5FAD245A-1CB4-4A2B-BA3D-6AEF8A9C5886}" type="pres">
      <dgm:prSet presAssocID="{B75F931B-B4CE-4E8B-B816-C192813B70E9}" presName="connTx" presStyleLbl="parChTrans1D2" presStyleIdx="0" presStyleCnt="5"/>
      <dgm:spPr/>
    </dgm:pt>
    <dgm:pt modelId="{4A9936F8-C9AC-4969-A0D4-E9195BDC185C}" type="pres">
      <dgm:prSet presAssocID="{F7C290E2-5FBE-4779-AC9D-EB30749BB910}" presName="node" presStyleLbl="node1" presStyleIdx="0" presStyleCnt="5" custScaleX="118716" custRadScaleRad="142510" custRadScaleInc="-125230">
        <dgm:presLayoutVars>
          <dgm:bulletEnabled val="1"/>
        </dgm:presLayoutVars>
      </dgm:prSet>
      <dgm:spPr/>
    </dgm:pt>
    <dgm:pt modelId="{B8B62762-3B40-4A9B-A98C-BB9971B369E3}" type="pres">
      <dgm:prSet presAssocID="{F5FF89D3-A034-48DC-9A13-038047ED3765}" presName="Name9" presStyleLbl="parChTrans1D2" presStyleIdx="1" presStyleCnt="5"/>
      <dgm:spPr/>
    </dgm:pt>
    <dgm:pt modelId="{20A7AE85-420E-40EC-96AC-A69FF8D28C17}" type="pres">
      <dgm:prSet presAssocID="{F5FF89D3-A034-48DC-9A13-038047ED3765}" presName="connTx" presStyleLbl="parChTrans1D2" presStyleIdx="1" presStyleCnt="5"/>
      <dgm:spPr/>
    </dgm:pt>
    <dgm:pt modelId="{2696A308-8CD6-436A-AFA2-7106A2431FD3}" type="pres">
      <dgm:prSet presAssocID="{B53038C9-87BD-4955-B7A2-90D3F84F9A80}" presName="node" presStyleLbl="node1" presStyleIdx="1" presStyleCnt="5" custScaleX="146989" custRadScaleRad="97788" custRadScaleInc="-181210">
        <dgm:presLayoutVars>
          <dgm:bulletEnabled val="1"/>
        </dgm:presLayoutVars>
      </dgm:prSet>
      <dgm:spPr/>
    </dgm:pt>
    <dgm:pt modelId="{2800B955-BEE4-4FA9-8E8A-A9323C30C407}" type="pres">
      <dgm:prSet presAssocID="{59917F1C-B618-4739-8925-478066684A6D}" presName="Name9" presStyleLbl="parChTrans1D2" presStyleIdx="2" presStyleCnt="5"/>
      <dgm:spPr/>
    </dgm:pt>
    <dgm:pt modelId="{00E6572D-843C-483B-8639-30395EF8CC16}" type="pres">
      <dgm:prSet presAssocID="{59917F1C-B618-4739-8925-478066684A6D}" presName="connTx" presStyleLbl="parChTrans1D2" presStyleIdx="2" presStyleCnt="5"/>
      <dgm:spPr/>
    </dgm:pt>
    <dgm:pt modelId="{95FF2393-57E3-404C-AF28-0F929923B759}" type="pres">
      <dgm:prSet presAssocID="{743860D5-D332-485B-A77A-115C64D8614A}" presName="node" presStyleLbl="node1" presStyleIdx="2" presStyleCnt="5" custScaleX="189503" custRadScaleRad="138006" custRadScaleInc="-215134">
        <dgm:presLayoutVars>
          <dgm:bulletEnabled val="1"/>
        </dgm:presLayoutVars>
      </dgm:prSet>
      <dgm:spPr/>
    </dgm:pt>
    <dgm:pt modelId="{4AA7FB38-03C6-410A-819D-E41F1E8D3DAB}" type="pres">
      <dgm:prSet presAssocID="{9D9AB1BA-2B7D-446F-91D6-241C376124AA}" presName="Name9" presStyleLbl="parChTrans1D2" presStyleIdx="3" presStyleCnt="5"/>
      <dgm:spPr/>
    </dgm:pt>
    <dgm:pt modelId="{A5778B03-4E41-4AF8-B592-B1820B706515}" type="pres">
      <dgm:prSet presAssocID="{9D9AB1BA-2B7D-446F-91D6-241C376124AA}" presName="connTx" presStyleLbl="parChTrans1D2" presStyleIdx="3" presStyleCnt="5"/>
      <dgm:spPr/>
    </dgm:pt>
    <dgm:pt modelId="{71D03950-974D-42A3-8838-FBE769308868}" type="pres">
      <dgm:prSet presAssocID="{0DDB5832-A037-4CB8-89DD-AA889E00CA9A}" presName="node" presStyleLbl="node1" presStyleIdx="3" presStyleCnt="5" custScaleX="130001" custRadScaleRad="147294" custRadScaleInc="-321809">
        <dgm:presLayoutVars>
          <dgm:bulletEnabled val="1"/>
        </dgm:presLayoutVars>
      </dgm:prSet>
      <dgm:spPr/>
    </dgm:pt>
    <dgm:pt modelId="{166B79AD-9C8C-475E-9ECC-80F62CB18083}" type="pres">
      <dgm:prSet presAssocID="{D4F20BBD-4B2F-4C07-AA09-0060D60C9093}" presName="Name9" presStyleLbl="parChTrans1D2" presStyleIdx="4" presStyleCnt="5"/>
      <dgm:spPr/>
    </dgm:pt>
    <dgm:pt modelId="{60E14CE7-9057-4740-8AC8-AD3DB547976E}" type="pres">
      <dgm:prSet presAssocID="{D4F20BBD-4B2F-4C07-AA09-0060D60C9093}" presName="connTx" presStyleLbl="parChTrans1D2" presStyleIdx="4" presStyleCnt="5"/>
      <dgm:spPr/>
    </dgm:pt>
    <dgm:pt modelId="{B100D727-8A3B-4127-98BB-4502DEFB9746}" type="pres">
      <dgm:prSet presAssocID="{FA7F7760-485D-4988-9C34-2C369F4966DB}" presName="node" presStyleLbl="node1" presStyleIdx="4" presStyleCnt="5" custScaleX="171270" custScaleY="127465" custRadScaleRad="75817" custRadScaleInc="-352927">
        <dgm:presLayoutVars>
          <dgm:bulletEnabled val="1"/>
        </dgm:presLayoutVars>
      </dgm:prSet>
      <dgm:spPr/>
    </dgm:pt>
  </dgm:ptLst>
  <dgm:cxnLst>
    <dgm:cxn modelId="{5EE84F06-1B5B-4303-85D1-E215ADCD5A72}" type="presOf" srcId="{B53038C9-87BD-4955-B7A2-90D3F84F9A80}" destId="{2696A308-8CD6-436A-AFA2-7106A2431FD3}" srcOrd="0" destOrd="0" presId="urn:microsoft.com/office/officeart/2005/8/layout/radial1"/>
    <dgm:cxn modelId="{9CB7490B-A040-4814-B99E-6EA9C549D0A0}" type="presOf" srcId="{B75F931B-B4CE-4E8B-B816-C192813B70E9}" destId="{4BF8080B-D9EB-4BFC-B174-C5FB9E561975}" srcOrd="0" destOrd="0" presId="urn:microsoft.com/office/officeart/2005/8/layout/radial1"/>
    <dgm:cxn modelId="{2610940C-34C9-4D2C-A893-69EFDE958840}" type="presOf" srcId="{F5FF89D3-A034-48DC-9A13-038047ED3765}" destId="{B8B62762-3B40-4A9B-A98C-BB9971B369E3}" srcOrd="0" destOrd="0" presId="urn:microsoft.com/office/officeart/2005/8/layout/radial1"/>
    <dgm:cxn modelId="{ABADFD14-3095-41F3-8F92-470FD0A49F0A}" type="presOf" srcId="{D4F20BBD-4B2F-4C07-AA09-0060D60C9093}" destId="{166B79AD-9C8C-475E-9ECC-80F62CB18083}" srcOrd="0" destOrd="0" presId="urn:microsoft.com/office/officeart/2005/8/layout/radial1"/>
    <dgm:cxn modelId="{D4BC521C-A25A-4AE0-BA0D-56333E9EE71F}" type="presOf" srcId="{F7C290E2-5FBE-4779-AC9D-EB30749BB910}" destId="{4A9936F8-C9AC-4969-A0D4-E9195BDC185C}" srcOrd="0" destOrd="0" presId="urn:microsoft.com/office/officeart/2005/8/layout/radial1"/>
    <dgm:cxn modelId="{EA6B5428-994B-4F81-B54A-489CFC7A50F0}" type="presOf" srcId="{F5FF89D3-A034-48DC-9A13-038047ED3765}" destId="{20A7AE85-420E-40EC-96AC-A69FF8D28C17}" srcOrd="1" destOrd="0" presId="urn:microsoft.com/office/officeart/2005/8/layout/radial1"/>
    <dgm:cxn modelId="{A885692D-B4C5-4953-8A1C-3F1F14CFD386}" type="presOf" srcId="{59917F1C-B618-4739-8925-478066684A6D}" destId="{00E6572D-843C-483B-8639-30395EF8CC16}" srcOrd="1" destOrd="0" presId="urn:microsoft.com/office/officeart/2005/8/layout/radial1"/>
    <dgm:cxn modelId="{ED9E6432-BF70-41E6-879C-81478276C8B6}" type="presOf" srcId="{9D9AB1BA-2B7D-446F-91D6-241C376124AA}" destId="{4AA7FB38-03C6-410A-819D-E41F1E8D3DAB}" srcOrd="0" destOrd="0" presId="urn:microsoft.com/office/officeart/2005/8/layout/radial1"/>
    <dgm:cxn modelId="{6A124A35-46B1-4DB0-A8B2-E2F491368B0B}" srcId="{8D2EC2B3-A342-4D7C-91FC-59484DF8EECA}" destId="{0DDB5832-A037-4CB8-89DD-AA889E00CA9A}" srcOrd="3" destOrd="0" parTransId="{9D9AB1BA-2B7D-446F-91D6-241C376124AA}" sibTransId="{04A10BD9-7514-4B46-9BD2-1D6DECDF8B56}"/>
    <dgm:cxn modelId="{36F6BF3C-8AA6-41ED-86AD-26A70D617B58}" type="presOf" srcId="{D4F20BBD-4B2F-4C07-AA09-0060D60C9093}" destId="{60E14CE7-9057-4740-8AC8-AD3DB547976E}" srcOrd="1" destOrd="0" presId="urn:microsoft.com/office/officeart/2005/8/layout/radial1"/>
    <dgm:cxn modelId="{ED91193D-6459-4EE9-87B2-6E1D65C5460E}" type="presOf" srcId="{FA7F7760-485D-4988-9C34-2C369F4966DB}" destId="{B100D727-8A3B-4127-98BB-4502DEFB9746}" srcOrd="0" destOrd="0" presId="urn:microsoft.com/office/officeart/2005/8/layout/radial1"/>
    <dgm:cxn modelId="{0F1AD940-66A9-4BA2-A55A-2E32401351E7}" type="presOf" srcId="{59917F1C-B618-4739-8925-478066684A6D}" destId="{2800B955-BEE4-4FA9-8E8A-A9323C30C407}" srcOrd="0" destOrd="0" presId="urn:microsoft.com/office/officeart/2005/8/layout/radial1"/>
    <dgm:cxn modelId="{B7649F67-6113-4328-9C28-782160F23ADB}" srcId="{8D2EC2B3-A342-4D7C-91FC-59484DF8EECA}" destId="{B53038C9-87BD-4955-B7A2-90D3F84F9A80}" srcOrd="1" destOrd="0" parTransId="{F5FF89D3-A034-48DC-9A13-038047ED3765}" sibTransId="{7C120C61-5220-4C8B-94D4-EE47F6DDDE31}"/>
    <dgm:cxn modelId="{C598EB7A-29F6-4814-9EAB-7B3A841DD873}" type="presOf" srcId="{9D9AB1BA-2B7D-446F-91D6-241C376124AA}" destId="{A5778B03-4E41-4AF8-B592-B1820B706515}" srcOrd="1" destOrd="0" presId="urn:microsoft.com/office/officeart/2005/8/layout/radial1"/>
    <dgm:cxn modelId="{636A3382-76A9-44F3-B4CD-1A1CEA904819}" type="presOf" srcId="{743860D5-D332-485B-A77A-115C64D8614A}" destId="{95FF2393-57E3-404C-AF28-0F929923B759}" srcOrd="0" destOrd="0" presId="urn:microsoft.com/office/officeart/2005/8/layout/radial1"/>
    <dgm:cxn modelId="{277EE286-E960-4B4A-9CC5-78CB265381D8}" srcId="{8D2EC2B3-A342-4D7C-91FC-59484DF8EECA}" destId="{F7C290E2-5FBE-4779-AC9D-EB30749BB910}" srcOrd="0" destOrd="0" parTransId="{B75F931B-B4CE-4E8B-B816-C192813B70E9}" sibTransId="{5C4B7ADB-8B81-40BC-8A37-12049FC5EEB0}"/>
    <dgm:cxn modelId="{C1C85996-B8DB-48AF-A8F2-8627835B64AF}" srcId="{8D2EC2B3-A342-4D7C-91FC-59484DF8EECA}" destId="{FA7F7760-485D-4988-9C34-2C369F4966DB}" srcOrd="4" destOrd="0" parTransId="{D4F20BBD-4B2F-4C07-AA09-0060D60C9093}" sibTransId="{F3682443-B5EA-45D4-A571-B71F6EFA7F41}"/>
    <dgm:cxn modelId="{6739C8A5-4F82-48C6-930C-7C34EBDF6F57}" srcId="{8D2EC2B3-A342-4D7C-91FC-59484DF8EECA}" destId="{743860D5-D332-485B-A77A-115C64D8614A}" srcOrd="2" destOrd="0" parTransId="{59917F1C-B618-4739-8925-478066684A6D}" sibTransId="{02715B69-992F-4406-A7A5-8ED0D2444E96}"/>
    <dgm:cxn modelId="{E7F194BA-D1BB-4505-B138-186CA95FF1FE}" type="presOf" srcId="{D55739D1-304B-4E80-836B-8B9F22206791}" destId="{75CF13E2-5886-4DE5-A38F-70FB261B6292}" srcOrd="0" destOrd="0" presId="urn:microsoft.com/office/officeart/2005/8/layout/radial1"/>
    <dgm:cxn modelId="{A1D906BF-6811-4177-ADE0-B5BF93408A1A}" type="presOf" srcId="{B75F931B-B4CE-4E8B-B816-C192813B70E9}" destId="{5FAD245A-1CB4-4A2B-BA3D-6AEF8A9C5886}" srcOrd="1" destOrd="0" presId="urn:microsoft.com/office/officeart/2005/8/layout/radial1"/>
    <dgm:cxn modelId="{B9FD55D6-31D2-460D-A5C6-8A2A8AE408A5}" type="presOf" srcId="{8D2EC2B3-A342-4D7C-91FC-59484DF8EECA}" destId="{C814DBB4-EFF8-487A-8F28-32F8B1116D04}" srcOrd="0" destOrd="0" presId="urn:microsoft.com/office/officeart/2005/8/layout/radial1"/>
    <dgm:cxn modelId="{B3714DEB-613D-41AF-AD7A-49E129F515FE}" srcId="{D55739D1-304B-4E80-836B-8B9F22206791}" destId="{8D2EC2B3-A342-4D7C-91FC-59484DF8EECA}" srcOrd="0" destOrd="0" parTransId="{C91B8FC2-70A1-4147-8983-4B4C257E3273}" sibTransId="{31595A9D-07BD-4D69-ADAF-5C7034E5C642}"/>
    <dgm:cxn modelId="{FE80D4F3-9EC0-4707-9DFC-9CF1D98256D4}" type="presOf" srcId="{0DDB5832-A037-4CB8-89DD-AA889E00CA9A}" destId="{71D03950-974D-42A3-8838-FBE769308868}" srcOrd="0" destOrd="0" presId="urn:microsoft.com/office/officeart/2005/8/layout/radial1"/>
    <dgm:cxn modelId="{35D9AA79-7123-46EF-8A04-4FC86A85BE02}" type="presParOf" srcId="{75CF13E2-5886-4DE5-A38F-70FB261B6292}" destId="{C814DBB4-EFF8-487A-8F28-32F8B1116D04}" srcOrd="0" destOrd="0" presId="urn:microsoft.com/office/officeart/2005/8/layout/radial1"/>
    <dgm:cxn modelId="{CB6070A1-4AB8-4DBE-9E2B-04B0A6BBD47A}" type="presParOf" srcId="{75CF13E2-5886-4DE5-A38F-70FB261B6292}" destId="{4BF8080B-D9EB-4BFC-B174-C5FB9E561975}" srcOrd="1" destOrd="0" presId="urn:microsoft.com/office/officeart/2005/8/layout/radial1"/>
    <dgm:cxn modelId="{A1E01C22-2BAD-4447-8181-33F8762836CB}" type="presParOf" srcId="{4BF8080B-D9EB-4BFC-B174-C5FB9E561975}" destId="{5FAD245A-1CB4-4A2B-BA3D-6AEF8A9C5886}" srcOrd="0" destOrd="0" presId="urn:microsoft.com/office/officeart/2005/8/layout/radial1"/>
    <dgm:cxn modelId="{0E618DD0-FCBB-4851-8587-1BA98BB6140D}" type="presParOf" srcId="{75CF13E2-5886-4DE5-A38F-70FB261B6292}" destId="{4A9936F8-C9AC-4969-A0D4-E9195BDC185C}" srcOrd="2" destOrd="0" presId="urn:microsoft.com/office/officeart/2005/8/layout/radial1"/>
    <dgm:cxn modelId="{FE7290B7-D58A-4946-97D2-59A50890539A}" type="presParOf" srcId="{75CF13E2-5886-4DE5-A38F-70FB261B6292}" destId="{B8B62762-3B40-4A9B-A98C-BB9971B369E3}" srcOrd="3" destOrd="0" presId="urn:microsoft.com/office/officeart/2005/8/layout/radial1"/>
    <dgm:cxn modelId="{FE529A91-9B67-4D6D-8F57-35E4B14418DB}" type="presParOf" srcId="{B8B62762-3B40-4A9B-A98C-BB9971B369E3}" destId="{20A7AE85-420E-40EC-96AC-A69FF8D28C17}" srcOrd="0" destOrd="0" presId="urn:microsoft.com/office/officeart/2005/8/layout/radial1"/>
    <dgm:cxn modelId="{32D2976B-7352-47CA-9FED-5226C037B8BD}" type="presParOf" srcId="{75CF13E2-5886-4DE5-A38F-70FB261B6292}" destId="{2696A308-8CD6-436A-AFA2-7106A2431FD3}" srcOrd="4" destOrd="0" presId="urn:microsoft.com/office/officeart/2005/8/layout/radial1"/>
    <dgm:cxn modelId="{3E202BCA-835B-4B61-A75B-5C777E9A823E}" type="presParOf" srcId="{75CF13E2-5886-4DE5-A38F-70FB261B6292}" destId="{2800B955-BEE4-4FA9-8E8A-A9323C30C407}" srcOrd="5" destOrd="0" presId="urn:microsoft.com/office/officeart/2005/8/layout/radial1"/>
    <dgm:cxn modelId="{49A8A405-8B18-4EEA-AD04-7A1CA1FEF466}" type="presParOf" srcId="{2800B955-BEE4-4FA9-8E8A-A9323C30C407}" destId="{00E6572D-843C-483B-8639-30395EF8CC16}" srcOrd="0" destOrd="0" presId="urn:microsoft.com/office/officeart/2005/8/layout/radial1"/>
    <dgm:cxn modelId="{85E0A3E6-2C0B-4D27-9CFF-0B8A6984BC95}" type="presParOf" srcId="{75CF13E2-5886-4DE5-A38F-70FB261B6292}" destId="{95FF2393-57E3-404C-AF28-0F929923B759}" srcOrd="6" destOrd="0" presId="urn:microsoft.com/office/officeart/2005/8/layout/radial1"/>
    <dgm:cxn modelId="{600CAFCA-1E74-4578-A086-1F3A92D2DC9B}" type="presParOf" srcId="{75CF13E2-5886-4DE5-A38F-70FB261B6292}" destId="{4AA7FB38-03C6-410A-819D-E41F1E8D3DAB}" srcOrd="7" destOrd="0" presId="urn:microsoft.com/office/officeart/2005/8/layout/radial1"/>
    <dgm:cxn modelId="{1656E361-91D3-41B1-B1D9-1F46267C017E}" type="presParOf" srcId="{4AA7FB38-03C6-410A-819D-E41F1E8D3DAB}" destId="{A5778B03-4E41-4AF8-B592-B1820B706515}" srcOrd="0" destOrd="0" presId="urn:microsoft.com/office/officeart/2005/8/layout/radial1"/>
    <dgm:cxn modelId="{03882961-1099-481F-A55B-3BB736199B20}" type="presParOf" srcId="{75CF13E2-5886-4DE5-A38F-70FB261B6292}" destId="{71D03950-974D-42A3-8838-FBE769308868}" srcOrd="8" destOrd="0" presId="urn:microsoft.com/office/officeart/2005/8/layout/radial1"/>
    <dgm:cxn modelId="{923682DC-0171-406A-965C-D326612C04A4}" type="presParOf" srcId="{75CF13E2-5886-4DE5-A38F-70FB261B6292}" destId="{166B79AD-9C8C-475E-9ECC-80F62CB18083}" srcOrd="9" destOrd="0" presId="urn:microsoft.com/office/officeart/2005/8/layout/radial1"/>
    <dgm:cxn modelId="{9FD68882-207E-452D-9043-DC0B34C62024}" type="presParOf" srcId="{166B79AD-9C8C-475E-9ECC-80F62CB18083}" destId="{60E14CE7-9057-4740-8AC8-AD3DB547976E}" srcOrd="0" destOrd="0" presId="urn:microsoft.com/office/officeart/2005/8/layout/radial1"/>
    <dgm:cxn modelId="{045AB2C4-E953-451C-8615-BC15D70FCC0F}" type="presParOf" srcId="{75CF13E2-5886-4DE5-A38F-70FB261B6292}" destId="{B100D727-8A3B-4127-98BB-4502DEFB974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5739D1-304B-4E80-836B-8B9F22206791}" type="doc">
      <dgm:prSet loTypeId="urn:microsoft.com/office/officeart/2005/8/layout/radial1" loCatId="cycle" qsTypeId="urn:microsoft.com/office/officeart/2005/8/quickstyle/simple5" qsCatId="simple" csTypeId="urn:microsoft.com/office/officeart/2005/8/colors/accent0_2" csCatId="mainScheme" phldr="1"/>
      <dgm:spPr/>
      <dgm:t>
        <a:bodyPr/>
        <a:lstStyle/>
        <a:p>
          <a:endParaRPr lang="es-US"/>
        </a:p>
      </dgm:t>
    </dgm:pt>
    <dgm:pt modelId="{8D2EC2B3-A342-4D7C-91FC-59484DF8EECA}">
      <dgm:prSet phldrT="[Texto]" custT="1"/>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rgbClr val="FF0000"/>
          </a:solidFill>
        </a:ln>
      </dgm:spPr>
      <dgm:t>
        <a:bodyPr/>
        <a:lstStyle/>
        <a:p>
          <a:r>
            <a:rPr lang="es-US" sz="2500" b="1" dirty="0">
              <a:solidFill>
                <a:srgbClr val="002060"/>
              </a:solidFill>
              <a:effectLst>
                <a:outerShdw blurRad="38100" dist="38100" dir="2700000" algn="tl">
                  <a:srgbClr val="000000">
                    <a:alpha val="43137"/>
                  </a:srgbClr>
                </a:outerShdw>
              </a:effectLst>
            </a:rPr>
            <a:t>Gestión Integral  de la Fauna Urbana</a:t>
          </a:r>
        </a:p>
        <a:p>
          <a:r>
            <a:rPr lang="es-US" sz="2500" b="1" dirty="0">
              <a:solidFill>
                <a:srgbClr val="002060"/>
              </a:solidFill>
              <a:effectLst>
                <a:outerShdw blurRad="38100" dist="38100" dir="2700000" algn="tl">
                  <a:srgbClr val="000000">
                    <a:alpha val="43137"/>
                  </a:srgbClr>
                </a:outerShdw>
              </a:effectLst>
            </a:rPr>
            <a:t>DMQ</a:t>
          </a:r>
        </a:p>
      </dgm:t>
    </dgm:pt>
    <dgm:pt modelId="{C91B8FC2-70A1-4147-8983-4B4C257E3273}" type="parTrans" cxnId="{B3714DEB-613D-41AF-AD7A-49E129F515FE}">
      <dgm:prSet/>
      <dgm:spPr/>
      <dgm:t>
        <a:bodyPr/>
        <a:lstStyle/>
        <a:p>
          <a:endParaRPr lang="es-US" sz="1200"/>
        </a:p>
      </dgm:t>
    </dgm:pt>
    <dgm:pt modelId="{31595A9D-07BD-4D69-ADAF-5C7034E5C642}" type="sibTrans" cxnId="{B3714DEB-613D-41AF-AD7A-49E129F515FE}">
      <dgm:prSet/>
      <dgm:spPr/>
      <dgm:t>
        <a:bodyPr/>
        <a:lstStyle/>
        <a:p>
          <a:endParaRPr lang="es-US" sz="1200"/>
        </a:p>
      </dgm:t>
    </dgm:pt>
    <dgm:pt modelId="{F7C290E2-5FBE-4779-AC9D-EB30749BB910}">
      <dgm:prSet phldrT="[Texto]" custT="1"/>
      <dgm:spPr>
        <a:noFill/>
        <a:ln>
          <a:solidFill>
            <a:srgbClr val="FF0000"/>
          </a:solidFill>
        </a:ln>
      </dgm:spPr>
      <dgm:t>
        <a:bodyPr/>
        <a:lstStyle/>
        <a:p>
          <a:r>
            <a:rPr lang="es-US" sz="1800" b="1" dirty="0">
              <a:solidFill>
                <a:srgbClr val="002060"/>
              </a:solidFill>
              <a:effectLst/>
            </a:rPr>
            <a:t>Capítulo I. </a:t>
          </a:r>
        </a:p>
        <a:p>
          <a:r>
            <a:rPr lang="es-US" sz="1800" b="1" dirty="0">
              <a:solidFill>
                <a:srgbClr val="002060"/>
              </a:solidFill>
              <a:effectLst/>
            </a:rPr>
            <a:t>Del Manejo de la Fauna Urbana</a:t>
          </a:r>
        </a:p>
      </dgm:t>
    </dgm:pt>
    <dgm:pt modelId="{B75F931B-B4CE-4E8B-B816-C192813B70E9}" type="parTrans" cxnId="{277EE286-E960-4B4A-9CC5-78CB265381D8}">
      <dgm:prSet custT="1"/>
      <dgm:spPr/>
      <dgm:t>
        <a:bodyPr/>
        <a:lstStyle/>
        <a:p>
          <a:endParaRPr lang="es-US" sz="1200"/>
        </a:p>
      </dgm:t>
    </dgm:pt>
    <dgm:pt modelId="{5C4B7ADB-8B81-40BC-8A37-12049FC5EEB0}" type="sibTrans" cxnId="{277EE286-E960-4B4A-9CC5-78CB265381D8}">
      <dgm:prSet/>
      <dgm:spPr/>
      <dgm:t>
        <a:bodyPr/>
        <a:lstStyle/>
        <a:p>
          <a:endParaRPr lang="es-US" sz="1200"/>
        </a:p>
      </dgm:t>
    </dgm:pt>
    <dgm:pt modelId="{0DDB5832-A037-4CB8-89DD-AA889E00CA9A}">
      <dgm:prSet phldrT="[Texto]" custT="1"/>
      <dgm:spPr>
        <a:noFill/>
        <a:ln>
          <a:solidFill>
            <a:srgbClr val="FF0000"/>
          </a:solidFill>
        </a:ln>
      </dgm:spPr>
      <dgm:t>
        <a:bodyPr/>
        <a:lstStyle/>
        <a:p>
          <a:r>
            <a:rPr lang="es-US" sz="1800" b="1" dirty="0">
              <a:solidFill>
                <a:srgbClr val="002060"/>
              </a:solidFill>
              <a:effectLst/>
            </a:rPr>
            <a:t>Capítulo IV.</a:t>
          </a:r>
        </a:p>
        <a:p>
          <a:r>
            <a:rPr lang="es-US" sz="1800" b="1" dirty="0">
              <a:solidFill>
                <a:srgbClr val="002060"/>
              </a:solidFill>
              <a:effectLst/>
            </a:rPr>
            <a:t>De la Participación Ciudadana</a:t>
          </a:r>
        </a:p>
      </dgm:t>
    </dgm:pt>
    <dgm:pt modelId="{9D9AB1BA-2B7D-446F-91D6-241C376124AA}" type="parTrans" cxnId="{6A124A35-46B1-4DB0-A8B2-E2F491368B0B}">
      <dgm:prSet custT="1"/>
      <dgm:spPr/>
      <dgm:t>
        <a:bodyPr/>
        <a:lstStyle/>
        <a:p>
          <a:endParaRPr lang="es-US" sz="1200"/>
        </a:p>
      </dgm:t>
    </dgm:pt>
    <dgm:pt modelId="{04A10BD9-7514-4B46-9BD2-1D6DECDF8B56}" type="sibTrans" cxnId="{6A124A35-46B1-4DB0-A8B2-E2F491368B0B}">
      <dgm:prSet/>
      <dgm:spPr/>
      <dgm:t>
        <a:bodyPr/>
        <a:lstStyle/>
        <a:p>
          <a:endParaRPr lang="es-US" sz="1200"/>
        </a:p>
      </dgm:t>
    </dgm:pt>
    <dgm:pt modelId="{FA7F7760-485D-4988-9C34-2C369F4966DB}">
      <dgm:prSet phldrT="[Texto]" custT="1"/>
      <dgm:spPr>
        <a:noFill/>
        <a:ln>
          <a:solidFill>
            <a:srgbClr val="FF0000"/>
          </a:solidFill>
        </a:ln>
      </dgm:spPr>
      <dgm:t>
        <a:bodyPr/>
        <a:lstStyle/>
        <a:p>
          <a:r>
            <a:rPr lang="es-US" sz="1800" b="1" dirty="0">
              <a:solidFill>
                <a:srgbClr val="002060"/>
              </a:solidFill>
              <a:effectLst/>
            </a:rPr>
            <a:t>Capítulo V.</a:t>
          </a:r>
        </a:p>
        <a:p>
          <a:r>
            <a:rPr lang="es-US" sz="1800" b="1" dirty="0">
              <a:solidFill>
                <a:srgbClr val="002060"/>
              </a:solidFill>
              <a:effectLst/>
            </a:rPr>
            <a:t>Del Comercio</a:t>
          </a:r>
        </a:p>
      </dgm:t>
    </dgm:pt>
    <dgm:pt modelId="{D4F20BBD-4B2F-4C07-AA09-0060D60C9093}" type="parTrans" cxnId="{C1C85996-B8DB-48AF-A8F2-8627835B64AF}">
      <dgm:prSet custT="1"/>
      <dgm:spPr/>
      <dgm:t>
        <a:bodyPr/>
        <a:lstStyle/>
        <a:p>
          <a:endParaRPr lang="es-US" sz="1200"/>
        </a:p>
      </dgm:t>
    </dgm:pt>
    <dgm:pt modelId="{F3682443-B5EA-45D4-A571-B71F6EFA7F41}" type="sibTrans" cxnId="{C1C85996-B8DB-48AF-A8F2-8627835B64AF}">
      <dgm:prSet/>
      <dgm:spPr/>
      <dgm:t>
        <a:bodyPr/>
        <a:lstStyle/>
        <a:p>
          <a:endParaRPr lang="es-US" sz="1200"/>
        </a:p>
      </dgm:t>
    </dgm:pt>
    <dgm:pt modelId="{9E403881-B95D-4CF0-B25A-099C2C4FBC7D}">
      <dgm:prSet phldrT="[Texto]" custT="1"/>
      <dgm:spPr>
        <a:noFill/>
        <a:ln>
          <a:solidFill>
            <a:srgbClr val="FF0000"/>
          </a:solidFill>
        </a:ln>
      </dgm:spPr>
      <dgm:t>
        <a:bodyPr/>
        <a:lstStyle/>
        <a:p>
          <a:r>
            <a:rPr lang="es-US" sz="3000" b="1" dirty="0">
              <a:solidFill>
                <a:srgbClr val="002060"/>
              </a:solidFill>
              <a:effectLst>
                <a:outerShdw blurRad="38100" dist="38100" dir="2700000" algn="tl">
                  <a:srgbClr val="000000">
                    <a:alpha val="43137"/>
                  </a:srgbClr>
                </a:outerShdw>
              </a:effectLst>
            </a:rPr>
            <a:t>Capitulo VI.</a:t>
          </a:r>
        </a:p>
        <a:p>
          <a:r>
            <a:rPr lang="es-US" sz="3000" b="1" dirty="0">
              <a:solidFill>
                <a:srgbClr val="002060"/>
              </a:solidFill>
              <a:effectLst>
                <a:outerShdw blurRad="38100" dist="38100" dir="2700000" algn="tl">
                  <a:srgbClr val="000000">
                    <a:alpha val="43137"/>
                  </a:srgbClr>
                </a:outerShdw>
              </a:effectLst>
            </a:rPr>
            <a:t>Del Procedimiento Administrativo Sancionador</a:t>
          </a:r>
        </a:p>
      </dgm:t>
    </dgm:pt>
    <dgm:pt modelId="{DBF4D3C5-83CE-4392-AAFA-A923AF7E4D32}" type="parTrans" cxnId="{B22AE204-E791-448D-B285-8B3E26A64426}">
      <dgm:prSet custT="1"/>
      <dgm:spPr/>
      <dgm:t>
        <a:bodyPr/>
        <a:lstStyle/>
        <a:p>
          <a:endParaRPr lang="es-US" sz="1200"/>
        </a:p>
      </dgm:t>
    </dgm:pt>
    <dgm:pt modelId="{F52C10A4-DA31-4B7B-BF17-536664A79F92}" type="sibTrans" cxnId="{B22AE204-E791-448D-B285-8B3E26A64426}">
      <dgm:prSet/>
      <dgm:spPr/>
      <dgm:t>
        <a:bodyPr/>
        <a:lstStyle/>
        <a:p>
          <a:endParaRPr lang="es-US" sz="1200"/>
        </a:p>
      </dgm:t>
    </dgm:pt>
    <dgm:pt modelId="{743860D5-D332-485B-A77A-115C64D8614A}">
      <dgm:prSet custT="1"/>
      <dgm:spPr>
        <a:noFill/>
        <a:ln>
          <a:solidFill>
            <a:srgbClr val="FF0000"/>
          </a:solidFill>
        </a:ln>
      </dgm:spPr>
      <dgm:t>
        <a:bodyPr/>
        <a:lstStyle/>
        <a:p>
          <a:r>
            <a:rPr lang="es-US" sz="1800" b="1" dirty="0">
              <a:solidFill>
                <a:srgbClr val="002060"/>
              </a:solidFill>
              <a:effectLst/>
            </a:rPr>
            <a:t>Capítulo III.</a:t>
          </a:r>
        </a:p>
        <a:p>
          <a:r>
            <a:rPr lang="es-US" sz="1800" b="1" dirty="0">
              <a:solidFill>
                <a:srgbClr val="002060"/>
              </a:solidFill>
              <a:effectLst/>
            </a:rPr>
            <a:t>De la Protección de la Fauna Urbana en el DMQ</a:t>
          </a:r>
        </a:p>
      </dgm:t>
    </dgm:pt>
    <dgm:pt modelId="{59917F1C-B618-4739-8925-478066684A6D}" type="parTrans" cxnId="{6739C8A5-4F82-48C6-930C-7C34EBDF6F57}">
      <dgm:prSet custT="1"/>
      <dgm:spPr/>
      <dgm:t>
        <a:bodyPr/>
        <a:lstStyle/>
        <a:p>
          <a:endParaRPr lang="es-US" sz="1200"/>
        </a:p>
      </dgm:t>
    </dgm:pt>
    <dgm:pt modelId="{02715B69-992F-4406-A7A5-8ED0D2444E96}" type="sibTrans" cxnId="{6739C8A5-4F82-48C6-930C-7C34EBDF6F57}">
      <dgm:prSet/>
      <dgm:spPr/>
      <dgm:t>
        <a:bodyPr/>
        <a:lstStyle/>
        <a:p>
          <a:endParaRPr lang="es-US" sz="1200"/>
        </a:p>
      </dgm:t>
    </dgm:pt>
    <dgm:pt modelId="{B53038C9-87BD-4955-B7A2-90D3F84F9A80}">
      <dgm:prSet custT="1"/>
      <dgm:spPr>
        <a:noFill/>
        <a:ln>
          <a:solidFill>
            <a:srgbClr val="FF0000"/>
          </a:solidFill>
        </a:ln>
      </dgm:spPr>
      <dgm:t>
        <a:bodyPr/>
        <a:lstStyle/>
        <a:p>
          <a:r>
            <a:rPr lang="es-US" sz="1800" b="1" dirty="0">
              <a:solidFill>
                <a:srgbClr val="002060"/>
              </a:solidFill>
              <a:effectLst/>
            </a:rPr>
            <a:t>Capítulo II.</a:t>
          </a:r>
        </a:p>
        <a:p>
          <a:r>
            <a:rPr lang="es-US" sz="1800" b="1" dirty="0">
              <a:solidFill>
                <a:srgbClr val="002060"/>
              </a:solidFill>
              <a:effectLst/>
            </a:rPr>
            <a:t> De la Gestión Integral de la Fauna Urbana </a:t>
          </a:r>
        </a:p>
      </dgm:t>
    </dgm:pt>
    <dgm:pt modelId="{F5FF89D3-A034-48DC-9A13-038047ED3765}" type="parTrans" cxnId="{B7649F67-6113-4328-9C28-782160F23ADB}">
      <dgm:prSet custT="1"/>
      <dgm:spPr/>
      <dgm:t>
        <a:bodyPr/>
        <a:lstStyle/>
        <a:p>
          <a:endParaRPr lang="es-US" sz="1200"/>
        </a:p>
      </dgm:t>
    </dgm:pt>
    <dgm:pt modelId="{7C120C61-5220-4C8B-94D4-EE47F6DDDE31}" type="sibTrans" cxnId="{B7649F67-6113-4328-9C28-782160F23ADB}">
      <dgm:prSet/>
      <dgm:spPr/>
      <dgm:t>
        <a:bodyPr/>
        <a:lstStyle/>
        <a:p>
          <a:endParaRPr lang="es-US" sz="1200"/>
        </a:p>
      </dgm:t>
    </dgm:pt>
    <dgm:pt modelId="{75CF13E2-5886-4DE5-A38F-70FB261B6292}" type="pres">
      <dgm:prSet presAssocID="{D55739D1-304B-4E80-836B-8B9F22206791}" presName="cycle" presStyleCnt="0">
        <dgm:presLayoutVars>
          <dgm:chMax val="1"/>
          <dgm:dir/>
          <dgm:animLvl val="ctr"/>
          <dgm:resizeHandles val="exact"/>
        </dgm:presLayoutVars>
      </dgm:prSet>
      <dgm:spPr/>
    </dgm:pt>
    <dgm:pt modelId="{C814DBB4-EFF8-487A-8F28-32F8B1116D04}" type="pres">
      <dgm:prSet presAssocID="{8D2EC2B3-A342-4D7C-91FC-59484DF8EECA}" presName="centerShape" presStyleLbl="node0" presStyleIdx="0" presStyleCnt="1" custScaleX="263716" custScaleY="115730" custLinFactX="-30723" custLinFactNeighborX="-100000" custLinFactNeighborY="-2999"/>
      <dgm:spPr/>
    </dgm:pt>
    <dgm:pt modelId="{4BF8080B-D9EB-4BFC-B174-C5FB9E561975}" type="pres">
      <dgm:prSet presAssocID="{B75F931B-B4CE-4E8B-B816-C192813B70E9}" presName="Name9" presStyleLbl="parChTrans1D2" presStyleIdx="0" presStyleCnt="6"/>
      <dgm:spPr/>
    </dgm:pt>
    <dgm:pt modelId="{5FAD245A-1CB4-4A2B-BA3D-6AEF8A9C5886}" type="pres">
      <dgm:prSet presAssocID="{B75F931B-B4CE-4E8B-B816-C192813B70E9}" presName="connTx" presStyleLbl="parChTrans1D2" presStyleIdx="0" presStyleCnt="6"/>
      <dgm:spPr/>
    </dgm:pt>
    <dgm:pt modelId="{4A9936F8-C9AC-4969-A0D4-E9195BDC185C}" type="pres">
      <dgm:prSet presAssocID="{F7C290E2-5FBE-4779-AC9D-EB30749BB910}" presName="node" presStyleLbl="node1" presStyleIdx="0" presStyleCnt="6" custScaleX="118716" custRadScaleRad="171712" custRadScaleInc="-185460">
        <dgm:presLayoutVars>
          <dgm:bulletEnabled val="1"/>
        </dgm:presLayoutVars>
      </dgm:prSet>
      <dgm:spPr/>
    </dgm:pt>
    <dgm:pt modelId="{B8B62762-3B40-4A9B-A98C-BB9971B369E3}" type="pres">
      <dgm:prSet presAssocID="{F5FF89D3-A034-48DC-9A13-038047ED3765}" presName="Name9" presStyleLbl="parChTrans1D2" presStyleIdx="1" presStyleCnt="6"/>
      <dgm:spPr/>
    </dgm:pt>
    <dgm:pt modelId="{20A7AE85-420E-40EC-96AC-A69FF8D28C17}" type="pres">
      <dgm:prSet presAssocID="{F5FF89D3-A034-48DC-9A13-038047ED3765}" presName="connTx" presStyleLbl="parChTrans1D2" presStyleIdx="1" presStyleCnt="6"/>
      <dgm:spPr/>
    </dgm:pt>
    <dgm:pt modelId="{2696A308-8CD6-436A-AFA2-7106A2431FD3}" type="pres">
      <dgm:prSet presAssocID="{B53038C9-87BD-4955-B7A2-90D3F84F9A80}" presName="node" presStyleLbl="node1" presStyleIdx="1" presStyleCnt="6" custScaleX="146989" custRadScaleRad="102136" custRadScaleInc="-261317">
        <dgm:presLayoutVars>
          <dgm:bulletEnabled val="1"/>
        </dgm:presLayoutVars>
      </dgm:prSet>
      <dgm:spPr/>
    </dgm:pt>
    <dgm:pt modelId="{2800B955-BEE4-4FA9-8E8A-A9323C30C407}" type="pres">
      <dgm:prSet presAssocID="{59917F1C-B618-4739-8925-478066684A6D}" presName="Name9" presStyleLbl="parChTrans1D2" presStyleIdx="2" presStyleCnt="6"/>
      <dgm:spPr/>
    </dgm:pt>
    <dgm:pt modelId="{00E6572D-843C-483B-8639-30395EF8CC16}" type="pres">
      <dgm:prSet presAssocID="{59917F1C-B618-4739-8925-478066684A6D}" presName="connTx" presStyleLbl="parChTrans1D2" presStyleIdx="2" presStyleCnt="6"/>
      <dgm:spPr/>
    </dgm:pt>
    <dgm:pt modelId="{95FF2393-57E3-404C-AF28-0F929923B759}" type="pres">
      <dgm:prSet presAssocID="{743860D5-D332-485B-A77A-115C64D8614A}" presName="node" presStyleLbl="node1" presStyleIdx="2" presStyleCnt="6" custScaleX="189503" custRadScaleRad="155403" custRadScaleInc="-217010">
        <dgm:presLayoutVars>
          <dgm:bulletEnabled val="1"/>
        </dgm:presLayoutVars>
      </dgm:prSet>
      <dgm:spPr/>
    </dgm:pt>
    <dgm:pt modelId="{4AA7FB38-03C6-410A-819D-E41F1E8D3DAB}" type="pres">
      <dgm:prSet presAssocID="{9D9AB1BA-2B7D-446F-91D6-241C376124AA}" presName="Name9" presStyleLbl="parChTrans1D2" presStyleIdx="3" presStyleCnt="6"/>
      <dgm:spPr/>
    </dgm:pt>
    <dgm:pt modelId="{A5778B03-4E41-4AF8-B592-B1820B706515}" type="pres">
      <dgm:prSet presAssocID="{9D9AB1BA-2B7D-446F-91D6-241C376124AA}" presName="connTx" presStyleLbl="parChTrans1D2" presStyleIdx="3" presStyleCnt="6"/>
      <dgm:spPr/>
    </dgm:pt>
    <dgm:pt modelId="{71D03950-974D-42A3-8838-FBE769308868}" type="pres">
      <dgm:prSet presAssocID="{0DDB5832-A037-4CB8-89DD-AA889E00CA9A}" presName="node" presStyleLbl="node1" presStyleIdx="3" presStyleCnt="6" custScaleX="130001" custRadScaleRad="122238" custRadScaleInc="-315723">
        <dgm:presLayoutVars>
          <dgm:bulletEnabled val="1"/>
        </dgm:presLayoutVars>
      </dgm:prSet>
      <dgm:spPr/>
    </dgm:pt>
    <dgm:pt modelId="{166B79AD-9C8C-475E-9ECC-80F62CB18083}" type="pres">
      <dgm:prSet presAssocID="{D4F20BBD-4B2F-4C07-AA09-0060D60C9093}" presName="Name9" presStyleLbl="parChTrans1D2" presStyleIdx="4" presStyleCnt="6"/>
      <dgm:spPr/>
    </dgm:pt>
    <dgm:pt modelId="{60E14CE7-9057-4740-8AC8-AD3DB547976E}" type="pres">
      <dgm:prSet presAssocID="{D4F20BBD-4B2F-4C07-AA09-0060D60C9093}" presName="connTx" presStyleLbl="parChTrans1D2" presStyleIdx="4" presStyleCnt="6"/>
      <dgm:spPr/>
    </dgm:pt>
    <dgm:pt modelId="{B100D727-8A3B-4127-98BB-4502DEFB9746}" type="pres">
      <dgm:prSet presAssocID="{FA7F7760-485D-4988-9C34-2C369F4966DB}" presName="node" presStyleLbl="node1" presStyleIdx="4" presStyleCnt="6" custScaleX="125863" custRadScaleRad="144817" custRadScaleInc="-399042">
        <dgm:presLayoutVars>
          <dgm:bulletEnabled val="1"/>
        </dgm:presLayoutVars>
      </dgm:prSet>
      <dgm:spPr/>
    </dgm:pt>
    <dgm:pt modelId="{7FFD7EA8-134B-4616-89B7-F908CEEBDC64}" type="pres">
      <dgm:prSet presAssocID="{DBF4D3C5-83CE-4392-AAFA-A923AF7E4D32}" presName="Name9" presStyleLbl="parChTrans1D2" presStyleIdx="5" presStyleCnt="6"/>
      <dgm:spPr/>
    </dgm:pt>
    <dgm:pt modelId="{EB51DDA6-F1A7-44EF-B1DF-17147D528078}" type="pres">
      <dgm:prSet presAssocID="{DBF4D3C5-83CE-4392-AAFA-A923AF7E4D32}" presName="connTx" presStyleLbl="parChTrans1D2" presStyleIdx="5" presStyleCnt="6"/>
      <dgm:spPr/>
    </dgm:pt>
    <dgm:pt modelId="{BD90E33F-2ECB-499E-99E4-E7B47CDEE9AF}" type="pres">
      <dgm:prSet presAssocID="{9E403881-B95D-4CF0-B25A-099C2C4FBC7D}" presName="node" presStyleLbl="node1" presStyleIdx="5" presStyleCnt="6" custScaleX="401518" custScaleY="120404" custRadScaleRad="126118" custRadScaleInc="-265174">
        <dgm:presLayoutVars>
          <dgm:bulletEnabled val="1"/>
        </dgm:presLayoutVars>
      </dgm:prSet>
      <dgm:spPr/>
    </dgm:pt>
  </dgm:ptLst>
  <dgm:cxnLst>
    <dgm:cxn modelId="{B22AE204-E791-448D-B285-8B3E26A64426}" srcId="{8D2EC2B3-A342-4D7C-91FC-59484DF8EECA}" destId="{9E403881-B95D-4CF0-B25A-099C2C4FBC7D}" srcOrd="5" destOrd="0" parTransId="{DBF4D3C5-83CE-4392-AAFA-A923AF7E4D32}" sibTransId="{F52C10A4-DA31-4B7B-BF17-536664A79F92}"/>
    <dgm:cxn modelId="{0F5A4D07-E93B-4A60-BF85-63D2C6474601}" type="presOf" srcId="{D55739D1-304B-4E80-836B-8B9F22206791}" destId="{75CF13E2-5886-4DE5-A38F-70FB261B6292}" srcOrd="0" destOrd="0" presId="urn:microsoft.com/office/officeart/2005/8/layout/radial1"/>
    <dgm:cxn modelId="{6B0B5108-33DF-49C5-BF08-D62FAAB7637C}" type="presOf" srcId="{59917F1C-B618-4739-8925-478066684A6D}" destId="{2800B955-BEE4-4FA9-8E8A-A9323C30C407}" srcOrd="0" destOrd="0" presId="urn:microsoft.com/office/officeart/2005/8/layout/radial1"/>
    <dgm:cxn modelId="{893A5E0C-FAE8-4399-A65A-D7CE3C42616E}" type="presOf" srcId="{8D2EC2B3-A342-4D7C-91FC-59484DF8EECA}" destId="{C814DBB4-EFF8-487A-8F28-32F8B1116D04}" srcOrd="0" destOrd="0" presId="urn:microsoft.com/office/officeart/2005/8/layout/radial1"/>
    <dgm:cxn modelId="{4A868712-2011-4DB8-8350-9F57906064B0}" type="presOf" srcId="{F7C290E2-5FBE-4779-AC9D-EB30749BB910}" destId="{4A9936F8-C9AC-4969-A0D4-E9195BDC185C}" srcOrd="0" destOrd="0" presId="urn:microsoft.com/office/officeart/2005/8/layout/radial1"/>
    <dgm:cxn modelId="{9F3BE719-CFB3-409C-9FEB-30503A7E3FB4}" type="presOf" srcId="{9E403881-B95D-4CF0-B25A-099C2C4FBC7D}" destId="{BD90E33F-2ECB-499E-99E4-E7B47CDEE9AF}" srcOrd="0" destOrd="0" presId="urn:microsoft.com/office/officeart/2005/8/layout/radial1"/>
    <dgm:cxn modelId="{57775E28-168E-48B2-8206-22875C13A404}" type="presOf" srcId="{9D9AB1BA-2B7D-446F-91D6-241C376124AA}" destId="{A5778B03-4E41-4AF8-B592-B1820B706515}" srcOrd="1" destOrd="0" presId="urn:microsoft.com/office/officeart/2005/8/layout/radial1"/>
    <dgm:cxn modelId="{280FF92D-349E-4740-A24D-235B474B4D85}" type="presOf" srcId="{F5FF89D3-A034-48DC-9A13-038047ED3765}" destId="{B8B62762-3B40-4A9B-A98C-BB9971B369E3}" srcOrd="0" destOrd="0" presId="urn:microsoft.com/office/officeart/2005/8/layout/radial1"/>
    <dgm:cxn modelId="{6A124A35-46B1-4DB0-A8B2-E2F491368B0B}" srcId="{8D2EC2B3-A342-4D7C-91FC-59484DF8EECA}" destId="{0DDB5832-A037-4CB8-89DD-AA889E00CA9A}" srcOrd="3" destOrd="0" parTransId="{9D9AB1BA-2B7D-446F-91D6-241C376124AA}" sibTransId="{04A10BD9-7514-4B46-9BD2-1D6DECDF8B56}"/>
    <dgm:cxn modelId="{AD16EA38-CAEF-4FF3-A674-E1327F24FF8C}" type="presOf" srcId="{F5FF89D3-A034-48DC-9A13-038047ED3765}" destId="{20A7AE85-420E-40EC-96AC-A69FF8D28C17}" srcOrd="1" destOrd="0" presId="urn:microsoft.com/office/officeart/2005/8/layout/radial1"/>
    <dgm:cxn modelId="{C9BC095C-7AD8-474A-84AE-D8B1B3DC8964}" type="presOf" srcId="{0DDB5832-A037-4CB8-89DD-AA889E00CA9A}" destId="{71D03950-974D-42A3-8838-FBE769308868}" srcOrd="0" destOrd="0" presId="urn:microsoft.com/office/officeart/2005/8/layout/radial1"/>
    <dgm:cxn modelId="{B7649F67-6113-4328-9C28-782160F23ADB}" srcId="{8D2EC2B3-A342-4D7C-91FC-59484DF8EECA}" destId="{B53038C9-87BD-4955-B7A2-90D3F84F9A80}" srcOrd="1" destOrd="0" parTransId="{F5FF89D3-A034-48DC-9A13-038047ED3765}" sibTransId="{7C120C61-5220-4C8B-94D4-EE47F6DDDE31}"/>
    <dgm:cxn modelId="{A7DCD46C-E404-4595-99A5-B803CD101CCB}" type="presOf" srcId="{D4F20BBD-4B2F-4C07-AA09-0060D60C9093}" destId="{166B79AD-9C8C-475E-9ECC-80F62CB18083}" srcOrd="0" destOrd="0" presId="urn:microsoft.com/office/officeart/2005/8/layout/radial1"/>
    <dgm:cxn modelId="{628BA257-F410-4E68-AC8C-54E25F8F533B}" type="presOf" srcId="{DBF4D3C5-83CE-4392-AAFA-A923AF7E4D32}" destId="{EB51DDA6-F1A7-44EF-B1DF-17147D528078}" srcOrd="1" destOrd="0" presId="urn:microsoft.com/office/officeart/2005/8/layout/radial1"/>
    <dgm:cxn modelId="{F6AFBB5A-5432-4625-9D0E-EC3BA0FC5905}" type="presOf" srcId="{B75F931B-B4CE-4E8B-B816-C192813B70E9}" destId="{5FAD245A-1CB4-4A2B-BA3D-6AEF8A9C5886}" srcOrd="1" destOrd="0" presId="urn:microsoft.com/office/officeart/2005/8/layout/radial1"/>
    <dgm:cxn modelId="{277EE286-E960-4B4A-9CC5-78CB265381D8}" srcId="{8D2EC2B3-A342-4D7C-91FC-59484DF8EECA}" destId="{F7C290E2-5FBE-4779-AC9D-EB30749BB910}" srcOrd="0" destOrd="0" parTransId="{B75F931B-B4CE-4E8B-B816-C192813B70E9}" sibTransId="{5C4B7ADB-8B81-40BC-8A37-12049FC5EEB0}"/>
    <dgm:cxn modelId="{32BCD988-0BBD-4BEF-AD22-3AECB28DA602}" type="presOf" srcId="{D4F20BBD-4B2F-4C07-AA09-0060D60C9093}" destId="{60E14CE7-9057-4740-8AC8-AD3DB547976E}" srcOrd="1" destOrd="0" presId="urn:microsoft.com/office/officeart/2005/8/layout/radial1"/>
    <dgm:cxn modelId="{56A8328A-6B22-4C52-884F-B616E1488056}" type="presOf" srcId="{B53038C9-87BD-4955-B7A2-90D3F84F9A80}" destId="{2696A308-8CD6-436A-AFA2-7106A2431FD3}" srcOrd="0" destOrd="0" presId="urn:microsoft.com/office/officeart/2005/8/layout/radial1"/>
    <dgm:cxn modelId="{C1C85996-B8DB-48AF-A8F2-8627835B64AF}" srcId="{8D2EC2B3-A342-4D7C-91FC-59484DF8EECA}" destId="{FA7F7760-485D-4988-9C34-2C369F4966DB}" srcOrd="4" destOrd="0" parTransId="{D4F20BBD-4B2F-4C07-AA09-0060D60C9093}" sibTransId="{F3682443-B5EA-45D4-A571-B71F6EFA7F41}"/>
    <dgm:cxn modelId="{6739C8A5-4F82-48C6-930C-7C34EBDF6F57}" srcId="{8D2EC2B3-A342-4D7C-91FC-59484DF8EECA}" destId="{743860D5-D332-485B-A77A-115C64D8614A}" srcOrd="2" destOrd="0" parTransId="{59917F1C-B618-4739-8925-478066684A6D}" sibTransId="{02715B69-992F-4406-A7A5-8ED0D2444E96}"/>
    <dgm:cxn modelId="{8D96D9B4-5D8C-4AC3-9D5E-48A143C28078}" type="presOf" srcId="{9D9AB1BA-2B7D-446F-91D6-241C376124AA}" destId="{4AA7FB38-03C6-410A-819D-E41F1E8D3DAB}" srcOrd="0" destOrd="0" presId="urn:microsoft.com/office/officeart/2005/8/layout/radial1"/>
    <dgm:cxn modelId="{DFB2BEBB-451E-4713-A955-BF70378094A5}" type="presOf" srcId="{DBF4D3C5-83CE-4392-AAFA-A923AF7E4D32}" destId="{7FFD7EA8-134B-4616-89B7-F908CEEBDC64}" srcOrd="0" destOrd="0" presId="urn:microsoft.com/office/officeart/2005/8/layout/radial1"/>
    <dgm:cxn modelId="{EA80B5BE-6D80-4EE0-A9AF-96A5D7EB0AA6}" type="presOf" srcId="{FA7F7760-485D-4988-9C34-2C369F4966DB}" destId="{B100D727-8A3B-4127-98BB-4502DEFB9746}" srcOrd="0" destOrd="0" presId="urn:microsoft.com/office/officeart/2005/8/layout/radial1"/>
    <dgm:cxn modelId="{CDDEE4D3-BFA7-4B38-99FF-4719EA8DE307}" type="presOf" srcId="{59917F1C-B618-4739-8925-478066684A6D}" destId="{00E6572D-843C-483B-8639-30395EF8CC16}" srcOrd="1" destOrd="0" presId="urn:microsoft.com/office/officeart/2005/8/layout/radial1"/>
    <dgm:cxn modelId="{362BCED9-B96B-4AD2-9A20-FDB07086889D}" type="presOf" srcId="{B75F931B-B4CE-4E8B-B816-C192813B70E9}" destId="{4BF8080B-D9EB-4BFC-B174-C5FB9E561975}" srcOrd="0" destOrd="0" presId="urn:microsoft.com/office/officeart/2005/8/layout/radial1"/>
    <dgm:cxn modelId="{B3714DEB-613D-41AF-AD7A-49E129F515FE}" srcId="{D55739D1-304B-4E80-836B-8B9F22206791}" destId="{8D2EC2B3-A342-4D7C-91FC-59484DF8EECA}" srcOrd="0" destOrd="0" parTransId="{C91B8FC2-70A1-4147-8983-4B4C257E3273}" sibTransId="{31595A9D-07BD-4D69-ADAF-5C7034E5C642}"/>
    <dgm:cxn modelId="{0451F7F1-098C-4170-9065-EEA1E3D7876D}" type="presOf" srcId="{743860D5-D332-485B-A77A-115C64D8614A}" destId="{95FF2393-57E3-404C-AF28-0F929923B759}" srcOrd="0" destOrd="0" presId="urn:microsoft.com/office/officeart/2005/8/layout/radial1"/>
    <dgm:cxn modelId="{0CC75127-6BDE-4F22-9C81-6599D025F63C}" type="presParOf" srcId="{75CF13E2-5886-4DE5-A38F-70FB261B6292}" destId="{C814DBB4-EFF8-487A-8F28-32F8B1116D04}" srcOrd="0" destOrd="0" presId="urn:microsoft.com/office/officeart/2005/8/layout/radial1"/>
    <dgm:cxn modelId="{DB4117CD-0B68-461A-9D73-E2A224573F27}" type="presParOf" srcId="{75CF13E2-5886-4DE5-A38F-70FB261B6292}" destId="{4BF8080B-D9EB-4BFC-B174-C5FB9E561975}" srcOrd="1" destOrd="0" presId="urn:microsoft.com/office/officeart/2005/8/layout/radial1"/>
    <dgm:cxn modelId="{1D7AEFC9-9F0A-4961-84BD-330D9E53876E}" type="presParOf" srcId="{4BF8080B-D9EB-4BFC-B174-C5FB9E561975}" destId="{5FAD245A-1CB4-4A2B-BA3D-6AEF8A9C5886}" srcOrd="0" destOrd="0" presId="urn:microsoft.com/office/officeart/2005/8/layout/radial1"/>
    <dgm:cxn modelId="{05FB9304-A796-4E1A-AC7F-8DADBD3344E0}" type="presParOf" srcId="{75CF13E2-5886-4DE5-A38F-70FB261B6292}" destId="{4A9936F8-C9AC-4969-A0D4-E9195BDC185C}" srcOrd="2" destOrd="0" presId="urn:microsoft.com/office/officeart/2005/8/layout/radial1"/>
    <dgm:cxn modelId="{4AE8C17E-A283-44B8-895D-A6FE55CC3B98}" type="presParOf" srcId="{75CF13E2-5886-4DE5-A38F-70FB261B6292}" destId="{B8B62762-3B40-4A9B-A98C-BB9971B369E3}" srcOrd="3" destOrd="0" presId="urn:microsoft.com/office/officeart/2005/8/layout/radial1"/>
    <dgm:cxn modelId="{CD567516-A379-4412-A98B-3A5F20763335}" type="presParOf" srcId="{B8B62762-3B40-4A9B-A98C-BB9971B369E3}" destId="{20A7AE85-420E-40EC-96AC-A69FF8D28C17}" srcOrd="0" destOrd="0" presId="urn:microsoft.com/office/officeart/2005/8/layout/radial1"/>
    <dgm:cxn modelId="{9DD3FD3A-F418-4FAF-B997-7B1258014459}" type="presParOf" srcId="{75CF13E2-5886-4DE5-A38F-70FB261B6292}" destId="{2696A308-8CD6-436A-AFA2-7106A2431FD3}" srcOrd="4" destOrd="0" presId="urn:microsoft.com/office/officeart/2005/8/layout/radial1"/>
    <dgm:cxn modelId="{C78B4463-0EB3-4999-83D0-9A8766E23C0D}" type="presParOf" srcId="{75CF13E2-5886-4DE5-A38F-70FB261B6292}" destId="{2800B955-BEE4-4FA9-8E8A-A9323C30C407}" srcOrd="5" destOrd="0" presId="urn:microsoft.com/office/officeart/2005/8/layout/radial1"/>
    <dgm:cxn modelId="{794BAD54-7442-4ECF-83A2-2E7C7A461134}" type="presParOf" srcId="{2800B955-BEE4-4FA9-8E8A-A9323C30C407}" destId="{00E6572D-843C-483B-8639-30395EF8CC16}" srcOrd="0" destOrd="0" presId="urn:microsoft.com/office/officeart/2005/8/layout/radial1"/>
    <dgm:cxn modelId="{F1C4D0EB-6F6D-416A-8854-E98BED911400}" type="presParOf" srcId="{75CF13E2-5886-4DE5-A38F-70FB261B6292}" destId="{95FF2393-57E3-404C-AF28-0F929923B759}" srcOrd="6" destOrd="0" presId="urn:microsoft.com/office/officeart/2005/8/layout/radial1"/>
    <dgm:cxn modelId="{FE41B22E-A4BA-4580-A619-93BB145C7A24}" type="presParOf" srcId="{75CF13E2-5886-4DE5-A38F-70FB261B6292}" destId="{4AA7FB38-03C6-410A-819D-E41F1E8D3DAB}" srcOrd="7" destOrd="0" presId="urn:microsoft.com/office/officeart/2005/8/layout/radial1"/>
    <dgm:cxn modelId="{A002DA5D-F6AF-4530-BE67-46AA326A50CE}" type="presParOf" srcId="{4AA7FB38-03C6-410A-819D-E41F1E8D3DAB}" destId="{A5778B03-4E41-4AF8-B592-B1820B706515}" srcOrd="0" destOrd="0" presId="urn:microsoft.com/office/officeart/2005/8/layout/radial1"/>
    <dgm:cxn modelId="{9E389D79-8821-46BB-8E3A-BC53F24DF6E5}" type="presParOf" srcId="{75CF13E2-5886-4DE5-A38F-70FB261B6292}" destId="{71D03950-974D-42A3-8838-FBE769308868}" srcOrd="8" destOrd="0" presId="urn:microsoft.com/office/officeart/2005/8/layout/radial1"/>
    <dgm:cxn modelId="{8738C0D2-399B-4C67-B887-2A14B3CA4DF7}" type="presParOf" srcId="{75CF13E2-5886-4DE5-A38F-70FB261B6292}" destId="{166B79AD-9C8C-475E-9ECC-80F62CB18083}" srcOrd="9" destOrd="0" presId="urn:microsoft.com/office/officeart/2005/8/layout/radial1"/>
    <dgm:cxn modelId="{30E23FCC-4E38-4E80-A885-57F6C2D6DF71}" type="presParOf" srcId="{166B79AD-9C8C-475E-9ECC-80F62CB18083}" destId="{60E14CE7-9057-4740-8AC8-AD3DB547976E}" srcOrd="0" destOrd="0" presId="urn:microsoft.com/office/officeart/2005/8/layout/radial1"/>
    <dgm:cxn modelId="{2E7E152F-86ED-4B66-8A06-37B01E779D3B}" type="presParOf" srcId="{75CF13E2-5886-4DE5-A38F-70FB261B6292}" destId="{B100D727-8A3B-4127-98BB-4502DEFB9746}" srcOrd="10" destOrd="0" presId="urn:microsoft.com/office/officeart/2005/8/layout/radial1"/>
    <dgm:cxn modelId="{9A492FDA-C0DB-42B8-9D76-DDA1244F4A4F}" type="presParOf" srcId="{75CF13E2-5886-4DE5-A38F-70FB261B6292}" destId="{7FFD7EA8-134B-4616-89B7-F908CEEBDC64}" srcOrd="11" destOrd="0" presId="urn:microsoft.com/office/officeart/2005/8/layout/radial1"/>
    <dgm:cxn modelId="{F49D2CEE-CC46-48F4-8DFA-45513F91F741}" type="presParOf" srcId="{7FFD7EA8-134B-4616-89B7-F908CEEBDC64}" destId="{EB51DDA6-F1A7-44EF-B1DF-17147D528078}" srcOrd="0" destOrd="0" presId="urn:microsoft.com/office/officeart/2005/8/layout/radial1"/>
    <dgm:cxn modelId="{32B41824-0F72-474F-BD7C-D1802F3A10C2}" type="presParOf" srcId="{75CF13E2-5886-4DE5-A38F-70FB261B6292}" destId="{BD90E33F-2ECB-499E-99E4-E7B47CDEE9AF}"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6DB1-E6F2-4344-A769-29A1BB80C4D8}">
      <dsp:nvSpPr>
        <dsp:cNvPr id="0" name=""/>
        <dsp:cNvSpPr/>
      </dsp:nvSpPr>
      <dsp:spPr>
        <a:xfrm>
          <a:off x="-5507219" y="-843190"/>
          <a:ext cx="6557256" cy="6557256"/>
        </a:xfrm>
        <a:prstGeom prst="blockArc">
          <a:avLst>
            <a:gd name="adj1" fmla="val 18900000"/>
            <a:gd name="adj2" fmla="val 2700000"/>
            <a:gd name="adj3" fmla="val 329"/>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E52181-885E-4B88-B9E5-54CC969B76F0}">
      <dsp:nvSpPr>
        <dsp:cNvPr id="0" name=""/>
        <dsp:cNvSpPr/>
      </dsp:nvSpPr>
      <dsp:spPr>
        <a:xfrm>
          <a:off x="452200" y="304332"/>
          <a:ext cx="5690248" cy="6090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3437" tIns="88900" rIns="88900" bIns="88900" numCol="1" spcCol="1270" anchor="ctr" anchorCtr="0">
          <a:noAutofit/>
        </a:bodyPr>
        <a:lstStyle/>
        <a:p>
          <a:pPr marL="0" lvl="0" indent="0" algn="ctr" defTabSz="1555750">
            <a:lnSpc>
              <a:spcPct val="90000"/>
            </a:lnSpc>
            <a:spcBef>
              <a:spcPct val="0"/>
            </a:spcBef>
            <a:spcAft>
              <a:spcPct val="35000"/>
            </a:spcAft>
            <a:buNone/>
          </a:pPr>
          <a:r>
            <a:rPr lang="es-US" sz="3500" b="1" kern="1200" dirty="0">
              <a:solidFill>
                <a:srgbClr val="002060"/>
              </a:solidFill>
            </a:rPr>
            <a:t>Nutrición </a:t>
          </a:r>
          <a:endParaRPr lang="es-US" sz="3500" b="1" kern="1200" dirty="0"/>
        </a:p>
      </dsp:txBody>
      <dsp:txXfrm>
        <a:off x="452200" y="304332"/>
        <a:ext cx="5690248" cy="609054"/>
      </dsp:txXfrm>
    </dsp:sp>
    <dsp:sp modelId="{A8F560C0-FD6E-45DF-ADC7-DEA1EECEDA24}">
      <dsp:nvSpPr>
        <dsp:cNvPr id="0" name=""/>
        <dsp:cNvSpPr/>
      </dsp:nvSpPr>
      <dsp:spPr>
        <a:xfrm>
          <a:off x="78439" y="228200"/>
          <a:ext cx="761317" cy="761317"/>
        </a:xfrm>
        <a:prstGeom prst="ellipse">
          <a:avLst/>
        </a:prstGeom>
        <a:solidFill>
          <a:srgbClr val="FF0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67B7AC-260A-4ADB-B41D-4300BAAA3F07}">
      <dsp:nvSpPr>
        <dsp:cNvPr id="0" name=""/>
        <dsp:cNvSpPr/>
      </dsp:nvSpPr>
      <dsp:spPr>
        <a:xfrm>
          <a:off x="859728" y="1145302"/>
          <a:ext cx="5311643" cy="6090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3437" tIns="88900" rIns="88900" bIns="88900" numCol="1" spcCol="1270" anchor="ctr" anchorCtr="0">
          <a:noAutofit/>
        </a:bodyPr>
        <a:lstStyle/>
        <a:p>
          <a:pPr marL="0" lvl="0" indent="0" algn="ctr" defTabSz="1555750">
            <a:lnSpc>
              <a:spcPct val="90000"/>
            </a:lnSpc>
            <a:spcBef>
              <a:spcPct val="0"/>
            </a:spcBef>
            <a:spcAft>
              <a:spcPct val="35000"/>
            </a:spcAft>
            <a:buNone/>
          </a:pPr>
          <a:r>
            <a:rPr lang="es-US" sz="3500" b="1" kern="1200" dirty="0">
              <a:solidFill>
                <a:srgbClr val="002060"/>
              </a:solidFill>
            </a:rPr>
            <a:t>Salud</a:t>
          </a:r>
        </a:p>
      </dsp:txBody>
      <dsp:txXfrm>
        <a:off x="859728" y="1145302"/>
        <a:ext cx="5311643" cy="609054"/>
      </dsp:txXfrm>
    </dsp:sp>
    <dsp:sp modelId="{C9614461-023C-4982-8833-77F56F368B16}">
      <dsp:nvSpPr>
        <dsp:cNvPr id="0" name=""/>
        <dsp:cNvSpPr/>
      </dsp:nvSpPr>
      <dsp:spPr>
        <a:xfrm>
          <a:off x="514869" y="1141489"/>
          <a:ext cx="761317" cy="761317"/>
        </a:xfrm>
        <a:prstGeom prst="ellipse">
          <a:avLst/>
        </a:prstGeom>
        <a:solidFill>
          <a:srgbClr val="FF0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0BB81B-2E3C-4093-B853-329DBB00B66C}">
      <dsp:nvSpPr>
        <dsp:cNvPr id="0" name=""/>
        <dsp:cNvSpPr/>
      </dsp:nvSpPr>
      <dsp:spPr>
        <a:xfrm>
          <a:off x="993699" y="2130910"/>
          <a:ext cx="5177694" cy="6090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3437" tIns="88900" rIns="88900" bIns="88900" numCol="1" spcCol="1270" anchor="ctr" anchorCtr="0">
          <a:noAutofit/>
        </a:bodyPr>
        <a:lstStyle/>
        <a:p>
          <a:pPr marL="0" lvl="0" indent="0" algn="ctr" defTabSz="1555750">
            <a:lnSpc>
              <a:spcPct val="90000"/>
            </a:lnSpc>
            <a:spcBef>
              <a:spcPct val="0"/>
            </a:spcBef>
            <a:spcAft>
              <a:spcPct val="35000"/>
            </a:spcAft>
            <a:buNone/>
          </a:pPr>
          <a:r>
            <a:rPr lang="es-US" sz="3500" b="1" kern="1200" dirty="0">
              <a:solidFill>
                <a:srgbClr val="002060"/>
              </a:solidFill>
            </a:rPr>
            <a:t>Entorno</a:t>
          </a:r>
        </a:p>
      </dsp:txBody>
      <dsp:txXfrm>
        <a:off x="993699" y="2130910"/>
        <a:ext cx="5177694" cy="609054"/>
      </dsp:txXfrm>
    </dsp:sp>
    <dsp:sp modelId="{9F91A646-D55A-4A73-A544-0ABDDCB72636}">
      <dsp:nvSpPr>
        <dsp:cNvPr id="0" name=""/>
        <dsp:cNvSpPr/>
      </dsp:nvSpPr>
      <dsp:spPr>
        <a:xfrm>
          <a:off x="648818" y="2054778"/>
          <a:ext cx="761317" cy="761317"/>
        </a:xfrm>
        <a:prstGeom prst="ellipse">
          <a:avLst/>
        </a:prstGeom>
        <a:solidFill>
          <a:srgbClr val="FF0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FE479D-EA0B-497E-89D0-C958C3A8A727}">
      <dsp:nvSpPr>
        <dsp:cNvPr id="0" name=""/>
        <dsp:cNvSpPr/>
      </dsp:nvSpPr>
      <dsp:spPr>
        <a:xfrm>
          <a:off x="895528" y="3044199"/>
          <a:ext cx="5311643" cy="6090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3437" tIns="88900" rIns="88900" bIns="88900" numCol="1" spcCol="1270" anchor="ctr" anchorCtr="0">
          <a:noAutofit/>
        </a:bodyPr>
        <a:lstStyle/>
        <a:p>
          <a:pPr marL="0" lvl="0" indent="0" algn="ctr" defTabSz="1555750">
            <a:lnSpc>
              <a:spcPct val="90000"/>
            </a:lnSpc>
            <a:spcBef>
              <a:spcPct val="0"/>
            </a:spcBef>
            <a:spcAft>
              <a:spcPct val="35000"/>
            </a:spcAft>
            <a:buNone/>
          </a:pPr>
          <a:r>
            <a:rPr lang="es-US" sz="3500" b="1" kern="1200" dirty="0">
              <a:solidFill>
                <a:srgbClr val="002060"/>
              </a:solidFill>
            </a:rPr>
            <a:t>Comportamiento</a:t>
          </a:r>
        </a:p>
      </dsp:txBody>
      <dsp:txXfrm>
        <a:off x="895528" y="3044199"/>
        <a:ext cx="5311643" cy="609054"/>
      </dsp:txXfrm>
    </dsp:sp>
    <dsp:sp modelId="{866C7584-D0F0-4B46-BB86-13413EE87535}">
      <dsp:nvSpPr>
        <dsp:cNvPr id="0" name=""/>
        <dsp:cNvSpPr/>
      </dsp:nvSpPr>
      <dsp:spPr>
        <a:xfrm>
          <a:off x="514869" y="2968067"/>
          <a:ext cx="761317" cy="761317"/>
        </a:xfrm>
        <a:prstGeom prst="ellipse">
          <a:avLst/>
        </a:prstGeom>
        <a:solidFill>
          <a:srgbClr val="FF0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CAF236-F876-490C-8A92-6990EA845FE2}">
      <dsp:nvSpPr>
        <dsp:cNvPr id="0" name=""/>
        <dsp:cNvSpPr/>
      </dsp:nvSpPr>
      <dsp:spPr>
        <a:xfrm>
          <a:off x="459098" y="3957488"/>
          <a:ext cx="5748074" cy="60905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3437" tIns="88900" rIns="88900" bIns="88900" numCol="1" spcCol="1270" anchor="ctr" anchorCtr="0">
          <a:noAutofit/>
        </a:bodyPr>
        <a:lstStyle/>
        <a:p>
          <a:pPr marL="0" lvl="0" indent="0" algn="ctr" defTabSz="1555750">
            <a:lnSpc>
              <a:spcPct val="90000"/>
            </a:lnSpc>
            <a:spcBef>
              <a:spcPct val="0"/>
            </a:spcBef>
            <a:spcAft>
              <a:spcPct val="35000"/>
            </a:spcAft>
            <a:buNone/>
          </a:pPr>
          <a:r>
            <a:rPr lang="es-US" sz="3500" b="1" kern="1200" dirty="0">
              <a:solidFill>
                <a:srgbClr val="002060"/>
              </a:solidFill>
            </a:rPr>
            <a:t>Estados Mentales</a:t>
          </a:r>
        </a:p>
      </dsp:txBody>
      <dsp:txXfrm>
        <a:off x="459098" y="3957488"/>
        <a:ext cx="5748074" cy="609054"/>
      </dsp:txXfrm>
    </dsp:sp>
    <dsp:sp modelId="{75B70F2B-1891-4965-A2E3-087F010AEC81}">
      <dsp:nvSpPr>
        <dsp:cNvPr id="0" name=""/>
        <dsp:cNvSpPr/>
      </dsp:nvSpPr>
      <dsp:spPr>
        <a:xfrm>
          <a:off x="78439" y="3881356"/>
          <a:ext cx="761317" cy="761317"/>
        </a:xfrm>
        <a:prstGeom prst="ellipse">
          <a:avLst/>
        </a:prstGeom>
        <a:solidFill>
          <a:srgbClr val="FF0000"/>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25FD-DA8D-4BA3-8561-E48A6BE3A77B}">
      <dsp:nvSpPr>
        <dsp:cNvPr id="0" name=""/>
        <dsp:cNvSpPr/>
      </dsp:nvSpPr>
      <dsp:spPr>
        <a:xfrm>
          <a:off x="0" y="10093"/>
          <a:ext cx="9361040" cy="116064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US" sz="2800" b="1" i="0" kern="1200" dirty="0">
              <a:solidFill>
                <a:srgbClr val="002060"/>
              </a:solidFill>
            </a:rPr>
            <a:t>Art. </a:t>
          </a:r>
          <a:r>
            <a:rPr lang="en-US" sz="2800" b="1" i="0" kern="1200" dirty="0">
              <a:solidFill>
                <a:srgbClr val="002060"/>
              </a:solidFill>
            </a:rPr>
            <a:t>415 de la Constitución de la República del Ecuador</a:t>
          </a:r>
          <a:endParaRPr lang="es-US" sz="2800" b="1" kern="1200" dirty="0">
            <a:solidFill>
              <a:srgbClr val="002060"/>
            </a:solidFill>
          </a:endParaRPr>
        </a:p>
      </dsp:txBody>
      <dsp:txXfrm>
        <a:off x="56658" y="66751"/>
        <a:ext cx="9247724" cy="1047324"/>
      </dsp:txXfrm>
    </dsp:sp>
    <dsp:sp modelId="{4850920D-2752-4428-98DF-DB32FE3605ED}">
      <dsp:nvSpPr>
        <dsp:cNvPr id="0" name=""/>
        <dsp:cNvSpPr/>
      </dsp:nvSpPr>
      <dsp:spPr>
        <a:xfrm>
          <a:off x="0" y="1218530"/>
          <a:ext cx="9361040" cy="116064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b="1" kern="1200" dirty="0">
              <a:solidFill>
                <a:srgbClr val="002060"/>
              </a:solidFill>
            </a:rPr>
            <a:t>Art.  84, literal s) del  del Código Orgánico de Organización Territorial, Autonomía y Descentralización COOTAD</a:t>
          </a:r>
          <a:endParaRPr lang="es-ES" sz="2800" b="1" kern="1200" dirty="0">
            <a:solidFill>
              <a:srgbClr val="002060"/>
            </a:solidFill>
          </a:endParaRPr>
        </a:p>
      </dsp:txBody>
      <dsp:txXfrm>
        <a:off x="56658" y="1275188"/>
        <a:ext cx="9247724" cy="1047324"/>
      </dsp:txXfrm>
    </dsp:sp>
    <dsp:sp modelId="{E7B20985-0069-4305-A25C-8F3E33E18EE3}">
      <dsp:nvSpPr>
        <dsp:cNvPr id="0" name=""/>
        <dsp:cNvSpPr/>
      </dsp:nvSpPr>
      <dsp:spPr>
        <a:xfrm>
          <a:off x="0" y="2439762"/>
          <a:ext cx="9361040" cy="116064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b="1" kern="1200" dirty="0">
              <a:solidFill>
                <a:srgbClr val="002060"/>
              </a:solidFill>
            </a:rPr>
            <a:t>Art. 27 numeral 8 del Código Orgánico del Ambiente COAM</a:t>
          </a:r>
          <a:endParaRPr lang="es-ES" sz="2800" b="1" kern="1200" dirty="0">
            <a:solidFill>
              <a:srgbClr val="002060"/>
            </a:solidFill>
          </a:endParaRPr>
        </a:p>
      </dsp:txBody>
      <dsp:txXfrm>
        <a:off x="56658" y="2496420"/>
        <a:ext cx="9247724" cy="104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DBB4-EFF8-487A-8F28-32F8B1116D04}">
      <dsp:nvSpPr>
        <dsp:cNvPr id="0" name=""/>
        <dsp:cNvSpPr/>
      </dsp:nvSpPr>
      <dsp:spPr>
        <a:xfrm>
          <a:off x="0" y="1229246"/>
          <a:ext cx="3860171" cy="1694010"/>
        </a:xfrm>
        <a:prstGeom prst="ellipse">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Gestión Integral  de la Fauna Urbana</a:t>
          </a:r>
        </a:p>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DMQ</a:t>
          </a:r>
        </a:p>
      </dsp:txBody>
      <dsp:txXfrm>
        <a:off x="565309" y="1477328"/>
        <a:ext cx="2729553" cy="1197846"/>
      </dsp:txXfrm>
    </dsp:sp>
    <dsp:sp modelId="{4BF8080B-D9EB-4BFC-B174-C5FB9E561975}">
      <dsp:nvSpPr>
        <dsp:cNvPr id="0" name=""/>
        <dsp:cNvSpPr/>
      </dsp:nvSpPr>
      <dsp:spPr>
        <a:xfrm rot="19570738">
          <a:off x="2937599" y="1187335"/>
          <a:ext cx="591507" cy="31524"/>
        </a:xfrm>
        <a:custGeom>
          <a:avLst/>
          <a:gdLst/>
          <a:ahLst/>
          <a:cxnLst/>
          <a:rect l="0" t="0" r="0" b="0"/>
          <a:pathLst>
            <a:path>
              <a:moveTo>
                <a:pt x="0" y="15762"/>
              </a:moveTo>
              <a:lnTo>
                <a:pt x="591507"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218565" y="1188309"/>
        <a:ext cx="29575" cy="29575"/>
      </dsp:txXfrm>
    </dsp:sp>
    <dsp:sp modelId="{4A9936F8-C9AC-4969-A0D4-E9195BDC185C}">
      <dsp:nvSpPr>
        <dsp:cNvPr id="0" name=""/>
        <dsp:cNvSpPr/>
      </dsp:nvSpPr>
      <dsp:spPr>
        <a:xfrm>
          <a:off x="3290199" y="-148981"/>
          <a:ext cx="1737718" cy="1463760"/>
        </a:xfrm>
        <a:prstGeom prst="ellipse">
          <a:avLst/>
        </a:prstGeom>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 </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Del Manejo de la Fauna Urbana</a:t>
          </a:r>
        </a:p>
      </dsp:txBody>
      <dsp:txXfrm>
        <a:off x="3544682" y="65382"/>
        <a:ext cx="1228752" cy="1035034"/>
      </dsp:txXfrm>
    </dsp:sp>
    <dsp:sp modelId="{B8B62762-3B40-4A9B-A98C-BB9971B369E3}">
      <dsp:nvSpPr>
        <dsp:cNvPr id="0" name=""/>
        <dsp:cNvSpPr/>
      </dsp:nvSpPr>
      <dsp:spPr>
        <a:xfrm rot="21331436">
          <a:off x="3828487" y="1868494"/>
          <a:ext cx="1108458" cy="31524"/>
        </a:xfrm>
        <a:custGeom>
          <a:avLst/>
          <a:gdLst/>
          <a:ahLst/>
          <a:cxnLst/>
          <a:rect l="0" t="0" r="0" b="0"/>
          <a:pathLst>
            <a:path>
              <a:moveTo>
                <a:pt x="0" y="15762"/>
              </a:moveTo>
              <a:lnTo>
                <a:pt x="1108458"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355005" y="1856544"/>
        <a:ext cx="55422" cy="55422"/>
      </dsp:txXfrm>
    </dsp:sp>
    <dsp:sp modelId="{2696A308-8CD6-436A-AFA2-7106A2431FD3}">
      <dsp:nvSpPr>
        <dsp:cNvPr id="0" name=""/>
        <dsp:cNvSpPr/>
      </dsp:nvSpPr>
      <dsp:spPr>
        <a:xfrm>
          <a:off x="4930171" y="42236"/>
          <a:ext cx="3336145" cy="333717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Capítulo II.</a:t>
          </a:r>
        </a:p>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 De la Gestión Integral de la Fauna Urbana </a:t>
          </a:r>
        </a:p>
      </dsp:txBody>
      <dsp:txXfrm>
        <a:off x="5418738" y="530953"/>
        <a:ext cx="2359011" cy="2359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DBB4-EFF8-487A-8F28-32F8B1116D04}">
      <dsp:nvSpPr>
        <dsp:cNvPr id="0" name=""/>
        <dsp:cNvSpPr/>
      </dsp:nvSpPr>
      <dsp:spPr>
        <a:xfrm>
          <a:off x="0" y="1925229"/>
          <a:ext cx="3274282" cy="2068895"/>
        </a:xfrm>
        <a:prstGeom prst="ellipse">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Gestión Integral  de la Fauna Urbana</a:t>
          </a:r>
        </a:p>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DMQ</a:t>
          </a:r>
        </a:p>
      </dsp:txBody>
      <dsp:txXfrm>
        <a:off x="479507" y="2228212"/>
        <a:ext cx="2315268" cy="1462929"/>
      </dsp:txXfrm>
    </dsp:sp>
    <dsp:sp modelId="{4BF8080B-D9EB-4BFC-B174-C5FB9E561975}">
      <dsp:nvSpPr>
        <dsp:cNvPr id="0" name=""/>
        <dsp:cNvSpPr/>
      </dsp:nvSpPr>
      <dsp:spPr>
        <a:xfrm rot="19385469">
          <a:off x="2557510" y="1748579"/>
          <a:ext cx="1333022" cy="38500"/>
        </a:xfrm>
        <a:custGeom>
          <a:avLst/>
          <a:gdLst/>
          <a:ahLst/>
          <a:cxnLst/>
          <a:rect l="0" t="0" r="0" b="0"/>
          <a:pathLst>
            <a:path>
              <a:moveTo>
                <a:pt x="0" y="19250"/>
              </a:moveTo>
              <a:lnTo>
                <a:pt x="1333022" y="192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190696" y="1734504"/>
        <a:ext cx="66651" cy="66651"/>
      </dsp:txXfrm>
    </dsp:sp>
    <dsp:sp modelId="{4A9936F8-C9AC-4969-A0D4-E9195BDC185C}">
      <dsp:nvSpPr>
        <dsp:cNvPr id="0" name=""/>
        <dsp:cNvSpPr/>
      </dsp:nvSpPr>
      <dsp:spPr>
        <a:xfrm>
          <a:off x="3487845" y="-121144"/>
          <a:ext cx="2122275" cy="1787691"/>
        </a:xfrm>
        <a:prstGeom prst="ellipse">
          <a:avLst/>
        </a:prstGeom>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 </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Del Manejo de la Fauna Urbana</a:t>
          </a:r>
        </a:p>
      </dsp:txBody>
      <dsp:txXfrm>
        <a:off x="3798645" y="140657"/>
        <a:ext cx="1500675" cy="1264089"/>
      </dsp:txXfrm>
    </dsp:sp>
    <dsp:sp modelId="{B8B62762-3B40-4A9B-A98C-BB9971B369E3}">
      <dsp:nvSpPr>
        <dsp:cNvPr id="0" name=""/>
        <dsp:cNvSpPr/>
      </dsp:nvSpPr>
      <dsp:spPr>
        <a:xfrm rot="20796304">
          <a:off x="3133644" y="2273745"/>
          <a:ext cx="2606059" cy="38500"/>
        </a:xfrm>
        <a:custGeom>
          <a:avLst/>
          <a:gdLst/>
          <a:ahLst/>
          <a:cxnLst/>
          <a:rect l="0" t="0" r="0" b="0"/>
          <a:pathLst>
            <a:path>
              <a:moveTo>
                <a:pt x="0" y="19250"/>
              </a:moveTo>
              <a:lnTo>
                <a:pt x="2606059" y="192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371522" y="2227844"/>
        <a:ext cx="130302" cy="130302"/>
      </dsp:txXfrm>
    </dsp:sp>
    <dsp:sp modelId="{2696A308-8CD6-436A-AFA2-7106A2431FD3}">
      <dsp:nvSpPr>
        <dsp:cNvPr id="0" name=""/>
        <dsp:cNvSpPr/>
      </dsp:nvSpPr>
      <dsp:spPr>
        <a:xfrm>
          <a:off x="5630479" y="801975"/>
          <a:ext cx="2627709" cy="1787691"/>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II.</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 De la Gestión Integral de la Fauna Urbana </a:t>
          </a:r>
        </a:p>
      </dsp:txBody>
      <dsp:txXfrm>
        <a:off x="6015298" y="1063776"/>
        <a:ext cx="1858071" cy="1264089"/>
      </dsp:txXfrm>
    </dsp:sp>
    <dsp:sp modelId="{2800B955-BEE4-4FA9-8E8A-A9323C30C407}">
      <dsp:nvSpPr>
        <dsp:cNvPr id="0" name=""/>
        <dsp:cNvSpPr/>
      </dsp:nvSpPr>
      <dsp:spPr>
        <a:xfrm rot="748264">
          <a:off x="3167793" y="3415496"/>
          <a:ext cx="1234764" cy="38500"/>
        </a:xfrm>
        <a:custGeom>
          <a:avLst/>
          <a:gdLst/>
          <a:ahLst/>
          <a:cxnLst/>
          <a:rect l="0" t="0" r="0" b="0"/>
          <a:pathLst>
            <a:path>
              <a:moveTo>
                <a:pt x="0" y="19250"/>
              </a:moveTo>
              <a:lnTo>
                <a:pt x="1234764" y="192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754306" y="3403877"/>
        <a:ext cx="61738" cy="61738"/>
      </dsp:txXfrm>
    </dsp:sp>
    <dsp:sp modelId="{95FF2393-57E3-404C-AF28-0F929923B759}">
      <dsp:nvSpPr>
        <dsp:cNvPr id="0" name=""/>
        <dsp:cNvSpPr/>
      </dsp:nvSpPr>
      <dsp:spPr>
        <a:xfrm>
          <a:off x="4250105" y="2815443"/>
          <a:ext cx="4107811" cy="2352762"/>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Capítulo III.</a:t>
          </a:r>
        </a:p>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De la Protección de la Fauna Urbana </a:t>
          </a:r>
        </a:p>
      </dsp:txBody>
      <dsp:txXfrm>
        <a:off x="4851680" y="3159997"/>
        <a:ext cx="2904661" cy="1663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DBB4-EFF8-487A-8F28-32F8B1116D04}">
      <dsp:nvSpPr>
        <dsp:cNvPr id="0" name=""/>
        <dsp:cNvSpPr/>
      </dsp:nvSpPr>
      <dsp:spPr>
        <a:xfrm>
          <a:off x="0" y="1697495"/>
          <a:ext cx="3860171" cy="1694010"/>
        </a:xfrm>
        <a:prstGeom prst="ellipse">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Gestión Integral  de la Fauna Urbana</a:t>
          </a:r>
        </a:p>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DMQ</a:t>
          </a:r>
        </a:p>
      </dsp:txBody>
      <dsp:txXfrm>
        <a:off x="565309" y="1945577"/>
        <a:ext cx="2729553" cy="1197846"/>
      </dsp:txXfrm>
    </dsp:sp>
    <dsp:sp modelId="{4BF8080B-D9EB-4BFC-B174-C5FB9E561975}">
      <dsp:nvSpPr>
        <dsp:cNvPr id="0" name=""/>
        <dsp:cNvSpPr/>
      </dsp:nvSpPr>
      <dsp:spPr>
        <a:xfrm rot="19198666">
          <a:off x="2739139" y="1545015"/>
          <a:ext cx="724758" cy="31524"/>
        </a:xfrm>
        <a:custGeom>
          <a:avLst/>
          <a:gdLst/>
          <a:ahLst/>
          <a:cxnLst/>
          <a:rect l="0" t="0" r="0" b="0"/>
          <a:pathLst>
            <a:path>
              <a:moveTo>
                <a:pt x="0" y="15762"/>
              </a:moveTo>
              <a:lnTo>
                <a:pt x="724758"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083399" y="1542658"/>
        <a:ext cx="36237" cy="36237"/>
      </dsp:txXfrm>
    </dsp:sp>
    <dsp:sp modelId="{4A9936F8-C9AC-4969-A0D4-E9195BDC185C}">
      <dsp:nvSpPr>
        <dsp:cNvPr id="0" name=""/>
        <dsp:cNvSpPr/>
      </dsp:nvSpPr>
      <dsp:spPr>
        <a:xfrm>
          <a:off x="3125486" y="79135"/>
          <a:ext cx="1737718" cy="1463760"/>
        </a:xfrm>
        <a:prstGeom prst="ellipse">
          <a:avLst/>
        </a:prstGeom>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 </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Del Manejo de la Fauna Urbana</a:t>
          </a:r>
        </a:p>
      </dsp:txBody>
      <dsp:txXfrm>
        <a:off x="3379969" y="293498"/>
        <a:ext cx="1228752" cy="1035034"/>
      </dsp:txXfrm>
    </dsp:sp>
    <dsp:sp modelId="{B8B62762-3B40-4A9B-A98C-BB9971B369E3}">
      <dsp:nvSpPr>
        <dsp:cNvPr id="0" name=""/>
        <dsp:cNvSpPr/>
      </dsp:nvSpPr>
      <dsp:spPr>
        <a:xfrm rot="20239358">
          <a:off x="3251057" y="1561482"/>
          <a:ext cx="1987792" cy="31524"/>
        </a:xfrm>
        <a:custGeom>
          <a:avLst/>
          <a:gdLst/>
          <a:ahLst/>
          <a:cxnLst/>
          <a:rect l="0" t="0" r="0" b="0"/>
          <a:pathLst>
            <a:path>
              <a:moveTo>
                <a:pt x="0" y="15762"/>
              </a:moveTo>
              <a:lnTo>
                <a:pt x="1987792"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195258" y="1527550"/>
        <a:ext cx="99389" cy="99389"/>
      </dsp:txXfrm>
    </dsp:sp>
    <dsp:sp modelId="{2696A308-8CD6-436A-AFA2-7106A2431FD3}">
      <dsp:nvSpPr>
        <dsp:cNvPr id="0" name=""/>
        <dsp:cNvSpPr/>
      </dsp:nvSpPr>
      <dsp:spPr>
        <a:xfrm>
          <a:off x="5002918" y="79141"/>
          <a:ext cx="2151567"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II.</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 De la Gestión Integral de la Fauna Urbana </a:t>
          </a:r>
        </a:p>
      </dsp:txBody>
      <dsp:txXfrm>
        <a:off x="5318008" y="293504"/>
        <a:ext cx="1521387" cy="1035034"/>
      </dsp:txXfrm>
    </dsp:sp>
    <dsp:sp modelId="{2800B955-BEE4-4FA9-8E8A-A9323C30C407}">
      <dsp:nvSpPr>
        <dsp:cNvPr id="0" name=""/>
        <dsp:cNvSpPr/>
      </dsp:nvSpPr>
      <dsp:spPr>
        <a:xfrm rot="21400188">
          <a:off x="3841946" y="2366518"/>
          <a:ext cx="1751931" cy="31524"/>
        </a:xfrm>
        <a:custGeom>
          <a:avLst/>
          <a:gdLst/>
          <a:ahLst/>
          <a:cxnLst/>
          <a:rect l="0" t="0" r="0" b="0"/>
          <a:pathLst>
            <a:path>
              <a:moveTo>
                <a:pt x="0" y="15762"/>
              </a:moveTo>
              <a:lnTo>
                <a:pt x="1751931"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674113" y="2338482"/>
        <a:ext cx="87596" cy="87596"/>
      </dsp:txXfrm>
    </dsp:sp>
    <dsp:sp modelId="{95FF2393-57E3-404C-AF28-0F929923B759}">
      <dsp:nvSpPr>
        <dsp:cNvPr id="0" name=""/>
        <dsp:cNvSpPr/>
      </dsp:nvSpPr>
      <dsp:spPr>
        <a:xfrm>
          <a:off x="5584042" y="1519297"/>
          <a:ext cx="2773870"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III.</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De la Protección de la Fauna Urbana en el DMQ</a:t>
          </a:r>
        </a:p>
      </dsp:txBody>
      <dsp:txXfrm>
        <a:off x="5990266" y="1733660"/>
        <a:ext cx="1961422" cy="1035034"/>
      </dsp:txXfrm>
    </dsp:sp>
    <dsp:sp modelId="{4AA7FB38-03C6-410A-819D-E41F1E8D3DAB}">
      <dsp:nvSpPr>
        <dsp:cNvPr id="0" name=""/>
        <dsp:cNvSpPr/>
      </dsp:nvSpPr>
      <dsp:spPr>
        <a:xfrm rot="1436369">
          <a:off x="3262108" y="3248176"/>
          <a:ext cx="576932" cy="31524"/>
        </a:xfrm>
        <a:custGeom>
          <a:avLst/>
          <a:gdLst/>
          <a:ahLst/>
          <a:cxnLst/>
          <a:rect l="0" t="0" r="0" b="0"/>
          <a:pathLst>
            <a:path>
              <a:moveTo>
                <a:pt x="0" y="15762"/>
              </a:moveTo>
              <a:lnTo>
                <a:pt x="576932"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536151" y="3249515"/>
        <a:ext cx="28846" cy="28846"/>
      </dsp:txXfrm>
    </dsp:sp>
    <dsp:sp modelId="{71D03950-974D-42A3-8838-FBE769308868}">
      <dsp:nvSpPr>
        <dsp:cNvPr id="0" name=""/>
        <dsp:cNvSpPr/>
      </dsp:nvSpPr>
      <dsp:spPr>
        <a:xfrm>
          <a:off x="3206028" y="3031475"/>
          <a:ext cx="4560844" cy="2183843"/>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Capítulo IV.</a:t>
          </a:r>
        </a:p>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De la Participación Ciudadana</a:t>
          </a:r>
        </a:p>
      </dsp:txBody>
      <dsp:txXfrm>
        <a:off x="3873948" y="3351291"/>
        <a:ext cx="3225004" cy="15442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DBB4-EFF8-487A-8F28-32F8B1116D04}">
      <dsp:nvSpPr>
        <dsp:cNvPr id="0" name=""/>
        <dsp:cNvSpPr/>
      </dsp:nvSpPr>
      <dsp:spPr>
        <a:xfrm>
          <a:off x="0" y="1807310"/>
          <a:ext cx="3840221" cy="1820534"/>
        </a:xfrm>
        <a:prstGeom prst="ellipse">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Gestión Integral  de la Fauna Urbana</a:t>
          </a:r>
        </a:p>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DMQ</a:t>
          </a:r>
        </a:p>
      </dsp:txBody>
      <dsp:txXfrm>
        <a:off x="562387" y="2073921"/>
        <a:ext cx="2715447" cy="1287312"/>
      </dsp:txXfrm>
    </dsp:sp>
    <dsp:sp modelId="{4BF8080B-D9EB-4BFC-B174-C5FB9E561975}">
      <dsp:nvSpPr>
        <dsp:cNvPr id="0" name=""/>
        <dsp:cNvSpPr/>
      </dsp:nvSpPr>
      <dsp:spPr>
        <a:xfrm rot="16710153">
          <a:off x="1954379" y="1674879"/>
          <a:ext cx="238157" cy="33878"/>
        </a:xfrm>
        <a:custGeom>
          <a:avLst/>
          <a:gdLst/>
          <a:ahLst/>
          <a:cxnLst/>
          <a:rect l="0" t="0" r="0" b="0"/>
          <a:pathLst>
            <a:path>
              <a:moveTo>
                <a:pt x="0" y="16939"/>
              </a:moveTo>
              <a:lnTo>
                <a:pt x="238157" y="169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2067504" y="1685864"/>
        <a:ext cx="11907" cy="11907"/>
      </dsp:txXfrm>
    </dsp:sp>
    <dsp:sp modelId="{4A9936F8-C9AC-4969-A0D4-E9195BDC185C}">
      <dsp:nvSpPr>
        <dsp:cNvPr id="0" name=""/>
        <dsp:cNvSpPr/>
      </dsp:nvSpPr>
      <dsp:spPr>
        <a:xfrm>
          <a:off x="1273975" y="7124"/>
          <a:ext cx="1867506" cy="1573087"/>
        </a:xfrm>
        <a:prstGeom prst="ellipse">
          <a:avLst/>
        </a:prstGeom>
        <a:gradFill rotWithShape="0">
          <a:gsLst>
            <a:gs pos="0">
              <a:schemeClr val="bg1"/>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Capítulo I. </a:t>
          </a:r>
        </a:p>
        <a:p>
          <a:pPr marL="0" lvl="0" indent="0" algn="ctr" defTabSz="800100">
            <a:lnSpc>
              <a:spcPct val="90000"/>
            </a:lnSpc>
            <a:spcBef>
              <a:spcPct val="0"/>
            </a:spcBef>
            <a:spcAft>
              <a:spcPct val="35000"/>
            </a:spcAft>
            <a:buNone/>
          </a:pPr>
          <a:r>
            <a:rPr lang="es-US" sz="1800" b="1" kern="1200" dirty="0">
              <a:solidFill>
                <a:srgbClr val="002060"/>
              </a:solidFill>
              <a:effectLst>
                <a:outerShdw blurRad="38100" dist="38100" dir="2700000" algn="tl">
                  <a:srgbClr val="000000">
                    <a:alpha val="43137"/>
                  </a:srgbClr>
                </a:outerShdw>
              </a:effectLst>
            </a:rPr>
            <a:t>Del Manejo de la Fauna Urbana</a:t>
          </a:r>
        </a:p>
      </dsp:txBody>
      <dsp:txXfrm>
        <a:off x="1547465" y="237497"/>
        <a:ext cx="1320526" cy="1112341"/>
      </dsp:txXfrm>
    </dsp:sp>
    <dsp:sp modelId="{B8B62762-3B40-4A9B-A98C-BB9971B369E3}">
      <dsp:nvSpPr>
        <dsp:cNvPr id="0" name=""/>
        <dsp:cNvSpPr/>
      </dsp:nvSpPr>
      <dsp:spPr>
        <a:xfrm rot="19466224">
          <a:off x="2897282" y="1680273"/>
          <a:ext cx="900017" cy="33878"/>
        </a:xfrm>
        <a:custGeom>
          <a:avLst/>
          <a:gdLst/>
          <a:ahLst/>
          <a:cxnLst/>
          <a:rect l="0" t="0" r="0" b="0"/>
          <a:pathLst>
            <a:path>
              <a:moveTo>
                <a:pt x="0" y="16939"/>
              </a:moveTo>
              <a:lnTo>
                <a:pt x="900017" y="169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324790" y="1674712"/>
        <a:ext cx="45000" cy="45000"/>
      </dsp:txXfrm>
    </dsp:sp>
    <dsp:sp modelId="{2696A308-8CD6-436A-AFA2-7106A2431FD3}">
      <dsp:nvSpPr>
        <dsp:cNvPr id="0" name=""/>
        <dsp:cNvSpPr/>
      </dsp:nvSpPr>
      <dsp:spPr>
        <a:xfrm>
          <a:off x="3354204" y="79146"/>
          <a:ext cx="2312265" cy="1573087"/>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II.</a:t>
          </a:r>
        </a:p>
        <a:p>
          <a:pPr marL="0" lvl="0" indent="0" algn="ctr" defTabSz="800100">
            <a:lnSpc>
              <a:spcPct val="90000"/>
            </a:lnSpc>
            <a:spcBef>
              <a:spcPct val="0"/>
            </a:spcBef>
            <a:spcAft>
              <a:spcPct val="35000"/>
            </a:spcAft>
            <a:buNone/>
          </a:pPr>
          <a:r>
            <a:rPr lang="es-US" sz="1800" b="1" kern="1200" dirty="0">
              <a:solidFill>
                <a:srgbClr val="002060"/>
              </a:solidFill>
              <a:effectLst/>
            </a:rPr>
            <a:t> De la Gestión Integral de la Fauna Urbana </a:t>
          </a:r>
        </a:p>
      </dsp:txBody>
      <dsp:txXfrm>
        <a:off x="3692827" y="309519"/>
        <a:ext cx="1635019" cy="1112341"/>
      </dsp:txXfrm>
    </dsp:sp>
    <dsp:sp modelId="{2800B955-BEE4-4FA9-8E8A-A9323C30C407}">
      <dsp:nvSpPr>
        <dsp:cNvPr id="0" name=""/>
        <dsp:cNvSpPr/>
      </dsp:nvSpPr>
      <dsp:spPr>
        <a:xfrm rot="20922504">
          <a:off x="3672070" y="2169247"/>
          <a:ext cx="1818844" cy="33878"/>
        </a:xfrm>
        <a:custGeom>
          <a:avLst/>
          <a:gdLst/>
          <a:ahLst/>
          <a:cxnLst/>
          <a:rect l="0" t="0" r="0" b="0"/>
          <a:pathLst>
            <a:path>
              <a:moveTo>
                <a:pt x="0" y="16939"/>
              </a:moveTo>
              <a:lnTo>
                <a:pt x="1818844" y="169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536021" y="2140715"/>
        <a:ext cx="90942" cy="90942"/>
      </dsp:txXfrm>
    </dsp:sp>
    <dsp:sp modelId="{95FF2393-57E3-404C-AF28-0F929923B759}">
      <dsp:nvSpPr>
        <dsp:cNvPr id="0" name=""/>
        <dsp:cNvSpPr/>
      </dsp:nvSpPr>
      <dsp:spPr>
        <a:xfrm>
          <a:off x="5376855" y="943226"/>
          <a:ext cx="2981047" cy="1573087"/>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III.</a:t>
          </a:r>
        </a:p>
        <a:p>
          <a:pPr marL="0" lvl="0" indent="0" algn="ctr" defTabSz="800100">
            <a:lnSpc>
              <a:spcPct val="90000"/>
            </a:lnSpc>
            <a:spcBef>
              <a:spcPct val="0"/>
            </a:spcBef>
            <a:spcAft>
              <a:spcPct val="35000"/>
            </a:spcAft>
            <a:buNone/>
          </a:pPr>
          <a:r>
            <a:rPr lang="es-US" sz="1800" b="1" kern="1200" dirty="0">
              <a:solidFill>
                <a:srgbClr val="002060"/>
              </a:solidFill>
              <a:effectLst/>
            </a:rPr>
            <a:t>De la Protección de la Fauna Urbana en el DMQ</a:t>
          </a:r>
        </a:p>
      </dsp:txBody>
      <dsp:txXfrm>
        <a:off x="5813419" y="1173599"/>
        <a:ext cx="2107919" cy="1112341"/>
      </dsp:txXfrm>
    </dsp:sp>
    <dsp:sp modelId="{4AA7FB38-03C6-410A-819D-E41F1E8D3DAB}">
      <dsp:nvSpPr>
        <dsp:cNvPr id="0" name=""/>
        <dsp:cNvSpPr/>
      </dsp:nvSpPr>
      <dsp:spPr>
        <a:xfrm rot="429353">
          <a:off x="3766585" y="3087992"/>
          <a:ext cx="2477697" cy="33878"/>
        </a:xfrm>
        <a:custGeom>
          <a:avLst/>
          <a:gdLst/>
          <a:ahLst/>
          <a:cxnLst/>
          <a:rect l="0" t="0" r="0" b="0"/>
          <a:pathLst>
            <a:path>
              <a:moveTo>
                <a:pt x="0" y="16939"/>
              </a:moveTo>
              <a:lnTo>
                <a:pt x="2477697" y="169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943491" y="3042989"/>
        <a:ext cx="123884" cy="123884"/>
      </dsp:txXfrm>
    </dsp:sp>
    <dsp:sp modelId="{71D03950-974D-42A3-8838-FBE769308868}">
      <dsp:nvSpPr>
        <dsp:cNvPr id="0" name=""/>
        <dsp:cNvSpPr/>
      </dsp:nvSpPr>
      <dsp:spPr>
        <a:xfrm>
          <a:off x="6221280" y="2599408"/>
          <a:ext cx="2045029" cy="1573087"/>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IV.</a:t>
          </a:r>
        </a:p>
        <a:p>
          <a:pPr marL="0" lvl="0" indent="0" algn="ctr" defTabSz="800100">
            <a:lnSpc>
              <a:spcPct val="90000"/>
            </a:lnSpc>
            <a:spcBef>
              <a:spcPct val="0"/>
            </a:spcBef>
            <a:spcAft>
              <a:spcPct val="35000"/>
            </a:spcAft>
            <a:buNone/>
          </a:pPr>
          <a:r>
            <a:rPr lang="es-US" sz="1800" b="1" kern="1200" dirty="0">
              <a:solidFill>
                <a:srgbClr val="002060"/>
              </a:solidFill>
              <a:effectLst/>
            </a:rPr>
            <a:t>De la Participación Ciudadana</a:t>
          </a:r>
        </a:p>
      </dsp:txBody>
      <dsp:txXfrm>
        <a:off x="6520768" y="2829781"/>
        <a:ext cx="1446053" cy="1112341"/>
      </dsp:txXfrm>
    </dsp:sp>
    <dsp:sp modelId="{166B79AD-9C8C-475E-9ECC-80F62CB18083}">
      <dsp:nvSpPr>
        <dsp:cNvPr id="0" name=""/>
        <dsp:cNvSpPr/>
      </dsp:nvSpPr>
      <dsp:spPr>
        <a:xfrm rot="1750614">
          <a:off x="3123559" y="3545540"/>
          <a:ext cx="619514" cy="33878"/>
        </a:xfrm>
        <a:custGeom>
          <a:avLst/>
          <a:gdLst/>
          <a:ahLst/>
          <a:cxnLst/>
          <a:rect l="0" t="0" r="0" b="0"/>
          <a:pathLst>
            <a:path>
              <a:moveTo>
                <a:pt x="0" y="16939"/>
              </a:moveTo>
              <a:lnTo>
                <a:pt x="619514" y="169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417828" y="3546991"/>
        <a:ext cx="30975" cy="30975"/>
      </dsp:txXfrm>
    </dsp:sp>
    <dsp:sp modelId="{B100D727-8A3B-4127-98BB-4502DEFB9746}">
      <dsp:nvSpPr>
        <dsp:cNvPr id="0" name=""/>
        <dsp:cNvSpPr/>
      </dsp:nvSpPr>
      <dsp:spPr>
        <a:xfrm>
          <a:off x="3434225" y="3312583"/>
          <a:ext cx="2694226" cy="2005135"/>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Capítulo V.</a:t>
          </a:r>
        </a:p>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Del Comercio</a:t>
          </a:r>
        </a:p>
      </dsp:txBody>
      <dsp:txXfrm>
        <a:off x="3828785" y="3606228"/>
        <a:ext cx="1905106" cy="14178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4DBB4-EFF8-487A-8F28-32F8B1116D04}">
      <dsp:nvSpPr>
        <dsp:cNvPr id="0" name=""/>
        <dsp:cNvSpPr/>
      </dsp:nvSpPr>
      <dsp:spPr>
        <a:xfrm>
          <a:off x="0" y="1697495"/>
          <a:ext cx="3860171" cy="1694010"/>
        </a:xfrm>
        <a:prstGeom prst="ellipse">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Gestión Integral  de la Fauna Urbana</a:t>
          </a:r>
        </a:p>
        <a:p>
          <a:pPr marL="0" lvl="0" indent="0" algn="ctr" defTabSz="1111250">
            <a:lnSpc>
              <a:spcPct val="90000"/>
            </a:lnSpc>
            <a:spcBef>
              <a:spcPct val="0"/>
            </a:spcBef>
            <a:spcAft>
              <a:spcPct val="35000"/>
            </a:spcAft>
            <a:buNone/>
          </a:pPr>
          <a:r>
            <a:rPr lang="es-US" sz="2500" b="1" kern="1200" dirty="0">
              <a:solidFill>
                <a:srgbClr val="002060"/>
              </a:solidFill>
              <a:effectLst>
                <a:outerShdw blurRad="38100" dist="38100" dir="2700000" algn="tl">
                  <a:srgbClr val="000000">
                    <a:alpha val="43137"/>
                  </a:srgbClr>
                </a:outerShdw>
              </a:effectLst>
            </a:rPr>
            <a:t>DMQ</a:t>
          </a:r>
        </a:p>
      </dsp:txBody>
      <dsp:txXfrm>
        <a:off x="565309" y="1945577"/>
        <a:ext cx="2729553" cy="1197846"/>
      </dsp:txXfrm>
    </dsp:sp>
    <dsp:sp modelId="{4BF8080B-D9EB-4BFC-B174-C5FB9E561975}">
      <dsp:nvSpPr>
        <dsp:cNvPr id="0" name=""/>
        <dsp:cNvSpPr/>
      </dsp:nvSpPr>
      <dsp:spPr>
        <a:xfrm rot="16831691">
          <a:off x="2017895" y="1601430"/>
          <a:ext cx="169058" cy="31524"/>
        </a:xfrm>
        <a:custGeom>
          <a:avLst/>
          <a:gdLst/>
          <a:ahLst/>
          <a:cxnLst/>
          <a:rect l="0" t="0" r="0" b="0"/>
          <a:pathLst>
            <a:path>
              <a:moveTo>
                <a:pt x="0" y="15762"/>
              </a:moveTo>
              <a:lnTo>
                <a:pt x="169058"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2098197" y="1612965"/>
        <a:ext cx="8452" cy="8452"/>
      </dsp:txXfrm>
    </dsp:sp>
    <dsp:sp modelId="{4A9936F8-C9AC-4969-A0D4-E9195BDC185C}">
      <dsp:nvSpPr>
        <dsp:cNvPr id="0" name=""/>
        <dsp:cNvSpPr/>
      </dsp:nvSpPr>
      <dsp:spPr>
        <a:xfrm>
          <a:off x="1383391" y="79132"/>
          <a:ext cx="1737718"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 </a:t>
          </a:r>
        </a:p>
        <a:p>
          <a:pPr marL="0" lvl="0" indent="0" algn="ctr" defTabSz="800100">
            <a:lnSpc>
              <a:spcPct val="90000"/>
            </a:lnSpc>
            <a:spcBef>
              <a:spcPct val="0"/>
            </a:spcBef>
            <a:spcAft>
              <a:spcPct val="35000"/>
            </a:spcAft>
            <a:buNone/>
          </a:pPr>
          <a:r>
            <a:rPr lang="es-US" sz="1800" b="1" kern="1200" dirty="0">
              <a:solidFill>
                <a:srgbClr val="002060"/>
              </a:solidFill>
              <a:effectLst/>
            </a:rPr>
            <a:t>Del Manejo de la Fauna Urbana</a:t>
          </a:r>
        </a:p>
      </dsp:txBody>
      <dsp:txXfrm>
        <a:off x="1637874" y="293495"/>
        <a:ext cx="1228752" cy="1035034"/>
      </dsp:txXfrm>
    </dsp:sp>
    <dsp:sp modelId="{B8B62762-3B40-4A9B-A98C-BB9971B369E3}">
      <dsp:nvSpPr>
        <dsp:cNvPr id="0" name=""/>
        <dsp:cNvSpPr/>
      </dsp:nvSpPr>
      <dsp:spPr>
        <a:xfrm rot="19456521">
          <a:off x="2858248" y="1566327"/>
          <a:ext cx="819917" cy="31524"/>
        </a:xfrm>
        <a:custGeom>
          <a:avLst/>
          <a:gdLst/>
          <a:ahLst/>
          <a:cxnLst/>
          <a:rect l="0" t="0" r="0" b="0"/>
          <a:pathLst>
            <a:path>
              <a:moveTo>
                <a:pt x="0" y="15762"/>
              </a:moveTo>
              <a:lnTo>
                <a:pt x="819917"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3247708" y="1561591"/>
        <a:ext cx="40995" cy="40995"/>
      </dsp:txXfrm>
    </dsp:sp>
    <dsp:sp modelId="{2696A308-8CD6-436A-AFA2-7106A2431FD3}">
      <dsp:nvSpPr>
        <dsp:cNvPr id="0" name=""/>
        <dsp:cNvSpPr/>
      </dsp:nvSpPr>
      <dsp:spPr>
        <a:xfrm>
          <a:off x="3264504" y="79140"/>
          <a:ext cx="2151567"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II.</a:t>
          </a:r>
        </a:p>
        <a:p>
          <a:pPr marL="0" lvl="0" indent="0" algn="ctr" defTabSz="800100">
            <a:lnSpc>
              <a:spcPct val="90000"/>
            </a:lnSpc>
            <a:spcBef>
              <a:spcPct val="0"/>
            </a:spcBef>
            <a:spcAft>
              <a:spcPct val="35000"/>
            </a:spcAft>
            <a:buNone/>
          </a:pPr>
          <a:r>
            <a:rPr lang="es-US" sz="1800" b="1" kern="1200" dirty="0">
              <a:solidFill>
                <a:srgbClr val="002060"/>
              </a:solidFill>
              <a:effectLst/>
            </a:rPr>
            <a:t> De la Gestión Integral de la Fauna Urbana </a:t>
          </a:r>
        </a:p>
      </dsp:txBody>
      <dsp:txXfrm>
        <a:off x="3579594" y="293503"/>
        <a:ext cx="1521387" cy="1035034"/>
      </dsp:txXfrm>
    </dsp:sp>
    <dsp:sp modelId="{2800B955-BEE4-4FA9-8E8A-A9323C30C407}">
      <dsp:nvSpPr>
        <dsp:cNvPr id="0" name=""/>
        <dsp:cNvSpPr/>
      </dsp:nvSpPr>
      <dsp:spPr>
        <a:xfrm rot="20549947">
          <a:off x="3442120" y="1674588"/>
          <a:ext cx="2393678" cy="31524"/>
        </a:xfrm>
        <a:custGeom>
          <a:avLst/>
          <a:gdLst/>
          <a:ahLst/>
          <a:cxnLst/>
          <a:rect l="0" t="0" r="0" b="0"/>
          <a:pathLst>
            <a:path>
              <a:moveTo>
                <a:pt x="0" y="15762"/>
              </a:moveTo>
              <a:lnTo>
                <a:pt x="2393678"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579117" y="1630508"/>
        <a:ext cx="119683" cy="119683"/>
      </dsp:txXfrm>
    </dsp:sp>
    <dsp:sp modelId="{95FF2393-57E3-404C-AF28-0F929923B759}">
      <dsp:nvSpPr>
        <dsp:cNvPr id="0" name=""/>
        <dsp:cNvSpPr/>
      </dsp:nvSpPr>
      <dsp:spPr>
        <a:xfrm>
          <a:off x="5584046" y="223146"/>
          <a:ext cx="2773870"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III.</a:t>
          </a:r>
        </a:p>
        <a:p>
          <a:pPr marL="0" lvl="0" indent="0" algn="ctr" defTabSz="800100">
            <a:lnSpc>
              <a:spcPct val="90000"/>
            </a:lnSpc>
            <a:spcBef>
              <a:spcPct val="0"/>
            </a:spcBef>
            <a:spcAft>
              <a:spcPct val="35000"/>
            </a:spcAft>
            <a:buNone/>
          </a:pPr>
          <a:r>
            <a:rPr lang="es-US" sz="1800" b="1" kern="1200" dirty="0">
              <a:solidFill>
                <a:srgbClr val="002060"/>
              </a:solidFill>
              <a:effectLst/>
            </a:rPr>
            <a:t>De la Protección de la Fauna Urbana en el DMQ</a:t>
          </a:r>
        </a:p>
      </dsp:txBody>
      <dsp:txXfrm>
        <a:off x="5990270" y="437509"/>
        <a:ext cx="1961422" cy="1035034"/>
      </dsp:txXfrm>
    </dsp:sp>
    <dsp:sp modelId="{4AA7FB38-03C6-410A-819D-E41F1E8D3DAB}">
      <dsp:nvSpPr>
        <dsp:cNvPr id="0" name=""/>
        <dsp:cNvSpPr/>
      </dsp:nvSpPr>
      <dsp:spPr>
        <a:xfrm rot="21550314">
          <a:off x="3858996" y="2483025"/>
          <a:ext cx="2467370" cy="31524"/>
        </a:xfrm>
        <a:custGeom>
          <a:avLst/>
          <a:gdLst/>
          <a:ahLst/>
          <a:cxnLst/>
          <a:rect l="0" t="0" r="0" b="0"/>
          <a:pathLst>
            <a:path>
              <a:moveTo>
                <a:pt x="0" y="15762"/>
              </a:moveTo>
              <a:lnTo>
                <a:pt x="2467370"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5030997" y="2437103"/>
        <a:ext cx="123368" cy="123368"/>
      </dsp:txXfrm>
    </dsp:sp>
    <dsp:sp modelId="{71D03950-974D-42A3-8838-FBE769308868}">
      <dsp:nvSpPr>
        <dsp:cNvPr id="0" name=""/>
        <dsp:cNvSpPr/>
      </dsp:nvSpPr>
      <dsp:spPr>
        <a:xfrm>
          <a:off x="6326070" y="1735327"/>
          <a:ext cx="1902903"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IV.</a:t>
          </a:r>
        </a:p>
        <a:p>
          <a:pPr marL="0" lvl="0" indent="0" algn="ctr" defTabSz="800100">
            <a:lnSpc>
              <a:spcPct val="90000"/>
            </a:lnSpc>
            <a:spcBef>
              <a:spcPct val="0"/>
            </a:spcBef>
            <a:spcAft>
              <a:spcPct val="35000"/>
            </a:spcAft>
            <a:buNone/>
          </a:pPr>
          <a:r>
            <a:rPr lang="es-US" sz="1800" b="1" kern="1200" dirty="0">
              <a:solidFill>
                <a:srgbClr val="002060"/>
              </a:solidFill>
              <a:effectLst/>
            </a:rPr>
            <a:t>De la Participación Ciudadana</a:t>
          </a:r>
        </a:p>
      </dsp:txBody>
      <dsp:txXfrm>
        <a:off x="6604744" y="1949690"/>
        <a:ext cx="1345555" cy="1035034"/>
      </dsp:txXfrm>
    </dsp:sp>
    <dsp:sp modelId="{166B79AD-9C8C-475E-9ECC-80F62CB18083}">
      <dsp:nvSpPr>
        <dsp:cNvPr id="0" name=""/>
        <dsp:cNvSpPr/>
      </dsp:nvSpPr>
      <dsp:spPr>
        <a:xfrm rot="934043">
          <a:off x="3504142" y="3388074"/>
          <a:ext cx="3021031" cy="31524"/>
        </a:xfrm>
        <a:custGeom>
          <a:avLst/>
          <a:gdLst/>
          <a:ahLst/>
          <a:cxnLst/>
          <a:rect l="0" t="0" r="0" b="0"/>
          <a:pathLst>
            <a:path>
              <a:moveTo>
                <a:pt x="0" y="15762"/>
              </a:moveTo>
              <a:lnTo>
                <a:pt x="3021031"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4939132" y="3328310"/>
        <a:ext cx="151051" cy="151051"/>
      </dsp:txXfrm>
    </dsp:sp>
    <dsp:sp modelId="{B100D727-8A3B-4127-98BB-4502DEFB9746}">
      <dsp:nvSpPr>
        <dsp:cNvPr id="0" name=""/>
        <dsp:cNvSpPr/>
      </dsp:nvSpPr>
      <dsp:spPr>
        <a:xfrm>
          <a:off x="6417871" y="3319508"/>
          <a:ext cx="1842333" cy="1463760"/>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US" sz="1800" b="1" kern="1200" dirty="0">
              <a:solidFill>
                <a:srgbClr val="002060"/>
              </a:solidFill>
              <a:effectLst/>
            </a:rPr>
            <a:t>Capítulo V.</a:t>
          </a:r>
        </a:p>
        <a:p>
          <a:pPr marL="0" lvl="0" indent="0" algn="ctr" defTabSz="800100">
            <a:lnSpc>
              <a:spcPct val="90000"/>
            </a:lnSpc>
            <a:spcBef>
              <a:spcPct val="0"/>
            </a:spcBef>
            <a:spcAft>
              <a:spcPct val="35000"/>
            </a:spcAft>
            <a:buNone/>
          </a:pPr>
          <a:r>
            <a:rPr lang="es-US" sz="1800" b="1" kern="1200" dirty="0">
              <a:solidFill>
                <a:srgbClr val="002060"/>
              </a:solidFill>
              <a:effectLst/>
            </a:rPr>
            <a:t>Del Comercio</a:t>
          </a:r>
        </a:p>
      </dsp:txBody>
      <dsp:txXfrm>
        <a:off x="6687674" y="3533871"/>
        <a:ext cx="1302727" cy="1035034"/>
      </dsp:txXfrm>
    </dsp:sp>
    <dsp:sp modelId="{7FFD7EA8-134B-4616-89B7-F908CEEBDC64}">
      <dsp:nvSpPr>
        <dsp:cNvPr id="0" name=""/>
        <dsp:cNvSpPr/>
      </dsp:nvSpPr>
      <dsp:spPr>
        <a:xfrm rot="3135242">
          <a:off x="2494152" y="3446540"/>
          <a:ext cx="292935" cy="31524"/>
        </a:xfrm>
        <a:custGeom>
          <a:avLst/>
          <a:gdLst/>
          <a:ahLst/>
          <a:cxnLst/>
          <a:rect l="0" t="0" r="0" b="0"/>
          <a:pathLst>
            <a:path>
              <a:moveTo>
                <a:pt x="0" y="15762"/>
              </a:moveTo>
              <a:lnTo>
                <a:pt x="292935" y="157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US" sz="1200" kern="1200"/>
        </a:p>
      </dsp:txBody>
      <dsp:txXfrm>
        <a:off x="2633297" y="3454979"/>
        <a:ext cx="14646" cy="14646"/>
      </dsp:txXfrm>
    </dsp:sp>
    <dsp:sp modelId="{BD90E33F-2ECB-499E-99E4-E7B47CDEE9AF}">
      <dsp:nvSpPr>
        <dsp:cNvPr id="0" name=""/>
        <dsp:cNvSpPr/>
      </dsp:nvSpPr>
      <dsp:spPr>
        <a:xfrm>
          <a:off x="456187" y="3555292"/>
          <a:ext cx="5877263" cy="1762426"/>
        </a:xfrm>
        <a:prstGeom prst="ellipse">
          <a:avLst/>
        </a:prstGeom>
        <a:no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Capitulo VI.</a:t>
          </a:r>
        </a:p>
        <a:p>
          <a:pPr marL="0" lvl="0" indent="0" algn="ctr" defTabSz="1333500">
            <a:lnSpc>
              <a:spcPct val="90000"/>
            </a:lnSpc>
            <a:spcBef>
              <a:spcPct val="0"/>
            </a:spcBef>
            <a:spcAft>
              <a:spcPct val="35000"/>
            </a:spcAft>
            <a:buNone/>
          </a:pPr>
          <a:r>
            <a:rPr lang="es-US" sz="3000" b="1" kern="1200" dirty="0">
              <a:solidFill>
                <a:srgbClr val="002060"/>
              </a:solidFill>
              <a:effectLst>
                <a:outerShdw blurRad="38100" dist="38100" dir="2700000" algn="tl">
                  <a:srgbClr val="000000">
                    <a:alpha val="43137"/>
                  </a:srgbClr>
                </a:outerShdw>
              </a:effectLst>
            </a:rPr>
            <a:t>Del Procedimiento Administrativo Sancionador</a:t>
          </a:r>
        </a:p>
      </dsp:txBody>
      <dsp:txXfrm>
        <a:off x="1316892" y="3813393"/>
        <a:ext cx="4155853" cy="12462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2AC49-B88A-4A4C-AEE9-10254D7D0038}" type="datetimeFigureOut">
              <a:rPr lang="es-EC" smtClean="0"/>
              <a:t>29/12/2020</a:t>
            </a:fld>
            <a:endParaRPr lang="es-EC"/>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331A-DDAB-46C1-B961-71E1A6AA7B0F}" type="slidenum">
              <a:rPr lang="es-EC" smtClean="0"/>
              <a:t>‹Nº›</a:t>
            </a:fld>
            <a:endParaRPr lang="es-EC"/>
          </a:p>
        </p:txBody>
      </p:sp>
    </p:spTree>
    <p:extLst>
      <p:ext uri="{BB962C8B-B14F-4D97-AF65-F5344CB8AC3E}">
        <p14:creationId xmlns:p14="http://schemas.microsoft.com/office/powerpoint/2010/main" val="107195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094331A-DDAB-46C1-B961-71E1A6AA7B0F}" type="slidenum">
              <a:rPr lang="es-EC" smtClean="0"/>
              <a:t>3</a:t>
            </a:fld>
            <a:endParaRPr lang="es-EC"/>
          </a:p>
        </p:txBody>
      </p:sp>
    </p:spTree>
    <p:extLst>
      <p:ext uri="{BB962C8B-B14F-4D97-AF65-F5344CB8AC3E}">
        <p14:creationId xmlns:p14="http://schemas.microsoft.com/office/powerpoint/2010/main" val="151833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effectLst/>
                <a:latin typeface="Calibri Light" panose="020F0302020204030204" pitchFamily="34" charset="0"/>
                <a:ea typeface="Times New Roman" panose="02020603050405020304" pitchFamily="18" charset="0"/>
                <a:cs typeface="Times New Roman" panose="02020603050405020304" pitchFamily="18" charset="0"/>
              </a:rPr>
              <a:t>Existen vacíos normativos que han dado como resultado el inadecuado manejo de la fauna urbana, vulnerando el bienestar animal genera un grave riesgo para la salud pública en el Distrito Metropolitano de Quito, estos vacíos han impedido la implementación de la política pública necesaria para atender esta emergente realidad, que promueva de forma efectiva la tenencia responsable y que garanticen una convivencia armónica entre las personas y la fauna urbana en el Distrito Metropolitano de Quito.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1094331A-DDAB-46C1-B961-71E1A6AA7B0F}" type="slidenum">
              <a:rPr lang="es-EC" smtClean="0"/>
              <a:t>4</a:t>
            </a:fld>
            <a:endParaRPr lang="es-EC"/>
          </a:p>
        </p:txBody>
      </p:sp>
    </p:spTree>
    <p:extLst>
      <p:ext uri="{BB962C8B-B14F-4D97-AF65-F5344CB8AC3E}">
        <p14:creationId xmlns:p14="http://schemas.microsoft.com/office/powerpoint/2010/main" val="242297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Salud publica es un </a:t>
            </a:r>
            <a:r>
              <a:rPr lang="es-EC" dirty="0" err="1"/>
              <a:t>estragia</a:t>
            </a:r>
            <a:r>
              <a:rPr lang="es-EC" dirty="0"/>
              <a:t> para llegar al ser humano</a:t>
            </a:r>
          </a:p>
        </p:txBody>
      </p:sp>
      <p:sp>
        <p:nvSpPr>
          <p:cNvPr id="4" name="Marcador de número de diapositiva 3"/>
          <p:cNvSpPr>
            <a:spLocks noGrp="1"/>
          </p:cNvSpPr>
          <p:nvPr>
            <p:ph type="sldNum" sz="quarter" idx="10"/>
          </p:nvPr>
        </p:nvSpPr>
        <p:spPr/>
        <p:txBody>
          <a:bodyPr/>
          <a:lstStyle/>
          <a:p>
            <a:fld id="{1094331A-DDAB-46C1-B961-71E1A6AA7B0F}" type="slidenum">
              <a:rPr lang="es-EC" smtClean="0"/>
              <a:t>5</a:t>
            </a:fld>
            <a:endParaRPr lang="es-EC"/>
          </a:p>
        </p:txBody>
      </p:sp>
    </p:spTree>
    <p:extLst>
      <p:ext uri="{BB962C8B-B14F-4D97-AF65-F5344CB8AC3E}">
        <p14:creationId xmlns:p14="http://schemas.microsoft.com/office/powerpoint/2010/main" val="398703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137068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219726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364263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176228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136655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17920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5525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41575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304296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18545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061E615-3FB4-408C-BA96-8739093682BD}" type="datetimeFigureOut">
              <a:rPr lang="es-ES" smtClean="0"/>
              <a:t>29/12/2020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C1AA17-8BF1-4073-AC87-E79A945305C9}" type="slidenum">
              <a:rPr lang="es-ES" smtClean="0"/>
              <a:t>‹Nº›</a:t>
            </a:fld>
            <a:endParaRPr lang="es-ES"/>
          </a:p>
        </p:txBody>
      </p:sp>
    </p:spTree>
    <p:extLst>
      <p:ext uri="{BB962C8B-B14F-4D97-AF65-F5344CB8AC3E}">
        <p14:creationId xmlns:p14="http://schemas.microsoft.com/office/powerpoint/2010/main" val="383732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1E615-3FB4-408C-BA96-8739093682BD}" type="datetimeFigureOut">
              <a:rPr lang="es-ES" smtClean="0"/>
              <a:t>29/12/2020</a:t>
            </a:fld>
            <a:endParaRPr lang="es-ES"/>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1AA17-8BF1-4073-AC87-E79A945305C9}" type="slidenum">
              <a:rPr lang="es-ES" smtClean="0"/>
              <a:t>‹Nº›</a:t>
            </a:fld>
            <a:endParaRPr lang="es-ES"/>
          </a:p>
        </p:txBody>
      </p:sp>
    </p:spTree>
    <p:extLst>
      <p:ext uri="{BB962C8B-B14F-4D97-AF65-F5344CB8AC3E}">
        <p14:creationId xmlns:p14="http://schemas.microsoft.com/office/powerpoint/2010/main" val="62995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de patitas de perro y corazon en rojo&quot;"/>
          <p:cNvPicPr>
            <a:picLocks noChangeAspect="1" noChangeArrowheads="1"/>
          </p:cNvPicPr>
          <p:nvPr/>
        </p:nvPicPr>
        <p:blipFill rotWithShape="1">
          <a:blip r:embed="rId2">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7265549" y="3475809"/>
            <a:ext cx="2260639" cy="27004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B8ECBE3-6F71-4049-B31E-FC0C14D2F56B}"/>
              </a:ext>
            </a:extLst>
          </p:cNvPr>
          <p:cNvSpPr>
            <a:spLocks noGrp="1"/>
          </p:cNvSpPr>
          <p:nvPr>
            <p:ph type="ctrTitle"/>
          </p:nvPr>
        </p:nvSpPr>
        <p:spPr>
          <a:xfrm>
            <a:off x="563919" y="1051359"/>
            <a:ext cx="8976146" cy="2362196"/>
          </a:xfrm>
        </p:spPr>
        <p:txBody>
          <a:bodyPr>
            <a:noAutofit/>
          </a:bodyPr>
          <a:lstStyle/>
          <a:p>
            <a:r>
              <a:rPr lang="es-EC" sz="6000" b="1" dirty="0">
                <a:ln>
                  <a:solidFill>
                    <a:schemeClr val="tx1"/>
                  </a:solidFill>
                </a:ln>
                <a:solidFill>
                  <a:srgbClr val="FF0000"/>
                </a:solidFill>
              </a:rPr>
              <a:t>Ordenanza Metropolitana del Bienestar Animal</a:t>
            </a:r>
            <a:endParaRPr lang="es-US" sz="6000" b="1" dirty="0">
              <a:ln>
                <a:solidFill>
                  <a:schemeClr val="tx1"/>
                </a:solidFill>
              </a:ln>
              <a:solidFill>
                <a:srgbClr val="FF0000"/>
              </a:solidFill>
            </a:endParaRPr>
          </a:p>
        </p:txBody>
      </p:sp>
      <p:sp>
        <p:nvSpPr>
          <p:cNvPr id="8" name="Subtítulo 7"/>
          <p:cNvSpPr>
            <a:spLocks noGrp="1"/>
          </p:cNvSpPr>
          <p:nvPr>
            <p:ph type="subTitle" idx="1"/>
          </p:nvPr>
        </p:nvSpPr>
        <p:spPr>
          <a:xfrm>
            <a:off x="563919" y="3933056"/>
            <a:ext cx="6749334" cy="2592288"/>
          </a:xfrm>
        </p:spPr>
        <p:txBody>
          <a:bodyPr>
            <a:noAutofit/>
          </a:bodyPr>
          <a:lstStyle/>
          <a:p>
            <a:r>
              <a:rPr lang="es-EC" sz="3000" dirty="0">
                <a:solidFill>
                  <a:srgbClr val="002060"/>
                </a:solidFill>
              </a:rPr>
              <a:t>Sustitutiva del Título VI, Libro IV.3, de la Ordenanza Metropolitana No. 001 sancionada el 29 de marzo de 2019, que expide el Código Municipal para el Distrito Metropolitano de Quito.</a:t>
            </a:r>
            <a:br>
              <a:rPr lang="es-EC" sz="3000" dirty="0">
                <a:solidFill>
                  <a:srgbClr val="002060"/>
                </a:solidFill>
              </a:rPr>
            </a:br>
            <a:endParaRPr lang="es-EC" sz="3000" dirty="0">
              <a:solidFill>
                <a:srgbClr val="002060"/>
              </a:solidFill>
            </a:endParaRPr>
          </a:p>
        </p:txBody>
      </p:sp>
      <p:cxnSp>
        <p:nvCxnSpPr>
          <p:cNvPr id="4"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id="{42B10E63-22B1-427C-85E9-89A0AA1CDBC6}"/>
              </a:ext>
            </a:extLst>
          </p:cNvPr>
          <p:cNvSpPr txBox="1"/>
          <p:nvPr/>
        </p:nvSpPr>
        <p:spPr>
          <a:xfrm>
            <a:off x="6465168" y="221159"/>
            <a:ext cx="2907469"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117309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7F21329-5C9E-4040-96FA-9034F2867207}"/>
              </a:ext>
            </a:extLst>
          </p:cNvPr>
          <p:cNvGraphicFramePr/>
          <p:nvPr>
            <p:extLst>
              <p:ext uri="{D42A27DB-BD31-4B8C-83A1-F6EECF244321}">
                <p14:modId xmlns:p14="http://schemas.microsoft.com/office/powerpoint/2010/main" val="1839643381"/>
              </p:ext>
            </p:extLst>
          </p:nvPr>
        </p:nvGraphicFramePr>
        <p:xfrm>
          <a:off x="344488" y="1700808"/>
          <a:ext cx="936104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a:extLst>
              <a:ext uri="{FF2B5EF4-FFF2-40B4-BE49-F238E27FC236}">
                <a16:creationId xmlns:a16="http://schemas.microsoft.com/office/drawing/2014/main" id="{90E0DE18-95DA-40CA-934C-23C0ED7CC7ED}"/>
              </a:ext>
            </a:extLst>
          </p:cNvPr>
          <p:cNvSpPr>
            <a:spLocks noGrp="1"/>
          </p:cNvSpPr>
          <p:nvPr>
            <p:ph idx="1"/>
          </p:nvPr>
        </p:nvSpPr>
        <p:spPr>
          <a:xfrm>
            <a:off x="711757" y="1069489"/>
            <a:ext cx="5894071" cy="792480"/>
          </a:xfrm>
        </p:spPr>
        <p:txBody>
          <a:bodyPr>
            <a:normAutofit/>
          </a:bodyPr>
          <a:lstStyle/>
          <a:p>
            <a:pPr marL="0" indent="0" algn="just">
              <a:buNone/>
            </a:pPr>
            <a:r>
              <a:rPr lang="es-US" sz="2500" b="1" dirty="0">
                <a:solidFill>
                  <a:srgbClr val="002060"/>
                </a:solidFill>
                <a:effectLst>
                  <a:outerShdw blurRad="38100" dist="38100" dir="2700000" algn="tl">
                    <a:srgbClr val="000000">
                      <a:alpha val="43137"/>
                    </a:srgbClr>
                  </a:outerShdw>
                </a:effectLst>
              </a:rPr>
              <a:t>COMPETENCIA  de los GADS</a:t>
            </a:r>
          </a:p>
        </p:txBody>
      </p:sp>
      <p:cxnSp>
        <p:nvCxnSpPr>
          <p:cNvPr id="10"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1" name="CuadroTexto 5">
            <a:extLst>
              <a:ext uri="{FF2B5EF4-FFF2-40B4-BE49-F238E27FC236}">
                <a16:creationId xmlns:a16="http://schemas.microsoft.com/office/drawing/2014/main" id="{42B10E63-22B1-427C-85E9-89A0AA1CDBC6}"/>
              </a:ext>
            </a:extLst>
          </p:cNvPr>
          <p:cNvSpPr txBox="1"/>
          <p:nvPr/>
        </p:nvSpPr>
        <p:spPr>
          <a:xfrm>
            <a:off x="6249144" y="293167"/>
            <a:ext cx="3051485"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
        <p:nvSpPr>
          <p:cNvPr id="7" name="Título 1"/>
          <p:cNvSpPr>
            <a:spLocks noGrp="1"/>
          </p:cNvSpPr>
          <p:nvPr>
            <p:ph type="title"/>
          </p:nvPr>
        </p:nvSpPr>
        <p:spPr>
          <a:xfrm>
            <a:off x="704528" y="53752"/>
            <a:ext cx="8915400" cy="1143000"/>
          </a:xfrm>
        </p:spPr>
        <p:txBody>
          <a:bodyPr>
            <a:normAutofit/>
          </a:bodyPr>
          <a:lstStyle/>
          <a:p>
            <a:pPr algn="l"/>
            <a:r>
              <a:rPr lang="es-EC" sz="3500" b="1" dirty="0">
                <a:solidFill>
                  <a:srgbClr val="FF0000"/>
                </a:solidFill>
              </a:rPr>
              <a:t>Gestion Insuficiente</a:t>
            </a:r>
          </a:p>
        </p:txBody>
      </p:sp>
      <p:grpSp>
        <p:nvGrpSpPr>
          <p:cNvPr id="8" name="Grupo 7"/>
          <p:cNvGrpSpPr/>
          <p:nvPr/>
        </p:nvGrpSpPr>
        <p:grpSpPr>
          <a:xfrm>
            <a:off x="344488" y="5365071"/>
            <a:ext cx="9316714" cy="1160273"/>
            <a:chOff x="0" y="2445057"/>
            <a:chExt cx="9316714" cy="1160273"/>
          </a:xfrm>
        </p:grpSpPr>
        <p:sp>
          <p:nvSpPr>
            <p:cNvPr id="9" name="Rectángulo redondeado 8"/>
            <p:cNvSpPr/>
            <p:nvPr/>
          </p:nvSpPr>
          <p:spPr>
            <a:xfrm>
              <a:off x="0" y="2456488"/>
              <a:ext cx="9316714" cy="1068690"/>
            </a:xfrm>
            <a:prstGeom prst="roundRect">
              <a:avLst/>
            </a:prstGeom>
          </p:spPr>
          <p:style>
            <a:lnRef idx="2">
              <a:schemeClr val="accent1"/>
            </a:lnRef>
            <a:fillRef idx="1">
              <a:schemeClr val="lt1"/>
            </a:fillRef>
            <a:effectRef idx="0">
              <a:schemeClr val="accent1"/>
            </a:effectRef>
            <a:fontRef idx="minor">
              <a:schemeClr val="dk1"/>
            </a:fontRef>
          </p:style>
        </p:sp>
        <p:sp>
          <p:nvSpPr>
            <p:cNvPr id="12" name="Rectángulo 11"/>
            <p:cNvSpPr/>
            <p:nvPr/>
          </p:nvSpPr>
          <p:spPr>
            <a:xfrm>
              <a:off x="62768" y="2445057"/>
              <a:ext cx="8970962" cy="116027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419" sz="2800" b="1" kern="1200" dirty="0">
                  <a:solidFill>
                    <a:srgbClr val="002060"/>
                  </a:solidFill>
                </a:rPr>
                <a:t>Art. 123 Ley Orgánica de Salud</a:t>
              </a:r>
              <a:endParaRPr lang="es-ES" sz="2800" b="1" kern="1200" dirty="0">
                <a:solidFill>
                  <a:srgbClr val="002060"/>
                </a:solidFill>
              </a:endParaRPr>
            </a:p>
          </p:txBody>
        </p:sp>
      </p:grpSp>
    </p:spTree>
    <p:extLst>
      <p:ext uri="{BB962C8B-B14F-4D97-AF65-F5344CB8AC3E}">
        <p14:creationId xmlns:p14="http://schemas.microsoft.com/office/powerpoint/2010/main" val="406751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1941136-512D-4222-B54F-8B95B387F4EB}"/>
              </a:ext>
            </a:extLst>
          </p:cNvPr>
          <p:cNvGraphicFramePr/>
          <p:nvPr>
            <p:extLst>
              <p:ext uri="{D42A27DB-BD31-4B8C-83A1-F6EECF244321}">
                <p14:modId xmlns:p14="http://schemas.microsoft.com/office/powerpoint/2010/main" val="1264216774"/>
              </p:ext>
            </p:extLst>
          </p:nvPr>
        </p:nvGraphicFramePr>
        <p:xfrm>
          <a:off x="1014720" y="1261631"/>
          <a:ext cx="8357917" cy="531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138276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09B51-7F63-48C9-A849-2ADFEA02DF72}"/>
              </a:ext>
            </a:extLst>
          </p:cNvPr>
          <p:cNvSpPr>
            <a:spLocks noGrp="1"/>
          </p:cNvSpPr>
          <p:nvPr>
            <p:ph type="title"/>
          </p:nvPr>
        </p:nvSpPr>
        <p:spPr>
          <a:xfrm>
            <a:off x="1283934" y="860257"/>
            <a:ext cx="7948241" cy="1077020"/>
          </a:xfrm>
        </p:spPr>
        <p:txBody>
          <a:bodyPr>
            <a:normAutofit/>
          </a:bodyPr>
          <a:lstStyle/>
          <a:p>
            <a:pPr algn="r"/>
            <a:r>
              <a:rPr lang="es-US" sz="2275" b="1" dirty="0"/>
              <a:t>Sistema de Gestión Integral de la Fauna Urbana en el Distrito Metropolitano de Quito</a:t>
            </a:r>
          </a:p>
        </p:txBody>
      </p:sp>
      <p:pic>
        <p:nvPicPr>
          <p:cNvPr id="5" name="Gráfico 4" descr="Engranajes">
            <a:extLst>
              <a:ext uri="{FF2B5EF4-FFF2-40B4-BE49-F238E27FC236}">
                <a16:creationId xmlns:a16="http://schemas.microsoft.com/office/drawing/2014/main" id="{4555CDFF-6165-42C9-AB20-06931A0DE5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590" y="835889"/>
            <a:ext cx="1003824" cy="1003824"/>
          </a:xfrm>
          <a:prstGeom prst="rect">
            <a:avLst/>
          </a:prstGeom>
        </p:spPr>
      </p:pic>
      <p:pic>
        <p:nvPicPr>
          <p:cNvPr id="7" name="Gráfico 6" descr="Edificio">
            <a:extLst>
              <a:ext uri="{FF2B5EF4-FFF2-40B4-BE49-F238E27FC236}">
                <a16:creationId xmlns:a16="http://schemas.microsoft.com/office/drawing/2014/main" id="{14FAED04-5576-4E76-8FBD-1ECC4634C3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0138" y="2171220"/>
            <a:ext cx="560819" cy="560819"/>
          </a:xfrm>
          <a:prstGeom prst="rect">
            <a:avLst/>
          </a:prstGeom>
        </p:spPr>
      </p:pic>
      <p:sp>
        <p:nvSpPr>
          <p:cNvPr id="8" name="CuadroTexto 7">
            <a:extLst>
              <a:ext uri="{FF2B5EF4-FFF2-40B4-BE49-F238E27FC236}">
                <a16:creationId xmlns:a16="http://schemas.microsoft.com/office/drawing/2014/main" id="{8E1B0E8A-40D5-41BD-BC60-EF7B1BE2EA42}"/>
              </a:ext>
            </a:extLst>
          </p:cNvPr>
          <p:cNvSpPr txBox="1"/>
          <p:nvPr/>
        </p:nvSpPr>
        <p:spPr>
          <a:xfrm>
            <a:off x="4722658" y="2755143"/>
            <a:ext cx="1231640" cy="242374"/>
          </a:xfrm>
          <a:prstGeom prst="rect">
            <a:avLst/>
          </a:prstGeom>
          <a:noFill/>
        </p:spPr>
        <p:txBody>
          <a:bodyPr wrap="square" rtlCol="0">
            <a:spAutoFit/>
          </a:bodyPr>
          <a:lstStyle/>
          <a:p>
            <a:r>
              <a:rPr lang="es-US" sz="975" dirty="0"/>
              <a:t>Secretaría de Salud</a:t>
            </a:r>
          </a:p>
        </p:txBody>
      </p:sp>
      <p:pic>
        <p:nvPicPr>
          <p:cNvPr id="10" name="Gráfico 9" descr="Ciudad">
            <a:extLst>
              <a:ext uri="{FF2B5EF4-FFF2-40B4-BE49-F238E27FC236}">
                <a16:creationId xmlns:a16="http://schemas.microsoft.com/office/drawing/2014/main" id="{432667B4-B07F-4526-885C-18C643AF8D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0086" y="2027570"/>
            <a:ext cx="847542" cy="847542"/>
          </a:xfrm>
          <a:prstGeom prst="rect">
            <a:avLst/>
          </a:prstGeom>
        </p:spPr>
      </p:pic>
      <p:sp>
        <p:nvSpPr>
          <p:cNvPr id="11" name="CuadroTexto 10">
            <a:extLst>
              <a:ext uri="{FF2B5EF4-FFF2-40B4-BE49-F238E27FC236}">
                <a16:creationId xmlns:a16="http://schemas.microsoft.com/office/drawing/2014/main" id="{AE4504E2-742B-499C-8B73-83351D2BF263}"/>
              </a:ext>
            </a:extLst>
          </p:cNvPr>
          <p:cNvSpPr txBox="1"/>
          <p:nvPr/>
        </p:nvSpPr>
        <p:spPr>
          <a:xfrm>
            <a:off x="6446285" y="2744574"/>
            <a:ext cx="1608523" cy="242374"/>
          </a:xfrm>
          <a:prstGeom prst="rect">
            <a:avLst/>
          </a:prstGeom>
          <a:noFill/>
        </p:spPr>
        <p:txBody>
          <a:bodyPr wrap="square" rtlCol="0">
            <a:spAutoFit/>
          </a:bodyPr>
          <a:lstStyle/>
          <a:p>
            <a:pPr algn="ctr"/>
            <a:r>
              <a:rPr lang="es-US" sz="975" b="1" dirty="0"/>
              <a:t>Unidad de Fauna Urbana</a:t>
            </a:r>
          </a:p>
        </p:txBody>
      </p:sp>
      <p:cxnSp>
        <p:nvCxnSpPr>
          <p:cNvPr id="13" name="Conector recto 12">
            <a:extLst>
              <a:ext uri="{FF2B5EF4-FFF2-40B4-BE49-F238E27FC236}">
                <a16:creationId xmlns:a16="http://schemas.microsoft.com/office/drawing/2014/main" id="{5E6748AD-703B-44C8-AF77-7C219433C329}"/>
              </a:ext>
            </a:extLst>
          </p:cNvPr>
          <p:cNvCxnSpPr>
            <a:cxnSpLocks/>
            <a:stCxn id="10" idx="3"/>
            <a:endCxn id="7" idx="1"/>
          </p:cNvCxnSpPr>
          <p:nvPr/>
        </p:nvCxnSpPr>
        <p:spPr>
          <a:xfrm>
            <a:off x="5697628" y="2451341"/>
            <a:ext cx="1272510" cy="28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Gráfico 15" descr="Cancha">
            <a:extLst>
              <a:ext uri="{FF2B5EF4-FFF2-40B4-BE49-F238E27FC236}">
                <a16:creationId xmlns:a16="http://schemas.microsoft.com/office/drawing/2014/main" id="{07DE1D34-E626-4485-B893-10F6BAE801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46855" y="3163598"/>
            <a:ext cx="484419" cy="484419"/>
          </a:xfrm>
          <a:prstGeom prst="rect">
            <a:avLst/>
          </a:prstGeom>
        </p:spPr>
      </p:pic>
      <p:sp>
        <p:nvSpPr>
          <p:cNvPr id="17" name="CuadroTexto 16">
            <a:extLst>
              <a:ext uri="{FF2B5EF4-FFF2-40B4-BE49-F238E27FC236}">
                <a16:creationId xmlns:a16="http://schemas.microsoft.com/office/drawing/2014/main" id="{B401FA05-BEA8-4140-A1E9-A3081175F4D3}"/>
              </a:ext>
            </a:extLst>
          </p:cNvPr>
          <p:cNvSpPr txBox="1"/>
          <p:nvPr/>
        </p:nvSpPr>
        <p:spPr>
          <a:xfrm>
            <a:off x="3368895" y="3692524"/>
            <a:ext cx="1331359" cy="392415"/>
          </a:xfrm>
          <a:prstGeom prst="rect">
            <a:avLst/>
          </a:prstGeom>
          <a:noFill/>
        </p:spPr>
        <p:txBody>
          <a:bodyPr wrap="square" rtlCol="0">
            <a:spAutoFit/>
          </a:bodyPr>
          <a:lstStyle/>
          <a:p>
            <a:pPr algn="ctr"/>
            <a:r>
              <a:rPr lang="es-US" sz="975" dirty="0">
                <a:solidFill>
                  <a:srgbClr val="00B050"/>
                </a:solidFill>
              </a:rPr>
              <a:t>Secretaría de Ambiente</a:t>
            </a:r>
          </a:p>
        </p:txBody>
      </p:sp>
      <p:pic>
        <p:nvPicPr>
          <p:cNvPr id="18" name="Gráfico 17" descr="Cancha">
            <a:extLst>
              <a:ext uri="{FF2B5EF4-FFF2-40B4-BE49-F238E27FC236}">
                <a16:creationId xmlns:a16="http://schemas.microsoft.com/office/drawing/2014/main" id="{AF775D04-B28D-43DB-AAF4-AEBDF36C56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7855" y="3148127"/>
            <a:ext cx="484419" cy="484419"/>
          </a:xfrm>
          <a:prstGeom prst="rect">
            <a:avLst/>
          </a:prstGeom>
        </p:spPr>
      </p:pic>
      <p:sp>
        <p:nvSpPr>
          <p:cNvPr id="19" name="CuadroTexto 18">
            <a:extLst>
              <a:ext uri="{FF2B5EF4-FFF2-40B4-BE49-F238E27FC236}">
                <a16:creationId xmlns:a16="http://schemas.microsoft.com/office/drawing/2014/main" id="{7E91FFB8-6F14-4DF7-8A03-822F0E799897}"/>
              </a:ext>
            </a:extLst>
          </p:cNvPr>
          <p:cNvSpPr txBox="1"/>
          <p:nvPr/>
        </p:nvSpPr>
        <p:spPr>
          <a:xfrm>
            <a:off x="4569088" y="3650392"/>
            <a:ext cx="1680056" cy="392415"/>
          </a:xfrm>
          <a:prstGeom prst="rect">
            <a:avLst/>
          </a:prstGeom>
          <a:noFill/>
        </p:spPr>
        <p:txBody>
          <a:bodyPr wrap="square" rtlCol="0">
            <a:spAutoFit/>
          </a:bodyPr>
          <a:lstStyle/>
          <a:p>
            <a:pPr algn="ctr"/>
            <a:r>
              <a:rPr lang="es-US" sz="975" dirty="0">
                <a:solidFill>
                  <a:schemeClr val="accent2">
                    <a:lumMod val="50000"/>
                  </a:schemeClr>
                </a:solidFill>
              </a:rPr>
              <a:t>Secretaría </a:t>
            </a:r>
          </a:p>
          <a:p>
            <a:pPr algn="ctr"/>
            <a:r>
              <a:rPr lang="es-US" sz="975" dirty="0">
                <a:solidFill>
                  <a:schemeClr val="accent2">
                    <a:lumMod val="50000"/>
                  </a:schemeClr>
                </a:solidFill>
              </a:rPr>
              <a:t>de Inclusión Social</a:t>
            </a:r>
          </a:p>
        </p:txBody>
      </p:sp>
      <p:sp>
        <p:nvSpPr>
          <p:cNvPr id="21" name="CuadroTexto 20">
            <a:extLst>
              <a:ext uri="{FF2B5EF4-FFF2-40B4-BE49-F238E27FC236}">
                <a16:creationId xmlns:a16="http://schemas.microsoft.com/office/drawing/2014/main" id="{F9EF0EB9-4E81-434A-91F1-A83A0292A3B3}"/>
              </a:ext>
            </a:extLst>
          </p:cNvPr>
          <p:cNvSpPr txBox="1"/>
          <p:nvPr/>
        </p:nvSpPr>
        <p:spPr>
          <a:xfrm>
            <a:off x="3354942" y="5429621"/>
            <a:ext cx="1680056" cy="392415"/>
          </a:xfrm>
          <a:prstGeom prst="rect">
            <a:avLst/>
          </a:prstGeom>
          <a:noFill/>
        </p:spPr>
        <p:txBody>
          <a:bodyPr wrap="square" rtlCol="0">
            <a:spAutoFit/>
          </a:bodyPr>
          <a:lstStyle/>
          <a:p>
            <a:pPr algn="ctr"/>
            <a:r>
              <a:rPr lang="es-US" sz="975" dirty="0"/>
              <a:t>Colegio Profesional de Veterinarios</a:t>
            </a:r>
          </a:p>
        </p:txBody>
      </p:sp>
      <p:sp>
        <p:nvSpPr>
          <p:cNvPr id="22" name="CuadroTexto 21">
            <a:extLst>
              <a:ext uri="{FF2B5EF4-FFF2-40B4-BE49-F238E27FC236}">
                <a16:creationId xmlns:a16="http://schemas.microsoft.com/office/drawing/2014/main" id="{CF9C0432-2D0B-4CFE-A05B-C8393A21FF79}"/>
              </a:ext>
            </a:extLst>
          </p:cNvPr>
          <p:cNvSpPr txBox="1"/>
          <p:nvPr/>
        </p:nvSpPr>
        <p:spPr>
          <a:xfrm>
            <a:off x="634754" y="2495241"/>
            <a:ext cx="908851" cy="317459"/>
          </a:xfrm>
          <a:prstGeom prst="rect">
            <a:avLst/>
          </a:prstGeom>
          <a:noFill/>
        </p:spPr>
        <p:txBody>
          <a:bodyPr wrap="square" rtlCol="0">
            <a:spAutoFit/>
          </a:bodyPr>
          <a:lstStyle/>
          <a:p>
            <a:pPr algn="ctr"/>
            <a:r>
              <a:rPr lang="es-US" sz="1463" b="1" dirty="0"/>
              <a:t>Rectoría</a:t>
            </a:r>
          </a:p>
        </p:txBody>
      </p:sp>
      <p:sp>
        <p:nvSpPr>
          <p:cNvPr id="26" name="CuadroTexto 25">
            <a:extLst>
              <a:ext uri="{FF2B5EF4-FFF2-40B4-BE49-F238E27FC236}">
                <a16:creationId xmlns:a16="http://schemas.microsoft.com/office/drawing/2014/main" id="{68D81BDC-EAD7-41F9-BD97-48C7046153C7}"/>
              </a:ext>
            </a:extLst>
          </p:cNvPr>
          <p:cNvSpPr txBox="1"/>
          <p:nvPr/>
        </p:nvSpPr>
        <p:spPr>
          <a:xfrm>
            <a:off x="560512" y="3475728"/>
            <a:ext cx="1365918" cy="317459"/>
          </a:xfrm>
          <a:prstGeom prst="rect">
            <a:avLst/>
          </a:prstGeom>
          <a:noFill/>
        </p:spPr>
        <p:txBody>
          <a:bodyPr wrap="square" rtlCol="0">
            <a:spAutoFit/>
          </a:bodyPr>
          <a:lstStyle/>
          <a:p>
            <a:pPr algn="ctr"/>
            <a:r>
              <a:rPr lang="es-US" sz="1463" b="1" dirty="0"/>
              <a:t>Coordinador</a:t>
            </a:r>
          </a:p>
        </p:txBody>
      </p:sp>
      <p:sp>
        <p:nvSpPr>
          <p:cNvPr id="27" name="CuadroTexto 26">
            <a:extLst>
              <a:ext uri="{FF2B5EF4-FFF2-40B4-BE49-F238E27FC236}">
                <a16:creationId xmlns:a16="http://schemas.microsoft.com/office/drawing/2014/main" id="{46E1C15F-24A2-40E1-9ECF-8CE3B85F743A}"/>
              </a:ext>
            </a:extLst>
          </p:cNvPr>
          <p:cNvSpPr txBox="1"/>
          <p:nvPr/>
        </p:nvSpPr>
        <p:spPr>
          <a:xfrm>
            <a:off x="663606" y="4455238"/>
            <a:ext cx="1146884" cy="317459"/>
          </a:xfrm>
          <a:prstGeom prst="rect">
            <a:avLst/>
          </a:prstGeom>
          <a:noFill/>
        </p:spPr>
        <p:txBody>
          <a:bodyPr wrap="square" rtlCol="0">
            <a:spAutoFit/>
          </a:bodyPr>
          <a:lstStyle/>
          <a:p>
            <a:r>
              <a:rPr lang="es-US" sz="1463" b="1" dirty="0"/>
              <a:t>Control</a:t>
            </a:r>
          </a:p>
        </p:txBody>
      </p:sp>
      <p:sp>
        <p:nvSpPr>
          <p:cNvPr id="28" name="CuadroTexto 27">
            <a:extLst>
              <a:ext uri="{FF2B5EF4-FFF2-40B4-BE49-F238E27FC236}">
                <a16:creationId xmlns:a16="http://schemas.microsoft.com/office/drawing/2014/main" id="{A8617C3A-FD35-4019-8839-4C776A51F550}"/>
              </a:ext>
            </a:extLst>
          </p:cNvPr>
          <p:cNvSpPr txBox="1"/>
          <p:nvPr/>
        </p:nvSpPr>
        <p:spPr>
          <a:xfrm>
            <a:off x="663606" y="5386553"/>
            <a:ext cx="1146884" cy="317459"/>
          </a:xfrm>
          <a:prstGeom prst="rect">
            <a:avLst/>
          </a:prstGeom>
          <a:noFill/>
        </p:spPr>
        <p:txBody>
          <a:bodyPr wrap="square" rtlCol="0">
            <a:spAutoFit/>
          </a:bodyPr>
          <a:lstStyle/>
          <a:p>
            <a:r>
              <a:rPr lang="es-US" sz="1463" b="1" dirty="0"/>
              <a:t>Asesor</a:t>
            </a:r>
          </a:p>
        </p:txBody>
      </p:sp>
      <p:pic>
        <p:nvPicPr>
          <p:cNvPr id="29" name="Gráfico 28" descr="Cancha">
            <a:extLst>
              <a:ext uri="{FF2B5EF4-FFF2-40B4-BE49-F238E27FC236}">
                <a16:creationId xmlns:a16="http://schemas.microsoft.com/office/drawing/2014/main" id="{DFEBC1BD-33EC-4E8C-9142-643BFE817BC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5083" y="3996786"/>
            <a:ext cx="484419" cy="484419"/>
          </a:xfrm>
          <a:prstGeom prst="rect">
            <a:avLst/>
          </a:prstGeom>
        </p:spPr>
      </p:pic>
      <p:sp>
        <p:nvSpPr>
          <p:cNvPr id="30" name="CuadroTexto 29">
            <a:extLst>
              <a:ext uri="{FF2B5EF4-FFF2-40B4-BE49-F238E27FC236}">
                <a16:creationId xmlns:a16="http://schemas.microsoft.com/office/drawing/2014/main" id="{816CCB6B-F618-4ACA-89F5-7A92965D1C05}"/>
              </a:ext>
            </a:extLst>
          </p:cNvPr>
          <p:cNvSpPr txBox="1"/>
          <p:nvPr/>
        </p:nvSpPr>
        <p:spPr>
          <a:xfrm>
            <a:off x="5514422" y="4445138"/>
            <a:ext cx="1680056" cy="392415"/>
          </a:xfrm>
          <a:prstGeom prst="rect">
            <a:avLst/>
          </a:prstGeom>
          <a:noFill/>
        </p:spPr>
        <p:txBody>
          <a:bodyPr wrap="square" rtlCol="0">
            <a:spAutoFit/>
          </a:bodyPr>
          <a:lstStyle/>
          <a:p>
            <a:pPr algn="ctr"/>
            <a:r>
              <a:rPr lang="es-US" sz="975" dirty="0">
                <a:solidFill>
                  <a:schemeClr val="accent6">
                    <a:lumMod val="50000"/>
                  </a:schemeClr>
                </a:solidFill>
              </a:rPr>
              <a:t>Agencia Metropolitana de Control</a:t>
            </a:r>
          </a:p>
        </p:txBody>
      </p:sp>
      <p:pic>
        <p:nvPicPr>
          <p:cNvPr id="31" name="Gráfico 30" descr="Cancha">
            <a:extLst>
              <a:ext uri="{FF2B5EF4-FFF2-40B4-BE49-F238E27FC236}">
                <a16:creationId xmlns:a16="http://schemas.microsoft.com/office/drawing/2014/main" id="{AFB6FC97-EF89-47CD-A4AE-189A46B446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4808" y="3144260"/>
            <a:ext cx="484419" cy="484419"/>
          </a:xfrm>
          <a:prstGeom prst="rect">
            <a:avLst/>
          </a:prstGeom>
        </p:spPr>
      </p:pic>
      <p:sp>
        <p:nvSpPr>
          <p:cNvPr id="32" name="CuadroTexto 31">
            <a:extLst>
              <a:ext uri="{FF2B5EF4-FFF2-40B4-BE49-F238E27FC236}">
                <a16:creationId xmlns:a16="http://schemas.microsoft.com/office/drawing/2014/main" id="{A3D0293F-E6B3-4CD6-8541-DC51D5ACC149}"/>
              </a:ext>
            </a:extLst>
          </p:cNvPr>
          <p:cNvSpPr txBox="1"/>
          <p:nvPr/>
        </p:nvSpPr>
        <p:spPr>
          <a:xfrm>
            <a:off x="7456990" y="3648017"/>
            <a:ext cx="1680056" cy="392415"/>
          </a:xfrm>
          <a:prstGeom prst="rect">
            <a:avLst/>
          </a:prstGeom>
          <a:noFill/>
        </p:spPr>
        <p:txBody>
          <a:bodyPr wrap="square" rtlCol="0">
            <a:spAutoFit/>
          </a:bodyPr>
          <a:lstStyle/>
          <a:p>
            <a:pPr algn="ctr"/>
            <a:r>
              <a:rPr lang="es-US" sz="975" dirty="0">
                <a:solidFill>
                  <a:schemeClr val="accent5">
                    <a:lumMod val="50000"/>
                  </a:schemeClr>
                </a:solidFill>
              </a:rPr>
              <a:t>Dirección Metropolitana de Informática</a:t>
            </a:r>
          </a:p>
        </p:txBody>
      </p:sp>
      <p:sp>
        <p:nvSpPr>
          <p:cNvPr id="33" name="CuadroTexto 32">
            <a:extLst>
              <a:ext uri="{FF2B5EF4-FFF2-40B4-BE49-F238E27FC236}">
                <a16:creationId xmlns:a16="http://schemas.microsoft.com/office/drawing/2014/main" id="{A46283DE-0F57-41D0-893D-BCE490EB7022}"/>
              </a:ext>
            </a:extLst>
          </p:cNvPr>
          <p:cNvSpPr txBox="1"/>
          <p:nvPr/>
        </p:nvSpPr>
        <p:spPr>
          <a:xfrm>
            <a:off x="5013986" y="5393255"/>
            <a:ext cx="1680056" cy="692497"/>
          </a:xfrm>
          <a:prstGeom prst="rect">
            <a:avLst/>
          </a:prstGeom>
          <a:noFill/>
        </p:spPr>
        <p:txBody>
          <a:bodyPr wrap="square" rtlCol="0">
            <a:spAutoFit/>
          </a:bodyPr>
          <a:lstStyle/>
          <a:p>
            <a:pPr algn="ctr"/>
            <a:r>
              <a:rPr lang="es-US" sz="975" dirty="0"/>
              <a:t>Concejo de Protección de Derechos </a:t>
            </a:r>
          </a:p>
          <a:p>
            <a:pPr algn="ctr"/>
            <a:r>
              <a:rPr lang="es-US" sz="975" dirty="0"/>
              <a:t>Comisión de Animales y Naturaleza</a:t>
            </a:r>
          </a:p>
        </p:txBody>
      </p:sp>
      <p:sp>
        <p:nvSpPr>
          <p:cNvPr id="34" name="CuadroTexto 33">
            <a:extLst>
              <a:ext uri="{FF2B5EF4-FFF2-40B4-BE49-F238E27FC236}">
                <a16:creationId xmlns:a16="http://schemas.microsoft.com/office/drawing/2014/main" id="{97B35538-89FF-4684-B35C-180929E56673}"/>
              </a:ext>
            </a:extLst>
          </p:cNvPr>
          <p:cNvSpPr txBox="1"/>
          <p:nvPr/>
        </p:nvSpPr>
        <p:spPr>
          <a:xfrm>
            <a:off x="6694042" y="5417446"/>
            <a:ext cx="1680056" cy="392415"/>
          </a:xfrm>
          <a:prstGeom prst="rect">
            <a:avLst/>
          </a:prstGeom>
          <a:noFill/>
        </p:spPr>
        <p:txBody>
          <a:bodyPr wrap="square" rtlCol="0">
            <a:spAutoFit/>
          </a:bodyPr>
          <a:lstStyle/>
          <a:p>
            <a:pPr algn="ctr"/>
            <a:r>
              <a:rPr lang="es-US" sz="975" dirty="0"/>
              <a:t>Organizaciones de la </a:t>
            </a:r>
          </a:p>
          <a:p>
            <a:pPr algn="ctr"/>
            <a:r>
              <a:rPr lang="es-US" sz="975" dirty="0"/>
              <a:t>Sociedad Civil</a:t>
            </a:r>
          </a:p>
        </p:txBody>
      </p:sp>
      <p:pic>
        <p:nvPicPr>
          <p:cNvPr id="35" name="Gráfico 34" descr="Cancha">
            <a:extLst>
              <a:ext uri="{FF2B5EF4-FFF2-40B4-BE49-F238E27FC236}">
                <a16:creationId xmlns:a16="http://schemas.microsoft.com/office/drawing/2014/main" id="{210EF488-55A6-47B1-B599-97C276B9F1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2760" y="4900695"/>
            <a:ext cx="484419" cy="484419"/>
          </a:xfrm>
          <a:prstGeom prst="rect">
            <a:avLst/>
          </a:prstGeom>
        </p:spPr>
      </p:pic>
      <p:pic>
        <p:nvPicPr>
          <p:cNvPr id="36" name="Gráfico 35" descr="Cancha">
            <a:extLst>
              <a:ext uri="{FF2B5EF4-FFF2-40B4-BE49-F238E27FC236}">
                <a16:creationId xmlns:a16="http://schemas.microsoft.com/office/drawing/2014/main" id="{895E896B-20EB-465C-B7B6-A7DC776A7E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82945" y="4921227"/>
            <a:ext cx="484419" cy="484419"/>
          </a:xfrm>
          <a:prstGeom prst="rect">
            <a:avLst/>
          </a:prstGeom>
        </p:spPr>
      </p:pic>
      <p:pic>
        <p:nvPicPr>
          <p:cNvPr id="37" name="Gráfico 36" descr="Cancha">
            <a:extLst>
              <a:ext uri="{FF2B5EF4-FFF2-40B4-BE49-F238E27FC236}">
                <a16:creationId xmlns:a16="http://schemas.microsoft.com/office/drawing/2014/main" id="{5ABAAECC-AD68-477C-8567-B16294C735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2741" y="4945202"/>
            <a:ext cx="484419" cy="484419"/>
          </a:xfrm>
          <a:prstGeom prst="rect">
            <a:avLst/>
          </a:prstGeom>
        </p:spPr>
      </p:pic>
      <p:pic>
        <p:nvPicPr>
          <p:cNvPr id="38" name="Gráfico 37" descr="Cancha">
            <a:extLst>
              <a:ext uri="{FF2B5EF4-FFF2-40B4-BE49-F238E27FC236}">
                <a16:creationId xmlns:a16="http://schemas.microsoft.com/office/drawing/2014/main" id="{4115FFA6-1F9A-4D64-87B3-ABAD9A6AC7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40543" y="4945202"/>
            <a:ext cx="484419" cy="484419"/>
          </a:xfrm>
          <a:prstGeom prst="rect">
            <a:avLst/>
          </a:prstGeom>
        </p:spPr>
      </p:pic>
      <p:sp>
        <p:nvSpPr>
          <p:cNvPr id="39" name="CuadroTexto 38">
            <a:extLst>
              <a:ext uri="{FF2B5EF4-FFF2-40B4-BE49-F238E27FC236}">
                <a16:creationId xmlns:a16="http://schemas.microsoft.com/office/drawing/2014/main" id="{973CB3EE-5776-4E4C-B89E-974B4E6A01AC}"/>
              </a:ext>
            </a:extLst>
          </p:cNvPr>
          <p:cNvSpPr txBox="1"/>
          <p:nvPr/>
        </p:nvSpPr>
        <p:spPr>
          <a:xfrm>
            <a:off x="8142724" y="5534218"/>
            <a:ext cx="1680056" cy="242374"/>
          </a:xfrm>
          <a:prstGeom prst="rect">
            <a:avLst/>
          </a:prstGeom>
          <a:noFill/>
        </p:spPr>
        <p:txBody>
          <a:bodyPr wrap="square" rtlCol="0">
            <a:spAutoFit/>
          </a:bodyPr>
          <a:lstStyle/>
          <a:p>
            <a:pPr algn="ctr"/>
            <a:r>
              <a:rPr lang="es-US" sz="975" dirty="0"/>
              <a:t>Academia</a:t>
            </a:r>
          </a:p>
        </p:txBody>
      </p:sp>
      <p:cxnSp>
        <p:nvCxnSpPr>
          <p:cNvPr id="40" name="Conector recto 3">
            <a:extLst>
              <a:ext uri="{FF2B5EF4-FFF2-40B4-BE49-F238E27FC236}">
                <a16:creationId xmlns:a16="http://schemas.microsoft.com/office/drawing/2014/main" id="{4C14D953-9916-44DC-9CD6-7A7007988408}"/>
              </a:ext>
            </a:extLst>
          </p:cNvPr>
          <p:cNvCxnSpPr/>
          <p:nvPr/>
        </p:nvCxnSpPr>
        <p:spPr>
          <a:xfrm>
            <a:off x="737109" y="812569"/>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41" name="CuadroTexto 5">
            <a:extLst>
              <a:ext uri="{FF2B5EF4-FFF2-40B4-BE49-F238E27FC236}">
                <a16:creationId xmlns:a16="http://schemas.microsoft.com/office/drawing/2014/main" id="{42B10E63-22B1-427C-85E9-89A0AA1CDBC6}"/>
              </a:ext>
            </a:extLst>
          </p:cNvPr>
          <p:cNvSpPr txBox="1"/>
          <p:nvPr/>
        </p:nvSpPr>
        <p:spPr>
          <a:xfrm>
            <a:off x="6249144" y="116632"/>
            <a:ext cx="3051485"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
        <p:nvSpPr>
          <p:cNvPr id="42" name="Título 1"/>
          <p:cNvSpPr txBox="1">
            <a:spLocks/>
          </p:cNvSpPr>
          <p:nvPr/>
        </p:nvSpPr>
        <p:spPr>
          <a:xfrm>
            <a:off x="704528" y="-90264"/>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3500" b="1" dirty="0">
                <a:solidFill>
                  <a:srgbClr val="FF0000"/>
                </a:solidFill>
              </a:rPr>
              <a:t>Capitulo I</a:t>
            </a:r>
          </a:p>
        </p:txBody>
      </p:sp>
      <p:pic>
        <p:nvPicPr>
          <p:cNvPr id="43" name="Gráfico 42" descr="Cancha">
            <a:extLst>
              <a:ext uri="{FF2B5EF4-FFF2-40B4-BE49-F238E27FC236}">
                <a16:creationId xmlns:a16="http://schemas.microsoft.com/office/drawing/2014/main" id="{A63844C4-2697-4CD3-828E-705FF2E0732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1308" y="3167792"/>
            <a:ext cx="484419" cy="484419"/>
          </a:xfrm>
          <a:prstGeom prst="rect">
            <a:avLst/>
          </a:prstGeom>
        </p:spPr>
      </p:pic>
      <p:sp>
        <p:nvSpPr>
          <p:cNvPr id="44" name="CuadroTexto 43">
            <a:extLst>
              <a:ext uri="{FF2B5EF4-FFF2-40B4-BE49-F238E27FC236}">
                <a16:creationId xmlns:a16="http://schemas.microsoft.com/office/drawing/2014/main" id="{7F8FF1C5-4D06-448C-9B3F-B93CF2613876}"/>
              </a:ext>
            </a:extLst>
          </p:cNvPr>
          <p:cNvSpPr txBox="1"/>
          <p:nvPr/>
        </p:nvSpPr>
        <p:spPr>
          <a:xfrm>
            <a:off x="6009248" y="3645024"/>
            <a:ext cx="1680056" cy="392415"/>
          </a:xfrm>
          <a:prstGeom prst="rect">
            <a:avLst/>
          </a:prstGeom>
          <a:noFill/>
        </p:spPr>
        <p:txBody>
          <a:bodyPr wrap="square" rtlCol="0">
            <a:spAutoFit/>
          </a:bodyPr>
          <a:lstStyle/>
          <a:p>
            <a:pPr algn="ctr"/>
            <a:r>
              <a:rPr lang="es-US" sz="975" dirty="0">
                <a:solidFill>
                  <a:srgbClr val="FF0000"/>
                </a:solidFill>
              </a:rPr>
              <a:t>Secretaría </a:t>
            </a:r>
          </a:p>
          <a:p>
            <a:pPr algn="ctr"/>
            <a:r>
              <a:rPr lang="es-US" sz="975" dirty="0">
                <a:solidFill>
                  <a:srgbClr val="FF0000"/>
                </a:solidFill>
              </a:rPr>
              <a:t>De Comunicación</a:t>
            </a:r>
          </a:p>
        </p:txBody>
      </p:sp>
    </p:spTree>
    <p:extLst>
      <p:ext uri="{BB962C8B-B14F-4D97-AF65-F5344CB8AC3E}">
        <p14:creationId xmlns:p14="http://schemas.microsoft.com/office/powerpoint/2010/main" val="241669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1A4E3-2857-4F2F-BA40-7900112E267E}"/>
              </a:ext>
            </a:extLst>
          </p:cNvPr>
          <p:cNvSpPr>
            <a:spLocks noGrp="1"/>
          </p:cNvSpPr>
          <p:nvPr>
            <p:ph type="title"/>
          </p:nvPr>
        </p:nvSpPr>
        <p:spPr>
          <a:xfrm>
            <a:off x="1534686" y="764704"/>
            <a:ext cx="7306746" cy="808912"/>
          </a:xfrm>
        </p:spPr>
        <p:txBody>
          <a:bodyPr>
            <a:normAutofit/>
          </a:bodyPr>
          <a:lstStyle/>
          <a:p>
            <a:pPr algn="ctr"/>
            <a:r>
              <a:rPr lang="es-US" b="1" dirty="0"/>
              <a:t>Unidad de Fauna Urbana</a:t>
            </a:r>
          </a:p>
        </p:txBody>
      </p:sp>
      <p:pic>
        <p:nvPicPr>
          <p:cNvPr id="7" name="Gráfico 6" descr="Inicio">
            <a:extLst>
              <a:ext uri="{FF2B5EF4-FFF2-40B4-BE49-F238E27FC236}">
                <a16:creationId xmlns:a16="http://schemas.microsoft.com/office/drawing/2014/main" id="{160BA4BC-45CF-4DC8-8897-683C5247F7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8857" y="4224246"/>
            <a:ext cx="614917" cy="614917"/>
          </a:xfrm>
          <a:prstGeom prst="rect">
            <a:avLst/>
          </a:prstGeom>
        </p:spPr>
      </p:pic>
      <p:cxnSp>
        <p:nvCxnSpPr>
          <p:cNvPr id="10" name="Conector recto 9">
            <a:extLst>
              <a:ext uri="{FF2B5EF4-FFF2-40B4-BE49-F238E27FC236}">
                <a16:creationId xmlns:a16="http://schemas.microsoft.com/office/drawing/2014/main" id="{248939A3-D308-41C6-B48A-16989E9F7AF7}"/>
              </a:ext>
            </a:extLst>
          </p:cNvPr>
          <p:cNvCxnSpPr>
            <a:cxnSpLocks/>
          </p:cNvCxnSpPr>
          <p:nvPr/>
        </p:nvCxnSpPr>
        <p:spPr>
          <a:xfrm>
            <a:off x="5054048" y="2646610"/>
            <a:ext cx="6480" cy="1397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58AA364-02DB-485C-9FE6-BD7C29E763E1}"/>
              </a:ext>
            </a:extLst>
          </p:cNvPr>
          <p:cNvCxnSpPr>
            <a:cxnSpLocks/>
          </p:cNvCxnSpPr>
          <p:nvPr/>
        </p:nvCxnSpPr>
        <p:spPr>
          <a:xfrm flipH="1" flipV="1">
            <a:off x="3872880" y="3284985"/>
            <a:ext cx="1208023" cy="377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áfico 13" descr="Lista de comprobación">
            <a:extLst>
              <a:ext uri="{FF2B5EF4-FFF2-40B4-BE49-F238E27FC236}">
                <a16:creationId xmlns:a16="http://schemas.microsoft.com/office/drawing/2014/main" id="{C3FA1254-5A6D-4590-BC23-F014E578BB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3500" y="2924944"/>
            <a:ext cx="742950" cy="742950"/>
          </a:xfrm>
          <a:prstGeom prst="rect">
            <a:avLst/>
          </a:prstGeom>
        </p:spPr>
      </p:pic>
      <p:sp>
        <p:nvSpPr>
          <p:cNvPr id="15" name="CuadroTexto 14">
            <a:extLst>
              <a:ext uri="{FF2B5EF4-FFF2-40B4-BE49-F238E27FC236}">
                <a16:creationId xmlns:a16="http://schemas.microsoft.com/office/drawing/2014/main" id="{CF3ABA5B-B1D1-432E-BA7C-AB50781C413E}"/>
              </a:ext>
            </a:extLst>
          </p:cNvPr>
          <p:cNvSpPr txBox="1"/>
          <p:nvPr/>
        </p:nvSpPr>
        <p:spPr>
          <a:xfrm>
            <a:off x="2136451" y="2780928"/>
            <a:ext cx="2024461" cy="1015663"/>
          </a:xfrm>
          <a:prstGeom prst="rect">
            <a:avLst/>
          </a:prstGeom>
          <a:noFill/>
        </p:spPr>
        <p:txBody>
          <a:bodyPr wrap="square" rtlCol="0">
            <a:spAutoFit/>
          </a:bodyPr>
          <a:lstStyle/>
          <a:p>
            <a:pPr algn="ctr"/>
            <a:r>
              <a:rPr lang="es-US" sz="1500" b="1" dirty="0"/>
              <a:t>Registro Metropolitano de Fauna Urbana</a:t>
            </a:r>
          </a:p>
          <a:p>
            <a:pPr algn="ctr"/>
            <a:r>
              <a:rPr lang="es-US" sz="1500" b="1" dirty="0"/>
              <a:t>REMETFU</a:t>
            </a:r>
          </a:p>
        </p:txBody>
      </p:sp>
      <p:pic>
        <p:nvPicPr>
          <p:cNvPr id="16" name="Gráfico 15" descr="Inicio">
            <a:extLst>
              <a:ext uri="{FF2B5EF4-FFF2-40B4-BE49-F238E27FC236}">
                <a16:creationId xmlns:a16="http://schemas.microsoft.com/office/drawing/2014/main" id="{A06FE702-6FBA-4C3A-B025-EF6A5CC5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4509" y="4224246"/>
            <a:ext cx="614917" cy="614917"/>
          </a:xfrm>
          <a:prstGeom prst="rect">
            <a:avLst/>
          </a:prstGeom>
        </p:spPr>
      </p:pic>
      <p:pic>
        <p:nvPicPr>
          <p:cNvPr id="17" name="Gráfico 16" descr="Inicio">
            <a:extLst>
              <a:ext uri="{FF2B5EF4-FFF2-40B4-BE49-F238E27FC236}">
                <a16:creationId xmlns:a16="http://schemas.microsoft.com/office/drawing/2014/main" id="{D930B743-2CDD-4A33-B202-355824B07D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56856" y="4224246"/>
            <a:ext cx="614917" cy="614917"/>
          </a:xfrm>
          <a:prstGeom prst="rect">
            <a:avLst/>
          </a:prstGeom>
        </p:spPr>
      </p:pic>
      <p:sp>
        <p:nvSpPr>
          <p:cNvPr id="18" name="CuadroTexto 17">
            <a:extLst>
              <a:ext uri="{FF2B5EF4-FFF2-40B4-BE49-F238E27FC236}">
                <a16:creationId xmlns:a16="http://schemas.microsoft.com/office/drawing/2014/main" id="{C7BEBFA1-5EF0-4DA5-BE50-D3F4253FC37D}"/>
              </a:ext>
            </a:extLst>
          </p:cNvPr>
          <p:cNvSpPr txBox="1"/>
          <p:nvPr/>
        </p:nvSpPr>
        <p:spPr>
          <a:xfrm>
            <a:off x="2432721" y="4811028"/>
            <a:ext cx="2880319" cy="861774"/>
          </a:xfrm>
          <a:prstGeom prst="rect">
            <a:avLst/>
          </a:prstGeom>
          <a:noFill/>
        </p:spPr>
        <p:txBody>
          <a:bodyPr wrap="square" rtlCol="0">
            <a:spAutoFit/>
          </a:bodyPr>
          <a:lstStyle/>
          <a:p>
            <a:pPr algn="ctr"/>
            <a:r>
              <a:rPr lang="es-US" sz="2500" b="1" dirty="0"/>
              <a:t>CAVRAT</a:t>
            </a:r>
          </a:p>
          <a:p>
            <a:pPr algn="ctr"/>
            <a:r>
              <a:rPr lang="es-US" sz="2500" b="1" dirty="0"/>
              <a:t>CALDERÓN</a:t>
            </a:r>
          </a:p>
        </p:txBody>
      </p:sp>
      <p:cxnSp>
        <p:nvCxnSpPr>
          <p:cNvPr id="22" name="Conector recto 21">
            <a:extLst>
              <a:ext uri="{FF2B5EF4-FFF2-40B4-BE49-F238E27FC236}">
                <a16:creationId xmlns:a16="http://schemas.microsoft.com/office/drawing/2014/main" id="{CD001EB2-23EC-4139-BB1E-CF6B7E195FCA}"/>
              </a:ext>
            </a:extLst>
          </p:cNvPr>
          <p:cNvCxnSpPr>
            <a:cxnSpLocks/>
          </p:cNvCxnSpPr>
          <p:nvPr/>
        </p:nvCxnSpPr>
        <p:spPr>
          <a:xfrm flipV="1">
            <a:off x="1565238" y="4046536"/>
            <a:ext cx="6916154" cy="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B1BFDE2B-00CA-4B06-877F-B6018936C351}"/>
              </a:ext>
            </a:extLst>
          </p:cNvPr>
          <p:cNvCxnSpPr>
            <a:cxnSpLocks/>
          </p:cNvCxnSpPr>
          <p:nvPr/>
        </p:nvCxnSpPr>
        <p:spPr>
          <a:xfrm>
            <a:off x="3943923" y="4047523"/>
            <a:ext cx="1" cy="17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C805778-6616-4068-A569-65479A0284FC}"/>
              </a:ext>
            </a:extLst>
          </p:cNvPr>
          <p:cNvCxnSpPr/>
          <p:nvPr/>
        </p:nvCxnSpPr>
        <p:spPr>
          <a:xfrm>
            <a:off x="8481392" y="4044365"/>
            <a:ext cx="1" cy="176723"/>
          </a:xfrm>
          <a:prstGeom prst="line">
            <a:avLst/>
          </a:prstGeom>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CAA18205-F130-4684-9C49-8960B6B7AFA5}"/>
              </a:ext>
            </a:extLst>
          </p:cNvPr>
          <p:cNvSpPr txBox="1"/>
          <p:nvPr/>
        </p:nvSpPr>
        <p:spPr>
          <a:xfrm>
            <a:off x="7919226" y="5684451"/>
            <a:ext cx="908852" cy="317459"/>
          </a:xfrm>
          <a:prstGeom prst="rect">
            <a:avLst/>
          </a:prstGeom>
          <a:noFill/>
        </p:spPr>
        <p:txBody>
          <a:bodyPr wrap="square" rtlCol="0">
            <a:spAutoFit/>
          </a:bodyPr>
          <a:lstStyle/>
          <a:p>
            <a:pPr algn="ctr"/>
            <a:r>
              <a:rPr lang="es-US" sz="1463" dirty="0">
                <a:solidFill>
                  <a:srgbClr val="00B050"/>
                </a:solidFill>
              </a:rPr>
              <a:t>NUEVO</a:t>
            </a:r>
          </a:p>
        </p:txBody>
      </p:sp>
      <p:sp>
        <p:nvSpPr>
          <p:cNvPr id="27" name="CuadroTexto 26">
            <a:extLst>
              <a:ext uri="{FF2B5EF4-FFF2-40B4-BE49-F238E27FC236}">
                <a16:creationId xmlns:a16="http://schemas.microsoft.com/office/drawing/2014/main" id="{E1EFEF92-269E-40E5-B596-0491A6BD63AF}"/>
              </a:ext>
            </a:extLst>
          </p:cNvPr>
          <p:cNvSpPr txBox="1"/>
          <p:nvPr/>
        </p:nvSpPr>
        <p:spPr>
          <a:xfrm>
            <a:off x="5586837" y="5677332"/>
            <a:ext cx="1058953" cy="317459"/>
          </a:xfrm>
          <a:prstGeom prst="rect">
            <a:avLst/>
          </a:prstGeom>
          <a:noFill/>
        </p:spPr>
        <p:txBody>
          <a:bodyPr wrap="square" rtlCol="0">
            <a:spAutoFit/>
          </a:bodyPr>
          <a:lstStyle/>
          <a:p>
            <a:pPr algn="ctr"/>
            <a:r>
              <a:rPr lang="es-US" sz="1463" dirty="0">
                <a:solidFill>
                  <a:srgbClr val="FF0000"/>
                </a:solidFill>
              </a:rPr>
              <a:t>POTENCIAR</a:t>
            </a:r>
          </a:p>
        </p:txBody>
      </p:sp>
      <p:sp>
        <p:nvSpPr>
          <p:cNvPr id="28" name="CuadroTexto 27">
            <a:extLst>
              <a:ext uri="{FF2B5EF4-FFF2-40B4-BE49-F238E27FC236}">
                <a16:creationId xmlns:a16="http://schemas.microsoft.com/office/drawing/2014/main" id="{E38BEA3D-E9D2-40D0-BC7D-02AA7874885A}"/>
              </a:ext>
            </a:extLst>
          </p:cNvPr>
          <p:cNvSpPr txBox="1"/>
          <p:nvPr/>
        </p:nvSpPr>
        <p:spPr>
          <a:xfrm>
            <a:off x="3341626" y="5702842"/>
            <a:ext cx="1058953" cy="317459"/>
          </a:xfrm>
          <a:prstGeom prst="rect">
            <a:avLst/>
          </a:prstGeom>
          <a:noFill/>
        </p:spPr>
        <p:txBody>
          <a:bodyPr wrap="square" rtlCol="0">
            <a:spAutoFit/>
          </a:bodyPr>
          <a:lstStyle/>
          <a:p>
            <a:pPr algn="ctr"/>
            <a:r>
              <a:rPr lang="es-US" sz="1463" dirty="0">
                <a:solidFill>
                  <a:srgbClr val="FF0000"/>
                </a:solidFill>
              </a:rPr>
              <a:t>POTENCIAR</a:t>
            </a:r>
          </a:p>
        </p:txBody>
      </p:sp>
      <p:pic>
        <p:nvPicPr>
          <p:cNvPr id="30" name="Gráfico 29" descr="Gato">
            <a:extLst>
              <a:ext uri="{FF2B5EF4-FFF2-40B4-BE49-F238E27FC236}">
                <a16:creationId xmlns:a16="http://schemas.microsoft.com/office/drawing/2014/main" id="{9476263B-8F47-473E-8109-8EC16EC46FC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288" y="1178572"/>
            <a:ext cx="742950" cy="742950"/>
          </a:xfrm>
          <a:prstGeom prst="rect">
            <a:avLst/>
          </a:prstGeom>
        </p:spPr>
      </p:pic>
      <p:pic>
        <p:nvPicPr>
          <p:cNvPr id="32" name="Gráfico 31" descr="Perro">
            <a:extLst>
              <a:ext uri="{FF2B5EF4-FFF2-40B4-BE49-F238E27FC236}">
                <a16:creationId xmlns:a16="http://schemas.microsoft.com/office/drawing/2014/main" id="{F1E5ED12-B97C-4C94-BFBA-C4F917701F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0861" y="1430562"/>
            <a:ext cx="742950" cy="742950"/>
          </a:xfrm>
          <a:prstGeom prst="rect">
            <a:avLst/>
          </a:prstGeom>
        </p:spPr>
      </p:pic>
      <p:pic>
        <p:nvPicPr>
          <p:cNvPr id="34" name="Gráfico 33" descr="Conejo">
            <a:extLst>
              <a:ext uri="{FF2B5EF4-FFF2-40B4-BE49-F238E27FC236}">
                <a16:creationId xmlns:a16="http://schemas.microsoft.com/office/drawing/2014/main" id="{B6437563-8FF7-405D-A2D1-3875D3476F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5301" y="939602"/>
            <a:ext cx="742950" cy="742950"/>
          </a:xfrm>
          <a:prstGeom prst="rect">
            <a:avLst/>
          </a:prstGeom>
        </p:spPr>
      </p:pic>
      <p:pic>
        <p:nvPicPr>
          <p:cNvPr id="36" name="Gráfico 35" descr="Huellas de animal">
            <a:extLst>
              <a:ext uri="{FF2B5EF4-FFF2-40B4-BE49-F238E27FC236}">
                <a16:creationId xmlns:a16="http://schemas.microsoft.com/office/drawing/2014/main" id="{998FCF71-41CF-4709-88FB-DBAC894E8DE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39402" y="687612"/>
            <a:ext cx="742950" cy="742950"/>
          </a:xfrm>
          <a:prstGeom prst="rect">
            <a:avLst/>
          </a:prstGeom>
        </p:spPr>
      </p:pic>
      <p:pic>
        <p:nvPicPr>
          <p:cNvPr id="29" name="Gráfico 3" descr="Edificio">
            <a:extLst>
              <a:ext uri="{FF2B5EF4-FFF2-40B4-BE49-F238E27FC236}">
                <a16:creationId xmlns:a16="http://schemas.microsoft.com/office/drawing/2014/main" id="{A77034D9-E3AF-44E6-9898-F3142598701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06794" y="1601557"/>
            <a:ext cx="1094508" cy="1094508"/>
          </a:xfrm>
          <a:prstGeom prst="rect">
            <a:avLst/>
          </a:prstGeom>
        </p:spPr>
      </p:pic>
      <p:sp>
        <p:nvSpPr>
          <p:cNvPr id="39" name="CuadroTexto 38">
            <a:extLst>
              <a:ext uri="{FF2B5EF4-FFF2-40B4-BE49-F238E27FC236}">
                <a16:creationId xmlns:a16="http://schemas.microsoft.com/office/drawing/2014/main" id="{C7BEBFA1-5EF0-4DA5-BE50-D3F4253FC37D}"/>
              </a:ext>
            </a:extLst>
          </p:cNvPr>
          <p:cNvSpPr txBox="1"/>
          <p:nvPr/>
        </p:nvSpPr>
        <p:spPr>
          <a:xfrm>
            <a:off x="4664968" y="4871482"/>
            <a:ext cx="2880319" cy="861774"/>
          </a:xfrm>
          <a:prstGeom prst="rect">
            <a:avLst/>
          </a:prstGeom>
          <a:noFill/>
        </p:spPr>
        <p:txBody>
          <a:bodyPr wrap="square" rtlCol="0">
            <a:spAutoFit/>
          </a:bodyPr>
          <a:lstStyle/>
          <a:p>
            <a:pPr algn="ctr"/>
            <a:r>
              <a:rPr lang="es-US" sz="2500" b="1" dirty="0"/>
              <a:t>CAVRAT</a:t>
            </a:r>
          </a:p>
          <a:p>
            <a:pPr algn="ctr"/>
            <a:r>
              <a:rPr lang="es-US" sz="2500" b="1" dirty="0"/>
              <a:t>SUR</a:t>
            </a:r>
          </a:p>
        </p:txBody>
      </p:sp>
      <p:sp>
        <p:nvSpPr>
          <p:cNvPr id="40" name="CuadroTexto 39">
            <a:extLst>
              <a:ext uri="{FF2B5EF4-FFF2-40B4-BE49-F238E27FC236}">
                <a16:creationId xmlns:a16="http://schemas.microsoft.com/office/drawing/2014/main" id="{C7BEBFA1-5EF0-4DA5-BE50-D3F4253FC37D}"/>
              </a:ext>
            </a:extLst>
          </p:cNvPr>
          <p:cNvSpPr txBox="1"/>
          <p:nvPr/>
        </p:nvSpPr>
        <p:spPr>
          <a:xfrm>
            <a:off x="7041233" y="4861701"/>
            <a:ext cx="2880319" cy="861774"/>
          </a:xfrm>
          <a:prstGeom prst="rect">
            <a:avLst/>
          </a:prstGeom>
          <a:noFill/>
        </p:spPr>
        <p:txBody>
          <a:bodyPr wrap="square" rtlCol="0">
            <a:spAutoFit/>
          </a:bodyPr>
          <a:lstStyle/>
          <a:p>
            <a:pPr algn="ctr"/>
            <a:r>
              <a:rPr lang="es-US" sz="2500" b="1" dirty="0"/>
              <a:t>CAVRAT</a:t>
            </a:r>
          </a:p>
          <a:p>
            <a:pPr algn="ctr"/>
            <a:r>
              <a:rPr lang="es-US" sz="2500" b="1" dirty="0"/>
              <a:t>A. CONSUMO</a:t>
            </a:r>
          </a:p>
        </p:txBody>
      </p:sp>
      <p:pic>
        <p:nvPicPr>
          <p:cNvPr id="31" name="Gráfico 30" descr="Inicio">
            <a:extLst>
              <a:ext uri="{FF2B5EF4-FFF2-40B4-BE49-F238E27FC236}">
                <a16:creationId xmlns:a16="http://schemas.microsoft.com/office/drawing/2014/main" id="{91FF57A6-CEEC-4769-AE88-ACA0EE5AA0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2208" y="4225233"/>
            <a:ext cx="614917" cy="614917"/>
          </a:xfrm>
          <a:prstGeom prst="rect">
            <a:avLst/>
          </a:prstGeom>
        </p:spPr>
      </p:pic>
      <p:sp>
        <p:nvSpPr>
          <p:cNvPr id="33" name="CuadroTexto 32">
            <a:extLst>
              <a:ext uri="{FF2B5EF4-FFF2-40B4-BE49-F238E27FC236}">
                <a16:creationId xmlns:a16="http://schemas.microsoft.com/office/drawing/2014/main" id="{9961B97F-7F3D-4DA7-BF36-EEDB08775F6D}"/>
              </a:ext>
            </a:extLst>
          </p:cNvPr>
          <p:cNvSpPr txBox="1"/>
          <p:nvPr/>
        </p:nvSpPr>
        <p:spPr>
          <a:xfrm>
            <a:off x="128464" y="4812015"/>
            <a:ext cx="2880319" cy="861774"/>
          </a:xfrm>
          <a:prstGeom prst="rect">
            <a:avLst/>
          </a:prstGeom>
          <a:noFill/>
        </p:spPr>
        <p:txBody>
          <a:bodyPr wrap="square" rtlCol="0">
            <a:spAutoFit/>
          </a:bodyPr>
          <a:lstStyle/>
          <a:p>
            <a:pPr algn="ctr"/>
            <a:r>
              <a:rPr lang="es-US" sz="2500" b="1" dirty="0"/>
              <a:t>CAVRAT</a:t>
            </a:r>
          </a:p>
          <a:p>
            <a:pPr algn="ctr"/>
            <a:r>
              <a:rPr lang="es-US" sz="2500" b="1" dirty="0"/>
              <a:t>ARTUR</a:t>
            </a:r>
          </a:p>
        </p:txBody>
      </p:sp>
      <p:sp>
        <p:nvSpPr>
          <p:cNvPr id="35" name="CuadroTexto 34">
            <a:extLst>
              <a:ext uri="{FF2B5EF4-FFF2-40B4-BE49-F238E27FC236}">
                <a16:creationId xmlns:a16="http://schemas.microsoft.com/office/drawing/2014/main" id="{AB7C87C2-3BE9-4C43-8C83-935D4CB1EE42}"/>
              </a:ext>
            </a:extLst>
          </p:cNvPr>
          <p:cNvSpPr txBox="1"/>
          <p:nvPr/>
        </p:nvSpPr>
        <p:spPr>
          <a:xfrm>
            <a:off x="1037369" y="5703829"/>
            <a:ext cx="1058953" cy="317459"/>
          </a:xfrm>
          <a:prstGeom prst="rect">
            <a:avLst/>
          </a:prstGeom>
          <a:noFill/>
        </p:spPr>
        <p:txBody>
          <a:bodyPr wrap="square" rtlCol="0">
            <a:spAutoFit/>
          </a:bodyPr>
          <a:lstStyle/>
          <a:p>
            <a:pPr algn="ctr"/>
            <a:r>
              <a:rPr lang="es-US" sz="1463" b="1" dirty="0">
                <a:solidFill>
                  <a:srgbClr val="00B050"/>
                </a:solidFill>
              </a:rPr>
              <a:t>NUEVO</a:t>
            </a:r>
          </a:p>
        </p:txBody>
      </p:sp>
      <p:cxnSp>
        <p:nvCxnSpPr>
          <p:cNvPr id="37" name="Conector recto 36">
            <a:extLst>
              <a:ext uri="{FF2B5EF4-FFF2-40B4-BE49-F238E27FC236}">
                <a16:creationId xmlns:a16="http://schemas.microsoft.com/office/drawing/2014/main" id="{06AB4936-2790-4B42-AEA5-23FD23BA6481}"/>
              </a:ext>
            </a:extLst>
          </p:cNvPr>
          <p:cNvCxnSpPr/>
          <p:nvPr/>
        </p:nvCxnSpPr>
        <p:spPr>
          <a:xfrm>
            <a:off x="1639666" y="4044365"/>
            <a:ext cx="1" cy="17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A5C7F97B-5B33-4119-9096-E4D55D486903}"/>
              </a:ext>
            </a:extLst>
          </p:cNvPr>
          <p:cNvCxnSpPr>
            <a:cxnSpLocks/>
          </p:cNvCxnSpPr>
          <p:nvPr/>
        </p:nvCxnSpPr>
        <p:spPr>
          <a:xfrm>
            <a:off x="6105128" y="4044365"/>
            <a:ext cx="1" cy="1767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F39E4-BFA9-4031-84CB-1B35945991AC}"/>
              </a:ext>
            </a:extLst>
          </p:cNvPr>
          <p:cNvSpPr>
            <a:spLocks noGrp="1"/>
          </p:cNvSpPr>
          <p:nvPr>
            <p:ph type="title"/>
          </p:nvPr>
        </p:nvSpPr>
        <p:spPr>
          <a:xfrm>
            <a:off x="937703" y="260648"/>
            <a:ext cx="8287259" cy="1077020"/>
          </a:xfrm>
        </p:spPr>
        <p:txBody>
          <a:bodyPr/>
          <a:lstStyle/>
          <a:p>
            <a:r>
              <a:rPr lang="es-US" b="1" dirty="0">
                <a:solidFill>
                  <a:srgbClr val="FF0000"/>
                </a:solidFill>
              </a:rPr>
              <a:t>SERVICIOS</a:t>
            </a:r>
          </a:p>
        </p:txBody>
      </p:sp>
      <p:pic>
        <p:nvPicPr>
          <p:cNvPr id="4" name="Gráfico 3" descr="Edificio">
            <a:extLst>
              <a:ext uri="{FF2B5EF4-FFF2-40B4-BE49-F238E27FC236}">
                <a16:creationId xmlns:a16="http://schemas.microsoft.com/office/drawing/2014/main" id="{A77034D9-E3AF-44E6-9898-F314259870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9287" y="1547593"/>
            <a:ext cx="1167426" cy="1167426"/>
          </a:xfrm>
          <a:prstGeom prst="rect">
            <a:avLst/>
          </a:prstGeom>
        </p:spPr>
      </p:pic>
      <p:sp>
        <p:nvSpPr>
          <p:cNvPr id="5" name="CuadroTexto 4">
            <a:extLst>
              <a:ext uri="{FF2B5EF4-FFF2-40B4-BE49-F238E27FC236}">
                <a16:creationId xmlns:a16="http://schemas.microsoft.com/office/drawing/2014/main" id="{ED66E25A-72D5-435D-AA2C-2C7D1A135674}"/>
              </a:ext>
            </a:extLst>
          </p:cNvPr>
          <p:cNvSpPr txBox="1"/>
          <p:nvPr/>
        </p:nvSpPr>
        <p:spPr>
          <a:xfrm>
            <a:off x="128464" y="2924944"/>
            <a:ext cx="9548775" cy="630942"/>
          </a:xfrm>
          <a:prstGeom prst="rect">
            <a:avLst/>
          </a:prstGeom>
          <a:noFill/>
        </p:spPr>
        <p:txBody>
          <a:bodyPr wrap="square" rtlCol="0">
            <a:spAutoFit/>
          </a:bodyPr>
          <a:lstStyle/>
          <a:p>
            <a:pPr algn="ctr"/>
            <a:r>
              <a:rPr lang="es-US" sz="3500" b="1" dirty="0">
                <a:solidFill>
                  <a:srgbClr val="FF0000"/>
                </a:solidFill>
              </a:rPr>
              <a:t>Unidad de Fauna Urbana</a:t>
            </a:r>
          </a:p>
        </p:txBody>
      </p:sp>
      <p:sp>
        <p:nvSpPr>
          <p:cNvPr id="11" name="CuadroTexto 10">
            <a:extLst>
              <a:ext uri="{FF2B5EF4-FFF2-40B4-BE49-F238E27FC236}">
                <a16:creationId xmlns:a16="http://schemas.microsoft.com/office/drawing/2014/main" id="{57F5D2E0-D547-4C9C-9CE0-5DB36DC6AE6C}"/>
              </a:ext>
            </a:extLst>
          </p:cNvPr>
          <p:cNvSpPr txBox="1"/>
          <p:nvPr/>
        </p:nvSpPr>
        <p:spPr>
          <a:xfrm>
            <a:off x="228761" y="4092370"/>
            <a:ext cx="9289164" cy="1938992"/>
          </a:xfrm>
          <a:prstGeom prst="rect">
            <a:avLst/>
          </a:prstGeom>
          <a:noFill/>
        </p:spPr>
        <p:txBody>
          <a:bodyPr wrap="square" rtlCol="0">
            <a:spAutoFit/>
          </a:bodyPr>
          <a:lstStyle/>
          <a:p>
            <a:pPr algn="ctr"/>
            <a:r>
              <a:rPr lang="es-US" sz="3000" b="1" dirty="0">
                <a:solidFill>
                  <a:schemeClr val="tx2">
                    <a:lumMod val="75000"/>
                  </a:schemeClr>
                </a:solidFill>
              </a:rPr>
              <a:t>Atención Veterinaria</a:t>
            </a:r>
          </a:p>
          <a:p>
            <a:pPr algn="ctr"/>
            <a:r>
              <a:rPr lang="es-US" sz="3000" b="1" dirty="0">
                <a:solidFill>
                  <a:schemeClr val="tx2">
                    <a:lumMod val="75000"/>
                  </a:schemeClr>
                </a:solidFill>
              </a:rPr>
              <a:t>Esterilización, Inmunización, Desparasitación</a:t>
            </a:r>
          </a:p>
          <a:p>
            <a:pPr algn="ctr"/>
            <a:r>
              <a:rPr lang="es-US" sz="3000" b="1" dirty="0">
                <a:solidFill>
                  <a:schemeClr val="tx2">
                    <a:lumMod val="75000"/>
                  </a:schemeClr>
                </a:solidFill>
              </a:rPr>
              <a:t>Rescate, Acogida Temporal </a:t>
            </a:r>
          </a:p>
          <a:p>
            <a:pPr algn="ctr"/>
            <a:r>
              <a:rPr lang="es-US" sz="3000" b="1" dirty="0">
                <a:solidFill>
                  <a:schemeClr val="tx2">
                    <a:lumMod val="75000"/>
                  </a:schemeClr>
                </a:solidFill>
              </a:rPr>
              <a:t>Adopción Responsable</a:t>
            </a:r>
          </a:p>
        </p:txBody>
      </p:sp>
    </p:spTree>
    <p:extLst>
      <p:ext uri="{BB962C8B-B14F-4D97-AF65-F5344CB8AC3E}">
        <p14:creationId xmlns:p14="http://schemas.microsoft.com/office/powerpoint/2010/main" val="30907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1941136-512D-4222-B54F-8B95B387F4EB}"/>
              </a:ext>
            </a:extLst>
          </p:cNvPr>
          <p:cNvGraphicFramePr/>
          <p:nvPr>
            <p:extLst>
              <p:ext uri="{D42A27DB-BD31-4B8C-83A1-F6EECF244321}">
                <p14:modId xmlns:p14="http://schemas.microsoft.com/office/powerpoint/2010/main" val="1638786117"/>
              </p:ext>
            </p:extLst>
          </p:nvPr>
        </p:nvGraphicFramePr>
        <p:xfrm>
          <a:off x="1014720" y="1261631"/>
          <a:ext cx="8357917" cy="531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138276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1941136-512D-4222-B54F-8B95B387F4EB}"/>
              </a:ext>
            </a:extLst>
          </p:cNvPr>
          <p:cNvGraphicFramePr/>
          <p:nvPr>
            <p:extLst>
              <p:ext uri="{D42A27DB-BD31-4B8C-83A1-F6EECF244321}">
                <p14:modId xmlns:p14="http://schemas.microsoft.com/office/powerpoint/2010/main" val="3680100123"/>
              </p:ext>
            </p:extLst>
          </p:nvPr>
        </p:nvGraphicFramePr>
        <p:xfrm>
          <a:off x="1014720" y="1261631"/>
          <a:ext cx="8357917" cy="531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138276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1941136-512D-4222-B54F-8B95B387F4EB}"/>
              </a:ext>
            </a:extLst>
          </p:cNvPr>
          <p:cNvGraphicFramePr/>
          <p:nvPr>
            <p:extLst>
              <p:ext uri="{D42A27DB-BD31-4B8C-83A1-F6EECF244321}">
                <p14:modId xmlns:p14="http://schemas.microsoft.com/office/powerpoint/2010/main" val="4078500958"/>
              </p:ext>
            </p:extLst>
          </p:nvPr>
        </p:nvGraphicFramePr>
        <p:xfrm>
          <a:off x="1014720" y="1261631"/>
          <a:ext cx="8357917" cy="531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138276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1941136-512D-4222-B54F-8B95B387F4EB}"/>
              </a:ext>
            </a:extLst>
          </p:cNvPr>
          <p:cNvGraphicFramePr/>
          <p:nvPr>
            <p:extLst>
              <p:ext uri="{D42A27DB-BD31-4B8C-83A1-F6EECF244321}">
                <p14:modId xmlns:p14="http://schemas.microsoft.com/office/powerpoint/2010/main" val="304714062"/>
              </p:ext>
            </p:extLst>
          </p:nvPr>
        </p:nvGraphicFramePr>
        <p:xfrm>
          <a:off x="1014720" y="1261631"/>
          <a:ext cx="8357917" cy="531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Tree>
    <p:extLst>
      <p:ext uri="{BB962C8B-B14F-4D97-AF65-F5344CB8AC3E}">
        <p14:creationId xmlns:p14="http://schemas.microsoft.com/office/powerpoint/2010/main" val="401434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11" name="Picture 2" descr="Resultado de imagen de patitas de perro y corazon en rojo&quot;">
            <a:extLst>
              <a:ext uri="{FF2B5EF4-FFF2-40B4-BE49-F238E27FC236}">
                <a16:creationId xmlns:a16="http://schemas.microsoft.com/office/drawing/2014/main" id="{2A999C0B-2C85-40DE-A7C5-B7EA53F6BF95}"/>
              </a:ext>
            </a:extLst>
          </p:cNvPr>
          <p:cNvPicPr>
            <a:picLocks noChangeAspect="1" noChangeArrowheads="1"/>
          </p:cNvPicPr>
          <p:nvPr/>
        </p:nvPicPr>
        <p:blipFill rotWithShape="1">
          <a:blip r:embed="rId2">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8049344" y="4869564"/>
            <a:ext cx="1563633" cy="1517644"/>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6164B752-A2E8-4782-92F5-2D9A7D2A7954}"/>
              </a:ext>
            </a:extLst>
          </p:cNvPr>
          <p:cNvSpPr txBox="1"/>
          <p:nvPr/>
        </p:nvSpPr>
        <p:spPr>
          <a:xfrm>
            <a:off x="1074471" y="2569918"/>
            <a:ext cx="8208912" cy="1718163"/>
          </a:xfrm>
          <a:prstGeom prst="rect">
            <a:avLst/>
          </a:prstGeom>
          <a:noFill/>
        </p:spPr>
        <p:txBody>
          <a:bodyPr wrap="square">
            <a:spAutoFit/>
          </a:bodyPr>
          <a:lstStyle/>
          <a:p>
            <a:pPr algn="just">
              <a:lnSpc>
                <a:spcPct val="107000"/>
              </a:lnSpc>
              <a:spcAft>
                <a:spcPts val="800"/>
              </a:spcAft>
            </a:pPr>
            <a:r>
              <a:rPr lang="es-ES" sz="25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Que, </a:t>
            </a:r>
            <a:r>
              <a:rPr lang="es-ES" sz="2500" i="1" u="sng"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el artículo 139 del Código Orgánico del Ambiente, ratifica que serán los Gobiernos Autónomos Descentralizados, los encargados de garantizar el bienestar de la Fauna Urbana</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98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2050" name="Picture 2" descr="El juego de la silla vacía (I)">
            <a:extLst>
              <a:ext uri="{FF2B5EF4-FFF2-40B4-BE49-F238E27FC236}">
                <a16:creationId xmlns:a16="http://schemas.microsoft.com/office/drawing/2014/main" id="{A3580178-5E29-4DCE-96C8-34A516492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94" y="1340768"/>
            <a:ext cx="8189640" cy="505151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533F6C3-6C88-4F1F-96A1-1CB6032CF25E}"/>
              </a:ext>
            </a:extLst>
          </p:cNvPr>
          <p:cNvSpPr/>
          <p:nvPr/>
        </p:nvSpPr>
        <p:spPr>
          <a:xfrm>
            <a:off x="1208584" y="1795045"/>
            <a:ext cx="5400600" cy="2308324"/>
          </a:xfrm>
          <a:prstGeom prst="rect">
            <a:avLst/>
          </a:prstGeom>
        </p:spPr>
        <p:txBody>
          <a:bodyPr wrap="square">
            <a:spAutoFit/>
          </a:bodyPr>
          <a:lstStyle/>
          <a:p>
            <a:pPr algn="ctr"/>
            <a:r>
              <a:rPr lang="es-ES" dirty="0">
                <a:solidFill>
                  <a:schemeClr val="bg1"/>
                </a:solidFill>
              </a:rPr>
              <a:t>Ejercicio de </a:t>
            </a:r>
            <a:r>
              <a:rPr lang="es-ES" dirty="0" err="1">
                <a:solidFill>
                  <a:schemeClr val="bg1"/>
                </a:solidFill>
              </a:rPr>
              <a:t>Co-creación</a:t>
            </a:r>
            <a:r>
              <a:rPr lang="es-ES" dirty="0">
                <a:solidFill>
                  <a:schemeClr val="bg1"/>
                </a:solidFill>
              </a:rPr>
              <a:t> a través de la Participación activa de la sociedad civil,</a:t>
            </a:r>
          </a:p>
          <a:p>
            <a:pPr algn="ctr"/>
            <a:r>
              <a:rPr lang="es-ES" dirty="0">
                <a:solidFill>
                  <a:schemeClr val="bg1"/>
                </a:solidFill>
              </a:rPr>
              <a:t> 27  organizaciones acreditadas al proceso de silla vacía. </a:t>
            </a:r>
          </a:p>
          <a:p>
            <a:pPr algn="ct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Se han desarrollado 8 sesiones ordinarias,</a:t>
            </a:r>
          </a:p>
          <a:p>
            <a:pPr algn="ct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 12 sesiones extraordinarias de comisión</a:t>
            </a:r>
          </a:p>
          <a:p>
            <a:pPr algn="ct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 y 47 mesas de trabajo, </a:t>
            </a:r>
          </a:p>
          <a:p>
            <a:pPr algn="ct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con jornadas extensas de 3 a 11 pm </a:t>
            </a:r>
          </a:p>
          <a:p>
            <a:pPr algn="ct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con aportes técnicos científicos. </a:t>
            </a:r>
          </a:p>
        </p:txBody>
      </p:sp>
    </p:spTree>
    <p:extLst>
      <p:ext uri="{BB962C8B-B14F-4D97-AF65-F5344CB8AC3E}">
        <p14:creationId xmlns:p14="http://schemas.microsoft.com/office/powerpoint/2010/main" val="193709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11" name="Picture 2" descr="Resultado de imagen de patitas de perro y corazon en rojo&quot;">
            <a:extLst>
              <a:ext uri="{FF2B5EF4-FFF2-40B4-BE49-F238E27FC236}">
                <a16:creationId xmlns:a16="http://schemas.microsoft.com/office/drawing/2014/main" id="{2A999C0B-2C85-40DE-A7C5-B7EA53F6BF95}"/>
              </a:ext>
            </a:extLst>
          </p:cNvPr>
          <p:cNvPicPr>
            <a:picLocks noChangeAspect="1" noChangeArrowheads="1"/>
          </p:cNvPicPr>
          <p:nvPr/>
        </p:nvPicPr>
        <p:blipFill rotWithShape="1">
          <a:blip r:embed="rId2">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8049344" y="4869564"/>
            <a:ext cx="1563633" cy="151764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2DD2263-F47E-445B-A22E-2312157EAA75}"/>
              </a:ext>
            </a:extLst>
          </p:cNvPr>
          <p:cNvSpPr txBox="1"/>
          <p:nvPr/>
        </p:nvSpPr>
        <p:spPr>
          <a:xfrm>
            <a:off x="945579" y="2403983"/>
            <a:ext cx="8136904" cy="2543966"/>
          </a:xfrm>
          <a:prstGeom prst="rect">
            <a:avLst/>
          </a:prstGeom>
          <a:noFill/>
        </p:spPr>
        <p:txBody>
          <a:bodyPr wrap="square">
            <a:spAutoFit/>
          </a:bodyPr>
          <a:lstStyle/>
          <a:p>
            <a:pPr algn="just">
              <a:lnSpc>
                <a:spcPct val="107000"/>
              </a:lnSpc>
              <a:spcAft>
                <a:spcPts val="800"/>
              </a:spcAft>
            </a:pPr>
            <a:r>
              <a:rPr lang="es-ES" sz="2500" b="1" i="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Artículo 21.-</a:t>
            </a:r>
            <a:r>
              <a:rPr lang="es-ES" sz="2500" i="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 </a:t>
            </a:r>
            <a:r>
              <a:rPr lang="es-ES" sz="2500" b="1" i="1" u="sng"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De los precios públicos por los servicios que presta la Unidad de Bienestar Animal. La Unidad de Bienestar Animal cobrará los precios públicos para cada uno de los servicios que preste, de conformidad con el Reglamento del presente Título. Los casos de atención gratuita se regularán de conformidad con el Régimen Jurídico aplicable.</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86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11" name="Picture 2" descr="Resultado de imagen de patitas de perro y corazon en rojo&quot;">
            <a:extLst>
              <a:ext uri="{FF2B5EF4-FFF2-40B4-BE49-F238E27FC236}">
                <a16:creationId xmlns:a16="http://schemas.microsoft.com/office/drawing/2014/main" id="{2A999C0B-2C85-40DE-A7C5-B7EA53F6BF95}"/>
              </a:ext>
            </a:extLst>
          </p:cNvPr>
          <p:cNvPicPr>
            <a:picLocks noChangeAspect="1" noChangeArrowheads="1"/>
          </p:cNvPicPr>
          <p:nvPr/>
        </p:nvPicPr>
        <p:blipFill rotWithShape="1">
          <a:blip r:embed="rId2">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8049344" y="4869564"/>
            <a:ext cx="1563633" cy="151764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A818CB8-94AD-43DD-9D93-031EB2904DA5}"/>
              </a:ext>
            </a:extLst>
          </p:cNvPr>
          <p:cNvSpPr txBox="1"/>
          <p:nvPr/>
        </p:nvSpPr>
        <p:spPr>
          <a:xfrm>
            <a:off x="956556" y="1488244"/>
            <a:ext cx="7992888" cy="3881512"/>
          </a:xfrm>
          <a:prstGeom prst="rect">
            <a:avLst/>
          </a:prstGeom>
          <a:noFill/>
        </p:spPr>
        <p:txBody>
          <a:bodyPr wrap="square">
            <a:spAutoFit/>
          </a:bodyPr>
          <a:lstStyle/>
          <a:p>
            <a:pPr algn="just">
              <a:lnSpc>
                <a:spcPct val="107000"/>
              </a:lnSpc>
              <a:spcAft>
                <a:spcPts val="800"/>
              </a:spcAft>
            </a:pPr>
            <a:r>
              <a:rPr lang="es-EC" sz="2500" b="1" i="1" u="sng" dirty="0">
                <a:solidFill>
                  <a:srgbClr val="262626"/>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Artículo 107.- Atención en casos de emergencia. Los médicos veterinarios no podrán negarse a prestar atención médica a animales de compañía que se encuentren en estado crítico y en evidente abandono hasta su estabilización, de conformidad con el Reglamento de este Título. </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2500" b="1" i="1" u="sng" dirty="0">
                <a:solidFill>
                  <a:srgbClr val="262626"/>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El médico veterinario reportará el incidente del animal de compañía que cuente con el chip de identificación a la Unidad de Bienestar Animal, para seguir con el procedimiento establecido en el Reglamento.</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33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11" name="Picture 2" descr="Resultado de imagen de patitas de perro y corazon en rojo&quot;">
            <a:extLst>
              <a:ext uri="{FF2B5EF4-FFF2-40B4-BE49-F238E27FC236}">
                <a16:creationId xmlns:a16="http://schemas.microsoft.com/office/drawing/2014/main" id="{2A999C0B-2C85-40DE-A7C5-B7EA53F6BF95}"/>
              </a:ext>
            </a:extLst>
          </p:cNvPr>
          <p:cNvPicPr>
            <a:picLocks noChangeAspect="1" noChangeArrowheads="1"/>
          </p:cNvPicPr>
          <p:nvPr/>
        </p:nvPicPr>
        <p:blipFill rotWithShape="1">
          <a:blip r:embed="rId2">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8049344" y="4869564"/>
            <a:ext cx="1563633" cy="1517644"/>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03746602-9EA4-4C11-9627-F807BA3E16FF}"/>
              </a:ext>
            </a:extLst>
          </p:cNvPr>
          <p:cNvSpPr txBox="1"/>
          <p:nvPr/>
        </p:nvSpPr>
        <p:spPr>
          <a:xfrm>
            <a:off x="1172580" y="2060848"/>
            <a:ext cx="7560840" cy="2543966"/>
          </a:xfrm>
          <a:prstGeom prst="rect">
            <a:avLst/>
          </a:prstGeom>
          <a:noFill/>
        </p:spPr>
        <p:txBody>
          <a:bodyPr wrap="square">
            <a:spAutoFit/>
          </a:bodyPr>
          <a:lstStyle/>
          <a:p>
            <a:pPr algn="just">
              <a:lnSpc>
                <a:spcPct val="107000"/>
              </a:lnSpc>
              <a:spcAft>
                <a:spcPts val="800"/>
              </a:spcAft>
            </a:pPr>
            <a:r>
              <a:rPr lang="es-EC" sz="2500" b="1" i="1" u="sng" dirty="0">
                <a:solidFill>
                  <a:srgbClr val="262626"/>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Artículo 116.- Acción ciudadana por maltrato animal. Todas las personas que habitan o transitan por el Distrito Metropolitano de Quito podrán presentar denuncias de maltrato animal o las demás infracciones previstas por este Título de forma presencial o telemática de conformidad con el reglamento vigente.</a:t>
            </a:r>
            <a:r>
              <a:rPr lang="es-EC" sz="2500" b="1" i="1" u="sng" dirty="0">
                <a:solidFill>
                  <a:srgbClr val="262626"/>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C"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1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0"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4" name="Imagen 3">
            <a:extLst>
              <a:ext uri="{FF2B5EF4-FFF2-40B4-BE49-F238E27FC236}">
                <a16:creationId xmlns:a16="http://schemas.microsoft.com/office/drawing/2014/main" id="{F9BD4C7B-10E3-42D8-8CD1-F1A693218D5C}"/>
              </a:ext>
            </a:extLst>
          </p:cNvPr>
          <p:cNvPicPr>
            <a:picLocks noChangeAspect="1"/>
          </p:cNvPicPr>
          <p:nvPr/>
        </p:nvPicPr>
        <p:blipFill rotWithShape="1">
          <a:blip r:embed="rId2"/>
          <a:srcRect l="11344" r="18325"/>
          <a:stretch/>
        </p:blipFill>
        <p:spPr>
          <a:xfrm>
            <a:off x="7113240" y="1229614"/>
            <a:ext cx="2304257" cy="2810438"/>
          </a:xfrm>
          <a:prstGeom prst="rect">
            <a:avLst/>
          </a:prstGeom>
          <a:ln>
            <a:noFill/>
          </a:ln>
          <a:effectLst>
            <a:softEdge rad="112500"/>
          </a:effectLst>
        </p:spPr>
      </p:pic>
      <p:pic>
        <p:nvPicPr>
          <p:cNvPr id="6" name="Imagen 5">
            <a:extLst>
              <a:ext uri="{FF2B5EF4-FFF2-40B4-BE49-F238E27FC236}">
                <a16:creationId xmlns:a16="http://schemas.microsoft.com/office/drawing/2014/main" id="{C668D37C-457E-492A-BF6E-05EFCDCBED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94" b="7601"/>
          <a:stretch/>
        </p:blipFill>
        <p:spPr>
          <a:xfrm>
            <a:off x="5241032" y="3492809"/>
            <a:ext cx="2448272" cy="3257055"/>
          </a:xfrm>
          <a:prstGeom prst="rect">
            <a:avLst/>
          </a:prstGeom>
          <a:ln>
            <a:noFill/>
          </a:ln>
          <a:effectLst>
            <a:softEdge rad="112500"/>
          </a:effectLst>
        </p:spPr>
      </p:pic>
      <p:sp>
        <p:nvSpPr>
          <p:cNvPr id="7" name="CuadroTexto 6">
            <a:extLst>
              <a:ext uri="{FF2B5EF4-FFF2-40B4-BE49-F238E27FC236}">
                <a16:creationId xmlns:a16="http://schemas.microsoft.com/office/drawing/2014/main" id="{49D620C1-AFEF-49FC-A78D-BAE2849CF0E5}"/>
              </a:ext>
            </a:extLst>
          </p:cNvPr>
          <p:cNvSpPr txBox="1"/>
          <p:nvPr/>
        </p:nvSpPr>
        <p:spPr>
          <a:xfrm>
            <a:off x="335851" y="1454430"/>
            <a:ext cx="7272808" cy="2015936"/>
          </a:xfrm>
          <a:prstGeom prst="rect">
            <a:avLst/>
          </a:prstGeom>
          <a:noFill/>
        </p:spPr>
        <p:txBody>
          <a:bodyPr wrap="square" rtlCol="0">
            <a:spAutoFit/>
          </a:bodyPr>
          <a:lstStyle/>
          <a:p>
            <a:r>
              <a:rPr lang="es-ES" sz="2500" b="1" dirty="0">
                <a:solidFill>
                  <a:srgbClr val="002060"/>
                </a:solidFill>
                <a:effectLst>
                  <a:outerShdw blurRad="38100" dist="38100" dir="2700000" algn="tl">
                    <a:srgbClr val="000000">
                      <a:alpha val="43137"/>
                    </a:srgbClr>
                  </a:outerShdw>
                </a:effectLst>
              </a:rPr>
              <a:t>Todos los animales tienen derecho:</a:t>
            </a:r>
          </a:p>
          <a:p>
            <a:r>
              <a:rPr lang="es-ES" sz="2500" b="1" dirty="0">
                <a:solidFill>
                  <a:srgbClr val="002060"/>
                </a:solidFill>
                <a:effectLst>
                  <a:outerShdw blurRad="38100" dist="38100" dir="2700000" algn="tl">
                    <a:srgbClr val="000000">
                      <a:alpha val="43137"/>
                    </a:srgbClr>
                  </a:outerShdw>
                </a:effectLst>
              </a:rPr>
              <a:t>A atención </a:t>
            </a:r>
          </a:p>
          <a:p>
            <a:r>
              <a:rPr lang="es-ES" sz="2500" b="1" dirty="0">
                <a:solidFill>
                  <a:srgbClr val="002060"/>
                </a:solidFill>
                <a:effectLst>
                  <a:outerShdw blurRad="38100" dist="38100" dir="2700000" algn="tl">
                    <a:srgbClr val="000000">
                      <a:alpha val="43137"/>
                    </a:srgbClr>
                  </a:outerShdw>
                </a:effectLst>
              </a:rPr>
              <a:t>A cuidados  y</a:t>
            </a:r>
          </a:p>
          <a:p>
            <a:r>
              <a:rPr lang="es-ES" sz="2500" b="1" dirty="0">
                <a:solidFill>
                  <a:srgbClr val="002060"/>
                </a:solidFill>
                <a:effectLst>
                  <a:outerShdw blurRad="38100" dist="38100" dir="2700000" algn="tl">
                    <a:srgbClr val="000000">
                      <a:alpha val="43137"/>
                    </a:srgbClr>
                  </a:outerShdw>
                </a:effectLst>
              </a:rPr>
              <a:t>A la protección del hombre</a:t>
            </a:r>
          </a:p>
          <a:p>
            <a:r>
              <a:rPr lang="es-ES" sz="2500" b="1" dirty="0">
                <a:solidFill>
                  <a:srgbClr val="002060"/>
                </a:solidFill>
                <a:effectLst>
                  <a:outerShdw blurRad="38100" dist="38100" dir="2700000" algn="tl">
                    <a:srgbClr val="000000">
                      <a:alpha val="43137"/>
                    </a:srgbClr>
                  </a:outerShdw>
                </a:effectLst>
              </a:rPr>
              <a:t>Cuídalos, ellos dependen de cada uno de nosotros</a:t>
            </a:r>
            <a:endParaRPr lang="es-EC" sz="2500" b="1" dirty="0">
              <a:solidFill>
                <a:srgbClr val="002060"/>
              </a:solidFill>
              <a:effectLst>
                <a:outerShdw blurRad="38100" dist="38100" dir="2700000" algn="tl">
                  <a:srgbClr val="000000">
                    <a:alpha val="43137"/>
                  </a:srgbClr>
                </a:outerShdw>
              </a:effectLst>
            </a:endParaRPr>
          </a:p>
        </p:txBody>
      </p:sp>
      <p:pic>
        <p:nvPicPr>
          <p:cNvPr id="11" name="Picture 2" descr="Resultado de imagen de patitas de perro y corazon en rojo&quot;">
            <a:extLst>
              <a:ext uri="{FF2B5EF4-FFF2-40B4-BE49-F238E27FC236}">
                <a16:creationId xmlns:a16="http://schemas.microsoft.com/office/drawing/2014/main" id="{2A999C0B-2C85-40DE-A7C5-B7EA53F6BF95}"/>
              </a:ext>
            </a:extLst>
          </p:cNvPr>
          <p:cNvPicPr>
            <a:picLocks noChangeAspect="1" noChangeArrowheads="1"/>
          </p:cNvPicPr>
          <p:nvPr/>
        </p:nvPicPr>
        <p:blipFill rotWithShape="1">
          <a:blip r:embed="rId4">
            <a:clrChange>
              <a:clrFrom>
                <a:srgbClr val="DC1110"/>
              </a:clrFrom>
              <a:clrTo>
                <a:srgbClr val="DC1110">
                  <a:alpha val="0"/>
                </a:srgbClr>
              </a:clrTo>
            </a:clrChange>
            <a:extLst>
              <a:ext uri="{28A0092B-C50C-407E-A947-70E740481C1C}">
                <a14:useLocalDpi xmlns:a14="http://schemas.microsoft.com/office/drawing/2010/main" val="0"/>
              </a:ext>
            </a:extLst>
          </a:blip>
          <a:srcRect l="4108" t="53521" r="48004"/>
          <a:stretch/>
        </p:blipFill>
        <p:spPr bwMode="auto">
          <a:xfrm>
            <a:off x="8049344" y="4869564"/>
            <a:ext cx="1563633" cy="151764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8B45342-F0D4-4771-9F3D-BFD68210B273}"/>
              </a:ext>
            </a:extLst>
          </p:cNvPr>
          <p:cNvSpPr txBox="1"/>
          <p:nvPr/>
        </p:nvSpPr>
        <p:spPr>
          <a:xfrm>
            <a:off x="737109" y="4293096"/>
            <a:ext cx="3999867" cy="1631216"/>
          </a:xfrm>
          <a:prstGeom prst="rect">
            <a:avLst/>
          </a:prstGeom>
          <a:noFill/>
        </p:spPr>
        <p:txBody>
          <a:bodyPr wrap="square" rtlCol="0">
            <a:spAutoFit/>
          </a:bodyPr>
          <a:lstStyle/>
          <a:p>
            <a:pPr algn="ctr"/>
            <a:r>
              <a:rPr lang="es-ES" sz="5000" dirty="0">
                <a:solidFill>
                  <a:srgbClr val="C00000"/>
                </a:solidFill>
                <a:latin typeface="Lucida Handwriting" panose="03010101010101010101" pitchFamily="66" charset="0"/>
              </a:rPr>
              <a:t>Muchas Gracias</a:t>
            </a:r>
            <a:endParaRPr lang="es-EC" sz="5000"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69732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74" r="18196"/>
          <a:stretch/>
        </p:blipFill>
        <p:spPr bwMode="auto">
          <a:xfrm>
            <a:off x="706313" y="1313727"/>
            <a:ext cx="3713871" cy="535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de nube"/>
          <p:cNvSpPr/>
          <p:nvPr/>
        </p:nvSpPr>
        <p:spPr>
          <a:xfrm rot="10457126" flipH="1" flipV="1">
            <a:off x="4899862" y="1166084"/>
            <a:ext cx="4483211" cy="3199036"/>
          </a:xfrm>
          <a:prstGeom prst="cloudCallout">
            <a:avLst>
              <a:gd name="adj1" fmla="val -89514"/>
              <a:gd name="adj2" fmla="val -17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rot="21324122">
            <a:off x="5334634" y="1796107"/>
            <a:ext cx="3613666" cy="1938992"/>
          </a:xfrm>
          <a:prstGeom prst="rect">
            <a:avLst/>
          </a:prstGeom>
          <a:noFill/>
        </p:spPr>
        <p:txBody>
          <a:bodyPr wrap="square" rtlCol="0">
            <a:spAutoFit/>
          </a:bodyPr>
          <a:lstStyle/>
          <a:p>
            <a:pPr algn="ctr"/>
            <a:r>
              <a:rPr lang="es-419" sz="3000" b="1" dirty="0">
                <a:solidFill>
                  <a:schemeClr val="bg1"/>
                </a:solidFill>
              </a:rPr>
              <a:t>Gestión Integral de la Fauna Urbana con base en el bienestar animal</a:t>
            </a:r>
            <a:endParaRPr lang="es-ES" sz="3000" b="1" dirty="0">
              <a:solidFill>
                <a:schemeClr val="bg1"/>
              </a:solidFill>
            </a:endParaRPr>
          </a:p>
        </p:txBody>
      </p:sp>
      <p:sp>
        <p:nvSpPr>
          <p:cNvPr id="8" name="7 Rectángulo"/>
          <p:cNvSpPr/>
          <p:nvPr/>
        </p:nvSpPr>
        <p:spPr>
          <a:xfrm>
            <a:off x="4462791" y="4580374"/>
            <a:ext cx="5357352" cy="2015936"/>
          </a:xfrm>
          <a:prstGeom prst="rect">
            <a:avLst/>
          </a:prstGeom>
        </p:spPr>
        <p:txBody>
          <a:bodyPr wrap="square">
            <a:spAutoFit/>
          </a:bodyPr>
          <a:lstStyle/>
          <a:p>
            <a:pPr algn="ctr"/>
            <a:r>
              <a:rPr lang="es-419" sz="2500" b="1" dirty="0">
                <a:solidFill>
                  <a:srgbClr val="002060"/>
                </a:solidFill>
              </a:rPr>
              <a:t>para establecer una Política Pública efectiva enfocada en la prevención de </a:t>
            </a:r>
            <a:r>
              <a:rPr lang="es-419" sz="2500" b="1" dirty="0">
                <a:solidFill>
                  <a:srgbClr val="FF0000"/>
                </a:solidFill>
              </a:rPr>
              <a:t>la salud</a:t>
            </a:r>
            <a:r>
              <a:rPr lang="es-419" sz="2500" b="1" dirty="0">
                <a:solidFill>
                  <a:srgbClr val="002060"/>
                </a:solidFill>
              </a:rPr>
              <a:t>, promueva el </a:t>
            </a:r>
            <a:r>
              <a:rPr lang="es-419" sz="2500" b="1" dirty="0">
                <a:solidFill>
                  <a:srgbClr val="FF0000"/>
                </a:solidFill>
              </a:rPr>
              <a:t>bienestar animal</a:t>
            </a:r>
            <a:r>
              <a:rPr lang="es-419" sz="2500" b="1" dirty="0">
                <a:solidFill>
                  <a:srgbClr val="002060"/>
                </a:solidFill>
              </a:rPr>
              <a:t>, aborde la </a:t>
            </a:r>
            <a:r>
              <a:rPr lang="es-419" sz="2500" b="1" dirty="0">
                <a:solidFill>
                  <a:srgbClr val="FF0000"/>
                </a:solidFill>
              </a:rPr>
              <a:t>tenencia responsable </a:t>
            </a:r>
            <a:r>
              <a:rPr lang="es-419" sz="2500" b="1" dirty="0">
                <a:solidFill>
                  <a:srgbClr val="002060"/>
                </a:solidFill>
              </a:rPr>
              <a:t>y la </a:t>
            </a:r>
            <a:r>
              <a:rPr lang="es-419" sz="2500" b="1" dirty="0">
                <a:solidFill>
                  <a:srgbClr val="FF0000"/>
                </a:solidFill>
              </a:rPr>
              <a:t>convivencia armónica</a:t>
            </a:r>
            <a:r>
              <a:rPr lang="es-419" sz="2500" b="1" dirty="0">
                <a:solidFill>
                  <a:srgbClr val="002060"/>
                </a:solidFill>
              </a:rPr>
              <a:t>.</a:t>
            </a:r>
            <a:endParaRPr lang="es-ES" sz="2500" b="1" dirty="0">
              <a:solidFill>
                <a:srgbClr val="002060"/>
              </a:solidFill>
            </a:endParaRPr>
          </a:p>
        </p:txBody>
      </p:sp>
    </p:spTree>
    <p:extLst>
      <p:ext uri="{BB962C8B-B14F-4D97-AF65-F5344CB8AC3E}">
        <p14:creationId xmlns:p14="http://schemas.microsoft.com/office/powerpoint/2010/main" val="139356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31" r="15372"/>
          <a:stretch/>
        </p:blipFill>
        <p:spPr bwMode="auto">
          <a:xfrm>
            <a:off x="200472" y="3948151"/>
            <a:ext cx="1866636" cy="259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024" r="19477"/>
          <a:stretch/>
        </p:blipFill>
        <p:spPr bwMode="auto">
          <a:xfrm>
            <a:off x="1072023" y="1247509"/>
            <a:ext cx="1990169" cy="253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1163740" y="3243307"/>
            <a:ext cx="6528581" cy="2400657"/>
          </a:xfrm>
          <a:prstGeom prst="rect">
            <a:avLst/>
          </a:prstGeom>
          <a:noFill/>
        </p:spPr>
        <p:txBody>
          <a:bodyPr wrap="square" rtlCol="0">
            <a:spAutoFit/>
          </a:bodyPr>
          <a:lstStyle/>
          <a:p>
            <a:pPr algn="ctr"/>
            <a:endParaRPr lang="es-EC" sz="5000" b="1" dirty="0">
              <a:solidFill>
                <a:srgbClr val="002060"/>
              </a:solidFill>
              <a:effectLst>
                <a:outerShdw blurRad="38100" dist="38100" dir="2700000" algn="tl">
                  <a:srgbClr val="000000">
                    <a:alpha val="43137"/>
                  </a:srgbClr>
                </a:outerShdw>
              </a:effectLst>
            </a:endParaRPr>
          </a:p>
          <a:p>
            <a:pPr algn="ctr"/>
            <a:r>
              <a:rPr lang="es-EC" sz="5000" b="1" dirty="0">
                <a:solidFill>
                  <a:srgbClr val="002060"/>
                </a:solidFill>
                <a:effectLst>
                  <a:outerShdw blurRad="38100" dist="38100" dir="2700000" algn="tl">
                    <a:srgbClr val="000000">
                      <a:alpha val="43137"/>
                    </a:srgbClr>
                  </a:outerShdw>
                </a:effectLst>
              </a:rPr>
              <a:t>Problemática </a:t>
            </a:r>
          </a:p>
          <a:p>
            <a:pPr algn="ctr"/>
            <a:r>
              <a:rPr lang="es-EC" sz="5000" b="1" dirty="0">
                <a:solidFill>
                  <a:srgbClr val="002060"/>
                </a:solidFill>
                <a:effectLst>
                  <a:outerShdw blurRad="38100" dist="38100" dir="2700000" algn="tl">
                    <a:srgbClr val="000000">
                      <a:alpha val="43137"/>
                    </a:srgbClr>
                  </a:outerShdw>
                </a:effectLst>
              </a:rPr>
              <a:t> </a:t>
            </a:r>
            <a:endParaRPr lang="es-ES" sz="5000" b="1" dirty="0">
              <a:solidFill>
                <a:srgbClr val="002060"/>
              </a:solidFill>
              <a:effectLst>
                <a:outerShdw blurRad="38100" dist="38100" dir="2700000" algn="tl">
                  <a:srgbClr val="000000">
                    <a:alpha val="43137"/>
                  </a:srgbClr>
                </a:outerShdw>
              </a:effectLst>
            </a:endParaRPr>
          </a:p>
        </p:txBody>
      </p:sp>
      <p:pic>
        <p:nvPicPr>
          <p:cNvPr id="10" name="Picture 2" descr="La imagen puede contener: perro y exterior"/>
          <p:cNvPicPr>
            <a:picLocks noChangeAspect="1" noChangeArrowheads="1"/>
          </p:cNvPicPr>
          <p:nvPr/>
        </p:nvPicPr>
        <p:blipFill rotWithShape="1">
          <a:blip r:embed="rId5">
            <a:extLst>
              <a:ext uri="{28A0092B-C50C-407E-A947-70E740481C1C}">
                <a14:useLocalDpi xmlns:a14="http://schemas.microsoft.com/office/drawing/2010/main" val="0"/>
              </a:ext>
            </a:extLst>
          </a:blip>
          <a:srcRect l="15582" r="27926" b="24369"/>
          <a:stretch/>
        </p:blipFill>
        <p:spPr bwMode="auto">
          <a:xfrm>
            <a:off x="3914951" y="1236247"/>
            <a:ext cx="2188240" cy="2325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224" r="34044" b="31944"/>
          <a:stretch/>
        </p:blipFill>
        <p:spPr bwMode="auto">
          <a:xfrm>
            <a:off x="6965789" y="1550646"/>
            <a:ext cx="2503302" cy="16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8F6FF98D-166C-4E06-9A71-D472BAF2C2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7580" y="4129238"/>
            <a:ext cx="2707446" cy="214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1712640" y="4990817"/>
            <a:ext cx="5616624" cy="1246495"/>
          </a:xfrm>
          <a:prstGeom prst="rect">
            <a:avLst/>
          </a:prstGeom>
          <a:noFill/>
        </p:spPr>
        <p:txBody>
          <a:bodyPr wrap="square" rtlCol="0">
            <a:spAutoFit/>
          </a:bodyPr>
          <a:lstStyle/>
          <a:p>
            <a:pPr algn="ctr"/>
            <a:r>
              <a:rPr lang="es-EC" sz="2500" b="1" dirty="0"/>
              <a:t>Afectación a la salud pública</a:t>
            </a:r>
          </a:p>
          <a:p>
            <a:pPr algn="ctr"/>
            <a:r>
              <a:rPr lang="es-EC" sz="2500" b="1" dirty="0"/>
              <a:t>Tenencia irresponsable </a:t>
            </a:r>
          </a:p>
          <a:p>
            <a:pPr algn="ctr"/>
            <a:r>
              <a:rPr lang="es-EC" sz="2500" b="1" dirty="0"/>
              <a:t>Gestión Insuficiente</a:t>
            </a:r>
          </a:p>
        </p:txBody>
      </p:sp>
    </p:spTree>
    <p:extLst>
      <p:ext uri="{BB962C8B-B14F-4D97-AF65-F5344CB8AC3E}">
        <p14:creationId xmlns:p14="http://schemas.microsoft.com/office/powerpoint/2010/main" val="278904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83506" y="2122315"/>
            <a:ext cx="3250014" cy="2333278"/>
          </a:xfrm>
          <a:prstGeom prst="rect">
            <a:avLst/>
          </a:prstGeom>
        </p:spPr>
      </p:pic>
      <p:sp>
        <p:nvSpPr>
          <p:cNvPr id="2" name="Título 1"/>
          <p:cNvSpPr>
            <a:spLocks noGrp="1"/>
          </p:cNvSpPr>
          <p:nvPr>
            <p:ph type="title"/>
          </p:nvPr>
        </p:nvSpPr>
        <p:spPr>
          <a:xfrm>
            <a:off x="495300" y="116632"/>
            <a:ext cx="8915400" cy="1143000"/>
          </a:xfrm>
        </p:spPr>
        <p:txBody>
          <a:bodyPr>
            <a:normAutofit/>
          </a:bodyPr>
          <a:lstStyle/>
          <a:p>
            <a:pPr algn="l"/>
            <a:r>
              <a:rPr lang="es-EC" sz="3300" b="1" dirty="0">
                <a:solidFill>
                  <a:srgbClr val="FF0000"/>
                </a:solidFill>
              </a:rPr>
              <a:t>Afectación a la salud pública</a:t>
            </a:r>
            <a:endParaRPr lang="es-EC" sz="2500" dirty="0">
              <a:solidFill>
                <a:srgbClr val="002060"/>
              </a:solidFill>
            </a:endParaRPr>
          </a:p>
        </p:txBody>
      </p:sp>
      <p:sp>
        <p:nvSpPr>
          <p:cNvPr id="3" name="Marcador de contenido 2"/>
          <p:cNvSpPr>
            <a:spLocks noGrp="1"/>
          </p:cNvSpPr>
          <p:nvPr>
            <p:ph idx="1"/>
          </p:nvPr>
        </p:nvSpPr>
        <p:spPr>
          <a:xfrm>
            <a:off x="495300" y="1700808"/>
            <a:ext cx="8915400" cy="4525963"/>
          </a:xfrm>
        </p:spPr>
        <p:txBody>
          <a:bodyPr>
            <a:normAutofit fontScale="92500" lnSpcReduction="20000"/>
          </a:bodyPr>
          <a:lstStyle/>
          <a:p>
            <a:r>
              <a:rPr lang="es-EC" dirty="0">
                <a:solidFill>
                  <a:srgbClr val="002060"/>
                </a:solidFill>
              </a:rPr>
              <a:t>Que recae en las enfermedades </a:t>
            </a:r>
            <a:r>
              <a:rPr lang="es-EC" dirty="0" err="1">
                <a:solidFill>
                  <a:srgbClr val="002060"/>
                </a:solidFill>
              </a:rPr>
              <a:t>zoonóticas</a:t>
            </a:r>
            <a:r>
              <a:rPr lang="es-EC" dirty="0">
                <a:solidFill>
                  <a:srgbClr val="002060"/>
                </a:solidFill>
              </a:rPr>
              <a:t>,</a:t>
            </a:r>
          </a:p>
          <a:p>
            <a:pPr marL="0" indent="0">
              <a:buNone/>
            </a:pPr>
            <a:r>
              <a:rPr lang="es-EC" dirty="0">
                <a:solidFill>
                  <a:srgbClr val="002060"/>
                </a:solidFill>
              </a:rPr>
              <a:t>	rabia, </a:t>
            </a:r>
          </a:p>
          <a:p>
            <a:pPr marL="0" indent="0">
              <a:buNone/>
            </a:pPr>
            <a:r>
              <a:rPr lang="es-EC" dirty="0">
                <a:solidFill>
                  <a:srgbClr val="002060"/>
                </a:solidFill>
              </a:rPr>
              <a:t>	</a:t>
            </a:r>
            <a:r>
              <a:rPr lang="es-EC" dirty="0" err="1">
                <a:solidFill>
                  <a:srgbClr val="002060"/>
                </a:solidFill>
              </a:rPr>
              <a:t>toxocara</a:t>
            </a:r>
            <a:r>
              <a:rPr lang="es-EC" dirty="0">
                <a:solidFill>
                  <a:srgbClr val="002060"/>
                </a:solidFill>
              </a:rPr>
              <a:t> </a:t>
            </a:r>
            <a:r>
              <a:rPr lang="es-EC" dirty="0" err="1">
                <a:solidFill>
                  <a:srgbClr val="002060"/>
                </a:solidFill>
              </a:rPr>
              <a:t>canis</a:t>
            </a:r>
            <a:r>
              <a:rPr lang="es-EC" dirty="0">
                <a:solidFill>
                  <a:srgbClr val="002060"/>
                </a:solidFill>
              </a:rPr>
              <a:t> (parasito)</a:t>
            </a:r>
          </a:p>
          <a:p>
            <a:pPr marL="0" indent="0">
              <a:buNone/>
            </a:pPr>
            <a:r>
              <a:rPr lang="es-EC" dirty="0">
                <a:solidFill>
                  <a:srgbClr val="002060"/>
                </a:solidFill>
              </a:rPr>
              <a:t>	toxoplasmosis, (parasito)</a:t>
            </a:r>
          </a:p>
          <a:p>
            <a:pPr marL="0" indent="0">
              <a:buNone/>
            </a:pPr>
            <a:r>
              <a:rPr lang="es-EC" dirty="0">
                <a:solidFill>
                  <a:srgbClr val="002060"/>
                </a:solidFill>
              </a:rPr>
              <a:t>	</a:t>
            </a:r>
            <a:r>
              <a:rPr lang="es-EC" dirty="0" err="1">
                <a:solidFill>
                  <a:srgbClr val="002060"/>
                </a:solidFill>
              </a:rPr>
              <a:t>echinococcus</a:t>
            </a:r>
            <a:r>
              <a:rPr lang="es-EC" dirty="0">
                <a:solidFill>
                  <a:srgbClr val="002060"/>
                </a:solidFill>
              </a:rPr>
              <a:t> granulosos, </a:t>
            </a:r>
          </a:p>
          <a:p>
            <a:pPr marL="0" indent="0">
              <a:buNone/>
            </a:pPr>
            <a:r>
              <a:rPr lang="es-EC" dirty="0">
                <a:solidFill>
                  <a:srgbClr val="002060"/>
                </a:solidFill>
              </a:rPr>
              <a:t>	piojos, pulgas y garrapatas</a:t>
            </a:r>
          </a:p>
          <a:p>
            <a:r>
              <a:rPr lang="es-EC" dirty="0">
                <a:solidFill>
                  <a:srgbClr val="002060"/>
                </a:solidFill>
              </a:rPr>
              <a:t>La descomposición de las deyecciones (orina y eses) transmisores de enfermedades.</a:t>
            </a:r>
          </a:p>
          <a:p>
            <a:r>
              <a:rPr lang="es-EC" dirty="0">
                <a:solidFill>
                  <a:srgbClr val="002060"/>
                </a:solidFill>
              </a:rPr>
              <a:t>Agresividad </a:t>
            </a:r>
            <a:r>
              <a:rPr lang="es-EC" dirty="0">
                <a:solidFill>
                  <a:srgbClr val="002060"/>
                </a:solidFill>
                <a:sym typeface="Wingdings" panose="05000000000000000000" pitchFamily="2" charset="2"/>
              </a:rPr>
              <a:t> jaurías de perros </a:t>
            </a:r>
          </a:p>
          <a:p>
            <a:pPr marL="0" indent="0">
              <a:buNone/>
            </a:pPr>
            <a:r>
              <a:rPr lang="es-EC" dirty="0">
                <a:solidFill>
                  <a:srgbClr val="002060"/>
                </a:solidFill>
              </a:rPr>
              <a:t>	</a:t>
            </a:r>
          </a:p>
        </p:txBody>
      </p:sp>
      <p:cxnSp>
        <p:nvCxnSpPr>
          <p:cNvPr id="6"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7" name="CuadroTexto 5">
            <a:extLst>
              <a:ext uri="{FF2B5EF4-FFF2-40B4-BE49-F238E27FC236}">
                <a16:creationId xmlns:a16="http://schemas.microsoft.com/office/drawing/2014/main" id="{42B10E63-22B1-427C-85E9-89A0AA1CDBC6}"/>
              </a:ext>
            </a:extLst>
          </p:cNvPr>
          <p:cNvSpPr txBox="1"/>
          <p:nvPr/>
        </p:nvSpPr>
        <p:spPr>
          <a:xfrm>
            <a:off x="6393160" y="293167"/>
            <a:ext cx="2979477"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
        <p:nvSpPr>
          <p:cNvPr id="8" name="Rectángulo 7"/>
          <p:cNvSpPr/>
          <p:nvPr/>
        </p:nvSpPr>
        <p:spPr>
          <a:xfrm>
            <a:off x="535400" y="1049156"/>
            <a:ext cx="5713744" cy="477054"/>
          </a:xfrm>
          <a:prstGeom prst="rect">
            <a:avLst/>
          </a:prstGeom>
        </p:spPr>
        <p:txBody>
          <a:bodyPr wrap="none">
            <a:spAutoFit/>
          </a:bodyPr>
          <a:lstStyle/>
          <a:p>
            <a:r>
              <a:rPr lang="es-EC" sz="2500" dirty="0">
                <a:solidFill>
                  <a:srgbClr val="002060"/>
                </a:solidFill>
              </a:rPr>
              <a:t>competencia GAD de prevención de salud</a:t>
            </a:r>
            <a:endParaRPr lang="es-EC" sz="2500" dirty="0"/>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922"/>
          <a:stretch/>
        </p:blipFill>
        <p:spPr>
          <a:xfrm>
            <a:off x="6825209" y="4847661"/>
            <a:ext cx="2798676" cy="1935023"/>
          </a:xfrm>
          <a:prstGeom prst="rect">
            <a:avLst/>
          </a:prstGeom>
        </p:spPr>
      </p:pic>
    </p:spTree>
    <p:extLst>
      <p:ext uri="{BB962C8B-B14F-4D97-AF65-F5344CB8AC3E}">
        <p14:creationId xmlns:p14="http://schemas.microsoft.com/office/powerpoint/2010/main" val="38755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32E1A40C-7A84-47E7-A72D-B232E9FDDFF5}"/>
              </a:ext>
            </a:extLst>
          </p:cNvPr>
          <p:cNvCxnSpPr>
            <a:cxnSpLocks/>
          </p:cNvCxnSpPr>
          <p:nvPr/>
        </p:nvCxnSpPr>
        <p:spPr>
          <a:xfrm>
            <a:off x="1693699" y="4592249"/>
            <a:ext cx="6715685"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Conector recto 6">
            <a:extLst>
              <a:ext uri="{FF2B5EF4-FFF2-40B4-BE49-F238E27FC236}">
                <a16:creationId xmlns:a16="http://schemas.microsoft.com/office/drawing/2014/main" id="{91993E82-8C2E-4AC8-BFBF-953CD6159FEF}"/>
              </a:ext>
            </a:extLst>
          </p:cNvPr>
          <p:cNvCxnSpPr/>
          <p:nvPr/>
        </p:nvCxnSpPr>
        <p:spPr>
          <a:xfrm>
            <a:off x="2130727" y="4403992"/>
            <a:ext cx="0" cy="4392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0845D278-2763-43ED-85F5-85CD4C7094C0}"/>
              </a:ext>
            </a:extLst>
          </p:cNvPr>
          <p:cNvSpPr txBox="1"/>
          <p:nvPr/>
        </p:nvSpPr>
        <p:spPr>
          <a:xfrm>
            <a:off x="1773826" y="5033298"/>
            <a:ext cx="713802" cy="369332"/>
          </a:xfrm>
          <a:prstGeom prst="rect">
            <a:avLst/>
          </a:prstGeom>
          <a:noFill/>
        </p:spPr>
        <p:txBody>
          <a:bodyPr wrap="square" rtlCol="0">
            <a:spAutoFit/>
          </a:bodyPr>
          <a:lstStyle/>
          <a:p>
            <a:pPr algn="ctr"/>
            <a:r>
              <a:rPr lang="es-US" b="1" dirty="0"/>
              <a:t>2011</a:t>
            </a:r>
          </a:p>
        </p:txBody>
      </p:sp>
      <p:cxnSp>
        <p:nvCxnSpPr>
          <p:cNvPr id="9" name="Conector recto 8">
            <a:extLst>
              <a:ext uri="{FF2B5EF4-FFF2-40B4-BE49-F238E27FC236}">
                <a16:creationId xmlns:a16="http://schemas.microsoft.com/office/drawing/2014/main" id="{9540BCF2-0C94-4A25-B782-C4635503D697}"/>
              </a:ext>
            </a:extLst>
          </p:cNvPr>
          <p:cNvCxnSpPr/>
          <p:nvPr/>
        </p:nvCxnSpPr>
        <p:spPr>
          <a:xfrm>
            <a:off x="3500087" y="4403992"/>
            <a:ext cx="0" cy="4392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955C4B20-893B-4520-B37E-F93E5491510F}"/>
              </a:ext>
            </a:extLst>
          </p:cNvPr>
          <p:cNvSpPr txBox="1"/>
          <p:nvPr/>
        </p:nvSpPr>
        <p:spPr>
          <a:xfrm>
            <a:off x="3143186" y="5033298"/>
            <a:ext cx="713802" cy="369332"/>
          </a:xfrm>
          <a:prstGeom prst="rect">
            <a:avLst/>
          </a:prstGeom>
          <a:noFill/>
        </p:spPr>
        <p:txBody>
          <a:bodyPr wrap="square" rtlCol="0">
            <a:spAutoFit/>
          </a:bodyPr>
          <a:lstStyle/>
          <a:p>
            <a:pPr algn="ctr"/>
            <a:r>
              <a:rPr lang="es-US" b="1" dirty="0"/>
              <a:t>2013</a:t>
            </a:r>
          </a:p>
        </p:txBody>
      </p:sp>
      <p:cxnSp>
        <p:nvCxnSpPr>
          <p:cNvPr id="11" name="Conector recto 10">
            <a:extLst>
              <a:ext uri="{FF2B5EF4-FFF2-40B4-BE49-F238E27FC236}">
                <a16:creationId xmlns:a16="http://schemas.microsoft.com/office/drawing/2014/main" id="{1B83BD93-378A-4C1B-9A1A-D0E3C831DE56}"/>
              </a:ext>
            </a:extLst>
          </p:cNvPr>
          <p:cNvCxnSpPr/>
          <p:nvPr/>
        </p:nvCxnSpPr>
        <p:spPr>
          <a:xfrm>
            <a:off x="4854871" y="4403992"/>
            <a:ext cx="0" cy="4392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7373CCC-A041-4207-A91B-711E6F494B27}"/>
              </a:ext>
            </a:extLst>
          </p:cNvPr>
          <p:cNvSpPr txBox="1"/>
          <p:nvPr/>
        </p:nvSpPr>
        <p:spPr>
          <a:xfrm>
            <a:off x="4497970" y="5033298"/>
            <a:ext cx="713802" cy="369332"/>
          </a:xfrm>
          <a:prstGeom prst="rect">
            <a:avLst/>
          </a:prstGeom>
          <a:noFill/>
        </p:spPr>
        <p:txBody>
          <a:bodyPr wrap="square" rtlCol="0">
            <a:spAutoFit/>
          </a:bodyPr>
          <a:lstStyle/>
          <a:p>
            <a:pPr algn="ctr"/>
            <a:r>
              <a:rPr lang="es-US" b="1" dirty="0"/>
              <a:t>2014</a:t>
            </a:r>
          </a:p>
        </p:txBody>
      </p:sp>
      <p:cxnSp>
        <p:nvCxnSpPr>
          <p:cNvPr id="13" name="Conector recto 12">
            <a:extLst>
              <a:ext uri="{FF2B5EF4-FFF2-40B4-BE49-F238E27FC236}">
                <a16:creationId xmlns:a16="http://schemas.microsoft.com/office/drawing/2014/main" id="{38B4E0F7-F9E2-42F6-807D-72D82B8270CA}"/>
              </a:ext>
            </a:extLst>
          </p:cNvPr>
          <p:cNvCxnSpPr/>
          <p:nvPr/>
        </p:nvCxnSpPr>
        <p:spPr>
          <a:xfrm>
            <a:off x="6209656" y="4403992"/>
            <a:ext cx="0" cy="4392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512B9CBF-C3B4-43FD-AF98-7768952C2CBE}"/>
              </a:ext>
            </a:extLst>
          </p:cNvPr>
          <p:cNvSpPr txBox="1"/>
          <p:nvPr/>
        </p:nvSpPr>
        <p:spPr>
          <a:xfrm>
            <a:off x="5852755" y="5033298"/>
            <a:ext cx="713802" cy="369332"/>
          </a:xfrm>
          <a:prstGeom prst="rect">
            <a:avLst/>
          </a:prstGeom>
          <a:noFill/>
        </p:spPr>
        <p:txBody>
          <a:bodyPr wrap="square" rtlCol="0">
            <a:spAutoFit/>
          </a:bodyPr>
          <a:lstStyle/>
          <a:p>
            <a:pPr algn="ctr"/>
            <a:r>
              <a:rPr lang="es-US" b="1" dirty="0"/>
              <a:t>2018</a:t>
            </a:r>
          </a:p>
        </p:txBody>
      </p:sp>
      <p:cxnSp>
        <p:nvCxnSpPr>
          <p:cNvPr id="15" name="Conector recto 14">
            <a:extLst>
              <a:ext uri="{FF2B5EF4-FFF2-40B4-BE49-F238E27FC236}">
                <a16:creationId xmlns:a16="http://schemas.microsoft.com/office/drawing/2014/main" id="{A07F387D-4ACA-4051-A221-089D39661E4C}"/>
              </a:ext>
            </a:extLst>
          </p:cNvPr>
          <p:cNvCxnSpPr/>
          <p:nvPr/>
        </p:nvCxnSpPr>
        <p:spPr>
          <a:xfrm>
            <a:off x="7615429" y="4403992"/>
            <a:ext cx="0" cy="4392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9EEE3396-B775-4100-9E32-634E31AB88C0}"/>
              </a:ext>
            </a:extLst>
          </p:cNvPr>
          <p:cNvSpPr txBox="1"/>
          <p:nvPr/>
        </p:nvSpPr>
        <p:spPr>
          <a:xfrm>
            <a:off x="7258528" y="5033298"/>
            <a:ext cx="713802" cy="369332"/>
          </a:xfrm>
          <a:prstGeom prst="rect">
            <a:avLst/>
          </a:prstGeom>
          <a:noFill/>
        </p:spPr>
        <p:txBody>
          <a:bodyPr wrap="square" rtlCol="0">
            <a:spAutoFit/>
          </a:bodyPr>
          <a:lstStyle/>
          <a:p>
            <a:pPr algn="ctr"/>
            <a:r>
              <a:rPr lang="es-US" b="1" dirty="0"/>
              <a:t>2019</a:t>
            </a:r>
          </a:p>
        </p:txBody>
      </p:sp>
      <p:cxnSp>
        <p:nvCxnSpPr>
          <p:cNvPr id="19" name="Conector recto 18">
            <a:extLst>
              <a:ext uri="{FF2B5EF4-FFF2-40B4-BE49-F238E27FC236}">
                <a16:creationId xmlns:a16="http://schemas.microsoft.com/office/drawing/2014/main" id="{39C8A2AD-38D7-4790-91A4-FCAFAADF64B4}"/>
              </a:ext>
            </a:extLst>
          </p:cNvPr>
          <p:cNvCxnSpPr/>
          <p:nvPr/>
        </p:nvCxnSpPr>
        <p:spPr>
          <a:xfrm flipV="1">
            <a:off x="3500087" y="2908056"/>
            <a:ext cx="539003" cy="502024"/>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Conector recto 19">
            <a:extLst>
              <a:ext uri="{FF2B5EF4-FFF2-40B4-BE49-F238E27FC236}">
                <a16:creationId xmlns:a16="http://schemas.microsoft.com/office/drawing/2014/main" id="{DEE58D84-573A-430C-AE43-11ABFCC87D60}"/>
              </a:ext>
            </a:extLst>
          </p:cNvPr>
          <p:cNvCxnSpPr>
            <a:cxnSpLocks/>
          </p:cNvCxnSpPr>
          <p:nvPr/>
        </p:nvCxnSpPr>
        <p:spPr>
          <a:xfrm>
            <a:off x="4039090" y="2908056"/>
            <a:ext cx="174812" cy="288648"/>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Conector recto 21">
            <a:extLst>
              <a:ext uri="{FF2B5EF4-FFF2-40B4-BE49-F238E27FC236}">
                <a16:creationId xmlns:a16="http://schemas.microsoft.com/office/drawing/2014/main" id="{F67CA74C-9A41-478B-9402-6BE048005319}"/>
              </a:ext>
            </a:extLst>
          </p:cNvPr>
          <p:cNvCxnSpPr/>
          <p:nvPr/>
        </p:nvCxnSpPr>
        <p:spPr>
          <a:xfrm flipV="1">
            <a:off x="4221186" y="2694680"/>
            <a:ext cx="539003" cy="502024"/>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Conector recto 22">
            <a:extLst>
              <a:ext uri="{FF2B5EF4-FFF2-40B4-BE49-F238E27FC236}">
                <a16:creationId xmlns:a16="http://schemas.microsoft.com/office/drawing/2014/main" id="{1A2D731F-A298-4AA6-B03C-16D4C4B42942}"/>
              </a:ext>
            </a:extLst>
          </p:cNvPr>
          <p:cNvCxnSpPr/>
          <p:nvPr/>
        </p:nvCxnSpPr>
        <p:spPr>
          <a:xfrm flipV="1">
            <a:off x="4847588" y="2322684"/>
            <a:ext cx="539003" cy="502024"/>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Conector recto 23">
            <a:extLst>
              <a:ext uri="{FF2B5EF4-FFF2-40B4-BE49-F238E27FC236}">
                <a16:creationId xmlns:a16="http://schemas.microsoft.com/office/drawing/2014/main" id="{58C6EF2A-3FF8-4EC9-BC25-8C2DB1E248F1}"/>
              </a:ext>
            </a:extLst>
          </p:cNvPr>
          <p:cNvCxnSpPr>
            <a:cxnSpLocks/>
          </p:cNvCxnSpPr>
          <p:nvPr/>
        </p:nvCxnSpPr>
        <p:spPr>
          <a:xfrm>
            <a:off x="4760189" y="2694680"/>
            <a:ext cx="87399" cy="130028"/>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Conector recto 25">
            <a:extLst>
              <a:ext uri="{FF2B5EF4-FFF2-40B4-BE49-F238E27FC236}">
                <a16:creationId xmlns:a16="http://schemas.microsoft.com/office/drawing/2014/main" id="{1F374E17-36C2-4633-9EC3-85CCF140D7A5}"/>
              </a:ext>
            </a:extLst>
          </p:cNvPr>
          <p:cNvCxnSpPr>
            <a:cxnSpLocks/>
          </p:cNvCxnSpPr>
          <p:nvPr/>
        </p:nvCxnSpPr>
        <p:spPr>
          <a:xfrm>
            <a:off x="5386591" y="2327856"/>
            <a:ext cx="133637" cy="194028"/>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Conector recto 27">
            <a:extLst>
              <a:ext uri="{FF2B5EF4-FFF2-40B4-BE49-F238E27FC236}">
                <a16:creationId xmlns:a16="http://schemas.microsoft.com/office/drawing/2014/main" id="{913B4AEA-C472-46C1-B59A-146F9EF6C68A}"/>
              </a:ext>
            </a:extLst>
          </p:cNvPr>
          <p:cNvCxnSpPr/>
          <p:nvPr/>
        </p:nvCxnSpPr>
        <p:spPr>
          <a:xfrm flipV="1">
            <a:off x="5520228" y="2019860"/>
            <a:ext cx="539003" cy="502024"/>
          </a:xfrm>
          <a:prstGeom prst="line">
            <a:avLst/>
          </a:prstGeom>
        </p:spPr>
        <p:style>
          <a:lnRef idx="3">
            <a:schemeClr val="accent6"/>
          </a:lnRef>
          <a:fillRef idx="0">
            <a:schemeClr val="accent6"/>
          </a:fillRef>
          <a:effectRef idx="2">
            <a:schemeClr val="accent6"/>
          </a:effectRef>
          <a:fontRef idx="minor">
            <a:schemeClr val="tx1"/>
          </a:fontRef>
        </p:style>
      </p:cxnSp>
      <p:sp>
        <p:nvSpPr>
          <p:cNvPr id="29" name="Elipse 28">
            <a:extLst>
              <a:ext uri="{FF2B5EF4-FFF2-40B4-BE49-F238E27FC236}">
                <a16:creationId xmlns:a16="http://schemas.microsoft.com/office/drawing/2014/main" id="{54EFA8F0-6802-4901-AC40-CCB2E2C3BC16}"/>
              </a:ext>
            </a:extLst>
          </p:cNvPr>
          <p:cNvSpPr/>
          <p:nvPr/>
        </p:nvSpPr>
        <p:spPr>
          <a:xfrm>
            <a:off x="3385509" y="3348410"/>
            <a:ext cx="171043" cy="144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0" name="Elipse 29">
            <a:extLst>
              <a:ext uri="{FF2B5EF4-FFF2-40B4-BE49-F238E27FC236}">
                <a16:creationId xmlns:a16="http://schemas.microsoft.com/office/drawing/2014/main" id="{5D75C221-7329-4AFC-B807-45994C278737}"/>
              </a:ext>
            </a:extLst>
          </p:cNvPr>
          <p:cNvSpPr/>
          <p:nvPr/>
        </p:nvSpPr>
        <p:spPr>
          <a:xfrm>
            <a:off x="6059230" y="1889646"/>
            <a:ext cx="207634" cy="23181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31" name="CuadroTexto 30">
            <a:extLst>
              <a:ext uri="{FF2B5EF4-FFF2-40B4-BE49-F238E27FC236}">
                <a16:creationId xmlns:a16="http://schemas.microsoft.com/office/drawing/2014/main" id="{FF6F4E31-A07D-4B50-A5A1-FB20249D60B8}"/>
              </a:ext>
            </a:extLst>
          </p:cNvPr>
          <p:cNvSpPr txBox="1"/>
          <p:nvPr/>
        </p:nvSpPr>
        <p:spPr>
          <a:xfrm>
            <a:off x="3051313" y="3469050"/>
            <a:ext cx="1803558" cy="369332"/>
          </a:xfrm>
          <a:prstGeom prst="rect">
            <a:avLst/>
          </a:prstGeom>
          <a:noFill/>
        </p:spPr>
        <p:txBody>
          <a:bodyPr wrap="square" rtlCol="0">
            <a:spAutoFit/>
          </a:bodyPr>
          <a:lstStyle/>
          <a:p>
            <a:pPr algn="ctr"/>
            <a:r>
              <a:rPr lang="es-US" b="1" dirty="0"/>
              <a:t>41 676 INEC</a:t>
            </a:r>
          </a:p>
        </p:txBody>
      </p:sp>
      <p:sp>
        <p:nvSpPr>
          <p:cNvPr id="33" name="CuadroTexto 32">
            <a:extLst>
              <a:ext uri="{FF2B5EF4-FFF2-40B4-BE49-F238E27FC236}">
                <a16:creationId xmlns:a16="http://schemas.microsoft.com/office/drawing/2014/main" id="{3F2A5E70-94BD-48AD-816F-1D4A1FC6D847}"/>
              </a:ext>
            </a:extLst>
          </p:cNvPr>
          <p:cNvSpPr txBox="1"/>
          <p:nvPr/>
        </p:nvSpPr>
        <p:spPr>
          <a:xfrm>
            <a:off x="5117089" y="1584184"/>
            <a:ext cx="1657241" cy="369332"/>
          </a:xfrm>
          <a:prstGeom prst="rect">
            <a:avLst/>
          </a:prstGeom>
          <a:noFill/>
        </p:spPr>
        <p:txBody>
          <a:bodyPr wrap="square" rtlCol="0">
            <a:spAutoFit/>
          </a:bodyPr>
          <a:lstStyle/>
          <a:p>
            <a:pPr algn="ctr"/>
            <a:r>
              <a:rPr lang="es-US" b="1" dirty="0"/>
              <a:t>122 280 INEC</a:t>
            </a:r>
          </a:p>
        </p:txBody>
      </p:sp>
      <p:sp>
        <p:nvSpPr>
          <p:cNvPr id="34" name="CuadroTexto 33">
            <a:extLst>
              <a:ext uri="{FF2B5EF4-FFF2-40B4-BE49-F238E27FC236}">
                <a16:creationId xmlns:a16="http://schemas.microsoft.com/office/drawing/2014/main" id="{620C7B7E-2D62-4599-BD22-5EBBBCB4967E}"/>
              </a:ext>
            </a:extLst>
          </p:cNvPr>
          <p:cNvSpPr txBox="1"/>
          <p:nvPr/>
        </p:nvSpPr>
        <p:spPr>
          <a:xfrm>
            <a:off x="1566052" y="5694910"/>
            <a:ext cx="1129350" cy="954107"/>
          </a:xfrm>
          <a:prstGeom prst="rect">
            <a:avLst/>
          </a:prstGeom>
          <a:noFill/>
        </p:spPr>
        <p:txBody>
          <a:bodyPr wrap="square" rtlCol="0">
            <a:spAutoFit/>
          </a:bodyPr>
          <a:lstStyle/>
          <a:p>
            <a:pPr algn="ctr"/>
            <a:r>
              <a:rPr lang="es-US" sz="1400" b="1" dirty="0"/>
              <a:t>Ex Ordenanza 048 </a:t>
            </a:r>
          </a:p>
          <a:p>
            <a:pPr algn="ctr"/>
            <a:r>
              <a:rPr lang="es-US" sz="1400" b="1" dirty="0"/>
              <a:t>15-04-11</a:t>
            </a:r>
          </a:p>
        </p:txBody>
      </p:sp>
      <p:sp>
        <p:nvSpPr>
          <p:cNvPr id="36" name="CuadroTexto 35">
            <a:extLst>
              <a:ext uri="{FF2B5EF4-FFF2-40B4-BE49-F238E27FC236}">
                <a16:creationId xmlns:a16="http://schemas.microsoft.com/office/drawing/2014/main" id="{A5C6EA1A-693B-4F75-8AC8-BAA6AAF20A6F}"/>
              </a:ext>
            </a:extLst>
          </p:cNvPr>
          <p:cNvSpPr txBox="1"/>
          <p:nvPr/>
        </p:nvSpPr>
        <p:spPr>
          <a:xfrm>
            <a:off x="2885405" y="5694908"/>
            <a:ext cx="1129350" cy="523220"/>
          </a:xfrm>
          <a:prstGeom prst="rect">
            <a:avLst/>
          </a:prstGeom>
          <a:noFill/>
        </p:spPr>
        <p:txBody>
          <a:bodyPr wrap="square" rtlCol="0">
            <a:spAutoFit/>
          </a:bodyPr>
          <a:lstStyle/>
          <a:p>
            <a:pPr algn="ctr"/>
            <a:r>
              <a:rPr lang="es-US" sz="1400" b="1" dirty="0"/>
              <a:t>Estudio</a:t>
            </a:r>
          </a:p>
          <a:p>
            <a:pPr algn="ctr"/>
            <a:r>
              <a:rPr lang="es-US" sz="1400" b="1" dirty="0"/>
              <a:t>Dr. Grijalva</a:t>
            </a:r>
          </a:p>
        </p:txBody>
      </p:sp>
      <p:sp>
        <p:nvSpPr>
          <p:cNvPr id="37" name="CuadroTexto 36">
            <a:extLst>
              <a:ext uri="{FF2B5EF4-FFF2-40B4-BE49-F238E27FC236}">
                <a16:creationId xmlns:a16="http://schemas.microsoft.com/office/drawing/2014/main" id="{3C6A014B-B749-4663-AAAA-54BEEBA8B440}"/>
              </a:ext>
            </a:extLst>
          </p:cNvPr>
          <p:cNvSpPr txBox="1"/>
          <p:nvPr/>
        </p:nvSpPr>
        <p:spPr>
          <a:xfrm>
            <a:off x="4239213" y="5686813"/>
            <a:ext cx="1129350" cy="1169551"/>
          </a:xfrm>
          <a:prstGeom prst="rect">
            <a:avLst/>
          </a:prstGeom>
          <a:noFill/>
        </p:spPr>
        <p:txBody>
          <a:bodyPr wrap="square" rtlCol="0">
            <a:spAutoFit/>
          </a:bodyPr>
          <a:lstStyle/>
          <a:p>
            <a:pPr algn="ctr"/>
            <a:r>
              <a:rPr lang="es-US" sz="1400" b="1" dirty="0"/>
              <a:t>Proyecto Manejo de Fauna Urbana</a:t>
            </a:r>
          </a:p>
          <a:p>
            <a:pPr algn="ctr"/>
            <a:r>
              <a:rPr lang="es-US" sz="1400" b="1" dirty="0"/>
              <a:t>“Urbanimal”</a:t>
            </a:r>
          </a:p>
        </p:txBody>
      </p:sp>
      <p:sp>
        <p:nvSpPr>
          <p:cNvPr id="38" name="CuadroTexto 37">
            <a:extLst>
              <a:ext uri="{FF2B5EF4-FFF2-40B4-BE49-F238E27FC236}">
                <a16:creationId xmlns:a16="http://schemas.microsoft.com/office/drawing/2014/main" id="{3051AF35-22D4-4927-90F7-2E7C8DFCA7BA}"/>
              </a:ext>
            </a:extLst>
          </p:cNvPr>
          <p:cNvSpPr txBox="1"/>
          <p:nvPr/>
        </p:nvSpPr>
        <p:spPr>
          <a:xfrm>
            <a:off x="5644980" y="5694907"/>
            <a:ext cx="1129350" cy="738664"/>
          </a:xfrm>
          <a:prstGeom prst="rect">
            <a:avLst/>
          </a:prstGeom>
          <a:noFill/>
        </p:spPr>
        <p:txBody>
          <a:bodyPr wrap="square" rtlCol="0">
            <a:spAutoFit/>
          </a:bodyPr>
          <a:lstStyle/>
          <a:p>
            <a:pPr algn="ctr"/>
            <a:r>
              <a:rPr lang="es-US" sz="1400" b="1" dirty="0"/>
              <a:t>Estudio</a:t>
            </a:r>
          </a:p>
          <a:p>
            <a:pPr algn="ctr"/>
            <a:r>
              <a:rPr lang="es-US" sz="1400" b="1" dirty="0" err="1"/>
              <a:t>Dra</a:t>
            </a:r>
            <a:r>
              <a:rPr lang="es-US" sz="1400" b="1" dirty="0"/>
              <a:t> De la Torre</a:t>
            </a:r>
          </a:p>
        </p:txBody>
      </p:sp>
      <p:sp>
        <p:nvSpPr>
          <p:cNvPr id="39" name="CuadroTexto 38">
            <a:extLst>
              <a:ext uri="{FF2B5EF4-FFF2-40B4-BE49-F238E27FC236}">
                <a16:creationId xmlns:a16="http://schemas.microsoft.com/office/drawing/2014/main" id="{5B96A207-FCAF-4B6C-B120-B4F836F7CF49}"/>
              </a:ext>
            </a:extLst>
          </p:cNvPr>
          <p:cNvSpPr txBox="1"/>
          <p:nvPr/>
        </p:nvSpPr>
        <p:spPr>
          <a:xfrm>
            <a:off x="7050754" y="5639134"/>
            <a:ext cx="1358630" cy="738664"/>
          </a:xfrm>
          <a:prstGeom prst="rect">
            <a:avLst/>
          </a:prstGeom>
          <a:noFill/>
        </p:spPr>
        <p:txBody>
          <a:bodyPr wrap="square" rtlCol="0">
            <a:spAutoFit/>
          </a:bodyPr>
          <a:lstStyle/>
          <a:p>
            <a:pPr algn="ctr"/>
            <a:r>
              <a:rPr lang="es-US" sz="1400" b="1" dirty="0">
                <a:solidFill>
                  <a:srgbClr val="0070C0"/>
                </a:solidFill>
              </a:rPr>
              <a:t>Necesidad de sustitutiva de la Ordenanza</a:t>
            </a:r>
          </a:p>
        </p:txBody>
      </p:sp>
      <p:cxnSp>
        <p:nvCxnSpPr>
          <p:cNvPr id="41" name="Conector recto 40">
            <a:extLst>
              <a:ext uri="{FF2B5EF4-FFF2-40B4-BE49-F238E27FC236}">
                <a16:creationId xmlns:a16="http://schemas.microsoft.com/office/drawing/2014/main" id="{A5D14A14-1AE8-4431-B13F-F53DE2033EDB}"/>
              </a:ext>
            </a:extLst>
          </p:cNvPr>
          <p:cNvCxnSpPr>
            <a:cxnSpLocks/>
            <a:stCxn id="30" idx="6"/>
          </p:cNvCxnSpPr>
          <p:nvPr/>
        </p:nvCxnSpPr>
        <p:spPr>
          <a:xfrm flipV="1">
            <a:off x="6266864" y="1416934"/>
            <a:ext cx="1282666" cy="588616"/>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
        <p:nvSpPr>
          <p:cNvPr id="42" name="CuadroTexto 41">
            <a:extLst>
              <a:ext uri="{FF2B5EF4-FFF2-40B4-BE49-F238E27FC236}">
                <a16:creationId xmlns:a16="http://schemas.microsoft.com/office/drawing/2014/main" id="{901382C9-24E5-4285-9116-C186D6AC5CA5}"/>
              </a:ext>
            </a:extLst>
          </p:cNvPr>
          <p:cNvSpPr txBox="1"/>
          <p:nvPr/>
        </p:nvSpPr>
        <p:spPr>
          <a:xfrm>
            <a:off x="5908296" y="984116"/>
            <a:ext cx="1628313" cy="338554"/>
          </a:xfrm>
          <a:prstGeom prst="rect">
            <a:avLst/>
          </a:prstGeom>
          <a:noFill/>
        </p:spPr>
        <p:txBody>
          <a:bodyPr wrap="square" rtlCol="0">
            <a:spAutoFit/>
          </a:bodyPr>
          <a:lstStyle/>
          <a:p>
            <a:pPr algn="ctr"/>
            <a:r>
              <a:rPr lang="es-US" sz="1600" b="1" dirty="0"/>
              <a:t>Desconocido</a:t>
            </a:r>
          </a:p>
        </p:txBody>
      </p:sp>
      <p:sp>
        <p:nvSpPr>
          <p:cNvPr id="43" name="Elipse 42">
            <a:extLst>
              <a:ext uri="{FF2B5EF4-FFF2-40B4-BE49-F238E27FC236}">
                <a16:creationId xmlns:a16="http://schemas.microsoft.com/office/drawing/2014/main" id="{B5438E0D-CC3A-4998-B41D-674C8719EAA9}"/>
              </a:ext>
            </a:extLst>
          </p:cNvPr>
          <p:cNvSpPr/>
          <p:nvPr/>
        </p:nvSpPr>
        <p:spPr>
          <a:xfrm>
            <a:off x="7565622" y="1322671"/>
            <a:ext cx="191541" cy="2243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4" name="Estrella: 5 puntas 43">
            <a:extLst>
              <a:ext uri="{FF2B5EF4-FFF2-40B4-BE49-F238E27FC236}">
                <a16:creationId xmlns:a16="http://schemas.microsoft.com/office/drawing/2014/main" id="{B37B67D2-DE34-4E70-A3F5-1508431FBA6E}"/>
              </a:ext>
            </a:extLst>
          </p:cNvPr>
          <p:cNvSpPr/>
          <p:nvPr/>
        </p:nvSpPr>
        <p:spPr>
          <a:xfrm>
            <a:off x="7536609" y="3917952"/>
            <a:ext cx="164468" cy="2164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5" name="CuadroTexto 44">
            <a:extLst>
              <a:ext uri="{FF2B5EF4-FFF2-40B4-BE49-F238E27FC236}">
                <a16:creationId xmlns:a16="http://schemas.microsoft.com/office/drawing/2014/main" id="{2A0EE144-C5CC-49C2-98CD-5A9C04F45CA5}"/>
              </a:ext>
            </a:extLst>
          </p:cNvPr>
          <p:cNvSpPr txBox="1"/>
          <p:nvPr/>
        </p:nvSpPr>
        <p:spPr>
          <a:xfrm>
            <a:off x="2831070" y="3741753"/>
            <a:ext cx="2380701" cy="307777"/>
          </a:xfrm>
          <a:prstGeom prst="rect">
            <a:avLst/>
          </a:prstGeom>
          <a:noFill/>
        </p:spPr>
        <p:txBody>
          <a:bodyPr wrap="square" rtlCol="0">
            <a:spAutoFit/>
          </a:bodyPr>
          <a:lstStyle/>
          <a:p>
            <a:pPr algn="ctr"/>
            <a:r>
              <a:rPr lang="es-US" sz="1400" b="1" dirty="0"/>
              <a:t>1 perro/74 hab. (Urbana)</a:t>
            </a:r>
          </a:p>
        </p:txBody>
      </p:sp>
      <p:sp>
        <p:nvSpPr>
          <p:cNvPr id="48" name="CuadroTexto 47">
            <a:extLst>
              <a:ext uri="{FF2B5EF4-FFF2-40B4-BE49-F238E27FC236}">
                <a16:creationId xmlns:a16="http://schemas.microsoft.com/office/drawing/2014/main" id="{C0577777-2094-4F9A-98AF-7D4E5E5FFF6E}"/>
              </a:ext>
            </a:extLst>
          </p:cNvPr>
          <p:cNvSpPr txBox="1"/>
          <p:nvPr/>
        </p:nvSpPr>
        <p:spPr>
          <a:xfrm>
            <a:off x="5651739" y="2259364"/>
            <a:ext cx="1967104" cy="307777"/>
          </a:xfrm>
          <a:prstGeom prst="rect">
            <a:avLst/>
          </a:prstGeom>
          <a:noFill/>
        </p:spPr>
        <p:txBody>
          <a:bodyPr wrap="square" rtlCol="0">
            <a:spAutoFit/>
          </a:bodyPr>
          <a:lstStyle/>
          <a:p>
            <a:pPr algn="ctr"/>
            <a:r>
              <a:rPr lang="es-US" sz="1400" b="1" dirty="0"/>
              <a:t>1 perro/18 hab. (Rural)</a:t>
            </a:r>
          </a:p>
        </p:txBody>
      </p:sp>
      <p:sp>
        <p:nvSpPr>
          <p:cNvPr id="49" name="CuadroTexto 48">
            <a:extLst>
              <a:ext uri="{FF2B5EF4-FFF2-40B4-BE49-F238E27FC236}">
                <a16:creationId xmlns:a16="http://schemas.microsoft.com/office/drawing/2014/main" id="{FCF4A8D6-57A4-446C-8057-0246AA71A5DC}"/>
              </a:ext>
            </a:extLst>
          </p:cNvPr>
          <p:cNvSpPr txBox="1"/>
          <p:nvPr/>
        </p:nvSpPr>
        <p:spPr>
          <a:xfrm>
            <a:off x="5690499" y="2538758"/>
            <a:ext cx="2281831" cy="307777"/>
          </a:xfrm>
          <a:prstGeom prst="rect">
            <a:avLst/>
          </a:prstGeom>
          <a:noFill/>
        </p:spPr>
        <p:txBody>
          <a:bodyPr wrap="square" rtlCol="0">
            <a:spAutoFit/>
          </a:bodyPr>
          <a:lstStyle/>
          <a:p>
            <a:pPr algn="ctr"/>
            <a:r>
              <a:rPr lang="es-US" sz="1400" b="1" dirty="0"/>
              <a:t>1 perro/26 hab. (Urbana)</a:t>
            </a:r>
          </a:p>
        </p:txBody>
      </p:sp>
      <p:sp>
        <p:nvSpPr>
          <p:cNvPr id="51" name="CuadroTexto 50">
            <a:extLst>
              <a:ext uri="{FF2B5EF4-FFF2-40B4-BE49-F238E27FC236}">
                <a16:creationId xmlns:a16="http://schemas.microsoft.com/office/drawing/2014/main" id="{98912B27-CA4A-415B-9983-C02784591E2D}"/>
              </a:ext>
            </a:extLst>
          </p:cNvPr>
          <p:cNvSpPr txBox="1"/>
          <p:nvPr/>
        </p:nvSpPr>
        <p:spPr>
          <a:xfrm>
            <a:off x="3025980" y="3958770"/>
            <a:ext cx="1892784" cy="307777"/>
          </a:xfrm>
          <a:prstGeom prst="rect">
            <a:avLst/>
          </a:prstGeom>
          <a:noFill/>
        </p:spPr>
        <p:txBody>
          <a:bodyPr wrap="square" rtlCol="0">
            <a:spAutoFit/>
          </a:bodyPr>
          <a:lstStyle/>
          <a:p>
            <a:pPr algn="ctr"/>
            <a:r>
              <a:rPr lang="es-US" sz="1400" b="1" dirty="0"/>
              <a:t>1 perro/47 hab. (Rural)</a:t>
            </a:r>
          </a:p>
        </p:txBody>
      </p:sp>
      <p:cxnSp>
        <p:nvCxnSpPr>
          <p:cNvPr id="40"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46" name="CuadroTexto 5">
            <a:extLst>
              <a:ext uri="{FF2B5EF4-FFF2-40B4-BE49-F238E27FC236}">
                <a16:creationId xmlns:a16="http://schemas.microsoft.com/office/drawing/2014/main" id="{42B10E63-22B1-427C-85E9-89A0AA1CDBC6}"/>
              </a:ext>
            </a:extLst>
          </p:cNvPr>
          <p:cNvSpPr txBox="1"/>
          <p:nvPr/>
        </p:nvSpPr>
        <p:spPr>
          <a:xfrm>
            <a:off x="6393160" y="293167"/>
            <a:ext cx="2979477"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sp>
        <p:nvSpPr>
          <p:cNvPr id="50" name="Título 1"/>
          <p:cNvSpPr txBox="1">
            <a:spLocks/>
          </p:cNvSpPr>
          <p:nvPr/>
        </p:nvSpPr>
        <p:spPr>
          <a:xfrm>
            <a:off x="1293739" y="1432674"/>
            <a:ext cx="4312682" cy="669486"/>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b="1" dirty="0">
                <a:solidFill>
                  <a:srgbClr val="FF0000"/>
                </a:solidFill>
              </a:rPr>
              <a:t>Tenencia</a:t>
            </a:r>
            <a:endParaRPr lang="es-EC" dirty="0">
              <a:solidFill>
                <a:srgbClr val="FF0000"/>
              </a:solidFill>
            </a:endParaRPr>
          </a:p>
        </p:txBody>
      </p:sp>
    </p:spTree>
    <p:extLst>
      <p:ext uri="{BB962C8B-B14F-4D97-AF65-F5344CB8AC3E}">
        <p14:creationId xmlns:p14="http://schemas.microsoft.com/office/powerpoint/2010/main" val="40647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4488" y="1616531"/>
            <a:ext cx="5177781" cy="4525963"/>
          </a:xfrm>
        </p:spPr>
        <p:txBody>
          <a:bodyPr>
            <a:normAutofit lnSpcReduction="10000"/>
          </a:bodyPr>
          <a:lstStyle/>
          <a:p>
            <a:r>
              <a:rPr lang="es-EC" dirty="0">
                <a:solidFill>
                  <a:srgbClr val="002060"/>
                </a:solidFill>
              </a:rPr>
              <a:t>Conceptualización errada </a:t>
            </a:r>
          </a:p>
          <a:p>
            <a:pPr lvl="1"/>
            <a:r>
              <a:rPr lang="es-EC" dirty="0">
                <a:solidFill>
                  <a:srgbClr val="002060"/>
                </a:solidFill>
              </a:rPr>
              <a:t>Dueño VS Tenedor responsable permanente  o representante</a:t>
            </a:r>
          </a:p>
          <a:p>
            <a:r>
              <a:rPr lang="es-EC" dirty="0">
                <a:solidFill>
                  <a:srgbClr val="002060"/>
                </a:solidFill>
              </a:rPr>
              <a:t>Afectación a la convivencia ciudadana </a:t>
            </a:r>
          </a:p>
          <a:p>
            <a:r>
              <a:rPr lang="es-EC" dirty="0">
                <a:solidFill>
                  <a:srgbClr val="002060"/>
                </a:solidFill>
              </a:rPr>
              <a:t>Falta de conciencia y conocimiento referente al bienestar animal</a:t>
            </a:r>
          </a:p>
        </p:txBody>
      </p:sp>
      <p:sp>
        <p:nvSpPr>
          <p:cNvPr id="4" name="Título 3"/>
          <p:cNvSpPr>
            <a:spLocks noGrp="1"/>
          </p:cNvSpPr>
          <p:nvPr>
            <p:ph type="title"/>
          </p:nvPr>
        </p:nvSpPr>
        <p:spPr>
          <a:xfrm>
            <a:off x="737108" y="125760"/>
            <a:ext cx="6650571" cy="1143000"/>
          </a:xfrm>
        </p:spPr>
        <p:txBody>
          <a:bodyPr>
            <a:normAutofit/>
          </a:bodyPr>
          <a:lstStyle/>
          <a:p>
            <a:pPr algn="l"/>
            <a:r>
              <a:rPr lang="es-EC" sz="3500" b="1" dirty="0">
                <a:solidFill>
                  <a:srgbClr val="FF0000"/>
                </a:solidFill>
              </a:rPr>
              <a:t>Tenencia</a:t>
            </a:r>
            <a:endParaRPr lang="es-EC" sz="3500" dirty="0">
              <a:solidFill>
                <a:srgbClr val="FF0000"/>
              </a:solidFill>
            </a:endParaRPr>
          </a:p>
        </p:txBody>
      </p:sp>
      <p:cxnSp>
        <p:nvCxnSpPr>
          <p:cNvPr id="5"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id="{42B10E63-22B1-427C-85E9-89A0AA1CDBC6}"/>
              </a:ext>
            </a:extLst>
          </p:cNvPr>
          <p:cNvSpPr txBox="1"/>
          <p:nvPr/>
        </p:nvSpPr>
        <p:spPr>
          <a:xfrm>
            <a:off x="6393160" y="293167"/>
            <a:ext cx="2979477" cy="615553"/>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9498" r="8080"/>
          <a:stretch/>
        </p:blipFill>
        <p:spPr>
          <a:xfrm>
            <a:off x="5673080" y="1600201"/>
            <a:ext cx="3744416" cy="2587749"/>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85" y="4519391"/>
            <a:ext cx="3722847" cy="2094102"/>
          </a:xfrm>
          <a:prstGeom prst="rect">
            <a:avLst/>
          </a:prstGeom>
        </p:spPr>
      </p:pic>
    </p:spTree>
    <p:extLst>
      <p:ext uri="{BB962C8B-B14F-4D97-AF65-F5344CB8AC3E}">
        <p14:creationId xmlns:p14="http://schemas.microsoft.com/office/powerpoint/2010/main" val="41518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6" name="CuadroTexto 5">
            <a:extLst>
              <a:ext uri="{FF2B5EF4-FFF2-40B4-BE49-F238E27FC236}">
                <a16:creationId xmlns:a16="http://schemas.microsoft.com/office/drawing/2014/main" id="{42B10E63-22B1-427C-85E9-89A0AA1CDBC6}"/>
              </a:ext>
            </a:extLst>
          </p:cNvPr>
          <p:cNvSpPr txBox="1"/>
          <p:nvPr/>
        </p:nvSpPr>
        <p:spPr>
          <a:xfrm>
            <a:off x="6965789" y="183164"/>
            <a:ext cx="2406848" cy="861774"/>
          </a:xfrm>
          <a:prstGeom prst="rect">
            <a:avLst/>
          </a:prstGeom>
          <a:noFill/>
        </p:spPr>
        <p:txBody>
          <a:bodyPr wrap="square" rtlCol="0">
            <a:spAutoFit/>
          </a:bodyPr>
          <a:lstStyle/>
          <a:p>
            <a:pPr algn="r"/>
            <a:r>
              <a:rPr lang="es-US" b="1" dirty="0">
                <a:solidFill>
                  <a:schemeClr val="accent1">
                    <a:lumMod val="50000"/>
                  </a:schemeClr>
                </a:solidFill>
              </a:rPr>
              <a:t>Comisión de Salud</a:t>
            </a:r>
          </a:p>
          <a:p>
            <a:pPr algn="r"/>
            <a:r>
              <a:rPr lang="es-US" sz="1600" dirty="0">
                <a:solidFill>
                  <a:srgbClr val="FF0000"/>
                </a:solidFill>
              </a:rPr>
              <a:t>Concejo Metropolitano de Quito</a:t>
            </a:r>
          </a:p>
        </p:txBody>
      </p:sp>
      <p:graphicFrame>
        <p:nvGraphicFramePr>
          <p:cNvPr id="7" name="Diagrama 3">
            <a:extLst>
              <a:ext uri="{FF2B5EF4-FFF2-40B4-BE49-F238E27FC236}">
                <a16:creationId xmlns:a16="http://schemas.microsoft.com/office/drawing/2014/main" id="{6F173C3E-4133-4DCB-B545-ED47D3E67F87}"/>
              </a:ext>
            </a:extLst>
          </p:cNvPr>
          <p:cNvGraphicFramePr/>
          <p:nvPr>
            <p:extLst>
              <p:ext uri="{D42A27DB-BD31-4B8C-83A1-F6EECF244321}">
                <p14:modId xmlns:p14="http://schemas.microsoft.com/office/powerpoint/2010/main" val="1433746539"/>
              </p:ext>
            </p:extLst>
          </p:nvPr>
        </p:nvGraphicFramePr>
        <p:xfrm>
          <a:off x="3383247" y="1131572"/>
          <a:ext cx="6275103" cy="487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contenido 2">
            <a:extLst>
              <a:ext uri="{FF2B5EF4-FFF2-40B4-BE49-F238E27FC236}">
                <a16:creationId xmlns:a16="http://schemas.microsoft.com/office/drawing/2014/main" id="{64C5C040-94F6-4C2E-8AA4-5C595CA45E18}"/>
              </a:ext>
            </a:extLst>
          </p:cNvPr>
          <p:cNvSpPr txBox="1">
            <a:spLocks/>
          </p:cNvSpPr>
          <p:nvPr/>
        </p:nvSpPr>
        <p:spPr>
          <a:xfrm>
            <a:off x="506506" y="2997768"/>
            <a:ext cx="3510390" cy="1437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5000" b="1" dirty="0">
                <a:solidFill>
                  <a:srgbClr val="002060"/>
                </a:solidFill>
                <a:effectLst>
                  <a:outerShdw blurRad="38100" dist="38100" dir="2700000" algn="tl">
                    <a:srgbClr val="000000">
                      <a:alpha val="43137"/>
                    </a:srgbClr>
                  </a:outerShdw>
                </a:effectLst>
              </a:rPr>
              <a:t>BIENESTAR ANIMAL</a:t>
            </a:r>
          </a:p>
          <a:p>
            <a:endParaRPr lang="es-US" sz="5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822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32520" y="1443522"/>
            <a:ext cx="7078357" cy="2015936"/>
          </a:xfrm>
          <a:prstGeom prst="rect">
            <a:avLst/>
          </a:prstGeom>
          <a:noFill/>
        </p:spPr>
        <p:txBody>
          <a:bodyPr wrap="square" rtlCol="0">
            <a:spAutoFit/>
          </a:bodyPr>
          <a:lstStyle/>
          <a:p>
            <a:pPr marL="285750" indent="-285750">
              <a:buFont typeface="Arial" pitchFamily="34" charset="0"/>
              <a:buChar char="•"/>
            </a:pPr>
            <a:r>
              <a:rPr lang="es-419" sz="2500" b="1" dirty="0">
                <a:solidFill>
                  <a:srgbClr val="002060"/>
                </a:solidFill>
                <a:effectLst>
                  <a:outerShdw blurRad="38100" dist="38100" dir="2700000" algn="tl">
                    <a:srgbClr val="000000">
                      <a:alpha val="43137"/>
                    </a:srgbClr>
                  </a:outerShdw>
                </a:effectLst>
              </a:rPr>
              <a:t>Animales destinados a compañ</a:t>
            </a:r>
            <a:r>
              <a:rPr lang="es-ES" sz="2500" b="1" dirty="0">
                <a:solidFill>
                  <a:srgbClr val="002060"/>
                </a:solidFill>
                <a:effectLst>
                  <a:outerShdw blurRad="38100" dist="38100" dir="2700000" algn="tl">
                    <a:srgbClr val="000000">
                      <a:alpha val="43137"/>
                    </a:srgbClr>
                  </a:outerShdw>
                </a:effectLst>
              </a:rPr>
              <a:t>í</a:t>
            </a:r>
            <a:r>
              <a:rPr lang="es-419" sz="2500" b="1" dirty="0">
                <a:solidFill>
                  <a:srgbClr val="002060"/>
                </a:solidFill>
                <a:effectLst>
                  <a:outerShdw blurRad="38100" dist="38100" dir="2700000" algn="tl">
                    <a:srgbClr val="000000">
                      <a:alpha val="43137"/>
                    </a:srgbClr>
                  </a:outerShdw>
                </a:effectLst>
              </a:rPr>
              <a:t>a</a:t>
            </a:r>
          </a:p>
          <a:p>
            <a:pPr marL="285750" indent="-285750">
              <a:buFont typeface="Arial" pitchFamily="34" charset="0"/>
              <a:buChar char="•"/>
            </a:pPr>
            <a:r>
              <a:rPr lang="es-419" sz="2500" b="1" dirty="0">
                <a:solidFill>
                  <a:srgbClr val="002060"/>
                </a:solidFill>
                <a:effectLst>
                  <a:outerShdw blurRad="38100" dist="38100" dir="2700000" algn="tl">
                    <a:srgbClr val="000000">
                      <a:alpha val="43137"/>
                    </a:srgbClr>
                  </a:outerShdw>
                </a:effectLst>
              </a:rPr>
              <a:t>Animales destinados a entretenimiento </a:t>
            </a:r>
          </a:p>
          <a:p>
            <a:pPr marL="285750" indent="-285750">
              <a:buFont typeface="Arial" pitchFamily="34" charset="0"/>
              <a:buChar char="•"/>
            </a:pPr>
            <a:r>
              <a:rPr lang="es-419" sz="2500" b="1" dirty="0">
                <a:solidFill>
                  <a:srgbClr val="002060"/>
                </a:solidFill>
                <a:effectLst>
                  <a:outerShdw blurRad="38100" dist="38100" dir="2700000" algn="tl">
                    <a:srgbClr val="000000">
                      <a:alpha val="43137"/>
                    </a:srgbClr>
                  </a:outerShdw>
                </a:effectLst>
              </a:rPr>
              <a:t>Animales destiandos a consumo</a:t>
            </a:r>
          </a:p>
          <a:p>
            <a:pPr marL="285750" indent="-285750">
              <a:buFont typeface="Arial" pitchFamily="34" charset="0"/>
              <a:buChar char="•"/>
            </a:pPr>
            <a:r>
              <a:rPr lang="es-419" sz="2500" b="1" dirty="0">
                <a:solidFill>
                  <a:srgbClr val="002060"/>
                </a:solidFill>
                <a:effectLst>
                  <a:outerShdw blurRad="38100" dist="38100" dir="2700000" algn="tl">
                    <a:srgbClr val="000000">
                      <a:alpha val="43137"/>
                    </a:srgbClr>
                  </a:outerShdw>
                </a:effectLst>
              </a:rPr>
              <a:t>Animales destinados a trabajo, oficio o asistencia</a:t>
            </a:r>
          </a:p>
          <a:p>
            <a:pPr marL="285750" indent="-285750">
              <a:buFont typeface="Arial" pitchFamily="34" charset="0"/>
              <a:buChar char="•"/>
            </a:pPr>
            <a:r>
              <a:rPr lang="es-419" sz="2500" b="1" dirty="0">
                <a:solidFill>
                  <a:srgbClr val="002060"/>
                </a:solidFill>
                <a:effectLst>
                  <a:outerShdw blurRad="38100" dist="38100" dir="2700000" algn="tl">
                    <a:srgbClr val="000000">
                      <a:alpha val="43137"/>
                    </a:srgbClr>
                  </a:outerShdw>
                </a:effectLst>
              </a:rPr>
              <a:t>Animales destinados a experimentación </a:t>
            </a:r>
            <a:endParaRPr lang="es-ES" sz="2500" b="1" dirty="0">
              <a:solidFill>
                <a:srgbClr val="002060"/>
              </a:solidFill>
              <a:effectLst>
                <a:outerShdw blurRad="38100" dist="38100" dir="2700000" algn="tl">
                  <a:srgbClr val="000000">
                    <a:alpha val="43137"/>
                  </a:srgbClr>
                </a:outerShdw>
              </a:effectLst>
            </a:endParaRPr>
          </a:p>
        </p:txBody>
      </p:sp>
      <p:pic>
        <p:nvPicPr>
          <p:cNvPr id="9" name="Picture 9"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476" y="4635552"/>
            <a:ext cx="2879059" cy="1968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Resultado de imagen para leche de burra en qu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08" y="3645024"/>
            <a:ext cx="1919415" cy="31498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3">
            <a:extLst>
              <a:ext uri="{FF2B5EF4-FFF2-40B4-BE49-F238E27FC236}">
                <a16:creationId xmlns:a16="http://schemas.microsoft.com/office/drawing/2014/main" id="{4C14D953-9916-44DC-9CD6-7A7007988408}"/>
              </a:ext>
            </a:extLst>
          </p:cNvPr>
          <p:cNvCxnSpPr/>
          <p:nvPr/>
        </p:nvCxnSpPr>
        <p:spPr>
          <a:xfrm>
            <a:off x="737109" y="989104"/>
            <a:ext cx="8543925" cy="0"/>
          </a:xfrm>
          <a:prstGeom prst="line">
            <a:avLst/>
          </a:prstGeom>
          <a:ln w="38100">
            <a:solidFill>
              <a:srgbClr val="002060"/>
            </a:solidFill>
          </a:ln>
        </p:spPr>
        <p:style>
          <a:lnRef idx="3">
            <a:schemeClr val="accent2"/>
          </a:lnRef>
          <a:fillRef idx="0">
            <a:schemeClr val="accent2"/>
          </a:fillRef>
          <a:effectRef idx="2">
            <a:schemeClr val="accent2"/>
          </a:effectRef>
          <a:fontRef idx="minor">
            <a:schemeClr val="tx1"/>
          </a:fontRef>
        </p:style>
      </p:cxnSp>
      <p:sp>
        <p:nvSpPr>
          <p:cNvPr id="14" name="13 Rectángulo"/>
          <p:cNvSpPr/>
          <p:nvPr/>
        </p:nvSpPr>
        <p:spPr>
          <a:xfrm>
            <a:off x="4699107" y="188640"/>
            <a:ext cx="4953000" cy="646331"/>
          </a:xfrm>
          <a:prstGeom prst="rect">
            <a:avLst/>
          </a:prstGeom>
        </p:spPr>
        <p:txBody>
          <a:bodyPr>
            <a:spAutoFit/>
          </a:bodyPr>
          <a:lstStyle/>
          <a:p>
            <a:pPr algn="r"/>
            <a:r>
              <a:rPr lang="es-US" b="1" dirty="0">
                <a:solidFill>
                  <a:schemeClr val="accent1">
                    <a:lumMod val="50000"/>
                  </a:schemeClr>
                </a:solidFill>
              </a:rPr>
              <a:t>Comisión de Salud</a:t>
            </a:r>
          </a:p>
          <a:p>
            <a:pPr algn="r"/>
            <a:r>
              <a:rPr lang="es-US" dirty="0">
                <a:solidFill>
                  <a:srgbClr val="FF0000"/>
                </a:solidFill>
              </a:rPr>
              <a:t>Concejo Metropolitano de Quito</a:t>
            </a:r>
          </a:p>
        </p:txBody>
      </p:sp>
      <p:pic>
        <p:nvPicPr>
          <p:cNvPr id="1028" name="Picture 4" descr="Resultado de imagen para chanchos en qu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999" y="4045492"/>
            <a:ext cx="3611001" cy="2749341"/>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1208584" y="200834"/>
            <a:ext cx="4032448" cy="707886"/>
          </a:xfrm>
          <a:prstGeom prst="rect">
            <a:avLst/>
          </a:prstGeom>
          <a:noFill/>
        </p:spPr>
        <p:txBody>
          <a:bodyPr wrap="square" rtlCol="0">
            <a:spAutoFit/>
          </a:bodyPr>
          <a:lstStyle/>
          <a:p>
            <a:pPr algn="ctr"/>
            <a:r>
              <a:rPr lang="es-419" sz="4000" b="1" dirty="0">
                <a:solidFill>
                  <a:srgbClr val="FF0000"/>
                </a:solidFill>
              </a:rPr>
              <a:t>C.O.AM</a:t>
            </a:r>
            <a:endParaRPr lang="es-ES" sz="4000" b="1" dirty="0">
              <a:solidFill>
                <a:srgbClr val="FF0000"/>
              </a:solidFill>
            </a:endParaRPr>
          </a:p>
        </p:txBody>
      </p:sp>
      <p:pic>
        <p:nvPicPr>
          <p:cNvPr id="2" name="Picture 2" descr="A la izquierda, un cerdo ibérico en la dehesa extremeña. A la derecha, una explotación intensiva.">
            <a:extLst>
              <a:ext uri="{FF2B5EF4-FFF2-40B4-BE49-F238E27FC236}">
                <a16:creationId xmlns:a16="http://schemas.microsoft.com/office/drawing/2014/main" id="{01021DBE-EB54-4A88-877D-DFFA9B1DC0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765"/>
          <a:stretch/>
        </p:blipFill>
        <p:spPr bwMode="auto">
          <a:xfrm>
            <a:off x="7510707" y="1518870"/>
            <a:ext cx="2208828" cy="258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668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1225</Words>
  <Application>Microsoft Office PowerPoint</Application>
  <PresentationFormat>A4 (210 x 297 mm)</PresentationFormat>
  <Paragraphs>223</Paragraphs>
  <Slides>23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Lucida Handwriting</vt:lpstr>
      <vt:lpstr>Tema de Office</vt:lpstr>
      <vt:lpstr>Ordenanza Metropolitana del Bienestar Animal</vt:lpstr>
      <vt:lpstr>Presentación de PowerPoint</vt:lpstr>
      <vt:lpstr>Presentación de PowerPoint</vt:lpstr>
      <vt:lpstr>Presentación de PowerPoint</vt:lpstr>
      <vt:lpstr>Afectación a la salud pública</vt:lpstr>
      <vt:lpstr>Presentación de PowerPoint</vt:lpstr>
      <vt:lpstr>Tenencia</vt:lpstr>
      <vt:lpstr>Presentación de PowerPoint</vt:lpstr>
      <vt:lpstr>Presentación de PowerPoint</vt:lpstr>
      <vt:lpstr>Gestion Insuficiente</vt:lpstr>
      <vt:lpstr>Presentación de PowerPoint</vt:lpstr>
      <vt:lpstr>Sistema de Gestión Integral de la Fauna Urbana en el Distrito Metropolitano de Quito</vt:lpstr>
      <vt:lpstr>Unidad de Fauna Urbana</vt:lpstr>
      <vt:lpstr>SERVICIOS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Ordenanza Metropolitana de la  Gestión Integral de la Fauna Urbana</dc:title>
  <dc:creator>Galo Giovanni Grandes Guerra</dc:creator>
  <cp:lastModifiedBy>brith Sanchez</cp:lastModifiedBy>
  <cp:revision>56</cp:revision>
  <dcterms:created xsi:type="dcterms:W3CDTF">2019-12-09T22:09:57Z</dcterms:created>
  <dcterms:modified xsi:type="dcterms:W3CDTF">2020-12-29T16:03:35Z</dcterms:modified>
</cp:coreProperties>
</file>