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30" r:id="rId3"/>
    <p:sldId id="332" r:id="rId4"/>
    <p:sldId id="333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381BF-C329-4202-98A3-782F8E3B3B25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46250-DC43-4430-A1FF-39E1D909076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118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049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733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991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568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115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849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092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224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7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512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487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F41C-A78D-4CFA-84B2-121B591749DF}" type="datetimeFigureOut">
              <a:rPr lang="es-EC" smtClean="0"/>
              <a:t>23/12/2020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9DE9-1A3B-4EEE-B730-F9C9CF85FDF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63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227" y="1713053"/>
            <a:ext cx="6077306" cy="305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38802"/>
            <a:ext cx="10515600" cy="1150361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endParaRPr lang="es-EC" sz="2400" dirty="0"/>
          </a:p>
        </p:txBody>
      </p:sp>
      <p:pic>
        <p:nvPicPr>
          <p:cNvPr id="13" name="Picture 27">
            <a:extLst>
              <a:ext uri="{FF2B5EF4-FFF2-40B4-BE49-F238E27FC236}">
                <a16:creationId xmlns:a16="http://schemas.microsoft.com/office/drawing/2014/main" id="{BB6E64FE-110F-214B-9799-C63859B1D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55" y="234070"/>
            <a:ext cx="10473507" cy="91440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489166" y="484137"/>
            <a:ext cx="7955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SIMULACION DE LA DISTRIBUCIÓN DE LA LIQUIDACIÓN DEL</a:t>
            </a:r>
            <a:br>
              <a:rPr lang="es-ES" b="1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COSTO DE LA CONSTRUCCIÓN DEL PROYECTO RUTA VIVA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 (15 años)</a:t>
            </a:r>
            <a:r>
              <a:rPr lang="es-ES" sz="2400" dirty="0"/>
              <a:t/>
            </a:r>
            <a:br>
              <a:rPr lang="es-ES" sz="2400" dirty="0"/>
            </a:br>
            <a:endParaRPr lang="es-EC" sz="2400" b="1" dirty="0">
              <a:solidFill>
                <a:schemeClr val="bg1"/>
              </a:solidFill>
            </a:endParaRP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7450C0E3-9AF1-5C4F-919E-3D8C106A1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6511" y="6108123"/>
            <a:ext cx="2006600" cy="5969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/>
          <a:srcRect b="33501"/>
          <a:stretch/>
        </p:blipFill>
        <p:spPr>
          <a:xfrm>
            <a:off x="838200" y="1165564"/>
            <a:ext cx="9705392" cy="1745588"/>
          </a:xfrm>
          <a:prstGeom prst="rect">
            <a:avLst/>
          </a:prstGeom>
        </p:spPr>
      </p:pic>
      <p:pic>
        <p:nvPicPr>
          <p:cNvPr id="11" name="Imagen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63" y="2993895"/>
            <a:ext cx="7707086" cy="3114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6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38802"/>
            <a:ext cx="10515600" cy="1150361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endParaRPr lang="es-EC" sz="2400" dirty="0"/>
          </a:p>
        </p:txBody>
      </p:sp>
      <p:pic>
        <p:nvPicPr>
          <p:cNvPr id="13" name="Picture 27">
            <a:extLst>
              <a:ext uri="{FF2B5EF4-FFF2-40B4-BE49-F238E27FC236}">
                <a16:creationId xmlns:a16="http://schemas.microsoft.com/office/drawing/2014/main" id="{BB6E64FE-110F-214B-9799-C63859B1D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55" y="234070"/>
            <a:ext cx="10473507" cy="91440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2602144" y="484137"/>
            <a:ext cx="66594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SIMULACION DE LA DISTRIBUCIÓN DE LA LIQUIDACIÓN DEL</a:t>
            </a:r>
            <a:br>
              <a:rPr lang="es-ES" b="1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COSTO DE LA CONSTRUCCIÓN DEL PROYECTO RUTA VIVA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/>
              <a:t/>
            </a:r>
            <a:br>
              <a:rPr lang="es-ES" sz="2400" dirty="0"/>
            </a:br>
            <a:endParaRPr lang="es-EC" sz="2400" b="1" dirty="0">
              <a:solidFill>
                <a:schemeClr val="bg1"/>
              </a:solidFill>
            </a:endParaRP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7450C0E3-9AF1-5C4F-919E-3D8C106A1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6511" y="6108123"/>
            <a:ext cx="2006600" cy="5969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512" y="1398538"/>
            <a:ext cx="9590150" cy="47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38802"/>
            <a:ext cx="10515600" cy="1150361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endParaRPr lang="es-EC" sz="2400" dirty="0"/>
          </a:p>
        </p:txBody>
      </p:sp>
      <p:pic>
        <p:nvPicPr>
          <p:cNvPr id="13" name="Picture 27">
            <a:extLst>
              <a:ext uri="{FF2B5EF4-FFF2-40B4-BE49-F238E27FC236}">
                <a16:creationId xmlns:a16="http://schemas.microsoft.com/office/drawing/2014/main" id="{BB6E64FE-110F-214B-9799-C63859B1D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55" y="234070"/>
            <a:ext cx="10473507" cy="91440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2602144" y="484137"/>
            <a:ext cx="66594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SIMULACION DE LA DISTRIBUCIÓN DE LA LIQUIDACIÓN DEL</a:t>
            </a:r>
            <a:br>
              <a:rPr lang="es-ES" b="1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COSTO DE LA CONSTRUCCIÓN DEL PROYECTO RUTA VIVA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/>
              <a:t/>
            </a:r>
            <a:br>
              <a:rPr lang="es-ES" sz="2400" dirty="0"/>
            </a:br>
            <a:endParaRPr lang="es-EC" sz="2400" b="1" dirty="0">
              <a:solidFill>
                <a:schemeClr val="bg1"/>
              </a:solidFill>
            </a:endParaRP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7450C0E3-9AF1-5C4F-919E-3D8C106A1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6511" y="6108123"/>
            <a:ext cx="2006600" cy="5969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488" y="1148470"/>
            <a:ext cx="8386840" cy="511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5183</TotalTime>
  <Words>24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Eduardo Davalos Vallejo</dc:creator>
  <cp:lastModifiedBy>Monica Jhovana Sanmartin Aguirre</cp:lastModifiedBy>
  <cp:revision>54</cp:revision>
  <dcterms:created xsi:type="dcterms:W3CDTF">2020-12-10T14:31:26Z</dcterms:created>
  <dcterms:modified xsi:type="dcterms:W3CDTF">2020-12-23T14:20:58Z</dcterms:modified>
</cp:coreProperties>
</file>