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9"/>
  </p:notesMasterIdLst>
  <p:sldIdLst>
    <p:sldId id="416" r:id="rId2"/>
    <p:sldId id="423" r:id="rId3"/>
    <p:sldId id="424" r:id="rId4"/>
    <p:sldId id="425" r:id="rId5"/>
    <p:sldId id="426" r:id="rId6"/>
    <p:sldId id="260" r:id="rId7"/>
    <p:sldId id="279" r:id="rId8"/>
  </p:sldIdLst>
  <p:sldSz cx="12192000" cy="6858000"/>
  <p:notesSz cx="7099300" cy="102346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8"/>
    <a:srgbClr val="056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44" autoAdjust="0"/>
  </p:normalViewPr>
  <p:slideViewPr>
    <p:cSldViewPr snapToGrid="0">
      <p:cViewPr varScale="1">
        <p:scale>
          <a:sx n="74" d="100"/>
          <a:sy n="74"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inic\Downloads\NUMERO%20DE%20PERSONAL%20200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dirty="0"/>
              <a:t>Hitos a tra</a:t>
            </a:r>
            <a:r>
              <a:rPr lang="es-EC" baseline="0" dirty="0"/>
              <a:t>vés de los años</a:t>
            </a:r>
            <a:endParaRPr lang="es-EC"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419"/>
        </a:p>
      </c:txPr>
    </c:title>
    <c:autoTitleDeleted val="0"/>
    <c:plotArea>
      <c:layout/>
      <c:barChart>
        <c:barDir val="col"/>
        <c:grouping val="clustered"/>
        <c:varyColors val="0"/>
        <c:ser>
          <c:idx val="0"/>
          <c:order val="0"/>
          <c:tx>
            <c:strRef>
              <c:f>Hoja1!$B$27</c:f>
              <c:strCache>
                <c:ptCount val="1"/>
                <c:pt idx="0">
                  <c:v>Años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lumMod val="85000"/>
                      </a:schemeClr>
                    </a:solidFill>
                    <a:latin typeface="+mn-lt"/>
                    <a:ea typeface="+mn-ea"/>
                    <a:cs typeface="+mn-cs"/>
                  </a:defRPr>
                </a:pPr>
                <a:endParaRPr lang="es-419"/>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Hoja1!$B$28:$B$34</c:f>
              <c:numCache>
                <c:formatCode>General</c:formatCode>
                <c:ptCount val="7"/>
                <c:pt idx="0">
                  <c:v>1995</c:v>
                </c:pt>
                <c:pt idx="1">
                  <c:v>2000</c:v>
                </c:pt>
                <c:pt idx="2">
                  <c:v>2001</c:v>
                </c:pt>
                <c:pt idx="3">
                  <c:v>2008</c:v>
                </c:pt>
                <c:pt idx="4">
                  <c:v>2012</c:v>
                </c:pt>
                <c:pt idx="5">
                  <c:v>2013</c:v>
                </c:pt>
                <c:pt idx="6">
                  <c:v>2020</c:v>
                </c:pt>
              </c:numCache>
            </c:numRef>
          </c:val>
          <c:extLst xmlns:c16r2="http://schemas.microsoft.com/office/drawing/2015/06/chart">
            <c:ext xmlns:c16="http://schemas.microsoft.com/office/drawing/2014/chart" uri="{C3380CC4-5D6E-409C-BE32-E72D297353CC}">
              <c16:uniqueId val="{00000000-5CB4-429E-9558-4B291A3EC5BA}"/>
            </c:ext>
          </c:extLst>
        </c:ser>
        <c:dLbls>
          <c:dLblPos val="ctr"/>
          <c:showLegendKey val="0"/>
          <c:showVal val="1"/>
          <c:showCatName val="0"/>
          <c:showSerName val="0"/>
          <c:showPercent val="0"/>
          <c:showBubbleSize val="0"/>
        </c:dLbls>
        <c:gapWidth val="247"/>
        <c:overlap val="-27"/>
        <c:axId val="-1933790480"/>
        <c:axId val="-1933797008"/>
      </c:barChart>
      <c:lineChart>
        <c:grouping val="standard"/>
        <c:varyColors val="0"/>
        <c:ser>
          <c:idx val="1"/>
          <c:order val="1"/>
          <c:tx>
            <c:strRef>
              <c:f>Hoja1!$C$27</c:f>
              <c:strCache>
                <c:ptCount val="1"/>
                <c:pt idx="0">
                  <c:v>Nro Personas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lumMod val="85000"/>
                      </a:schemeClr>
                    </a:solidFill>
                    <a:latin typeface="+mn-lt"/>
                    <a:ea typeface="+mn-ea"/>
                    <a:cs typeface="+mn-cs"/>
                  </a:defRPr>
                </a:pPr>
                <a:endParaRPr lang="es-419"/>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Hoja1!$C$28:$C$34</c:f>
              <c:numCache>
                <c:formatCode>General</c:formatCode>
                <c:ptCount val="7"/>
                <c:pt idx="0">
                  <c:v>100</c:v>
                </c:pt>
                <c:pt idx="1">
                  <c:v>870</c:v>
                </c:pt>
                <c:pt idx="2" formatCode="0">
                  <c:v>1085.6666666666665</c:v>
                </c:pt>
                <c:pt idx="3" formatCode="0">
                  <c:v>947</c:v>
                </c:pt>
                <c:pt idx="4" formatCode="0">
                  <c:v>1558</c:v>
                </c:pt>
                <c:pt idx="5" formatCode="0">
                  <c:v>1611</c:v>
                </c:pt>
                <c:pt idx="6">
                  <c:v>1872</c:v>
                </c:pt>
              </c:numCache>
            </c:numRef>
          </c:val>
          <c:smooth val="0"/>
          <c:extLst xmlns:c16r2="http://schemas.microsoft.com/office/drawing/2015/06/chart">
            <c:ext xmlns:c16="http://schemas.microsoft.com/office/drawing/2014/chart" uri="{C3380CC4-5D6E-409C-BE32-E72D297353CC}">
              <c16:uniqueId val="{00000001-5CB4-429E-9558-4B291A3EC5BA}"/>
            </c:ext>
          </c:extLst>
        </c:ser>
        <c:dLbls>
          <c:dLblPos val="ctr"/>
          <c:showLegendKey val="0"/>
          <c:showVal val="1"/>
          <c:showCatName val="0"/>
          <c:showSerName val="0"/>
          <c:showPercent val="0"/>
          <c:showBubbleSize val="0"/>
        </c:dLbls>
        <c:marker val="1"/>
        <c:smooth val="0"/>
        <c:axId val="-1933791024"/>
        <c:axId val="-1933788304"/>
      </c:lineChart>
      <c:catAx>
        <c:axId val="-1933790480"/>
        <c:scaling>
          <c:orientation val="minMax"/>
        </c:scaling>
        <c:delete val="0"/>
        <c:axPos val="b"/>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419"/>
          </a:p>
        </c:txPr>
        <c:crossAx val="-1933797008"/>
        <c:crosses val="autoZero"/>
        <c:auto val="1"/>
        <c:lblAlgn val="ctr"/>
        <c:lblOffset val="100"/>
        <c:noMultiLvlLbl val="0"/>
      </c:catAx>
      <c:valAx>
        <c:axId val="-193379700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419"/>
          </a:p>
        </c:txPr>
        <c:crossAx val="-1933790480"/>
        <c:crosses val="autoZero"/>
        <c:crossBetween val="between"/>
      </c:valAx>
      <c:valAx>
        <c:axId val="-1933788304"/>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419"/>
          </a:p>
        </c:txPr>
        <c:crossAx val="-1933791024"/>
        <c:crosses val="max"/>
        <c:crossBetween val="between"/>
      </c:valAx>
      <c:catAx>
        <c:axId val="-1933791024"/>
        <c:scaling>
          <c:orientation val="minMax"/>
        </c:scaling>
        <c:delete val="1"/>
        <c:axPos val="b"/>
        <c:majorTickMark val="none"/>
        <c:minorTickMark val="none"/>
        <c:tickLblPos val="nextTo"/>
        <c:crossAx val="-1933788304"/>
        <c:crosses val="autoZero"/>
        <c:auto val="1"/>
        <c:lblAlgn val="ctr"/>
        <c:lblOffset val="100"/>
        <c:noMultiLvlLbl val="0"/>
      </c:cat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s-419"/>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419"/>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a:scene3d>
      <a:camera prst="orthographicFront"/>
      <a:lightRig rig="threePt" dir="t"/>
    </a:scene3d>
    <a:sp3d prstMaterial="metal">
      <a:bevelT w="38100" h="57150" prst="angle"/>
    </a:sp3d>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76363" cy="513509"/>
          </a:xfrm>
          <a:prstGeom prst="rect">
            <a:avLst/>
          </a:prstGeom>
        </p:spPr>
        <p:txBody>
          <a:bodyPr vert="horz" lIns="96712" tIns="48356" rIns="96712" bIns="48356" rtlCol="0"/>
          <a:lstStyle>
            <a:lvl1pPr algn="l">
              <a:defRPr sz="1200"/>
            </a:lvl1pPr>
          </a:lstStyle>
          <a:p>
            <a:endParaRPr lang="es-EC" dirty="0"/>
          </a:p>
        </p:txBody>
      </p:sp>
      <p:sp>
        <p:nvSpPr>
          <p:cNvPr id="3" name="Marcador de fecha 2"/>
          <p:cNvSpPr>
            <a:spLocks noGrp="1"/>
          </p:cNvSpPr>
          <p:nvPr>
            <p:ph type="dt" idx="1"/>
          </p:nvPr>
        </p:nvSpPr>
        <p:spPr>
          <a:xfrm>
            <a:off x="4021296" y="0"/>
            <a:ext cx="3076363" cy="513509"/>
          </a:xfrm>
          <a:prstGeom prst="rect">
            <a:avLst/>
          </a:prstGeom>
        </p:spPr>
        <p:txBody>
          <a:bodyPr vert="horz" lIns="96712" tIns="48356" rIns="96712" bIns="48356" rtlCol="0"/>
          <a:lstStyle>
            <a:lvl1pPr algn="r">
              <a:defRPr sz="1200"/>
            </a:lvl1pPr>
          </a:lstStyle>
          <a:p>
            <a:fld id="{F38CCC02-C52D-44DC-A791-FD070C90EAF2}" type="datetimeFigureOut">
              <a:rPr lang="es-EC" smtClean="0"/>
              <a:t>8/12/2020</a:t>
            </a:fld>
            <a:endParaRPr lang="es-EC" dirty="0"/>
          </a:p>
        </p:txBody>
      </p:sp>
      <p:sp>
        <p:nvSpPr>
          <p:cNvPr id="4" name="Marcador de imagen de diapositiva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6712" tIns="48356" rIns="96712" bIns="48356" rtlCol="0" anchor="ctr"/>
          <a:lstStyle/>
          <a:p>
            <a:endParaRPr lang="es-EC" dirty="0"/>
          </a:p>
        </p:txBody>
      </p:sp>
      <p:sp>
        <p:nvSpPr>
          <p:cNvPr id="5" name="Marcador de notas 4"/>
          <p:cNvSpPr>
            <a:spLocks noGrp="1"/>
          </p:cNvSpPr>
          <p:nvPr>
            <p:ph type="body" sz="quarter" idx="3"/>
          </p:nvPr>
        </p:nvSpPr>
        <p:spPr>
          <a:xfrm>
            <a:off x="709931" y="4925407"/>
            <a:ext cx="5679440" cy="4029878"/>
          </a:xfrm>
          <a:prstGeom prst="rect">
            <a:avLst/>
          </a:prstGeom>
        </p:spPr>
        <p:txBody>
          <a:bodyPr vert="horz" lIns="96712" tIns="48356" rIns="96712" bIns="48356"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1" y="9721108"/>
            <a:ext cx="3076363" cy="513508"/>
          </a:xfrm>
          <a:prstGeom prst="rect">
            <a:avLst/>
          </a:prstGeom>
        </p:spPr>
        <p:txBody>
          <a:bodyPr vert="horz" lIns="96712" tIns="48356" rIns="96712" bIns="48356"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4021296" y="9721108"/>
            <a:ext cx="3076363" cy="513508"/>
          </a:xfrm>
          <a:prstGeom prst="rect">
            <a:avLst/>
          </a:prstGeom>
        </p:spPr>
        <p:txBody>
          <a:bodyPr vert="horz" lIns="96712" tIns="48356" rIns="96712" bIns="48356" rtlCol="0" anchor="b"/>
          <a:lstStyle>
            <a:lvl1pPr algn="r">
              <a:defRPr sz="1200"/>
            </a:lvl1pPr>
          </a:lstStyle>
          <a:p>
            <a:fld id="{C8409B46-7F99-4A01-BB54-86A78CB064AF}" type="slidenum">
              <a:rPr lang="es-EC" smtClean="0"/>
              <a:t>‹Nº›</a:t>
            </a:fld>
            <a:endParaRPr lang="es-EC" dirty="0"/>
          </a:p>
        </p:txBody>
      </p:sp>
    </p:spTree>
    <p:extLst>
      <p:ext uri="{BB962C8B-B14F-4D97-AF65-F5344CB8AC3E}">
        <p14:creationId xmlns:p14="http://schemas.microsoft.com/office/powerpoint/2010/main" val="294546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xmlns="" id="{24F49F26-9D9D-4D04-9A7E-8772B3D3C3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xmlns="" id="{0A0F4AD0-DA3C-45A7-A21C-BC580FD0E9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ltLang="es-EC" dirty="0"/>
          </a:p>
        </p:txBody>
      </p:sp>
      <p:sp>
        <p:nvSpPr>
          <p:cNvPr id="18436" name="Marcador de número de diapositiva 3">
            <a:extLst>
              <a:ext uri="{FF2B5EF4-FFF2-40B4-BE49-F238E27FC236}">
                <a16:creationId xmlns:a16="http://schemas.microsoft.com/office/drawing/2014/main" xmlns="" id="{388ABCD1-09BF-4AD2-BCAA-AC90E0C76B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17A5AB-2E52-48DE-B4F6-645CF8997CA8}" type="slidenum">
              <a:rPr lang="es-EC" altLang="es-EC" smtClean="0"/>
              <a:pPr/>
              <a:t>7</a:t>
            </a:fld>
            <a:endParaRPr lang="es-EC" altLang="es-EC" dirty="0"/>
          </a:p>
        </p:txBody>
      </p:sp>
    </p:spTree>
    <p:extLst>
      <p:ext uri="{BB962C8B-B14F-4D97-AF65-F5344CB8AC3E}">
        <p14:creationId xmlns:p14="http://schemas.microsoft.com/office/powerpoint/2010/main" val="335295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7953CE-2E20-7843-A127-00AA9900835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7D65810C-89F9-2A48-93AA-C6142677E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329844A9-A816-D34D-9F13-1C8CBB80A4D6}"/>
              </a:ext>
            </a:extLst>
          </p:cNvPr>
          <p:cNvSpPr>
            <a:spLocks noGrp="1"/>
          </p:cNvSpPr>
          <p:nvPr>
            <p:ph type="dt" sz="half" idx="10"/>
          </p:nvPr>
        </p:nvSpPr>
        <p:spPr/>
        <p:txBody>
          <a:bodyPr/>
          <a:lstStyle/>
          <a:p>
            <a:fld id="{3DDE0B24-4DCA-454C-99D6-F06C7AA577A7}" type="datetimeFigureOut">
              <a:rPr lang="es-EC" smtClean="0"/>
              <a:t>8/12/2020</a:t>
            </a:fld>
            <a:endParaRPr lang="es-EC" dirty="0"/>
          </a:p>
        </p:txBody>
      </p:sp>
      <p:sp>
        <p:nvSpPr>
          <p:cNvPr id="5" name="Marcador de pie de página 4">
            <a:extLst>
              <a:ext uri="{FF2B5EF4-FFF2-40B4-BE49-F238E27FC236}">
                <a16:creationId xmlns:a16="http://schemas.microsoft.com/office/drawing/2014/main" xmlns="" id="{28AB4608-EDEA-2C42-9F74-DB86ABEC83E5}"/>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xmlns="" id="{ADB0E5CD-D4DD-AD44-B015-7C6ED7788C7E}"/>
              </a:ext>
            </a:extLst>
          </p:cNvPr>
          <p:cNvSpPr>
            <a:spLocks noGrp="1"/>
          </p:cNvSpPr>
          <p:nvPr>
            <p:ph type="sldNum" sz="quarter" idx="12"/>
          </p:nvPr>
        </p:nvSpPr>
        <p:spPr/>
        <p:txBody>
          <a:bodyPr/>
          <a:lstStyle/>
          <a:p>
            <a:fld id="{40573206-10BE-4DF8-A91E-671CBE718BE2}" type="slidenum">
              <a:rPr lang="es-EC" smtClean="0"/>
              <a:t>‹Nº›</a:t>
            </a:fld>
            <a:endParaRPr lang="es-EC" dirty="0"/>
          </a:p>
        </p:txBody>
      </p:sp>
    </p:spTree>
    <p:extLst>
      <p:ext uri="{BB962C8B-B14F-4D97-AF65-F5344CB8AC3E}">
        <p14:creationId xmlns:p14="http://schemas.microsoft.com/office/powerpoint/2010/main" val="190638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B73992-CF36-264D-84E8-AE94C6ADFA1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CBD71072-52A0-C04C-8510-1C8A500125F4}"/>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FDF5FF97-BE31-E947-AC9C-6D610CFBE3C1}"/>
              </a:ext>
            </a:extLst>
          </p:cNvPr>
          <p:cNvSpPr>
            <a:spLocks noGrp="1"/>
          </p:cNvSpPr>
          <p:nvPr>
            <p:ph type="dt" sz="half" idx="10"/>
          </p:nvPr>
        </p:nvSpPr>
        <p:spPr/>
        <p:txBody>
          <a:bodyPr/>
          <a:lstStyle/>
          <a:p>
            <a:fld id="{8438BEA3-385A-D44F-8D54-74BF5B90FDB6}" type="datetimeFigureOut">
              <a:rPr lang="es-EC" smtClean="0"/>
              <a:t>8/12/2020</a:t>
            </a:fld>
            <a:endParaRPr lang="es-EC" dirty="0"/>
          </a:p>
        </p:txBody>
      </p:sp>
      <p:sp>
        <p:nvSpPr>
          <p:cNvPr id="5" name="Marcador de pie de página 4">
            <a:extLst>
              <a:ext uri="{FF2B5EF4-FFF2-40B4-BE49-F238E27FC236}">
                <a16:creationId xmlns:a16="http://schemas.microsoft.com/office/drawing/2014/main" xmlns="" id="{E1FEE66F-83C8-7346-8563-267E993459D5}"/>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xmlns="" id="{012432AE-532C-DB4B-AB94-137CE2959B96}"/>
              </a:ext>
            </a:extLst>
          </p:cNvPr>
          <p:cNvSpPr>
            <a:spLocks noGrp="1"/>
          </p:cNvSpPr>
          <p:nvPr>
            <p:ph type="sldNum" sz="quarter" idx="12"/>
          </p:nvPr>
        </p:nvSpPr>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165522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6E195D4-CD2F-2F48-9F5D-639E1CD575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7CF68F32-43A0-E949-96F5-23F6A320B37F}"/>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1F7BFF47-BB4B-DB44-907F-678B9493DCAA}"/>
              </a:ext>
            </a:extLst>
          </p:cNvPr>
          <p:cNvSpPr>
            <a:spLocks noGrp="1"/>
          </p:cNvSpPr>
          <p:nvPr>
            <p:ph type="dt" sz="half" idx="10"/>
          </p:nvPr>
        </p:nvSpPr>
        <p:spPr/>
        <p:txBody>
          <a:bodyPr/>
          <a:lstStyle/>
          <a:p>
            <a:fld id="{8438BEA3-385A-D44F-8D54-74BF5B90FDB6}" type="datetimeFigureOut">
              <a:rPr lang="es-EC" smtClean="0"/>
              <a:t>8/12/2020</a:t>
            </a:fld>
            <a:endParaRPr lang="es-EC" dirty="0"/>
          </a:p>
        </p:txBody>
      </p:sp>
      <p:sp>
        <p:nvSpPr>
          <p:cNvPr id="5" name="Marcador de pie de página 4">
            <a:extLst>
              <a:ext uri="{FF2B5EF4-FFF2-40B4-BE49-F238E27FC236}">
                <a16:creationId xmlns:a16="http://schemas.microsoft.com/office/drawing/2014/main" xmlns="" id="{7F47942D-0F13-AF44-B74A-FFFD14231A49}"/>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xmlns="" id="{19068382-69AE-B444-B432-1D5341C2D5B8}"/>
              </a:ext>
            </a:extLst>
          </p:cNvPr>
          <p:cNvSpPr>
            <a:spLocks noGrp="1"/>
          </p:cNvSpPr>
          <p:nvPr>
            <p:ph type="sldNum" sz="quarter" idx="12"/>
          </p:nvPr>
        </p:nvSpPr>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371333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767BB5-2840-1444-8019-F91B6245E73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B120FF5C-175C-D14E-896F-1AF240205467}"/>
              </a:ext>
            </a:extLst>
          </p:cNvPr>
          <p:cNvSpPr>
            <a:spLocks noGrp="1"/>
          </p:cNvSpPr>
          <p:nvPr>
            <p:ph idx="1"/>
          </p:nvPr>
        </p:nvSpPr>
        <p:spPr/>
        <p:txBody>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614307C6-4545-B448-A27D-D7EE3C5E1182}"/>
              </a:ext>
            </a:extLst>
          </p:cNvPr>
          <p:cNvSpPr>
            <a:spLocks noGrp="1"/>
          </p:cNvSpPr>
          <p:nvPr>
            <p:ph type="dt" sz="half" idx="10"/>
          </p:nvPr>
        </p:nvSpPr>
        <p:spPr/>
        <p:txBody>
          <a:bodyPr/>
          <a:lstStyle/>
          <a:p>
            <a:fld id="{3DDE0B24-4DCA-454C-99D6-F06C7AA577A7}" type="datetimeFigureOut">
              <a:rPr lang="es-EC" smtClean="0"/>
              <a:t>8/12/2020</a:t>
            </a:fld>
            <a:endParaRPr lang="es-EC" dirty="0"/>
          </a:p>
        </p:txBody>
      </p:sp>
      <p:sp>
        <p:nvSpPr>
          <p:cNvPr id="5" name="Marcador de pie de página 4">
            <a:extLst>
              <a:ext uri="{FF2B5EF4-FFF2-40B4-BE49-F238E27FC236}">
                <a16:creationId xmlns:a16="http://schemas.microsoft.com/office/drawing/2014/main" xmlns="" id="{95251525-CAC4-C948-A40E-E96F79202675}"/>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xmlns="" id="{2CC0CDAD-4ECB-974A-8DCD-6C9FC3AA4245}"/>
              </a:ext>
            </a:extLst>
          </p:cNvPr>
          <p:cNvSpPr>
            <a:spLocks noGrp="1"/>
          </p:cNvSpPr>
          <p:nvPr>
            <p:ph type="sldNum" sz="quarter" idx="12"/>
          </p:nvPr>
        </p:nvSpPr>
        <p:spPr/>
        <p:txBody>
          <a:bodyPr/>
          <a:lstStyle/>
          <a:p>
            <a:fld id="{40573206-10BE-4DF8-A91E-671CBE718BE2}" type="slidenum">
              <a:rPr lang="es-EC" smtClean="0"/>
              <a:t>‹Nº›</a:t>
            </a:fld>
            <a:endParaRPr lang="es-EC" dirty="0"/>
          </a:p>
        </p:txBody>
      </p:sp>
    </p:spTree>
    <p:extLst>
      <p:ext uri="{BB962C8B-B14F-4D97-AF65-F5344CB8AC3E}">
        <p14:creationId xmlns:p14="http://schemas.microsoft.com/office/powerpoint/2010/main" val="330116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8B363E-BC84-C149-8171-E9296DE5633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CE067235-AE17-5A43-BF75-82F3592715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3828BE88-7AC8-8B42-90C6-3CBB413F4BD0}"/>
              </a:ext>
            </a:extLst>
          </p:cNvPr>
          <p:cNvSpPr>
            <a:spLocks noGrp="1"/>
          </p:cNvSpPr>
          <p:nvPr>
            <p:ph type="dt" sz="half" idx="10"/>
          </p:nvPr>
        </p:nvSpPr>
        <p:spPr/>
        <p:txBody>
          <a:bodyPr/>
          <a:lstStyle/>
          <a:p>
            <a:fld id="{3DDE0B24-4DCA-454C-99D6-F06C7AA577A7}" type="datetimeFigureOut">
              <a:rPr lang="es-EC" smtClean="0"/>
              <a:t>8/12/2020</a:t>
            </a:fld>
            <a:endParaRPr lang="es-EC" dirty="0"/>
          </a:p>
        </p:txBody>
      </p:sp>
      <p:sp>
        <p:nvSpPr>
          <p:cNvPr id="5" name="Marcador de pie de página 4">
            <a:extLst>
              <a:ext uri="{FF2B5EF4-FFF2-40B4-BE49-F238E27FC236}">
                <a16:creationId xmlns:a16="http://schemas.microsoft.com/office/drawing/2014/main" xmlns="" id="{ED8D6B92-7B5D-6247-9292-912163362EE0}"/>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xmlns="" id="{AEFA94A3-ED1E-1B4B-AEB7-9EA9DD916FC9}"/>
              </a:ext>
            </a:extLst>
          </p:cNvPr>
          <p:cNvSpPr>
            <a:spLocks noGrp="1"/>
          </p:cNvSpPr>
          <p:nvPr>
            <p:ph type="sldNum" sz="quarter" idx="12"/>
          </p:nvPr>
        </p:nvSpPr>
        <p:spPr/>
        <p:txBody>
          <a:bodyPr/>
          <a:lstStyle/>
          <a:p>
            <a:fld id="{40573206-10BE-4DF8-A91E-671CBE718BE2}" type="slidenum">
              <a:rPr lang="es-EC" smtClean="0"/>
              <a:t>‹Nº›</a:t>
            </a:fld>
            <a:endParaRPr lang="es-EC" dirty="0"/>
          </a:p>
        </p:txBody>
      </p:sp>
    </p:spTree>
    <p:extLst>
      <p:ext uri="{BB962C8B-B14F-4D97-AF65-F5344CB8AC3E}">
        <p14:creationId xmlns:p14="http://schemas.microsoft.com/office/powerpoint/2010/main" val="427990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0941C5-48B8-9D42-B857-64AF81E69D1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4331AD97-58E5-9746-875E-398B19EAD088}"/>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xmlns="" id="{B87F7B11-7D49-9C4C-A51C-BD132D9E98E1}"/>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xmlns="" id="{C712270E-F09A-9648-A52D-4B8A9FF173A2}"/>
              </a:ext>
            </a:extLst>
          </p:cNvPr>
          <p:cNvSpPr>
            <a:spLocks noGrp="1"/>
          </p:cNvSpPr>
          <p:nvPr>
            <p:ph type="dt" sz="half" idx="10"/>
          </p:nvPr>
        </p:nvSpPr>
        <p:spPr/>
        <p:txBody>
          <a:bodyPr/>
          <a:lstStyle/>
          <a:p>
            <a:fld id="{8438BEA3-385A-D44F-8D54-74BF5B90FDB6}" type="datetimeFigureOut">
              <a:rPr lang="es-EC" smtClean="0"/>
              <a:t>8/12/2020</a:t>
            </a:fld>
            <a:endParaRPr lang="es-EC" dirty="0"/>
          </a:p>
        </p:txBody>
      </p:sp>
      <p:sp>
        <p:nvSpPr>
          <p:cNvPr id="6" name="Marcador de pie de página 5">
            <a:extLst>
              <a:ext uri="{FF2B5EF4-FFF2-40B4-BE49-F238E27FC236}">
                <a16:creationId xmlns:a16="http://schemas.microsoft.com/office/drawing/2014/main" xmlns="" id="{145A1DE3-FE19-724B-A49B-A3D83F2192BD}"/>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xmlns="" id="{13B1F86E-D782-F442-8308-4C869AE7DC92}"/>
              </a:ext>
            </a:extLst>
          </p:cNvPr>
          <p:cNvSpPr>
            <a:spLocks noGrp="1"/>
          </p:cNvSpPr>
          <p:nvPr>
            <p:ph type="sldNum" sz="quarter" idx="12"/>
          </p:nvPr>
        </p:nvSpPr>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420443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EEEFAA-9D67-274A-81D3-B8E6B3913B1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E800FB7F-387F-A947-BA35-A853E1708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xmlns="" id="{E6B612B2-2EF9-E441-9C31-71729974E2FD}"/>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EC"/>
          </a:p>
        </p:txBody>
      </p:sp>
      <p:sp>
        <p:nvSpPr>
          <p:cNvPr id="5" name="Marcador de texto 4">
            <a:extLst>
              <a:ext uri="{FF2B5EF4-FFF2-40B4-BE49-F238E27FC236}">
                <a16:creationId xmlns:a16="http://schemas.microsoft.com/office/drawing/2014/main" xmlns="" id="{25309859-96B9-7E46-9D1D-229B6EE3E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6" name="Marcador de contenido 5">
            <a:extLst>
              <a:ext uri="{FF2B5EF4-FFF2-40B4-BE49-F238E27FC236}">
                <a16:creationId xmlns:a16="http://schemas.microsoft.com/office/drawing/2014/main" xmlns="" id="{72F59BE9-73EA-8344-B519-1CD30CB5B869}"/>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EC"/>
          </a:p>
        </p:txBody>
      </p:sp>
      <p:sp>
        <p:nvSpPr>
          <p:cNvPr id="7" name="Marcador de fecha 6">
            <a:extLst>
              <a:ext uri="{FF2B5EF4-FFF2-40B4-BE49-F238E27FC236}">
                <a16:creationId xmlns:a16="http://schemas.microsoft.com/office/drawing/2014/main" xmlns="" id="{7ECEC8AB-6F39-2048-8D1D-AF0C4C0207F1}"/>
              </a:ext>
            </a:extLst>
          </p:cNvPr>
          <p:cNvSpPr>
            <a:spLocks noGrp="1"/>
          </p:cNvSpPr>
          <p:nvPr>
            <p:ph type="dt" sz="half" idx="10"/>
          </p:nvPr>
        </p:nvSpPr>
        <p:spPr/>
        <p:txBody>
          <a:bodyPr/>
          <a:lstStyle/>
          <a:p>
            <a:fld id="{8438BEA3-385A-D44F-8D54-74BF5B90FDB6}" type="datetimeFigureOut">
              <a:rPr lang="es-EC" smtClean="0"/>
              <a:t>8/12/2020</a:t>
            </a:fld>
            <a:endParaRPr lang="es-EC" dirty="0"/>
          </a:p>
        </p:txBody>
      </p:sp>
      <p:sp>
        <p:nvSpPr>
          <p:cNvPr id="8" name="Marcador de pie de página 7">
            <a:extLst>
              <a:ext uri="{FF2B5EF4-FFF2-40B4-BE49-F238E27FC236}">
                <a16:creationId xmlns:a16="http://schemas.microsoft.com/office/drawing/2014/main" xmlns="" id="{AA570946-EF00-6545-9717-2C4C8BD43201}"/>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xmlns="" id="{14C34F22-D729-0F44-9EC9-055FCCCC873E}"/>
              </a:ext>
            </a:extLst>
          </p:cNvPr>
          <p:cNvSpPr>
            <a:spLocks noGrp="1"/>
          </p:cNvSpPr>
          <p:nvPr>
            <p:ph type="sldNum" sz="quarter" idx="12"/>
          </p:nvPr>
        </p:nvSpPr>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172299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56F52D-A98F-8D45-9F77-BFE1CD377C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383A5D9C-9D1D-7140-B891-9EEB7D782037}"/>
              </a:ext>
            </a:extLst>
          </p:cNvPr>
          <p:cNvSpPr>
            <a:spLocks noGrp="1"/>
          </p:cNvSpPr>
          <p:nvPr>
            <p:ph type="dt" sz="half" idx="10"/>
          </p:nvPr>
        </p:nvSpPr>
        <p:spPr/>
        <p:txBody>
          <a:bodyPr/>
          <a:lstStyle/>
          <a:p>
            <a:fld id="{8438BEA3-385A-D44F-8D54-74BF5B90FDB6}" type="datetimeFigureOut">
              <a:rPr lang="es-EC" smtClean="0"/>
              <a:t>8/12/2020</a:t>
            </a:fld>
            <a:endParaRPr lang="es-EC" dirty="0"/>
          </a:p>
        </p:txBody>
      </p:sp>
      <p:sp>
        <p:nvSpPr>
          <p:cNvPr id="4" name="Marcador de pie de página 3">
            <a:extLst>
              <a:ext uri="{FF2B5EF4-FFF2-40B4-BE49-F238E27FC236}">
                <a16:creationId xmlns:a16="http://schemas.microsoft.com/office/drawing/2014/main" xmlns="" id="{EC29795B-A3B4-844D-9725-180AB569D312}"/>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xmlns="" id="{7EDA329A-1447-454B-82AE-B2E6D6896397}"/>
              </a:ext>
            </a:extLst>
          </p:cNvPr>
          <p:cNvSpPr>
            <a:spLocks noGrp="1"/>
          </p:cNvSpPr>
          <p:nvPr>
            <p:ph type="sldNum" sz="quarter" idx="12"/>
          </p:nvPr>
        </p:nvSpPr>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154104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8AD5829-3A71-024C-9E08-0B2A3C5BA79E}"/>
              </a:ext>
            </a:extLst>
          </p:cNvPr>
          <p:cNvSpPr>
            <a:spLocks noGrp="1"/>
          </p:cNvSpPr>
          <p:nvPr>
            <p:ph type="dt" sz="half" idx="10"/>
          </p:nvPr>
        </p:nvSpPr>
        <p:spPr/>
        <p:txBody>
          <a:bodyPr/>
          <a:lstStyle/>
          <a:p>
            <a:fld id="{8438BEA3-385A-D44F-8D54-74BF5B90FDB6}" type="datetimeFigureOut">
              <a:rPr lang="es-EC" smtClean="0"/>
              <a:t>8/12/2020</a:t>
            </a:fld>
            <a:endParaRPr lang="es-EC" dirty="0"/>
          </a:p>
        </p:txBody>
      </p:sp>
      <p:sp>
        <p:nvSpPr>
          <p:cNvPr id="3" name="Marcador de pie de página 2">
            <a:extLst>
              <a:ext uri="{FF2B5EF4-FFF2-40B4-BE49-F238E27FC236}">
                <a16:creationId xmlns:a16="http://schemas.microsoft.com/office/drawing/2014/main" xmlns="" id="{584B57A1-1B17-B14D-8118-74F20E81F49B}"/>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xmlns="" id="{0B697679-14DB-3943-9DDF-B4107F4BBE0D}"/>
              </a:ext>
            </a:extLst>
          </p:cNvPr>
          <p:cNvSpPr>
            <a:spLocks noGrp="1"/>
          </p:cNvSpPr>
          <p:nvPr>
            <p:ph type="sldNum" sz="quarter" idx="12"/>
          </p:nvPr>
        </p:nvSpPr>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408559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0D445E-7CF8-E844-AED8-AD8DD2CF14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9E688536-5D41-8741-BF49-84AD8C75F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C"/>
          </a:p>
        </p:txBody>
      </p:sp>
      <p:sp>
        <p:nvSpPr>
          <p:cNvPr id="4" name="Marcador de texto 3">
            <a:extLst>
              <a:ext uri="{FF2B5EF4-FFF2-40B4-BE49-F238E27FC236}">
                <a16:creationId xmlns:a16="http://schemas.microsoft.com/office/drawing/2014/main" xmlns="" id="{3F558E3F-7FFD-CE43-9691-7618CDCD8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xmlns="" id="{A236BC74-0174-AA49-85C5-33D9BB83A3E7}"/>
              </a:ext>
            </a:extLst>
          </p:cNvPr>
          <p:cNvSpPr>
            <a:spLocks noGrp="1"/>
          </p:cNvSpPr>
          <p:nvPr>
            <p:ph type="dt" sz="half" idx="10"/>
          </p:nvPr>
        </p:nvSpPr>
        <p:spPr/>
        <p:txBody>
          <a:bodyPr/>
          <a:lstStyle/>
          <a:p>
            <a:fld id="{8438BEA3-385A-D44F-8D54-74BF5B90FDB6}" type="datetimeFigureOut">
              <a:rPr lang="es-EC" smtClean="0"/>
              <a:t>8/12/2020</a:t>
            </a:fld>
            <a:endParaRPr lang="es-EC" dirty="0"/>
          </a:p>
        </p:txBody>
      </p:sp>
      <p:sp>
        <p:nvSpPr>
          <p:cNvPr id="6" name="Marcador de pie de página 5">
            <a:extLst>
              <a:ext uri="{FF2B5EF4-FFF2-40B4-BE49-F238E27FC236}">
                <a16:creationId xmlns:a16="http://schemas.microsoft.com/office/drawing/2014/main" xmlns="" id="{B13A94C9-6EA8-2246-8972-448568A458FC}"/>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xmlns="" id="{00B6B1C5-1A53-CD43-BC73-5460A2BDDBA7}"/>
              </a:ext>
            </a:extLst>
          </p:cNvPr>
          <p:cNvSpPr>
            <a:spLocks noGrp="1"/>
          </p:cNvSpPr>
          <p:nvPr>
            <p:ph type="sldNum" sz="quarter" idx="12"/>
          </p:nvPr>
        </p:nvSpPr>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63934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26F66E-CF95-DA41-9E54-2641F9BF54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3EE1339D-D0F8-5A47-B9ED-C10006E34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a16="http://schemas.microsoft.com/office/drawing/2014/main" xmlns="" id="{C68230E3-8FE3-8D46-BC86-496F6626A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xmlns="" id="{FDBE8BD2-471D-B34C-B0E5-F545CAE0EEFD}"/>
              </a:ext>
            </a:extLst>
          </p:cNvPr>
          <p:cNvSpPr>
            <a:spLocks noGrp="1"/>
          </p:cNvSpPr>
          <p:nvPr>
            <p:ph type="dt" sz="half" idx="10"/>
          </p:nvPr>
        </p:nvSpPr>
        <p:spPr/>
        <p:txBody>
          <a:bodyPr/>
          <a:lstStyle/>
          <a:p>
            <a:fld id="{8438BEA3-385A-D44F-8D54-74BF5B90FDB6}" type="datetimeFigureOut">
              <a:rPr lang="es-EC" smtClean="0"/>
              <a:t>8/12/2020</a:t>
            </a:fld>
            <a:endParaRPr lang="es-EC" dirty="0"/>
          </a:p>
        </p:txBody>
      </p:sp>
      <p:sp>
        <p:nvSpPr>
          <p:cNvPr id="6" name="Marcador de pie de página 5">
            <a:extLst>
              <a:ext uri="{FF2B5EF4-FFF2-40B4-BE49-F238E27FC236}">
                <a16:creationId xmlns:a16="http://schemas.microsoft.com/office/drawing/2014/main" xmlns="" id="{628F7F91-8568-A442-8003-A4B4B3BDA49A}"/>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xmlns="" id="{67A10014-F79A-214C-B2F4-4B6A6C82DA97}"/>
              </a:ext>
            </a:extLst>
          </p:cNvPr>
          <p:cNvSpPr>
            <a:spLocks noGrp="1"/>
          </p:cNvSpPr>
          <p:nvPr>
            <p:ph type="sldNum" sz="quarter" idx="12"/>
          </p:nvPr>
        </p:nvSpPr>
        <p:spPr/>
        <p:txBody>
          <a:bodyPr/>
          <a:lstStyle/>
          <a:p>
            <a:fld id="{AE1F15A0-D805-1C45-968F-7842CD906C8F}" type="slidenum">
              <a:rPr lang="es-EC" smtClean="0"/>
              <a:t>‹Nº›</a:t>
            </a:fld>
            <a:endParaRPr lang="es-EC" dirty="0"/>
          </a:p>
        </p:txBody>
      </p:sp>
    </p:spTree>
    <p:extLst>
      <p:ext uri="{BB962C8B-B14F-4D97-AF65-F5344CB8AC3E}">
        <p14:creationId xmlns:p14="http://schemas.microsoft.com/office/powerpoint/2010/main" val="151875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CF35312-2AE7-F548-BDA9-F0E40467E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CC9483A5-DB09-B04B-B17B-34314323C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F37990C0-2654-1445-A70E-289EBF1750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45F3B-F990-4844-B579-94CA7E6D0D8A}" type="datetimeFigureOut">
              <a:rPr lang="es-EC" smtClean="0"/>
              <a:t>8/12/2020</a:t>
            </a:fld>
            <a:endParaRPr lang="es-EC" dirty="0"/>
          </a:p>
        </p:txBody>
      </p:sp>
      <p:sp>
        <p:nvSpPr>
          <p:cNvPr id="5" name="Marcador de pie de página 4">
            <a:extLst>
              <a:ext uri="{FF2B5EF4-FFF2-40B4-BE49-F238E27FC236}">
                <a16:creationId xmlns:a16="http://schemas.microsoft.com/office/drawing/2014/main" xmlns="" id="{7AF5D8F4-937E-AD4B-8F02-D228E5857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xmlns="" id="{B2BFD22C-15DF-D949-9D3D-AB9281EF74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BD6CF-E7D9-6443-9A9B-B51DE9E5E2E1}" type="slidenum">
              <a:rPr lang="es-EC" smtClean="0"/>
              <a:t>‹Nº›</a:t>
            </a:fld>
            <a:endParaRPr lang="es-EC" dirty="0"/>
          </a:p>
        </p:txBody>
      </p:sp>
      <p:pic>
        <p:nvPicPr>
          <p:cNvPr id="9" name="Imagen 8">
            <a:extLst>
              <a:ext uri="{FF2B5EF4-FFF2-40B4-BE49-F238E27FC236}">
                <a16:creationId xmlns:a16="http://schemas.microsoft.com/office/drawing/2014/main" xmlns="" id="{5F96509F-A04B-AC4B-AD4D-758250B0792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7809" y="-81000"/>
            <a:ext cx="12727619" cy="7020000"/>
          </a:xfrm>
          <a:prstGeom prst="rect">
            <a:avLst/>
          </a:prstGeom>
        </p:spPr>
      </p:pic>
    </p:spTree>
    <p:extLst>
      <p:ext uri="{BB962C8B-B14F-4D97-AF65-F5344CB8AC3E}">
        <p14:creationId xmlns:p14="http://schemas.microsoft.com/office/powerpoint/2010/main" val="27513741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xmlns="" id="{10027B3D-5779-4C83-96FF-C99D9283DF12}"/>
              </a:ext>
            </a:extLst>
          </p:cNvPr>
          <p:cNvSpPr/>
          <p:nvPr/>
        </p:nvSpPr>
        <p:spPr>
          <a:xfrm>
            <a:off x="3022692" y="107537"/>
            <a:ext cx="5333368" cy="4271441"/>
          </a:xfrm>
          <a:prstGeom prst="rect">
            <a:avLst/>
          </a:prstGeom>
          <a:blipFill>
            <a:blip r:embed="rId2" cstate="print"/>
            <a:stretch>
              <a:fillRect/>
            </a:stretch>
          </a:blipFill>
        </p:spPr>
        <p:txBody>
          <a:bodyPr wrap="square" lIns="0" tIns="0" rIns="0" bIns="0" rtlCol="0">
            <a:noAutofit/>
          </a:bodyPr>
          <a:lstStyle/>
          <a:p>
            <a:endParaRPr/>
          </a:p>
        </p:txBody>
      </p:sp>
      <p:sp>
        <p:nvSpPr>
          <p:cNvPr id="6" name="object 2">
            <a:extLst>
              <a:ext uri="{FF2B5EF4-FFF2-40B4-BE49-F238E27FC236}">
                <a16:creationId xmlns:a16="http://schemas.microsoft.com/office/drawing/2014/main" xmlns="" id="{82D5471A-327D-4AAA-A0CE-0B1CBCA4D84A}"/>
              </a:ext>
            </a:extLst>
          </p:cNvPr>
          <p:cNvSpPr/>
          <p:nvPr/>
        </p:nvSpPr>
        <p:spPr>
          <a:xfrm>
            <a:off x="-301557" y="4193997"/>
            <a:ext cx="12811327" cy="2751552"/>
          </a:xfrm>
          <a:custGeom>
            <a:avLst/>
            <a:gdLst/>
            <a:ahLst/>
            <a:cxnLst/>
            <a:rect l="l" t="t" r="r" b="b"/>
            <a:pathLst>
              <a:path w="7199998" h="2691003">
                <a:moveTo>
                  <a:pt x="0" y="2691003"/>
                </a:moveTo>
                <a:lnTo>
                  <a:pt x="7199998" y="2691003"/>
                </a:lnTo>
                <a:lnTo>
                  <a:pt x="7199998" y="0"/>
                </a:lnTo>
                <a:lnTo>
                  <a:pt x="0" y="0"/>
                </a:lnTo>
                <a:lnTo>
                  <a:pt x="0" y="2691003"/>
                </a:lnTo>
                <a:close/>
              </a:path>
            </a:pathLst>
          </a:custGeom>
          <a:solidFill>
            <a:srgbClr val="0061AF"/>
          </a:solidFill>
        </p:spPr>
        <p:txBody>
          <a:bodyPr wrap="square" lIns="0" tIns="0" rIns="0" bIns="0" rtlCol="0">
            <a:noAutofit/>
          </a:bodyPr>
          <a:lstStyle/>
          <a:p>
            <a:endParaRPr dirty="0"/>
          </a:p>
        </p:txBody>
      </p:sp>
      <p:sp>
        <p:nvSpPr>
          <p:cNvPr id="7" name="object 3">
            <a:extLst>
              <a:ext uri="{FF2B5EF4-FFF2-40B4-BE49-F238E27FC236}">
                <a16:creationId xmlns:a16="http://schemas.microsoft.com/office/drawing/2014/main" xmlns="" id="{7D821083-28E2-4817-8D8D-5988B35C54D0}"/>
              </a:ext>
            </a:extLst>
          </p:cNvPr>
          <p:cNvSpPr txBox="1"/>
          <p:nvPr/>
        </p:nvSpPr>
        <p:spPr>
          <a:xfrm>
            <a:off x="327240" y="4749252"/>
            <a:ext cx="11864760" cy="1797468"/>
          </a:xfrm>
          <a:prstGeom prst="rect">
            <a:avLst/>
          </a:prstGeom>
        </p:spPr>
        <p:txBody>
          <a:bodyPr vert="horz" wrap="square" lIns="0" tIns="0" rIns="0" bIns="0" rtlCol="0">
            <a:noAutofit/>
          </a:bodyPr>
          <a:lstStyle/>
          <a:p>
            <a:pPr marL="12700" marR="12700" indent="-6985" algn="ctr">
              <a:lnSpc>
                <a:spcPts val="6000"/>
              </a:lnSpc>
            </a:pPr>
            <a:r>
              <a:rPr sz="5250" spc="-360" dirty="0">
                <a:solidFill>
                  <a:srgbClr val="FFFFFF"/>
                </a:solidFill>
                <a:latin typeface="Arial"/>
                <a:cs typeface="Arial"/>
              </a:rPr>
              <a:t>¿Po</a:t>
            </a:r>
            <a:r>
              <a:rPr sz="5250" spc="-140" dirty="0">
                <a:solidFill>
                  <a:srgbClr val="FFFFFF"/>
                </a:solidFill>
                <a:latin typeface="Arial"/>
                <a:cs typeface="Arial"/>
              </a:rPr>
              <a:t>r</a:t>
            </a:r>
            <a:r>
              <a:rPr sz="5250" spc="-260" dirty="0">
                <a:solidFill>
                  <a:srgbClr val="FFFFFF"/>
                </a:solidFill>
                <a:latin typeface="Arial"/>
                <a:cs typeface="Arial"/>
              </a:rPr>
              <a:t> </a:t>
            </a:r>
            <a:r>
              <a:rPr sz="5250" spc="-100" dirty="0">
                <a:solidFill>
                  <a:srgbClr val="FFFFFF"/>
                </a:solidFill>
                <a:latin typeface="Arial"/>
                <a:cs typeface="Arial"/>
              </a:rPr>
              <a:t>qu</a:t>
            </a:r>
            <a:r>
              <a:rPr sz="5250" spc="0" dirty="0">
                <a:solidFill>
                  <a:srgbClr val="FFFFFF"/>
                </a:solidFill>
                <a:latin typeface="Arial"/>
                <a:cs typeface="Arial"/>
              </a:rPr>
              <a:t>é</a:t>
            </a:r>
            <a:r>
              <a:rPr sz="5250" spc="-260" dirty="0">
                <a:solidFill>
                  <a:srgbClr val="FFFFFF"/>
                </a:solidFill>
                <a:latin typeface="Arial"/>
                <a:cs typeface="Arial"/>
              </a:rPr>
              <a:t> </a:t>
            </a:r>
            <a:r>
              <a:rPr sz="5250" spc="-80" dirty="0">
                <a:solidFill>
                  <a:srgbClr val="FFFFFF"/>
                </a:solidFill>
                <a:latin typeface="Arial"/>
                <a:cs typeface="Arial"/>
              </a:rPr>
              <a:t>e</a:t>
            </a:r>
            <a:r>
              <a:rPr sz="5250" spc="-260" dirty="0">
                <a:solidFill>
                  <a:srgbClr val="FFFFFF"/>
                </a:solidFill>
                <a:latin typeface="Arial"/>
                <a:cs typeface="Arial"/>
              </a:rPr>
              <a:t>l</a:t>
            </a:r>
            <a:r>
              <a:rPr sz="5250" spc="-160" dirty="0">
                <a:solidFill>
                  <a:srgbClr val="FFFFFF"/>
                </a:solidFill>
                <a:latin typeface="Arial"/>
                <a:cs typeface="Arial"/>
              </a:rPr>
              <a:t> </a:t>
            </a:r>
            <a:r>
              <a:rPr sz="5250" b="1" spc="-925" dirty="0">
                <a:solidFill>
                  <a:srgbClr val="FFFFFF"/>
                </a:solidFill>
                <a:latin typeface="Arial"/>
                <a:cs typeface="Arial"/>
              </a:rPr>
              <a:t>T</a:t>
            </a:r>
            <a:r>
              <a:rPr sz="5250" b="1" spc="-275" dirty="0">
                <a:solidFill>
                  <a:srgbClr val="FFFFFF"/>
                </a:solidFill>
                <a:latin typeface="Arial"/>
                <a:cs typeface="Arial"/>
              </a:rPr>
              <a:t>r</a:t>
            </a:r>
            <a:r>
              <a:rPr sz="5250" b="1" spc="-250" dirty="0">
                <a:solidFill>
                  <a:srgbClr val="FFFFFF"/>
                </a:solidFill>
                <a:latin typeface="Arial"/>
                <a:cs typeface="Arial"/>
              </a:rPr>
              <a:t>olebús</a:t>
            </a:r>
            <a:r>
              <a:rPr sz="5250" b="1" spc="-155" dirty="0">
                <a:solidFill>
                  <a:srgbClr val="FFFFFF"/>
                </a:solidFill>
                <a:latin typeface="Arial"/>
                <a:cs typeface="Arial"/>
              </a:rPr>
              <a:t> </a:t>
            </a:r>
            <a:r>
              <a:rPr sz="5250" spc="10" dirty="0">
                <a:solidFill>
                  <a:srgbClr val="FFFFFF"/>
                </a:solidFill>
                <a:latin typeface="Arial"/>
                <a:cs typeface="Arial"/>
              </a:rPr>
              <a:t>cambi</a:t>
            </a:r>
            <a:r>
              <a:rPr sz="5250" spc="114" dirty="0">
                <a:solidFill>
                  <a:srgbClr val="FFFFFF"/>
                </a:solidFill>
                <a:latin typeface="Arial"/>
                <a:cs typeface="Arial"/>
              </a:rPr>
              <a:t>ó</a:t>
            </a:r>
            <a:r>
              <a:rPr sz="5250" spc="-260" dirty="0">
                <a:solidFill>
                  <a:srgbClr val="FFFFFF"/>
                </a:solidFill>
                <a:latin typeface="Arial"/>
                <a:cs typeface="Arial"/>
              </a:rPr>
              <a:t> </a:t>
            </a:r>
            <a:r>
              <a:rPr sz="5250" spc="-125" dirty="0">
                <a:solidFill>
                  <a:srgbClr val="FFFFFF"/>
                </a:solidFill>
                <a:latin typeface="Arial"/>
                <a:cs typeface="Arial"/>
              </a:rPr>
              <a:t>l</a:t>
            </a:r>
            <a:r>
              <a:rPr sz="5250" spc="-60" dirty="0">
                <a:solidFill>
                  <a:srgbClr val="FFFFFF"/>
                </a:solidFill>
                <a:latin typeface="Arial"/>
                <a:cs typeface="Arial"/>
              </a:rPr>
              <a:t>a</a:t>
            </a:r>
            <a:r>
              <a:rPr sz="5250" spc="-260" dirty="0">
                <a:solidFill>
                  <a:srgbClr val="FFFFFF"/>
                </a:solidFill>
                <a:latin typeface="Arial"/>
                <a:cs typeface="Arial"/>
              </a:rPr>
              <a:t> </a:t>
            </a:r>
            <a:r>
              <a:rPr sz="5250" spc="245" dirty="0">
                <a:solidFill>
                  <a:srgbClr val="FFFFFF"/>
                </a:solidFill>
                <a:latin typeface="Arial"/>
                <a:cs typeface="Arial"/>
              </a:rPr>
              <a:t>m</a:t>
            </a:r>
            <a:r>
              <a:rPr sz="5250" spc="-125" dirty="0">
                <a:solidFill>
                  <a:srgbClr val="FFFFFF"/>
                </a:solidFill>
                <a:latin typeface="Arial"/>
                <a:cs typeface="Arial"/>
              </a:rPr>
              <a:t>o</a:t>
            </a:r>
            <a:r>
              <a:rPr sz="5250" spc="-200" dirty="0">
                <a:solidFill>
                  <a:srgbClr val="FFFFFF"/>
                </a:solidFill>
                <a:latin typeface="Arial"/>
                <a:cs typeface="Arial"/>
              </a:rPr>
              <a:t>vilida</a:t>
            </a:r>
            <a:r>
              <a:rPr sz="5250" spc="-150" dirty="0">
                <a:solidFill>
                  <a:srgbClr val="FFFFFF"/>
                </a:solidFill>
                <a:latin typeface="Arial"/>
                <a:cs typeface="Arial"/>
              </a:rPr>
              <a:t>d</a:t>
            </a:r>
            <a:r>
              <a:rPr sz="5250" spc="-260" dirty="0">
                <a:solidFill>
                  <a:srgbClr val="FFFFFF"/>
                </a:solidFill>
                <a:latin typeface="Arial"/>
                <a:cs typeface="Arial"/>
              </a:rPr>
              <a:t> </a:t>
            </a:r>
            <a:r>
              <a:rPr sz="5250" spc="-80" dirty="0">
                <a:solidFill>
                  <a:srgbClr val="FFFFFF"/>
                </a:solidFill>
                <a:latin typeface="Arial"/>
                <a:cs typeface="Arial"/>
              </a:rPr>
              <a:t>e</a:t>
            </a:r>
            <a:r>
              <a:rPr sz="5250" spc="-150" dirty="0">
                <a:solidFill>
                  <a:srgbClr val="FFFFFF"/>
                </a:solidFill>
                <a:latin typeface="Arial"/>
                <a:cs typeface="Arial"/>
              </a:rPr>
              <a:t>n</a:t>
            </a:r>
            <a:r>
              <a:rPr sz="5250" spc="-75" dirty="0">
                <a:solidFill>
                  <a:srgbClr val="FFFFFF"/>
                </a:solidFill>
                <a:latin typeface="Arial"/>
                <a:cs typeface="Arial"/>
              </a:rPr>
              <a:t> </a:t>
            </a:r>
            <a:r>
              <a:rPr sz="5250" b="1" spc="95" dirty="0">
                <a:solidFill>
                  <a:srgbClr val="FFFFFF"/>
                </a:solidFill>
                <a:latin typeface="Arial"/>
                <a:cs typeface="Arial"/>
              </a:rPr>
              <a:t>Qui</a:t>
            </a:r>
            <a:r>
              <a:rPr sz="5250" b="1" spc="-65" dirty="0">
                <a:solidFill>
                  <a:srgbClr val="FFFFFF"/>
                </a:solidFill>
                <a:latin typeface="Arial"/>
                <a:cs typeface="Arial"/>
              </a:rPr>
              <a:t>t</a:t>
            </a:r>
            <a:r>
              <a:rPr sz="5250" b="1" spc="-215" dirty="0">
                <a:solidFill>
                  <a:srgbClr val="FFFFFF"/>
                </a:solidFill>
                <a:latin typeface="Arial"/>
                <a:cs typeface="Arial"/>
              </a:rPr>
              <a:t>o?</a:t>
            </a:r>
            <a:endParaRPr sz="5250" dirty="0">
              <a:latin typeface="Arial"/>
              <a:cs typeface="Arial"/>
            </a:endParaRPr>
          </a:p>
        </p:txBody>
      </p:sp>
    </p:spTree>
    <p:extLst>
      <p:ext uri="{BB962C8B-B14F-4D97-AF65-F5344CB8AC3E}">
        <p14:creationId xmlns:p14="http://schemas.microsoft.com/office/powerpoint/2010/main" val="322130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BCE2FCB5-3247-4A7B-B1C6-2524264EE2E3}"/>
              </a:ext>
            </a:extLst>
          </p:cNvPr>
          <p:cNvSpPr/>
          <p:nvPr/>
        </p:nvSpPr>
        <p:spPr>
          <a:xfrm>
            <a:off x="-261557" y="1557493"/>
            <a:ext cx="5797899" cy="421321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a:extLst>
              <a:ext uri="{FF2B5EF4-FFF2-40B4-BE49-F238E27FC236}">
                <a16:creationId xmlns:a16="http://schemas.microsoft.com/office/drawing/2014/main" xmlns="" id="{91D6AC4E-E268-4389-A86C-004201612595}"/>
              </a:ext>
            </a:extLst>
          </p:cNvPr>
          <p:cNvSpPr/>
          <p:nvPr/>
        </p:nvSpPr>
        <p:spPr>
          <a:xfrm>
            <a:off x="5536342" y="1557492"/>
            <a:ext cx="6563294" cy="4213211"/>
          </a:xfrm>
          <a:custGeom>
            <a:avLst/>
            <a:gdLst/>
            <a:ahLst/>
            <a:cxnLst/>
            <a:rect l="l" t="t" r="r" b="b"/>
            <a:pathLst>
              <a:path w="5711291" h="4338002">
                <a:moveTo>
                  <a:pt x="0" y="4338002"/>
                </a:moveTo>
                <a:lnTo>
                  <a:pt x="5711291" y="4338002"/>
                </a:lnTo>
                <a:lnTo>
                  <a:pt x="5711291" y="0"/>
                </a:lnTo>
                <a:lnTo>
                  <a:pt x="0" y="0"/>
                </a:lnTo>
                <a:lnTo>
                  <a:pt x="0" y="4338002"/>
                </a:lnTo>
                <a:close/>
              </a:path>
            </a:pathLst>
          </a:custGeom>
          <a:solidFill>
            <a:srgbClr val="0061AF"/>
          </a:solidFill>
        </p:spPr>
        <p:txBody>
          <a:bodyPr wrap="square" lIns="0" tIns="0" rIns="0" bIns="0" rtlCol="0">
            <a:noAutofit/>
          </a:bodyPr>
          <a:lstStyle/>
          <a:p>
            <a:endParaRPr/>
          </a:p>
        </p:txBody>
      </p:sp>
      <p:sp>
        <p:nvSpPr>
          <p:cNvPr id="4" name="object 6">
            <a:extLst>
              <a:ext uri="{FF2B5EF4-FFF2-40B4-BE49-F238E27FC236}">
                <a16:creationId xmlns:a16="http://schemas.microsoft.com/office/drawing/2014/main" xmlns="" id="{8A58B295-DADE-48EB-AE50-5A7EF733E4C4}"/>
              </a:ext>
            </a:extLst>
          </p:cNvPr>
          <p:cNvSpPr txBox="1"/>
          <p:nvPr/>
        </p:nvSpPr>
        <p:spPr>
          <a:xfrm>
            <a:off x="5638800" y="1650359"/>
            <a:ext cx="6276112" cy="4074164"/>
          </a:xfrm>
          <a:prstGeom prst="rect">
            <a:avLst/>
          </a:prstGeom>
        </p:spPr>
        <p:txBody>
          <a:bodyPr vert="horz" wrap="square" lIns="0" tIns="0" rIns="0" bIns="0" rtlCol="0">
            <a:noAutofit/>
          </a:bodyPr>
          <a:lstStyle/>
          <a:p>
            <a:pPr marL="12700" marR="12700" algn="just"/>
            <a:r>
              <a:rPr sz="1600" spc="20" dirty="0">
                <a:solidFill>
                  <a:srgbClr val="FFFFFF"/>
                </a:solidFill>
                <a:latin typeface="Tahoma" panose="020B0604030504040204" pitchFamily="34" charset="0"/>
                <a:ea typeface="Tahoma" panose="020B0604030504040204" pitchFamily="34" charset="0"/>
                <a:cs typeface="Tahoma" panose="020B0604030504040204" pitchFamily="34" charset="0"/>
              </a:rPr>
              <a:t>La </a:t>
            </a:r>
            <a:r>
              <a:rPr sz="1600" spc="20" dirty="0" err="1">
                <a:solidFill>
                  <a:srgbClr val="FFFFFF"/>
                </a:solidFill>
                <a:latin typeface="Tahoma" panose="020B0604030504040204" pitchFamily="34" charset="0"/>
                <a:ea typeface="Tahoma" panose="020B0604030504040204" pitchFamily="34" charset="0"/>
                <a:cs typeface="Tahoma" panose="020B0604030504040204" pitchFamily="34" charset="0"/>
              </a:rPr>
              <a:t>Emp</a:t>
            </a:r>
            <a:r>
              <a:rPr sz="1600" spc="-40" dirty="0" err="1">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10" dirty="0" err="1">
                <a:solidFill>
                  <a:srgbClr val="FFFFFF"/>
                </a:solidFill>
                <a:latin typeface="Tahoma" panose="020B0604030504040204" pitchFamily="34" charset="0"/>
                <a:ea typeface="Tahoma" panose="020B0604030504040204" pitchFamily="34" charset="0"/>
                <a:cs typeface="Tahoma" panose="020B0604030504040204" pitchFamily="34" charset="0"/>
              </a:rPr>
              <a:t>esa</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Pública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00" dirty="0">
                <a:solidFill>
                  <a:srgbClr val="FFFFFF"/>
                </a:solidFill>
                <a:latin typeface="Tahoma" panose="020B0604030504040204" pitchFamily="34" charset="0"/>
                <a:ea typeface="Tahoma" panose="020B0604030504040204" pitchFamily="34" charset="0"/>
                <a:cs typeface="Tahoma" panose="020B0604030504040204" pitchFamily="34" charset="0"/>
              </a:rPr>
              <a:t>M</a:t>
            </a:r>
            <a:r>
              <a:rPr sz="1600" spc="114" dirty="0">
                <a:solidFill>
                  <a:srgbClr val="FFFFFF"/>
                </a:solidFill>
                <a:latin typeface="Tahoma" panose="020B0604030504040204" pitchFamily="34" charset="0"/>
                <a:ea typeface="Tahoma" panose="020B0604030504040204" pitchFamily="34" charset="0"/>
                <a:cs typeface="Tahoma" panose="020B0604030504040204" pitchFamily="34" charset="0"/>
              </a:rPr>
              <a:t>e</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15"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opoli</a:t>
            </a:r>
            <a:r>
              <a:rPr sz="1600" spc="-5"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50" dirty="0">
                <a:solidFill>
                  <a:srgbClr val="FFFFFF"/>
                </a:solidFill>
                <a:latin typeface="Tahoma" panose="020B0604030504040204" pitchFamily="34" charset="0"/>
                <a:ea typeface="Tahoma" panose="020B0604030504040204" pitchFamily="34" charset="0"/>
                <a:cs typeface="Tahoma" panose="020B0604030504040204" pitchFamily="34" charset="0"/>
              </a:rPr>
              <a:t>ana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45" dirty="0">
                <a:solidFill>
                  <a:srgbClr val="FFFFFF"/>
                </a:solidFill>
                <a:latin typeface="Tahoma" panose="020B0604030504040204" pitchFamily="34" charset="0"/>
                <a:ea typeface="Tahoma" panose="020B0604030504040204" pitchFamily="34" charset="0"/>
                <a:cs typeface="Tahoma" panose="020B0604030504040204" pitchFamily="34" charset="0"/>
              </a:rPr>
              <a:t>de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35"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anspor</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e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45" dirty="0">
                <a:solidFill>
                  <a:srgbClr val="FFFFFF"/>
                </a:solidFill>
                <a:latin typeface="Tahoma" panose="020B0604030504040204" pitchFamily="34" charset="0"/>
                <a:ea typeface="Tahoma" panose="020B0604030504040204" pitchFamily="34" charset="0"/>
                <a:cs typeface="Tahoma" panose="020B0604030504040204" pitchFamily="34" charset="0"/>
              </a:rPr>
              <a:t>de</a:t>
            </a:r>
            <a:r>
              <a:rPr sz="1600" spc="2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5" dirty="0">
                <a:solidFill>
                  <a:srgbClr val="FFFFFF"/>
                </a:solidFill>
                <a:latin typeface="Tahoma" panose="020B0604030504040204" pitchFamily="34" charset="0"/>
                <a:ea typeface="Tahoma" panose="020B0604030504040204" pitchFamily="34" charset="0"/>
                <a:cs typeface="Tahoma" panose="020B0604030504040204" pitchFamily="34" charset="0"/>
              </a:rPr>
              <a:t>Pasaje</a:t>
            </a:r>
            <a:r>
              <a:rPr sz="1600" spc="-6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os </a:t>
            </a:r>
            <a:r>
              <a:rPr sz="1600" spc="-114"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45" dirty="0">
                <a:solidFill>
                  <a:srgbClr val="FFFFFF"/>
                </a:solidFill>
                <a:latin typeface="Tahoma" panose="020B0604030504040204" pitchFamily="34" charset="0"/>
                <a:ea typeface="Tahoma" panose="020B0604030504040204" pitchFamily="34" charset="0"/>
                <a:cs typeface="Tahoma" panose="020B0604030504040204" pitchFamily="34" charset="0"/>
              </a:rPr>
              <a:t>Qui</a:t>
            </a:r>
            <a:r>
              <a:rPr sz="1600" spc="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70" dirty="0">
                <a:solidFill>
                  <a:srgbClr val="FFFFFF"/>
                </a:solidFill>
                <a:latin typeface="Tahoma" panose="020B0604030504040204" pitchFamily="34" charset="0"/>
                <a:ea typeface="Tahoma" panose="020B0604030504040204" pitchFamily="34" charset="0"/>
                <a:cs typeface="Tahoma" panose="020B0604030504040204" pitchFamily="34" charset="0"/>
              </a:rPr>
              <a:t>o </a:t>
            </a:r>
            <a:r>
              <a:rPr sz="1600" spc="-114"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5" dirty="0">
                <a:solidFill>
                  <a:srgbClr val="FFFFFF"/>
                </a:solidFill>
                <a:latin typeface="Tahoma" panose="020B0604030504040204" pitchFamily="34" charset="0"/>
                <a:ea typeface="Tahoma" panose="020B0604030504040204" pitchFamily="34" charset="0"/>
                <a:cs typeface="Tahoma" panose="020B0604030504040204" pitchFamily="34" charset="0"/>
              </a:rPr>
              <a:t>(EP</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M</a:t>
            </a:r>
            <a:r>
              <a:rPr sz="1600" spc="-40" dirty="0">
                <a:solidFill>
                  <a:srgbClr val="FFFFFF"/>
                </a:solidFill>
                <a:latin typeface="Tahoma" panose="020B0604030504040204" pitchFamily="34" charset="0"/>
                <a:ea typeface="Tahoma" panose="020B0604030504040204" pitchFamily="34" charset="0"/>
                <a:cs typeface="Tahoma" panose="020B0604030504040204" pitchFamily="34" charset="0"/>
              </a:rPr>
              <a:t>TPQ), </a:t>
            </a:r>
            <a:r>
              <a:rPr sz="1600" spc="-114"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inició </a:t>
            </a:r>
            <a:r>
              <a:rPr sz="1600" spc="-114"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65" dirty="0">
                <a:solidFill>
                  <a:srgbClr val="FFFFFF"/>
                </a:solidFill>
                <a:latin typeface="Tahoma" panose="020B0604030504040204" pitchFamily="34" charset="0"/>
                <a:ea typeface="Tahoma" panose="020B0604030504040204" pitchFamily="34" charset="0"/>
                <a:cs typeface="Tahoma" panose="020B0604030504040204" pitchFamily="34" charset="0"/>
              </a:rPr>
              <a:t>su </a:t>
            </a:r>
            <a:r>
              <a:rPr sz="1600" spc="-114"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50" dirty="0">
                <a:solidFill>
                  <a:srgbClr val="FFFFFF"/>
                </a:solidFill>
                <a:latin typeface="Tahoma" panose="020B0604030504040204" pitchFamily="34" charset="0"/>
                <a:ea typeface="Tahoma" panose="020B0604030504040204" pitchFamily="34" charset="0"/>
                <a:cs typeface="Tahoma" panose="020B0604030504040204" pitchFamily="34" charset="0"/>
              </a:rPr>
              <a:t>ope</a:t>
            </a:r>
            <a:r>
              <a:rPr sz="1600" spc="-2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ación </a:t>
            </a:r>
            <a:r>
              <a:rPr sz="1600" spc="-114"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5" dirty="0">
                <a:solidFill>
                  <a:srgbClr val="FFFFFF"/>
                </a:solidFill>
                <a:latin typeface="Tahoma" panose="020B0604030504040204" pitchFamily="34" charset="0"/>
                <a:ea typeface="Tahoma" panose="020B0604030504040204" pitchFamily="34" charset="0"/>
                <a:cs typeface="Tahoma" panose="020B0604030504040204" pitchFamily="34" charset="0"/>
              </a:rPr>
              <a:t>el </a:t>
            </a:r>
            <a:r>
              <a:rPr sz="1600" spc="-114"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b="1" u="sng" spc="-15" dirty="0">
                <a:solidFill>
                  <a:srgbClr val="FFFFFF"/>
                </a:solidFill>
                <a:latin typeface="Tahoma" panose="020B0604030504040204" pitchFamily="34" charset="0"/>
                <a:ea typeface="Tahoma" panose="020B0604030504040204" pitchFamily="34" charset="0"/>
                <a:cs typeface="Tahoma" panose="020B0604030504040204" pitchFamily="34" charset="0"/>
              </a:rPr>
              <a:t>17 </a:t>
            </a:r>
            <a:r>
              <a:rPr sz="1600" b="1" u="sng" spc="-114"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b="1" u="sng" spc="35" dirty="0">
                <a:solidFill>
                  <a:srgbClr val="FFFFFF"/>
                </a:solidFill>
                <a:latin typeface="Tahoma" panose="020B0604030504040204" pitchFamily="34" charset="0"/>
                <a:ea typeface="Tahoma" panose="020B0604030504040204" pitchFamily="34" charset="0"/>
                <a:cs typeface="Tahoma" panose="020B0604030504040204" pitchFamily="34" charset="0"/>
              </a:rPr>
              <a:t>de</a:t>
            </a:r>
            <a:r>
              <a:rPr sz="1600" b="1" u="sng" spc="15" dirty="0">
                <a:solidFill>
                  <a:srgbClr val="FFFFFF"/>
                </a:solidFill>
                <a:latin typeface="Tahoma" panose="020B0604030504040204" pitchFamily="34" charset="0"/>
                <a:ea typeface="Tahoma" panose="020B0604030504040204" pitchFamily="34" charset="0"/>
                <a:cs typeface="Tahoma" panose="020B0604030504040204" pitchFamily="34" charset="0"/>
              </a:rPr>
              <a:t> diciemb</a:t>
            </a:r>
            <a:r>
              <a:rPr sz="1600" b="1" u="sng" spc="-4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b="1" u="sng" spc="40" dirty="0">
                <a:solidFill>
                  <a:srgbClr val="FFFFFF"/>
                </a:solidFill>
                <a:latin typeface="Tahoma" panose="020B0604030504040204" pitchFamily="34" charset="0"/>
                <a:ea typeface="Tahoma" panose="020B0604030504040204" pitchFamily="34" charset="0"/>
                <a:cs typeface="Tahoma" panose="020B0604030504040204" pitchFamily="34" charset="0"/>
              </a:rPr>
              <a:t>e </a:t>
            </a:r>
            <a:r>
              <a:rPr sz="1600" b="1" u="sng" spc="-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b="1" u="sng" spc="35" dirty="0">
                <a:solidFill>
                  <a:srgbClr val="FFFFFF"/>
                </a:solidFill>
                <a:latin typeface="Tahoma" panose="020B0604030504040204" pitchFamily="34" charset="0"/>
                <a:ea typeface="Tahoma" panose="020B0604030504040204" pitchFamily="34" charset="0"/>
                <a:cs typeface="Tahoma" panose="020B0604030504040204" pitchFamily="34" charset="0"/>
              </a:rPr>
              <a:t>de </a:t>
            </a:r>
            <a:r>
              <a:rPr sz="1600" b="1" u="sng" spc="-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b="1" u="sng" spc="30" dirty="0">
                <a:solidFill>
                  <a:srgbClr val="FFFFFF"/>
                </a:solidFill>
                <a:latin typeface="Tahoma" panose="020B0604030504040204" pitchFamily="34" charset="0"/>
                <a:ea typeface="Tahoma" panose="020B0604030504040204" pitchFamily="34" charset="0"/>
                <a:cs typeface="Tahoma" panose="020B0604030504040204" pitchFamily="34" charset="0"/>
              </a:rPr>
              <a:t>1995 </a:t>
            </a:r>
            <a:r>
              <a:rPr sz="1600" b="1" spc="-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55" dirty="0">
                <a:solidFill>
                  <a:srgbClr val="FFFFFF"/>
                </a:solidFill>
                <a:latin typeface="Tahoma" panose="020B0604030504040204" pitchFamily="34" charset="0"/>
                <a:ea typeface="Tahoma" panose="020B0604030504040204" pitchFamily="34" charset="0"/>
                <a:cs typeface="Tahoma" panose="020B0604030504040204" pitchFamily="34" charset="0"/>
              </a:rPr>
              <a:t>y </a:t>
            </a:r>
            <a:r>
              <a:rPr sz="1600" spc="-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fue </a:t>
            </a:r>
            <a:r>
              <a:rPr sz="1600" spc="-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c</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65" dirty="0">
                <a:solidFill>
                  <a:srgbClr val="FFFFFF"/>
                </a:solidFill>
                <a:latin typeface="Tahoma" panose="020B0604030504040204" pitchFamily="34" charset="0"/>
                <a:ea typeface="Tahoma" panose="020B0604030504040204" pitchFamily="34" charset="0"/>
                <a:cs typeface="Tahoma" panose="020B0604030504040204" pitchFamily="34" charset="0"/>
              </a:rPr>
              <a:t>eada </a:t>
            </a:r>
            <a:r>
              <a:rPr sz="1600" spc="-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45" dirty="0">
                <a:solidFill>
                  <a:srgbClr val="FFFFFF"/>
                </a:solidFill>
                <a:latin typeface="Tahoma" panose="020B0604030504040204" pitchFamily="34" charset="0"/>
                <a:ea typeface="Tahoma" panose="020B0604030504040204" pitchFamily="34" charset="0"/>
                <a:cs typeface="Tahoma" panose="020B0604030504040204" pitchFamily="34" charset="0"/>
              </a:rPr>
              <a:t>median</a:t>
            </a:r>
            <a:r>
              <a:rPr sz="1600" spc="-5"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e </a:t>
            </a:r>
            <a:r>
              <a:rPr sz="1600" spc="-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0" dirty="0">
                <a:solidFill>
                  <a:srgbClr val="FFFFFF"/>
                </a:solidFill>
                <a:latin typeface="Tahoma" panose="020B0604030504040204" pitchFamily="34" charset="0"/>
                <a:ea typeface="Tahoma" panose="020B0604030504040204" pitchFamily="34" charset="0"/>
                <a:cs typeface="Tahoma" panose="020B0604030504040204" pitchFamily="34" charset="0"/>
              </a:rPr>
              <a:t>Resolución</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 No.</a:t>
            </a:r>
            <a:r>
              <a:rPr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048,</a:t>
            </a:r>
            <a:r>
              <a:rPr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70" dirty="0">
                <a:solidFill>
                  <a:srgbClr val="FFFFFF"/>
                </a:solidFill>
                <a:latin typeface="Tahoma" panose="020B0604030504040204" pitchFamily="34" charset="0"/>
                <a:ea typeface="Tahoma" panose="020B0604030504040204" pitchFamily="34" charset="0"/>
                <a:cs typeface="Tahoma" panose="020B0604030504040204" pitchFamily="34" charset="0"/>
              </a:rPr>
              <a:t>como </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Unidad</a:t>
            </a:r>
            <a:r>
              <a:rPr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Descent</a:t>
            </a:r>
            <a:r>
              <a:rPr sz="1600" spc="-55"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5" dirty="0">
                <a:solidFill>
                  <a:srgbClr val="FFFFFF"/>
                </a:solidFill>
                <a:latin typeface="Tahoma" panose="020B0604030504040204" pitchFamily="34" charset="0"/>
                <a:ea typeface="Tahoma" panose="020B0604030504040204" pitchFamily="34" charset="0"/>
                <a:cs typeface="Tahoma" panose="020B0604030504040204" pitchFamily="34" charset="0"/>
              </a:rPr>
              <a:t>alizada</a:t>
            </a:r>
            <a:r>
              <a:rPr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65" dirty="0">
                <a:solidFill>
                  <a:srgbClr val="FFFFFF"/>
                </a:solidFill>
                <a:latin typeface="Tahoma" panose="020B0604030504040204" pitchFamily="34" charset="0"/>
                <a:ea typeface="Tahoma" panose="020B0604030504040204" pitchFamily="34" charset="0"/>
                <a:cs typeface="Tahoma" panose="020B0604030504040204" pitchFamily="34" charset="0"/>
              </a:rPr>
              <a:t>pa</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80" dirty="0">
                <a:solidFill>
                  <a:srgbClr val="FFFFFF"/>
                </a:solidFill>
                <a:latin typeface="Tahoma" panose="020B0604030504040204" pitchFamily="34" charset="0"/>
                <a:ea typeface="Tahoma" panose="020B0604030504040204" pitchFamily="34" charset="0"/>
                <a:cs typeface="Tahoma" panose="020B0604030504040204" pitchFamily="34" charset="0"/>
              </a:rPr>
              <a:t>a</a:t>
            </a:r>
            <a:r>
              <a:rPr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la</a:t>
            </a:r>
            <a:r>
              <a:rPr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Gestión</a:t>
            </a:r>
            <a:r>
              <a:rPr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55" dirty="0">
                <a:solidFill>
                  <a:srgbClr val="FFFFFF"/>
                </a:solidFill>
                <a:latin typeface="Tahoma" panose="020B0604030504040204" pitchFamily="34" charset="0"/>
                <a:ea typeface="Tahoma" panose="020B0604030504040204" pitchFamily="34" charset="0"/>
                <a:cs typeface="Tahoma" panose="020B0604030504040204" pitchFamily="34" charset="0"/>
              </a:rPr>
              <a:t>y</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80" dirty="0">
                <a:solidFill>
                  <a:srgbClr val="FFFFFF"/>
                </a:solidFill>
                <a:latin typeface="Tahoma" panose="020B0604030504040204" pitchFamily="34" charset="0"/>
                <a:ea typeface="Tahoma" panose="020B0604030504040204" pitchFamily="34" charset="0"/>
                <a:cs typeface="Tahoma" panose="020B0604030504040204" pitchFamily="34" charset="0"/>
              </a:rPr>
              <a:t>Ope</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ación </a:t>
            </a:r>
            <a:r>
              <a:rPr sz="1600" spc="15" dirty="0">
                <a:solidFill>
                  <a:srgbClr val="FFFFFF"/>
                </a:solidFill>
                <a:latin typeface="Tahoma" panose="020B0604030504040204" pitchFamily="34" charset="0"/>
                <a:ea typeface="Tahoma" panose="020B0604030504040204" pitchFamily="34" charset="0"/>
                <a:cs typeface="Tahoma" panose="020B0604030504040204" pitchFamily="34" charset="0"/>
              </a:rPr>
              <a:t>del </a:t>
            </a:r>
            <a:r>
              <a:rPr sz="1600" spc="-235"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olebús.</a:t>
            </a:r>
            <a:endParaRPr sz="1600" dirty="0">
              <a:latin typeface="Tahoma" panose="020B0604030504040204" pitchFamily="34" charset="0"/>
              <a:ea typeface="Tahoma" panose="020B0604030504040204" pitchFamily="34" charset="0"/>
              <a:cs typeface="Tahoma" panose="020B0604030504040204" pitchFamily="34" charset="0"/>
            </a:endParaRPr>
          </a:p>
          <a:p>
            <a:endParaRPr sz="1600" dirty="0">
              <a:latin typeface="Tahoma" panose="020B0604030504040204" pitchFamily="34" charset="0"/>
              <a:ea typeface="Tahoma" panose="020B0604030504040204" pitchFamily="34" charset="0"/>
              <a:cs typeface="Tahoma" panose="020B0604030504040204" pitchFamily="34" charset="0"/>
            </a:endParaRPr>
          </a:p>
          <a:p>
            <a:pPr marL="12700" marR="12700" algn="just"/>
            <a:r>
              <a:rPr sz="1600" spc="20" dirty="0">
                <a:solidFill>
                  <a:srgbClr val="FFFFFF"/>
                </a:solidFill>
                <a:latin typeface="Tahoma" panose="020B0604030504040204" pitchFamily="34" charset="0"/>
                <a:ea typeface="Tahoma" panose="020B0604030504040204" pitchFamily="34" charset="0"/>
                <a:cs typeface="Tahoma" panose="020B0604030504040204" pitchFamily="34" charset="0"/>
              </a:rPr>
              <a:t>La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experiencia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5" dirty="0">
                <a:solidFill>
                  <a:srgbClr val="FFFFFF"/>
                </a:solidFill>
                <a:latin typeface="Tahoma" panose="020B0604030504040204" pitchFamily="34" charset="0"/>
                <a:ea typeface="Tahoma" panose="020B0604030504040204" pitchFamily="34" charset="0"/>
                <a:cs typeface="Tahoma" panose="020B0604030504040204" pitchFamily="34" charset="0"/>
              </a:rPr>
              <a:t>del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35"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15" dirty="0">
                <a:solidFill>
                  <a:srgbClr val="FFFFFF"/>
                </a:solidFill>
                <a:latin typeface="Tahoma" panose="020B0604030504040204" pitchFamily="34" charset="0"/>
                <a:ea typeface="Tahoma" panose="020B0604030504040204" pitchFamily="34" charset="0"/>
                <a:cs typeface="Tahoma" panose="020B0604030504040204" pitchFamily="34" charset="0"/>
              </a:rPr>
              <a:t>ole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fue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una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solución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45" dirty="0">
                <a:solidFill>
                  <a:srgbClr val="FFFFFF"/>
                </a:solidFill>
                <a:latin typeface="Tahoma" panose="020B0604030504040204" pitchFamily="34" charset="0"/>
                <a:ea typeface="Tahoma" panose="020B0604030504040204" pitchFamily="34" charset="0"/>
                <a:cs typeface="Tahoma" panose="020B0604030504040204" pitchFamily="34" charset="0"/>
              </a:rPr>
              <a:t>de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55" dirty="0">
                <a:solidFill>
                  <a:srgbClr val="FFFFFF"/>
                </a:solidFill>
                <a:latin typeface="Tahoma" panose="020B0604030504040204" pitchFamily="34" charset="0"/>
                <a:ea typeface="Tahoma" panose="020B0604030504040204" pitchFamily="34" charset="0"/>
                <a:cs typeface="Tahoma" panose="020B0604030504040204" pitchFamily="34" charset="0"/>
              </a:rPr>
              <a:t>cambio </a:t>
            </a:r>
            <a:r>
              <a:rPr sz="1600" spc="-14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en</a:t>
            </a:r>
            <a:r>
              <a:rPr sz="1600" spc="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érminos </a:t>
            </a:r>
            <a:r>
              <a:rPr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45" dirty="0">
                <a:solidFill>
                  <a:srgbClr val="FFFFFF"/>
                </a:solidFill>
                <a:latin typeface="Tahoma" panose="020B0604030504040204" pitchFamily="34" charset="0"/>
                <a:ea typeface="Tahoma" panose="020B0604030504040204" pitchFamily="34" charset="0"/>
                <a:cs typeface="Tahoma" panose="020B0604030504040204" pitchFamily="34" charset="0"/>
              </a:rPr>
              <a:t>d</a:t>
            </a:r>
            <a:r>
              <a:rPr lang="es-EC" sz="1600" spc="45" dirty="0">
                <a:solidFill>
                  <a:srgbClr val="FFFFFF"/>
                </a:solidFill>
                <a:latin typeface="Tahoma" panose="020B0604030504040204" pitchFamily="34" charset="0"/>
                <a:ea typeface="Tahoma" panose="020B0604030504040204" pitchFamily="34" charset="0"/>
                <a:cs typeface="Tahoma" panose="020B0604030504040204" pitchFamily="34" charset="0"/>
              </a:rPr>
              <a:t>e </a:t>
            </a:r>
            <a:r>
              <a:rPr lang="es-EC"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120" dirty="0">
                <a:solidFill>
                  <a:srgbClr val="FFFFFF"/>
                </a:solidFill>
                <a:latin typeface="Tahoma" panose="020B0604030504040204" pitchFamily="34" charset="0"/>
                <a:ea typeface="Tahoma" panose="020B0604030504040204" pitchFamily="34" charset="0"/>
                <a:cs typeface="Tahoma" panose="020B0604030504040204" pitchFamily="34" charset="0"/>
              </a:rPr>
              <a:t>m</a:t>
            </a:r>
            <a:r>
              <a:rPr lang="es-EC" sz="1600" spc="30" dirty="0">
                <a:solidFill>
                  <a:srgbClr val="FFFFFF"/>
                </a:solidFill>
                <a:latin typeface="Tahoma" panose="020B0604030504040204" pitchFamily="34" charset="0"/>
                <a:ea typeface="Tahoma" panose="020B0604030504040204" pitchFamily="34" charset="0"/>
                <a:cs typeface="Tahoma" panose="020B0604030504040204" pitchFamily="34" charset="0"/>
              </a:rPr>
              <a:t>o</a:t>
            </a:r>
            <a:r>
              <a:rPr lang="es-EC" sz="1600" spc="0" dirty="0">
                <a:solidFill>
                  <a:srgbClr val="FFFFFF"/>
                </a:solidFill>
                <a:latin typeface="Tahoma" panose="020B0604030504040204" pitchFamily="34" charset="0"/>
                <a:ea typeface="Tahoma" panose="020B0604030504040204" pitchFamily="34" charset="0"/>
                <a:cs typeface="Tahoma" panose="020B0604030504040204" pitchFamily="34" charset="0"/>
              </a:rPr>
              <a:t>vilidad </a:t>
            </a:r>
            <a:r>
              <a:rPr lang="es-EC"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40" dirty="0">
                <a:solidFill>
                  <a:srgbClr val="FFFFFF"/>
                </a:solidFill>
                <a:latin typeface="Tahoma" panose="020B0604030504040204" pitchFamily="34" charset="0"/>
                <a:ea typeface="Tahoma" panose="020B0604030504040204" pitchFamily="34" charset="0"/>
                <a:cs typeface="Tahoma" panose="020B0604030504040204" pitchFamily="34" charset="0"/>
              </a:rPr>
              <a:t>urbana </a:t>
            </a:r>
            <a:r>
              <a:rPr lang="es-EC"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55" dirty="0">
                <a:solidFill>
                  <a:srgbClr val="FFFFFF"/>
                </a:solidFill>
                <a:latin typeface="Tahoma" panose="020B0604030504040204" pitchFamily="34" charset="0"/>
                <a:ea typeface="Tahoma" panose="020B0604030504040204" pitchFamily="34" charset="0"/>
                <a:cs typeface="Tahoma" panose="020B0604030504040204" pitchFamily="34" charset="0"/>
              </a:rPr>
              <a:t>y </a:t>
            </a:r>
            <a:r>
              <a:rPr lang="es-EC"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35" dirty="0">
                <a:solidFill>
                  <a:srgbClr val="FFFFFF"/>
                </a:solidFill>
                <a:latin typeface="Tahoma" panose="020B0604030504040204" pitchFamily="34" charset="0"/>
                <a:ea typeface="Tahoma" panose="020B0604030504040204" pitchFamily="34" charset="0"/>
                <a:cs typeface="Tahoma" panose="020B0604030504040204" pitchFamily="34" charset="0"/>
              </a:rPr>
              <a:t>sos</a:t>
            </a:r>
            <a:r>
              <a:rPr lang="es-EC" sz="1600" spc="-45"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lang="es-EC" sz="1600" spc="-5" dirty="0">
                <a:solidFill>
                  <a:srgbClr val="FFFFFF"/>
                </a:solidFill>
                <a:latin typeface="Tahoma" panose="020B0604030504040204" pitchFamily="34" charset="0"/>
                <a:ea typeface="Tahoma" panose="020B0604030504040204" pitchFamily="34" charset="0"/>
                <a:cs typeface="Tahoma" panose="020B0604030504040204" pitchFamily="34" charset="0"/>
              </a:rPr>
              <a:t>enible, </a:t>
            </a:r>
            <a:r>
              <a:rPr lang="es-EC"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0" dirty="0">
                <a:solidFill>
                  <a:srgbClr val="FFFFFF"/>
                </a:solidFill>
                <a:latin typeface="Tahoma" panose="020B0604030504040204" pitchFamily="34" charset="0"/>
                <a:ea typeface="Tahoma" panose="020B0604030504040204" pitchFamily="34" charset="0"/>
                <a:cs typeface="Tahoma" panose="020B0604030504040204" pitchFamily="34" charset="0"/>
              </a:rPr>
              <a:t>siendo </a:t>
            </a:r>
            <a:r>
              <a:rPr lang="es-EC" sz="1600" spc="8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35" dirty="0">
                <a:solidFill>
                  <a:srgbClr val="FFFFFF"/>
                </a:solidFill>
                <a:latin typeface="Tahoma" panose="020B0604030504040204" pitchFamily="34" charset="0"/>
                <a:ea typeface="Tahoma" panose="020B0604030504040204" pitchFamily="34" charset="0"/>
                <a:cs typeface="Tahoma" panose="020B0604030504040204" pitchFamily="34" charset="0"/>
              </a:rPr>
              <a:t>los</a:t>
            </a:r>
            <a:r>
              <a:rPr lang="es-EC" sz="1600" spc="-2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3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lang="es-EC" sz="1600" spc="-15" dirty="0">
                <a:solidFill>
                  <a:srgbClr val="FFFFFF"/>
                </a:solidFill>
                <a:latin typeface="Tahoma" panose="020B0604030504040204" pitchFamily="34" charset="0"/>
                <a:ea typeface="Tahoma" panose="020B0604030504040204" pitchFamily="34" charset="0"/>
                <a:cs typeface="Tahoma" panose="020B0604030504040204" pitchFamily="34" charset="0"/>
              </a:rPr>
              <a:t>rolebuses</a:t>
            </a:r>
            <a:r>
              <a:rPr lang="es-EC" sz="1600" spc="5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35" dirty="0">
                <a:solidFill>
                  <a:srgbClr val="FFFFFF"/>
                </a:solidFill>
                <a:latin typeface="Tahoma" panose="020B0604030504040204" pitchFamily="34" charset="0"/>
                <a:ea typeface="Tahoma" panose="020B0604030504040204" pitchFamily="34" charset="0"/>
                <a:cs typeface="Tahoma" panose="020B0604030504040204" pitchFamily="34" charset="0"/>
              </a:rPr>
              <a:t>las</a:t>
            </a:r>
            <a:r>
              <a:rPr lang="es-EC" sz="1600" spc="5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40" dirty="0">
                <a:solidFill>
                  <a:srgbClr val="FFFFFF"/>
                </a:solidFill>
                <a:latin typeface="Tahoma" panose="020B0604030504040204" pitchFamily="34" charset="0"/>
                <a:ea typeface="Tahoma" panose="020B0604030504040204" pitchFamily="34" charset="0"/>
                <a:cs typeface="Tahoma" panose="020B0604030504040204" pitchFamily="34" charset="0"/>
              </a:rPr>
              <a:t>prime</a:t>
            </a:r>
            <a:r>
              <a:rPr lang="es-EC" sz="1600" spc="-25"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lang="es-EC" sz="1600" spc="-20" dirty="0">
                <a:solidFill>
                  <a:srgbClr val="FFFFFF"/>
                </a:solidFill>
                <a:latin typeface="Tahoma" panose="020B0604030504040204" pitchFamily="34" charset="0"/>
                <a:ea typeface="Tahoma" panose="020B0604030504040204" pitchFamily="34" charset="0"/>
                <a:cs typeface="Tahoma" panose="020B0604030504040204" pitchFamily="34" charset="0"/>
              </a:rPr>
              <a:t>as</a:t>
            </a:r>
            <a:r>
              <a:rPr lang="es-EC" sz="1600" spc="5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10" dirty="0">
                <a:solidFill>
                  <a:srgbClr val="FFFFFF"/>
                </a:solidFill>
                <a:latin typeface="Tahoma" panose="020B0604030504040204" pitchFamily="34" charset="0"/>
                <a:ea typeface="Tahoma" panose="020B0604030504040204" pitchFamily="34" charset="0"/>
                <a:cs typeface="Tahoma" panose="020B0604030504040204" pitchFamily="34" charset="0"/>
              </a:rPr>
              <a:t>unidades</a:t>
            </a:r>
            <a:r>
              <a:rPr lang="es-EC" sz="1600" spc="5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5" dirty="0">
                <a:solidFill>
                  <a:srgbClr val="FFFFFF"/>
                </a:solidFill>
                <a:latin typeface="Tahoma" panose="020B0604030504040204" pitchFamily="34" charset="0"/>
                <a:ea typeface="Tahoma" panose="020B0604030504040204" pitchFamily="34" charset="0"/>
                <a:cs typeface="Tahoma" panose="020B0604030504040204" pitchFamily="34" charset="0"/>
              </a:rPr>
              <a:t>eléctricas</a:t>
            </a:r>
            <a:r>
              <a:rPr lang="es-EC" sz="1600" spc="5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15" dirty="0">
                <a:solidFill>
                  <a:srgbClr val="FFFFFF"/>
                </a:solidFill>
                <a:latin typeface="Tahoma" panose="020B0604030504040204" pitchFamily="34" charset="0"/>
                <a:ea typeface="Tahoma" panose="020B0604030504040204" pitchFamily="34" charset="0"/>
                <a:cs typeface="Tahoma" panose="020B0604030504040204" pitchFamily="34" charset="0"/>
              </a:rPr>
              <a:t>del</a:t>
            </a:r>
            <a:r>
              <a:rPr lang="es-EC" sz="1600" spc="5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20" dirty="0">
                <a:solidFill>
                  <a:srgbClr val="FFFFFF"/>
                </a:solidFill>
                <a:latin typeface="Tahoma" panose="020B0604030504040204" pitchFamily="34" charset="0"/>
                <a:ea typeface="Tahoma" panose="020B0604030504040204" pitchFamily="34" charset="0"/>
                <a:cs typeface="Tahoma" panose="020B0604030504040204" pitchFamily="34" charset="0"/>
              </a:rPr>
              <a:t>país</a:t>
            </a:r>
            <a:r>
              <a:rPr lang="es-EC" sz="1600" spc="5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30" dirty="0">
                <a:solidFill>
                  <a:srgbClr val="FFFFFF"/>
                </a:solidFill>
                <a:latin typeface="Tahoma" panose="020B0604030504040204" pitchFamily="34" charset="0"/>
                <a:ea typeface="Tahoma" panose="020B0604030504040204" pitchFamily="34" charset="0"/>
                <a:cs typeface="Tahoma" panose="020B0604030504040204" pitchFamily="34" charset="0"/>
              </a:rPr>
              <a:t>con</a:t>
            </a:r>
            <a:r>
              <a:rPr lang="es-EC" sz="1600" spc="5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EC" sz="1600" spc="10" dirty="0">
                <a:solidFill>
                  <a:srgbClr val="FFFFFF"/>
                </a:solidFill>
                <a:latin typeface="Tahoma" panose="020B0604030504040204" pitchFamily="34" charset="0"/>
                <a:ea typeface="Tahoma" panose="020B0604030504040204" pitchFamily="34" charset="0"/>
                <a:cs typeface="Tahoma" panose="020B0604030504040204" pitchFamily="34" charset="0"/>
              </a:rPr>
              <a:t>la </a:t>
            </a:r>
            <a:r>
              <a:rPr lang="es-EC" sz="1600" spc="35" dirty="0">
                <a:solidFill>
                  <a:srgbClr val="FFFFFF"/>
                </a:solidFill>
                <a:latin typeface="Tahoma" panose="020B0604030504040204" pitchFamily="34" charset="0"/>
                <a:ea typeface="Tahoma" panose="020B0604030504040204" pitchFamily="34" charset="0"/>
                <a:cs typeface="Tahoma" panose="020B0604030504040204" pitchFamily="34" charset="0"/>
              </a:rPr>
              <a:t>implementación</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45" dirty="0">
                <a:solidFill>
                  <a:srgbClr val="FFFFFF"/>
                </a:solidFill>
                <a:latin typeface="Tahoma" panose="020B0604030504040204" pitchFamily="34" charset="0"/>
                <a:ea typeface="Tahoma" panose="020B0604030504040204" pitchFamily="34" charset="0"/>
                <a:cs typeface="Tahoma" panose="020B0604030504040204" pitchFamily="34" charset="0"/>
              </a:rPr>
              <a:t>de </a:t>
            </a:r>
            <a:r>
              <a:rPr sz="1600" spc="-1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0" dirty="0">
                <a:solidFill>
                  <a:srgbClr val="FFFFFF"/>
                </a:solidFill>
                <a:latin typeface="Tahoma" panose="020B0604030504040204" pitchFamily="34" charset="0"/>
                <a:ea typeface="Tahoma" panose="020B0604030504040204" pitchFamily="34" charset="0"/>
                <a:cs typeface="Tahoma" panose="020B0604030504040204" pitchFamily="34" charset="0"/>
              </a:rPr>
              <a:t>un </a:t>
            </a:r>
            <a:r>
              <a:rPr sz="1600" spc="-1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65" dirty="0">
                <a:solidFill>
                  <a:srgbClr val="FFFFFF"/>
                </a:solidFill>
                <a:latin typeface="Tahoma" panose="020B0604030504040204" pitchFamily="34" charset="0"/>
                <a:ea typeface="Tahoma" panose="020B0604030504040204" pitchFamily="34" charset="0"/>
                <a:cs typeface="Tahoma" panose="020B0604030504040204" pitchFamily="34" charset="0"/>
              </a:rPr>
              <a:t>sis</a:t>
            </a:r>
            <a:r>
              <a:rPr sz="1600" spc="-7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75" dirty="0">
                <a:solidFill>
                  <a:srgbClr val="FFFFFF"/>
                </a:solidFill>
                <a:latin typeface="Tahoma" panose="020B0604030504040204" pitchFamily="34" charset="0"/>
                <a:ea typeface="Tahoma" panose="020B0604030504040204" pitchFamily="34" charset="0"/>
                <a:cs typeface="Tahoma" panose="020B0604030504040204" pitchFamily="34" charset="0"/>
              </a:rPr>
              <a:t>ema </a:t>
            </a:r>
            <a:r>
              <a:rPr sz="1600" spc="-1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45" dirty="0">
                <a:solidFill>
                  <a:srgbClr val="FFFFFF"/>
                </a:solidFill>
                <a:latin typeface="Tahoma" panose="020B0604030504040204" pitchFamily="34" charset="0"/>
                <a:ea typeface="Tahoma" panose="020B0604030504040204" pitchFamily="34" charset="0"/>
                <a:cs typeface="Tahoma" panose="020B0604030504040204" pitchFamily="34" charset="0"/>
              </a:rPr>
              <a:t>de </a:t>
            </a:r>
            <a:r>
              <a:rPr sz="1600" spc="-1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15"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anspor</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e </a:t>
            </a:r>
            <a:r>
              <a:rPr sz="1600" spc="-1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masi</a:t>
            </a:r>
            <a:r>
              <a:rPr sz="1600" spc="-60" dirty="0">
                <a:solidFill>
                  <a:srgbClr val="FFFFFF"/>
                </a:solidFill>
                <a:latin typeface="Tahoma" panose="020B0604030504040204" pitchFamily="34" charset="0"/>
                <a:ea typeface="Tahoma" panose="020B0604030504040204" pitchFamily="34" charset="0"/>
                <a:cs typeface="Tahoma" panose="020B0604030504040204" pitchFamily="34" charset="0"/>
              </a:rPr>
              <a:t>v</a:t>
            </a:r>
            <a:r>
              <a:rPr sz="1600" spc="70" dirty="0">
                <a:solidFill>
                  <a:srgbClr val="FFFFFF"/>
                </a:solidFill>
                <a:latin typeface="Tahoma" panose="020B0604030504040204" pitchFamily="34" charset="0"/>
                <a:ea typeface="Tahoma" panose="020B0604030504040204" pitchFamily="34" charset="0"/>
                <a:cs typeface="Tahoma" panose="020B0604030504040204" pitchFamily="34" charset="0"/>
              </a:rPr>
              <a:t>o </a:t>
            </a:r>
            <a:r>
              <a:rPr sz="1600" spc="-13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45" dirty="0">
                <a:solidFill>
                  <a:srgbClr val="FFFFFF"/>
                </a:solidFill>
                <a:latin typeface="Tahoma" panose="020B0604030504040204" pitchFamily="34" charset="0"/>
                <a:ea typeface="Tahoma" panose="020B0604030504040204" pitchFamily="34" charset="0"/>
                <a:cs typeface="Tahoma" panose="020B0604030504040204" pitchFamily="34" charset="0"/>
              </a:rPr>
              <a:t>de</a:t>
            </a:r>
            <a:r>
              <a:rPr sz="1600" spc="2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5" dirty="0">
                <a:solidFill>
                  <a:srgbClr val="FFFFFF"/>
                </a:solidFill>
                <a:latin typeface="Tahoma" panose="020B0604030504040204" pitchFamily="34" charset="0"/>
                <a:ea typeface="Tahoma" panose="020B0604030504040204" pitchFamily="34" charset="0"/>
                <a:cs typeface="Tahoma" panose="020B0604030504040204" pitchFamily="34" charset="0"/>
              </a:rPr>
              <a:t>pasaje</a:t>
            </a:r>
            <a:r>
              <a:rPr sz="1600" spc="-4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35" dirty="0">
                <a:solidFill>
                  <a:srgbClr val="FFFFFF"/>
                </a:solidFill>
                <a:latin typeface="Tahoma" panose="020B0604030504040204" pitchFamily="34" charset="0"/>
                <a:ea typeface="Tahoma" panose="020B0604030504040204" pitchFamily="34" charset="0"/>
                <a:cs typeface="Tahoma" panose="020B0604030504040204" pitchFamily="34" charset="0"/>
              </a:rPr>
              <a:t>os.</a:t>
            </a:r>
            <a:endParaRPr sz="1600" dirty="0">
              <a:latin typeface="Tahoma" panose="020B0604030504040204" pitchFamily="34" charset="0"/>
              <a:ea typeface="Tahoma" panose="020B0604030504040204" pitchFamily="34" charset="0"/>
              <a:cs typeface="Tahoma" panose="020B0604030504040204" pitchFamily="34" charset="0"/>
            </a:endParaRPr>
          </a:p>
          <a:p>
            <a:endParaRPr sz="1600" dirty="0">
              <a:latin typeface="Tahoma" panose="020B0604030504040204" pitchFamily="34" charset="0"/>
              <a:ea typeface="Tahoma" panose="020B0604030504040204" pitchFamily="34" charset="0"/>
              <a:cs typeface="Tahoma" panose="020B0604030504040204" pitchFamily="34" charset="0"/>
            </a:endParaRPr>
          </a:p>
          <a:p>
            <a:pPr marL="12700" marR="12700" algn="just"/>
            <a:r>
              <a:rPr sz="1600" spc="-105" dirty="0">
                <a:solidFill>
                  <a:srgbClr val="FFFFFF"/>
                </a:solidFill>
                <a:latin typeface="Tahoma" panose="020B0604030504040204" pitchFamily="34" charset="0"/>
                <a:ea typeface="Tahoma" panose="020B0604030504040204" pitchFamily="34" charset="0"/>
                <a:cs typeface="Tahoma" panose="020B0604030504040204" pitchFamily="34" charset="0"/>
              </a:rPr>
              <a:t>El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35"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15" dirty="0">
                <a:solidFill>
                  <a:srgbClr val="FFFFFF"/>
                </a:solidFill>
                <a:latin typeface="Tahoma" panose="020B0604030504040204" pitchFamily="34" charset="0"/>
                <a:ea typeface="Tahoma" panose="020B0604030504040204" pitchFamily="34" charset="0"/>
                <a:cs typeface="Tahoma" panose="020B0604030504040204" pitchFamily="34" charset="0"/>
              </a:rPr>
              <a:t>ole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inició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 la   </a:t>
            </a:r>
            <a:r>
              <a:rPr sz="1600" spc="50" dirty="0">
                <a:solidFill>
                  <a:srgbClr val="FFFFFF"/>
                </a:solidFill>
                <a:latin typeface="Tahoma" panose="020B0604030504040204" pitchFamily="34" charset="0"/>
                <a:ea typeface="Tahoma" panose="020B0604030504040204" pitchFamily="34" charset="0"/>
                <a:cs typeface="Tahoma" panose="020B0604030504040204" pitchFamily="34" charset="0"/>
              </a:rPr>
              <a:t>ope</a:t>
            </a:r>
            <a:r>
              <a:rPr sz="1600" spc="-2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ación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 en   </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una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40" dirty="0">
                <a:solidFill>
                  <a:srgbClr val="FFFFFF"/>
                </a:solidFill>
                <a:latin typeface="Tahoma" panose="020B0604030504040204" pitchFamily="34" charset="0"/>
                <a:ea typeface="Tahoma" panose="020B0604030504040204" pitchFamily="34" charset="0"/>
                <a:cs typeface="Tahoma" panose="020B0604030504040204" pitchFamily="34" charset="0"/>
              </a:rPr>
              <a:t>prime</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80" dirty="0">
                <a:solidFill>
                  <a:srgbClr val="FFFFFF"/>
                </a:solidFill>
                <a:latin typeface="Tahoma" panose="020B0604030504040204" pitchFamily="34" charset="0"/>
                <a:ea typeface="Tahoma" panose="020B0604030504040204" pitchFamily="34" charset="0"/>
                <a:cs typeface="Tahoma" panose="020B0604030504040204" pitchFamily="34" charset="0"/>
              </a:rPr>
              <a:t>a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 e</a:t>
            </a:r>
            <a:r>
              <a:rPr sz="1600" spc="2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80" dirty="0">
                <a:solidFill>
                  <a:srgbClr val="FFFFFF"/>
                </a:solidFill>
                <a:latin typeface="Tahoma" panose="020B0604030504040204" pitchFamily="34" charset="0"/>
                <a:ea typeface="Tahoma" panose="020B0604030504040204" pitchFamily="34" charset="0"/>
                <a:cs typeface="Tahoma" panose="020B0604030504040204" pitchFamily="34" charset="0"/>
              </a:rPr>
              <a:t>apa</a:t>
            </a:r>
            <a:r>
              <a:rPr sz="1600" spc="4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70" dirty="0">
                <a:solidFill>
                  <a:srgbClr val="FFFFFF"/>
                </a:solidFill>
                <a:latin typeface="Tahoma" panose="020B0604030504040204" pitchFamily="34" charset="0"/>
                <a:ea typeface="Tahoma" panose="020B0604030504040204" pitchFamily="34" charset="0"/>
                <a:cs typeface="Tahoma" panose="020B0604030504040204" pitchFamily="34" charset="0"/>
              </a:rPr>
              <a:t>comp</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35" dirty="0">
                <a:solidFill>
                  <a:srgbClr val="FFFFFF"/>
                </a:solidFill>
                <a:latin typeface="Tahoma" panose="020B0604030504040204" pitchFamily="34" charset="0"/>
                <a:ea typeface="Tahoma" panose="020B0604030504040204" pitchFamily="34" charset="0"/>
                <a:cs typeface="Tahoma" panose="020B0604030504040204" pitchFamily="34" charset="0"/>
              </a:rPr>
              <a:t>endida </a:t>
            </a:r>
            <a:r>
              <a:rPr sz="1600" spc="-12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desde </a:t>
            </a:r>
            <a:r>
              <a:rPr sz="1600" spc="-12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la </a:t>
            </a:r>
            <a:r>
              <a:rPr sz="1600" spc="-12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95" dirty="0">
                <a:solidFill>
                  <a:srgbClr val="FFFFFF"/>
                </a:solidFill>
                <a:latin typeface="Tahoma" panose="020B0604030504040204" pitchFamily="34" charset="0"/>
                <a:ea typeface="Tahoma" panose="020B0604030504040204" pitchFamily="34" charset="0"/>
                <a:cs typeface="Tahoma" panose="020B0604030504040204" pitchFamily="34" charset="0"/>
              </a:rPr>
              <a:t>Es</a:t>
            </a:r>
            <a:r>
              <a:rPr sz="1600" spc="-70"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ación </a:t>
            </a:r>
            <a:r>
              <a:rPr sz="1600" spc="-12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5" dirty="0">
                <a:solidFill>
                  <a:srgbClr val="FFFFFF"/>
                </a:solidFill>
                <a:latin typeface="Tahoma" panose="020B0604030504040204" pitchFamily="34" charset="0"/>
                <a:ea typeface="Tahoma" panose="020B0604030504040204" pitchFamily="34" charset="0"/>
                <a:cs typeface="Tahoma" panose="020B0604030504040204" pitchFamily="34" charset="0"/>
              </a:rPr>
              <a:t>El </a:t>
            </a:r>
            <a:r>
              <a:rPr sz="1600" spc="-12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Rec</a:t>
            </a:r>
            <a:r>
              <a:rPr sz="1600" spc="-65"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45" dirty="0">
                <a:solidFill>
                  <a:srgbClr val="FFFFFF"/>
                </a:solidFill>
                <a:latin typeface="Tahoma" panose="020B0604030504040204" pitchFamily="34" charset="0"/>
                <a:ea typeface="Tahoma" panose="020B0604030504040204" pitchFamily="34" charset="0"/>
                <a:cs typeface="Tahoma" panose="020B0604030504040204" pitchFamily="34" charset="0"/>
              </a:rPr>
              <a:t>eo </a:t>
            </a:r>
            <a:r>
              <a:rPr sz="1600" spc="-12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5" dirty="0">
                <a:solidFill>
                  <a:srgbClr val="FFFFFF"/>
                </a:solidFill>
                <a:latin typeface="Tahoma" panose="020B0604030504040204" pitchFamily="34" charset="0"/>
                <a:ea typeface="Tahoma" panose="020B0604030504040204" pitchFamily="34" charset="0"/>
                <a:cs typeface="Tahoma" panose="020B0604030504040204" pitchFamily="34" charset="0"/>
              </a:rPr>
              <a:t>has</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t</a:t>
            </a:r>
            <a:r>
              <a:rPr sz="1600" spc="80" dirty="0">
                <a:solidFill>
                  <a:srgbClr val="FFFFFF"/>
                </a:solidFill>
                <a:latin typeface="Tahoma" panose="020B0604030504040204" pitchFamily="34" charset="0"/>
                <a:ea typeface="Tahoma" panose="020B0604030504040204" pitchFamily="34" charset="0"/>
                <a:cs typeface="Tahoma" panose="020B0604030504040204" pitchFamily="34" charset="0"/>
              </a:rPr>
              <a:t>a </a:t>
            </a:r>
            <a:r>
              <a:rPr sz="1600" spc="-12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la </a:t>
            </a:r>
            <a:r>
              <a:rPr sz="1600" spc="-125"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sz="1600" spc="0" dirty="0">
                <a:solidFill>
                  <a:srgbClr val="FFFFFF"/>
                </a:solidFill>
                <a:latin typeface="Tahoma" panose="020B0604030504040204" pitchFamily="34" charset="0"/>
                <a:ea typeface="Tahoma" panose="020B0604030504040204" pitchFamily="34" charset="0"/>
                <a:cs typeface="Tahoma" panose="020B0604030504040204" pitchFamily="34" charset="0"/>
              </a:rPr>
              <a:t>calle </a:t>
            </a:r>
            <a:r>
              <a:rPr sz="1600" spc="-25" dirty="0">
                <a:solidFill>
                  <a:srgbClr val="FFFFFF"/>
                </a:solidFill>
                <a:latin typeface="Tahoma" panose="020B0604030504040204" pitchFamily="34" charset="0"/>
                <a:ea typeface="Tahoma" panose="020B0604030504040204" pitchFamily="34" charset="0"/>
                <a:cs typeface="Tahoma" panose="020B0604030504040204" pitchFamily="34" charset="0"/>
              </a:rPr>
              <a:t>Esme</a:t>
            </a:r>
            <a:r>
              <a:rPr sz="1600" spc="-65"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aldas </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con </a:t>
            </a:r>
            <a:r>
              <a:rPr sz="1600" spc="-95" dirty="0">
                <a:solidFill>
                  <a:srgbClr val="FFFFFF"/>
                </a:solidFill>
                <a:latin typeface="Tahoma" panose="020B0604030504040204" pitchFamily="34" charset="0"/>
                <a:ea typeface="Tahoma" panose="020B0604030504040204" pitchFamily="34" charset="0"/>
                <a:cs typeface="Tahoma" panose="020B0604030504040204" pitchFamily="34" charset="0"/>
              </a:rPr>
              <a:t>14 </a:t>
            </a:r>
            <a:r>
              <a:rPr sz="1600" spc="10" dirty="0">
                <a:solidFill>
                  <a:srgbClr val="FFFFFF"/>
                </a:solidFill>
                <a:latin typeface="Tahoma" panose="020B0604030504040204" pitchFamily="34" charset="0"/>
                <a:ea typeface="Tahoma" panose="020B0604030504040204" pitchFamily="34" charset="0"/>
                <a:cs typeface="Tahoma" panose="020B0604030504040204" pitchFamily="34" charset="0"/>
              </a:rPr>
              <a:t>unidades </a:t>
            </a:r>
            <a:r>
              <a:rPr sz="1600" spc="-55" dirty="0">
                <a:solidFill>
                  <a:srgbClr val="FFFFFF"/>
                </a:solidFill>
                <a:latin typeface="Tahoma" panose="020B0604030504040204" pitchFamily="34" charset="0"/>
                <a:ea typeface="Tahoma" panose="020B0604030504040204" pitchFamily="34" charset="0"/>
                <a:cs typeface="Tahoma" panose="020B0604030504040204" pitchFamily="34" charset="0"/>
              </a:rPr>
              <a:t>y </a:t>
            </a:r>
            <a:r>
              <a:rPr sz="1600" spc="55" dirty="0">
                <a:solidFill>
                  <a:srgbClr val="FFFFFF"/>
                </a:solidFill>
                <a:latin typeface="Tahoma" panose="020B0604030504040204" pitchFamily="34" charset="0"/>
                <a:ea typeface="Tahoma" panose="020B0604030504040204" pitchFamily="34" charset="0"/>
                <a:cs typeface="Tahoma" panose="020B0604030504040204" pitchFamily="34" charset="0"/>
              </a:rPr>
              <a:t>50.000 </a:t>
            </a:r>
            <a:r>
              <a:rPr sz="1600" spc="15" dirty="0">
                <a:solidFill>
                  <a:srgbClr val="FFFFFF"/>
                </a:solidFill>
                <a:latin typeface="Tahoma" panose="020B0604030504040204" pitchFamily="34" charset="0"/>
                <a:ea typeface="Tahoma" panose="020B0604030504040204" pitchFamily="34" charset="0"/>
                <a:cs typeface="Tahoma" panose="020B0604030504040204" pitchFamily="34" charset="0"/>
              </a:rPr>
              <a:t>pasaje</a:t>
            </a:r>
            <a:r>
              <a:rPr sz="1600" spc="-40" dirty="0">
                <a:solidFill>
                  <a:srgbClr val="FFFFFF"/>
                </a:solidFill>
                <a:latin typeface="Tahoma" panose="020B0604030504040204" pitchFamily="34" charset="0"/>
                <a:ea typeface="Tahoma" panose="020B0604030504040204" pitchFamily="34" charset="0"/>
                <a:cs typeface="Tahoma" panose="020B0604030504040204" pitchFamily="34" charset="0"/>
              </a:rPr>
              <a:t>r</a:t>
            </a:r>
            <a:r>
              <a:rPr sz="1600" spc="-30" dirty="0">
                <a:solidFill>
                  <a:srgbClr val="FFFFFF"/>
                </a:solidFill>
                <a:latin typeface="Tahoma" panose="020B0604030504040204" pitchFamily="34" charset="0"/>
                <a:ea typeface="Tahoma" panose="020B0604030504040204" pitchFamily="34" charset="0"/>
                <a:cs typeface="Tahoma" panose="020B0604030504040204" pitchFamily="34" charset="0"/>
              </a:rPr>
              <a:t>os </a:t>
            </a:r>
            <a:r>
              <a:rPr lang="es-EC" sz="1600" spc="-30" dirty="0">
                <a:solidFill>
                  <a:srgbClr val="FFFFFF"/>
                </a:solidFill>
                <a:latin typeface="Tahoma" panose="020B0604030504040204" pitchFamily="34" charset="0"/>
                <a:ea typeface="Tahoma" panose="020B0604030504040204" pitchFamily="34" charset="0"/>
                <a:cs typeface="Tahoma" panose="020B0604030504040204" pitchFamily="34" charset="0"/>
              </a:rPr>
              <a:t>diarios</a:t>
            </a:r>
            <a:r>
              <a:rPr sz="1050" spc="-30" dirty="0">
                <a:solidFill>
                  <a:srgbClr val="FFFFFF"/>
                </a:solidFill>
                <a:latin typeface="Tahoma" panose="020B0604030504040204" pitchFamily="34" charset="0"/>
                <a:ea typeface="Tahoma" panose="020B0604030504040204" pitchFamily="34" charset="0"/>
                <a:cs typeface="Tahoma" panose="020B0604030504040204" pitchFamily="34" charset="0"/>
              </a:rPr>
              <a:t>.</a:t>
            </a:r>
            <a:endParaRPr lang="es-EC" sz="1050" spc="-3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12700" algn="just"/>
            <a:endParaRPr lang="es-EC" sz="1050" spc="-3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12700" algn="just"/>
            <a:r>
              <a:rPr lang="es-ES" sz="1600" dirty="0">
                <a:solidFill>
                  <a:schemeClr val="bg1"/>
                </a:solidFill>
                <a:latin typeface="Tahoma" panose="020B0604030504040204" pitchFamily="34" charset="0"/>
                <a:ea typeface="Tahoma" panose="020B0604030504040204" pitchFamily="34" charset="0"/>
                <a:cs typeface="Tahoma" panose="020B0604030504040204" pitchFamily="34" charset="0"/>
              </a:rPr>
              <a:t>Se capacito a </a:t>
            </a:r>
            <a:r>
              <a:rPr lang="es-ES" sz="1600" i="1" u="sng" dirty="0">
                <a:solidFill>
                  <a:schemeClr val="bg1"/>
                </a:solidFill>
                <a:latin typeface="Tahoma" panose="020B0604030504040204" pitchFamily="34" charset="0"/>
                <a:ea typeface="Tahoma" panose="020B0604030504040204" pitchFamily="34" charset="0"/>
                <a:cs typeface="Tahoma" panose="020B0604030504040204" pitchFamily="34" charset="0"/>
              </a:rPr>
              <a:t>50 recaudadores y 50 conductores </a:t>
            </a:r>
            <a:r>
              <a:rPr lang="es-ES" sz="1600" dirty="0">
                <a:solidFill>
                  <a:schemeClr val="bg1"/>
                </a:solidFill>
                <a:latin typeface="Tahoma" panose="020B0604030504040204" pitchFamily="34" charset="0"/>
                <a:ea typeface="Tahoma" panose="020B0604030504040204" pitchFamily="34" charset="0"/>
                <a:cs typeface="Tahoma" panose="020B0604030504040204" pitchFamily="34" charset="0"/>
              </a:rPr>
              <a:t>para la primera fase</a:t>
            </a:r>
            <a:endParaRPr lang="es-EC"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xmlns="" id="{DCEB23A2-ABCC-47FC-A8D5-238B53E8C0A2}"/>
              </a:ext>
            </a:extLst>
          </p:cNvPr>
          <p:cNvSpPr txBox="1"/>
          <p:nvPr/>
        </p:nvSpPr>
        <p:spPr>
          <a:xfrm>
            <a:off x="5638800" y="2969491"/>
            <a:ext cx="914400" cy="914400"/>
          </a:xfrm>
          <a:prstGeom prst="rect">
            <a:avLst/>
          </a:prstGeom>
          <a:noFill/>
        </p:spPr>
        <p:txBody>
          <a:bodyPr wrap="square" rtlCol="0">
            <a:spAutoFit/>
          </a:bodyPr>
          <a:lstStyle/>
          <a:p>
            <a:endParaRPr lang="es-EC" dirty="0"/>
          </a:p>
        </p:txBody>
      </p:sp>
      <p:sp>
        <p:nvSpPr>
          <p:cNvPr id="10" name="CuadroTexto 9">
            <a:extLst>
              <a:ext uri="{FF2B5EF4-FFF2-40B4-BE49-F238E27FC236}">
                <a16:creationId xmlns:a16="http://schemas.microsoft.com/office/drawing/2014/main" xmlns="" id="{C121DB61-83B9-42D6-84EE-8F17420E81FD}"/>
              </a:ext>
            </a:extLst>
          </p:cNvPr>
          <p:cNvSpPr txBox="1"/>
          <p:nvPr/>
        </p:nvSpPr>
        <p:spPr>
          <a:xfrm>
            <a:off x="-258612" y="-63389"/>
            <a:ext cx="4932218" cy="523220"/>
          </a:xfrm>
          <a:prstGeom prst="rect">
            <a:avLst/>
          </a:prstGeom>
          <a:noFill/>
        </p:spPr>
        <p:txBody>
          <a:bodyPr wrap="square" rtlCol="0">
            <a:spAutoFit/>
          </a:bodyPr>
          <a:lstStyle/>
          <a:p>
            <a:pPr algn="ctr"/>
            <a:r>
              <a:rPr lang="es-EC" sz="2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INICIO DE OPERACIÓN</a:t>
            </a:r>
            <a:endParaRPr lang="es-EC"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604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92DA2DA8-8257-4788-970C-608FD21C8F8A}"/>
              </a:ext>
            </a:extLst>
          </p:cNvPr>
          <p:cNvSpPr/>
          <p:nvPr/>
        </p:nvSpPr>
        <p:spPr>
          <a:xfrm>
            <a:off x="-264095" y="4525814"/>
            <a:ext cx="4559003" cy="2161121"/>
          </a:xfrm>
          <a:prstGeom prst="rect">
            <a:avLst/>
          </a:prstGeom>
          <a:blipFill>
            <a:blip r:embed="rId2" cstate="print"/>
            <a:stretch>
              <a:fillRect/>
            </a:stretch>
          </a:blipFill>
        </p:spPr>
        <p:txBody>
          <a:bodyPr wrap="square" lIns="0" tIns="0" rIns="0" bIns="0" rtlCol="0">
            <a:noAutofit/>
          </a:bodyPr>
          <a:lstStyle/>
          <a:p>
            <a:endParaRPr/>
          </a:p>
        </p:txBody>
      </p:sp>
      <p:sp>
        <p:nvSpPr>
          <p:cNvPr id="3" name="object 8">
            <a:extLst>
              <a:ext uri="{FF2B5EF4-FFF2-40B4-BE49-F238E27FC236}">
                <a16:creationId xmlns:a16="http://schemas.microsoft.com/office/drawing/2014/main" xmlns="" id="{B4F434AD-6BB4-4F1F-8727-CBCC5B37F39B}"/>
              </a:ext>
            </a:extLst>
          </p:cNvPr>
          <p:cNvSpPr/>
          <p:nvPr/>
        </p:nvSpPr>
        <p:spPr>
          <a:xfrm>
            <a:off x="-264094" y="1539016"/>
            <a:ext cx="4559004" cy="2986798"/>
          </a:xfrm>
          <a:prstGeom prst="rect">
            <a:avLst/>
          </a:prstGeom>
          <a:blipFill>
            <a:blip r:embed="rId3" cstate="print"/>
            <a:stretch>
              <a:fillRect/>
            </a:stretch>
          </a:blipFill>
        </p:spPr>
        <p:txBody>
          <a:bodyPr wrap="square" lIns="0" tIns="0" rIns="0" bIns="0" rtlCol="0">
            <a:noAutofit/>
          </a:bodyPr>
          <a:lstStyle/>
          <a:p>
            <a:endParaRPr/>
          </a:p>
        </p:txBody>
      </p:sp>
      <p:sp>
        <p:nvSpPr>
          <p:cNvPr id="4" name="object 3">
            <a:extLst>
              <a:ext uri="{FF2B5EF4-FFF2-40B4-BE49-F238E27FC236}">
                <a16:creationId xmlns:a16="http://schemas.microsoft.com/office/drawing/2014/main" xmlns="" id="{0C2EBE01-9536-4A80-8D81-2A911874E8D5}"/>
              </a:ext>
            </a:extLst>
          </p:cNvPr>
          <p:cNvSpPr/>
          <p:nvPr/>
        </p:nvSpPr>
        <p:spPr>
          <a:xfrm>
            <a:off x="4294908" y="1539015"/>
            <a:ext cx="7795492" cy="5147920"/>
          </a:xfrm>
          <a:custGeom>
            <a:avLst/>
            <a:gdLst/>
            <a:ahLst/>
            <a:cxnLst/>
            <a:rect l="l" t="t" r="r" b="b"/>
            <a:pathLst>
              <a:path w="5711291" h="4338002">
                <a:moveTo>
                  <a:pt x="0" y="4338002"/>
                </a:moveTo>
                <a:lnTo>
                  <a:pt x="5711291" y="4338002"/>
                </a:lnTo>
                <a:lnTo>
                  <a:pt x="5711291" y="0"/>
                </a:lnTo>
                <a:lnTo>
                  <a:pt x="0" y="0"/>
                </a:lnTo>
                <a:lnTo>
                  <a:pt x="0" y="4338002"/>
                </a:lnTo>
                <a:close/>
              </a:path>
            </a:pathLst>
          </a:custGeom>
          <a:solidFill>
            <a:srgbClr val="0061AF"/>
          </a:solidFill>
        </p:spPr>
        <p:txBody>
          <a:bodyPr wrap="square" lIns="0" tIns="0" rIns="0" bIns="0" rtlCol="0">
            <a:noAutofit/>
          </a:bodyPr>
          <a:lstStyle/>
          <a:p>
            <a:endParaRPr/>
          </a:p>
        </p:txBody>
      </p:sp>
      <p:sp>
        <p:nvSpPr>
          <p:cNvPr id="5" name="object 6">
            <a:extLst>
              <a:ext uri="{FF2B5EF4-FFF2-40B4-BE49-F238E27FC236}">
                <a16:creationId xmlns:a16="http://schemas.microsoft.com/office/drawing/2014/main" xmlns="" id="{94FE67B4-6F48-4C01-B02D-0C5461735C61}"/>
              </a:ext>
            </a:extLst>
          </p:cNvPr>
          <p:cNvSpPr txBox="1"/>
          <p:nvPr/>
        </p:nvSpPr>
        <p:spPr>
          <a:xfrm>
            <a:off x="4359564" y="1628163"/>
            <a:ext cx="7712364" cy="5147920"/>
          </a:xfrm>
          <a:prstGeom prst="rect">
            <a:avLst/>
          </a:prstGeom>
        </p:spPr>
        <p:txBody>
          <a:bodyPr vert="horz" wrap="square" lIns="0" tIns="0" rIns="0" bIns="0" rtlCol="0">
            <a:noAutofit/>
          </a:bodyPr>
          <a:lstStyle/>
          <a:p>
            <a:pPr marL="12700" marR="12700" algn="just"/>
            <a:r>
              <a:rPr lang="es-ES" sz="1550" spc="20" dirty="0">
                <a:solidFill>
                  <a:srgbClr val="FFFFFF"/>
                </a:solidFill>
                <a:latin typeface="Tahoma" panose="020B0604030504040204" pitchFamily="34" charset="0"/>
                <a:ea typeface="Tahoma" panose="020B0604030504040204" pitchFamily="34" charset="0"/>
                <a:cs typeface="Tahoma" panose="020B0604030504040204" pitchFamily="34" charset="0"/>
              </a:rPr>
              <a:t>El 19 de marzo de 1996, entró en servicio la </a:t>
            </a:r>
            <a:r>
              <a:rPr lang="es-ES" sz="1550" b="1" spc="20" dirty="0">
                <a:solidFill>
                  <a:srgbClr val="FFFFFF"/>
                </a:solidFill>
                <a:latin typeface="Tahoma" panose="020B0604030504040204" pitchFamily="34" charset="0"/>
                <a:ea typeface="Tahoma" panose="020B0604030504040204" pitchFamily="34" charset="0"/>
                <a:cs typeface="Tahoma" panose="020B0604030504040204" pitchFamily="34" charset="0"/>
              </a:rPr>
              <a:t>segunda etapa</a:t>
            </a:r>
            <a:r>
              <a:rPr lang="es-ES" sz="1550" spc="20" dirty="0">
                <a:solidFill>
                  <a:srgbClr val="FFFFFF"/>
                </a:solidFill>
                <a:latin typeface="Tahoma" panose="020B0604030504040204" pitchFamily="34" charset="0"/>
                <a:ea typeface="Tahoma" panose="020B0604030504040204" pitchFamily="34" charset="0"/>
                <a:cs typeface="Tahoma" panose="020B0604030504040204" pitchFamily="34" charset="0"/>
              </a:rPr>
              <a:t>, desde El Recreo hasta avenida Colón, con 32 unidades, su horario fue extendido en la noche, de seis de la mañana a once de la noche con el fin de atender a los estudiantes, y el personal para esta segunda entapa se incremento a </a:t>
            </a:r>
            <a:r>
              <a:rPr lang="es-ES" sz="1550" i="1" u="sng" spc="20" dirty="0">
                <a:solidFill>
                  <a:srgbClr val="FFFFFF"/>
                </a:solidFill>
                <a:latin typeface="Tahoma" panose="020B0604030504040204" pitchFamily="34" charset="0"/>
                <a:ea typeface="Tahoma" panose="020B0604030504040204" pitchFamily="34" charset="0"/>
                <a:cs typeface="Tahoma" panose="020B0604030504040204" pitchFamily="34" charset="0"/>
              </a:rPr>
              <a:t>40 conductores y 53 guías y recaudadores</a:t>
            </a:r>
            <a:r>
              <a:rPr lang="es-ES" sz="1550" u="sng" spc="20" dirty="0">
                <a:solidFill>
                  <a:srgbClr val="FFFFFF"/>
                </a:solidFill>
                <a:latin typeface="Tahoma" panose="020B0604030504040204" pitchFamily="34" charset="0"/>
                <a:ea typeface="Tahoma" panose="020B0604030504040204" pitchFamily="34" charset="0"/>
                <a:cs typeface="Tahoma" panose="020B0604030504040204" pitchFamily="34" charset="0"/>
              </a:rPr>
              <a:t>.</a:t>
            </a:r>
          </a:p>
          <a:p>
            <a:pPr marL="12700" marR="12700" algn="just"/>
            <a:endParaRPr lang="es-ES" sz="1550" u="sng" spc="2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12700" algn="just"/>
            <a:r>
              <a:rPr lang="es-ES" sz="1550" spc="20" dirty="0">
                <a:solidFill>
                  <a:srgbClr val="FFFFFF"/>
                </a:solidFill>
                <a:latin typeface="Tahoma" panose="020B0604030504040204" pitchFamily="34" charset="0"/>
                <a:ea typeface="Tahoma" panose="020B0604030504040204" pitchFamily="34" charset="0"/>
                <a:cs typeface="Tahoma" panose="020B0604030504040204" pitchFamily="34" charset="0"/>
              </a:rPr>
              <a:t>La </a:t>
            </a:r>
            <a:r>
              <a:rPr lang="es-ES" sz="1550" b="1" spc="20" dirty="0">
                <a:solidFill>
                  <a:srgbClr val="FFFFFF"/>
                </a:solidFill>
                <a:latin typeface="Tahoma" panose="020B0604030504040204" pitchFamily="34" charset="0"/>
                <a:ea typeface="Tahoma" panose="020B0604030504040204" pitchFamily="34" charset="0"/>
                <a:cs typeface="Tahoma" panose="020B0604030504040204" pitchFamily="34" charset="0"/>
              </a:rPr>
              <a:t>tercera etapa </a:t>
            </a:r>
            <a:r>
              <a:rPr lang="es-ES" sz="1550" spc="20" dirty="0">
                <a:solidFill>
                  <a:srgbClr val="FFFFFF"/>
                </a:solidFill>
                <a:latin typeface="Tahoma" panose="020B0604030504040204" pitchFamily="34" charset="0"/>
                <a:ea typeface="Tahoma" panose="020B0604030504040204" pitchFamily="34" charset="0"/>
                <a:cs typeface="Tahoma" panose="020B0604030504040204" pitchFamily="34" charset="0"/>
              </a:rPr>
              <a:t>fue inaugurada el 21 diciembre de 1996 en el trayecto desde la Estación Sur El Recreo hasta la Estación Norte La ‘Y’, con la operación de 54 vehículos que permitieron una integración más amplia de Quito.</a:t>
            </a:r>
          </a:p>
          <a:p>
            <a:pPr marL="12700" marR="12700" algn="just"/>
            <a:endParaRPr lang="es-ES" sz="1550" spc="2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12700" algn="just"/>
            <a:r>
              <a:rPr lang="es-ES" sz="1550" spc="20" dirty="0">
                <a:solidFill>
                  <a:srgbClr val="FFFFFF"/>
                </a:solidFill>
                <a:latin typeface="Tahoma" panose="020B0604030504040204" pitchFamily="34" charset="0"/>
                <a:ea typeface="Tahoma" panose="020B0604030504040204" pitchFamily="34" charset="0"/>
                <a:cs typeface="Tahoma" panose="020B0604030504040204" pitchFamily="34" charset="0"/>
              </a:rPr>
              <a:t>Finalmente en el año 2000 se inaugura la extensión hasta la parada Morán Valverde, extendiendo el servicio al sur de la ciudad, para lo cual arribaron nuevas unidades con algunos cambios en los diseños de ingeniería., </a:t>
            </a:r>
            <a:r>
              <a:rPr lang="es-ES" sz="1550" i="1" u="sng" spc="20" dirty="0">
                <a:solidFill>
                  <a:srgbClr val="FFFFFF"/>
                </a:solidFill>
                <a:latin typeface="Tahoma" panose="020B0604030504040204" pitchFamily="34" charset="0"/>
                <a:ea typeface="Tahoma" panose="020B0604030504040204" pitchFamily="34" charset="0"/>
                <a:cs typeface="Tahoma" panose="020B0604030504040204" pitchFamily="34" charset="0"/>
              </a:rPr>
              <a:t>incrementándola la flota a 113 unidades.</a:t>
            </a:r>
          </a:p>
          <a:p>
            <a:pPr marL="12700" marR="12700" algn="just"/>
            <a:endParaRPr lang="es-ES" sz="1550" spc="2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12700" algn="just"/>
            <a:r>
              <a:rPr lang="es-ES" sz="1550" spc="20" dirty="0">
                <a:solidFill>
                  <a:srgbClr val="FFFFFF"/>
                </a:solidFill>
                <a:latin typeface="Tahoma" panose="020B0604030504040204" pitchFamily="34" charset="0"/>
                <a:ea typeface="Tahoma" panose="020B0604030504040204" pitchFamily="34" charset="0"/>
                <a:cs typeface="Tahoma" panose="020B0604030504040204" pitchFamily="34" charset="0"/>
              </a:rPr>
              <a:t>Para el año 2008, con la Inauguración del Terminal interprovincial de Quitumbe, se inauguró una pequeña extensión del servicio del sistema trolebús; que hace que este sistema se conecte con el transporte interprovincial nacional. </a:t>
            </a:r>
          </a:p>
          <a:p>
            <a:pPr marL="12700" marR="12700" algn="just"/>
            <a:endParaRPr lang="es-ES" sz="1550" spc="2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12700" algn="just"/>
            <a:r>
              <a:rPr lang="es-ES" sz="1550" spc="20" dirty="0">
                <a:solidFill>
                  <a:srgbClr val="FFFFFF"/>
                </a:solidFill>
                <a:latin typeface="Tahoma" panose="020B0604030504040204" pitchFamily="34" charset="0"/>
                <a:ea typeface="Tahoma" panose="020B0604030504040204" pitchFamily="34" charset="0"/>
                <a:cs typeface="Tahoma" panose="020B0604030504040204" pitchFamily="34" charset="0"/>
              </a:rPr>
              <a:t>El Trole es el único sistema que une longitudinalmente la terminal terrestre de Carcelén, al norte, con la terminal Quitumbe, en el sur.</a:t>
            </a:r>
          </a:p>
        </p:txBody>
      </p:sp>
      <p:sp>
        <p:nvSpPr>
          <p:cNvPr id="6" name="CuadroTexto 5">
            <a:extLst>
              <a:ext uri="{FF2B5EF4-FFF2-40B4-BE49-F238E27FC236}">
                <a16:creationId xmlns:a16="http://schemas.microsoft.com/office/drawing/2014/main" xmlns="" id="{82F7A1BD-DDCE-483D-87E8-29FE4ED76092}"/>
              </a:ext>
            </a:extLst>
          </p:cNvPr>
          <p:cNvSpPr txBox="1"/>
          <p:nvPr/>
        </p:nvSpPr>
        <p:spPr>
          <a:xfrm>
            <a:off x="-258612" y="-63389"/>
            <a:ext cx="4932218" cy="523220"/>
          </a:xfrm>
          <a:prstGeom prst="rect">
            <a:avLst/>
          </a:prstGeom>
          <a:noFill/>
        </p:spPr>
        <p:txBody>
          <a:bodyPr wrap="square" rtlCol="0">
            <a:spAutoFit/>
          </a:bodyPr>
          <a:lstStyle/>
          <a:p>
            <a:pPr algn="ctr"/>
            <a:r>
              <a:rPr lang="es-EC" sz="2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LÍNEA DE TIEMPO</a:t>
            </a:r>
            <a:endParaRPr lang="es-EC"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xmlns="" id="{542AD6AB-004E-40A7-A037-D11389B2687D}"/>
              </a:ext>
            </a:extLst>
          </p:cNvPr>
          <p:cNvSpPr txBox="1"/>
          <p:nvPr/>
        </p:nvSpPr>
        <p:spPr>
          <a:xfrm>
            <a:off x="-263231" y="1157494"/>
            <a:ext cx="9795164" cy="338554"/>
          </a:xfrm>
          <a:prstGeom prst="rect">
            <a:avLst/>
          </a:prstGeom>
          <a:noFill/>
        </p:spPr>
        <p:txBody>
          <a:bodyPr wrap="square">
            <a:spAutoFit/>
          </a:bodyPr>
          <a:lstStyle/>
          <a:p>
            <a:r>
              <a:rPr lang="es-EC" sz="1600" b="1" dirty="0">
                <a:solidFill>
                  <a:srgbClr val="005698"/>
                </a:solidFill>
                <a:effectLst/>
                <a:latin typeface="Arial" panose="020B0604020202020204" pitchFamily="34" charset="0"/>
                <a:ea typeface="Calibri" panose="020F0502020204030204" pitchFamily="34" charset="0"/>
              </a:rPr>
              <a:t>El Trolebús es el pionero en la operación de los otros corredores exclusivos de transporte público </a:t>
            </a:r>
            <a:endParaRPr lang="es-EC" sz="1600" b="1" dirty="0">
              <a:solidFill>
                <a:srgbClr val="005698"/>
              </a:solidFill>
            </a:endParaRPr>
          </a:p>
        </p:txBody>
      </p:sp>
    </p:spTree>
    <p:extLst>
      <p:ext uri="{BB962C8B-B14F-4D97-AF65-F5344CB8AC3E}">
        <p14:creationId xmlns:p14="http://schemas.microsoft.com/office/powerpoint/2010/main" val="230152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xmlns="" id="{0C2EBE01-9536-4A80-8D81-2A911874E8D5}"/>
              </a:ext>
            </a:extLst>
          </p:cNvPr>
          <p:cNvSpPr/>
          <p:nvPr/>
        </p:nvSpPr>
        <p:spPr>
          <a:xfrm>
            <a:off x="4294908" y="1539015"/>
            <a:ext cx="7795492" cy="4034109"/>
          </a:xfrm>
          <a:custGeom>
            <a:avLst/>
            <a:gdLst/>
            <a:ahLst/>
            <a:cxnLst/>
            <a:rect l="l" t="t" r="r" b="b"/>
            <a:pathLst>
              <a:path w="5711291" h="4338002">
                <a:moveTo>
                  <a:pt x="0" y="4338002"/>
                </a:moveTo>
                <a:lnTo>
                  <a:pt x="5711291" y="4338002"/>
                </a:lnTo>
                <a:lnTo>
                  <a:pt x="5711291" y="0"/>
                </a:lnTo>
                <a:lnTo>
                  <a:pt x="0" y="0"/>
                </a:lnTo>
                <a:lnTo>
                  <a:pt x="0" y="4338002"/>
                </a:lnTo>
                <a:close/>
              </a:path>
            </a:pathLst>
          </a:custGeom>
          <a:solidFill>
            <a:srgbClr val="0061AF"/>
          </a:solidFill>
        </p:spPr>
        <p:txBody>
          <a:bodyPr wrap="square" lIns="0" tIns="0" rIns="0" bIns="0" rtlCol="0">
            <a:noAutofit/>
          </a:bodyPr>
          <a:lstStyle/>
          <a:p>
            <a:endParaRPr lang="es-EC" dirty="0"/>
          </a:p>
        </p:txBody>
      </p:sp>
      <p:sp>
        <p:nvSpPr>
          <p:cNvPr id="5" name="object 6">
            <a:extLst>
              <a:ext uri="{FF2B5EF4-FFF2-40B4-BE49-F238E27FC236}">
                <a16:creationId xmlns:a16="http://schemas.microsoft.com/office/drawing/2014/main" xmlns="" id="{94FE67B4-6F48-4C01-B02D-0C5461735C61}"/>
              </a:ext>
            </a:extLst>
          </p:cNvPr>
          <p:cNvSpPr txBox="1"/>
          <p:nvPr/>
        </p:nvSpPr>
        <p:spPr>
          <a:xfrm>
            <a:off x="4350323" y="1567740"/>
            <a:ext cx="7712364" cy="4329673"/>
          </a:xfrm>
          <a:prstGeom prst="rect">
            <a:avLst/>
          </a:prstGeom>
        </p:spPr>
        <p:txBody>
          <a:bodyPr vert="horz" wrap="square" lIns="0" tIns="0" rIns="0" bIns="0" rtlCol="0">
            <a:noAutofit/>
          </a:bodyPr>
          <a:lstStyle/>
          <a:p>
            <a:pPr marL="12700" marR="12700" algn="just"/>
            <a:r>
              <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rPr>
              <a:t>Nororiental </a:t>
            </a:r>
            <a:r>
              <a:rPr lang="es-EC" sz="1550" spc="20" dirty="0" err="1">
                <a:solidFill>
                  <a:srgbClr val="FFFFFF"/>
                </a:solidFill>
                <a:latin typeface="Tahoma" panose="020B0604030504040204" pitchFamily="34" charset="0"/>
                <a:ea typeface="Tahoma" panose="020B0604030504040204" pitchFamily="34" charset="0"/>
                <a:cs typeface="Tahoma" panose="020B0604030504040204" pitchFamily="34" charset="0"/>
              </a:rPr>
              <a:t>Ecovía</a:t>
            </a:r>
            <a:r>
              <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rPr>
              <a:t> fue el segundo sistema de transporte público desarrollado para Quito. Comenzó su funcionamiento en 2001 en el tramo comprendido entre el </a:t>
            </a:r>
            <a:r>
              <a:rPr lang="es-EC" sz="1550" i="1" spc="20" dirty="0">
                <a:solidFill>
                  <a:srgbClr val="FFFFFF"/>
                </a:solidFill>
                <a:latin typeface="Tahoma" panose="020B0604030504040204" pitchFamily="34" charset="0"/>
                <a:ea typeface="Tahoma" panose="020B0604030504040204" pitchFamily="34" charset="0"/>
                <a:cs typeface="Tahoma" panose="020B0604030504040204" pitchFamily="34" charset="0"/>
              </a:rPr>
              <a:t>Playón de la Marín y la estación Río Coca</a:t>
            </a:r>
            <a:r>
              <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rPr>
              <a:t>. </a:t>
            </a:r>
          </a:p>
          <a:p>
            <a:pPr marL="12700" marR="12700" algn="just"/>
            <a:endPar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12700" algn="just"/>
            <a:r>
              <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rPr>
              <a:t>El corredor Sur Occidental, por otra parte, se implementó en 2012, integrado por varias líneas de transporte que recorren los barrios del sur.</a:t>
            </a:r>
          </a:p>
          <a:p>
            <a:pPr marL="12700" marR="12700" algn="just"/>
            <a:endPar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12700" algn="just"/>
            <a:r>
              <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rPr>
              <a:t>En los últimos años, el sistema integrado de transporte comenzó un proceso de modernización destinado a ampliar la capacidad del sistema y mejorar las condiciones del servicio. Este incluyó la adquisición de </a:t>
            </a:r>
            <a:r>
              <a:rPr lang="es-EC" sz="1550" i="1" spc="20" dirty="0">
                <a:solidFill>
                  <a:srgbClr val="FFFFFF"/>
                </a:solidFill>
                <a:latin typeface="Tahoma" panose="020B0604030504040204" pitchFamily="34" charset="0"/>
                <a:ea typeface="Tahoma" panose="020B0604030504040204" pitchFamily="34" charset="0"/>
                <a:cs typeface="Tahoma" panose="020B0604030504040204" pitchFamily="34" charset="0"/>
              </a:rPr>
              <a:t>40 buses articulados y 80 biarticulados de última tecnología, y la reconstrucción de 44 paradas bajo criterios de inclusión, seguridad y accesibilidad</a:t>
            </a:r>
            <a:r>
              <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rPr>
              <a:t>.</a:t>
            </a:r>
          </a:p>
          <a:p>
            <a:pPr marL="12700" marR="12700" algn="just"/>
            <a:endPar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12700" marR="12700" algn="just"/>
            <a:r>
              <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rPr>
              <a:t>El 13 de julio del 2010 se creó la Empresa Pública Metropolitana de Transporte de Pasajeros de Quito (</a:t>
            </a:r>
            <a:r>
              <a:rPr lang="es-EC" sz="1550" spc="20" dirty="0" err="1">
                <a:solidFill>
                  <a:srgbClr val="FFFFFF"/>
                </a:solidFill>
                <a:latin typeface="Tahoma" panose="020B0604030504040204" pitchFamily="34" charset="0"/>
                <a:ea typeface="Tahoma" panose="020B0604030504040204" pitchFamily="34" charset="0"/>
                <a:cs typeface="Tahoma" panose="020B0604030504040204" pitchFamily="34" charset="0"/>
              </a:rPr>
              <a:t>EPMTP</a:t>
            </a:r>
            <a:r>
              <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rPr>
              <a:t>-Q), que maneja todos los corredores del Distrito Metropolitano de Quito hasta la actualidad: Central Norte, </a:t>
            </a:r>
            <a:r>
              <a:rPr lang="es-EC" sz="1550" spc="20" dirty="0" err="1">
                <a:solidFill>
                  <a:srgbClr val="FFFFFF"/>
                </a:solidFill>
                <a:latin typeface="Tahoma" panose="020B0604030504040204" pitchFamily="34" charset="0"/>
                <a:ea typeface="Tahoma" panose="020B0604030504040204" pitchFamily="34" charset="0"/>
                <a:cs typeface="Tahoma" panose="020B0604030504040204" pitchFamily="34" charset="0"/>
              </a:rPr>
              <a:t>Nor</a:t>
            </a:r>
            <a:r>
              <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rPr>
              <a:t>-Oriental y Sur Oriental (</a:t>
            </a:r>
            <a:r>
              <a:rPr lang="es-EC" sz="1550" spc="20" dirty="0" err="1">
                <a:solidFill>
                  <a:srgbClr val="FFFFFF"/>
                </a:solidFill>
                <a:latin typeface="Tahoma" panose="020B0604030504040204" pitchFamily="34" charset="0"/>
                <a:ea typeface="Tahoma" panose="020B0604030504040204" pitchFamily="34" charset="0"/>
                <a:cs typeface="Tahoma" panose="020B0604030504040204" pitchFamily="34" charset="0"/>
              </a:rPr>
              <a:t>Ecovía</a:t>
            </a:r>
            <a:r>
              <a:rPr lang="es-EC" sz="1550" spc="20" dirty="0">
                <a:solidFill>
                  <a:srgbClr val="FFFFFF"/>
                </a:solidFill>
                <a:latin typeface="Tahoma" panose="020B0604030504040204" pitchFamily="34" charset="0"/>
                <a:ea typeface="Tahoma" panose="020B0604030504040204" pitchFamily="34" charset="0"/>
                <a:cs typeface="Tahoma" panose="020B0604030504040204" pitchFamily="34" charset="0"/>
              </a:rPr>
              <a:t>) y el corredor Trolebús.</a:t>
            </a:r>
          </a:p>
        </p:txBody>
      </p:sp>
      <p:sp>
        <p:nvSpPr>
          <p:cNvPr id="6" name="CuadroTexto 5">
            <a:extLst>
              <a:ext uri="{FF2B5EF4-FFF2-40B4-BE49-F238E27FC236}">
                <a16:creationId xmlns:a16="http://schemas.microsoft.com/office/drawing/2014/main" xmlns="" id="{82F7A1BD-DDCE-483D-87E8-29FE4ED76092}"/>
              </a:ext>
            </a:extLst>
          </p:cNvPr>
          <p:cNvSpPr txBox="1"/>
          <p:nvPr/>
        </p:nvSpPr>
        <p:spPr>
          <a:xfrm>
            <a:off x="-258612" y="-63389"/>
            <a:ext cx="4932218" cy="523220"/>
          </a:xfrm>
          <a:prstGeom prst="rect">
            <a:avLst/>
          </a:prstGeom>
          <a:noFill/>
        </p:spPr>
        <p:txBody>
          <a:bodyPr wrap="square" rtlCol="0">
            <a:spAutoFit/>
          </a:bodyPr>
          <a:lstStyle/>
          <a:p>
            <a:pPr algn="ctr"/>
            <a:r>
              <a:rPr lang="es-EC" sz="2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LÍNEA DE TIEMPO</a:t>
            </a:r>
            <a:endParaRPr lang="es-EC"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object 2">
            <a:extLst>
              <a:ext uri="{FF2B5EF4-FFF2-40B4-BE49-F238E27FC236}">
                <a16:creationId xmlns:a16="http://schemas.microsoft.com/office/drawing/2014/main" xmlns="" id="{08161510-03CE-4ADE-A79E-946747FE6FCD}"/>
              </a:ext>
            </a:extLst>
          </p:cNvPr>
          <p:cNvSpPr/>
          <p:nvPr/>
        </p:nvSpPr>
        <p:spPr>
          <a:xfrm>
            <a:off x="-258612" y="1539014"/>
            <a:ext cx="2244431" cy="2303313"/>
          </a:xfrm>
          <a:prstGeom prst="rect">
            <a:avLst/>
          </a:prstGeom>
          <a:blipFill>
            <a:blip r:embed="rId2" cstate="print"/>
            <a:stretch>
              <a:fillRect/>
            </a:stretch>
          </a:blipFill>
        </p:spPr>
        <p:txBody>
          <a:bodyPr wrap="square" lIns="0" tIns="0" rIns="0" bIns="0" rtlCol="0">
            <a:noAutofit/>
          </a:bodyPr>
          <a:lstStyle/>
          <a:p>
            <a:endParaRPr/>
          </a:p>
        </p:txBody>
      </p:sp>
      <p:sp>
        <p:nvSpPr>
          <p:cNvPr id="10" name="object 2">
            <a:extLst>
              <a:ext uri="{FF2B5EF4-FFF2-40B4-BE49-F238E27FC236}">
                <a16:creationId xmlns:a16="http://schemas.microsoft.com/office/drawing/2014/main" xmlns="" id="{5336457B-AF55-406E-82CA-D8263BCA5C89}"/>
              </a:ext>
            </a:extLst>
          </p:cNvPr>
          <p:cNvSpPr/>
          <p:nvPr/>
        </p:nvSpPr>
        <p:spPr>
          <a:xfrm>
            <a:off x="1985818" y="1539014"/>
            <a:ext cx="2309089" cy="2303313"/>
          </a:xfrm>
          <a:prstGeom prst="rect">
            <a:avLst/>
          </a:prstGeom>
          <a:blipFill>
            <a:blip r:embed="rId3" cstate="print"/>
            <a:stretch>
              <a:fillRect/>
            </a:stretch>
          </a:blipFill>
        </p:spPr>
        <p:txBody>
          <a:bodyPr wrap="square" lIns="0" tIns="0" rIns="0" bIns="0" rtlCol="0">
            <a:noAutofit/>
          </a:bodyPr>
          <a:lstStyle/>
          <a:p>
            <a:endParaRPr/>
          </a:p>
        </p:txBody>
      </p:sp>
      <p:sp>
        <p:nvSpPr>
          <p:cNvPr id="11" name="object 2">
            <a:extLst>
              <a:ext uri="{FF2B5EF4-FFF2-40B4-BE49-F238E27FC236}">
                <a16:creationId xmlns:a16="http://schemas.microsoft.com/office/drawing/2014/main" xmlns="" id="{5F2902BE-6984-4A17-98B8-33C38C01B9C5}"/>
              </a:ext>
            </a:extLst>
          </p:cNvPr>
          <p:cNvSpPr/>
          <p:nvPr/>
        </p:nvSpPr>
        <p:spPr>
          <a:xfrm>
            <a:off x="1985818" y="3844901"/>
            <a:ext cx="2309089" cy="1730795"/>
          </a:xfrm>
          <a:prstGeom prst="rect">
            <a:avLst/>
          </a:prstGeom>
          <a:blipFill>
            <a:blip r:embed="rId4" cstate="print"/>
            <a:stretch>
              <a:fillRect/>
            </a:stretch>
          </a:blipFill>
        </p:spPr>
        <p:txBody>
          <a:bodyPr wrap="square" lIns="0" tIns="0" rIns="0" bIns="0" rtlCol="0">
            <a:noAutofit/>
          </a:bodyPr>
          <a:lstStyle/>
          <a:p>
            <a:endParaRPr/>
          </a:p>
        </p:txBody>
      </p:sp>
      <p:sp>
        <p:nvSpPr>
          <p:cNvPr id="12" name="object 2">
            <a:extLst>
              <a:ext uri="{FF2B5EF4-FFF2-40B4-BE49-F238E27FC236}">
                <a16:creationId xmlns:a16="http://schemas.microsoft.com/office/drawing/2014/main" xmlns="" id="{E993DB7E-6157-41FC-A300-1C7B3C35882F}"/>
              </a:ext>
            </a:extLst>
          </p:cNvPr>
          <p:cNvSpPr/>
          <p:nvPr/>
        </p:nvSpPr>
        <p:spPr>
          <a:xfrm>
            <a:off x="-295560" y="3842328"/>
            <a:ext cx="2281378" cy="1730796"/>
          </a:xfrm>
          <a:prstGeom prst="rect">
            <a:avLst/>
          </a:prstGeom>
          <a:blipFill>
            <a:blip r:embed="rId5" cstate="print"/>
            <a:stretch>
              <a:fillRect/>
            </a:stretch>
          </a:blipFill>
        </p:spPr>
        <p:txBody>
          <a:bodyPr wrap="square" lIns="0" tIns="0" rIns="0" bIns="0" rtlCol="0">
            <a:noAutofit/>
          </a:bodyPr>
          <a:lstStyle/>
          <a:p>
            <a:endParaRPr/>
          </a:p>
        </p:txBody>
      </p:sp>
      <p:sp>
        <p:nvSpPr>
          <p:cNvPr id="8" name="CuadroTexto 7">
            <a:extLst>
              <a:ext uri="{FF2B5EF4-FFF2-40B4-BE49-F238E27FC236}">
                <a16:creationId xmlns:a16="http://schemas.microsoft.com/office/drawing/2014/main" xmlns="" id="{542AD6AB-004E-40A7-A037-D11389B2687D}"/>
              </a:ext>
            </a:extLst>
          </p:cNvPr>
          <p:cNvSpPr txBox="1"/>
          <p:nvPr/>
        </p:nvSpPr>
        <p:spPr>
          <a:xfrm>
            <a:off x="-92365" y="3432494"/>
            <a:ext cx="4359560" cy="600164"/>
          </a:xfrm>
          <a:prstGeom prst="rect">
            <a:avLst/>
          </a:prstGeom>
          <a:noFill/>
        </p:spPr>
        <p:txBody>
          <a:bodyPr wrap="square">
            <a:spAutoFit/>
          </a:bodyPr>
          <a:lstStyle/>
          <a:p>
            <a:pPr algn="just"/>
            <a:r>
              <a:rPr lang="es-ES" sz="1100" b="1" dirty="0">
                <a:solidFill>
                  <a:schemeClr val="bg1"/>
                </a:solidFill>
                <a:effectLst/>
                <a:latin typeface="Arial" panose="020B0604020202020204" pitchFamily="34" charset="0"/>
                <a:ea typeface="Calibri" panose="020F0502020204030204" pitchFamily="34" charset="0"/>
              </a:rPr>
              <a:t>El Trolebús, al igual que la </a:t>
            </a:r>
            <a:r>
              <a:rPr lang="es-ES" sz="1100" b="1" dirty="0" err="1">
                <a:solidFill>
                  <a:schemeClr val="bg1"/>
                </a:solidFill>
                <a:effectLst/>
                <a:latin typeface="Arial" panose="020B0604020202020204" pitchFamily="34" charset="0"/>
                <a:ea typeface="Calibri" panose="020F0502020204030204" pitchFamily="34" charset="0"/>
              </a:rPr>
              <a:t>Ecovía</a:t>
            </a:r>
            <a:r>
              <a:rPr lang="es-ES" sz="1100" b="1" dirty="0">
                <a:solidFill>
                  <a:schemeClr val="bg1"/>
                </a:solidFill>
                <a:effectLst/>
                <a:latin typeface="Arial" panose="020B0604020202020204" pitchFamily="34" charset="0"/>
                <a:ea typeface="Calibri" panose="020F0502020204030204" pitchFamily="34" charset="0"/>
              </a:rPr>
              <a:t>, trabaja los 365 días del año, las 24 horas, prestando un servicio ininterrumpido, rápido y seguro.</a:t>
            </a:r>
          </a:p>
        </p:txBody>
      </p:sp>
    </p:spTree>
    <p:extLst>
      <p:ext uri="{BB962C8B-B14F-4D97-AF65-F5344CB8AC3E}">
        <p14:creationId xmlns:p14="http://schemas.microsoft.com/office/powerpoint/2010/main" val="74843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82F7A1BD-DDCE-483D-87E8-29FE4ED76092}"/>
              </a:ext>
            </a:extLst>
          </p:cNvPr>
          <p:cNvSpPr txBox="1"/>
          <p:nvPr/>
        </p:nvSpPr>
        <p:spPr>
          <a:xfrm>
            <a:off x="-258612" y="-25681"/>
            <a:ext cx="4932218" cy="523220"/>
          </a:xfrm>
          <a:prstGeom prst="rect">
            <a:avLst/>
          </a:prstGeom>
          <a:noFill/>
        </p:spPr>
        <p:txBody>
          <a:bodyPr wrap="square" rtlCol="0">
            <a:spAutoFit/>
          </a:bodyPr>
          <a:lstStyle/>
          <a:p>
            <a:pPr algn="ctr"/>
            <a:r>
              <a:rPr lang="es-EC" sz="2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LÍNEA DE TIEMPO</a:t>
            </a:r>
            <a:endParaRPr lang="es-EC"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Gráfico 12">
            <a:extLst>
              <a:ext uri="{FF2B5EF4-FFF2-40B4-BE49-F238E27FC236}">
                <a16:creationId xmlns:a16="http://schemas.microsoft.com/office/drawing/2014/main" xmlns="" id="{875DF43E-9DED-4255-B007-2AA35C87F87C}"/>
              </a:ext>
            </a:extLst>
          </p:cNvPr>
          <p:cNvGraphicFramePr>
            <a:graphicFrameLocks/>
          </p:cNvGraphicFramePr>
          <p:nvPr>
            <p:extLst>
              <p:ext uri="{D42A27DB-BD31-4B8C-83A1-F6EECF244321}">
                <p14:modId xmlns:p14="http://schemas.microsoft.com/office/powerpoint/2010/main" val="3132523147"/>
              </p:ext>
            </p:extLst>
          </p:nvPr>
        </p:nvGraphicFramePr>
        <p:xfrm>
          <a:off x="738337" y="952108"/>
          <a:ext cx="8737600" cy="5052766"/>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xmlns="" id="{6CF9297E-FE14-4074-92F2-31830654EE14}"/>
              </a:ext>
            </a:extLst>
          </p:cNvPr>
          <p:cNvSpPr txBox="1"/>
          <p:nvPr/>
        </p:nvSpPr>
        <p:spPr>
          <a:xfrm rot="16200000">
            <a:off x="1921170" y="2681008"/>
            <a:ext cx="1034319" cy="461665"/>
          </a:xfrm>
          <a:prstGeom prst="rect">
            <a:avLst/>
          </a:prstGeom>
          <a:noFill/>
        </p:spPr>
        <p:txBody>
          <a:bodyPr wrap="square" rtlCol="0">
            <a:spAutoFit/>
          </a:bodyPr>
          <a:lstStyle/>
          <a:p>
            <a:pPr algn="ctr"/>
            <a:r>
              <a:rPr lang="es-EC" sz="1200" dirty="0">
                <a:solidFill>
                  <a:schemeClr val="bg1"/>
                </a:solidFill>
                <a:latin typeface="Tahoma" panose="020B0604030504040204" pitchFamily="34" charset="0"/>
                <a:ea typeface="Tahoma" panose="020B0604030504040204" pitchFamily="34" charset="0"/>
                <a:cs typeface="Tahoma" panose="020B0604030504040204" pitchFamily="34" charset="0"/>
              </a:rPr>
              <a:t>Inicio de Operación</a:t>
            </a:r>
          </a:p>
        </p:txBody>
      </p:sp>
      <p:sp>
        <p:nvSpPr>
          <p:cNvPr id="14" name="CuadroTexto 13">
            <a:extLst>
              <a:ext uri="{FF2B5EF4-FFF2-40B4-BE49-F238E27FC236}">
                <a16:creationId xmlns:a16="http://schemas.microsoft.com/office/drawing/2014/main" xmlns="" id="{ABF6DA8A-138F-4732-91E6-F0918C7B670B}"/>
              </a:ext>
            </a:extLst>
          </p:cNvPr>
          <p:cNvSpPr txBox="1"/>
          <p:nvPr/>
        </p:nvSpPr>
        <p:spPr>
          <a:xfrm rot="16200000">
            <a:off x="2608331" y="2212025"/>
            <a:ext cx="1601317" cy="646331"/>
          </a:xfrm>
          <a:prstGeom prst="rect">
            <a:avLst/>
          </a:prstGeom>
          <a:noFill/>
        </p:spPr>
        <p:txBody>
          <a:bodyPr wrap="square" rtlCol="0">
            <a:spAutoFit/>
          </a:bodyPr>
          <a:lstStyle/>
          <a:p>
            <a:pPr algn="ctr"/>
            <a:r>
              <a:rPr lang="es-ES" sz="1200" dirty="0">
                <a:solidFill>
                  <a:schemeClr val="bg1"/>
                </a:solidFill>
                <a:latin typeface="Tahoma" panose="020B0604030504040204" pitchFamily="34" charset="0"/>
                <a:ea typeface="Tahoma" panose="020B0604030504040204" pitchFamily="34" charset="0"/>
                <a:cs typeface="Tahoma" panose="020B0604030504040204" pitchFamily="34" charset="0"/>
              </a:rPr>
              <a:t>Extensión hasta la parada Morán Valverde</a:t>
            </a:r>
            <a:endParaRPr lang="es-EC"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CuadroTexto 14">
            <a:extLst>
              <a:ext uri="{FF2B5EF4-FFF2-40B4-BE49-F238E27FC236}">
                <a16:creationId xmlns:a16="http://schemas.microsoft.com/office/drawing/2014/main" xmlns="" id="{DF76CEE9-4C95-4F88-9AC9-060ED7E84054}"/>
              </a:ext>
            </a:extLst>
          </p:cNvPr>
          <p:cNvSpPr txBox="1"/>
          <p:nvPr/>
        </p:nvSpPr>
        <p:spPr>
          <a:xfrm rot="16200000">
            <a:off x="3900138" y="2098288"/>
            <a:ext cx="1085272" cy="461665"/>
          </a:xfrm>
          <a:prstGeom prst="rect">
            <a:avLst/>
          </a:prstGeom>
          <a:noFill/>
        </p:spPr>
        <p:txBody>
          <a:bodyPr wrap="square" rtlCol="0">
            <a:spAutoFit/>
          </a:bodyPr>
          <a:lstStyle/>
          <a:p>
            <a:pPr algn="ctr"/>
            <a:r>
              <a:rPr lang="es-ES" sz="1200" dirty="0">
                <a:solidFill>
                  <a:schemeClr val="bg1"/>
                </a:solidFill>
                <a:latin typeface="Tahoma" panose="020B0604030504040204" pitchFamily="34" charset="0"/>
                <a:ea typeface="Tahoma" panose="020B0604030504040204" pitchFamily="34" charset="0"/>
                <a:cs typeface="Tahoma" panose="020B0604030504040204" pitchFamily="34" charset="0"/>
              </a:rPr>
              <a:t>Nororiental </a:t>
            </a:r>
            <a:r>
              <a:rPr lang="es-ES" sz="1200" dirty="0" err="1">
                <a:solidFill>
                  <a:schemeClr val="bg1"/>
                </a:solidFill>
                <a:latin typeface="Tahoma" panose="020B0604030504040204" pitchFamily="34" charset="0"/>
                <a:ea typeface="Tahoma" panose="020B0604030504040204" pitchFamily="34" charset="0"/>
                <a:cs typeface="Tahoma" panose="020B0604030504040204" pitchFamily="34" charset="0"/>
              </a:rPr>
              <a:t>Ecovía</a:t>
            </a:r>
            <a:r>
              <a:rPr lang="es-ES" sz="12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s-EC"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CuadroTexto 15">
            <a:extLst>
              <a:ext uri="{FF2B5EF4-FFF2-40B4-BE49-F238E27FC236}">
                <a16:creationId xmlns:a16="http://schemas.microsoft.com/office/drawing/2014/main" xmlns="" id="{A162D3B8-DB51-493A-9F5F-2EBAD78C0AC5}"/>
              </a:ext>
            </a:extLst>
          </p:cNvPr>
          <p:cNvSpPr txBox="1"/>
          <p:nvPr/>
        </p:nvSpPr>
        <p:spPr>
          <a:xfrm rot="16200000">
            <a:off x="4889510" y="1861668"/>
            <a:ext cx="1085272" cy="830997"/>
          </a:xfrm>
          <a:prstGeom prst="rect">
            <a:avLst/>
          </a:prstGeom>
          <a:noFill/>
        </p:spPr>
        <p:txBody>
          <a:bodyPr wrap="square" rtlCol="0">
            <a:spAutoFit/>
          </a:bodyPr>
          <a:lstStyle/>
          <a:p>
            <a:pPr algn="ctr"/>
            <a:r>
              <a:rPr lang="es-ES" sz="1200" dirty="0">
                <a:solidFill>
                  <a:schemeClr val="bg1"/>
                </a:solidFill>
                <a:latin typeface="Tahoma" panose="020B0604030504040204" pitchFamily="34" charset="0"/>
                <a:ea typeface="Tahoma" panose="020B0604030504040204" pitchFamily="34" charset="0"/>
                <a:cs typeface="Tahoma" panose="020B0604030504040204" pitchFamily="34" charset="0"/>
              </a:rPr>
              <a:t>Terminal interprovincial de Quitumbe</a:t>
            </a:r>
            <a:endParaRPr lang="es-EC"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CuadroTexto 16">
            <a:extLst>
              <a:ext uri="{FF2B5EF4-FFF2-40B4-BE49-F238E27FC236}">
                <a16:creationId xmlns:a16="http://schemas.microsoft.com/office/drawing/2014/main" xmlns="" id="{5DBE4855-F67A-4894-B1D0-F301386A8D4F}"/>
              </a:ext>
            </a:extLst>
          </p:cNvPr>
          <p:cNvSpPr txBox="1"/>
          <p:nvPr/>
        </p:nvSpPr>
        <p:spPr>
          <a:xfrm rot="16200000">
            <a:off x="6061409" y="1434233"/>
            <a:ext cx="1085272" cy="461665"/>
          </a:xfrm>
          <a:prstGeom prst="rect">
            <a:avLst/>
          </a:prstGeom>
          <a:noFill/>
        </p:spPr>
        <p:txBody>
          <a:bodyPr wrap="square" rtlCol="0">
            <a:spAutoFit/>
          </a:bodyPr>
          <a:lstStyle/>
          <a:p>
            <a:pPr algn="ctr"/>
            <a:r>
              <a:rPr lang="es-ES" sz="1200" dirty="0">
                <a:solidFill>
                  <a:schemeClr val="bg1"/>
                </a:solidFill>
                <a:latin typeface="Tahoma" panose="020B0604030504040204" pitchFamily="34" charset="0"/>
                <a:ea typeface="Tahoma" panose="020B0604030504040204" pitchFamily="34" charset="0"/>
                <a:cs typeface="Tahoma" panose="020B0604030504040204" pitchFamily="34" charset="0"/>
              </a:rPr>
              <a:t>Corredor Sur Occidental</a:t>
            </a:r>
            <a:endParaRPr lang="es-EC"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CuadroTexto 18">
            <a:extLst>
              <a:ext uri="{FF2B5EF4-FFF2-40B4-BE49-F238E27FC236}">
                <a16:creationId xmlns:a16="http://schemas.microsoft.com/office/drawing/2014/main" xmlns="" id="{8728D0A6-201B-4479-9269-5BD3F487DCB9}"/>
              </a:ext>
            </a:extLst>
          </p:cNvPr>
          <p:cNvSpPr txBox="1"/>
          <p:nvPr/>
        </p:nvSpPr>
        <p:spPr>
          <a:xfrm>
            <a:off x="7172959" y="1239706"/>
            <a:ext cx="1371445" cy="461665"/>
          </a:xfrm>
          <a:prstGeom prst="rect">
            <a:avLst/>
          </a:prstGeom>
          <a:noFill/>
        </p:spPr>
        <p:txBody>
          <a:bodyPr wrap="square" rtlCol="0">
            <a:spAutoFit/>
          </a:bodyPr>
          <a:lstStyle>
            <a:defPPr>
              <a:defRPr lang="es-EC"/>
            </a:defPPr>
            <a:lvl1pPr algn="ctr">
              <a:defRPr sz="1400">
                <a:solidFill>
                  <a:srgbClr val="005698"/>
                </a:solidFill>
                <a:latin typeface="Tahoma" panose="020B0604030504040204" pitchFamily="34" charset="0"/>
                <a:ea typeface="Tahoma" panose="020B0604030504040204" pitchFamily="34" charset="0"/>
                <a:cs typeface="Tahoma" panose="020B0604030504040204" pitchFamily="34" charset="0"/>
              </a:defRPr>
            </a:lvl1pPr>
          </a:lstStyle>
          <a:p>
            <a:r>
              <a:rPr lang="es-ES" sz="1200" dirty="0">
                <a:solidFill>
                  <a:schemeClr val="bg1"/>
                </a:solidFill>
              </a:rPr>
              <a:t>Proceso de modernización</a:t>
            </a:r>
            <a:endParaRPr lang="es-EC" sz="1200" dirty="0">
              <a:solidFill>
                <a:schemeClr val="bg1"/>
              </a:solidFill>
            </a:endParaRPr>
          </a:p>
        </p:txBody>
      </p:sp>
      <p:sp>
        <p:nvSpPr>
          <p:cNvPr id="20" name="Abrir llave 19">
            <a:extLst>
              <a:ext uri="{FF2B5EF4-FFF2-40B4-BE49-F238E27FC236}">
                <a16:creationId xmlns:a16="http://schemas.microsoft.com/office/drawing/2014/main" xmlns="" id="{E46B0C96-F568-43F5-8B12-AB28C2FA33F2}"/>
              </a:ext>
            </a:extLst>
          </p:cNvPr>
          <p:cNvSpPr/>
          <p:nvPr/>
        </p:nvSpPr>
        <p:spPr>
          <a:xfrm rot="16200000">
            <a:off x="7824421" y="985220"/>
            <a:ext cx="159780" cy="1483387"/>
          </a:xfrm>
          <a:prstGeom prst="leftBrace">
            <a:avLst/>
          </a:prstGeom>
          <a:no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1600">
              <a:solidFill>
                <a:schemeClr val="bg1"/>
              </a:solidFill>
            </a:endParaRPr>
          </a:p>
        </p:txBody>
      </p:sp>
    </p:spTree>
    <p:extLst>
      <p:ext uri="{BB962C8B-B14F-4D97-AF65-F5344CB8AC3E}">
        <p14:creationId xmlns:p14="http://schemas.microsoft.com/office/powerpoint/2010/main" val="388763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64D606F2-92D7-45C0-9FDF-228E9FAFEF47}"/>
              </a:ext>
            </a:extLst>
          </p:cNvPr>
          <p:cNvSpPr txBox="1"/>
          <p:nvPr/>
        </p:nvSpPr>
        <p:spPr>
          <a:xfrm>
            <a:off x="-258614" y="139811"/>
            <a:ext cx="8275777" cy="523220"/>
          </a:xfrm>
          <a:prstGeom prst="rect">
            <a:avLst/>
          </a:prstGeom>
          <a:noFill/>
        </p:spPr>
        <p:txBody>
          <a:bodyPr wrap="square" rtlCol="0">
            <a:spAutoFit/>
          </a:bodyPr>
          <a:lstStyle/>
          <a:p>
            <a:pPr algn="ctr"/>
            <a:r>
              <a:rPr lang="es-EC" sz="2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CONMEMORACIÓN 25 AÑOS PERSONAL</a:t>
            </a:r>
            <a:endParaRPr lang="es-EC"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object 2">
            <a:extLst>
              <a:ext uri="{FF2B5EF4-FFF2-40B4-BE49-F238E27FC236}">
                <a16:creationId xmlns:a16="http://schemas.microsoft.com/office/drawing/2014/main" xmlns="" id="{76145CC4-A97B-4787-A19B-4A69147B68E9}"/>
              </a:ext>
            </a:extLst>
          </p:cNvPr>
          <p:cNvSpPr/>
          <p:nvPr/>
        </p:nvSpPr>
        <p:spPr>
          <a:xfrm>
            <a:off x="406405" y="2170546"/>
            <a:ext cx="2992582" cy="2895852"/>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a:extLst>
              <a:ext uri="{FF2B5EF4-FFF2-40B4-BE49-F238E27FC236}">
                <a16:creationId xmlns:a16="http://schemas.microsoft.com/office/drawing/2014/main" xmlns="" id="{695CE192-BEF4-428E-8374-82BF7CA7FE3D}"/>
              </a:ext>
            </a:extLst>
          </p:cNvPr>
          <p:cNvSpPr/>
          <p:nvPr/>
        </p:nvSpPr>
        <p:spPr>
          <a:xfrm>
            <a:off x="3879275" y="2170546"/>
            <a:ext cx="3140361" cy="2895852"/>
          </a:xfrm>
          <a:prstGeom prst="rect">
            <a:avLst/>
          </a:prstGeom>
          <a:blipFill>
            <a:blip r:embed="rId3" cstate="print"/>
            <a:stretch>
              <a:fillRect/>
            </a:stretch>
          </a:blipFill>
        </p:spPr>
        <p:txBody>
          <a:bodyPr wrap="square" lIns="0" tIns="0" rIns="0" bIns="0" rtlCol="0">
            <a:noAutofit/>
          </a:bodyPr>
          <a:lstStyle/>
          <a:p>
            <a:endParaRPr/>
          </a:p>
        </p:txBody>
      </p:sp>
      <p:sp>
        <p:nvSpPr>
          <p:cNvPr id="7" name="object 2">
            <a:extLst>
              <a:ext uri="{FF2B5EF4-FFF2-40B4-BE49-F238E27FC236}">
                <a16:creationId xmlns:a16="http://schemas.microsoft.com/office/drawing/2014/main" xmlns="" id="{A9350E4D-C86D-44CA-B64A-9C11B21E616B}"/>
              </a:ext>
            </a:extLst>
          </p:cNvPr>
          <p:cNvSpPr/>
          <p:nvPr/>
        </p:nvSpPr>
        <p:spPr>
          <a:xfrm>
            <a:off x="7182154" y="2170546"/>
            <a:ext cx="4224755" cy="2895852"/>
          </a:xfrm>
          <a:custGeom>
            <a:avLst/>
            <a:gdLst/>
            <a:ahLst/>
            <a:cxnLst/>
            <a:rect l="l" t="t" r="r" b="b"/>
            <a:pathLst>
              <a:path w="7199998" h="2691003">
                <a:moveTo>
                  <a:pt x="0" y="2691003"/>
                </a:moveTo>
                <a:lnTo>
                  <a:pt x="7199998" y="2691003"/>
                </a:lnTo>
                <a:lnTo>
                  <a:pt x="7199998" y="0"/>
                </a:lnTo>
                <a:lnTo>
                  <a:pt x="0" y="0"/>
                </a:lnTo>
                <a:lnTo>
                  <a:pt x="0" y="2691003"/>
                </a:lnTo>
                <a:close/>
              </a:path>
            </a:pathLst>
          </a:custGeom>
          <a:solidFill>
            <a:srgbClr val="0061AF"/>
          </a:solidFill>
        </p:spPr>
        <p:txBody>
          <a:bodyPr wrap="square" lIns="0" tIns="0" rIns="0" bIns="0" rtlCol="0">
            <a:noAutofit/>
          </a:bodyPr>
          <a:lstStyle/>
          <a:p>
            <a:endParaRPr dirty="0"/>
          </a:p>
        </p:txBody>
      </p:sp>
      <p:sp>
        <p:nvSpPr>
          <p:cNvPr id="6" name="CuadroTexto 5">
            <a:extLst>
              <a:ext uri="{FF2B5EF4-FFF2-40B4-BE49-F238E27FC236}">
                <a16:creationId xmlns:a16="http://schemas.microsoft.com/office/drawing/2014/main" xmlns="" id="{F2650AD9-A978-44FF-AEC7-AC3E9BF5BAAA}"/>
              </a:ext>
            </a:extLst>
          </p:cNvPr>
          <p:cNvSpPr txBox="1"/>
          <p:nvPr/>
        </p:nvSpPr>
        <p:spPr>
          <a:xfrm>
            <a:off x="7182154" y="2274888"/>
            <a:ext cx="4224755" cy="2585323"/>
          </a:xfrm>
          <a:prstGeom prst="rect">
            <a:avLst/>
          </a:prstGeom>
          <a:noFill/>
        </p:spPr>
        <p:txBody>
          <a:bodyPr wrap="square">
            <a:spAutoFit/>
          </a:bodyPr>
          <a:lstStyle/>
          <a:p>
            <a:pPr algn="just"/>
            <a:r>
              <a:rPr lang="es-ES" sz="1800" dirty="0">
                <a:solidFill>
                  <a:schemeClr val="bg1"/>
                </a:solidFill>
                <a:effectLst/>
                <a:latin typeface="Tahoma" panose="020B0604030504040204" pitchFamily="34" charset="0"/>
                <a:ea typeface="Tahoma" panose="020B0604030504040204" pitchFamily="34" charset="0"/>
                <a:cs typeface="Tahoma" panose="020B0604030504040204" pitchFamily="34" charset="0"/>
              </a:rPr>
              <a:t>Tenemos la satisfacción y el orgullo de celebrar juntos estos </a:t>
            </a:r>
            <a:r>
              <a:rPr lang="es-ES"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s-ES" sz="1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años de trayectoria de nuestra institución. Hoy podemos decir que el objetivo que nuestros pioneros se marcaron, ha sido cumplido; porque la empresa y su personal ha sostenido en el proceso histórico de cambio de la movilidad en la ciudad de QUITO.</a:t>
            </a:r>
            <a:endParaRPr lang="es-EC"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600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adroTexto 73">
            <a:extLst>
              <a:ext uri="{FF2B5EF4-FFF2-40B4-BE49-F238E27FC236}">
                <a16:creationId xmlns:a16="http://schemas.microsoft.com/office/drawing/2014/main" xmlns="" id="{6AAF8232-FFE5-4EC4-A659-4649CBB0BD3E}"/>
              </a:ext>
            </a:extLst>
          </p:cNvPr>
          <p:cNvSpPr txBox="1"/>
          <p:nvPr/>
        </p:nvSpPr>
        <p:spPr>
          <a:xfrm>
            <a:off x="-258614" y="139811"/>
            <a:ext cx="8275777" cy="523220"/>
          </a:xfrm>
          <a:prstGeom prst="rect">
            <a:avLst/>
          </a:prstGeom>
          <a:noFill/>
        </p:spPr>
        <p:txBody>
          <a:bodyPr wrap="square" rtlCol="0">
            <a:spAutoFit/>
          </a:bodyPr>
          <a:lstStyle/>
          <a:p>
            <a:pPr algn="ctr"/>
            <a:r>
              <a:rPr lang="es-EC" sz="2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CONMEMORACIÓN 25 AÑOS PERSONAL</a:t>
            </a:r>
            <a:endParaRPr lang="es-EC"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5" name="object 2">
            <a:extLst>
              <a:ext uri="{FF2B5EF4-FFF2-40B4-BE49-F238E27FC236}">
                <a16:creationId xmlns:a16="http://schemas.microsoft.com/office/drawing/2014/main" xmlns="" id="{4247B956-0F77-495B-87C3-283609B41D68}"/>
              </a:ext>
            </a:extLst>
          </p:cNvPr>
          <p:cNvSpPr/>
          <p:nvPr/>
        </p:nvSpPr>
        <p:spPr>
          <a:xfrm>
            <a:off x="6705600" y="1542474"/>
            <a:ext cx="5722184" cy="5412508"/>
          </a:xfrm>
          <a:prstGeom prst="rect">
            <a:avLst/>
          </a:prstGeom>
          <a:blipFill>
            <a:blip r:embed="rId3" cstate="print"/>
            <a:stretch>
              <a:fillRect/>
            </a:stretch>
          </a:blipFill>
        </p:spPr>
        <p:txBody>
          <a:bodyPr wrap="square" lIns="0" tIns="0" rIns="0" bIns="0" rtlCol="0">
            <a:noAutofit/>
          </a:bodyPr>
          <a:lstStyle/>
          <a:p>
            <a:endParaRPr/>
          </a:p>
        </p:txBody>
      </p:sp>
      <p:sp>
        <p:nvSpPr>
          <p:cNvPr id="76" name="object 2">
            <a:extLst>
              <a:ext uri="{FF2B5EF4-FFF2-40B4-BE49-F238E27FC236}">
                <a16:creationId xmlns:a16="http://schemas.microsoft.com/office/drawing/2014/main" xmlns="" id="{842E162B-0857-48E9-8399-28B914F318C1}"/>
              </a:ext>
            </a:extLst>
          </p:cNvPr>
          <p:cNvSpPr/>
          <p:nvPr/>
        </p:nvSpPr>
        <p:spPr>
          <a:xfrm>
            <a:off x="-258614" y="1542473"/>
            <a:ext cx="6964214" cy="5412508"/>
          </a:xfrm>
          <a:custGeom>
            <a:avLst/>
            <a:gdLst/>
            <a:ahLst/>
            <a:cxnLst/>
            <a:rect l="l" t="t" r="r" b="b"/>
            <a:pathLst>
              <a:path w="7199998" h="2691003">
                <a:moveTo>
                  <a:pt x="0" y="2691003"/>
                </a:moveTo>
                <a:lnTo>
                  <a:pt x="7199998" y="2691003"/>
                </a:lnTo>
                <a:lnTo>
                  <a:pt x="7199998" y="0"/>
                </a:lnTo>
                <a:lnTo>
                  <a:pt x="0" y="0"/>
                </a:lnTo>
                <a:lnTo>
                  <a:pt x="0" y="2691003"/>
                </a:lnTo>
                <a:close/>
              </a:path>
            </a:pathLst>
          </a:custGeom>
          <a:solidFill>
            <a:srgbClr val="0061AF"/>
          </a:solidFill>
        </p:spPr>
        <p:txBody>
          <a:bodyPr wrap="square" lIns="0" tIns="0" rIns="0" bIns="0" rtlCol="0">
            <a:noAutofit/>
          </a:bodyPr>
          <a:lstStyle/>
          <a:p>
            <a:endParaRPr dirty="0"/>
          </a:p>
        </p:txBody>
      </p:sp>
      <p:sp>
        <p:nvSpPr>
          <p:cNvPr id="78" name="CuadroTexto 77">
            <a:extLst>
              <a:ext uri="{FF2B5EF4-FFF2-40B4-BE49-F238E27FC236}">
                <a16:creationId xmlns:a16="http://schemas.microsoft.com/office/drawing/2014/main" xmlns="" id="{C6F53363-8367-4F5A-B449-06B5C6D9F3ED}"/>
              </a:ext>
            </a:extLst>
          </p:cNvPr>
          <p:cNvSpPr txBox="1"/>
          <p:nvPr/>
        </p:nvSpPr>
        <p:spPr>
          <a:xfrm>
            <a:off x="443345" y="1600636"/>
            <a:ext cx="5722184" cy="4524315"/>
          </a:xfrm>
          <a:prstGeom prst="rect">
            <a:avLst/>
          </a:prstGeom>
          <a:noFill/>
        </p:spPr>
        <p:txBody>
          <a:bodyPr wrap="square">
            <a:spAutoFit/>
          </a:bodyPr>
          <a:lstStyle/>
          <a:p>
            <a:pPr algn="just"/>
            <a:r>
              <a:rPr lang="es-ES" sz="2400" dirty="0">
                <a:solidFill>
                  <a:schemeClr val="bg1"/>
                </a:solidFill>
                <a:effectLst/>
                <a:latin typeface="Tahoma" panose="020B0604030504040204" pitchFamily="34" charset="0"/>
                <a:ea typeface="Tahoma" panose="020B0604030504040204" pitchFamily="34" charset="0"/>
                <a:cs typeface="Tahoma" panose="020B0604030504040204" pitchFamily="34" charset="0"/>
              </a:rPr>
              <a:t>“Sabemos que no existen palabras para retribuirles su dedicación que le ponen cada día a su trabajo; sin embargo, somos conscientes de que merecen este homenaje, que representa su dedicación, su esfuerzo, disciplina, profesionalismo que han hecho que esta empresa se convierta en lo que hoy somos, </a:t>
            </a:r>
          </a:p>
          <a:p>
            <a:pPr algn="just"/>
            <a:endParaRPr lang="es-E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r>
              <a:rPr lang="es-ES" sz="2400" dirty="0">
                <a:solidFill>
                  <a:schemeClr val="bg1"/>
                </a:solidFill>
                <a:effectLst/>
                <a:latin typeface="Tahoma" panose="020B0604030504040204" pitchFamily="34" charset="0"/>
                <a:ea typeface="Tahoma" panose="020B0604030504040204" pitchFamily="34" charset="0"/>
                <a:cs typeface="Tahoma" panose="020B0604030504040204" pitchFamily="34" charset="0"/>
              </a:rPr>
              <a:t>La Empresa y ciudadanía está agradecida por su excelente servicio.</a:t>
            </a:r>
          </a:p>
        </p:txBody>
      </p:sp>
      <p:sp>
        <p:nvSpPr>
          <p:cNvPr id="79" name="CuadroTexto 78">
            <a:extLst>
              <a:ext uri="{FF2B5EF4-FFF2-40B4-BE49-F238E27FC236}">
                <a16:creationId xmlns:a16="http://schemas.microsoft.com/office/drawing/2014/main" xmlns="" id="{1403A7CB-341F-4109-A1B6-E7420759C485}"/>
              </a:ext>
            </a:extLst>
          </p:cNvPr>
          <p:cNvSpPr txBox="1"/>
          <p:nvPr/>
        </p:nvSpPr>
        <p:spPr>
          <a:xfrm>
            <a:off x="2207498" y="6121486"/>
            <a:ext cx="3029523" cy="707886"/>
          </a:xfrm>
          <a:prstGeom prst="rect">
            <a:avLst/>
          </a:prstGeom>
          <a:noFill/>
        </p:spPr>
        <p:txBody>
          <a:bodyPr wrap="square">
            <a:spAutoFit/>
          </a:bodyPr>
          <a:lstStyle/>
          <a:p>
            <a:pPr algn="just"/>
            <a:r>
              <a:rPr lang="es-ES" sz="400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ÉXITOS.</a:t>
            </a:r>
          </a:p>
        </p:txBody>
      </p:sp>
      <p:sp>
        <p:nvSpPr>
          <p:cNvPr id="7" name="object 4">
            <a:extLst>
              <a:ext uri="{FF2B5EF4-FFF2-40B4-BE49-F238E27FC236}">
                <a16:creationId xmlns:a16="http://schemas.microsoft.com/office/drawing/2014/main" xmlns="" id="{1DFA18EF-6B1A-46EC-919C-4ED4B5ACD1E8}"/>
              </a:ext>
            </a:extLst>
          </p:cNvPr>
          <p:cNvSpPr txBox="1"/>
          <p:nvPr/>
        </p:nvSpPr>
        <p:spPr>
          <a:xfrm>
            <a:off x="6705600" y="5902032"/>
            <a:ext cx="5168003" cy="1052950"/>
          </a:xfrm>
          <a:prstGeom prst="rect">
            <a:avLst/>
          </a:prstGeom>
        </p:spPr>
        <p:txBody>
          <a:bodyPr vert="horz" wrap="square" lIns="0" tIns="0" rIns="0" bIns="0" rtlCol="0">
            <a:noAutofit/>
          </a:bodyPr>
          <a:lstStyle/>
          <a:p>
            <a:pPr marL="12700" marR="12700" algn="just">
              <a:lnSpc>
                <a:spcPct val="100000"/>
              </a:lnSpc>
            </a:pPr>
            <a:r>
              <a:rPr lang="es-EC" sz="1300" spc="20" dirty="0">
                <a:latin typeface="Arial"/>
                <a:cs typeface="Arial"/>
              </a:rPr>
              <a:t>La </a:t>
            </a:r>
            <a:r>
              <a:rPr lang="es-EC" sz="1300" spc="25" dirty="0">
                <a:latin typeface="Arial"/>
                <a:cs typeface="Arial"/>
              </a:rPr>
              <a:t>Emp</a:t>
            </a:r>
            <a:r>
              <a:rPr lang="es-EC" sz="1300" spc="-45" dirty="0">
                <a:latin typeface="Arial"/>
                <a:cs typeface="Arial"/>
              </a:rPr>
              <a:t>r</a:t>
            </a:r>
            <a:r>
              <a:rPr lang="es-EC" sz="1300" spc="-10" dirty="0">
                <a:latin typeface="Arial"/>
                <a:cs typeface="Arial"/>
              </a:rPr>
              <a:t>esa</a:t>
            </a:r>
            <a:r>
              <a:rPr lang="es-EC" sz="1300" spc="-35" dirty="0">
                <a:latin typeface="Arial"/>
                <a:cs typeface="Arial"/>
              </a:rPr>
              <a:t>, </a:t>
            </a:r>
            <a:r>
              <a:rPr lang="es-EC" sz="1300" spc="10" dirty="0">
                <a:latin typeface="Arial"/>
                <a:cs typeface="Arial"/>
              </a:rPr>
              <a:t>en conjun</a:t>
            </a:r>
            <a:r>
              <a:rPr lang="es-EC" sz="1300" spc="-25" dirty="0">
                <a:latin typeface="Arial"/>
                <a:cs typeface="Arial"/>
              </a:rPr>
              <a:t>t</a:t>
            </a:r>
            <a:r>
              <a:rPr lang="es-EC" sz="1300" spc="75" dirty="0">
                <a:latin typeface="Arial"/>
                <a:cs typeface="Arial"/>
              </a:rPr>
              <a:t>o </a:t>
            </a:r>
            <a:r>
              <a:rPr lang="es-EC" sz="1300" spc="30" dirty="0">
                <a:latin typeface="Arial"/>
                <a:cs typeface="Arial"/>
              </a:rPr>
              <a:t>con </a:t>
            </a:r>
            <a:r>
              <a:rPr lang="es-EC" sz="1300" spc="-20" dirty="0">
                <a:latin typeface="Arial"/>
                <a:cs typeface="Arial"/>
              </a:rPr>
              <a:t>el </a:t>
            </a:r>
            <a:r>
              <a:rPr lang="es-EC" sz="1300" spc="10" dirty="0">
                <a:latin typeface="Arial"/>
                <a:cs typeface="Arial"/>
              </a:rPr>
              <a:t>personal </a:t>
            </a:r>
            <a:r>
              <a:rPr lang="es-EC" sz="1300" spc="50" dirty="0">
                <a:latin typeface="Arial"/>
                <a:cs typeface="Arial"/>
              </a:rPr>
              <a:t>de </a:t>
            </a:r>
            <a:r>
              <a:rPr lang="es-EC" sz="1300" spc="15" dirty="0">
                <a:latin typeface="Arial"/>
                <a:cs typeface="Arial"/>
              </a:rPr>
              <a:t>la </a:t>
            </a:r>
            <a:r>
              <a:rPr lang="es-EC" sz="1300" spc="-10" dirty="0">
                <a:latin typeface="Arial"/>
                <a:cs typeface="Arial"/>
              </a:rPr>
              <a:t>institución </a:t>
            </a:r>
            <a:r>
              <a:rPr lang="es-EC" sz="1300" spc="50" dirty="0">
                <a:latin typeface="Arial"/>
                <a:cs typeface="Arial"/>
              </a:rPr>
              <a:t>ha </a:t>
            </a:r>
            <a:r>
              <a:rPr lang="es-EC" sz="1300" spc="75" dirty="0">
                <a:latin typeface="Arial"/>
                <a:cs typeface="Arial"/>
              </a:rPr>
              <a:t>dado un </a:t>
            </a:r>
            <a:r>
              <a:rPr lang="es-EC" sz="1300" b="1" spc="30" dirty="0">
                <a:latin typeface="Arial"/>
                <a:cs typeface="Arial"/>
              </a:rPr>
              <a:t>g</a:t>
            </a:r>
            <a:r>
              <a:rPr lang="es-EC" sz="1300" b="1" spc="-35" dirty="0">
                <a:latin typeface="Arial"/>
                <a:cs typeface="Arial"/>
              </a:rPr>
              <a:t>r</a:t>
            </a:r>
            <a:r>
              <a:rPr lang="es-EC" sz="1300" b="1" spc="50" dirty="0">
                <a:latin typeface="Arial"/>
                <a:cs typeface="Arial"/>
              </a:rPr>
              <a:t>an</a:t>
            </a:r>
            <a:r>
              <a:rPr lang="es-EC" sz="1300" b="1" spc="25" dirty="0">
                <a:latin typeface="Arial"/>
                <a:cs typeface="Arial"/>
              </a:rPr>
              <a:t> </a:t>
            </a:r>
            <a:r>
              <a:rPr lang="es-EC" sz="1300" b="1" spc="-25" dirty="0">
                <a:latin typeface="Arial"/>
                <a:cs typeface="Arial"/>
              </a:rPr>
              <a:t>servicio </a:t>
            </a:r>
            <a:r>
              <a:rPr sz="1300" b="1" spc="114" dirty="0">
                <a:latin typeface="Arial"/>
                <a:cs typeface="Arial"/>
              </a:rPr>
              <a:t>a</a:t>
            </a:r>
            <a:r>
              <a:rPr lang="es-EC" sz="1300" b="1" spc="114" dirty="0">
                <a:latin typeface="Arial"/>
                <a:cs typeface="Arial"/>
              </a:rPr>
              <a:t> </a:t>
            </a:r>
            <a:r>
              <a:rPr lang="es-EC" sz="1300" b="1" spc="45" dirty="0">
                <a:latin typeface="Arial"/>
                <a:cs typeface="Arial"/>
              </a:rPr>
              <a:t>la </a:t>
            </a:r>
            <a:r>
              <a:rPr lang="es-EC" sz="1300" b="1" spc="20" dirty="0">
                <a:latin typeface="Arial"/>
                <a:cs typeface="Arial"/>
              </a:rPr>
              <a:t>comunidad,</a:t>
            </a:r>
            <a:r>
              <a:rPr lang="es-EC" sz="1300" b="1" spc="10" dirty="0">
                <a:latin typeface="Arial"/>
                <a:cs typeface="Arial"/>
              </a:rPr>
              <a:t> </a:t>
            </a:r>
            <a:r>
              <a:rPr lang="es-EC" sz="1300" b="1" spc="-15" dirty="0">
                <a:latin typeface="Arial"/>
                <a:cs typeface="Arial"/>
              </a:rPr>
              <a:t>constituyéndose </a:t>
            </a:r>
            <a:r>
              <a:rPr lang="es-EC" sz="1300" b="1" spc="20" dirty="0">
                <a:latin typeface="Arial"/>
                <a:cs typeface="Arial"/>
              </a:rPr>
              <a:t>en uno </a:t>
            </a:r>
            <a:r>
              <a:rPr lang="es-EC" sz="1300" b="1" spc="35" dirty="0">
                <a:latin typeface="Arial"/>
                <a:cs typeface="Arial"/>
              </a:rPr>
              <a:t>de</a:t>
            </a:r>
            <a:r>
              <a:rPr lang="es-EC" sz="1300" b="1" spc="15" dirty="0">
                <a:latin typeface="Arial"/>
                <a:cs typeface="Arial"/>
              </a:rPr>
              <a:t> </a:t>
            </a:r>
            <a:r>
              <a:rPr lang="es-EC" sz="1300" b="1" spc="-60" dirty="0">
                <a:latin typeface="Arial"/>
                <a:cs typeface="Arial"/>
              </a:rPr>
              <a:t>los </a:t>
            </a:r>
            <a:r>
              <a:rPr lang="es-EC" sz="1300" b="1" spc="35" dirty="0">
                <a:latin typeface="Arial"/>
                <a:cs typeface="Arial"/>
              </a:rPr>
              <a:t>p</a:t>
            </a:r>
            <a:r>
              <a:rPr lang="es-EC" sz="1300" b="1" spc="-30" dirty="0">
                <a:latin typeface="Arial"/>
                <a:cs typeface="Arial"/>
              </a:rPr>
              <a:t>r</a:t>
            </a:r>
            <a:r>
              <a:rPr lang="es-EC" sz="1300" b="1" spc="5" dirty="0">
                <a:latin typeface="Arial"/>
                <a:cs typeface="Arial"/>
              </a:rPr>
              <a:t>oyec</a:t>
            </a:r>
            <a:r>
              <a:rPr lang="es-EC" sz="1300" b="1" spc="-30" dirty="0">
                <a:latin typeface="Arial"/>
                <a:cs typeface="Arial"/>
              </a:rPr>
              <a:t>t</a:t>
            </a:r>
            <a:r>
              <a:rPr lang="es-EC" sz="1300" b="1" spc="-80" dirty="0">
                <a:latin typeface="Arial"/>
                <a:cs typeface="Arial"/>
              </a:rPr>
              <a:t>os </a:t>
            </a:r>
            <a:r>
              <a:rPr lang="es-EC" sz="1300" b="1" spc="15" dirty="0">
                <a:latin typeface="Arial"/>
                <a:cs typeface="Arial"/>
              </a:rPr>
              <a:t>más exi</a:t>
            </a:r>
            <a:r>
              <a:rPr lang="es-EC" sz="1300" b="1" spc="-20" dirty="0">
                <a:latin typeface="Arial"/>
                <a:cs typeface="Arial"/>
              </a:rPr>
              <a:t>t</a:t>
            </a:r>
            <a:r>
              <a:rPr lang="es-EC" sz="1300" b="1" spc="-80" dirty="0">
                <a:latin typeface="Arial"/>
                <a:cs typeface="Arial"/>
              </a:rPr>
              <a:t>osos</a:t>
            </a:r>
            <a:r>
              <a:rPr lang="es-EC" sz="1300" b="1" spc="-40" dirty="0">
                <a:latin typeface="Arial"/>
                <a:cs typeface="Arial"/>
              </a:rPr>
              <a:t> </a:t>
            </a:r>
            <a:r>
              <a:rPr lang="es-EC" sz="1300" b="1" spc="20" dirty="0">
                <a:latin typeface="Arial"/>
                <a:cs typeface="Arial"/>
              </a:rPr>
              <a:t>en </a:t>
            </a:r>
            <a:r>
              <a:rPr lang="es-EC" sz="1300" b="1" spc="45" dirty="0">
                <a:latin typeface="Arial"/>
                <a:cs typeface="Arial"/>
              </a:rPr>
              <a:t>la </a:t>
            </a:r>
            <a:r>
              <a:rPr lang="es-EC" sz="1300" b="1" spc="20" dirty="0">
                <a:latin typeface="Arial"/>
                <a:cs typeface="Arial"/>
              </a:rPr>
              <a:t>ciudad </a:t>
            </a:r>
            <a:r>
              <a:rPr lang="es-EC" sz="1300" b="1" spc="35" dirty="0">
                <a:latin typeface="Arial"/>
                <a:cs typeface="Arial"/>
              </a:rPr>
              <a:t>de </a:t>
            </a:r>
            <a:r>
              <a:rPr lang="es-EC" sz="1300" b="1" spc="75" dirty="0">
                <a:latin typeface="Arial"/>
                <a:cs typeface="Arial"/>
              </a:rPr>
              <a:t>Qui</a:t>
            </a:r>
            <a:r>
              <a:rPr lang="es-EC" sz="1300" b="1" spc="15" dirty="0">
                <a:latin typeface="Arial"/>
                <a:cs typeface="Arial"/>
              </a:rPr>
              <a:t>to, </a:t>
            </a:r>
            <a:r>
              <a:rPr lang="es-EC" sz="1300" spc="-35" dirty="0">
                <a:latin typeface="Arial"/>
                <a:cs typeface="Arial"/>
              </a:rPr>
              <a:t>las </a:t>
            </a:r>
            <a:r>
              <a:rPr lang="es-EC" sz="1300" spc="-25" dirty="0">
                <a:latin typeface="Arial"/>
                <a:cs typeface="Arial"/>
              </a:rPr>
              <a:t>es</a:t>
            </a:r>
            <a:r>
              <a:rPr lang="es-EC" sz="1300" spc="-45" dirty="0">
                <a:latin typeface="Arial"/>
                <a:cs typeface="Arial"/>
              </a:rPr>
              <a:t>t</a:t>
            </a:r>
            <a:r>
              <a:rPr lang="es-EC" sz="1300" spc="-15" dirty="0">
                <a:latin typeface="Arial"/>
                <a:cs typeface="Arial"/>
              </a:rPr>
              <a:t>adísticas </a:t>
            </a:r>
            <a:r>
              <a:rPr lang="es-EC" sz="1300" spc="25" dirty="0">
                <a:latin typeface="Arial"/>
                <a:cs typeface="Arial"/>
              </a:rPr>
              <a:t>demuest</a:t>
            </a:r>
            <a:r>
              <a:rPr lang="es-EC" sz="1300" spc="-40" dirty="0">
                <a:latin typeface="Arial"/>
                <a:cs typeface="Arial"/>
              </a:rPr>
              <a:t>r</a:t>
            </a:r>
            <a:r>
              <a:rPr lang="es-EC" sz="1300" spc="40" dirty="0">
                <a:latin typeface="Arial"/>
                <a:cs typeface="Arial"/>
              </a:rPr>
              <a:t>an </a:t>
            </a:r>
            <a:r>
              <a:rPr lang="es-EC" sz="1300" spc="35" dirty="0">
                <a:latin typeface="Arial"/>
                <a:cs typeface="Arial"/>
              </a:rPr>
              <a:t>que </a:t>
            </a:r>
            <a:r>
              <a:rPr lang="es-EC" sz="1300" spc="15" dirty="0">
                <a:latin typeface="Arial"/>
                <a:cs typeface="Arial"/>
              </a:rPr>
              <a:t>la </a:t>
            </a:r>
            <a:r>
              <a:rPr lang="es-EC" sz="1300" spc="25" dirty="0">
                <a:latin typeface="Arial"/>
                <a:cs typeface="Arial"/>
              </a:rPr>
              <a:t>Emp</a:t>
            </a:r>
            <a:r>
              <a:rPr lang="es-EC" sz="1300" spc="-45" dirty="0">
                <a:latin typeface="Arial"/>
                <a:cs typeface="Arial"/>
              </a:rPr>
              <a:t>r</a:t>
            </a:r>
            <a:r>
              <a:rPr lang="es-EC" sz="1300" spc="-10" dirty="0">
                <a:latin typeface="Arial"/>
                <a:cs typeface="Arial"/>
              </a:rPr>
              <a:t>esa </a:t>
            </a:r>
            <a:r>
              <a:rPr lang="es-EC" sz="1300" spc="50" dirty="0">
                <a:latin typeface="Arial"/>
                <a:cs typeface="Arial"/>
              </a:rPr>
              <a:t>ha </a:t>
            </a:r>
            <a:r>
              <a:rPr lang="es-EC" sz="1300" spc="30" dirty="0">
                <a:latin typeface="Arial"/>
                <a:cs typeface="Arial"/>
              </a:rPr>
              <a:t>log</a:t>
            </a:r>
            <a:r>
              <a:rPr lang="es-EC" sz="1300" spc="-30" dirty="0">
                <a:latin typeface="Arial"/>
                <a:cs typeface="Arial"/>
              </a:rPr>
              <a:t>r</a:t>
            </a:r>
            <a:r>
              <a:rPr lang="es-EC" sz="1300" spc="75" dirty="0">
                <a:latin typeface="Arial"/>
                <a:cs typeface="Arial"/>
              </a:rPr>
              <a:t>ado</a:t>
            </a:r>
            <a:r>
              <a:rPr lang="es-EC" sz="1300" spc="35" dirty="0">
                <a:latin typeface="Arial"/>
                <a:cs typeface="Arial"/>
              </a:rPr>
              <a:t> </a:t>
            </a:r>
            <a:r>
              <a:rPr lang="es-EC" sz="1300" spc="10" dirty="0">
                <a:latin typeface="Arial"/>
                <a:cs typeface="Arial"/>
              </a:rPr>
              <a:t>desde </a:t>
            </a:r>
            <a:r>
              <a:rPr lang="es-EC" sz="1300" spc="-90" dirty="0">
                <a:latin typeface="Arial"/>
                <a:cs typeface="Arial"/>
              </a:rPr>
              <a:t>sus </a:t>
            </a:r>
            <a:r>
              <a:rPr lang="es-EC" sz="1300" spc="-30" dirty="0">
                <a:latin typeface="Arial"/>
                <a:cs typeface="Arial"/>
              </a:rPr>
              <a:t>inicios </a:t>
            </a:r>
            <a:r>
              <a:rPr lang="es-EC" sz="1300" spc="25" dirty="0">
                <a:latin typeface="Arial"/>
                <a:cs typeface="Arial"/>
              </a:rPr>
              <a:t>una </a:t>
            </a:r>
            <a:r>
              <a:rPr lang="es-EC" sz="1300" spc="50" dirty="0">
                <a:latin typeface="Arial"/>
                <a:cs typeface="Arial"/>
              </a:rPr>
              <a:t>amplia</a:t>
            </a:r>
            <a:r>
              <a:rPr lang="es-EC" sz="1300" spc="45" dirty="0">
                <a:latin typeface="Arial"/>
                <a:cs typeface="Arial"/>
              </a:rPr>
              <a:t> ace</a:t>
            </a:r>
            <a:r>
              <a:rPr lang="es-EC" sz="1300" spc="25" dirty="0">
                <a:latin typeface="Arial"/>
                <a:cs typeface="Arial"/>
              </a:rPr>
              <a:t>p</a:t>
            </a:r>
            <a:r>
              <a:rPr lang="es-EC" sz="1300" spc="20" dirty="0">
                <a:latin typeface="Arial"/>
                <a:cs typeface="Arial"/>
              </a:rPr>
              <a:t>t</a:t>
            </a:r>
            <a:r>
              <a:rPr lang="es-EC" sz="1300" spc="30" dirty="0">
                <a:latin typeface="Arial"/>
                <a:cs typeface="Arial"/>
              </a:rPr>
              <a:t>ación </a:t>
            </a:r>
            <a:r>
              <a:rPr lang="es-EC" sz="1300" spc="5" dirty="0">
                <a:latin typeface="Arial"/>
                <a:cs typeface="Arial"/>
              </a:rPr>
              <a:t>convirtiéndose </a:t>
            </a:r>
            <a:r>
              <a:rPr lang="es-EC" sz="1300" spc="10" dirty="0">
                <a:latin typeface="Arial"/>
                <a:cs typeface="Arial"/>
              </a:rPr>
              <a:t>en</a:t>
            </a:r>
            <a:r>
              <a:rPr lang="es-EC" sz="1300" spc="5" dirty="0">
                <a:latin typeface="Arial"/>
                <a:cs typeface="Arial"/>
              </a:rPr>
              <a:t> un </a:t>
            </a:r>
            <a:r>
              <a:rPr lang="es-EC" sz="1300" spc="20" dirty="0">
                <a:latin typeface="Arial"/>
                <a:cs typeface="Arial"/>
              </a:rPr>
              <a:t>icono </a:t>
            </a:r>
            <a:r>
              <a:rPr lang="es-EC" sz="1300" spc="50" dirty="0">
                <a:latin typeface="Arial"/>
                <a:cs typeface="Arial"/>
              </a:rPr>
              <a:t>de </a:t>
            </a:r>
            <a:r>
              <a:rPr lang="es-EC" sz="1300" spc="15" dirty="0">
                <a:latin typeface="Arial"/>
                <a:cs typeface="Arial"/>
              </a:rPr>
              <a:t>la </a:t>
            </a:r>
            <a:r>
              <a:rPr lang="es-EC" sz="1300" spc="40" dirty="0">
                <a:latin typeface="Arial"/>
                <a:cs typeface="Arial"/>
              </a:rPr>
              <a:t>capi</a:t>
            </a:r>
            <a:r>
              <a:rPr lang="es-EC" sz="1300" spc="-5" dirty="0">
                <a:latin typeface="Arial"/>
                <a:cs typeface="Arial"/>
              </a:rPr>
              <a:t>tal.</a:t>
            </a:r>
            <a:endParaRPr lang="es-EC" sz="1300" dirty="0">
              <a:latin typeface="Arial"/>
              <a:cs typeface="Arial"/>
            </a:endParaRPr>
          </a:p>
        </p:txBody>
      </p:sp>
    </p:spTree>
    <p:extLst>
      <p:ext uri="{BB962C8B-B14F-4D97-AF65-F5344CB8AC3E}">
        <p14:creationId xmlns:p14="http://schemas.microsoft.com/office/powerpoint/2010/main" val="31718646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48587</TotalTime>
  <Words>797</Words>
  <Application>Microsoft Office PowerPoint</Application>
  <PresentationFormat>Panorámica</PresentationFormat>
  <Paragraphs>46</Paragraphs>
  <Slides>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Tahoma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Edison Morales Buitron</dc:creator>
  <cp:lastModifiedBy>Glenda Alexandra Allan Alegria</cp:lastModifiedBy>
  <cp:revision>586</cp:revision>
  <cp:lastPrinted>2020-10-14T18:21:04Z</cp:lastPrinted>
  <dcterms:created xsi:type="dcterms:W3CDTF">2018-02-26T16:11:53Z</dcterms:created>
  <dcterms:modified xsi:type="dcterms:W3CDTF">2020-12-08T23:42:02Z</dcterms:modified>
</cp:coreProperties>
</file>