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30"/>
  </p:notesMasterIdLst>
  <p:sldIdLst>
    <p:sldId id="256" r:id="rId6"/>
    <p:sldId id="377" r:id="rId7"/>
    <p:sldId id="383" r:id="rId8"/>
    <p:sldId id="400" r:id="rId9"/>
    <p:sldId id="419" r:id="rId10"/>
    <p:sldId id="424" r:id="rId11"/>
    <p:sldId id="428" r:id="rId12"/>
    <p:sldId id="378" r:id="rId13"/>
    <p:sldId id="421" r:id="rId14"/>
    <p:sldId id="406" r:id="rId15"/>
    <p:sldId id="418" r:id="rId16"/>
    <p:sldId id="416" r:id="rId17"/>
    <p:sldId id="397" r:id="rId18"/>
    <p:sldId id="430" r:id="rId19"/>
    <p:sldId id="407" r:id="rId20"/>
    <p:sldId id="409" r:id="rId21"/>
    <p:sldId id="410" r:id="rId22"/>
    <p:sldId id="412" r:id="rId23"/>
    <p:sldId id="425" r:id="rId24"/>
    <p:sldId id="422" r:id="rId25"/>
    <p:sldId id="429" r:id="rId26"/>
    <p:sldId id="431" r:id="rId27"/>
    <p:sldId id="432" r:id="rId28"/>
    <p:sldId id="339" r:id="rId29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iana Natali Tirado Bermeo" initials="LNT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2E74B5"/>
    <a:srgbClr val="0070C0"/>
    <a:srgbClr val="C4D3DE"/>
    <a:srgbClr val="5B9BD5"/>
    <a:srgbClr val="A5A5A5"/>
    <a:srgbClr val="F4F4F4"/>
    <a:srgbClr val="FFC000"/>
    <a:srgbClr val="ED7D31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D83AAE-DC47-4D71-B2E8-1D3E290A677D}" v="14" dt="2020-10-26T12:17:34.5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67" autoAdjust="0"/>
    <p:restoredTop sz="95455" autoAdjust="0"/>
  </p:normalViewPr>
  <p:slideViewPr>
    <p:cSldViewPr snapToGrid="0" snapToObjects="1">
      <p:cViewPr varScale="1">
        <p:scale>
          <a:sx n="73" d="100"/>
          <a:sy n="73" d="100"/>
        </p:scale>
        <p:origin x="15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argoti" userId="99b383964ae850db" providerId="LiveId" clId="{9AD83AAE-DC47-4D71-B2E8-1D3E290A677D}"/>
    <pc:docChg chg="undo redo custSel mod addSld delSld modSld sldOrd">
      <pc:chgData name="david argoti" userId="99b383964ae850db" providerId="LiveId" clId="{9AD83AAE-DC47-4D71-B2E8-1D3E290A677D}" dt="2020-10-26T12:19:27.646" v="1288" actId="20577"/>
      <pc:docMkLst>
        <pc:docMk/>
      </pc:docMkLst>
      <pc:sldChg chg="modSp mod">
        <pc:chgData name="david argoti" userId="99b383964ae850db" providerId="LiveId" clId="{9AD83AAE-DC47-4D71-B2E8-1D3E290A677D}" dt="2020-10-26T10:43:10.582" v="216" actId="5793"/>
        <pc:sldMkLst>
          <pc:docMk/>
          <pc:sldMk cId="4172717209" sldId="377"/>
        </pc:sldMkLst>
        <pc:spChg chg="mod">
          <ac:chgData name="david argoti" userId="99b383964ae850db" providerId="LiveId" clId="{9AD83AAE-DC47-4D71-B2E8-1D3E290A677D}" dt="2020-10-26T10:43:10.582" v="216" actId="5793"/>
          <ac:spMkLst>
            <pc:docMk/>
            <pc:sldMk cId="4172717209" sldId="377"/>
            <ac:spMk id="5" creationId="{06FEA713-9BEF-4E2E-82E6-7493E7C8B2C2}"/>
          </ac:spMkLst>
        </pc:spChg>
      </pc:sldChg>
      <pc:sldChg chg="addSp delSp modSp mod">
        <pc:chgData name="david argoti" userId="99b383964ae850db" providerId="LiveId" clId="{9AD83AAE-DC47-4D71-B2E8-1D3E290A677D}" dt="2020-10-26T11:41:04.407" v="783" actId="1076"/>
        <pc:sldMkLst>
          <pc:docMk/>
          <pc:sldMk cId="269992594" sldId="378"/>
        </pc:sldMkLst>
        <pc:spChg chg="del">
          <ac:chgData name="david argoti" userId="99b383964ae850db" providerId="LiveId" clId="{9AD83AAE-DC47-4D71-B2E8-1D3E290A677D}" dt="2020-10-26T11:34:47.128" v="718" actId="478"/>
          <ac:spMkLst>
            <pc:docMk/>
            <pc:sldMk cId="269992594" sldId="378"/>
            <ac:spMk id="3" creationId="{CE117FC6-6AAF-4FC1-9364-CB0549BBFC3B}"/>
          </ac:spMkLst>
        </pc:spChg>
        <pc:spChg chg="add mod">
          <ac:chgData name="david argoti" userId="99b383964ae850db" providerId="LiveId" clId="{9AD83AAE-DC47-4D71-B2E8-1D3E290A677D}" dt="2020-10-26T11:41:04.407" v="783" actId="1076"/>
          <ac:spMkLst>
            <pc:docMk/>
            <pc:sldMk cId="269992594" sldId="378"/>
            <ac:spMk id="5" creationId="{CD2155EB-F774-46F8-8E1B-55DC06178DF4}"/>
          </ac:spMkLst>
        </pc:spChg>
        <pc:spChg chg="add del mod">
          <ac:chgData name="david argoti" userId="99b383964ae850db" providerId="LiveId" clId="{9AD83AAE-DC47-4D71-B2E8-1D3E290A677D}" dt="2020-10-26T11:37:18.980" v="744" actId="478"/>
          <ac:spMkLst>
            <pc:docMk/>
            <pc:sldMk cId="269992594" sldId="378"/>
            <ac:spMk id="6" creationId="{D2209258-B4A9-42FC-BA5B-3E5E469EB3AA}"/>
          </ac:spMkLst>
        </pc:spChg>
        <pc:spChg chg="add del mod">
          <ac:chgData name="david argoti" userId="99b383964ae850db" providerId="LiveId" clId="{9AD83AAE-DC47-4D71-B2E8-1D3E290A677D}" dt="2020-10-26T11:37:15.142" v="742" actId="478"/>
          <ac:spMkLst>
            <pc:docMk/>
            <pc:sldMk cId="269992594" sldId="378"/>
            <ac:spMk id="7" creationId="{00000000-0000-0000-0000-000000000000}"/>
          </ac:spMkLst>
        </pc:spChg>
        <pc:spChg chg="add del mod">
          <ac:chgData name="david argoti" userId="99b383964ae850db" providerId="LiveId" clId="{9AD83AAE-DC47-4D71-B2E8-1D3E290A677D}" dt="2020-10-26T11:38:06.001" v="752" actId="478"/>
          <ac:spMkLst>
            <pc:docMk/>
            <pc:sldMk cId="269992594" sldId="378"/>
            <ac:spMk id="9" creationId="{BD847FB2-4C9A-479B-ACAE-E1914D216AF7}"/>
          </ac:spMkLst>
        </pc:spChg>
        <pc:spChg chg="del">
          <ac:chgData name="david argoti" userId="99b383964ae850db" providerId="LiveId" clId="{9AD83AAE-DC47-4D71-B2E8-1D3E290A677D}" dt="2020-10-26T11:34:47.128" v="718" actId="478"/>
          <ac:spMkLst>
            <pc:docMk/>
            <pc:sldMk cId="269992594" sldId="378"/>
            <ac:spMk id="10" creationId="{B3057A16-C936-454B-921D-FB7A351126D0}"/>
          </ac:spMkLst>
        </pc:spChg>
        <pc:spChg chg="del">
          <ac:chgData name="david argoti" userId="99b383964ae850db" providerId="LiveId" clId="{9AD83AAE-DC47-4D71-B2E8-1D3E290A677D}" dt="2020-10-26T11:34:47.128" v="718" actId="478"/>
          <ac:spMkLst>
            <pc:docMk/>
            <pc:sldMk cId="269992594" sldId="378"/>
            <ac:spMk id="11" creationId="{45007310-C47F-4558-9636-409FCF7FB0A9}"/>
          </ac:spMkLst>
        </pc:spChg>
        <pc:spChg chg="del">
          <ac:chgData name="david argoti" userId="99b383964ae850db" providerId="LiveId" clId="{9AD83AAE-DC47-4D71-B2E8-1D3E290A677D}" dt="2020-10-26T11:34:47.128" v="718" actId="478"/>
          <ac:spMkLst>
            <pc:docMk/>
            <pc:sldMk cId="269992594" sldId="378"/>
            <ac:spMk id="13" creationId="{0AAF9203-5B55-41C5-BBC4-95DF2F0A794C}"/>
          </ac:spMkLst>
        </pc:spChg>
        <pc:spChg chg="add del mod">
          <ac:chgData name="david argoti" userId="99b383964ae850db" providerId="LiveId" clId="{9AD83AAE-DC47-4D71-B2E8-1D3E290A677D}" dt="2020-10-26T11:38:27.309" v="757" actId="478"/>
          <ac:spMkLst>
            <pc:docMk/>
            <pc:sldMk cId="269992594" sldId="378"/>
            <ac:spMk id="15" creationId="{C2BC4D1C-374E-420A-9B87-5F3486B2D9D9}"/>
          </ac:spMkLst>
        </pc:spChg>
        <pc:spChg chg="del">
          <ac:chgData name="david argoti" userId="99b383964ae850db" providerId="LiveId" clId="{9AD83AAE-DC47-4D71-B2E8-1D3E290A677D}" dt="2020-10-26T11:34:47.128" v="718" actId="478"/>
          <ac:spMkLst>
            <pc:docMk/>
            <pc:sldMk cId="269992594" sldId="378"/>
            <ac:spMk id="19" creationId="{F0476AC2-D920-43F6-9736-71FA20244611}"/>
          </ac:spMkLst>
        </pc:spChg>
        <pc:spChg chg="add mod">
          <ac:chgData name="david argoti" userId="99b383964ae850db" providerId="LiveId" clId="{9AD83AAE-DC47-4D71-B2E8-1D3E290A677D}" dt="2020-10-26T11:40:11.311" v="781" actId="255"/>
          <ac:spMkLst>
            <pc:docMk/>
            <pc:sldMk cId="269992594" sldId="378"/>
            <ac:spMk id="21" creationId="{B928C4F9-001B-439E-B531-1F9FD44BC13C}"/>
          </ac:spMkLst>
        </pc:spChg>
        <pc:picChg chg="add mod modCrop">
          <ac:chgData name="david argoti" userId="99b383964ae850db" providerId="LiveId" clId="{9AD83AAE-DC47-4D71-B2E8-1D3E290A677D}" dt="2020-10-26T11:39:31.342" v="779" actId="1076"/>
          <ac:picMkLst>
            <pc:docMk/>
            <pc:sldMk cId="269992594" sldId="378"/>
            <ac:picMk id="4" creationId="{EA6FFBE3-5EB6-4515-A200-F6D47E430544}"/>
          </ac:picMkLst>
        </pc:picChg>
        <pc:picChg chg="del">
          <ac:chgData name="david argoti" userId="99b383964ae850db" providerId="LiveId" clId="{9AD83AAE-DC47-4D71-B2E8-1D3E290A677D}" dt="2020-10-26T11:34:43.589" v="717" actId="478"/>
          <ac:picMkLst>
            <pc:docMk/>
            <pc:sldMk cId="269992594" sldId="378"/>
            <ac:picMk id="8" creationId="{0C1A4E94-4A35-4D4C-BDFE-A0048017250E}"/>
          </ac:picMkLst>
        </pc:picChg>
        <pc:picChg chg="del">
          <ac:chgData name="david argoti" userId="99b383964ae850db" providerId="LiveId" clId="{9AD83AAE-DC47-4D71-B2E8-1D3E290A677D}" dt="2020-10-26T11:34:42.087" v="716" actId="478"/>
          <ac:picMkLst>
            <pc:docMk/>
            <pc:sldMk cId="269992594" sldId="378"/>
            <ac:picMk id="17" creationId="{E87A538C-9E74-4509-867E-76D81254D5E5}"/>
          </ac:picMkLst>
        </pc:picChg>
        <pc:picChg chg="del">
          <ac:chgData name="david argoti" userId="99b383964ae850db" providerId="LiveId" clId="{9AD83AAE-DC47-4D71-B2E8-1D3E290A677D}" dt="2020-10-26T11:34:47.128" v="718" actId="478"/>
          <ac:picMkLst>
            <pc:docMk/>
            <pc:sldMk cId="269992594" sldId="378"/>
            <ac:picMk id="39" creationId="{CD5DB4AD-C41B-40FD-A6A6-DCC8FB055CC8}"/>
          </ac:picMkLst>
        </pc:picChg>
      </pc:sldChg>
      <pc:sldChg chg="modSp mod">
        <pc:chgData name="david argoti" userId="99b383964ae850db" providerId="LiveId" clId="{9AD83AAE-DC47-4D71-B2E8-1D3E290A677D}" dt="2020-10-26T12:19:27.646" v="1288" actId="20577"/>
        <pc:sldMkLst>
          <pc:docMk/>
          <pc:sldMk cId="4227377260" sldId="380"/>
        </pc:sldMkLst>
        <pc:spChg chg="mod">
          <ac:chgData name="david argoti" userId="99b383964ae850db" providerId="LiveId" clId="{9AD83AAE-DC47-4D71-B2E8-1D3E290A677D}" dt="2020-10-26T12:19:27.646" v="1288" actId="20577"/>
          <ac:spMkLst>
            <pc:docMk/>
            <pc:sldMk cId="4227377260" sldId="380"/>
            <ac:spMk id="3" creationId="{3CFA9313-8E8D-4931-BF44-A27E9C735A46}"/>
          </ac:spMkLst>
        </pc:spChg>
        <pc:spChg chg="mod">
          <ac:chgData name="david argoti" userId="99b383964ae850db" providerId="LiveId" clId="{9AD83AAE-DC47-4D71-B2E8-1D3E290A677D}" dt="2020-10-26T12:15:19.465" v="1238" actId="20577"/>
          <ac:spMkLst>
            <pc:docMk/>
            <pc:sldMk cId="4227377260" sldId="380"/>
            <ac:spMk id="6" creationId="{5EBA3370-E90D-4D55-A466-9AE9F3411D0F}"/>
          </ac:spMkLst>
        </pc:spChg>
      </pc:sldChg>
      <pc:sldChg chg="modSp mod ord">
        <pc:chgData name="david argoti" userId="99b383964ae850db" providerId="LiveId" clId="{9AD83AAE-DC47-4D71-B2E8-1D3E290A677D}" dt="2020-10-26T10:26:25.821" v="5" actId="1076"/>
        <pc:sldMkLst>
          <pc:docMk/>
          <pc:sldMk cId="2598488423" sldId="383"/>
        </pc:sldMkLst>
        <pc:spChg chg="mod">
          <ac:chgData name="david argoti" userId="99b383964ae850db" providerId="LiveId" clId="{9AD83AAE-DC47-4D71-B2E8-1D3E290A677D}" dt="2020-10-26T10:26:25.821" v="5" actId="1076"/>
          <ac:spMkLst>
            <pc:docMk/>
            <pc:sldMk cId="2598488423" sldId="383"/>
            <ac:spMk id="4" creationId="{BFC488B0-62BF-4E33-9567-136D4EA8AFD2}"/>
          </ac:spMkLst>
        </pc:spChg>
      </pc:sldChg>
      <pc:sldChg chg="del ord">
        <pc:chgData name="david argoti" userId="99b383964ae850db" providerId="LiveId" clId="{9AD83AAE-DC47-4D71-B2E8-1D3E290A677D}" dt="2020-10-26T11:18:28.869" v="520" actId="47"/>
        <pc:sldMkLst>
          <pc:docMk/>
          <pc:sldMk cId="3871649526" sldId="384"/>
        </pc:sldMkLst>
      </pc:sldChg>
      <pc:sldChg chg="modSp del mod ord">
        <pc:chgData name="david argoti" userId="99b383964ae850db" providerId="LiveId" clId="{9AD83AAE-DC47-4D71-B2E8-1D3E290A677D}" dt="2020-10-26T11:18:33.434" v="521" actId="47"/>
        <pc:sldMkLst>
          <pc:docMk/>
          <pc:sldMk cId="342067215" sldId="385"/>
        </pc:sldMkLst>
        <pc:graphicFrameChg chg="modGraphic">
          <ac:chgData name="david argoti" userId="99b383964ae850db" providerId="LiveId" clId="{9AD83AAE-DC47-4D71-B2E8-1D3E290A677D}" dt="2020-10-26T10:46:10.441" v="312" actId="2084"/>
          <ac:graphicFrameMkLst>
            <pc:docMk/>
            <pc:sldMk cId="342067215" sldId="385"/>
            <ac:graphicFrameMk id="3" creationId="{434E854E-3A9D-429A-97B4-DC02842D12A0}"/>
          </ac:graphicFrameMkLst>
        </pc:graphicFrameChg>
      </pc:sldChg>
      <pc:sldChg chg="modSp del mod">
        <pc:chgData name="david argoti" userId="99b383964ae850db" providerId="LiveId" clId="{9AD83AAE-DC47-4D71-B2E8-1D3E290A677D}" dt="2020-10-26T12:08:27.453" v="1109" actId="47"/>
        <pc:sldMkLst>
          <pc:docMk/>
          <pc:sldMk cId="527084537" sldId="396"/>
        </pc:sldMkLst>
        <pc:spChg chg="mod">
          <ac:chgData name="david argoti" userId="99b383964ae850db" providerId="LiveId" clId="{9AD83AAE-DC47-4D71-B2E8-1D3E290A677D}" dt="2020-10-26T11:55:43.661" v="927" actId="1076"/>
          <ac:spMkLst>
            <pc:docMk/>
            <pc:sldMk cId="527084537" sldId="396"/>
            <ac:spMk id="43" creationId="{705728A2-334C-4556-B060-558224D7130F}"/>
          </ac:spMkLst>
        </pc:spChg>
      </pc:sldChg>
      <pc:sldChg chg="addSp delSp modSp mod">
        <pc:chgData name="david argoti" userId="99b383964ae850db" providerId="LiveId" clId="{9AD83AAE-DC47-4D71-B2E8-1D3E290A677D}" dt="2020-10-26T12:18:00.035" v="1277" actId="108"/>
        <pc:sldMkLst>
          <pc:docMk/>
          <pc:sldMk cId="4099012309" sldId="397"/>
        </pc:sldMkLst>
        <pc:spChg chg="mod">
          <ac:chgData name="david argoti" userId="99b383964ae850db" providerId="LiveId" clId="{9AD83AAE-DC47-4D71-B2E8-1D3E290A677D}" dt="2020-10-26T12:18:00.035" v="1277" actId="108"/>
          <ac:spMkLst>
            <pc:docMk/>
            <pc:sldMk cId="4099012309" sldId="397"/>
            <ac:spMk id="47" creationId="{90048190-4BD0-44ED-8750-F4FF3A4BD564}"/>
          </ac:spMkLst>
        </pc:spChg>
        <pc:picChg chg="add mod">
          <ac:chgData name="david argoti" userId="99b383964ae850db" providerId="LiveId" clId="{9AD83AAE-DC47-4D71-B2E8-1D3E290A677D}" dt="2020-10-26T12:17:42.534" v="1276" actId="1076"/>
          <ac:picMkLst>
            <pc:docMk/>
            <pc:sldMk cId="4099012309" sldId="397"/>
            <ac:picMk id="13" creationId="{56F68E43-E2D1-4E08-890A-477C50319735}"/>
          </ac:picMkLst>
        </pc:picChg>
        <pc:picChg chg="del">
          <ac:chgData name="david argoti" userId="99b383964ae850db" providerId="LiveId" clId="{9AD83AAE-DC47-4D71-B2E8-1D3E290A677D}" dt="2020-10-26T12:17:33.601" v="1272" actId="478"/>
          <ac:picMkLst>
            <pc:docMk/>
            <pc:sldMk cId="4099012309" sldId="397"/>
            <ac:picMk id="17" creationId="{70C30E0F-5753-4568-9294-7AC0A1EE95FE}"/>
          </ac:picMkLst>
        </pc:picChg>
      </pc:sldChg>
      <pc:sldChg chg="modSp mod">
        <pc:chgData name="david argoti" userId="99b383964ae850db" providerId="LiveId" clId="{9AD83AAE-DC47-4D71-B2E8-1D3E290A677D}" dt="2020-10-26T12:18:16.059" v="1287" actId="20577"/>
        <pc:sldMkLst>
          <pc:docMk/>
          <pc:sldMk cId="642169188" sldId="398"/>
        </pc:sldMkLst>
        <pc:spChg chg="mod">
          <ac:chgData name="david argoti" userId="99b383964ae850db" providerId="LiveId" clId="{9AD83AAE-DC47-4D71-B2E8-1D3E290A677D}" dt="2020-10-26T12:18:16.059" v="1287" actId="20577"/>
          <ac:spMkLst>
            <pc:docMk/>
            <pc:sldMk cId="642169188" sldId="398"/>
            <ac:spMk id="6" creationId="{2ECF674E-E431-43C0-9513-4CF61AF5718E}"/>
          </ac:spMkLst>
        </pc:spChg>
      </pc:sldChg>
      <pc:sldChg chg="addSp delSp modSp add del mod ord setBg setClrOvrMap">
        <pc:chgData name="david argoti" userId="99b383964ae850db" providerId="LiveId" clId="{9AD83AAE-DC47-4D71-B2E8-1D3E290A677D}" dt="2020-10-26T10:40:51.879" v="194" actId="47"/>
        <pc:sldMkLst>
          <pc:docMk/>
          <pc:sldMk cId="3729067608" sldId="399"/>
        </pc:sldMkLst>
        <pc:spChg chg="ord">
          <ac:chgData name="david argoti" userId="99b383964ae850db" providerId="LiveId" clId="{9AD83AAE-DC47-4D71-B2E8-1D3E290A677D}" dt="2020-10-26T10:31:29.118" v="96" actId="26606"/>
          <ac:spMkLst>
            <pc:docMk/>
            <pc:sldMk cId="3729067608" sldId="399"/>
            <ac:spMk id="2" creationId="{710C395C-4BE9-4C0F-BF70-FA3E1441F69F}"/>
          </ac:spMkLst>
        </pc:spChg>
        <pc:spChg chg="mod ord">
          <ac:chgData name="david argoti" userId="99b383964ae850db" providerId="LiveId" clId="{9AD83AAE-DC47-4D71-B2E8-1D3E290A677D}" dt="2020-10-26T10:34:12.842" v="132" actId="26606"/>
          <ac:spMkLst>
            <pc:docMk/>
            <pc:sldMk cId="3729067608" sldId="399"/>
            <ac:spMk id="5" creationId="{06FEA713-9BEF-4E2E-82E6-7493E7C8B2C2}"/>
          </ac:spMkLst>
        </pc:spChg>
        <pc:spChg chg="mod">
          <ac:chgData name="david argoti" userId="99b383964ae850db" providerId="LiveId" clId="{9AD83AAE-DC47-4D71-B2E8-1D3E290A677D}" dt="2020-10-26T10:34:12.842" v="132" actId="26606"/>
          <ac:spMkLst>
            <pc:docMk/>
            <pc:sldMk cId="3729067608" sldId="399"/>
            <ac:spMk id="7" creationId="{00000000-0000-0000-0000-000000000000}"/>
          </ac:spMkLst>
        </pc:spChg>
        <pc:spChg chg="add del">
          <ac:chgData name="david argoti" userId="99b383964ae850db" providerId="LiveId" clId="{9AD83AAE-DC47-4D71-B2E8-1D3E290A677D}" dt="2020-10-26T10:31:29.087" v="95" actId="26606"/>
          <ac:spMkLst>
            <pc:docMk/>
            <pc:sldMk cId="3729067608" sldId="399"/>
            <ac:spMk id="9" creationId="{F56F5174-31D9-4DBB-AAB7-A1FD7BDB1352}"/>
          </ac:spMkLst>
        </pc:spChg>
        <pc:spChg chg="add del">
          <ac:chgData name="david argoti" userId="99b383964ae850db" providerId="LiveId" clId="{9AD83AAE-DC47-4D71-B2E8-1D3E290A677D}" dt="2020-10-26T10:31:29.087" v="95" actId="26606"/>
          <ac:spMkLst>
            <pc:docMk/>
            <pc:sldMk cId="3729067608" sldId="399"/>
            <ac:spMk id="13" creationId="{F9A95BEE-6BB1-4A28-A8E6-A34B2E42EF87}"/>
          </ac:spMkLst>
        </pc:spChg>
        <pc:spChg chg="add del">
          <ac:chgData name="david argoti" userId="99b383964ae850db" providerId="LiveId" clId="{9AD83AAE-DC47-4D71-B2E8-1D3E290A677D}" dt="2020-10-26T10:32:08.131" v="102" actId="26606"/>
          <ac:spMkLst>
            <pc:docMk/>
            <pc:sldMk cId="3729067608" sldId="399"/>
            <ac:spMk id="15" creationId="{8FC9BE17-9A7B-462D-AE50-3D8777387304}"/>
          </ac:spMkLst>
        </pc:spChg>
        <pc:spChg chg="add del">
          <ac:chgData name="david argoti" userId="99b383964ae850db" providerId="LiveId" clId="{9AD83AAE-DC47-4D71-B2E8-1D3E290A677D}" dt="2020-10-26T10:31:19.338" v="91" actId="26606"/>
          <ac:spMkLst>
            <pc:docMk/>
            <pc:sldMk cId="3729067608" sldId="399"/>
            <ac:spMk id="16" creationId="{3CD9DF72-87A3-404E-A828-84CBF11A8303}"/>
          </ac:spMkLst>
        </pc:spChg>
        <pc:spChg chg="add del">
          <ac:chgData name="david argoti" userId="99b383964ae850db" providerId="LiveId" clId="{9AD83AAE-DC47-4D71-B2E8-1D3E290A677D}" dt="2020-10-26T10:32:08.131" v="102" actId="26606"/>
          <ac:spMkLst>
            <pc:docMk/>
            <pc:sldMk cId="3729067608" sldId="399"/>
            <ac:spMk id="18" creationId="{7A5F0580-5EE9-419F-96EE-B6529EF6E7D0}"/>
          </ac:spMkLst>
        </pc:spChg>
        <pc:spChg chg="add del">
          <ac:chgData name="david argoti" userId="99b383964ae850db" providerId="LiveId" clId="{9AD83AAE-DC47-4D71-B2E8-1D3E290A677D}" dt="2020-10-26T10:32:08.131" v="102" actId="26606"/>
          <ac:spMkLst>
            <pc:docMk/>
            <pc:sldMk cId="3729067608" sldId="399"/>
            <ac:spMk id="19" creationId="{3EBE8569-6AEC-4B8C-8D53-2DE337CDBA65}"/>
          </ac:spMkLst>
        </pc:spChg>
        <pc:spChg chg="add del">
          <ac:chgData name="david argoti" userId="99b383964ae850db" providerId="LiveId" clId="{9AD83AAE-DC47-4D71-B2E8-1D3E290A677D}" dt="2020-10-26T10:32:08.131" v="102" actId="26606"/>
          <ac:spMkLst>
            <pc:docMk/>
            <pc:sldMk cId="3729067608" sldId="399"/>
            <ac:spMk id="20" creationId="{55D4142C-5077-457F-A6AD-3FECFDB39685}"/>
          </ac:spMkLst>
        </pc:spChg>
        <pc:spChg chg="add del">
          <ac:chgData name="david argoti" userId="99b383964ae850db" providerId="LiveId" clId="{9AD83AAE-DC47-4D71-B2E8-1D3E290A677D}" dt="2020-10-26T10:32:08.115" v="101" actId="26606"/>
          <ac:spMkLst>
            <pc:docMk/>
            <pc:sldMk cId="3729067608" sldId="399"/>
            <ac:spMk id="25" creationId="{9AA72BD9-2C5A-4EDC-931F-5AA08EACA0F3}"/>
          </ac:spMkLst>
        </pc:spChg>
        <pc:spChg chg="add del">
          <ac:chgData name="david argoti" userId="99b383964ae850db" providerId="LiveId" clId="{9AD83AAE-DC47-4D71-B2E8-1D3E290A677D}" dt="2020-10-26T10:32:08.115" v="101" actId="26606"/>
          <ac:spMkLst>
            <pc:docMk/>
            <pc:sldMk cId="3729067608" sldId="399"/>
            <ac:spMk id="27" creationId="{DD3981AC-7B61-4947-BCF3-F7AA7FA385B9}"/>
          </ac:spMkLst>
        </pc:spChg>
        <pc:spChg chg="add del">
          <ac:chgData name="david argoti" userId="99b383964ae850db" providerId="LiveId" clId="{9AD83AAE-DC47-4D71-B2E8-1D3E290A677D}" dt="2020-10-26T10:32:08.115" v="101" actId="26606"/>
          <ac:spMkLst>
            <pc:docMk/>
            <pc:sldMk cId="3729067608" sldId="399"/>
            <ac:spMk id="29" creationId="{55D4142C-5077-457F-A6AD-3FECFDB39685}"/>
          </ac:spMkLst>
        </pc:spChg>
        <pc:spChg chg="add del">
          <ac:chgData name="david argoti" userId="99b383964ae850db" providerId="LiveId" clId="{9AD83AAE-DC47-4D71-B2E8-1D3E290A677D}" dt="2020-10-26T10:32:08.115" v="101" actId="26606"/>
          <ac:spMkLst>
            <pc:docMk/>
            <pc:sldMk cId="3729067608" sldId="399"/>
            <ac:spMk id="31" creationId="{7A5F0580-5EE9-419F-96EE-B6529EF6E7D0}"/>
          </ac:spMkLst>
        </pc:spChg>
        <pc:spChg chg="add del">
          <ac:chgData name="david argoti" userId="99b383964ae850db" providerId="LiveId" clId="{9AD83AAE-DC47-4D71-B2E8-1D3E290A677D}" dt="2020-10-26T10:34:12.842" v="132" actId="26606"/>
          <ac:spMkLst>
            <pc:docMk/>
            <pc:sldMk cId="3729067608" sldId="399"/>
            <ac:spMk id="38" creationId="{6B5E2835-4E47-45B3-9CFE-732FF7B05472}"/>
          </ac:spMkLst>
        </pc:spChg>
        <pc:spChg chg="add del">
          <ac:chgData name="david argoti" userId="99b383964ae850db" providerId="LiveId" clId="{9AD83AAE-DC47-4D71-B2E8-1D3E290A677D}" dt="2020-10-26T10:34:12.842" v="132" actId="26606"/>
          <ac:spMkLst>
            <pc:docMk/>
            <pc:sldMk cId="3729067608" sldId="399"/>
            <ac:spMk id="40" creationId="{5B45AD5D-AA52-4F7B-9362-576A39AD9E09}"/>
          </ac:spMkLst>
        </pc:spChg>
        <pc:spChg chg="add del">
          <ac:chgData name="david argoti" userId="99b383964ae850db" providerId="LiveId" clId="{9AD83AAE-DC47-4D71-B2E8-1D3E290A677D}" dt="2020-10-26T10:34:12.842" v="132" actId="26606"/>
          <ac:spMkLst>
            <pc:docMk/>
            <pc:sldMk cId="3729067608" sldId="399"/>
            <ac:spMk id="42" creationId="{AEDD7960-4866-4399-BEF6-DD1431AB4E34}"/>
          </ac:spMkLst>
        </pc:spChg>
        <pc:spChg chg="add del">
          <ac:chgData name="david argoti" userId="99b383964ae850db" providerId="LiveId" clId="{9AD83AAE-DC47-4D71-B2E8-1D3E290A677D}" dt="2020-10-26T10:34:12.842" v="132" actId="26606"/>
          <ac:spMkLst>
            <pc:docMk/>
            <pc:sldMk cId="3729067608" sldId="399"/>
            <ac:spMk id="44" creationId="{55D4142C-5077-457F-A6AD-3FECFDB39685}"/>
          </ac:spMkLst>
        </pc:spChg>
        <pc:spChg chg="add del">
          <ac:chgData name="david argoti" userId="99b383964ae850db" providerId="LiveId" clId="{9AD83AAE-DC47-4D71-B2E8-1D3E290A677D}" dt="2020-10-26T10:34:12.842" v="132" actId="26606"/>
          <ac:spMkLst>
            <pc:docMk/>
            <pc:sldMk cId="3729067608" sldId="399"/>
            <ac:spMk id="46" creationId="{7A5F0580-5EE9-419F-96EE-B6529EF6E7D0}"/>
          </ac:spMkLst>
        </pc:spChg>
        <pc:spChg chg="add del">
          <ac:chgData name="david argoti" userId="99b383964ae850db" providerId="LiveId" clId="{9AD83AAE-DC47-4D71-B2E8-1D3E290A677D}" dt="2020-10-26T10:33:01.407" v="115" actId="26606"/>
          <ac:spMkLst>
            <pc:docMk/>
            <pc:sldMk cId="3729067608" sldId="399"/>
            <ac:spMk id="48" creationId="{F94AA2BD-2E3F-4B1D-8127-5744B8115311}"/>
          </ac:spMkLst>
        </pc:spChg>
        <pc:spChg chg="add del">
          <ac:chgData name="david argoti" userId="99b383964ae850db" providerId="LiveId" clId="{9AD83AAE-DC47-4D71-B2E8-1D3E290A677D}" dt="2020-10-26T10:33:01.407" v="115" actId="26606"/>
          <ac:spMkLst>
            <pc:docMk/>
            <pc:sldMk cId="3729067608" sldId="399"/>
            <ac:spMk id="49" creationId="{4BD02261-2DC8-4AA8-9E16-7751AE892445}"/>
          </ac:spMkLst>
        </pc:spChg>
        <pc:spChg chg="add del">
          <ac:chgData name="david argoti" userId="99b383964ae850db" providerId="LiveId" clId="{9AD83AAE-DC47-4D71-B2E8-1D3E290A677D}" dt="2020-10-26T10:33:01.407" v="115" actId="26606"/>
          <ac:spMkLst>
            <pc:docMk/>
            <pc:sldMk cId="3729067608" sldId="399"/>
            <ac:spMk id="50" creationId="{3D752CF2-2291-40B5-B462-C17B174C10BC}"/>
          </ac:spMkLst>
        </pc:spChg>
        <pc:spChg chg="add del">
          <ac:chgData name="david argoti" userId="99b383964ae850db" providerId="LiveId" clId="{9AD83AAE-DC47-4D71-B2E8-1D3E290A677D}" dt="2020-10-26T10:32:57.569" v="109" actId="26606"/>
          <ac:spMkLst>
            <pc:docMk/>
            <pc:sldMk cId="3729067608" sldId="399"/>
            <ac:spMk id="51" creationId="{1557A916-FDD1-44A1-A7A1-70009FD6BE46}"/>
          </ac:spMkLst>
        </pc:spChg>
        <pc:spChg chg="add del">
          <ac:chgData name="david argoti" userId="99b383964ae850db" providerId="LiveId" clId="{9AD83AAE-DC47-4D71-B2E8-1D3E290A677D}" dt="2020-10-26T10:33:09.835" v="117" actId="26606"/>
          <ac:spMkLst>
            <pc:docMk/>
            <pc:sldMk cId="3729067608" sldId="399"/>
            <ac:spMk id="52" creationId="{1557A916-FDD1-44A1-A7A1-70009FD6BE46}"/>
          </ac:spMkLst>
        </pc:spChg>
        <pc:spChg chg="add del">
          <ac:chgData name="david argoti" userId="99b383964ae850db" providerId="LiveId" clId="{9AD83AAE-DC47-4D71-B2E8-1D3E290A677D}" dt="2020-10-26T10:32:59.200" v="111" actId="26606"/>
          <ac:spMkLst>
            <pc:docMk/>
            <pc:sldMk cId="3729067608" sldId="399"/>
            <ac:spMk id="53" creationId="{D09B7001-6C15-47E8-8C3B-A6EB53C98D3A}"/>
          </ac:spMkLst>
        </pc:spChg>
        <pc:spChg chg="add del">
          <ac:chgData name="david argoti" userId="99b383964ae850db" providerId="LiveId" clId="{9AD83AAE-DC47-4D71-B2E8-1D3E290A677D}" dt="2020-10-26T10:32:59.200" v="111" actId="26606"/>
          <ac:spMkLst>
            <pc:docMk/>
            <pc:sldMk cId="3729067608" sldId="399"/>
            <ac:spMk id="54" creationId="{9B6A81E7-2A43-4366-8431-1FA7A780A2E6}"/>
          </ac:spMkLst>
        </pc:spChg>
        <pc:spChg chg="add del">
          <ac:chgData name="david argoti" userId="99b383964ae850db" providerId="LiveId" clId="{9AD83AAE-DC47-4D71-B2E8-1D3E290A677D}" dt="2020-10-26T10:32:59.200" v="111" actId="26606"/>
          <ac:spMkLst>
            <pc:docMk/>
            <pc:sldMk cId="3729067608" sldId="399"/>
            <ac:spMk id="55" creationId="{7D3D7337-C310-4B2B-BE2D-98E9D6EC0DC8}"/>
          </ac:spMkLst>
        </pc:spChg>
        <pc:spChg chg="add del">
          <ac:chgData name="david argoti" userId="99b383964ae850db" providerId="LiveId" clId="{9AD83AAE-DC47-4D71-B2E8-1D3E290A677D}" dt="2020-10-26T10:33:22.471" v="119" actId="26606"/>
          <ac:spMkLst>
            <pc:docMk/>
            <pc:sldMk cId="3729067608" sldId="399"/>
            <ac:spMk id="56" creationId="{E862BE82-D00D-42C1-BF16-93AA37870C32}"/>
          </ac:spMkLst>
        </pc:spChg>
        <pc:spChg chg="add del">
          <ac:chgData name="david argoti" userId="99b383964ae850db" providerId="LiveId" clId="{9AD83AAE-DC47-4D71-B2E8-1D3E290A677D}" dt="2020-10-26T10:33:22.471" v="119" actId="26606"/>
          <ac:spMkLst>
            <pc:docMk/>
            <pc:sldMk cId="3729067608" sldId="399"/>
            <ac:spMk id="57" creationId="{F6D92C2D-1D3D-4974-918C-06579FB354A9}"/>
          </ac:spMkLst>
        </pc:spChg>
        <pc:spChg chg="add del">
          <ac:chgData name="david argoti" userId="99b383964ae850db" providerId="LiveId" clId="{9AD83AAE-DC47-4D71-B2E8-1D3E290A677D}" dt="2020-10-26T10:33:52.899" v="121" actId="26606"/>
          <ac:spMkLst>
            <pc:docMk/>
            <pc:sldMk cId="3729067608" sldId="399"/>
            <ac:spMk id="59" creationId="{F94AA2BD-2E3F-4B1D-8127-5744B8115311}"/>
          </ac:spMkLst>
        </pc:spChg>
        <pc:spChg chg="add del">
          <ac:chgData name="david argoti" userId="99b383964ae850db" providerId="LiveId" clId="{9AD83AAE-DC47-4D71-B2E8-1D3E290A677D}" dt="2020-10-26T10:33:52.899" v="121" actId="26606"/>
          <ac:spMkLst>
            <pc:docMk/>
            <pc:sldMk cId="3729067608" sldId="399"/>
            <ac:spMk id="60" creationId="{4BD02261-2DC8-4AA8-9E16-7751AE892445}"/>
          </ac:spMkLst>
        </pc:spChg>
        <pc:spChg chg="add del">
          <ac:chgData name="david argoti" userId="99b383964ae850db" providerId="LiveId" clId="{9AD83AAE-DC47-4D71-B2E8-1D3E290A677D}" dt="2020-10-26T10:33:52.899" v="121" actId="26606"/>
          <ac:spMkLst>
            <pc:docMk/>
            <pc:sldMk cId="3729067608" sldId="399"/>
            <ac:spMk id="61" creationId="{3D752CF2-2291-40B5-B462-C17B174C10BC}"/>
          </ac:spMkLst>
        </pc:spChg>
        <pc:spChg chg="add del">
          <ac:chgData name="david argoti" userId="99b383964ae850db" providerId="LiveId" clId="{9AD83AAE-DC47-4D71-B2E8-1D3E290A677D}" dt="2020-10-26T10:33:54.364" v="123" actId="26606"/>
          <ac:spMkLst>
            <pc:docMk/>
            <pc:sldMk cId="3729067608" sldId="399"/>
            <ac:spMk id="63" creationId="{560AFAAC-EA6C-45A9-9E03-C9C9F0193B4F}"/>
          </ac:spMkLst>
        </pc:spChg>
        <pc:spChg chg="add del">
          <ac:chgData name="david argoti" userId="99b383964ae850db" providerId="LiveId" clId="{9AD83AAE-DC47-4D71-B2E8-1D3E290A677D}" dt="2020-10-26T10:33:54.364" v="123" actId="26606"/>
          <ac:spMkLst>
            <pc:docMk/>
            <pc:sldMk cId="3729067608" sldId="399"/>
            <ac:spMk id="64" creationId="{83549E37-C86B-4401-90BD-D8BF83859F14}"/>
          </ac:spMkLst>
        </pc:spChg>
        <pc:spChg chg="add del">
          <ac:chgData name="david argoti" userId="99b383964ae850db" providerId="LiveId" clId="{9AD83AAE-DC47-4D71-B2E8-1D3E290A677D}" dt="2020-10-26T10:33:54.364" v="123" actId="26606"/>
          <ac:spMkLst>
            <pc:docMk/>
            <pc:sldMk cId="3729067608" sldId="399"/>
            <ac:spMk id="65" creationId="{8A17784E-76D8-4521-A77D-0D2EBB923004}"/>
          </ac:spMkLst>
        </pc:spChg>
        <pc:spChg chg="add del">
          <ac:chgData name="david argoti" userId="99b383964ae850db" providerId="LiveId" clId="{9AD83AAE-DC47-4D71-B2E8-1D3E290A677D}" dt="2020-10-26T10:33:54.364" v="123" actId="26606"/>
          <ac:spMkLst>
            <pc:docMk/>
            <pc:sldMk cId="3729067608" sldId="399"/>
            <ac:spMk id="66" creationId="{C0036C6B-F09C-4EAB-AE02-8D056EE74856}"/>
          </ac:spMkLst>
        </pc:spChg>
        <pc:spChg chg="add del">
          <ac:chgData name="david argoti" userId="99b383964ae850db" providerId="LiveId" clId="{9AD83AAE-DC47-4D71-B2E8-1D3E290A677D}" dt="2020-10-26T10:33:54.364" v="123" actId="26606"/>
          <ac:spMkLst>
            <pc:docMk/>
            <pc:sldMk cId="3729067608" sldId="399"/>
            <ac:spMk id="67" creationId="{FC8D5885-2804-4D3C-BE31-902E4D3279B0}"/>
          </ac:spMkLst>
        </pc:spChg>
        <pc:spChg chg="add del">
          <ac:chgData name="david argoti" userId="99b383964ae850db" providerId="LiveId" clId="{9AD83AAE-DC47-4D71-B2E8-1D3E290A677D}" dt="2020-10-26T10:34:04.807" v="125" actId="26606"/>
          <ac:spMkLst>
            <pc:docMk/>
            <pc:sldMk cId="3729067608" sldId="399"/>
            <ac:spMk id="69" creationId="{8108D317-7CBD-4897-BD1F-959436D2A3BE}"/>
          </ac:spMkLst>
        </pc:spChg>
        <pc:spChg chg="add del">
          <ac:chgData name="david argoti" userId="99b383964ae850db" providerId="LiveId" clId="{9AD83AAE-DC47-4D71-B2E8-1D3E290A677D}" dt="2020-10-26T10:34:04.807" v="125" actId="26606"/>
          <ac:spMkLst>
            <pc:docMk/>
            <pc:sldMk cId="3729067608" sldId="399"/>
            <ac:spMk id="70" creationId="{D6297641-8B9F-4767-9606-8A11313227BF}"/>
          </ac:spMkLst>
        </pc:spChg>
        <pc:spChg chg="add del">
          <ac:chgData name="david argoti" userId="99b383964ae850db" providerId="LiveId" clId="{9AD83AAE-DC47-4D71-B2E8-1D3E290A677D}" dt="2020-10-26T10:34:04.807" v="125" actId="26606"/>
          <ac:spMkLst>
            <pc:docMk/>
            <pc:sldMk cId="3729067608" sldId="399"/>
            <ac:spMk id="71" creationId="{D8F3CA65-EA00-46B4-9616-39E6853F7BED}"/>
          </ac:spMkLst>
        </pc:spChg>
        <pc:spChg chg="add del">
          <ac:chgData name="david argoti" userId="99b383964ae850db" providerId="LiveId" clId="{9AD83AAE-DC47-4D71-B2E8-1D3E290A677D}" dt="2020-10-26T10:34:06.734" v="127" actId="26606"/>
          <ac:spMkLst>
            <pc:docMk/>
            <pc:sldMk cId="3729067608" sldId="399"/>
            <ac:spMk id="73" creationId="{3EAF38DC-B069-4F74-89ED-92C7579C3D26}"/>
          </ac:spMkLst>
        </pc:spChg>
        <pc:spChg chg="add del">
          <ac:chgData name="david argoti" userId="99b383964ae850db" providerId="LiveId" clId="{9AD83AAE-DC47-4D71-B2E8-1D3E290A677D}" dt="2020-10-26T10:34:06.734" v="127" actId="26606"/>
          <ac:spMkLst>
            <pc:docMk/>
            <pc:sldMk cId="3729067608" sldId="399"/>
            <ac:spMk id="74" creationId="{83549E37-C86B-4401-90BD-D8BF83859F14}"/>
          </ac:spMkLst>
        </pc:spChg>
        <pc:spChg chg="add del">
          <ac:chgData name="david argoti" userId="99b383964ae850db" providerId="LiveId" clId="{9AD83AAE-DC47-4D71-B2E8-1D3E290A677D}" dt="2020-10-26T10:34:06.734" v="127" actId="26606"/>
          <ac:spMkLst>
            <pc:docMk/>
            <pc:sldMk cId="3729067608" sldId="399"/>
            <ac:spMk id="75" creationId="{8A17784E-76D8-4521-A77D-0D2EBB923004}"/>
          </ac:spMkLst>
        </pc:spChg>
        <pc:spChg chg="add del">
          <ac:chgData name="david argoti" userId="99b383964ae850db" providerId="LiveId" clId="{9AD83AAE-DC47-4D71-B2E8-1D3E290A677D}" dt="2020-10-26T10:34:06.734" v="127" actId="26606"/>
          <ac:spMkLst>
            <pc:docMk/>
            <pc:sldMk cId="3729067608" sldId="399"/>
            <ac:spMk id="76" creationId="{7A0CBFF4-EA32-4FE2-BA6B-8F3A6E6ED144}"/>
          </ac:spMkLst>
        </pc:spChg>
        <pc:spChg chg="add del">
          <ac:chgData name="david argoti" userId="99b383964ae850db" providerId="LiveId" clId="{9AD83AAE-DC47-4D71-B2E8-1D3E290A677D}" dt="2020-10-26T10:34:06.734" v="127" actId="26606"/>
          <ac:spMkLst>
            <pc:docMk/>
            <pc:sldMk cId="3729067608" sldId="399"/>
            <ac:spMk id="77" creationId="{FC8D5885-2804-4D3C-BE31-902E4D3279B0}"/>
          </ac:spMkLst>
        </pc:spChg>
        <pc:spChg chg="add del">
          <ac:chgData name="david argoti" userId="99b383964ae850db" providerId="LiveId" clId="{9AD83AAE-DC47-4D71-B2E8-1D3E290A677D}" dt="2020-10-26T10:34:10.960" v="129" actId="26606"/>
          <ac:spMkLst>
            <pc:docMk/>
            <pc:sldMk cId="3729067608" sldId="399"/>
            <ac:spMk id="79" creationId="{50E4C519-FBE9-4ABE-A8F9-C2CBE326932F}"/>
          </ac:spMkLst>
        </pc:spChg>
        <pc:spChg chg="add del">
          <ac:chgData name="david argoti" userId="99b383964ae850db" providerId="LiveId" clId="{9AD83AAE-DC47-4D71-B2E8-1D3E290A677D}" dt="2020-10-26T10:34:10.960" v="129" actId="26606"/>
          <ac:spMkLst>
            <pc:docMk/>
            <pc:sldMk cId="3729067608" sldId="399"/>
            <ac:spMk id="80" creationId="{80EC29FB-299E-49F3-8C7B-01199632A30F}"/>
          </ac:spMkLst>
        </pc:spChg>
        <pc:spChg chg="add del">
          <ac:chgData name="david argoti" userId="99b383964ae850db" providerId="LiveId" clId="{9AD83AAE-DC47-4D71-B2E8-1D3E290A677D}" dt="2020-10-26T10:34:10.960" v="129" actId="26606"/>
          <ac:spMkLst>
            <pc:docMk/>
            <pc:sldMk cId="3729067608" sldId="399"/>
            <ac:spMk id="81" creationId="{C29A2522-B27A-45C5-897B-79A1407D159A}"/>
          </ac:spMkLst>
        </pc:spChg>
        <pc:spChg chg="add del">
          <ac:chgData name="david argoti" userId="99b383964ae850db" providerId="LiveId" clId="{9AD83AAE-DC47-4D71-B2E8-1D3E290A677D}" dt="2020-10-26T10:34:10.960" v="129" actId="26606"/>
          <ac:spMkLst>
            <pc:docMk/>
            <pc:sldMk cId="3729067608" sldId="399"/>
            <ac:spMk id="82" creationId="{98E79BE4-34FE-485A-98A5-92CE8F7C4743}"/>
          </ac:spMkLst>
        </pc:spChg>
        <pc:spChg chg="add del">
          <ac:chgData name="david argoti" userId="99b383964ae850db" providerId="LiveId" clId="{9AD83AAE-DC47-4D71-B2E8-1D3E290A677D}" dt="2020-10-26T10:34:10.960" v="129" actId="26606"/>
          <ac:spMkLst>
            <pc:docMk/>
            <pc:sldMk cId="3729067608" sldId="399"/>
            <ac:spMk id="83" creationId="{7A5F0580-5EE9-419F-96EE-B6529EF6E7D0}"/>
          </ac:spMkLst>
        </pc:spChg>
        <pc:spChg chg="add del">
          <ac:chgData name="david argoti" userId="99b383964ae850db" providerId="LiveId" clId="{9AD83AAE-DC47-4D71-B2E8-1D3E290A677D}" dt="2020-10-26T10:34:12.810" v="131" actId="26606"/>
          <ac:spMkLst>
            <pc:docMk/>
            <pc:sldMk cId="3729067608" sldId="399"/>
            <ac:spMk id="85" creationId="{8108D317-7CBD-4897-BD1F-959436D2A3BE}"/>
          </ac:spMkLst>
        </pc:spChg>
        <pc:spChg chg="add del">
          <ac:chgData name="david argoti" userId="99b383964ae850db" providerId="LiveId" clId="{9AD83AAE-DC47-4D71-B2E8-1D3E290A677D}" dt="2020-10-26T10:34:12.810" v="131" actId="26606"/>
          <ac:spMkLst>
            <pc:docMk/>
            <pc:sldMk cId="3729067608" sldId="399"/>
            <ac:spMk id="86" creationId="{D6297641-8B9F-4767-9606-8A11313227BF}"/>
          </ac:spMkLst>
        </pc:spChg>
        <pc:spChg chg="add del">
          <ac:chgData name="david argoti" userId="99b383964ae850db" providerId="LiveId" clId="{9AD83AAE-DC47-4D71-B2E8-1D3E290A677D}" dt="2020-10-26T10:34:12.810" v="131" actId="26606"/>
          <ac:spMkLst>
            <pc:docMk/>
            <pc:sldMk cId="3729067608" sldId="399"/>
            <ac:spMk id="87" creationId="{D8F3CA65-EA00-46B4-9616-39E6853F7BED}"/>
          </ac:spMkLst>
        </pc:spChg>
        <pc:spChg chg="add">
          <ac:chgData name="david argoti" userId="99b383964ae850db" providerId="LiveId" clId="{9AD83AAE-DC47-4D71-B2E8-1D3E290A677D}" dt="2020-10-26T10:34:12.842" v="132" actId="26606"/>
          <ac:spMkLst>
            <pc:docMk/>
            <pc:sldMk cId="3729067608" sldId="399"/>
            <ac:spMk id="89" creationId="{560AFAAC-EA6C-45A9-9E03-C9C9F0193B4F}"/>
          </ac:spMkLst>
        </pc:spChg>
        <pc:spChg chg="add">
          <ac:chgData name="david argoti" userId="99b383964ae850db" providerId="LiveId" clId="{9AD83AAE-DC47-4D71-B2E8-1D3E290A677D}" dt="2020-10-26T10:34:12.842" v="132" actId="26606"/>
          <ac:spMkLst>
            <pc:docMk/>
            <pc:sldMk cId="3729067608" sldId="399"/>
            <ac:spMk id="90" creationId="{83549E37-C86B-4401-90BD-D8BF83859F14}"/>
          </ac:spMkLst>
        </pc:spChg>
        <pc:spChg chg="add">
          <ac:chgData name="david argoti" userId="99b383964ae850db" providerId="LiveId" clId="{9AD83AAE-DC47-4D71-B2E8-1D3E290A677D}" dt="2020-10-26T10:34:12.842" v="132" actId="26606"/>
          <ac:spMkLst>
            <pc:docMk/>
            <pc:sldMk cId="3729067608" sldId="399"/>
            <ac:spMk id="91" creationId="{8A17784E-76D8-4521-A77D-0D2EBB923004}"/>
          </ac:spMkLst>
        </pc:spChg>
        <pc:spChg chg="add">
          <ac:chgData name="david argoti" userId="99b383964ae850db" providerId="LiveId" clId="{9AD83AAE-DC47-4D71-B2E8-1D3E290A677D}" dt="2020-10-26T10:34:12.842" v="132" actId="26606"/>
          <ac:spMkLst>
            <pc:docMk/>
            <pc:sldMk cId="3729067608" sldId="399"/>
            <ac:spMk id="92" creationId="{C0036C6B-F09C-4EAB-AE02-8D056EE74856}"/>
          </ac:spMkLst>
        </pc:spChg>
        <pc:spChg chg="add">
          <ac:chgData name="david argoti" userId="99b383964ae850db" providerId="LiveId" clId="{9AD83AAE-DC47-4D71-B2E8-1D3E290A677D}" dt="2020-10-26T10:34:12.842" v="132" actId="26606"/>
          <ac:spMkLst>
            <pc:docMk/>
            <pc:sldMk cId="3729067608" sldId="399"/>
            <ac:spMk id="93" creationId="{FC8D5885-2804-4D3C-BE31-902E4D3279B0}"/>
          </ac:spMkLst>
        </pc:spChg>
        <pc:picChg chg="add mod ord">
          <ac:chgData name="david argoti" userId="99b383964ae850db" providerId="LiveId" clId="{9AD83AAE-DC47-4D71-B2E8-1D3E290A677D}" dt="2020-10-26T10:34:19.681" v="133" actId="27614"/>
          <ac:picMkLst>
            <pc:docMk/>
            <pc:sldMk cId="3729067608" sldId="399"/>
            <ac:picMk id="6" creationId="{6E53BAE3-B8DD-4428-8446-C6FDFC39EC86}"/>
          </ac:picMkLst>
        </pc:picChg>
        <pc:picChg chg="del">
          <ac:chgData name="david argoti" userId="99b383964ae850db" providerId="LiveId" clId="{9AD83AAE-DC47-4D71-B2E8-1D3E290A677D}" dt="2020-10-26T10:29:13.511" v="83" actId="478"/>
          <ac:picMkLst>
            <pc:docMk/>
            <pc:sldMk cId="3729067608" sldId="399"/>
            <ac:picMk id="10" creationId="{5F4AFDF2-B965-4B4F-B20F-21C6909EEABC}"/>
          </ac:picMkLst>
        </pc:picChg>
        <pc:picChg chg="add del">
          <ac:chgData name="david argoti" userId="99b383964ae850db" providerId="LiveId" clId="{9AD83AAE-DC47-4D71-B2E8-1D3E290A677D}" dt="2020-10-26T10:31:29.087" v="95" actId="26606"/>
          <ac:picMkLst>
            <pc:docMk/>
            <pc:sldMk cId="3729067608" sldId="399"/>
            <ac:picMk id="11" creationId="{AE113210-7872-481A-ADE6-3A05CCAF5EB2}"/>
          </ac:picMkLst>
        </pc:picChg>
        <pc:picChg chg="add del">
          <ac:chgData name="david argoti" userId="99b383964ae850db" providerId="LiveId" clId="{9AD83AAE-DC47-4D71-B2E8-1D3E290A677D}" dt="2020-10-26T10:31:11.125" v="87" actId="26606"/>
          <ac:picMkLst>
            <pc:docMk/>
            <pc:sldMk cId="3729067608" sldId="399"/>
            <ac:picMk id="12" creationId="{54DDEBDD-D8BD-41A6-8A0D-B00E3768B0F9}"/>
          </ac:picMkLst>
        </pc:picChg>
        <pc:cxnChg chg="add del">
          <ac:chgData name="david argoti" userId="99b383964ae850db" providerId="LiveId" clId="{9AD83AAE-DC47-4D71-B2E8-1D3E290A677D}" dt="2020-10-26T10:31:13.345" v="89" actId="26606"/>
          <ac:cxnSpMkLst>
            <pc:docMk/>
            <pc:sldMk cId="3729067608" sldId="399"/>
            <ac:cxnSpMk id="14" creationId="{A7F400EE-A8A5-48AF-B4D6-291B52C6F0B0}"/>
          </ac:cxnSpMkLst>
        </pc:cxnChg>
        <pc:cxnChg chg="add del">
          <ac:chgData name="david argoti" userId="99b383964ae850db" providerId="LiveId" clId="{9AD83AAE-DC47-4D71-B2E8-1D3E290A677D}" dt="2020-10-26T10:31:19.338" v="91" actId="26606"/>
          <ac:cxnSpMkLst>
            <pc:docMk/>
            <pc:sldMk cId="3729067608" sldId="399"/>
            <ac:cxnSpMk id="17" creationId="{20E3A342-4D61-4E3F-AF90-1AB42AEB96CC}"/>
          </ac:cxnSpMkLst>
        </pc:cxnChg>
        <pc:cxnChg chg="add del">
          <ac:chgData name="david argoti" userId="99b383964ae850db" providerId="LiveId" clId="{9AD83AAE-DC47-4D71-B2E8-1D3E290A677D}" dt="2020-10-26T10:32:28.524" v="104" actId="26606"/>
          <ac:cxnSpMkLst>
            <pc:docMk/>
            <pc:sldMk cId="3729067608" sldId="399"/>
            <ac:cxnSpMk id="33" creationId="{E4A809D5-3600-46D4-A466-67F2349A54FB}"/>
          </ac:cxnSpMkLst>
        </pc:cxnChg>
      </pc:sldChg>
      <pc:sldChg chg="addSp delSp modSp add mod ord">
        <pc:chgData name="david argoti" userId="99b383964ae850db" providerId="LiveId" clId="{9AD83AAE-DC47-4D71-B2E8-1D3E290A677D}" dt="2020-10-26T11:18:19.390" v="519" actId="14100"/>
        <pc:sldMkLst>
          <pc:docMk/>
          <pc:sldMk cId="392941184" sldId="400"/>
        </pc:sldMkLst>
        <pc:spChg chg="mod">
          <ac:chgData name="david argoti" userId="99b383964ae850db" providerId="LiveId" clId="{9AD83AAE-DC47-4D71-B2E8-1D3E290A677D}" dt="2020-10-26T11:18:12.104" v="518" actId="20577"/>
          <ac:spMkLst>
            <pc:docMk/>
            <pc:sldMk cId="392941184" sldId="400"/>
            <ac:spMk id="5" creationId="{06FEA713-9BEF-4E2E-82E6-7493E7C8B2C2}"/>
          </ac:spMkLst>
        </pc:spChg>
        <pc:spChg chg="mod">
          <ac:chgData name="david argoti" userId="99b383964ae850db" providerId="LiveId" clId="{9AD83AAE-DC47-4D71-B2E8-1D3E290A677D}" dt="2020-10-26T10:34:49.163" v="142"/>
          <ac:spMkLst>
            <pc:docMk/>
            <pc:sldMk cId="392941184" sldId="400"/>
            <ac:spMk id="7" creationId="{00000000-0000-0000-0000-000000000000}"/>
          </ac:spMkLst>
        </pc:spChg>
        <pc:picChg chg="add mod modCrop">
          <ac:chgData name="david argoti" userId="99b383964ae850db" providerId="LiveId" clId="{9AD83AAE-DC47-4D71-B2E8-1D3E290A677D}" dt="2020-10-26T11:18:19.390" v="519" actId="14100"/>
          <ac:picMkLst>
            <pc:docMk/>
            <pc:sldMk cId="392941184" sldId="400"/>
            <ac:picMk id="3" creationId="{8DFBAF3D-FBE2-4614-9591-01698E7EAB9F}"/>
          </ac:picMkLst>
        </pc:picChg>
        <pc:picChg chg="del">
          <ac:chgData name="david argoti" userId="99b383964ae850db" providerId="LiveId" clId="{9AD83AAE-DC47-4D71-B2E8-1D3E290A677D}" dt="2020-10-26T10:36:32.351" v="160" actId="478"/>
          <ac:picMkLst>
            <pc:docMk/>
            <pc:sldMk cId="392941184" sldId="400"/>
            <ac:picMk id="10" creationId="{5F4AFDF2-B965-4B4F-B20F-21C6909EEABC}"/>
          </ac:picMkLst>
        </pc:picChg>
      </pc:sldChg>
      <pc:sldChg chg="add del setBg">
        <pc:chgData name="david argoti" userId="99b383964ae850db" providerId="LiveId" clId="{9AD83AAE-DC47-4D71-B2E8-1D3E290A677D}" dt="2020-10-26T10:36:41.123" v="162"/>
        <pc:sldMkLst>
          <pc:docMk/>
          <pc:sldMk cId="281027873" sldId="401"/>
        </pc:sldMkLst>
      </pc:sldChg>
      <pc:sldChg chg="add del">
        <pc:chgData name="david argoti" userId="99b383964ae850db" providerId="LiveId" clId="{9AD83AAE-DC47-4D71-B2E8-1D3E290A677D}" dt="2020-10-26T10:52:17.960" v="314" actId="47"/>
        <pc:sldMkLst>
          <pc:docMk/>
          <pc:sldMk cId="1504009584" sldId="401"/>
        </pc:sldMkLst>
      </pc:sldChg>
      <pc:sldChg chg="addSp delSp modSp add del mod">
        <pc:chgData name="david argoti" userId="99b383964ae850db" providerId="LiveId" clId="{9AD83AAE-DC47-4D71-B2E8-1D3E290A677D}" dt="2020-10-26T11:04:11.060" v="322" actId="47"/>
        <pc:sldMkLst>
          <pc:docMk/>
          <pc:sldMk cId="2018935180" sldId="401"/>
        </pc:sldMkLst>
        <pc:spChg chg="mod">
          <ac:chgData name="david argoti" userId="99b383964ae850db" providerId="LiveId" clId="{9AD83AAE-DC47-4D71-B2E8-1D3E290A677D}" dt="2020-10-26T11:01:15.715" v="317"/>
          <ac:spMkLst>
            <pc:docMk/>
            <pc:sldMk cId="2018935180" sldId="401"/>
            <ac:spMk id="16" creationId="{7E51769B-6150-429E-9852-CF3642568354}"/>
          </ac:spMkLst>
        </pc:spChg>
        <pc:spChg chg="mod">
          <ac:chgData name="david argoti" userId="99b383964ae850db" providerId="LiveId" clId="{9AD83AAE-DC47-4D71-B2E8-1D3E290A677D}" dt="2020-10-26T11:01:15.715" v="317"/>
          <ac:spMkLst>
            <pc:docMk/>
            <pc:sldMk cId="2018935180" sldId="401"/>
            <ac:spMk id="17" creationId="{D8B842C5-9D71-4EB8-8B28-3FC3E2F85D6F}"/>
          </ac:spMkLst>
        </pc:spChg>
        <pc:spChg chg="mod">
          <ac:chgData name="david argoti" userId="99b383964ae850db" providerId="LiveId" clId="{9AD83AAE-DC47-4D71-B2E8-1D3E290A677D}" dt="2020-10-26T11:01:15.715" v="317"/>
          <ac:spMkLst>
            <pc:docMk/>
            <pc:sldMk cId="2018935180" sldId="401"/>
            <ac:spMk id="18" creationId="{21EB17C3-5FE3-4DA2-8918-8CE960C86A94}"/>
          </ac:spMkLst>
        </pc:spChg>
        <pc:spChg chg="mod">
          <ac:chgData name="david argoti" userId="99b383964ae850db" providerId="LiveId" clId="{9AD83AAE-DC47-4D71-B2E8-1D3E290A677D}" dt="2020-10-26T11:01:15.715" v="317"/>
          <ac:spMkLst>
            <pc:docMk/>
            <pc:sldMk cId="2018935180" sldId="401"/>
            <ac:spMk id="20" creationId="{E28845EA-80BE-420C-B54D-7D1D4A215DBB}"/>
          </ac:spMkLst>
        </pc:spChg>
        <pc:spChg chg="mod">
          <ac:chgData name="david argoti" userId="99b383964ae850db" providerId="LiveId" clId="{9AD83AAE-DC47-4D71-B2E8-1D3E290A677D}" dt="2020-10-26T11:01:15.715" v="317"/>
          <ac:spMkLst>
            <pc:docMk/>
            <pc:sldMk cId="2018935180" sldId="401"/>
            <ac:spMk id="21" creationId="{CE0AF763-A40F-4BA0-B97F-4106F02CB375}"/>
          </ac:spMkLst>
        </pc:spChg>
        <pc:spChg chg="mod">
          <ac:chgData name="david argoti" userId="99b383964ae850db" providerId="LiveId" clId="{9AD83AAE-DC47-4D71-B2E8-1D3E290A677D}" dt="2020-10-26T11:01:15.715" v="317"/>
          <ac:spMkLst>
            <pc:docMk/>
            <pc:sldMk cId="2018935180" sldId="401"/>
            <ac:spMk id="22" creationId="{B5281F9F-53E4-4F3C-A0A2-9E4FBDEB305F}"/>
          </ac:spMkLst>
        </pc:spChg>
        <pc:spChg chg="mod">
          <ac:chgData name="david argoti" userId="99b383964ae850db" providerId="LiveId" clId="{9AD83AAE-DC47-4D71-B2E8-1D3E290A677D}" dt="2020-10-26T11:01:15.715" v="317"/>
          <ac:spMkLst>
            <pc:docMk/>
            <pc:sldMk cId="2018935180" sldId="401"/>
            <ac:spMk id="23" creationId="{E050D2D3-7ABE-4649-B19E-AEEF05BB13C2}"/>
          </ac:spMkLst>
        </pc:spChg>
        <pc:spChg chg="mod">
          <ac:chgData name="david argoti" userId="99b383964ae850db" providerId="LiveId" clId="{9AD83AAE-DC47-4D71-B2E8-1D3E290A677D}" dt="2020-10-26T11:01:15.715" v="317"/>
          <ac:spMkLst>
            <pc:docMk/>
            <pc:sldMk cId="2018935180" sldId="401"/>
            <ac:spMk id="25" creationId="{8537D756-8A16-4FAF-81F7-C0D8D9621AC2}"/>
          </ac:spMkLst>
        </pc:spChg>
        <pc:spChg chg="mod">
          <ac:chgData name="david argoti" userId="99b383964ae850db" providerId="LiveId" clId="{9AD83AAE-DC47-4D71-B2E8-1D3E290A677D}" dt="2020-10-26T11:01:15.715" v="317"/>
          <ac:spMkLst>
            <pc:docMk/>
            <pc:sldMk cId="2018935180" sldId="401"/>
            <ac:spMk id="26" creationId="{A354B9E4-0631-4A21-A0CB-05504A9E203E}"/>
          </ac:spMkLst>
        </pc:spChg>
        <pc:spChg chg="mod">
          <ac:chgData name="david argoti" userId="99b383964ae850db" providerId="LiveId" clId="{9AD83AAE-DC47-4D71-B2E8-1D3E290A677D}" dt="2020-10-26T11:01:15.715" v="317"/>
          <ac:spMkLst>
            <pc:docMk/>
            <pc:sldMk cId="2018935180" sldId="401"/>
            <ac:spMk id="28" creationId="{85884147-A51E-4B83-B040-6C705ACC43E0}"/>
          </ac:spMkLst>
        </pc:spChg>
        <pc:spChg chg="mod">
          <ac:chgData name="david argoti" userId="99b383964ae850db" providerId="LiveId" clId="{9AD83AAE-DC47-4D71-B2E8-1D3E290A677D}" dt="2020-10-26T11:01:15.715" v="317"/>
          <ac:spMkLst>
            <pc:docMk/>
            <pc:sldMk cId="2018935180" sldId="401"/>
            <ac:spMk id="29" creationId="{53BE735C-AE04-49ED-9959-9F77178BAB6C}"/>
          </ac:spMkLst>
        </pc:spChg>
        <pc:spChg chg="mod">
          <ac:chgData name="david argoti" userId="99b383964ae850db" providerId="LiveId" clId="{9AD83AAE-DC47-4D71-B2E8-1D3E290A677D}" dt="2020-10-26T11:01:15.715" v="317"/>
          <ac:spMkLst>
            <pc:docMk/>
            <pc:sldMk cId="2018935180" sldId="401"/>
            <ac:spMk id="31" creationId="{A839DAEE-FE9C-408D-93DD-2CAAEB3C58E0}"/>
          </ac:spMkLst>
        </pc:spChg>
        <pc:spChg chg="mod">
          <ac:chgData name="david argoti" userId="99b383964ae850db" providerId="LiveId" clId="{9AD83AAE-DC47-4D71-B2E8-1D3E290A677D}" dt="2020-10-26T11:01:15.715" v="317"/>
          <ac:spMkLst>
            <pc:docMk/>
            <pc:sldMk cId="2018935180" sldId="401"/>
            <ac:spMk id="32" creationId="{7976953A-3E28-4997-80EF-BEC868713265}"/>
          </ac:spMkLst>
        </pc:spChg>
        <pc:spChg chg="mod">
          <ac:chgData name="david argoti" userId="99b383964ae850db" providerId="LiveId" clId="{9AD83AAE-DC47-4D71-B2E8-1D3E290A677D}" dt="2020-10-26T11:01:15.715" v="317"/>
          <ac:spMkLst>
            <pc:docMk/>
            <pc:sldMk cId="2018935180" sldId="401"/>
            <ac:spMk id="34" creationId="{6EAA8003-E529-4058-A52F-76889523F484}"/>
          </ac:spMkLst>
        </pc:spChg>
        <pc:spChg chg="mod">
          <ac:chgData name="david argoti" userId="99b383964ae850db" providerId="LiveId" clId="{9AD83AAE-DC47-4D71-B2E8-1D3E290A677D}" dt="2020-10-26T11:01:15.715" v="317"/>
          <ac:spMkLst>
            <pc:docMk/>
            <pc:sldMk cId="2018935180" sldId="401"/>
            <ac:spMk id="35" creationId="{10791832-46F9-4676-8170-F5BADA4FD5AB}"/>
          </ac:spMkLst>
        </pc:spChg>
        <pc:spChg chg="mod">
          <ac:chgData name="david argoti" userId="99b383964ae850db" providerId="LiveId" clId="{9AD83AAE-DC47-4D71-B2E8-1D3E290A677D}" dt="2020-10-26T11:01:15.715" v="317"/>
          <ac:spMkLst>
            <pc:docMk/>
            <pc:sldMk cId="2018935180" sldId="401"/>
            <ac:spMk id="37" creationId="{0AE49D0B-34DC-4DAF-BE46-6C00C0E60253}"/>
          </ac:spMkLst>
        </pc:spChg>
        <pc:spChg chg="mod">
          <ac:chgData name="david argoti" userId="99b383964ae850db" providerId="LiveId" clId="{9AD83AAE-DC47-4D71-B2E8-1D3E290A677D}" dt="2020-10-26T11:01:15.715" v="317"/>
          <ac:spMkLst>
            <pc:docMk/>
            <pc:sldMk cId="2018935180" sldId="401"/>
            <ac:spMk id="38" creationId="{76D7413D-06F3-43F4-B276-4502F6CB1FE0}"/>
          </ac:spMkLst>
        </pc:spChg>
        <pc:spChg chg="mod">
          <ac:chgData name="david argoti" userId="99b383964ae850db" providerId="LiveId" clId="{9AD83AAE-DC47-4D71-B2E8-1D3E290A677D}" dt="2020-10-26T11:01:15.715" v="317"/>
          <ac:spMkLst>
            <pc:docMk/>
            <pc:sldMk cId="2018935180" sldId="401"/>
            <ac:spMk id="40" creationId="{756BF25E-5FB7-4BF1-B444-85F68ED29C0E}"/>
          </ac:spMkLst>
        </pc:spChg>
        <pc:spChg chg="mod">
          <ac:chgData name="david argoti" userId="99b383964ae850db" providerId="LiveId" clId="{9AD83AAE-DC47-4D71-B2E8-1D3E290A677D}" dt="2020-10-26T11:01:15.715" v="317"/>
          <ac:spMkLst>
            <pc:docMk/>
            <pc:sldMk cId="2018935180" sldId="401"/>
            <ac:spMk id="41" creationId="{BCE2B84A-AB49-46E1-A22B-2E38C388EBA9}"/>
          </ac:spMkLst>
        </pc:spChg>
        <pc:spChg chg="add mod">
          <ac:chgData name="david argoti" userId="99b383964ae850db" providerId="LiveId" clId="{9AD83AAE-DC47-4D71-B2E8-1D3E290A677D}" dt="2020-10-26T11:01:15.715" v="317"/>
          <ac:spMkLst>
            <pc:docMk/>
            <pc:sldMk cId="2018935180" sldId="401"/>
            <ac:spMk id="42" creationId="{12032AEC-8FB3-4EEF-BB37-5CD2F250FA47}"/>
          </ac:spMkLst>
        </pc:spChg>
        <pc:spChg chg="add mod">
          <ac:chgData name="david argoti" userId="99b383964ae850db" providerId="LiveId" clId="{9AD83AAE-DC47-4D71-B2E8-1D3E290A677D}" dt="2020-10-26T11:01:15.715" v="317"/>
          <ac:spMkLst>
            <pc:docMk/>
            <pc:sldMk cId="2018935180" sldId="401"/>
            <ac:spMk id="43" creationId="{5D2AE35B-0EC2-4961-ADB9-97CBCD0863F5}"/>
          </ac:spMkLst>
        </pc:spChg>
        <pc:spChg chg="add mod">
          <ac:chgData name="david argoti" userId="99b383964ae850db" providerId="LiveId" clId="{9AD83AAE-DC47-4D71-B2E8-1D3E290A677D}" dt="2020-10-26T11:01:15.715" v="317"/>
          <ac:spMkLst>
            <pc:docMk/>
            <pc:sldMk cId="2018935180" sldId="401"/>
            <ac:spMk id="44" creationId="{BA762403-DD3A-4A60-84FF-84588736793E}"/>
          </ac:spMkLst>
        </pc:spChg>
        <pc:spChg chg="add mod">
          <ac:chgData name="david argoti" userId="99b383964ae850db" providerId="LiveId" clId="{9AD83AAE-DC47-4D71-B2E8-1D3E290A677D}" dt="2020-10-26T11:01:15.715" v="317"/>
          <ac:spMkLst>
            <pc:docMk/>
            <pc:sldMk cId="2018935180" sldId="401"/>
            <ac:spMk id="45" creationId="{D1BC5BD6-2860-4BA6-B593-7EE882E40F54}"/>
          </ac:spMkLst>
        </pc:spChg>
        <pc:spChg chg="add mod">
          <ac:chgData name="david argoti" userId="99b383964ae850db" providerId="LiveId" clId="{9AD83AAE-DC47-4D71-B2E8-1D3E290A677D}" dt="2020-10-26T11:01:15.715" v="317"/>
          <ac:spMkLst>
            <pc:docMk/>
            <pc:sldMk cId="2018935180" sldId="401"/>
            <ac:spMk id="46" creationId="{1DA895F2-E3B8-4113-BE56-002A232A0F6C}"/>
          </ac:spMkLst>
        </pc:spChg>
        <pc:spChg chg="add mod">
          <ac:chgData name="david argoti" userId="99b383964ae850db" providerId="LiveId" clId="{9AD83AAE-DC47-4D71-B2E8-1D3E290A677D}" dt="2020-10-26T11:01:15.715" v="317"/>
          <ac:spMkLst>
            <pc:docMk/>
            <pc:sldMk cId="2018935180" sldId="401"/>
            <ac:spMk id="47" creationId="{DDF6D0DA-863D-4743-87AF-070A66C04455}"/>
          </ac:spMkLst>
        </pc:spChg>
        <pc:spChg chg="mod">
          <ac:chgData name="david argoti" userId="99b383964ae850db" providerId="LiveId" clId="{9AD83AAE-DC47-4D71-B2E8-1D3E290A677D}" dt="2020-10-26T11:01:15.715" v="317"/>
          <ac:spMkLst>
            <pc:docMk/>
            <pc:sldMk cId="2018935180" sldId="401"/>
            <ac:spMk id="49" creationId="{6D608797-886F-4E03-9011-A43316AB90C6}"/>
          </ac:spMkLst>
        </pc:spChg>
        <pc:spChg chg="mod">
          <ac:chgData name="david argoti" userId="99b383964ae850db" providerId="LiveId" clId="{9AD83AAE-DC47-4D71-B2E8-1D3E290A677D}" dt="2020-10-26T11:01:15.715" v="317"/>
          <ac:spMkLst>
            <pc:docMk/>
            <pc:sldMk cId="2018935180" sldId="401"/>
            <ac:spMk id="50" creationId="{165788D2-1EFD-4D78-BBA6-0D45624B6CD6}"/>
          </ac:spMkLst>
        </pc:spChg>
        <pc:grpChg chg="add mod">
          <ac:chgData name="david argoti" userId="99b383964ae850db" providerId="LiveId" clId="{9AD83AAE-DC47-4D71-B2E8-1D3E290A677D}" dt="2020-10-26T11:01:15.715" v="317"/>
          <ac:grpSpMkLst>
            <pc:docMk/>
            <pc:sldMk cId="2018935180" sldId="401"/>
            <ac:grpSpMk id="7" creationId="{08EAFEBA-C23C-4D7B-B87A-ECF0412DF376}"/>
          </ac:grpSpMkLst>
        </pc:grpChg>
        <pc:grpChg chg="add mod">
          <ac:chgData name="david argoti" userId="99b383964ae850db" providerId="LiveId" clId="{9AD83AAE-DC47-4D71-B2E8-1D3E290A677D}" dt="2020-10-26T11:01:15.715" v="317"/>
          <ac:grpSpMkLst>
            <pc:docMk/>
            <pc:sldMk cId="2018935180" sldId="401"/>
            <ac:grpSpMk id="15" creationId="{DD909424-0FAD-4176-B5EB-9AAEAEA298AE}"/>
          </ac:grpSpMkLst>
        </pc:grpChg>
        <pc:grpChg chg="add mod">
          <ac:chgData name="david argoti" userId="99b383964ae850db" providerId="LiveId" clId="{9AD83AAE-DC47-4D71-B2E8-1D3E290A677D}" dt="2020-10-26T11:01:15.715" v="317"/>
          <ac:grpSpMkLst>
            <pc:docMk/>
            <pc:sldMk cId="2018935180" sldId="401"/>
            <ac:grpSpMk id="19" creationId="{D69C8DA2-F583-4033-A360-E4F1F415A99E}"/>
          </ac:grpSpMkLst>
        </pc:grpChg>
        <pc:grpChg chg="add mod">
          <ac:chgData name="david argoti" userId="99b383964ae850db" providerId="LiveId" clId="{9AD83AAE-DC47-4D71-B2E8-1D3E290A677D}" dt="2020-10-26T11:01:15.715" v="317"/>
          <ac:grpSpMkLst>
            <pc:docMk/>
            <pc:sldMk cId="2018935180" sldId="401"/>
            <ac:grpSpMk id="27" creationId="{52EE6371-BB4D-49D5-93D9-6110A2FF4933}"/>
          </ac:grpSpMkLst>
        </pc:grpChg>
        <pc:grpChg chg="add mod">
          <ac:chgData name="david argoti" userId="99b383964ae850db" providerId="LiveId" clId="{9AD83AAE-DC47-4D71-B2E8-1D3E290A677D}" dt="2020-10-26T11:01:15.715" v="317"/>
          <ac:grpSpMkLst>
            <pc:docMk/>
            <pc:sldMk cId="2018935180" sldId="401"/>
            <ac:grpSpMk id="30" creationId="{44ECC8F4-4EA7-43DC-A108-0872D81EE159}"/>
          </ac:grpSpMkLst>
        </pc:grpChg>
        <pc:grpChg chg="add mod">
          <ac:chgData name="david argoti" userId="99b383964ae850db" providerId="LiveId" clId="{9AD83AAE-DC47-4D71-B2E8-1D3E290A677D}" dt="2020-10-26T11:01:15.715" v="317"/>
          <ac:grpSpMkLst>
            <pc:docMk/>
            <pc:sldMk cId="2018935180" sldId="401"/>
            <ac:grpSpMk id="33" creationId="{0C26D628-0479-48E2-A45E-CC5803C7D086}"/>
          </ac:grpSpMkLst>
        </pc:grpChg>
        <pc:grpChg chg="add mod">
          <ac:chgData name="david argoti" userId="99b383964ae850db" providerId="LiveId" clId="{9AD83AAE-DC47-4D71-B2E8-1D3E290A677D}" dt="2020-10-26T11:01:15.715" v="317"/>
          <ac:grpSpMkLst>
            <pc:docMk/>
            <pc:sldMk cId="2018935180" sldId="401"/>
            <ac:grpSpMk id="36" creationId="{A1CA8D20-4B0B-42E5-BD5A-7A60A919ECCB}"/>
          </ac:grpSpMkLst>
        </pc:grpChg>
        <pc:grpChg chg="add mod">
          <ac:chgData name="david argoti" userId="99b383964ae850db" providerId="LiveId" clId="{9AD83AAE-DC47-4D71-B2E8-1D3E290A677D}" dt="2020-10-26T11:01:15.715" v="317"/>
          <ac:grpSpMkLst>
            <pc:docMk/>
            <pc:sldMk cId="2018935180" sldId="401"/>
            <ac:grpSpMk id="39" creationId="{76523FB0-FB27-4364-A607-B47CEF995CA5}"/>
          </ac:grpSpMkLst>
        </pc:grpChg>
        <pc:grpChg chg="add mod">
          <ac:chgData name="david argoti" userId="99b383964ae850db" providerId="LiveId" clId="{9AD83AAE-DC47-4D71-B2E8-1D3E290A677D}" dt="2020-10-26T11:01:15.715" v="317"/>
          <ac:grpSpMkLst>
            <pc:docMk/>
            <pc:sldMk cId="2018935180" sldId="401"/>
            <ac:grpSpMk id="48" creationId="{8AE2D389-B36C-4A3C-92BD-2FB1A033CB02}"/>
          </ac:grpSpMkLst>
        </pc:grpChg>
        <pc:graphicFrameChg chg="del">
          <ac:chgData name="david argoti" userId="99b383964ae850db" providerId="LiveId" clId="{9AD83AAE-DC47-4D71-B2E8-1D3E290A677D}" dt="2020-10-26T11:01:14.634" v="316" actId="478"/>
          <ac:graphicFrameMkLst>
            <pc:docMk/>
            <pc:sldMk cId="2018935180" sldId="401"/>
            <ac:graphicFrameMk id="3" creationId="{434E854E-3A9D-429A-97B4-DC02842D12A0}"/>
          </ac:graphicFrameMkLst>
        </pc:graphicFrameChg>
        <pc:graphicFrameChg chg="del">
          <ac:chgData name="david argoti" userId="99b383964ae850db" providerId="LiveId" clId="{9AD83AAE-DC47-4D71-B2E8-1D3E290A677D}" dt="2020-10-26T11:01:14.634" v="316" actId="478"/>
          <ac:graphicFrameMkLst>
            <pc:docMk/>
            <pc:sldMk cId="2018935180" sldId="401"/>
            <ac:graphicFrameMk id="14" creationId="{84BFE79F-CDEB-4142-994C-8160346635E3}"/>
          </ac:graphicFrameMkLst>
        </pc:graphicFrameChg>
        <pc:picChg chg="del">
          <ac:chgData name="david argoti" userId="99b383964ae850db" providerId="LiveId" clId="{9AD83AAE-DC47-4D71-B2E8-1D3E290A677D}" dt="2020-10-26T11:01:14.634" v="316" actId="478"/>
          <ac:picMkLst>
            <pc:docMk/>
            <pc:sldMk cId="2018935180" sldId="401"/>
            <ac:picMk id="5" creationId="{CEE15125-1A24-4DBA-A8CC-256BC46B1321}"/>
          </ac:picMkLst>
        </pc:picChg>
        <pc:cxnChg chg="mod">
          <ac:chgData name="david argoti" userId="99b383964ae850db" providerId="LiveId" clId="{9AD83AAE-DC47-4D71-B2E8-1D3E290A677D}" dt="2020-10-26T11:01:15.715" v="317"/>
          <ac:cxnSpMkLst>
            <pc:docMk/>
            <pc:sldMk cId="2018935180" sldId="401"/>
            <ac:cxnSpMk id="8" creationId="{54A13487-8EF5-4DD2-9D45-C87F19D9BDD5}"/>
          </ac:cxnSpMkLst>
        </pc:cxnChg>
        <pc:cxnChg chg="mod">
          <ac:chgData name="david argoti" userId="99b383964ae850db" providerId="LiveId" clId="{9AD83AAE-DC47-4D71-B2E8-1D3E290A677D}" dt="2020-10-26T11:01:15.715" v="317"/>
          <ac:cxnSpMkLst>
            <pc:docMk/>
            <pc:sldMk cId="2018935180" sldId="401"/>
            <ac:cxnSpMk id="9" creationId="{88EF22E8-4461-486B-8201-B3B22B2EEF56}"/>
          </ac:cxnSpMkLst>
        </pc:cxnChg>
        <pc:cxnChg chg="mod">
          <ac:chgData name="david argoti" userId="99b383964ae850db" providerId="LiveId" clId="{9AD83AAE-DC47-4D71-B2E8-1D3E290A677D}" dt="2020-10-26T11:01:15.715" v="317"/>
          <ac:cxnSpMkLst>
            <pc:docMk/>
            <pc:sldMk cId="2018935180" sldId="401"/>
            <ac:cxnSpMk id="10" creationId="{D09B7F3F-884F-4D1C-9013-69FF5513514E}"/>
          </ac:cxnSpMkLst>
        </pc:cxnChg>
        <pc:cxnChg chg="mod">
          <ac:chgData name="david argoti" userId="99b383964ae850db" providerId="LiveId" clId="{9AD83AAE-DC47-4D71-B2E8-1D3E290A677D}" dt="2020-10-26T11:01:15.715" v="317"/>
          <ac:cxnSpMkLst>
            <pc:docMk/>
            <pc:sldMk cId="2018935180" sldId="401"/>
            <ac:cxnSpMk id="11" creationId="{F28095B4-E9A7-4716-9620-DBEC269B7948}"/>
          </ac:cxnSpMkLst>
        </pc:cxnChg>
        <pc:cxnChg chg="mod">
          <ac:chgData name="david argoti" userId="99b383964ae850db" providerId="LiveId" clId="{9AD83AAE-DC47-4D71-B2E8-1D3E290A677D}" dt="2020-10-26T11:01:15.715" v="317"/>
          <ac:cxnSpMkLst>
            <pc:docMk/>
            <pc:sldMk cId="2018935180" sldId="401"/>
            <ac:cxnSpMk id="12" creationId="{18ABF52D-0F44-423F-9BE9-374EA384BF14}"/>
          </ac:cxnSpMkLst>
        </pc:cxnChg>
        <pc:cxnChg chg="mod">
          <ac:chgData name="david argoti" userId="99b383964ae850db" providerId="LiveId" clId="{9AD83AAE-DC47-4D71-B2E8-1D3E290A677D}" dt="2020-10-26T11:01:15.715" v="317"/>
          <ac:cxnSpMkLst>
            <pc:docMk/>
            <pc:sldMk cId="2018935180" sldId="401"/>
            <ac:cxnSpMk id="13" creationId="{1C3FBD6D-7947-46E8-A1C8-13E82818206C}"/>
          </ac:cxnSpMkLst>
        </pc:cxnChg>
      </pc:sldChg>
      <pc:sldChg chg="addSp delSp modSp add mod">
        <pc:chgData name="david argoti" userId="99b383964ae850db" providerId="LiveId" clId="{9AD83AAE-DC47-4D71-B2E8-1D3E290A677D}" dt="2020-10-26T11:23:29.050" v="566" actId="1076"/>
        <pc:sldMkLst>
          <pc:docMk/>
          <pc:sldMk cId="3301374632" sldId="402"/>
        </pc:sldMkLst>
        <pc:spChg chg="add mod">
          <ac:chgData name="david argoti" userId="99b383964ae850db" providerId="LiveId" clId="{9AD83AAE-DC47-4D71-B2E8-1D3E290A677D}" dt="2020-10-26T11:10:35.503" v="430" actId="108"/>
          <ac:spMkLst>
            <pc:docMk/>
            <pc:sldMk cId="3301374632" sldId="402"/>
            <ac:spMk id="6" creationId="{A4E2B497-0087-4215-AB6E-2D556D59E5DF}"/>
          </ac:spMkLst>
        </pc:spChg>
        <pc:spChg chg="mod">
          <ac:chgData name="david argoti" userId="99b383964ae850db" providerId="LiveId" clId="{9AD83AAE-DC47-4D71-B2E8-1D3E290A677D}" dt="2020-10-26T11:03:52.993" v="320"/>
          <ac:spMkLst>
            <pc:docMk/>
            <pc:sldMk cId="3301374632" sldId="402"/>
            <ac:spMk id="8" creationId="{203A376C-FE39-4D7F-9A0D-F8467323EC49}"/>
          </ac:spMkLst>
        </pc:spChg>
        <pc:spChg chg="mod">
          <ac:chgData name="david argoti" userId="99b383964ae850db" providerId="LiveId" clId="{9AD83AAE-DC47-4D71-B2E8-1D3E290A677D}" dt="2020-10-26T11:03:52.993" v="320"/>
          <ac:spMkLst>
            <pc:docMk/>
            <pc:sldMk cId="3301374632" sldId="402"/>
            <ac:spMk id="9" creationId="{0BE86C12-A877-4FE9-9D19-6099ABF63A34}"/>
          </ac:spMkLst>
        </pc:spChg>
        <pc:spChg chg="mod">
          <ac:chgData name="david argoti" userId="99b383964ae850db" providerId="LiveId" clId="{9AD83AAE-DC47-4D71-B2E8-1D3E290A677D}" dt="2020-10-26T11:03:52.993" v="320"/>
          <ac:spMkLst>
            <pc:docMk/>
            <pc:sldMk cId="3301374632" sldId="402"/>
            <ac:spMk id="10" creationId="{738ECC3C-3CC5-42DF-B099-8FC287146429}"/>
          </ac:spMkLst>
        </pc:spChg>
        <pc:spChg chg="mod">
          <ac:chgData name="david argoti" userId="99b383964ae850db" providerId="LiveId" clId="{9AD83AAE-DC47-4D71-B2E8-1D3E290A677D}" dt="2020-10-26T11:03:52.993" v="320"/>
          <ac:spMkLst>
            <pc:docMk/>
            <pc:sldMk cId="3301374632" sldId="402"/>
            <ac:spMk id="11" creationId="{B208AC02-3144-40E5-8E70-9F6E91E3E6CA}"/>
          </ac:spMkLst>
        </pc:spChg>
        <pc:spChg chg="mod">
          <ac:chgData name="david argoti" userId="99b383964ae850db" providerId="LiveId" clId="{9AD83AAE-DC47-4D71-B2E8-1D3E290A677D}" dt="2020-10-26T11:03:52.993" v="320"/>
          <ac:spMkLst>
            <pc:docMk/>
            <pc:sldMk cId="3301374632" sldId="402"/>
            <ac:spMk id="12" creationId="{5C2B4761-5229-441E-AD8C-E1A8646A29A8}"/>
          </ac:spMkLst>
        </pc:spChg>
        <pc:spChg chg="mod">
          <ac:chgData name="david argoti" userId="99b383964ae850db" providerId="LiveId" clId="{9AD83AAE-DC47-4D71-B2E8-1D3E290A677D}" dt="2020-10-26T11:03:52.993" v="320"/>
          <ac:spMkLst>
            <pc:docMk/>
            <pc:sldMk cId="3301374632" sldId="402"/>
            <ac:spMk id="13" creationId="{33FFCADD-F24D-43C3-8BAD-FC5BAD9DAEBC}"/>
          </ac:spMkLst>
        </pc:spChg>
        <pc:spChg chg="add mod">
          <ac:chgData name="david argoti" userId="99b383964ae850db" providerId="LiveId" clId="{9AD83AAE-DC47-4D71-B2E8-1D3E290A677D}" dt="2020-10-26T11:04:44.615" v="344" actId="1076"/>
          <ac:spMkLst>
            <pc:docMk/>
            <pc:sldMk cId="3301374632" sldId="402"/>
            <ac:spMk id="15" creationId="{1CAE1172-B811-4270-BDCA-909F16E2F6ED}"/>
          </ac:spMkLst>
        </pc:spChg>
        <pc:spChg chg="add del mod">
          <ac:chgData name="david argoti" userId="99b383964ae850db" providerId="LiveId" clId="{9AD83AAE-DC47-4D71-B2E8-1D3E290A677D}" dt="2020-10-26T11:21:51.294" v="541" actId="478"/>
          <ac:spMkLst>
            <pc:docMk/>
            <pc:sldMk cId="3301374632" sldId="402"/>
            <ac:spMk id="16" creationId="{741D75EB-CDB4-4363-8137-437CC19546E9}"/>
          </ac:spMkLst>
        </pc:spChg>
        <pc:spChg chg="mod topLvl">
          <ac:chgData name="david argoti" userId="99b383964ae850db" providerId="LiveId" clId="{9AD83AAE-DC47-4D71-B2E8-1D3E290A677D}" dt="2020-10-26T11:07:40.414" v="386" actId="123"/>
          <ac:spMkLst>
            <pc:docMk/>
            <pc:sldMk cId="3301374632" sldId="402"/>
            <ac:spMk id="18" creationId="{98F9D2B4-2CE7-4786-86E3-169050FF696C}"/>
          </ac:spMkLst>
        </pc:spChg>
        <pc:spChg chg="del mod topLvl">
          <ac:chgData name="david argoti" userId="99b383964ae850db" providerId="LiveId" clId="{9AD83AAE-DC47-4D71-B2E8-1D3E290A677D}" dt="2020-10-26T11:06:39.225" v="363" actId="478"/>
          <ac:spMkLst>
            <pc:docMk/>
            <pc:sldMk cId="3301374632" sldId="402"/>
            <ac:spMk id="19" creationId="{97AE8D05-85E7-404B-89BD-57EB165E7FF9}"/>
          </ac:spMkLst>
        </pc:spChg>
        <pc:spChg chg="add mod">
          <ac:chgData name="david argoti" userId="99b383964ae850db" providerId="LiveId" clId="{9AD83AAE-DC47-4D71-B2E8-1D3E290A677D}" dt="2020-10-26T11:10:18.190" v="428" actId="1076"/>
          <ac:spMkLst>
            <pc:docMk/>
            <pc:sldMk cId="3301374632" sldId="402"/>
            <ac:spMk id="20" creationId="{4DB0BF66-4A2B-4682-94C5-144B05B19D2B}"/>
          </ac:spMkLst>
        </pc:spChg>
        <pc:spChg chg="mod">
          <ac:chgData name="david argoti" userId="99b383964ae850db" providerId="LiveId" clId="{9AD83AAE-DC47-4D71-B2E8-1D3E290A677D}" dt="2020-10-26T11:03:52.993" v="320"/>
          <ac:spMkLst>
            <pc:docMk/>
            <pc:sldMk cId="3301374632" sldId="402"/>
            <ac:spMk id="22" creationId="{2CC5520A-C124-4821-A0FF-799180C03A71}"/>
          </ac:spMkLst>
        </pc:spChg>
        <pc:spChg chg="mod">
          <ac:chgData name="david argoti" userId="99b383964ae850db" providerId="LiveId" clId="{9AD83AAE-DC47-4D71-B2E8-1D3E290A677D}" dt="2020-10-26T11:03:52.993" v="320"/>
          <ac:spMkLst>
            <pc:docMk/>
            <pc:sldMk cId="3301374632" sldId="402"/>
            <ac:spMk id="23" creationId="{BF4EA783-0652-42A4-9DD5-31909FF0EFEE}"/>
          </ac:spMkLst>
        </pc:spChg>
        <pc:spChg chg="add mod">
          <ac:chgData name="david argoti" userId="99b383964ae850db" providerId="LiveId" clId="{9AD83AAE-DC47-4D71-B2E8-1D3E290A677D}" dt="2020-10-26T11:04:35.673" v="343" actId="1037"/>
          <ac:spMkLst>
            <pc:docMk/>
            <pc:sldMk cId="3301374632" sldId="402"/>
            <ac:spMk id="25" creationId="{082564FB-ADDB-4445-AF46-8906A3BD3E91}"/>
          </ac:spMkLst>
        </pc:spChg>
        <pc:spChg chg="add mod">
          <ac:chgData name="david argoti" userId="99b383964ae850db" providerId="LiveId" clId="{9AD83AAE-DC47-4D71-B2E8-1D3E290A677D}" dt="2020-10-26T11:15:32.605" v="485" actId="1076"/>
          <ac:spMkLst>
            <pc:docMk/>
            <pc:sldMk cId="3301374632" sldId="402"/>
            <ac:spMk id="26" creationId="{59A21A4F-41F1-4756-9011-ED5A29B08893}"/>
          </ac:spMkLst>
        </pc:spChg>
        <pc:spChg chg="add mod">
          <ac:chgData name="david argoti" userId="99b383964ae850db" providerId="LiveId" clId="{9AD83AAE-DC47-4D71-B2E8-1D3E290A677D}" dt="2020-10-26T11:08:57.008" v="410" actId="404"/>
          <ac:spMkLst>
            <pc:docMk/>
            <pc:sldMk cId="3301374632" sldId="402"/>
            <ac:spMk id="27" creationId="{DFB24FFE-96A3-400F-83C1-D439FDAE90F8}"/>
          </ac:spMkLst>
        </pc:spChg>
        <pc:spChg chg="mod">
          <ac:chgData name="david argoti" userId="99b383964ae850db" providerId="LiveId" clId="{9AD83AAE-DC47-4D71-B2E8-1D3E290A677D}" dt="2020-10-26T11:03:52.993" v="320"/>
          <ac:spMkLst>
            <pc:docMk/>
            <pc:sldMk cId="3301374632" sldId="402"/>
            <ac:spMk id="29" creationId="{33AAA6D9-6618-4799-9AAD-F51AFC5CC29C}"/>
          </ac:spMkLst>
        </pc:spChg>
        <pc:spChg chg="mod">
          <ac:chgData name="david argoti" userId="99b383964ae850db" providerId="LiveId" clId="{9AD83AAE-DC47-4D71-B2E8-1D3E290A677D}" dt="2020-10-26T11:03:52.993" v="320"/>
          <ac:spMkLst>
            <pc:docMk/>
            <pc:sldMk cId="3301374632" sldId="402"/>
            <ac:spMk id="30" creationId="{CF639E42-CE6F-4486-A599-8F6CF5E35A25}"/>
          </ac:spMkLst>
        </pc:spChg>
        <pc:spChg chg="add mod">
          <ac:chgData name="david argoti" userId="99b383964ae850db" providerId="LiveId" clId="{9AD83AAE-DC47-4D71-B2E8-1D3E290A677D}" dt="2020-10-26T11:05:20.185" v="351" actId="1076"/>
          <ac:spMkLst>
            <pc:docMk/>
            <pc:sldMk cId="3301374632" sldId="402"/>
            <ac:spMk id="31" creationId="{C127C11C-F637-447B-AF34-648B44AF395B}"/>
          </ac:spMkLst>
        </pc:spChg>
        <pc:spChg chg="add del mod">
          <ac:chgData name="david argoti" userId="99b383964ae850db" providerId="LiveId" clId="{9AD83AAE-DC47-4D71-B2E8-1D3E290A677D}" dt="2020-10-26T11:10:48.624" v="431" actId="478"/>
          <ac:spMkLst>
            <pc:docMk/>
            <pc:sldMk cId="3301374632" sldId="402"/>
            <ac:spMk id="32" creationId="{6663A850-53B8-4143-9A4B-15FFBDC9F8CD}"/>
          </ac:spMkLst>
        </pc:spChg>
        <pc:spChg chg="mod">
          <ac:chgData name="david argoti" userId="99b383964ae850db" providerId="LiveId" clId="{9AD83AAE-DC47-4D71-B2E8-1D3E290A677D}" dt="2020-10-26T11:10:49.962" v="432" actId="6549"/>
          <ac:spMkLst>
            <pc:docMk/>
            <pc:sldMk cId="3301374632" sldId="402"/>
            <ac:spMk id="34" creationId="{A0CCB52C-87E7-4EFF-A511-2DAA32A10A91}"/>
          </ac:spMkLst>
        </pc:spChg>
        <pc:spChg chg="mod">
          <ac:chgData name="david argoti" userId="99b383964ae850db" providerId="LiveId" clId="{9AD83AAE-DC47-4D71-B2E8-1D3E290A677D}" dt="2020-10-26T11:03:52.993" v="320"/>
          <ac:spMkLst>
            <pc:docMk/>
            <pc:sldMk cId="3301374632" sldId="402"/>
            <ac:spMk id="35" creationId="{844854CC-D4B0-4558-B9E0-D106D3E685E8}"/>
          </ac:spMkLst>
        </pc:spChg>
        <pc:spChg chg="add del mod">
          <ac:chgData name="david argoti" userId="99b383964ae850db" providerId="LiveId" clId="{9AD83AAE-DC47-4D71-B2E8-1D3E290A677D}" dt="2020-10-26T11:09:07.444" v="412" actId="478"/>
          <ac:spMkLst>
            <pc:docMk/>
            <pc:sldMk cId="3301374632" sldId="402"/>
            <ac:spMk id="36" creationId="{5001EB8A-0A2F-4527-962A-95475EDC0B35}"/>
          </ac:spMkLst>
        </pc:spChg>
        <pc:spChg chg="mod">
          <ac:chgData name="david argoti" userId="99b383964ae850db" providerId="LiveId" clId="{9AD83AAE-DC47-4D71-B2E8-1D3E290A677D}" dt="2020-10-26T11:03:52.993" v="320"/>
          <ac:spMkLst>
            <pc:docMk/>
            <pc:sldMk cId="3301374632" sldId="402"/>
            <ac:spMk id="38" creationId="{4DA5A121-EFC7-494E-805A-701BDB1043F9}"/>
          </ac:spMkLst>
        </pc:spChg>
        <pc:spChg chg="mod">
          <ac:chgData name="david argoti" userId="99b383964ae850db" providerId="LiveId" clId="{9AD83AAE-DC47-4D71-B2E8-1D3E290A677D}" dt="2020-10-26T11:03:52.993" v="320"/>
          <ac:spMkLst>
            <pc:docMk/>
            <pc:sldMk cId="3301374632" sldId="402"/>
            <ac:spMk id="39" creationId="{31CD00D9-7BC4-4BA1-88B2-08A97C80B0DA}"/>
          </ac:spMkLst>
        </pc:spChg>
        <pc:spChg chg="add mod">
          <ac:chgData name="david argoti" userId="99b383964ae850db" providerId="LiveId" clId="{9AD83AAE-DC47-4D71-B2E8-1D3E290A677D}" dt="2020-10-26T11:03:58.296" v="321" actId="14100"/>
          <ac:spMkLst>
            <pc:docMk/>
            <pc:sldMk cId="3301374632" sldId="402"/>
            <ac:spMk id="40" creationId="{E0455FD1-3141-4A75-BEF1-B4108E17E759}"/>
          </ac:spMkLst>
        </pc:spChg>
        <pc:spChg chg="add del mod">
          <ac:chgData name="david argoti" userId="99b383964ae850db" providerId="LiveId" clId="{9AD83AAE-DC47-4D71-B2E8-1D3E290A677D}" dt="2020-10-26T11:12:15.176" v="457" actId="478"/>
          <ac:spMkLst>
            <pc:docMk/>
            <pc:sldMk cId="3301374632" sldId="402"/>
            <ac:spMk id="41" creationId="{54546E6F-5C23-47A7-90C4-D84DE32C24A4}"/>
          </ac:spMkLst>
        </pc:spChg>
        <pc:spChg chg="mod">
          <ac:chgData name="david argoti" userId="99b383964ae850db" providerId="LiveId" clId="{9AD83AAE-DC47-4D71-B2E8-1D3E290A677D}" dt="2020-10-26T11:03:52.993" v="320"/>
          <ac:spMkLst>
            <pc:docMk/>
            <pc:sldMk cId="3301374632" sldId="402"/>
            <ac:spMk id="43" creationId="{BEFE6B57-2556-48F2-B682-D2A21A38C0DD}"/>
          </ac:spMkLst>
        </pc:spChg>
        <pc:spChg chg="mod">
          <ac:chgData name="david argoti" userId="99b383964ae850db" providerId="LiveId" clId="{9AD83AAE-DC47-4D71-B2E8-1D3E290A677D}" dt="2020-10-26T11:03:52.993" v="320"/>
          <ac:spMkLst>
            <pc:docMk/>
            <pc:sldMk cId="3301374632" sldId="402"/>
            <ac:spMk id="44" creationId="{32DAB176-45CE-4EEB-B87F-6A9573BCA3CE}"/>
          </ac:spMkLst>
        </pc:spChg>
        <pc:spChg chg="add mod">
          <ac:chgData name="david argoti" userId="99b383964ae850db" providerId="LiveId" clId="{9AD83AAE-DC47-4D71-B2E8-1D3E290A677D}" dt="2020-10-26T11:05:35.013" v="354" actId="1076"/>
          <ac:spMkLst>
            <pc:docMk/>
            <pc:sldMk cId="3301374632" sldId="402"/>
            <ac:spMk id="45" creationId="{8A219F77-8BEA-43F9-9660-5EE1C6A4FAF0}"/>
          </ac:spMkLst>
        </pc:spChg>
        <pc:spChg chg="add del mod">
          <ac:chgData name="david argoti" userId="99b383964ae850db" providerId="LiveId" clId="{9AD83AAE-DC47-4D71-B2E8-1D3E290A677D}" dt="2020-10-26T11:14:42.941" v="479" actId="478"/>
          <ac:spMkLst>
            <pc:docMk/>
            <pc:sldMk cId="3301374632" sldId="402"/>
            <ac:spMk id="46" creationId="{C77D04AE-CA77-442C-8F4F-D6615EF54878}"/>
          </ac:spMkLst>
        </pc:spChg>
        <pc:spChg chg="add mod">
          <ac:chgData name="david argoti" userId="99b383964ae850db" providerId="LiveId" clId="{9AD83AAE-DC47-4D71-B2E8-1D3E290A677D}" dt="2020-10-26T11:04:44.615" v="344" actId="1076"/>
          <ac:spMkLst>
            <pc:docMk/>
            <pc:sldMk cId="3301374632" sldId="402"/>
            <ac:spMk id="47" creationId="{399386C2-D85C-4430-9F8D-8D99C35D09A7}"/>
          </ac:spMkLst>
        </pc:spChg>
        <pc:spChg chg="add del mod">
          <ac:chgData name="david argoti" userId="99b383964ae850db" providerId="LiveId" clId="{9AD83AAE-DC47-4D71-B2E8-1D3E290A677D}" dt="2020-10-26T11:19:08.141" v="522" actId="478"/>
          <ac:spMkLst>
            <pc:docMk/>
            <pc:sldMk cId="3301374632" sldId="402"/>
            <ac:spMk id="48" creationId="{63C29B30-DEFE-4CDA-8E0D-2061560B438B}"/>
          </ac:spMkLst>
        </pc:spChg>
        <pc:spChg chg="add del mod">
          <ac:chgData name="david argoti" userId="99b383964ae850db" providerId="LiveId" clId="{9AD83AAE-DC47-4D71-B2E8-1D3E290A677D}" dt="2020-10-26T11:15:11.825" v="481" actId="478"/>
          <ac:spMkLst>
            <pc:docMk/>
            <pc:sldMk cId="3301374632" sldId="402"/>
            <ac:spMk id="49" creationId="{8BE8F22E-44E5-45A3-9703-267AB93F00D5}"/>
          </ac:spMkLst>
        </pc:spChg>
        <pc:spChg chg="add del mod">
          <ac:chgData name="david argoti" userId="99b383964ae850db" providerId="LiveId" clId="{9AD83AAE-DC47-4D71-B2E8-1D3E290A677D}" dt="2020-10-26T11:19:50.689" v="528" actId="478"/>
          <ac:spMkLst>
            <pc:docMk/>
            <pc:sldMk cId="3301374632" sldId="402"/>
            <ac:spMk id="50" creationId="{62101A2F-7A75-44C3-BC9F-F4E7C4EB4F54}"/>
          </ac:spMkLst>
        </pc:spChg>
        <pc:spChg chg="add del mod">
          <ac:chgData name="david argoti" userId="99b383964ae850db" providerId="LiveId" clId="{9AD83AAE-DC47-4D71-B2E8-1D3E290A677D}" dt="2020-10-26T11:20:33.268" v="536" actId="478"/>
          <ac:spMkLst>
            <pc:docMk/>
            <pc:sldMk cId="3301374632" sldId="402"/>
            <ac:spMk id="51" creationId="{1955B0B7-3F1A-457E-8148-53D0D59839CB}"/>
          </ac:spMkLst>
        </pc:spChg>
        <pc:spChg chg="add mod">
          <ac:chgData name="david argoti" userId="99b383964ae850db" providerId="LiveId" clId="{9AD83AAE-DC47-4D71-B2E8-1D3E290A677D}" dt="2020-10-26T11:10:13.354" v="427" actId="1076"/>
          <ac:spMkLst>
            <pc:docMk/>
            <pc:sldMk cId="3301374632" sldId="402"/>
            <ac:spMk id="55" creationId="{DD715819-0737-4ED0-B9F6-B2C738D2C5B6}"/>
          </ac:spMkLst>
        </pc:spChg>
        <pc:spChg chg="add del">
          <ac:chgData name="david argoti" userId="99b383964ae850db" providerId="LiveId" clId="{9AD83AAE-DC47-4D71-B2E8-1D3E290A677D}" dt="2020-10-26T11:09:16.293" v="415" actId="22"/>
          <ac:spMkLst>
            <pc:docMk/>
            <pc:sldMk cId="3301374632" sldId="402"/>
            <ac:spMk id="57" creationId="{DDAD5447-DEF7-4DAD-AB54-DFCACD9F38B6}"/>
          </ac:spMkLst>
        </pc:spChg>
        <pc:spChg chg="add del">
          <ac:chgData name="david argoti" userId="99b383964ae850db" providerId="LiveId" clId="{9AD83AAE-DC47-4D71-B2E8-1D3E290A677D}" dt="2020-10-26T11:09:16.293" v="415" actId="22"/>
          <ac:spMkLst>
            <pc:docMk/>
            <pc:sldMk cId="3301374632" sldId="402"/>
            <ac:spMk id="59" creationId="{3D8228BD-31C3-4D8D-9229-23490D58AAE1}"/>
          </ac:spMkLst>
        </pc:spChg>
        <pc:spChg chg="add mod">
          <ac:chgData name="david argoti" userId="99b383964ae850db" providerId="LiveId" clId="{9AD83AAE-DC47-4D71-B2E8-1D3E290A677D}" dt="2020-10-26T11:10:02.311" v="424" actId="1076"/>
          <ac:spMkLst>
            <pc:docMk/>
            <pc:sldMk cId="3301374632" sldId="402"/>
            <ac:spMk id="61" creationId="{3CED7B2E-59EA-4643-A3AF-F608C0ECC86F}"/>
          </ac:spMkLst>
        </pc:spChg>
        <pc:spChg chg="add mod">
          <ac:chgData name="david argoti" userId="99b383964ae850db" providerId="LiveId" clId="{9AD83AAE-DC47-4D71-B2E8-1D3E290A677D}" dt="2020-10-26T11:10:31.548" v="429" actId="108"/>
          <ac:spMkLst>
            <pc:docMk/>
            <pc:sldMk cId="3301374632" sldId="402"/>
            <ac:spMk id="63" creationId="{CB40855E-E496-4C14-8FB0-E0C7336A2B63}"/>
          </ac:spMkLst>
        </pc:spChg>
        <pc:spChg chg="add del">
          <ac:chgData name="david argoti" userId="99b383964ae850db" providerId="LiveId" clId="{9AD83AAE-DC47-4D71-B2E8-1D3E290A677D}" dt="2020-10-26T11:10:54.342" v="435" actId="22"/>
          <ac:spMkLst>
            <pc:docMk/>
            <pc:sldMk cId="3301374632" sldId="402"/>
            <ac:spMk id="65" creationId="{4469633B-343A-4E48-ABB1-EF525A178102}"/>
          </ac:spMkLst>
        </pc:spChg>
        <pc:spChg chg="add mod">
          <ac:chgData name="david argoti" userId="99b383964ae850db" providerId="LiveId" clId="{9AD83AAE-DC47-4D71-B2E8-1D3E290A677D}" dt="2020-10-26T11:11:23.253" v="445" actId="20577"/>
          <ac:spMkLst>
            <pc:docMk/>
            <pc:sldMk cId="3301374632" sldId="402"/>
            <ac:spMk id="67" creationId="{A47CCF99-F84B-4BE3-8C37-D27F68C692D9}"/>
          </ac:spMkLst>
        </pc:spChg>
        <pc:spChg chg="add mod">
          <ac:chgData name="david argoti" userId="99b383964ae850db" providerId="LiveId" clId="{9AD83AAE-DC47-4D71-B2E8-1D3E290A677D}" dt="2020-10-26T11:23:29.050" v="566" actId="1076"/>
          <ac:spMkLst>
            <pc:docMk/>
            <pc:sldMk cId="3301374632" sldId="402"/>
            <ac:spMk id="69" creationId="{4B109623-F5A2-4C10-830D-2852994E7FE7}"/>
          </ac:spMkLst>
        </pc:spChg>
        <pc:spChg chg="add mod">
          <ac:chgData name="david argoti" userId="99b383964ae850db" providerId="LiveId" clId="{9AD83AAE-DC47-4D71-B2E8-1D3E290A677D}" dt="2020-10-26T11:13:14.829" v="473" actId="1076"/>
          <ac:spMkLst>
            <pc:docMk/>
            <pc:sldMk cId="3301374632" sldId="402"/>
            <ac:spMk id="71" creationId="{EDF8BA26-B2B1-4CB5-9082-333E604F84F8}"/>
          </ac:spMkLst>
        </pc:spChg>
        <pc:spChg chg="add mod">
          <ac:chgData name="david argoti" userId="99b383964ae850db" providerId="LiveId" clId="{9AD83AAE-DC47-4D71-B2E8-1D3E290A677D}" dt="2020-10-26T11:13:24.186" v="475" actId="1076"/>
          <ac:spMkLst>
            <pc:docMk/>
            <pc:sldMk cId="3301374632" sldId="402"/>
            <ac:spMk id="73" creationId="{F9E6DA5F-C6F0-4FB7-885B-5C5DAED5F8B4}"/>
          </ac:spMkLst>
        </pc:spChg>
        <pc:spChg chg="add mod">
          <ac:chgData name="david argoti" userId="99b383964ae850db" providerId="LiveId" clId="{9AD83AAE-DC47-4D71-B2E8-1D3E290A677D}" dt="2020-10-26T11:14:48.265" v="480" actId="1076"/>
          <ac:spMkLst>
            <pc:docMk/>
            <pc:sldMk cId="3301374632" sldId="402"/>
            <ac:spMk id="75" creationId="{77ECB943-4F70-4C00-99C3-28C85EC17B96}"/>
          </ac:spMkLst>
        </pc:spChg>
        <pc:spChg chg="add mod">
          <ac:chgData name="david argoti" userId="99b383964ae850db" providerId="LiveId" clId="{9AD83AAE-DC47-4D71-B2E8-1D3E290A677D}" dt="2020-10-26T11:15:32.605" v="485" actId="1076"/>
          <ac:spMkLst>
            <pc:docMk/>
            <pc:sldMk cId="3301374632" sldId="402"/>
            <ac:spMk id="77" creationId="{734118FF-A25D-41E7-8F75-A3DEF1D60E7A}"/>
          </ac:spMkLst>
        </pc:spChg>
        <pc:spChg chg="add mod">
          <ac:chgData name="david argoti" userId="99b383964ae850db" providerId="LiveId" clId="{9AD83AAE-DC47-4D71-B2E8-1D3E290A677D}" dt="2020-10-26T11:19:22.042" v="527" actId="207"/>
          <ac:spMkLst>
            <pc:docMk/>
            <pc:sldMk cId="3301374632" sldId="402"/>
            <ac:spMk id="79" creationId="{E54C9999-3404-4CD6-A162-58D9DE1A6484}"/>
          </ac:spMkLst>
        </pc:spChg>
        <pc:spChg chg="add mod">
          <ac:chgData name="david argoti" userId="99b383964ae850db" providerId="LiveId" clId="{9AD83AAE-DC47-4D71-B2E8-1D3E290A677D}" dt="2020-10-26T11:20:23.532" v="535" actId="1076"/>
          <ac:spMkLst>
            <pc:docMk/>
            <pc:sldMk cId="3301374632" sldId="402"/>
            <ac:spMk id="81" creationId="{BAC856AA-EF79-4C70-8D8B-5D558D7DEBC8}"/>
          </ac:spMkLst>
        </pc:spChg>
        <pc:spChg chg="add mod">
          <ac:chgData name="david argoti" userId="99b383964ae850db" providerId="LiveId" clId="{9AD83AAE-DC47-4D71-B2E8-1D3E290A677D}" dt="2020-10-26T11:20:49.332" v="540" actId="207"/>
          <ac:spMkLst>
            <pc:docMk/>
            <pc:sldMk cId="3301374632" sldId="402"/>
            <ac:spMk id="83" creationId="{5B4A6BB3-9BA4-4D86-A521-4252D1C480B3}"/>
          </ac:spMkLst>
        </pc:spChg>
        <pc:spChg chg="add mod">
          <ac:chgData name="david argoti" userId="99b383964ae850db" providerId="LiveId" clId="{9AD83AAE-DC47-4D71-B2E8-1D3E290A677D}" dt="2020-10-26T11:22:03.690" v="553" actId="20577"/>
          <ac:spMkLst>
            <pc:docMk/>
            <pc:sldMk cId="3301374632" sldId="402"/>
            <ac:spMk id="85" creationId="{461A6CCD-FFEC-46C5-9E3F-75CB27CC0C5C}"/>
          </ac:spMkLst>
        </pc:spChg>
        <pc:grpChg chg="add mod">
          <ac:chgData name="david argoti" userId="99b383964ae850db" providerId="LiveId" clId="{9AD83AAE-DC47-4D71-B2E8-1D3E290A677D}" dt="2020-10-26T11:19:12.296" v="525" actId="1076"/>
          <ac:grpSpMkLst>
            <pc:docMk/>
            <pc:sldMk cId="3301374632" sldId="402"/>
            <ac:grpSpMk id="7" creationId="{54E1C32A-A2E4-43CC-99B6-1DE65FB03119}"/>
          </ac:grpSpMkLst>
        </pc:grpChg>
        <pc:grpChg chg="add del mod">
          <ac:chgData name="david argoti" userId="99b383964ae850db" providerId="LiveId" clId="{9AD83AAE-DC47-4D71-B2E8-1D3E290A677D}" dt="2020-10-26T11:06:39.225" v="363" actId="478"/>
          <ac:grpSpMkLst>
            <pc:docMk/>
            <pc:sldMk cId="3301374632" sldId="402"/>
            <ac:grpSpMk id="17" creationId="{08B46C1A-2DAB-42E4-9636-C93881248187}"/>
          </ac:grpSpMkLst>
        </pc:grpChg>
        <pc:grpChg chg="add del mod">
          <ac:chgData name="david argoti" userId="99b383964ae850db" providerId="LiveId" clId="{9AD83AAE-DC47-4D71-B2E8-1D3E290A677D}" dt="2020-10-26T11:06:55.904" v="374" actId="478"/>
          <ac:grpSpMkLst>
            <pc:docMk/>
            <pc:sldMk cId="3301374632" sldId="402"/>
            <ac:grpSpMk id="21" creationId="{10669D08-2098-43AC-8CF2-1E0158E1234B}"/>
          </ac:grpSpMkLst>
        </pc:grpChg>
        <pc:grpChg chg="add del mod">
          <ac:chgData name="david argoti" userId="99b383964ae850db" providerId="LiveId" clId="{9AD83AAE-DC47-4D71-B2E8-1D3E290A677D}" dt="2020-10-26T11:07:59.611" v="388" actId="478"/>
          <ac:grpSpMkLst>
            <pc:docMk/>
            <pc:sldMk cId="3301374632" sldId="402"/>
            <ac:grpSpMk id="28" creationId="{3BE35E4F-3943-448D-A634-75EBB4D5F468}"/>
          </ac:grpSpMkLst>
        </pc:grpChg>
        <pc:grpChg chg="add del mod">
          <ac:chgData name="david argoti" userId="99b383964ae850db" providerId="LiveId" clId="{9AD83AAE-DC47-4D71-B2E8-1D3E290A677D}" dt="2020-10-26T11:10:52.252" v="433" actId="478"/>
          <ac:grpSpMkLst>
            <pc:docMk/>
            <pc:sldMk cId="3301374632" sldId="402"/>
            <ac:grpSpMk id="33" creationId="{8527BB5A-33CC-4C18-BB6F-D29ABCBD3166}"/>
          </ac:grpSpMkLst>
        </pc:grpChg>
        <pc:grpChg chg="add del mod">
          <ac:chgData name="david argoti" userId="99b383964ae850db" providerId="LiveId" clId="{9AD83AAE-DC47-4D71-B2E8-1D3E290A677D}" dt="2020-10-26T11:09:08.701" v="413" actId="478"/>
          <ac:grpSpMkLst>
            <pc:docMk/>
            <pc:sldMk cId="3301374632" sldId="402"/>
            <ac:grpSpMk id="37" creationId="{46FD7A12-FD8C-42F8-AD5F-B2AF6CADE1CA}"/>
          </ac:grpSpMkLst>
        </pc:grpChg>
        <pc:grpChg chg="add del mod">
          <ac:chgData name="david argoti" userId="99b383964ae850db" providerId="LiveId" clId="{9AD83AAE-DC47-4D71-B2E8-1D3E290A677D}" dt="2020-10-26T11:12:09.063" v="456" actId="478"/>
          <ac:grpSpMkLst>
            <pc:docMk/>
            <pc:sldMk cId="3301374632" sldId="402"/>
            <ac:grpSpMk id="42" creationId="{7A70065F-C3CA-4A96-A874-DA46ED3A9DEF}"/>
          </ac:grpSpMkLst>
        </pc:grpChg>
        <pc:graphicFrameChg chg="del">
          <ac:chgData name="david argoti" userId="99b383964ae850db" providerId="LiveId" clId="{9AD83AAE-DC47-4D71-B2E8-1D3E290A677D}" dt="2020-10-26T11:03:51.987" v="319" actId="478"/>
          <ac:graphicFrameMkLst>
            <pc:docMk/>
            <pc:sldMk cId="3301374632" sldId="402"/>
            <ac:graphicFrameMk id="3" creationId="{434E854E-3A9D-429A-97B4-DC02842D12A0}"/>
          </ac:graphicFrameMkLst>
        </pc:graphicFrameChg>
        <pc:graphicFrameChg chg="add del mod modGraphic">
          <ac:chgData name="david argoti" userId="99b383964ae850db" providerId="LiveId" clId="{9AD83AAE-DC47-4D71-B2E8-1D3E290A677D}" dt="2020-10-26T11:06:22.531" v="360" actId="478"/>
          <ac:graphicFrameMkLst>
            <pc:docMk/>
            <pc:sldMk cId="3301374632" sldId="402"/>
            <ac:graphicFrameMk id="4" creationId="{DA9E334D-0CB2-4A7A-B57A-16E7865829E1}"/>
          </ac:graphicFrameMkLst>
        </pc:graphicFrameChg>
        <pc:graphicFrameChg chg="del">
          <ac:chgData name="david argoti" userId="99b383964ae850db" providerId="LiveId" clId="{9AD83AAE-DC47-4D71-B2E8-1D3E290A677D}" dt="2020-10-26T11:03:51.987" v="319" actId="478"/>
          <ac:graphicFrameMkLst>
            <pc:docMk/>
            <pc:sldMk cId="3301374632" sldId="402"/>
            <ac:graphicFrameMk id="14" creationId="{84BFE79F-CDEB-4142-994C-8160346635E3}"/>
          </ac:graphicFrameMkLst>
        </pc:graphicFrameChg>
        <pc:picChg chg="del">
          <ac:chgData name="david argoti" userId="99b383964ae850db" providerId="LiveId" clId="{9AD83AAE-DC47-4D71-B2E8-1D3E290A677D}" dt="2020-10-26T11:03:51.987" v="319" actId="478"/>
          <ac:picMkLst>
            <pc:docMk/>
            <pc:sldMk cId="3301374632" sldId="402"/>
            <ac:picMk id="5" creationId="{CEE15125-1A24-4DBA-A8CC-256BC46B1321}"/>
          </ac:picMkLst>
        </pc:picChg>
      </pc:sldChg>
      <pc:sldChg chg="addSp delSp modSp add del mod setBg">
        <pc:chgData name="david argoti" userId="99b383964ae850db" providerId="LiveId" clId="{9AD83AAE-DC47-4D71-B2E8-1D3E290A677D}" dt="2020-10-26T11:37:32.067" v="745" actId="47"/>
        <pc:sldMkLst>
          <pc:docMk/>
          <pc:sldMk cId="1042731201" sldId="403"/>
        </pc:sldMkLst>
        <pc:spChg chg="ord">
          <ac:chgData name="david argoti" userId="99b383964ae850db" providerId="LiveId" clId="{9AD83AAE-DC47-4D71-B2E8-1D3E290A677D}" dt="2020-10-26T11:34:06.458" v="714" actId="26606"/>
          <ac:spMkLst>
            <pc:docMk/>
            <pc:sldMk cId="1042731201" sldId="403"/>
            <ac:spMk id="2" creationId="{710C395C-4BE9-4C0F-BF70-FA3E1441F69F}"/>
          </ac:spMkLst>
        </pc:spChg>
        <pc:spChg chg="mod ord">
          <ac:chgData name="david argoti" userId="99b383964ae850db" providerId="LiveId" clId="{9AD83AAE-DC47-4D71-B2E8-1D3E290A677D}" dt="2020-10-26T11:34:06.458" v="714" actId="26606"/>
          <ac:spMkLst>
            <pc:docMk/>
            <pc:sldMk cId="1042731201" sldId="403"/>
            <ac:spMk id="5" creationId="{06FEA713-9BEF-4E2E-82E6-7493E7C8B2C2}"/>
          </ac:spMkLst>
        </pc:spChg>
        <pc:spChg chg="mod">
          <ac:chgData name="david argoti" userId="99b383964ae850db" providerId="LiveId" clId="{9AD83AAE-DC47-4D71-B2E8-1D3E290A677D}" dt="2020-10-26T11:34:06.458" v="714" actId="26606"/>
          <ac:spMkLst>
            <pc:docMk/>
            <pc:sldMk cId="1042731201" sldId="403"/>
            <ac:spMk id="7" creationId="{00000000-0000-0000-0000-000000000000}"/>
          </ac:spMkLst>
        </pc:spChg>
        <pc:spChg chg="add del">
          <ac:chgData name="david argoti" userId="99b383964ae850db" providerId="LiveId" clId="{9AD83AAE-DC47-4D71-B2E8-1D3E290A677D}" dt="2020-10-26T11:33:57.692" v="713" actId="26606"/>
          <ac:spMkLst>
            <pc:docMk/>
            <pc:sldMk cId="1042731201" sldId="403"/>
            <ac:spMk id="9" creationId="{D5997EA8-5EFC-40CD-A85F-C3C3BC5F9EB7}"/>
          </ac:spMkLst>
        </pc:spChg>
        <pc:spChg chg="add del">
          <ac:chgData name="david argoti" userId="99b383964ae850db" providerId="LiveId" clId="{9AD83AAE-DC47-4D71-B2E8-1D3E290A677D}" dt="2020-10-26T11:33:57.692" v="713" actId="26606"/>
          <ac:spMkLst>
            <pc:docMk/>
            <pc:sldMk cId="1042731201" sldId="403"/>
            <ac:spMk id="11" creationId="{1CF6A1EC-BD15-42D9-A339-A3970CF7C65A}"/>
          </ac:spMkLst>
        </pc:spChg>
        <pc:spChg chg="add del">
          <ac:chgData name="david argoti" userId="99b383964ae850db" providerId="LiveId" clId="{9AD83AAE-DC47-4D71-B2E8-1D3E290A677D}" dt="2020-10-26T11:33:31.393" v="707" actId="26606"/>
          <ac:spMkLst>
            <pc:docMk/>
            <pc:sldMk cId="1042731201" sldId="403"/>
            <ac:spMk id="12" creationId="{80DF40B2-80F7-4E71-B46C-284163F3654A}"/>
          </ac:spMkLst>
        </pc:spChg>
        <pc:spChg chg="add del">
          <ac:chgData name="david argoti" userId="99b383964ae850db" providerId="LiveId" clId="{9AD83AAE-DC47-4D71-B2E8-1D3E290A677D}" dt="2020-10-26T11:33:37.980" v="709" actId="26606"/>
          <ac:spMkLst>
            <pc:docMk/>
            <pc:sldMk cId="1042731201" sldId="403"/>
            <ac:spMk id="14" creationId="{F6D92C2D-1D3D-4974-918C-06579FB354A9}"/>
          </ac:spMkLst>
        </pc:spChg>
        <pc:spChg chg="add del">
          <ac:chgData name="david argoti" userId="99b383964ae850db" providerId="LiveId" clId="{9AD83AAE-DC47-4D71-B2E8-1D3E290A677D}" dt="2020-10-26T11:33:37.980" v="709" actId="26606"/>
          <ac:spMkLst>
            <pc:docMk/>
            <pc:sldMk cId="1042731201" sldId="403"/>
            <ac:spMk id="15" creationId="{E862BE82-D00D-42C1-BF16-93AA37870C32}"/>
          </ac:spMkLst>
        </pc:spChg>
        <pc:spChg chg="add del">
          <ac:chgData name="david argoti" userId="99b383964ae850db" providerId="LiveId" clId="{9AD83AAE-DC47-4D71-B2E8-1D3E290A677D}" dt="2020-10-26T11:33:57.692" v="713" actId="26606"/>
          <ac:spMkLst>
            <pc:docMk/>
            <pc:sldMk cId="1042731201" sldId="403"/>
            <ac:spMk id="16" creationId="{A720C27D-5C39-492B-BD68-C220C0F838AC}"/>
          </ac:spMkLst>
        </pc:spChg>
        <pc:spChg chg="add del">
          <ac:chgData name="david argoti" userId="99b383964ae850db" providerId="LiveId" clId="{9AD83AAE-DC47-4D71-B2E8-1D3E290A677D}" dt="2020-10-26T11:33:57.692" v="713" actId="26606"/>
          <ac:spMkLst>
            <pc:docMk/>
            <pc:sldMk cId="1042731201" sldId="403"/>
            <ac:spMk id="18" creationId="{A4F3394A-A959-460A-ACF9-5FA682C76940}"/>
          </ac:spMkLst>
        </pc:spChg>
        <pc:picChg chg="add mod ord">
          <ac:chgData name="david argoti" userId="99b383964ae850db" providerId="LiveId" clId="{9AD83AAE-DC47-4D71-B2E8-1D3E290A677D}" dt="2020-10-26T11:34:06.458" v="714" actId="26606"/>
          <ac:picMkLst>
            <pc:docMk/>
            <pc:sldMk cId="1042731201" sldId="403"/>
            <ac:picMk id="4" creationId="{42F1C423-B3C3-47E6-AD25-762477F27E4F}"/>
          </ac:picMkLst>
        </pc:picChg>
        <pc:picChg chg="del">
          <ac:chgData name="david argoti" userId="99b383964ae850db" providerId="LiveId" clId="{9AD83AAE-DC47-4D71-B2E8-1D3E290A677D}" dt="2020-10-26T11:26:32.808" v="571" actId="478"/>
          <ac:picMkLst>
            <pc:docMk/>
            <pc:sldMk cId="1042731201" sldId="403"/>
            <ac:picMk id="10" creationId="{5F4AFDF2-B965-4B4F-B20F-21C6909EEABC}"/>
          </ac:picMkLst>
        </pc:picChg>
      </pc:sldChg>
      <pc:sldChg chg="addSp delSp modSp add mod setBg setClrOvrMap">
        <pc:chgData name="david argoti" userId="99b383964ae850db" providerId="LiveId" clId="{9AD83AAE-DC47-4D71-B2E8-1D3E290A677D}" dt="2020-10-26T11:54:52.135" v="919" actId="1036"/>
        <pc:sldMkLst>
          <pc:docMk/>
          <pc:sldMk cId="168750850" sldId="404"/>
        </pc:sldMkLst>
        <pc:spChg chg="mod">
          <ac:chgData name="david argoti" userId="99b383964ae850db" providerId="LiveId" clId="{9AD83AAE-DC47-4D71-B2E8-1D3E290A677D}" dt="2020-10-26T11:50:03.588" v="877" actId="20577"/>
          <ac:spMkLst>
            <pc:docMk/>
            <pc:sldMk cId="168750850" sldId="404"/>
            <ac:spMk id="3" creationId="{CE117FC6-6AAF-4FC1-9364-CB0549BBFC3B}"/>
          </ac:spMkLst>
        </pc:spChg>
        <pc:spChg chg="mod">
          <ac:chgData name="david argoti" userId="99b383964ae850db" providerId="LiveId" clId="{9AD83AAE-DC47-4D71-B2E8-1D3E290A677D}" dt="2020-10-26T11:42:55.959" v="787" actId="26606"/>
          <ac:spMkLst>
            <pc:docMk/>
            <pc:sldMk cId="168750850" sldId="404"/>
            <ac:spMk id="7" creationId="{00000000-0000-0000-0000-000000000000}"/>
          </ac:spMkLst>
        </pc:spChg>
        <pc:spChg chg="mod">
          <ac:chgData name="david argoti" userId="99b383964ae850db" providerId="LiveId" clId="{9AD83AAE-DC47-4D71-B2E8-1D3E290A677D}" dt="2020-10-26T11:49:11.955" v="857" actId="1076"/>
          <ac:spMkLst>
            <pc:docMk/>
            <pc:sldMk cId="168750850" sldId="404"/>
            <ac:spMk id="10" creationId="{B3057A16-C936-454B-921D-FB7A351126D0}"/>
          </ac:spMkLst>
        </pc:spChg>
        <pc:spChg chg="mod ord">
          <ac:chgData name="david argoti" userId="99b383964ae850db" providerId="LiveId" clId="{9AD83AAE-DC47-4D71-B2E8-1D3E290A677D}" dt="2020-10-26T11:49:58.744" v="876" actId="1076"/>
          <ac:spMkLst>
            <pc:docMk/>
            <pc:sldMk cId="168750850" sldId="404"/>
            <ac:spMk id="11" creationId="{45007310-C47F-4558-9636-409FCF7FB0A9}"/>
          </ac:spMkLst>
        </pc:spChg>
        <pc:spChg chg="mod">
          <ac:chgData name="david argoti" userId="99b383964ae850db" providerId="LiveId" clId="{9AD83AAE-DC47-4D71-B2E8-1D3E290A677D}" dt="2020-10-26T11:49:09.066" v="856" actId="1076"/>
          <ac:spMkLst>
            <pc:docMk/>
            <pc:sldMk cId="168750850" sldId="404"/>
            <ac:spMk id="13" creationId="{0AAF9203-5B55-41C5-BBC4-95DF2F0A794C}"/>
          </ac:spMkLst>
        </pc:spChg>
        <pc:spChg chg="add del">
          <ac:chgData name="david argoti" userId="99b383964ae850db" providerId="LiveId" clId="{9AD83AAE-DC47-4D71-B2E8-1D3E290A677D}" dt="2020-10-26T11:42:55.959" v="787" actId="26606"/>
          <ac:spMkLst>
            <pc:docMk/>
            <pc:sldMk cId="168750850" sldId="404"/>
            <ac:spMk id="44" creationId="{C99A8FB7-A79B-4BC9-9D56-B79587F6AA3E}"/>
          </ac:spMkLst>
        </pc:spChg>
        <pc:spChg chg="add del">
          <ac:chgData name="david argoti" userId="99b383964ae850db" providerId="LiveId" clId="{9AD83AAE-DC47-4D71-B2E8-1D3E290A677D}" dt="2020-10-26T11:42:55.959" v="787" actId="26606"/>
          <ac:spMkLst>
            <pc:docMk/>
            <pc:sldMk cId="168750850" sldId="404"/>
            <ac:spMk id="46" creationId="{B23893E2-3349-46D7-A7AA-B9E447957FB1}"/>
          </ac:spMkLst>
        </pc:spChg>
        <pc:spChg chg="add del">
          <ac:chgData name="david argoti" userId="99b383964ae850db" providerId="LiveId" clId="{9AD83AAE-DC47-4D71-B2E8-1D3E290A677D}" dt="2020-10-26T11:42:55.959" v="787" actId="26606"/>
          <ac:spMkLst>
            <pc:docMk/>
            <pc:sldMk cId="168750850" sldId="404"/>
            <ac:spMk id="48" creationId="{2B7592FE-10D1-4664-B623-353F47C8DF7F}"/>
          </ac:spMkLst>
        </pc:spChg>
        <pc:picChg chg="mod ord">
          <ac:chgData name="david argoti" userId="99b383964ae850db" providerId="LiveId" clId="{9AD83AAE-DC47-4D71-B2E8-1D3E290A677D}" dt="2020-10-26T11:54:52.135" v="919" actId="1036"/>
          <ac:picMkLst>
            <pc:docMk/>
            <pc:sldMk cId="168750850" sldId="404"/>
            <ac:picMk id="8" creationId="{0C1A4E94-4A35-4D4C-BDFE-A0048017250E}"/>
          </ac:picMkLst>
        </pc:picChg>
        <pc:picChg chg="add mod modCrop">
          <ac:chgData name="david argoti" userId="99b383964ae850db" providerId="LiveId" clId="{9AD83AAE-DC47-4D71-B2E8-1D3E290A677D}" dt="2020-10-26T11:54:28.442" v="916" actId="1076"/>
          <ac:picMkLst>
            <pc:docMk/>
            <pc:sldMk cId="168750850" sldId="404"/>
            <ac:picMk id="15" creationId="{E97F8455-8A0B-49F4-BCAC-9AE10AA47617}"/>
          </ac:picMkLst>
        </pc:picChg>
        <pc:picChg chg="mod ord">
          <ac:chgData name="david argoti" userId="99b383964ae850db" providerId="LiveId" clId="{9AD83AAE-DC47-4D71-B2E8-1D3E290A677D}" dt="2020-10-26T11:53:22.733" v="912" actId="1440"/>
          <ac:picMkLst>
            <pc:docMk/>
            <pc:sldMk cId="168750850" sldId="404"/>
            <ac:picMk id="17" creationId="{E87A538C-9E74-4509-867E-76D81254D5E5}"/>
          </ac:picMkLst>
        </pc:picChg>
        <pc:picChg chg="mod ord">
          <ac:chgData name="david argoti" userId="99b383964ae850db" providerId="LiveId" clId="{9AD83AAE-DC47-4D71-B2E8-1D3E290A677D}" dt="2020-10-26T11:47:46.042" v="838" actId="1076"/>
          <ac:picMkLst>
            <pc:docMk/>
            <pc:sldMk cId="168750850" sldId="404"/>
            <ac:picMk id="39" creationId="{CD5DB4AD-C41B-40FD-A6A6-DCC8FB055CC8}"/>
          </ac:picMkLst>
        </pc:picChg>
      </pc:sldChg>
      <pc:sldChg chg="addSp delSp modSp add del mod setBg setClrOvrMap">
        <pc:chgData name="david argoti" userId="99b383964ae850db" providerId="LiveId" clId="{9AD83AAE-DC47-4D71-B2E8-1D3E290A677D}" dt="2020-10-26T12:11:35.037" v="1150" actId="47"/>
        <pc:sldMkLst>
          <pc:docMk/>
          <pc:sldMk cId="124271050" sldId="405"/>
        </pc:sldMkLst>
        <pc:spChg chg="mod">
          <ac:chgData name="david argoti" userId="99b383964ae850db" providerId="LiveId" clId="{9AD83AAE-DC47-4D71-B2E8-1D3E290A677D}" dt="2020-10-26T11:57:43.008" v="934" actId="26606"/>
          <ac:spMkLst>
            <pc:docMk/>
            <pc:sldMk cId="124271050" sldId="405"/>
            <ac:spMk id="7" creationId="{00000000-0000-0000-0000-000000000000}"/>
          </ac:spMkLst>
        </pc:spChg>
        <pc:spChg chg="mod">
          <ac:chgData name="david argoti" userId="99b383964ae850db" providerId="LiveId" clId="{9AD83AAE-DC47-4D71-B2E8-1D3E290A677D}" dt="2020-10-26T11:57:43.008" v="934" actId="26606"/>
          <ac:spMkLst>
            <pc:docMk/>
            <pc:sldMk cId="124271050" sldId="405"/>
            <ac:spMk id="23" creationId="{88E6B975-5199-4C9D-BD0B-C4458A8D0960}"/>
          </ac:spMkLst>
        </pc:spChg>
        <pc:spChg chg="add del">
          <ac:chgData name="david argoti" userId="99b383964ae850db" providerId="LiveId" clId="{9AD83AAE-DC47-4D71-B2E8-1D3E290A677D}" dt="2020-10-26T11:57:28.099" v="931" actId="26606"/>
          <ac:spMkLst>
            <pc:docMk/>
            <pc:sldMk cId="124271050" sldId="405"/>
            <ac:spMk id="48" creationId="{E91DC736-0EF8-4F87-9146-EBF1D2EE4D3D}"/>
          </ac:spMkLst>
        </pc:spChg>
        <pc:spChg chg="add del">
          <ac:chgData name="david argoti" userId="99b383964ae850db" providerId="LiveId" clId="{9AD83AAE-DC47-4D71-B2E8-1D3E290A677D}" dt="2020-10-26T11:57:28.099" v="931" actId="26606"/>
          <ac:spMkLst>
            <pc:docMk/>
            <pc:sldMk cId="124271050" sldId="405"/>
            <ac:spMk id="50" creationId="{097CD68E-23E3-4007-8847-CD0944C4F7BE}"/>
          </ac:spMkLst>
        </pc:spChg>
        <pc:spChg chg="add del">
          <ac:chgData name="david argoti" userId="99b383964ae850db" providerId="LiveId" clId="{9AD83AAE-DC47-4D71-B2E8-1D3E290A677D}" dt="2020-10-26T11:57:28.099" v="931" actId="26606"/>
          <ac:spMkLst>
            <pc:docMk/>
            <pc:sldMk cId="124271050" sldId="405"/>
            <ac:spMk id="52" creationId="{AF2F604E-43BE-4DC3-B983-E071523364F8}"/>
          </ac:spMkLst>
        </pc:spChg>
        <pc:spChg chg="add del">
          <ac:chgData name="david argoti" userId="99b383964ae850db" providerId="LiveId" clId="{9AD83AAE-DC47-4D71-B2E8-1D3E290A677D}" dt="2020-10-26T11:57:28.099" v="931" actId="26606"/>
          <ac:spMkLst>
            <pc:docMk/>
            <pc:sldMk cId="124271050" sldId="405"/>
            <ac:spMk id="54" creationId="{08C9B587-E65E-4B52-B37C-ABEBB6E87928}"/>
          </ac:spMkLst>
        </pc:spChg>
        <pc:spChg chg="add del">
          <ac:chgData name="david argoti" userId="99b383964ae850db" providerId="LiveId" clId="{9AD83AAE-DC47-4D71-B2E8-1D3E290A677D}" dt="2020-10-26T11:57:42.968" v="933" actId="26606"/>
          <ac:spMkLst>
            <pc:docMk/>
            <pc:sldMk cId="124271050" sldId="405"/>
            <ac:spMk id="56" creationId="{E45B1D5C-0827-4AF0-8186-11FC5A8B8B92}"/>
          </ac:spMkLst>
        </pc:spChg>
        <pc:spChg chg="add del">
          <ac:chgData name="david argoti" userId="99b383964ae850db" providerId="LiveId" clId="{9AD83AAE-DC47-4D71-B2E8-1D3E290A677D}" dt="2020-10-26T11:57:42.968" v="933" actId="26606"/>
          <ac:spMkLst>
            <pc:docMk/>
            <pc:sldMk cId="124271050" sldId="405"/>
            <ac:spMk id="57" creationId="{99413ED5-9ED4-4772-BCE4-2BCAE6B12E35}"/>
          </ac:spMkLst>
        </pc:spChg>
        <pc:spChg chg="add del">
          <ac:chgData name="david argoti" userId="99b383964ae850db" providerId="LiveId" clId="{9AD83AAE-DC47-4D71-B2E8-1D3E290A677D}" dt="2020-10-26T11:57:42.968" v="933" actId="26606"/>
          <ac:spMkLst>
            <pc:docMk/>
            <pc:sldMk cId="124271050" sldId="405"/>
            <ac:spMk id="58" creationId="{04357C93-F0CB-4A1C-8F77-4E9063789819}"/>
          </ac:spMkLst>
        </pc:spChg>
        <pc:spChg chg="add del">
          <ac:chgData name="david argoti" userId="99b383964ae850db" providerId="LiveId" clId="{9AD83AAE-DC47-4D71-B2E8-1D3E290A677D}" dt="2020-10-26T11:57:42.968" v="933" actId="26606"/>
          <ac:spMkLst>
            <pc:docMk/>
            <pc:sldMk cId="124271050" sldId="405"/>
            <ac:spMk id="59" creationId="{90F533E9-6690-41A8-A372-4C6C622D028D}"/>
          </ac:spMkLst>
        </pc:spChg>
        <pc:spChg chg="add">
          <ac:chgData name="david argoti" userId="99b383964ae850db" providerId="LiveId" clId="{9AD83AAE-DC47-4D71-B2E8-1D3E290A677D}" dt="2020-10-26T11:57:43.008" v="934" actId="26606"/>
          <ac:spMkLst>
            <pc:docMk/>
            <pc:sldMk cId="124271050" sldId="405"/>
            <ac:spMk id="61" creationId="{1DB7C82F-AB7E-4F0C-B829-FA1B9C415180}"/>
          </ac:spMkLst>
        </pc:spChg>
        <pc:graphicFrameChg chg="del">
          <ac:chgData name="david argoti" userId="99b383964ae850db" providerId="LiveId" clId="{9AD83AAE-DC47-4D71-B2E8-1D3E290A677D}" dt="2020-10-26T11:56:53.274" v="929" actId="478"/>
          <ac:graphicFrameMkLst>
            <pc:docMk/>
            <pc:sldMk cId="124271050" sldId="405"/>
            <ac:graphicFrameMk id="16" creationId="{37D9E9CD-BD0C-4DE0-B32B-800E0DA75D4E}"/>
          </ac:graphicFrameMkLst>
        </pc:graphicFrameChg>
        <pc:picChg chg="mod ord">
          <ac:chgData name="david argoti" userId="99b383964ae850db" providerId="LiveId" clId="{9AD83AAE-DC47-4D71-B2E8-1D3E290A677D}" dt="2020-10-26T11:57:49.792" v="935" actId="1076"/>
          <ac:picMkLst>
            <pc:docMk/>
            <pc:sldMk cId="124271050" sldId="405"/>
            <ac:picMk id="15" creationId="{3E2264BE-D4F9-4CBF-8054-4D19C532968C}"/>
          </ac:picMkLst>
        </pc:picChg>
      </pc:sldChg>
      <pc:sldChg chg="addSp delSp modSp add mod">
        <pc:chgData name="david argoti" userId="99b383964ae850db" providerId="LiveId" clId="{9AD83AAE-DC47-4D71-B2E8-1D3E290A677D}" dt="2020-10-26T12:11:19.033" v="1149" actId="1076"/>
        <pc:sldMkLst>
          <pc:docMk/>
          <pc:sldMk cId="3217671517" sldId="406"/>
        </pc:sldMkLst>
        <pc:spChg chg="mod">
          <ac:chgData name="david argoti" userId="99b383964ae850db" providerId="LiveId" clId="{9AD83AAE-DC47-4D71-B2E8-1D3E290A677D}" dt="2020-10-26T12:07:43.708" v="1104" actId="1076"/>
          <ac:spMkLst>
            <pc:docMk/>
            <pc:sldMk cId="3217671517" sldId="406"/>
            <ac:spMk id="2" creationId="{710C395C-4BE9-4C0F-BF70-FA3E1441F69F}"/>
          </ac:spMkLst>
        </pc:spChg>
        <pc:spChg chg="add del">
          <ac:chgData name="david argoti" userId="99b383964ae850db" providerId="LiveId" clId="{9AD83AAE-DC47-4D71-B2E8-1D3E290A677D}" dt="2020-10-26T12:03:27.984" v="1053" actId="22"/>
          <ac:spMkLst>
            <pc:docMk/>
            <pc:sldMk cId="3217671517" sldId="406"/>
            <ac:spMk id="4" creationId="{56AD4799-4372-4752-887C-8569C23F969B}"/>
          </ac:spMkLst>
        </pc:spChg>
        <pc:spChg chg="add del">
          <ac:chgData name="david argoti" userId="99b383964ae850db" providerId="LiveId" clId="{9AD83AAE-DC47-4D71-B2E8-1D3E290A677D}" dt="2020-10-26T12:03:31.712" v="1055" actId="22"/>
          <ac:spMkLst>
            <pc:docMk/>
            <pc:sldMk cId="3217671517" sldId="406"/>
            <ac:spMk id="5" creationId="{E7F1635D-E8EF-4071-BB6C-FEAD12B34E4F}"/>
          </ac:spMkLst>
        </pc:spChg>
        <pc:spChg chg="add mod">
          <ac:chgData name="david argoti" userId="99b383964ae850db" providerId="LiveId" clId="{9AD83AAE-DC47-4D71-B2E8-1D3E290A677D}" dt="2020-10-26T12:10:51.132" v="1142" actId="1076"/>
          <ac:spMkLst>
            <pc:docMk/>
            <pc:sldMk cId="3217671517" sldId="406"/>
            <ac:spMk id="6" creationId="{69560EAC-F454-49DE-9289-AE3A2368026F}"/>
          </ac:spMkLst>
        </pc:spChg>
        <pc:spChg chg="add mod">
          <ac:chgData name="david argoti" userId="99b383964ae850db" providerId="LiveId" clId="{9AD83AAE-DC47-4D71-B2E8-1D3E290A677D}" dt="2020-10-26T12:10:45.211" v="1140" actId="1076"/>
          <ac:spMkLst>
            <pc:docMk/>
            <pc:sldMk cId="3217671517" sldId="406"/>
            <ac:spMk id="8" creationId="{5784659F-E0EE-4E3B-89DA-F3E81A22B6C5}"/>
          </ac:spMkLst>
        </pc:spChg>
        <pc:spChg chg="add mod">
          <ac:chgData name="david argoti" userId="99b383964ae850db" providerId="LiveId" clId="{9AD83AAE-DC47-4D71-B2E8-1D3E290A677D}" dt="2020-10-26T12:07:37.205" v="1103" actId="1076"/>
          <ac:spMkLst>
            <pc:docMk/>
            <pc:sldMk cId="3217671517" sldId="406"/>
            <ac:spMk id="10" creationId="{3873DBCD-8398-42C1-BED8-736E106D3CCA}"/>
          </ac:spMkLst>
        </pc:spChg>
        <pc:spChg chg="mod">
          <ac:chgData name="david argoti" userId="99b383964ae850db" providerId="LiveId" clId="{9AD83AAE-DC47-4D71-B2E8-1D3E290A677D}" dt="2020-10-26T12:10:24.221" v="1133" actId="207"/>
          <ac:spMkLst>
            <pc:docMk/>
            <pc:sldMk cId="3217671517" sldId="406"/>
            <ac:spMk id="12" creationId="{220619A4-6CFF-475B-9C99-90BA7B79A237}"/>
          </ac:spMkLst>
        </pc:spChg>
        <pc:spChg chg="mod">
          <ac:chgData name="david argoti" userId="99b383964ae850db" providerId="LiveId" clId="{9AD83AAE-DC47-4D71-B2E8-1D3E290A677D}" dt="2020-10-26T12:10:24.221" v="1133" actId="207"/>
          <ac:spMkLst>
            <pc:docMk/>
            <pc:sldMk cId="3217671517" sldId="406"/>
            <ac:spMk id="13" creationId="{10A598FE-9652-4ECE-9134-B0FC6C43E8B4}"/>
          </ac:spMkLst>
        </pc:spChg>
        <pc:spChg chg="mod">
          <ac:chgData name="david argoti" userId="99b383964ae850db" providerId="LiveId" clId="{9AD83AAE-DC47-4D71-B2E8-1D3E290A677D}" dt="2020-10-26T11:59:16.018" v="949"/>
          <ac:spMkLst>
            <pc:docMk/>
            <pc:sldMk cId="3217671517" sldId="406"/>
            <ac:spMk id="17" creationId="{4A0E91ED-D1A3-40E2-AC80-4912C2C9677D}"/>
          </ac:spMkLst>
        </pc:spChg>
        <pc:spChg chg="mod">
          <ac:chgData name="david argoti" userId="99b383964ae850db" providerId="LiveId" clId="{9AD83AAE-DC47-4D71-B2E8-1D3E290A677D}" dt="2020-10-26T11:59:16.018" v="949"/>
          <ac:spMkLst>
            <pc:docMk/>
            <pc:sldMk cId="3217671517" sldId="406"/>
            <ac:spMk id="18" creationId="{0790DC37-128B-4AC5-BAAE-A8532F7904C0}"/>
          </ac:spMkLst>
        </pc:spChg>
        <pc:spChg chg="mod">
          <ac:chgData name="david argoti" userId="99b383964ae850db" providerId="LiveId" clId="{9AD83AAE-DC47-4D71-B2E8-1D3E290A677D}" dt="2020-10-26T12:07:37.205" v="1103" actId="1076"/>
          <ac:spMkLst>
            <pc:docMk/>
            <pc:sldMk cId="3217671517" sldId="406"/>
            <ac:spMk id="19" creationId="{F0476AC2-D920-43F6-9736-71FA20244611}"/>
          </ac:spMkLst>
        </pc:spChg>
        <pc:spChg chg="mod">
          <ac:chgData name="david argoti" userId="99b383964ae850db" providerId="LiveId" clId="{9AD83AAE-DC47-4D71-B2E8-1D3E290A677D}" dt="2020-10-26T12:10:24.700" v="1134" actId="207"/>
          <ac:spMkLst>
            <pc:docMk/>
            <pc:sldMk cId="3217671517" sldId="406"/>
            <ac:spMk id="21" creationId="{D1960BF2-92C9-4445-995D-C73625D7131F}"/>
          </ac:spMkLst>
        </pc:spChg>
        <pc:spChg chg="mod">
          <ac:chgData name="david argoti" userId="99b383964ae850db" providerId="LiveId" clId="{9AD83AAE-DC47-4D71-B2E8-1D3E290A677D}" dt="2020-10-26T12:10:24.700" v="1134" actId="207"/>
          <ac:spMkLst>
            <pc:docMk/>
            <pc:sldMk cId="3217671517" sldId="406"/>
            <ac:spMk id="22" creationId="{80156AEB-C3F5-441C-8034-A6EA41753581}"/>
          </ac:spMkLst>
        </pc:spChg>
        <pc:spChg chg="del mod">
          <ac:chgData name="david argoti" userId="99b383964ae850db" providerId="LiveId" clId="{9AD83AAE-DC47-4D71-B2E8-1D3E290A677D}" dt="2020-10-26T12:06:38.055" v="1091" actId="21"/>
          <ac:spMkLst>
            <pc:docMk/>
            <pc:sldMk cId="3217671517" sldId="406"/>
            <ac:spMk id="23" creationId="{88E6B975-5199-4C9D-BD0B-C4458A8D0960}"/>
          </ac:spMkLst>
        </pc:spChg>
        <pc:spChg chg="del mod topLvl">
          <ac:chgData name="david argoti" userId="99b383964ae850db" providerId="LiveId" clId="{9AD83AAE-DC47-4D71-B2E8-1D3E290A677D}" dt="2020-10-26T12:03:04.063" v="1046" actId="478"/>
          <ac:spMkLst>
            <pc:docMk/>
            <pc:sldMk cId="3217671517" sldId="406"/>
            <ac:spMk id="25" creationId="{8E484A9E-356A-4F14-8C9F-4D919AEF761F}"/>
          </ac:spMkLst>
        </pc:spChg>
        <pc:spChg chg="del mod topLvl">
          <ac:chgData name="david argoti" userId="99b383964ae850db" providerId="LiveId" clId="{9AD83AAE-DC47-4D71-B2E8-1D3E290A677D}" dt="2020-10-26T12:01:49.386" v="1036" actId="478"/>
          <ac:spMkLst>
            <pc:docMk/>
            <pc:sldMk cId="3217671517" sldId="406"/>
            <ac:spMk id="26" creationId="{C9CE83F1-4A05-4EB1-BF6A-489D92A19401}"/>
          </ac:spMkLst>
        </pc:spChg>
        <pc:spChg chg="mod">
          <ac:chgData name="david argoti" userId="99b383964ae850db" providerId="LiveId" clId="{9AD83AAE-DC47-4D71-B2E8-1D3E290A677D}" dt="2020-10-26T12:10:27.450" v="1138" actId="207"/>
          <ac:spMkLst>
            <pc:docMk/>
            <pc:sldMk cId="3217671517" sldId="406"/>
            <ac:spMk id="28" creationId="{A3069E39-47FA-4B6E-85CC-89EF706DC022}"/>
          </ac:spMkLst>
        </pc:spChg>
        <pc:spChg chg="mod">
          <ac:chgData name="david argoti" userId="99b383964ae850db" providerId="LiveId" clId="{9AD83AAE-DC47-4D71-B2E8-1D3E290A677D}" dt="2020-10-26T12:10:27.450" v="1138" actId="207"/>
          <ac:spMkLst>
            <pc:docMk/>
            <pc:sldMk cId="3217671517" sldId="406"/>
            <ac:spMk id="29" creationId="{8FBA39D4-758E-4956-9A41-61997E99EFA5}"/>
          </ac:spMkLst>
        </pc:spChg>
        <pc:spChg chg="del mod topLvl">
          <ac:chgData name="david argoti" userId="99b383964ae850db" providerId="LiveId" clId="{9AD83AAE-DC47-4D71-B2E8-1D3E290A677D}" dt="2020-10-26T12:02:56.509" v="1044" actId="478"/>
          <ac:spMkLst>
            <pc:docMk/>
            <pc:sldMk cId="3217671517" sldId="406"/>
            <ac:spMk id="31" creationId="{C0CF1938-B580-4381-9C90-A4E364C5E972}"/>
          </ac:spMkLst>
        </pc:spChg>
        <pc:spChg chg="del mod topLvl">
          <ac:chgData name="david argoti" userId="99b383964ae850db" providerId="LiveId" clId="{9AD83AAE-DC47-4D71-B2E8-1D3E290A677D}" dt="2020-10-26T12:01:45.881" v="1035" actId="478"/>
          <ac:spMkLst>
            <pc:docMk/>
            <pc:sldMk cId="3217671517" sldId="406"/>
            <ac:spMk id="32" creationId="{BB699A8D-3F81-453A-8225-8DD60262A938}"/>
          </ac:spMkLst>
        </pc:spChg>
        <pc:spChg chg="add del mod">
          <ac:chgData name="david argoti" userId="99b383964ae850db" providerId="LiveId" clId="{9AD83AAE-DC47-4D71-B2E8-1D3E290A677D}" dt="2020-10-26T11:59:31.825" v="954" actId="478"/>
          <ac:spMkLst>
            <pc:docMk/>
            <pc:sldMk cId="3217671517" sldId="406"/>
            <ac:spMk id="33" creationId="{95530DD8-21FC-4EF6-919F-471303983E0D}"/>
          </ac:spMkLst>
        </pc:spChg>
        <pc:spChg chg="add del mod">
          <ac:chgData name="david argoti" userId="99b383964ae850db" providerId="LiveId" clId="{9AD83AAE-DC47-4D71-B2E8-1D3E290A677D}" dt="2020-10-26T11:59:35.504" v="956" actId="478"/>
          <ac:spMkLst>
            <pc:docMk/>
            <pc:sldMk cId="3217671517" sldId="406"/>
            <ac:spMk id="34" creationId="{367F2244-6556-476A-A5A3-E870320D1E52}"/>
          </ac:spMkLst>
        </pc:spChg>
        <pc:spChg chg="add del mod">
          <ac:chgData name="david argoti" userId="99b383964ae850db" providerId="LiveId" clId="{9AD83AAE-DC47-4D71-B2E8-1D3E290A677D}" dt="2020-10-26T11:59:38.844" v="958" actId="478"/>
          <ac:spMkLst>
            <pc:docMk/>
            <pc:sldMk cId="3217671517" sldId="406"/>
            <ac:spMk id="35" creationId="{D2963617-38BB-41B2-AADE-62964B296089}"/>
          </ac:spMkLst>
        </pc:spChg>
        <pc:spChg chg="add del mod">
          <ac:chgData name="david argoti" userId="99b383964ae850db" providerId="LiveId" clId="{9AD83AAE-DC47-4D71-B2E8-1D3E290A677D}" dt="2020-10-26T11:59:27.434" v="953" actId="478"/>
          <ac:spMkLst>
            <pc:docMk/>
            <pc:sldMk cId="3217671517" sldId="406"/>
            <ac:spMk id="36" creationId="{80F42750-16B6-4CE9-AA74-7EAE48CDFFC1}"/>
          </ac:spMkLst>
        </pc:spChg>
        <pc:spChg chg="add del mod">
          <ac:chgData name="david argoti" userId="99b383964ae850db" providerId="LiveId" clId="{9AD83AAE-DC47-4D71-B2E8-1D3E290A677D}" dt="2020-10-26T11:59:33.844" v="955" actId="478"/>
          <ac:spMkLst>
            <pc:docMk/>
            <pc:sldMk cId="3217671517" sldId="406"/>
            <ac:spMk id="37" creationId="{A7A82843-0275-4C2D-A90B-995C53939FA1}"/>
          </ac:spMkLst>
        </pc:spChg>
        <pc:spChg chg="add del mod">
          <ac:chgData name="david argoti" userId="99b383964ae850db" providerId="LiveId" clId="{9AD83AAE-DC47-4D71-B2E8-1D3E290A677D}" dt="2020-10-26T11:59:38.096" v="957" actId="478"/>
          <ac:spMkLst>
            <pc:docMk/>
            <pc:sldMk cId="3217671517" sldId="406"/>
            <ac:spMk id="38" creationId="{AB49F904-361C-491D-8C96-340E45CB8796}"/>
          </ac:spMkLst>
        </pc:spChg>
        <pc:spChg chg="del mod">
          <ac:chgData name="david argoti" userId="99b383964ae850db" providerId="LiveId" clId="{9AD83AAE-DC47-4D71-B2E8-1D3E290A677D}" dt="2020-10-26T11:59:20.604" v="950" actId="478"/>
          <ac:spMkLst>
            <pc:docMk/>
            <pc:sldMk cId="3217671517" sldId="406"/>
            <ac:spMk id="42" creationId="{FACC9281-4A18-49F0-A6D3-A5A9A679149F}"/>
          </ac:spMkLst>
        </pc:spChg>
        <pc:spChg chg="del mod">
          <ac:chgData name="david argoti" userId="99b383964ae850db" providerId="LiveId" clId="{9AD83AAE-DC47-4D71-B2E8-1D3E290A677D}" dt="2020-10-26T12:06:38.055" v="1091" actId="21"/>
          <ac:spMkLst>
            <pc:docMk/>
            <pc:sldMk cId="3217671517" sldId="406"/>
            <ac:spMk id="43" creationId="{705728A2-334C-4556-B060-558224D7130F}"/>
          </ac:spMkLst>
        </pc:spChg>
        <pc:spChg chg="del mod">
          <ac:chgData name="david argoti" userId="99b383964ae850db" providerId="LiveId" clId="{9AD83AAE-DC47-4D71-B2E8-1D3E290A677D}" dt="2020-10-26T11:59:24.129" v="951" actId="478"/>
          <ac:spMkLst>
            <pc:docMk/>
            <pc:sldMk cId="3217671517" sldId="406"/>
            <ac:spMk id="44" creationId="{CAF97C2C-DA7D-45B8-861C-7503C70E24C7}"/>
          </ac:spMkLst>
        </pc:spChg>
        <pc:spChg chg="del mod">
          <ac:chgData name="david argoti" userId="99b383964ae850db" providerId="LiveId" clId="{9AD83AAE-DC47-4D71-B2E8-1D3E290A677D}" dt="2020-10-26T12:00:18.605" v="1013" actId="478"/>
          <ac:spMkLst>
            <pc:docMk/>
            <pc:sldMk cId="3217671517" sldId="406"/>
            <ac:spMk id="45" creationId="{2DE327A2-4417-4ADA-B066-B5D11ECA023C}"/>
          </ac:spMkLst>
        </pc:spChg>
        <pc:spChg chg="mod">
          <ac:chgData name="david argoti" userId="99b383964ae850db" providerId="LiveId" clId="{9AD83AAE-DC47-4D71-B2E8-1D3E290A677D}" dt="2020-10-26T12:10:26.372" v="1137" actId="207"/>
          <ac:spMkLst>
            <pc:docMk/>
            <pc:sldMk cId="3217671517" sldId="406"/>
            <ac:spMk id="46" creationId="{0E462E09-D7B1-4DBE-B5D6-9653B1FD7FB4}"/>
          </ac:spMkLst>
        </pc:spChg>
        <pc:spChg chg="del mod">
          <ac:chgData name="david argoti" userId="99b383964ae850db" providerId="LiveId" clId="{9AD83AAE-DC47-4D71-B2E8-1D3E290A677D}" dt="2020-10-26T12:01:38.782" v="1033" actId="478"/>
          <ac:spMkLst>
            <pc:docMk/>
            <pc:sldMk cId="3217671517" sldId="406"/>
            <ac:spMk id="47" creationId="{86EE84AC-7211-415F-AE80-3D993CE92945}"/>
          </ac:spMkLst>
        </pc:spChg>
        <pc:spChg chg="mod">
          <ac:chgData name="david argoti" userId="99b383964ae850db" providerId="LiveId" clId="{9AD83AAE-DC47-4D71-B2E8-1D3E290A677D}" dt="2020-10-26T12:10:26.372" v="1137" actId="207"/>
          <ac:spMkLst>
            <pc:docMk/>
            <pc:sldMk cId="3217671517" sldId="406"/>
            <ac:spMk id="48" creationId="{171A7FC8-1514-4C7D-9A29-D8C534DFFF71}"/>
          </ac:spMkLst>
        </pc:spChg>
        <pc:spChg chg="mod">
          <ac:chgData name="david argoti" userId="99b383964ae850db" providerId="LiveId" clId="{9AD83AAE-DC47-4D71-B2E8-1D3E290A677D}" dt="2020-10-26T12:10:26.372" v="1137" actId="207"/>
          <ac:spMkLst>
            <pc:docMk/>
            <pc:sldMk cId="3217671517" sldId="406"/>
            <ac:spMk id="49" creationId="{52ECFBA0-0049-4B2A-B30B-1F6E573F8F8A}"/>
          </ac:spMkLst>
        </pc:spChg>
        <pc:spChg chg="add del mod">
          <ac:chgData name="david argoti" userId="99b383964ae850db" providerId="LiveId" clId="{9AD83AAE-DC47-4D71-B2E8-1D3E290A677D}" dt="2020-10-26T12:00:23.705" v="1014" actId="478"/>
          <ac:spMkLst>
            <pc:docMk/>
            <pc:sldMk cId="3217671517" sldId="406"/>
            <ac:spMk id="50" creationId="{1F4E42B0-A4A0-4993-9153-42196C63B82A}"/>
          </ac:spMkLst>
        </pc:spChg>
        <pc:spChg chg="add del mod">
          <ac:chgData name="david argoti" userId="99b383964ae850db" providerId="LiveId" clId="{9AD83AAE-DC47-4D71-B2E8-1D3E290A677D}" dt="2020-10-26T12:00:26.305" v="1015" actId="478"/>
          <ac:spMkLst>
            <pc:docMk/>
            <pc:sldMk cId="3217671517" sldId="406"/>
            <ac:spMk id="51" creationId="{AA55B286-7860-475C-B75A-F0E0E3B1CC51}"/>
          </ac:spMkLst>
        </pc:spChg>
        <pc:spChg chg="add del mod">
          <ac:chgData name="david argoti" userId="99b383964ae850db" providerId="LiveId" clId="{9AD83AAE-DC47-4D71-B2E8-1D3E290A677D}" dt="2020-10-26T12:00:28.605" v="1016" actId="478"/>
          <ac:spMkLst>
            <pc:docMk/>
            <pc:sldMk cId="3217671517" sldId="406"/>
            <ac:spMk id="52" creationId="{D2DC9491-FE30-4CD0-ADE7-A64F24349217}"/>
          </ac:spMkLst>
        </pc:spChg>
        <pc:spChg chg="mod">
          <ac:chgData name="david argoti" userId="99b383964ae850db" providerId="LiveId" clId="{9AD83AAE-DC47-4D71-B2E8-1D3E290A677D}" dt="2020-10-26T12:10:23.712" v="1132" actId="207"/>
          <ac:spMkLst>
            <pc:docMk/>
            <pc:sldMk cId="3217671517" sldId="406"/>
            <ac:spMk id="54" creationId="{D72864FD-0BC4-4007-A76A-FA6DB801A301}"/>
          </ac:spMkLst>
        </pc:spChg>
        <pc:spChg chg="mod">
          <ac:chgData name="david argoti" userId="99b383964ae850db" providerId="LiveId" clId="{9AD83AAE-DC47-4D71-B2E8-1D3E290A677D}" dt="2020-10-26T12:10:23.712" v="1132" actId="207"/>
          <ac:spMkLst>
            <pc:docMk/>
            <pc:sldMk cId="3217671517" sldId="406"/>
            <ac:spMk id="55" creationId="{2A36A6E3-0FD1-4310-AF40-07D1AEDBF7BE}"/>
          </ac:spMkLst>
        </pc:spChg>
        <pc:spChg chg="add mod">
          <ac:chgData name="david argoti" userId="99b383964ae850db" providerId="LiveId" clId="{9AD83AAE-DC47-4D71-B2E8-1D3E290A677D}" dt="2020-10-26T12:09:28.079" v="1121" actId="1076"/>
          <ac:spMkLst>
            <pc:docMk/>
            <pc:sldMk cId="3217671517" sldId="406"/>
            <ac:spMk id="62" creationId="{D00375B4-9F6E-4107-BFC6-193F221CCDBD}"/>
          </ac:spMkLst>
        </pc:spChg>
        <pc:spChg chg="add del mod">
          <ac:chgData name="david argoti" userId="99b383964ae850db" providerId="LiveId" clId="{9AD83AAE-DC47-4D71-B2E8-1D3E290A677D}" dt="2020-10-26T12:07:28.954" v="1102" actId="21"/>
          <ac:spMkLst>
            <pc:docMk/>
            <pc:sldMk cId="3217671517" sldId="406"/>
            <ac:spMk id="66" creationId="{4286BCED-01A4-44CF-A0E1-40E84FE2B6BD}"/>
          </ac:spMkLst>
        </pc:spChg>
        <pc:spChg chg="add del mod">
          <ac:chgData name="david argoti" userId="99b383964ae850db" providerId="LiveId" clId="{9AD83AAE-DC47-4D71-B2E8-1D3E290A677D}" dt="2020-10-26T12:07:28.954" v="1102" actId="21"/>
          <ac:spMkLst>
            <pc:docMk/>
            <pc:sldMk cId="3217671517" sldId="406"/>
            <ac:spMk id="68" creationId="{855827E0-2FE0-4111-8589-2ACEF4F7B449}"/>
          </ac:spMkLst>
        </pc:spChg>
        <pc:spChg chg="add mod">
          <ac:chgData name="david argoti" userId="99b383964ae850db" providerId="LiveId" clId="{9AD83AAE-DC47-4D71-B2E8-1D3E290A677D}" dt="2020-10-26T12:07:51.436" v="1106" actId="1076"/>
          <ac:spMkLst>
            <pc:docMk/>
            <pc:sldMk cId="3217671517" sldId="406"/>
            <ac:spMk id="72" creationId="{49A0EB13-9741-400B-8768-505FF3030579}"/>
          </ac:spMkLst>
        </pc:spChg>
        <pc:spChg chg="add mod">
          <ac:chgData name="david argoti" userId="99b383964ae850db" providerId="LiveId" clId="{9AD83AAE-DC47-4D71-B2E8-1D3E290A677D}" dt="2020-10-26T12:07:51.436" v="1106" actId="1076"/>
          <ac:spMkLst>
            <pc:docMk/>
            <pc:sldMk cId="3217671517" sldId="406"/>
            <ac:spMk id="74" creationId="{1CAE0636-53F5-4022-8DDF-A9ABFA89D141}"/>
          </ac:spMkLst>
        </pc:spChg>
        <pc:spChg chg="add">
          <ac:chgData name="david argoti" userId="99b383964ae850db" providerId="LiveId" clId="{9AD83AAE-DC47-4D71-B2E8-1D3E290A677D}" dt="2020-10-26T12:10:59.042" v="1143" actId="11529"/>
          <ac:spMkLst>
            <pc:docMk/>
            <pc:sldMk cId="3217671517" sldId="406"/>
            <ac:spMk id="77" creationId="{B68FA02D-0362-4E4F-BDBB-2C2EB0D08F46}"/>
          </ac:spMkLst>
        </pc:spChg>
        <pc:spChg chg="add mod">
          <ac:chgData name="david argoti" userId="99b383964ae850db" providerId="LiveId" clId="{9AD83AAE-DC47-4D71-B2E8-1D3E290A677D}" dt="2020-10-26T12:11:09.617" v="1145" actId="1076"/>
          <ac:spMkLst>
            <pc:docMk/>
            <pc:sldMk cId="3217671517" sldId="406"/>
            <ac:spMk id="79" creationId="{634EA3DF-F015-4AD2-970E-CD2882789280}"/>
          </ac:spMkLst>
        </pc:spChg>
        <pc:spChg chg="add mod">
          <ac:chgData name="david argoti" userId="99b383964ae850db" providerId="LiveId" clId="{9AD83AAE-DC47-4D71-B2E8-1D3E290A677D}" dt="2020-10-26T12:11:13.937" v="1147" actId="1076"/>
          <ac:spMkLst>
            <pc:docMk/>
            <pc:sldMk cId="3217671517" sldId="406"/>
            <ac:spMk id="81" creationId="{F34F6B0C-AE58-4CCE-8529-DDEFEC079DA3}"/>
          </ac:spMkLst>
        </pc:spChg>
        <pc:spChg chg="add mod">
          <ac:chgData name="david argoti" userId="99b383964ae850db" providerId="LiveId" clId="{9AD83AAE-DC47-4D71-B2E8-1D3E290A677D}" dt="2020-10-26T12:11:19.033" v="1149" actId="1076"/>
          <ac:spMkLst>
            <pc:docMk/>
            <pc:sldMk cId="3217671517" sldId="406"/>
            <ac:spMk id="83" creationId="{39DAA184-05A2-48A2-87F6-12B3E85DEE9D}"/>
          </ac:spMkLst>
        </pc:spChg>
        <pc:grpChg chg="add mod">
          <ac:chgData name="david argoti" userId="99b383964ae850db" providerId="LiveId" clId="{9AD83AAE-DC47-4D71-B2E8-1D3E290A677D}" dt="2020-10-26T12:10:24.221" v="1133" actId="207"/>
          <ac:grpSpMkLst>
            <pc:docMk/>
            <pc:sldMk cId="3217671517" sldId="406"/>
            <ac:grpSpMk id="11" creationId="{9A175A7E-A05F-43A9-BE81-A618DA84A681}"/>
          </ac:grpSpMkLst>
        </pc:grpChg>
        <pc:grpChg chg="add del mod">
          <ac:chgData name="david argoti" userId="99b383964ae850db" providerId="LiveId" clId="{9AD83AAE-DC47-4D71-B2E8-1D3E290A677D}" dt="2020-10-26T12:01:16.674" v="1028" actId="478"/>
          <ac:grpSpMkLst>
            <pc:docMk/>
            <pc:sldMk cId="3217671517" sldId="406"/>
            <ac:grpSpMk id="14" creationId="{76855B88-7A88-44B4-8362-31581170CCFC}"/>
          </ac:grpSpMkLst>
        </pc:grpChg>
        <pc:grpChg chg="add mod">
          <ac:chgData name="david argoti" userId="99b383964ae850db" providerId="LiveId" clId="{9AD83AAE-DC47-4D71-B2E8-1D3E290A677D}" dt="2020-10-26T12:10:41.275" v="1139" actId="1076"/>
          <ac:grpSpMkLst>
            <pc:docMk/>
            <pc:sldMk cId="3217671517" sldId="406"/>
            <ac:grpSpMk id="20" creationId="{ADD1411A-1307-45F5-8676-1FB96906213E}"/>
          </ac:grpSpMkLst>
        </pc:grpChg>
        <pc:grpChg chg="add del mod">
          <ac:chgData name="david argoti" userId="99b383964ae850db" providerId="LiveId" clId="{9AD83AAE-DC47-4D71-B2E8-1D3E290A677D}" dt="2020-10-26T12:01:49.386" v="1036" actId="478"/>
          <ac:grpSpMkLst>
            <pc:docMk/>
            <pc:sldMk cId="3217671517" sldId="406"/>
            <ac:grpSpMk id="24" creationId="{8B08FAC6-94EB-4E93-AEA9-9DA044A3A7F4}"/>
          </ac:grpSpMkLst>
        </pc:grpChg>
        <pc:grpChg chg="add mod">
          <ac:chgData name="david argoti" userId="99b383964ae850db" providerId="LiveId" clId="{9AD83AAE-DC47-4D71-B2E8-1D3E290A677D}" dt="2020-10-26T12:10:47.764" v="1141" actId="1076"/>
          <ac:grpSpMkLst>
            <pc:docMk/>
            <pc:sldMk cId="3217671517" sldId="406"/>
            <ac:grpSpMk id="27" creationId="{F408A53A-76F3-44D9-A8E5-A692E8A79F41}"/>
          </ac:grpSpMkLst>
        </pc:grpChg>
        <pc:grpChg chg="add del mod">
          <ac:chgData name="david argoti" userId="99b383964ae850db" providerId="LiveId" clId="{9AD83AAE-DC47-4D71-B2E8-1D3E290A677D}" dt="2020-10-26T12:01:45.881" v="1035" actId="478"/>
          <ac:grpSpMkLst>
            <pc:docMk/>
            <pc:sldMk cId="3217671517" sldId="406"/>
            <ac:grpSpMk id="30" creationId="{BBD319E1-536F-49BC-8A88-BE4A05BB17AF}"/>
          </ac:grpSpMkLst>
        </pc:grpChg>
        <pc:grpChg chg="add mod">
          <ac:chgData name="david argoti" userId="99b383964ae850db" providerId="LiveId" clId="{9AD83AAE-DC47-4D71-B2E8-1D3E290A677D}" dt="2020-10-26T12:10:26.372" v="1137" actId="207"/>
          <ac:grpSpMkLst>
            <pc:docMk/>
            <pc:sldMk cId="3217671517" sldId="406"/>
            <ac:grpSpMk id="39" creationId="{E135F6F6-F5ED-4095-BDC3-6B8C77558AC9}"/>
          </ac:grpSpMkLst>
        </pc:grpChg>
        <pc:grpChg chg="mod">
          <ac:chgData name="david argoti" userId="99b383964ae850db" providerId="LiveId" clId="{9AD83AAE-DC47-4D71-B2E8-1D3E290A677D}" dt="2020-10-26T12:10:26.372" v="1137" actId="207"/>
          <ac:grpSpMkLst>
            <pc:docMk/>
            <pc:sldMk cId="3217671517" sldId="406"/>
            <ac:grpSpMk id="40" creationId="{577C3A9F-1507-4D9B-A6DB-11D65557BD4F}"/>
          </ac:grpSpMkLst>
        </pc:grpChg>
        <pc:grpChg chg="del mod">
          <ac:chgData name="david argoti" userId="99b383964ae850db" providerId="LiveId" clId="{9AD83AAE-DC47-4D71-B2E8-1D3E290A677D}" dt="2020-10-26T12:01:38.782" v="1033" actId="478"/>
          <ac:grpSpMkLst>
            <pc:docMk/>
            <pc:sldMk cId="3217671517" sldId="406"/>
            <ac:grpSpMk id="41" creationId="{248DC6C1-86E2-4A67-8761-C6A037A23B7E}"/>
          </ac:grpSpMkLst>
        </pc:grpChg>
        <pc:grpChg chg="add mod">
          <ac:chgData name="david argoti" userId="99b383964ae850db" providerId="LiveId" clId="{9AD83AAE-DC47-4D71-B2E8-1D3E290A677D}" dt="2020-10-26T12:10:23.712" v="1132" actId="207"/>
          <ac:grpSpMkLst>
            <pc:docMk/>
            <pc:sldMk cId="3217671517" sldId="406"/>
            <ac:grpSpMk id="53" creationId="{8732EB9D-58C5-4E9D-B0BB-33C7170F43CD}"/>
          </ac:grpSpMkLst>
        </pc:grpChg>
        <pc:graphicFrameChg chg="del">
          <ac:chgData name="david argoti" userId="99b383964ae850db" providerId="LiveId" clId="{9AD83AAE-DC47-4D71-B2E8-1D3E290A677D}" dt="2020-10-26T11:58:00.659" v="937" actId="478"/>
          <ac:graphicFrameMkLst>
            <pc:docMk/>
            <pc:sldMk cId="3217671517" sldId="406"/>
            <ac:graphicFrameMk id="16" creationId="{37D9E9CD-BD0C-4DE0-B32B-800E0DA75D4E}"/>
          </ac:graphicFrameMkLst>
        </pc:graphicFrameChg>
        <pc:picChg chg="add del mod modCrop">
          <ac:chgData name="david argoti" userId="99b383964ae850db" providerId="LiveId" clId="{9AD83AAE-DC47-4D71-B2E8-1D3E290A677D}" dt="2020-10-26T12:00:08.705" v="1012" actId="478"/>
          <ac:picMkLst>
            <pc:docMk/>
            <pc:sldMk cId="3217671517" sldId="406"/>
            <ac:picMk id="3" creationId="{04926E97-5288-4987-97C8-7D57A2755D42}"/>
          </ac:picMkLst>
        </pc:picChg>
        <pc:picChg chg="del">
          <ac:chgData name="david argoti" userId="99b383964ae850db" providerId="LiveId" clId="{9AD83AAE-DC47-4D71-B2E8-1D3E290A677D}" dt="2020-10-26T11:58:12.073" v="940" actId="478"/>
          <ac:picMkLst>
            <pc:docMk/>
            <pc:sldMk cId="3217671517" sldId="406"/>
            <ac:picMk id="15" creationId="{3E2264BE-D4F9-4CBF-8054-4D19C532968C}"/>
          </ac:picMkLst>
        </pc:picChg>
        <pc:picChg chg="add del mod ord">
          <ac:chgData name="david argoti" userId="99b383964ae850db" providerId="LiveId" clId="{9AD83AAE-DC47-4D71-B2E8-1D3E290A677D}" dt="2020-10-26T12:06:18.498" v="1090" actId="478"/>
          <ac:picMkLst>
            <pc:docMk/>
            <pc:sldMk cId="3217671517" sldId="406"/>
            <ac:picMk id="64" creationId="{7D3EE619-57E3-4159-B72B-12C92201DE29}"/>
          </ac:picMkLst>
        </pc:picChg>
        <pc:picChg chg="add del mod">
          <ac:chgData name="david argoti" userId="99b383964ae850db" providerId="LiveId" clId="{9AD83AAE-DC47-4D71-B2E8-1D3E290A677D}" dt="2020-10-26T12:07:28.954" v="1102" actId="21"/>
          <ac:picMkLst>
            <pc:docMk/>
            <pc:sldMk cId="3217671517" sldId="406"/>
            <ac:picMk id="70" creationId="{F7A56EA9-535E-4FB5-97A1-017FC1AC4082}"/>
          </ac:picMkLst>
        </pc:picChg>
        <pc:picChg chg="add mod">
          <ac:chgData name="david argoti" userId="99b383964ae850db" providerId="LiveId" clId="{9AD83AAE-DC47-4D71-B2E8-1D3E290A677D}" dt="2020-10-26T12:07:51.436" v="1106" actId="1076"/>
          <ac:picMkLst>
            <pc:docMk/>
            <pc:sldMk cId="3217671517" sldId="406"/>
            <ac:picMk id="76" creationId="{4BD53465-3A5D-4123-B5B9-D6E5B412A93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rgoti\Desktop\EMGIRS-EP\DIRECTORIO\08-12-2020\levantamiento%20cadave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2000" dirty="0">
                <a:solidFill>
                  <a:srgbClr val="2E74B5"/>
                </a:solidFill>
              </a:rPr>
              <a:t>CASOS</a:t>
            </a:r>
            <a:r>
              <a:rPr lang="es-EC" sz="2000" baseline="0" dirty="0">
                <a:solidFill>
                  <a:srgbClr val="2E74B5"/>
                </a:solidFill>
              </a:rPr>
              <a:t> MENSUALES</a:t>
            </a:r>
            <a:endParaRPr lang="es-EC" sz="2000" dirty="0">
              <a:solidFill>
                <a:srgbClr val="2E74B5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Hoja1!$B$2:$I$2</c:f>
              <c:strCache>
                <c:ptCount val="8"/>
                <c:pt idx="0">
                  <c:v>abr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ago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</c:strCache>
            </c:strRef>
          </c:cat>
          <c:val>
            <c:numRef>
              <c:f>Hoja1!$B$1:$I$1</c:f>
              <c:numCache>
                <c:formatCode>General</c:formatCode>
                <c:ptCount val="8"/>
                <c:pt idx="0">
                  <c:v>5</c:v>
                </c:pt>
                <c:pt idx="1">
                  <c:v>35</c:v>
                </c:pt>
                <c:pt idx="2">
                  <c:v>47</c:v>
                </c:pt>
                <c:pt idx="3">
                  <c:v>129</c:v>
                </c:pt>
                <c:pt idx="4">
                  <c:v>122</c:v>
                </c:pt>
                <c:pt idx="5">
                  <c:v>29</c:v>
                </c:pt>
                <c:pt idx="6">
                  <c:v>16</c:v>
                </c:pt>
                <c:pt idx="7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4D-4843-AC9F-DB1D07C1D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8227584"/>
        <c:axId val="1388228416"/>
      </c:barChart>
      <c:catAx>
        <c:axId val="138822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s-EC"/>
          </a:p>
        </c:txPr>
        <c:crossAx val="1388228416"/>
        <c:crosses val="autoZero"/>
        <c:auto val="1"/>
        <c:lblAlgn val="ctr"/>
        <c:lblOffset val="100"/>
        <c:noMultiLvlLbl val="0"/>
      </c:catAx>
      <c:valAx>
        <c:axId val="1388228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88227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020337-EB7B-4596-AE00-1F8CCCA5C833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417C039-939F-4AB0-81F6-0D5EA97610B3}">
      <dgm:prSet phldrT="[Texto]" custT="1"/>
      <dgm:spPr/>
      <dgm:t>
        <a:bodyPr/>
        <a:lstStyle/>
        <a:p>
          <a:r>
            <a:rPr lang="es-ES" sz="900" dirty="0" smtClean="0"/>
            <a:t>Almacenamiento temporal </a:t>
          </a:r>
        </a:p>
      </dgm:t>
    </dgm:pt>
    <dgm:pt modelId="{7A8766A5-282B-4366-9319-73B01C6AE4F4}" type="parTrans" cxnId="{8B17C955-FD60-4CC9-9A4D-5D6A22C61D51}">
      <dgm:prSet/>
      <dgm:spPr/>
      <dgm:t>
        <a:bodyPr/>
        <a:lstStyle/>
        <a:p>
          <a:endParaRPr lang="es-ES" sz="1050"/>
        </a:p>
      </dgm:t>
    </dgm:pt>
    <dgm:pt modelId="{7E9EDB06-81F4-47A1-B146-46F5A1E504E4}" type="sibTrans" cxnId="{8B17C955-FD60-4CC9-9A4D-5D6A22C61D51}">
      <dgm:prSet custT="1"/>
      <dgm:spPr/>
      <dgm:t>
        <a:bodyPr/>
        <a:lstStyle/>
        <a:p>
          <a:endParaRPr lang="es-ES" sz="1000"/>
        </a:p>
      </dgm:t>
    </dgm:pt>
    <dgm:pt modelId="{C3B6AEF2-BF45-48F4-B2FC-9A4C3B86EFD3}">
      <dgm:prSet phldrT="[Texto]" custT="1"/>
      <dgm:spPr/>
      <dgm:t>
        <a:bodyPr/>
        <a:lstStyle/>
        <a:p>
          <a:r>
            <a:rPr lang="es-ES" sz="1000" dirty="0" smtClean="0"/>
            <a:t>Recolección </a:t>
          </a:r>
          <a:endParaRPr lang="es-ES" sz="1000" dirty="0"/>
        </a:p>
      </dgm:t>
    </dgm:pt>
    <dgm:pt modelId="{B820AA48-B62C-4AD0-9B10-7172D6A04D30}" type="parTrans" cxnId="{97F87E19-1667-40CD-951A-F0790478AE80}">
      <dgm:prSet/>
      <dgm:spPr/>
      <dgm:t>
        <a:bodyPr/>
        <a:lstStyle/>
        <a:p>
          <a:endParaRPr lang="es-ES" sz="1050"/>
        </a:p>
      </dgm:t>
    </dgm:pt>
    <dgm:pt modelId="{3ED4EF62-06AA-4AF7-823B-14D338E98F36}" type="sibTrans" cxnId="{97F87E19-1667-40CD-951A-F0790478AE80}">
      <dgm:prSet custT="1"/>
      <dgm:spPr/>
      <dgm:t>
        <a:bodyPr/>
        <a:lstStyle/>
        <a:p>
          <a:endParaRPr lang="es-ES" sz="1000"/>
        </a:p>
      </dgm:t>
    </dgm:pt>
    <dgm:pt modelId="{44023086-F594-4B2E-912F-8A55EEA2B860}">
      <dgm:prSet phldrT="[Texto]" custT="1"/>
      <dgm:spPr/>
      <dgm:t>
        <a:bodyPr/>
        <a:lstStyle/>
        <a:p>
          <a:r>
            <a:rPr lang="es-ES" sz="1000" dirty="0" smtClean="0"/>
            <a:t>Transporte</a:t>
          </a:r>
          <a:endParaRPr lang="es-ES" sz="1000" dirty="0"/>
        </a:p>
      </dgm:t>
    </dgm:pt>
    <dgm:pt modelId="{C1CDA997-80CE-40FE-9F3C-2409CF644E45}" type="sibTrans" cxnId="{546C4D1A-0803-49AF-850F-1DC26919DE17}">
      <dgm:prSet custT="1"/>
      <dgm:spPr/>
      <dgm:t>
        <a:bodyPr/>
        <a:lstStyle/>
        <a:p>
          <a:endParaRPr lang="es-ES" sz="1000"/>
        </a:p>
      </dgm:t>
    </dgm:pt>
    <dgm:pt modelId="{874AC04E-F924-4367-BAC8-EB22654D349A}" type="parTrans" cxnId="{546C4D1A-0803-49AF-850F-1DC26919DE17}">
      <dgm:prSet/>
      <dgm:spPr/>
      <dgm:t>
        <a:bodyPr/>
        <a:lstStyle/>
        <a:p>
          <a:endParaRPr lang="es-ES" sz="1050"/>
        </a:p>
      </dgm:t>
    </dgm:pt>
    <dgm:pt modelId="{500FE1E9-C0A0-4FD2-B51E-DBB03080385A}">
      <dgm:prSet phldrT="[Texto]" custT="1"/>
      <dgm:spPr/>
      <dgm:t>
        <a:bodyPr/>
        <a:lstStyle/>
        <a:p>
          <a:r>
            <a:rPr lang="es-ES" sz="1000" dirty="0" smtClean="0"/>
            <a:t>Acopio y/o transferencia</a:t>
          </a:r>
          <a:endParaRPr lang="es-ES" sz="1000" dirty="0"/>
        </a:p>
      </dgm:t>
    </dgm:pt>
    <dgm:pt modelId="{556EE5A0-A6FD-4F6C-9EE4-76E23F777A0A}" type="parTrans" cxnId="{B785451A-7A8A-4735-90B9-D610535A6407}">
      <dgm:prSet/>
      <dgm:spPr/>
      <dgm:t>
        <a:bodyPr/>
        <a:lstStyle/>
        <a:p>
          <a:endParaRPr lang="es-ES" sz="1050"/>
        </a:p>
      </dgm:t>
    </dgm:pt>
    <dgm:pt modelId="{E4016384-E74F-4B88-AE1E-834D5DE9D028}" type="sibTrans" cxnId="{B785451A-7A8A-4735-90B9-D610535A6407}">
      <dgm:prSet custT="1"/>
      <dgm:spPr/>
      <dgm:t>
        <a:bodyPr/>
        <a:lstStyle/>
        <a:p>
          <a:endParaRPr lang="es-ES" sz="1000"/>
        </a:p>
      </dgm:t>
    </dgm:pt>
    <dgm:pt modelId="{1D94481E-956F-43C8-99A9-812AEE29B8DC}">
      <dgm:prSet phldrT="[Texto]" custT="1"/>
      <dgm:spPr/>
      <dgm:t>
        <a:bodyPr/>
        <a:lstStyle/>
        <a:p>
          <a:r>
            <a:rPr lang="es-ES" sz="900" dirty="0" smtClean="0"/>
            <a:t>Aprovechamiento</a:t>
          </a:r>
          <a:endParaRPr lang="es-ES" sz="900" dirty="0"/>
        </a:p>
      </dgm:t>
    </dgm:pt>
    <dgm:pt modelId="{B8B3B720-A71B-4AEA-A8B2-D099BAF61092}" type="parTrans" cxnId="{8EFFA617-5806-41E6-8377-51FD5C900B07}">
      <dgm:prSet/>
      <dgm:spPr/>
      <dgm:t>
        <a:bodyPr/>
        <a:lstStyle/>
        <a:p>
          <a:endParaRPr lang="es-ES" sz="1050"/>
        </a:p>
      </dgm:t>
    </dgm:pt>
    <dgm:pt modelId="{6021BE62-6624-4E72-879D-1904D5EB05B6}" type="sibTrans" cxnId="{8EFFA617-5806-41E6-8377-51FD5C900B07}">
      <dgm:prSet custT="1"/>
      <dgm:spPr/>
      <dgm:t>
        <a:bodyPr/>
        <a:lstStyle/>
        <a:p>
          <a:endParaRPr lang="es-ES" sz="1050"/>
        </a:p>
      </dgm:t>
    </dgm:pt>
    <dgm:pt modelId="{A33AA4C8-00A3-451F-9539-E391FEB85367}">
      <dgm:prSet phldrT="[Texto]" custT="1"/>
      <dgm:spPr/>
      <dgm:t>
        <a:bodyPr/>
        <a:lstStyle/>
        <a:p>
          <a:r>
            <a:rPr lang="es-ES" sz="1000" dirty="0" smtClean="0"/>
            <a:t>Tratamiento</a:t>
          </a:r>
          <a:endParaRPr lang="es-ES" sz="1000" dirty="0"/>
        </a:p>
      </dgm:t>
    </dgm:pt>
    <dgm:pt modelId="{21F11C24-0FE0-479B-9FF9-38898DDBC54B}" type="parTrans" cxnId="{6C9ACA0F-4BD1-43A3-AF88-B1013721056C}">
      <dgm:prSet/>
      <dgm:spPr/>
      <dgm:t>
        <a:bodyPr/>
        <a:lstStyle/>
        <a:p>
          <a:endParaRPr lang="es-ES" sz="1050"/>
        </a:p>
      </dgm:t>
    </dgm:pt>
    <dgm:pt modelId="{E7A830BA-67F5-417C-BDA2-4312D0EC269B}" type="sibTrans" cxnId="{6C9ACA0F-4BD1-43A3-AF88-B1013721056C}">
      <dgm:prSet custT="1"/>
      <dgm:spPr/>
      <dgm:t>
        <a:bodyPr/>
        <a:lstStyle/>
        <a:p>
          <a:endParaRPr lang="es-ES" sz="1050"/>
        </a:p>
      </dgm:t>
    </dgm:pt>
    <dgm:pt modelId="{7B599102-E78C-4971-9287-AEA2F2EB5BB4}">
      <dgm:prSet phldrT="[Texto]" custT="1"/>
      <dgm:spPr/>
      <dgm:t>
        <a:bodyPr/>
        <a:lstStyle/>
        <a:p>
          <a:r>
            <a:rPr lang="es-ES" sz="1000" dirty="0" smtClean="0"/>
            <a:t>Materia prima y energía</a:t>
          </a:r>
          <a:endParaRPr lang="es-ES" sz="1000" dirty="0"/>
        </a:p>
      </dgm:t>
    </dgm:pt>
    <dgm:pt modelId="{5C572522-50A8-40AD-8070-7339F4E992FF}" type="parTrans" cxnId="{758AB610-E0E0-4CB9-BC6D-189B91BB0050}">
      <dgm:prSet/>
      <dgm:spPr/>
      <dgm:t>
        <a:bodyPr/>
        <a:lstStyle/>
        <a:p>
          <a:endParaRPr lang="es-ES" sz="1050"/>
        </a:p>
      </dgm:t>
    </dgm:pt>
    <dgm:pt modelId="{3505AA51-F658-49C1-BF98-7B7D1F0DD2E9}" type="sibTrans" cxnId="{758AB610-E0E0-4CB9-BC6D-189B91BB0050}">
      <dgm:prSet/>
      <dgm:spPr/>
      <dgm:t>
        <a:bodyPr/>
        <a:lstStyle/>
        <a:p>
          <a:endParaRPr lang="es-ES" sz="1050"/>
        </a:p>
      </dgm:t>
    </dgm:pt>
    <dgm:pt modelId="{04451344-2ED7-4313-8A45-624F99B867C9}">
      <dgm:prSet phldrT="[Texto]" custT="1"/>
      <dgm:spPr/>
      <dgm:t>
        <a:bodyPr/>
        <a:lstStyle/>
        <a:p>
          <a:r>
            <a:rPr lang="es-ES" sz="1000" dirty="0" smtClean="0"/>
            <a:t>Consumo/</a:t>
          </a:r>
          <a:br>
            <a:rPr lang="es-ES" sz="1000" dirty="0" smtClean="0"/>
          </a:br>
          <a:r>
            <a:rPr lang="es-ES" sz="1000" dirty="0" smtClean="0"/>
            <a:t>Generación de Residuos</a:t>
          </a:r>
          <a:endParaRPr lang="es-ES" sz="1000" dirty="0"/>
        </a:p>
      </dgm:t>
    </dgm:pt>
    <dgm:pt modelId="{84337934-DF49-433A-88ED-6FBD5EE2C9F8}" type="parTrans" cxnId="{64B2DB04-097B-484D-B6B4-3AFF534F560E}">
      <dgm:prSet/>
      <dgm:spPr/>
      <dgm:t>
        <a:bodyPr/>
        <a:lstStyle/>
        <a:p>
          <a:endParaRPr lang="es-ES" sz="1050"/>
        </a:p>
      </dgm:t>
    </dgm:pt>
    <dgm:pt modelId="{E78B034E-4D8D-4451-9D17-E5A6F409667D}" type="sibTrans" cxnId="{64B2DB04-097B-484D-B6B4-3AFF534F560E}">
      <dgm:prSet custT="1"/>
      <dgm:spPr/>
      <dgm:t>
        <a:bodyPr/>
        <a:lstStyle/>
        <a:p>
          <a:endParaRPr lang="es-ES" sz="1050"/>
        </a:p>
      </dgm:t>
    </dgm:pt>
    <dgm:pt modelId="{C903A126-7EA6-4565-9D3A-8215AABC8BA3}" type="pres">
      <dgm:prSet presAssocID="{A9020337-EB7B-4596-AE00-1F8CCCA5C83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93270A0-2184-4932-B577-46B8FAAD6B62}" type="pres">
      <dgm:prSet presAssocID="{04451344-2ED7-4313-8A45-624F99B867C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B1843B-6544-4B09-81B0-91E791E46D23}" type="pres">
      <dgm:prSet presAssocID="{04451344-2ED7-4313-8A45-624F99B867C9}" presName="spNode" presStyleCnt="0"/>
      <dgm:spPr/>
    </dgm:pt>
    <dgm:pt modelId="{12905E41-0785-4296-9802-EEEB28DA5759}" type="pres">
      <dgm:prSet presAssocID="{E78B034E-4D8D-4451-9D17-E5A6F409667D}" presName="sibTrans" presStyleLbl="sibTrans1D1" presStyleIdx="0" presStyleCnt="8"/>
      <dgm:spPr/>
      <dgm:t>
        <a:bodyPr/>
        <a:lstStyle/>
        <a:p>
          <a:endParaRPr lang="es-ES"/>
        </a:p>
      </dgm:t>
    </dgm:pt>
    <dgm:pt modelId="{2300F282-6E3B-44F4-9E56-6728DAEF61B2}" type="pres">
      <dgm:prSet presAssocID="{2417C039-939F-4AB0-81F6-0D5EA97610B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88C715-6139-454E-808A-07AB817ABB61}" type="pres">
      <dgm:prSet presAssocID="{2417C039-939F-4AB0-81F6-0D5EA97610B3}" presName="spNode" presStyleCnt="0"/>
      <dgm:spPr/>
    </dgm:pt>
    <dgm:pt modelId="{0F271E8E-9E06-4ABC-A2F2-4CC4282A6409}" type="pres">
      <dgm:prSet presAssocID="{7E9EDB06-81F4-47A1-B146-46F5A1E504E4}" presName="sibTrans" presStyleLbl="sibTrans1D1" presStyleIdx="1" presStyleCnt="8"/>
      <dgm:spPr/>
      <dgm:t>
        <a:bodyPr/>
        <a:lstStyle/>
        <a:p>
          <a:endParaRPr lang="es-ES"/>
        </a:p>
      </dgm:t>
    </dgm:pt>
    <dgm:pt modelId="{4A79EBB2-28EC-4470-A35E-97A2A96A9918}" type="pres">
      <dgm:prSet presAssocID="{C3B6AEF2-BF45-48F4-B2FC-9A4C3B86EFD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B7A5A2-0A22-4445-B6AF-103567C23A06}" type="pres">
      <dgm:prSet presAssocID="{C3B6AEF2-BF45-48F4-B2FC-9A4C3B86EFD3}" presName="spNode" presStyleCnt="0"/>
      <dgm:spPr/>
    </dgm:pt>
    <dgm:pt modelId="{573E43F7-39E0-4D34-AAE2-0C1E52F9CBE8}" type="pres">
      <dgm:prSet presAssocID="{3ED4EF62-06AA-4AF7-823B-14D338E98F36}" presName="sibTrans" presStyleLbl="sibTrans1D1" presStyleIdx="2" presStyleCnt="8"/>
      <dgm:spPr/>
      <dgm:t>
        <a:bodyPr/>
        <a:lstStyle/>
        <a:p>
          <a:endParaRPr lang="es-ES"/>
        </a:p>
      </dgm:t>
    </dgm:pt>
    <dgm:pt modelId="{057F2ADD-0BEA-4FD1-8DEF-9B44F0AE2F15}" type="pres">
      <dgm:prSet presAssocID="{44023086-F594-4B2E-912F-8A55EEA2B86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04B92D-056C-4977-93A2-2464C743F2A6}" type="pres">
      <dgm:prSet presAssocID="{44023086-F594-4B2E-912F-8A55EEA2B860}" presName="spNode" presStyleCnt="0"/>
      <dgm:spPr/>
    </dgm:pt>
    <dgm:pt modelId="{B83A483D-FF55-423B-AB1D-4E84BF701423}" type="pres">
      <dgm:prSet presAssocID="{C1CDA997-80CE-40FE-9F3C-2409CF644E45}" presName="sibTrans" presStyleLbl="sibTrans1D1" presStyleIdx="3" presStyleCnt="8"/>
      <dgm:spPr/>
      <dgm:t>
        <a:bodyPr/>
        <a:lstStyle/>
        <a:p>
          <a:endParaRPr lang="es-ES"/>
        </a:p>
      </dgm:t>
    </dgm:pt>
    <dgm:pt modelId="{CD908EB4-237C-4AB4-95D7-320A828BD83C}" type="pres">
      <dgm:prSet presAssocID="{500FE1E9-C0A0-4FD2-B51E-DBB03080385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E5DDAD-8D7D-4280-89FC-4B96FA6FB32F}" type="pres">
      <dgm:prSet presAssocID="{500FE1E9-C0A0-4FD2-B51E-DBB03080385A}" presName="spNode" presStyleCnt="0"/>
      <dgm:spPr/>
    </dgm:pt>
    <dgm:pt modelId="{6C27E990-B528-427E-A5B8-ADE713299697}" type="pres">
      <dgm:prSet presAssocID="{E4016384-E74F-4B88-AE1E-834D5DE9D028}" presName="sibTrans" presStyleLbl="sibTrans1D1" presStyleIdx="4" presStyleCnt="8"/>
      <dgm:spPr/>
      <dgm:t>
        <a:bodyPr/>
        <a:lstStyle/>
        <a:p>
          <a:endParaRPr lang="es-ES"/>
        </a:p>
      </dgm:t>
    </dgm:pt>
    <dgm:pt modelId="{E1EA051E-0D9E-4D28-8B82-5C5CF222FFAC}" type="pres">
      <dgm:prSet presAssocID="{1D94481E-956F-43C8-99A9-812AEE29B8DC}" presName="node" presStyleLbl="node1" presStyleIdx="5" presStyleCnt="8" custScaleX="137281" custRadScaleRad="100276" custRadScaleInc="-20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F019D4-2117-43DB-B1C3-D3D2C07B6328}" type="pres">
      <dgm:prSet presAssocID="{1D94481E-956F-43C8-99A9-812AEE29B8DC}" presName="spNode" presStyleCnt="0"/>
      <dgm:spPr/>
    </dgm:pt>
    <dgm:pt modelId="{33BA9147-E805-41EE-8BCD-9B8B74D22CFC}" type="pres">
      <dgm:prSet presAssocID="{6021BE62-6624-4E72-879D-1904D5EB05B6}" presName="sibTrans" presStyleLbl="sibTrans1D1" presStyleIdx="5" presStyleCnt="8"/>
      <dgm:spPr/>
      <dgm:t>
        <a:bodyPr/>
        <a:lstStyle/>
        <a:p>
          <a:endParaRPr lang="es-ES"/>
        </a:p>
      </dgm:t>
    </dgm:pt>
    <dgm:pt modelId="{839D3441-73A8-47AF-A1A2-CAAB5025FA2E}" type="pres">
      <dgm:prSet presAssocID="{A33AA4C8-00A3-451F-9539-E391FEB8536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059A17-A6B0-46F3-AEF4-B7B41214CB56}" type="pres">
      <dgm:prSet presAssocID="{A33AA4C8-00A3-451F-9539-E391FEB85367}" presName="spNode" presStyleCnt="0"/>
      <dgm:spPr/>
    </dgm:pt>
    <dgm:pt modelId="{9E1B495E-03FC-461C-98F7-5A1F558DA3F5}" type="pres">
      <dgm:prSet presAssocID="{E7A830BA-67F5-417C-BDA2-4312D0EC269B}" presName="sibTrans" presStyleLbl="sibTrans1D1" presStyleIdx="6" presStyleCnt="8"/>
      <dgm:spPr/>
      <dgm:t>
        <a:bodyPr/>
        <a:lstStyle/>
        <a:p>
          <a:endParaRPr lang="es-ES"/>
        </a:p>
      </dgm:t>
    </dgm:pt>
    <dgm:pt modelId="{2F3445E7-6E6A-434C-9C80-806977E51E58}" type="pres">
      <dgm:prSet presAssocID="{7B599102-E78C-4971-9287-AEA2F2EB5BB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D3C6AA-37D0-4925-8FDB-A44D98DFC123}" type="pres">
      <dgm:prSet presAssocID="{7B599102-E78C-4971-9287-AEA2F2EB5BB4}" presName="spNode" presStyleCnt="0"/>
      <dgm:spPr/>
    </dgm:pt>
    <dgm:pt modelId="{8AE26183-C45A-4707-AB34-2CB928DB7D24}" type="pres">
      <dgm:prSet presAssocID="{3505AA51-F658-49C1-BF98-7B7D1F0DD2E9}" presName="sibTrans" presStyleLbl="sibTrans1D1" presStyleIdx="7" presStyleCnt="8"/>
      <dgm:spPr/>
      <dgm:t>
        <a:bodyPr/>
        <a:lstStyle/>
        <a:p>
          <a:endParaRPr lang="es-ES"/>
        </a:p>
      </dgm:t>
    </dgm:pt>
  </dgm:ptLst>
  <dgm:cxnLst>
    <dgm:cxn modelId="{771D6182-56DE-4400-941A-5E7E9CA5D0F4}" type="presOf" srcId="{3ED4EF62-06AA-4AF7-823B-14D338E98F36}" destId="{573E43F7-39E0-4D34-AAE2-0C1E52F9CBE8}" srcOrd="0" destOrd="0" presId="urn:microsoft.com/office/officeart/2005/8/layout/cycle5"/>
    <dgm:cxn modelId="{A2F1967D-232F-4FAB-8CF7-BB1530768326}" type="presOf" srcId="{C3B6AEF2-BF45-48F4-B2FC-9A4C3B86EFD3}" destId="{4A79EBB2-28EC-4470-A35E-97A2A96A9918}" srcOrd="0" destOrd="0" presId="urn:microsoft.com/office/officeart/2005/8/layout/cycle5"/>
    <dgm:cxn modelId="{546C4D1A-0803-49AF-850F-1DC26919DE17}" srcId="{A9020337-EB7B-4596-AE00-1F8CCCA5C833}" destId="{44023086-F594-4B2E-912F-8A55EEA2B860}" srcOrd="3" destOrd="0" parTransId="{874AC04E-F924-4367-BAC8-EB22654D349A}" sibTransId="{C1CDA997-80CE-40FE-9F3C-2409CF644E45}"/>
    <dgm:cxn modelId="{7F9E6FB5-C9AC-413D-9C70-199D9D83C43F}" type="presOf" srcId="{E4016384-E74F-4B88-AE1E-834D5DE9D028}" destId="{6C27E990-B528-427E-A5B8-ADE713299697}" srcOrd="0" destOrd="0" presId="urn:microsoft.com/office/officeart/2005/8/layout/cycle5"/>
    <dgm:cxn modelId="{6D0C58A7-E5F1-4D16-970E-6D44413000ED}" type="presOf" srcId="{6021BE62-6624-4E72-879D-1904D5EB05B6}" destId="{33BA9147-E805-41EE-8BCD-9B8B74D22CFC}" srcOrd="0" destOrd="0" presId="urn:microsoft.com/office/officeart/2005/8/layout/cycle5"/>
    <dgm:cxn modelId="{1891B0CC-E7E8-41F9-B674-D417F91CBD6B}" type="presOf" srcId="{44023086-F594-4B2E-912F-8A55EEA2B860}" destId="{057F2ADD-0BEA-4FD1-8DEF-9B44F0AE2F15}" srcOrd="0" destOrd="0" presId="urn:microsoft.com/office/officeart/2005/8/layout/cycle5"/>
    <dgm:cxn modelId="{888F03A0-0A56-4D86-BD65-EF08501D31AA}" type="presOf" srcId="{A33AA4C8-00A3-451F-9539-E391FEB85367}" destId="{839D3441-73A8-47AF-A1A2-CAAB5025FA2E}" srcOrd="0" destOrd="0" presId="urn:microsoft.com/office/officeart/2005/8/layout/cycle5"/>
    <dgm:cxn modelId="{6C8869BF-B9DA-4DA9-8E16-5B624B75D8D2}" type="presOf" srcId="{7E9EDB06-81F4-47A1-B146-46F5A1E504E4}" destId="{0F271E8E-9E06-4ABC-A2F2-4CC4282A6409}" srcOrd="0" destOrd="0" presId="urn:microsoft.com/office/officeart/2005/8/layout/cycle5"/>
    <dgm:cxn modelId="{B785451A-7A8A-4735-90B9-D610535A6407}" srcId="{A9020337-EB7B-4596-AE00-1F8CCCA5C833}" destId="{500FE1E9-C0A0-4FD2-B51E-DBB03080385A}" srcOrd="4" destOrd="0" parTransId="{556EE5A0-A6FD-4F6C-9EE4-76E23F777A0A}" sibTransId="{E4016384-E74F-4B88-AE1E-834D5DE9D028}"/>
    <dgm:cxn modelId="{6C9ACA0F-4BD1-43A3-AF88-B1013721056C}" srcId="{A9020337-EB7B-4596-AE00-1F8CCCA5C833}" destId="{A33AA4C8-00A3-451F-9539-E391FEB85367}" srcOrd="6" destOrd="0" parTransId="{21F11C24-0FE0-479B-9FF9-38898DDBC54B}" sibTransId="{E7A830BA-67F5-417C-BDA2-4312D0EC269B}"/>
    <dgm:cxn modelId="{245C0FDA-74E5-4EDC-A73D-04E70411B9A6}" type="presOf" srcId="{E7A830BA-67F5-417C-BDA2-4312D0EC269B}" destId="{9E1B495E-03FC-461C-98F7-5A1F558DA3F5}" srcOrd="0" destOrd="0" presId="urn:microsoft.com/office/officeart/2005/8/layout/cycle5"/>
    <dgm:cxn modelId="{8B17C955-FD60-4CC9-9A4D-5D6A22C61D51}" srcId="{A9020337-EB7B-4596-AE00-1F8CCCA5C833}" destId="{2417C039-939F-4AB0-81F6-0D5EA97610B3}" srcOrd="1" destOrd="0" parTransId="{7A8766A5-282B-4366-9319-73B01C6AE4F4}" sibTransId="{7E9EDB06-81F4-47A1-B146-46F5A1E504E4}"/>
    <dgm:cxn modelId="{7E376666-5888-4A4C-B639-776444CACD65}" type="presOf" srcId="{7B599102-E78C-4971-9287-AEA2F2EB5BB4}" destId="{2F3445E7-6E6A-434C-9C80-806977E51E58}" srcOrd="0" destOrd="0" presId="urn:microsoft.com/office/officeart/2005/8/layout/cycle5"/>
    <dgm:cxn modelId="{97F87E19-1667-40CD-951A-F0790478AE80}" srcId="{A9020337-EB7B-4596-AE00-1F8CCCA5C833}" destId="{C3B6AEF2-BF45-48F4-B2FC-9A4C3B86EFD3}" srcOrd="2" destOrd="0" parTransId="{B820AA48-B62C-4AD0-9B10-7172D6A04D30}" sibTransId="{3ED4EF62-06AA-4AF7-823B-14D338E98F36}"/>
    <dgm:cxn modelId="{F9D12044-AFF7-404E-A5B8-6106D084064D}" type="presOf" srcId="{1D94481E-956F-43C8-99A9-812AEE29B8DC}" destId="{E1EA051E-0D9E-4D28-8B82-5C5CF222FFAC}" srcOrd="0" destOrd="0" presId="urn:microsoft.com/office/officeart/2005/8/layout/cycle5"/>
    <dgm:cxn modelId="{8EFFA617-5806-41E6-8377-51FD5C900B07}" srcId="{A9020337-EB7B-4596-AE00-1F8CCCA5C833}" destId="{1D94481E-956F-43C8-99A9-812AEE29B8DC}" srcOrd="5" destOrd="0" parTransId="{B8B3B720-A71B-4AEA-A8B2-D099BAF61092}" sibTransId="{6021BE62-6624-4E72-879D-1904D5EB05B6}"/>
    <dgm:cxn modelId="{E007E344-1BDA-464B-97E2-B88D77FAD3E1}" type="presOf" srcId="{500FE1E9-C0A0-4FD2-B51E-DBB03080385A}" destId="{CD908EB4-237C-4AB4-95D7-320A828BD83C}" srcOrd="0" destOrd="0" presId="urn:microsoft.com/office/officeart/2005/8/layout/cycle5"/>
    <dgm:cxn modelId="{983C556E-54FF-4AD3-B5A0-C7A76158413C}" type="presOf" srcId="{C1CDA997-80CE-40FE-9F3C-2409CF644E45}" destId="{B83A483D-FF55-423B-AB1D-4E84BF701423}" srcOrd="0" destOrd="0" presId="urn:microsoft.com/office/officeart/2005/8/layout/cycle5"/>
    <dgm:cxn modelId="{A4449693-E834-4B35-9161-CAEFE4EB1BA3}" type="presOf" srcId="{E78B034E-4D8D-4451-9D17-E5A6F409667D}" destId="{12905E41-0785-4296-9802-EEEB28DA5759}" srcOrd="0" destOrd="0" presId="urn:microsoft.com/office/officeart/2005/8/layout/cycle5"/>
    <dgm:cxn modelId="{2B837B2D-DFAD-444B-A107-A36C8313F5D9}" type="presOf" srcId="{3505AA51-F658-49C1-BF98-7B7D1F0DD2E9}" destId="{8AE26183-C45A-4707-AB34-2CB928DB7D24}" srcOrd="0" destOrd="0" presId="urn:microsoft.com/office/officeart/2005/8/layout/cycle5"/>
    <dgm:cxn modelId="{5566A50C-642E-4BC0-9800-61F020D4F8AE}" type="presOf" srcId="{A9020337-EB7B-4596-AE00-1F8CCCA5C833}" destId="{C903A126-7EA6-4565-9D3A-8215AABC8BA3}" srcOrd="0" destOrd="0" presId="urn:microsoft.com/office/officeart/2005/8/layout/cycle5"/>
    <dgm:cxn modelId="{758AB610-E0E0-4CB9-BC6D-189B91BB0050}" srcId="{A9020337-EB7B-4596-AE00-1F8CCCA5C833}" destId="{7B599102-E78C-4971-9287-AEA2F2EB5BB4}" srcOrd="7" destOrd="0" parTransId="{5C572522-50A8-40AD-8070-7339F4E992FF}" sibTransId="{3505AA51-F658-49C1-BF98-7B7D1F0DD2E9}"/>
    <dgm:cxn modelId="{64B2DB04-097B-484D-B6B4-3AFF534F560E}" srcId="{A9020337-EB7B-4596-AE00-1F8CCCA5C833}" destId="{04451344-2ED7-4313-8A45-624F99B867C9}" srcOrd="0" destOrd="0" parTransId="{84337934-DF49-433A-88ED-6FBD5EE2C9F8}" sibTransId="{E78B034E-4D8D-4451-9D17-E5A6F409667D}"/>
    <dgm:cxn modelId="{40128795-1B88-461C-B58D-75CFDBD77D6C}" type="presOf" srcId="{2417C039-939F-4AB0-81F6-0D5EA97610B3}" destId="{2300F282-6E3B-44F4-9E56-6728DAEF61B2}" srcOrd="0" destOrd="0" presId="urn:microsoft.com/office/officeart/2005/8/layout/cycle5"/>
    <dgm:cxn modelId="{37085A53-D720-478C-AB5C-1BAF7AAB0B84}" type="presOf" srcId="{04451344-2ED7-4313-8A45-624F99B867C9}" destId="{693270A0-2184-4932-B577-46B8FAAD6B62}" srcOrd="0" destOrd="0" presId="urn:microsoft.com/office/officeart/2005/8/layout/cycle5"/>
    <dgm:cxn modelId="{95999A79-C06B-48B6-B03F-EBB98DAB013D}" type="presParOf" srcId="{C903A126-7EA6-4565-9D3A-8215AABC8BA3}" destId="{693270A0-2184-4932-B577-46B8FAAD6B62}" srcOrd="0" destOrd="0" presId="urn:microsoft.com/office/officeart/2005/8/layout/cycle5"/>
    <dgm:cxn modelId="{B8C5ED4E-D49F-4165-ACE3-D3F961604E5B}" type="presParOf" srcId="{C903A126-7EA6-4565-9D3A-8215AABC8BA3}" destId="{B7B1843B-6544-4B09-81B0-91E791E46D23}" srcOrd="1" destOrd="0" presId="urn:microsoft.com/office/officeart/2005/8/layout/cycle5"/>
    <dgm:cxn modelId="{007AFC1C-3295-4E05-AACF-284DE861AEE3}" type="presParOf" srcId="{C903A126-7EA6-4565-9D3A-8215AABC8BA3}" destId="{12905E41-0785-4296-9802-EEEB28DA5759}" srcOrd="2" destOrd="0" presId="urn:microsoft.com/office/officeart/2005/8/layout/cycle5"/>
    <dgm:cxn modelId="{3066F448-30CE-4814-8E45-997F60C16AE9}" type="presParOf" srcId="{C903A126-7EA6-4565-9D3A-8215AABC8BA3}" destId="{2300F282-6E3B-44F4-9E56-6728DAEF61B2}" srcOrd="3" destOrd="0" presId="urn:microsoft.com/office/officeart/2005/8/layout/cycle5"/>
    <dgm:cxn modelId="{70457B94-262C-4D06-B386-E1288EA75207}" type="presParOf" srcId="{C903A126-7EA6-4565-9D3A-8215AABC8BA3}" destId="{1788C715-6139-454E-808A-07AB817ABB61}" srcOrd="4" destOrd="0" presId="urn:microsoft.com/office/officeart/2005/8/layout/cycle5"/>
    <dgm:cxn modelId="{646F0AC7-1A83-4B4B-84DA-B60E870FA7AA}" type="presParOf" srcId="{C903A126-7EA6-4565-9D3A-8215AABC8BA3}" destId="{0F271E8E-9E06-4ABC-A2F2-4CC4282A6409}" srcOrd="5" destOrd="0" presId="urn:microsoft.com/office/officeart/2005/8/layout/cycle5"/>
    <dgm:cxn modelId="{5B89DF3B-0AFC-439B-A126-EC9A2F193B40}" type="presParOf" srcId="{C903A126-7EA6-4565-9D3A-8215AABC8BA3}" destId="{4A79EBB2-28EC-4470-A35E-97A2A96A9918}" srcOrd="6" destOrd="0" presId="urn:microsoft.com/office/officeart/2005/8/layout/cycle5"/>
    <dgm:cxn modelId="{E931D949-D689-4193-87DD-E37A7754A5FB}" type="presParOf" srcId="{C903A126-7EA6-4565-9D3A-8215AABC8BA3}" destId="{72B7A5A2-0A22-4445-B6AF-103567C23A06}" srcOrd="7" destOrd="0" presId="urn:microsoft.com/office/officeart/2005/8/layout/cycle5"/>
    <dgm:cxn modelId="{D9EB5DA1-4DCF-421F-864E-53BD6E24733A}" type="presParOf" srcId="{C903A126-7EA6-4565-9D3A-8215AABC8BA3}" destId="{573E43F7-39E0-4D34-AAE2-0C1E52F9CBE8}" srcOrd="8" destOrd="0" presId="urn:microsoft.com/office/officeart/2005/8/layout/cycle5"/>
    <dgm:cxn modelId="{011D091F-2529-4C9B-B9B4-C085FBFE0516}" type="presParOf" srcId="{C903A126-7EA6-4565-9D3A-8215AABC8BA3}" destId="{057F2ADD-0BEA-4FD1-8DEF-9B44F0AE2F15}" srcOrd="9" destOrd="0" presId="urn:microsoft.com/office/officeart/2005/8/layout/cycle5"/>
    <dgm:cxn modelId="{F9F04503-24AB-4051-B29F-6BF3215ACB86}" type="presParOf" srcId="{C903A126-7EA6-4565-9D3A-8215AABC8BA3}" destId="{5804B92D-056C-4977-93A2-2464C743F2A6}" srcOrd="10" destOrd="0" presId="urn:microsoft.com/office/officeart/2005/8/layout/cycle5"/>
    <dgm:cxn modelId="{E83DADB2-9D36-4FC3-8C62-0DDA53109AB2}" type="presParOf" srcId="{C903A126-7EA6-4565-9D3A-8215AABC8BA3}" destId="{B83A483D-FF55-423B-AB1D-4E84BF701423}" srcOrd="11" destOrd="0" presId="urn:microsoft.com/office/officeart/2005/8/layout/cycle5"/>
    <dgm:cxn modelId="{B051EB29-F7E4-4CB4-8E66-23B3CFB5764B}" type="presParOf" srcId="{C903A126-7EA6-4565-9D3A-8215AABC8BA3}" destId="{CD908EB4-237C-4AB4-95D7-320A828BD83C}" srcOrd="12" destOrd="0" presId="urn:microsoft.com/office/officeart/2005/8/layout/cycle5"/>
    <dgm:cxn modelId="{2BE1F841-8792-4183-8502-367AF93463D4}" type="presParOf" srcId="{C903A126-7EA6-4565-9D3A-8215AABC8BA3}" destId="{B0E5DDAD-8D7D-4280-89FC-4B96FA6FB32F}" srcOrd="13" destOrd="0" presId="urn:microsoft.com/office/officeart/2005/8/layout/cycle5"/>
    <dgm:cxn modelId="{9C419059-FEA0-442C-8D22-9C8C98C098C9}" type="presParOf" srcId="{C903A126-7EA6-4565-9D3A-8215AABC8BA3}" destId="{6C27E990-B528-427E-A5B8-ADE713299697}" srcOrd="14" destOrd="0" presId="urn:microsoft.com/office/officeart/2005/8/layout/cycle5"/>
    <dgm:cxn modelId="{A8A1E214-7D68-4A58-AC7E-EF6FC576E8D1}" type="presParOf" srcId="{C903A126-7EA6-4565-9D3A-8215AABC8BA3}" destId="{E1EA051E-0D9E-4D28-8B82-5C5CF222FFAC}" srcOrd="15" destOrd="0" presId="urn:microsoft.com/office/officeart/2005/8/layout/cycle5"/>
    <dgm:cxn modelId="{DABB1FF4-E578-46BF-BEA9-09627223D27E}" type="presParOf" srcId="{C903A126-7EA6-4565-9D3A-8215AABC8BA3}" destId="{BCF019D4-2117-43DB-B1C3-D3D2C07B6328}" srcOrd="16" destOrd="0" presId="urn:microsoft.com/office/officeart/2005/8/layout/cycle5"/>
    <dgm:cxn modelId="{C2CFC1BB-767A-4759-B320-EA36157CCC61}" type="presParOf" srcId="{C903A126-7EA6-4565-9D3A-8215AABC8BA3}" destId="{33BA9147-E805-41EE-8BCD-9B8B74D22CFC}" srcOrd="17" destOrd="0" presId="urn:microsoft.com/office/officeart/2005/8/layout/cycle5"/>
    <dgm:cxn modelId="{B80B2883-0501-4C50-B8D1-E0FCB5BF2D6C}" type="presParOf" srcId="{C903A126-7EA6-4565-9D3A-8215AABC8BA3}" destId="{839D3441-73A8-47AF-A1A2-CAAB5025FA2E}" srcOrd="18" destOrd="0" presId="urn:microsoft.com/office/officeart/2005/8/layout/cycle5"/>
    <dgm:cxn modelId="{AE7B3D57-E774-455E-8BDE-380AE7D41CF0}" type="presParOf" srcId="{C903A126-7EA6-4565-9D3A-8215AABC8BA3}" destId="{96059A17-A6B0-46F3-AEF4-B7B41214CB56}" srcOrd="19" destOrd="0" presId="urn:microsoft.com/office/officeart/2005/8/layout/cycle5"/>
    <dgm:cxn modelId="{A58E1EF8-14A4-4A30-BAB1-7FA6CFAD2A12}" type="presParOf" srcId="{C903A126-7EA6-4565-9D3A-8215AABC8BA3}" destId="{9E1B495E-03FC-461C-98F7-5A1F558DA3F5}" srcOrd="20" destOrd="0" presId="urn:microsoft.com/office/officeart/2005/8/layout/cycle5"/>
    <dgm:cxn modelId="{BFD5D22B-1C7D-4543-81BC-4AED170ADBB0}" type="presParOf" srcId="{C903A126-7EA6-4565-9D3A-8215AABC8BA3}" destId="{2F3445E7-6E6A-434C-9C80-806977E51E58}" srcOrd="21" destOrd="0" presId="urn:microsoft.com/office/officeart/2005/8/layout/cycle5"/>
    <dgm:cxn modelId="{F438ABC9-DEBE-4795-A19C-ED449CF0D65F}" type="presParOf" srcId="{C903A126-7EA6-4565-9D3A-8215AABC8BA3}" destId="{D7D3C6AA-37D0-4925-8FDB-A44D98DFC123}" srcOrd="22" destOrd="0" presId="urn:microsoft.com/office/officeart/2005/8/layout/cycle5"/>
    <dgm:cxn modelId="{3BE919F1-35F9-4BE3-B5B1-234DE2AEA5AE}" type="presParOf" srcId="{C903A126-7EA6-4565-9D3A-8215AABC8BA3}" destId="{8AE26183-C45A-4707-AB34-2CB928DB7D24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270A0-2184-4932-B577-46B8FAAD6B62}">
      <dsp:nvSpPr>
        <dsp:cNvPr id="0" name=""/>
        <dsp:cNvSpPr/>
      </dsp:nvSpPr>
      <dsp:spPr>
        <a:xfrm>
          <a:off x="2994514" y="88"/>
          <a:ext cx="1011845" cy="6576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Consumo/</a:t>
          </a:r>
          <a:br>
            <a:rPr lang="es-ES" sz="1000" kern="1200" dirty="0" smtClean="0"/>
          </a:br>
          <a:r>
            <a:rPr lang="es-ES" sz="1000" kern="1200" dirty="0" smtClean="0"/>
            <a:t>Generación de Residuos</a:t>
          </a:r>
          <a:endParaRPr lang="es-ES" sz="1000" kern="1200" dirty="0"/>
        </a:p>
      </dsp:txBody>
      <dsp:txXfrm>
        <a:off x="3026620" y="32194"/>
        <a:ext cx="947633" cy="593487"/>
      </dsp:txXfrm>
    </dsp:sp>
    <dsp:sp modelId="{12905E41-0785-4296-9802-EEEB28DA5759}">
      <dsp:nvSpPr>
        <dsp:cNvPr id="0" name=""/>
        <dsp:cNvSpPr/>
      </dsp:nvSpPr>
      <dsp:spPr>
        <a:xfrm>
          <a:off x="1215632" y="328937"/>
          <a:ext cx="4569610" cy="4569610"/>
        </a:xfrm>
        <a:custGeom>
          <a:avLst/>
          <a:gdLst/>
          <a:ahLst/>
          <a:cxnLst/>
          <a:rect l="0" t="0" r="0" b="0"/>
          <a:pathLst>
            <a:path>
              <a:moveTo>
                <a:pt x="2935729" y="94683"/>
              </a:moveTo>
              <a:arcTo wR="2284805" hR="2284805" stAng="17193145" swAng="68181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0F282-6E3B-44F4-9E56-6728DAEF61B2}">
      <dsp:nvSpPr>
        <dsp:cNvPr id="0" name=""/>
        <dsp:cNvSpPr/>
      </dsp:nvSpPr>
      <dsp:spPr>
        <a:xfrm>
          <a:off x="4610116" y="669292"/>
          <a:ext cx="1011845" cy="6576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Almacenamiento temporal </a:t>
          </a:r>
        </a:p>
      </dsp:txBody>
      <dsp:txXfrm>
        <a:off x="4642222" y="701398"/>
        <a:ext cx="947633" cy="593487"/>
      </dsp:txXfrm>
    </dsp:sp>
    <dsp:sp modelId="{0F271E8E-9E06-4ABC-A2F2-4CC4282A6409}">
      <dsp:nvSpPr>
        <dsp:cNvPr id="0" name=""/>
        <dsp:cNvSpPr/>
      </dsp:nvSpPr>
      <dsp:spPr>
        <a:xfrm>
          <a:off x="1215632" y="328937"/>
          <a:ext cx="4569610" cy="4569610"/>
        </a:xfrm>
        <a:custGeom>
          <a:avLst/>
          <a:gdLst/>
          <a:ahLst/>
          <a:cxnLst/>
          <a:rect l="0" t="0" r="0" b="0"/>
          <a:pathLst>
            <a:path>
              <a:moveTo>
                <a:pt x="4280812" y="1172918"/>
              </a:moveTo>
              <a:arcTo wR="2284805" hR="2284805" stAng="19852786" swAng="941362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9EBB2-28EC-4470-A35E-97A2A96A9918}">
      <dsp:nvSpPr>
        <dsp:cNvPr id="0" name=""/>
        <dsp:cNvSpPr/>
      </dsp:nvSpPr>
      <dsp:spPr>
        <a:xfrm>
          <a:off x="5279320" y="2284893"/>
          <a:ext cx="1011845" cy="6576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Recolección </a:t>
          </a:r>
          <a:endParaRPr lang="es-ES" sz="1000" kern="1200" dirty="0"/>
        </a:p>
      </dsp:txBody>
      <dsp:txXfrm>
        <a:off x="5311426" y="2316999"/>
        <a:ext cx="947633" cy="593487"/>
      </dsp:txXfrm>
    </dsp:sp>
    <dsp:sp modelId="{573E43F7-39E0-4D34-AAE2-0C1E52F9CBE8}">
      <dsp:nvSpPr>
        <dsp:cNvPr id="0" name=""/>
        <dsp:cNvSpPr/>
      </dsp:nvSpPr>
      <dsp:spPr>
        <a:xfrm>
          <a:off x="1215632" y="328937"/>
          <a:ext cx="4569610" cy="4569610"/>
        </a:xfrm>
        <a:custGeom>
          <a:avLst/>
          <a:gdLst/>
          <a:ahLst/>
          <a:cxnLst/>
          <a:rect l="0" t="0" r="0" b="0"/>
          <a:pathLst>
            <a:path>
              <a:moveTo>
                <a:pt x="4507123" y="2815501"/>
              </a:moveTo>
              <a:arcTo wR="2284805" hR="2284805" stAng="805853" swAng="941362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F2ADD-0BEA-4FD1-8DEF-9B44F0AE2F15}">
      <dsp:nvSpPr>
        <dsp:cNvPr id="0" name=""/>
        <dsp:cNvSpPr/>
      </dsp:nvSpPr>
      <dsp:spPr>
        <a:xfrm>
          <a:off x="4610116" y="3900494"/>
          <a:ext cx="1011845" cy="6576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Transporte</a:t>
          </a:r>
          <a:endParaRPr lang="es-ES" sz="1000" kern="1200" dirty="0"/>
        </a:p>
      </dsp:txBody>
      <dsp:txXfrm>
        <a:off x="4642222" y="3932600"/>
        <a:ext cx="947633" cy="593487"/>
      </dsp:txXfrm>
    </dsp:sp>
    <dsp:sp modelId="{B83A483D-FF55-423B-AB1D-4E84BF701423}">
      <dsp:nvSpPr>
        <dsp:cNvPr id="0" name=""/>
        <dsp:cNvSpPr/>
      </dsp:nvSpPr>
      <dsp:spPr>
        <a:xfrm>
          <a:off x="1215632" y="328937"/>
          <a:ext cx="4569610" cy="4569610"/>
        </a:xfrm>
        <a:custGeom>
          <a:avLst/>
          <a:gdLst/>
          <a:ahLst/>
          <a:cxnLst/>
          <a:rect l="0" t="0" r="0" b="0"/>
          <a:pathLst>
            <a:path>
              <a:moveTo>
                <a:pt x="3354499" y="4303737"/>
              </a:moveTo>
              <a:arcTo wR="2284805" hR="2284805" stAng="3725036" swAng="681818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08EB4-237C-4AB4-95D7-320A828BD83C}">
      <dsp:nvSpPr>
        <dsp:cNvPr id="0" name=""/>
        <dsp:cNvSpPr/>
      </dsp:nvSpPr>
      <dsp:spPr>
        <a:xfrm>
          <a:off x="2994514" y="4569698"/>
          <a:ext cx="1011845" cy="65769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Acopio y/o transferencia</a:t>
          </a:r>
          <a:endParaRPr lang="es-ES" sz="1000" kern="1200" dirty="0"/>
        </a:p>
      </dsp:txBody>
      <dsp:txXfrm>
        <a:off x="3026620" y="4601804"/>
        <a:ext cx="947633" cy="593487"/>
      </dsp:txXfrm>
    </dsp:sp>
    <dsp:sp modelId="{6C27E990-B528-427E-A5B8-ADE713299697}">
      <dsp:nvSpPr>
        <dsp:cNvPr id="0" name=""/>
        <dsp:cNvSpPr/>
      </dsp:nvSpPr>
      <dsp:spPr>
        <a:xfrm>
          <a:off x="1196259" y="324627"/>
          <a:ext cx="4569610" cy="4569610"/>
        </a:xfrm>
        <a:custGeom>
          <a:avLst/>
          <a:gdLst/>
          <a:ahLst/>
          <a:cxnLst/>
          <a:rect l="0" t="0" r="0" b="0"/>
          <a:pathLst>
            <a:path>
              <a:moveTo>
                <a:pt x="1655525" y="4481243"/>
              </a:moveTo>
              <a:arcTo wR="2284805" hR="2284805" stAng="6359220" swAng="669353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A051E-0D9E-4D28-8B82-5C5CF222FFAC}">
      <dsp:nvSpPr>
        <dsp:cNvPr id="0" name=""/>
        <dsp:cNvSpPr/>
      </dsp:nvSpPr>
      <dsp:spPr>
        <a:xfrm>
          <a:off x="1194516" y="3913582"/>
          <a:ext cx="1389071" cy="6576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Aprovechamiento</a:t>
          </a:r>
          <a:endParaRPr lang="es-ES" sz="900" kern="1200" dirty="0"/>
        </a:p>
      </dsp:txBody>
      <dsp:txXfrm>
        <a:off x="1226622" y="3945688"/>
        <a:ext cx="1324859" cy="593487"/>
      </dsp:txXfrm>
    </dsp:sp>
    <dsp:sp modelId="{33BA9147-E805-41EE-8BCD-9B8B74D22CFC}">
      <dsp:nvSpPr>
        <dsp:cNvPr id="0" name=""/>
        <dsp:cNvSpPr/>
      </dsp:nvSpPr>
      <dsp:spPr>
        <a:xfrm>
          <a:off x="1217636" y="343024"/>
          <a:ext cx="4569610" cy="4569610"/>
        </a:xfrm>
        <a:custGeom>
          <a:avLst/>
          <a:gdLst/>
          <a:ahLst/>
          <a:cxnLst/>
          <a:rect l="0" t="0" r="0" b="0"/>
          <a:pathLst>
            <a:path>
              <a:moveTo>
                <a:pt x="286978" y="3393419"/>
              </a:moveTo>
              <a:arcTo wR="2284805" hR="2284805" stAng="9058420" swAng="95331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D3441-73A8-47AF-A1A2-CAAB5025FA2E}">
      <dsp:nvSpPr>
        <dsp:cNvPr id="0" name=""/>
        <dsp:cNvSpPr/>
      </dsp:nvSpPr>
      <dsp:spPr>
        <a:xfrm>
          <a:off x="709709" y="2284893"/>
          <a:ext cx="1011845" cy="6576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Tratamiento</a:t>
          </a:r>
          <a:endParaRPr lang="es-ES" sz="1000" kern="1200" dirty="0"/>
        </a:p>
      </dsp:txBody>
      <dsp:txXfrm>
        <a:off x="741815" y="2316999"/>
        <a:ext cx="947633" cy="593487"/>
      </dsp:txXfrm>
    </dsp:sp>
    <dsp:sp modelId="{9E1B495E-03FC-461C-98F7-5A1F558DA3F5}">
      <dsp:nvSpPr>
        <dsp:cNvPr id="0" name=""/>
        <dsp:cNvSpPr/>
      </dsp:nvSpPr>
      <dsp:spPr>
        <a:xfrm>
          <a:off x="1215632" y="328937"/>
          <a:ext cx="4569610" cy="4569610"/>
        </a:xfrm>
        <a:custGeom>
          <a:avLst/>
          <a:gdLst/>
          <a:ahLst/>
          <a:cxnLst/>
          <a:rect l="0" t="0" r="0" b="0"/>
          <a:pathLst>
            <a:path>
              <a:moveTo>
                <a:pt x="62487" y="1754108"/>
              </a:moveTo>
              <a:arcTo wR="2284805" hR="2284805" stAng="11605853" swAng="941362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445E7-6E6A-434C-9C80-806977E51E58}">
      <dsp:nvSpPr>
        <dsp:cNvPr id="0" name=""/>
        <dsp:cNvSpPr/>
      </dsp:nvSpPr>
      <dsp:spPr>
        <a:xfrm>
          <a:off x="1378913" y="669292"/>
          <a:ext cx="1011845" cy="6576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Materia prima y energía</a:t>
          </a:r>
          <a:endParaRPr lang="es-ES" sz="1000" kern="1200" dirty="0"/>
        </a:p>
      </dsp:txBody>
      <dsp:txXfrm>
        <a:off x="1411019" y="701398"/>
        <a:ext cx="947633" cy="593487"/>
      </dsp:txXfrm>
    </dsp:sp>
    <dsp:sp modelId="{8AE26183-C45A-4707-AB34-2CB928DB7D24}">
      <dsp:nvSpPr>
        <dsp:cNvPr id="0" name=""/>
        <dsp:cNvSpPr/>
      </dsp:nvSpPr>
      <dsp:spPr>
        <a:xfrm>
          <a:off x="1215632" y="328937"/>
          <a:ext cx="4569610" cy="4569610"/>
        </a:xfrm>
        <a:custGeom>
          <a:avLst/>
          <a:gdLst/>
          <a:ahLst/>
          <a:cxnLst/>
          <a:rect l="0" t="0" r="0" b="0"/>
          <a:pathLst>
            <a:path>
              <a:moveTo>
                <a:pt x="1215110" y="265872"/>
              </a:moveTo>
              <a:arcTo wR="2284805" hR="2284805" stAng="14525036" swAng="681818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727D9-F39A-44BB-A419-530338B40E66}" type="datetimeFigureOut">
              <a:rPr lang="x-none" smtClean="0"/>
              <a:t>8/12/2020</a:t>
            </a:fld>
            <a:endParaRPr lang="x-non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62621-A777-407A-A0A0-32FFB571221B}" type="slidenum">
              <a:rPr lang="x-none" smtClean="0"/>
              <a:t>‹Nº›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6017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62621-A777-407A-A0A0-32FFB571221B}" type="slidenum">
              <a:rPr lang="x-none" smtClean="0"/>
              <a:t>2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12372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62621-A777-407A-A0A0-32FFB571221B}" type="slidenum">
              <a:rPr lang="x-none" smtClean="0"/>
              <a:t>11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29020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62621-A777-407A-A0A0-32FFB571221B}" type="slidenum">
              <a:rPr lang="x-none" smtClean="0"/>
              <a:t>12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92010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62621-A777-407A-A0A0-32FFB571221B}" type="slidenum">
              <a:rPr lang="x-none" smtClean="0"/>
              <a:t>13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58822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62621-A777-407A-A0A0-32FFB571221B}" type="slidenum">
              <a:rPr lang="x-none" smtClean="0"/>
              <a:t>14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55635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62621-A777-407A-A0A0-32FFB571221B}" type="slidenum">
              <a:rPr lang="x-none" smtClean="0"/>
              <a:t>15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6826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62621-A777-407A-A0A0-32FFB571221B}" type="slidenum">
              <a:rPr lang="x-none" smtClean="0"/>
              <a:t>16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23988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62621-A777-407A-A0A0-32FFB571221B}" type="slidenum">
              <a:rPr lang="x-none" smtClean="0"/>
              <a:t>17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38313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62621-A777-407A-A0A0-32FFB571221B}" type="slidenum">
              <a:rPr lang="x-none" smtClean="0"/>
              <a:t>18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81755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62621-A777-407A-A0A0-32FFB571221B}" type="slidenum">
              <a:rPr lang="x-none" smtClean="0"/>
              <a:t>19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06084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62621-A777-407A-A0A0-32FFB571221B}" type="slidenum">
              <a:rPr lang="x-none" smtClean="0"/>
              <a:t>20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73963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62621-A777-407A-A0A0-32FFB571221B}" type="slidenum">
              <a:rPr lang="x-none" smtClean="0"/>
              <a:t>3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26349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62621-A777-407A-A0A0-32FFB571221B}" type="slidenum">
              <a:rPr lang="es-419" smtClean="0"/>
              <a:t>21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820372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62621-A777-407A-A0A0-32FFB571221B}" type="slidenum">
              <a:rPr lang="x-none" smtClean="0"/>
              <a:t>22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292734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62621-A777-407A-A0A0-32FFB571221B}" type="slidenum">
              <a:rPr lang="x-none" smtClean="0"/>
              <a:t>23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27099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2C43D-CD87-494D-88A2-2E510D489503}" type="slidenum">
              <a:rPr lang="es-EC" smtClean="0"/>
              <a:t>24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83152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62621-A777-407A-A0A0-32FFB571221B}" type="slidenum">
              <a:rPr lang="x-none" smtClean="0"/>
              <a:t>4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570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62621-A777-407A-A0A0-32FFB571221B}" type="slidenum">
              <a:rPr lang="x-none" smtClean="0"/>
              <a:t>5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61279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62621-A777-407A-A0A0-32FFB571221B}" type="slidenum">
              <a:rPr lang="x-none" smtClean="0"/>
              <a:t>6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30715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62621-A777-407A-A0A0-32FFB571221B}" type="slidenum">
              <a:rPr lang="x-none" smtClean="0"/>
              <a:t>7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87075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62621-A777-407A-A0A0-32FFB571221B}" type="slidenum">
              <a:rPr lang="x-none" smtClean="0"/>
              <a:t>8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97116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62621-A777-407A-A0A0-32FFB571221B}" type="slidenum">
              <a:rPr lang="x-none" smtClean="0"/>
              <a:t>9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5008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62621-A777-407A-A0A0-32FFB571221B}" type="slidenum">
              <a:rPr lang="x-none" smtClean="0"/>
              <a:t>10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29813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08/12/2020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08/12/2020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08/12/2020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55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949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188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699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443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441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441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7805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08/12/2020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94529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0706" y="395209"/>
            <a:ext cx="11617291" cy="2908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58527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628466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398405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6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168343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1695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729574" y="1515298"/>
            <a:ext cx="3300639" cy="47801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58" hasCustomPrompt="1"/>
          </p:nvPr>
        </p:nvSpPr>
        <p:spPr>
          <a:xfrm>
            <a:off x="8212091" y="1515298"/>
            <a:ext cx="3300639" cy="47801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AE1361B6-8316-4AC7-8C5C-5371D9A5B6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8017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924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900970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56377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A1DEFAEA-9F02-4B9F-ACC6-353AF6C3E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55574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03515A44-D3E9-44BA-B3D4-43ECDBD515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5574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5CED0A4D-1B43-4F94-A1B2-796349C976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51710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1D5AFB38-0AC4-4043-A23A-C86F3145AE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51710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38148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ADD85E6C-2694-4BB6-B396-E6F812C019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3255649"/>
            <a:ext cx="11904055" cy="3602353"/>
          </a:xfrm>
          <a:custGeom>
            <a:avLst/>
            <a:gdLst>
              <a:gd name="connsiteX0" fmla="*/ 11582341 w 11904055"/>
              <a:gd name="connsiteY0" fmla="*/ 2503750 h 3602353"/>
              <a:gd name="connsiteX1" fmla="*/ 11769730 w 11904055"/>
              <a:gd name="connsiteY1" fmla="*/ 2573468 h 3602353"/>
              <a:gd name="connsiteX2" fmla="*/ 11833752 w 11904055"/>
              <a:gd name="connsiteY2" fmla="*/ 3052873 h 3602353"/>
              <a:gd name="connsiteX3" fmla="*/ 11413744 w 11904055"/>
              <a:gd name="connsiteY3" fmla="*/ 3602352 h 3602353"/>
              <a:gd name="connsiteX4" fmla="*/ 10552808 w 11904055"/>
              <a:gd name="connsiteY4" fmla="*/ 3602352 h 3602353"/>
              <a:gd name="connsiteX5" fmla="*/ 11290325 w 11904055"/>
              <a:gd name="connsiteY5" fmla="*/ 2637490 h 3602353"/>
              <a:gd name="connsiteX6" fmla="*/ 11582341 w 11904055"/>
              <a:gd name="connsiteY6" fmla="*/ 2503750 h 3602353"/>
              <a:gd name="connsiteX7" fmla="*/ 10782012 w 11904055"/>
              <a:gd name="connsiteY7" fmla="*/ 2174396 h 3602353"/>
              <a:gd name="connsiteX8" fmla="*/ 10969399 w 11904055"/>
              <a:gd name="connsiteY8" fmla="*/ 2244113 h 3602353"/>
              <a:gd name="connsiteX9" fmla="*/ 11033422 w 11904055"/>
              <a:gd name="connsiteY9" fmla="*/ 2723518 h 3602353"/>
              <a:gd name="connsiteX10" fmla="*/ 10361662 w 11904055"/>
              <a:gd name="connsiteY10" fmla="*/ 3602352 h 3602353"/>
              <a:gd name="connsiteX11" fmla="*/ 9500727 w 11904055"/>
              <a:gd name="connsiteY11" fmla="*/ 3602352 h 3602353"/>
              <a:gd name="connsiteX12" fmla="*/ 10489995 w 11904055"/>
              <a:gd name="connsiteY12" fmla="*/ 2308135 h 3602353"/>
              <a:gd name="connsiteX13" fmla="*/ 10782012 w 11904055"/>
              <a:gd name="connsiteY13" fmla="*/ 2174396 h 3602353"/>
              <a:gd name="connsiteX14" fmla="*/ 1691966 w 11904055"/>
              <a:gd name="connsiteY14" fmla="*/ 1637118 h 3602353"/>
              <a:gd name="connsiteX15" fmla="*/ 1879354 w 11904055"/>
              <a:gd name="connsiteY15" fmla="*/ 1706836 h 3602353"/>
              <a:gd name="connsiteX16" fmla="*/ 1943376 w 11904055"/>
              <a:gd name="connsiteY16" fmla="*/ 2186241 h 3602353"/>
              <a:gd name="connsiteX17" fmla="*/ 860935 w 11904055"/>
              <a:gd name="connsiteY17" fmla="*/ 3602352 h 3602353"/>
              <a:gd name="connsiteX18" fmla="*/ 0 w 11904055"/>
              <a:gd name="connsiteY18" fmla="*/ 3602352 h 3602353"/>
              <a:gd name="connsiteX19" fmla="*/ 0 w 11904055"/>
              <a:gd name="connsiteY19" fmla="*/ 3602351 h 3602353"/>
              <a:gd name="connsiteX20" fmla="*/ 1399949 w 11904055"/>
              <a:gd name="connsiteY20" fmla="*/ 1770858 h 3602353"/>
              <a:gd name="connsiteX21" fmla="*/ 1691966 w 11904055"/>
              <a:gd name="connsiteY21" fmla="*/ 1637118 h 3602353"/>
              <a:gd name="connsiteX22" fmla="*/ 8108140 w 11904055"/>
              <a:gd name="connsiteY22" fmla="*/ 1412767 h 3602353"/>
              <a:gd name="connsiteX23" fmla="*/ 8295528 w 11904055"/>
              <a:gd name="connsiteY23" fmla="*/ 1482484 h 3602353"/>
              <a:gd name="connsiteX24" fmla="*/ 8359550 w 11904055"/>
              <a:gd name="connsiteY24" fmla="*/ 1961890 h 3602353"/>
              <a:gd name="connsiteX25" fmla="*/ 7105620 w 11904055"/>
              <a:gd name="connsiteY25" fmla="*/ 3602352 h 3602353"/>
              <a:gd name="connsiteX26" fmla="*/ 6244685 w 11904055"/>
              <a:gd name="connsiteY26" fmla="*/ 3602352 h 3602353"/>
              <a:gd name="connsiteX27" fmla="*/ 7816123 w 11904055"/>
              <a:gd name="connsiteY27" fmla="*/ 1546506 h 3602353"/>
              <a:gd name="connsiteX28" fmla="*/ 8108140 w 11904055"/>
              <a:gd name="connsiteY28" fmla="*/ 1412767 h 3602353"/>
              <a:gd name="connsiteX29" fmla="*/ 9385014 w 11904055"/>
              <a:gd name="connsiteY29" fmla="*/ 1161427 h 3602353"/>
              <a:gd name="connsiteX30" fmla="*/ 9572402 w 11904055"/>
              <a:gd name="connsiteY30" fmla="*/ 1231145 h 3602353"/>
              <a:gd name="connsiteX31" fmla="*/ 9636423 w 11904055"/>
              <a:gd name="connsiteY31" fmla="*/ 1710549 h 3602353"/>
              <a:gd name="connsiteX32" fmla="*/ 8190375 w 11904055"/>
              <a:gd name="connsiteY32" fmla="*/ 3602352 h 3602353"/>
              <a:gd name="connsiteX33" fmla="*/ 7329441 w 11904055"/>
              <a:gd name="connsiteY33" fmla="*/ 3602352 h 3602353"/>
              <a:gd name="connsiteX34" fmla="*/ 9092997 w 11904055"/>
              <a:gd name="connsiteY34" fmla="*/ 1295167 h 3602353"/>
              <a:gd name="connsiteX35" fmla="*/ 9385014 w 11904055"/>
              <a:gd name="connsiteY35" fmla="*/ 1161427 h 3602353"/>
              <a:gd name="connsiteX36" fmla="*/ 3104652 w 11904055"/>
              <a:gd name="connsiteY36" fmla="*/ 1140248 h 3602353"/>
              <a:gd name="connsiteX37" fmla="*/ 3292040 w 11904055"/>
              <a:gd name="connsiteY37" fmla="*/ 1209966 h 3602353"/>
              <a:gd name="connsiteX38" fmla="*/ 3356063 w 11904055"/>
              <a:gd name="connsiteY38" fmla="*/ 1689371 h 3602353"/>
              <a:gd name="connsiteX39" fmla="*/ 1893826 w 11904055"/>
              <a:gd name="connsiteY39" fmla="*/ 3602352 h 3602353"/>
              <a:gd name="connsiteX40" fmla="*/ 1032889 w 11904055"/>
              <a:gd name="connsiteY40" fmla="*/ 3602352 h 3602353"/>
              <a:gd name="connsiteX41" fmla="*/ 2812635 w 11904055"/>
              <a:gd name="connsiteY41" fmla="*/ 1273988 h 3602353"/>
              <a:gd name="connsiteX42" fmla="*/ 3104652 w 11904055"/>
              <a:gd name="connsiteY42" fmla="*/ 1140248 h 3602353"/>
              <a:gd name="connsiteX43" fmla="*/ 10527184 w 11904055"/>
              <a:gd name="connsiteY43" fmla="*/ 1087492 h 3602353"/>
              <a:gd name="connsiteX44" fmla="*/ 10714572 w 11904055"/>
              <a:gd name="connsiteY44" fmla="*/ 1157209 h 3602353"/>
              <a:gd name="connsiteX45" fmla="*/ 10778593 w 11904055"/>
              <a:gd name="connsiteY45" fmla="*/ 1636614 h 3602353"/>
              <a:gd name="connsiteX46" fmla="*/ 9276031 w 11904055"/>
              <a:gd name="connsiteY46" fmla="*/ 3602352 h 3602353"/>
              <a:gd name="connsiteX47" fmla="*/ 8415095 w 11904055"/>
              <a:gd name="connsiteY47" fmla="*/ 3602352 h 3602353"/>
              <a:gd name="connsiteX48" fmla="*/ 10235167 w 11904055"/>
              <a:gd name="connsiteY48" fmla="*/ 1221231 h 3602353"/>
              <a:gd name="connsiteX49" fmla="*/ 10527184 w 11904055"/>
              <a:gd name="connsiteY49" fmla="*/ 1087492 h 3602353"/>
              <a:gd name="connsiteX50" fmla="*/ 4425492 w 11904055"/>
              <a:gd name="connsiteY50" fmla="*/ 821528 h 3602353"/>
              <a:gd name="connsiteX51" fmla="*/ 4612880 w 11904055"/>
              <a:gd name="connsiteY51" fmla="*/ 891246 h 3602353"/>
              <a:gd name="connsiteX52" fmla="*/ 4676903 w 11904055"/>
              <a:gd name="connsiteY52" fmla="*/ 1370650 h 3602353"/>
              <a:gd name="connsiteX53" fmla="*/ 2971045 w 11904055"/>
              <a:gd name="connsiteY53" fmla="*/ 3602352 h 3602353"/>
              <a:gd name="connsiteX54" fmla="*/ 2228075 w 11904055"/>
              <a:gd name="connsiteY54" fmla="*/ 3602352 h 3602353"/>
              <a:gd name="connsiteX55" fmla="*/ 2235176 w 11904055"/>
              <a:gd name="connsiteY55" fmla="*/ 3482988 h 3602353"/>
              <a:gd name="connsiteX56" fmla="*/ 2294666 w 11904055"/>
              <a:gd name="connsiteY56" fmla="*/ 3360904 h 3602353"/>
              <a:gd name="connsiteX57" fmla="*/ 4133476 w 11904055"/>
              <a:gd name="connsiteY57" fmla="*/ 955268 h 3602353"/>
              <a:gd name="connsiteX58" fmla="*/ 4425492 w 11904055"/>
              <a:gd name="connsiteY58" fmla="*/ 821528 h 3602353"/>
              <a:gd name="connsiteX59" fmla="*/ 5787281 w 11904055"/>
              <a:gd name="connsiteY59" fmla="*/ 372647 h 3602353"/>
              <a:gd name="connsiteX60" fmla="*/ 5974669 w 11904055"/>
              <a:gd name="connsiteY60" fmla="*/ 442365 h 3602353"/>
              <a:gd name="connsiteX61" fmla="*/ 6038692 w 11904055"/>
              <a:gd name="connsiteY61" fmla="*/ 921770 h 3602353"/>
              <a:gd name="connsiteX62" fmla="*/ 3989720 w 11904055"/>
              <a:gd name="connsiteY62" fmla="*/ 3602352 h 3602353"/>
              <a:gd name="connsiteX63" fmla="*/ 3227852 w 11904055"/>
              <a:gd name="connsiteY63" fmla="*/ 3602353 h 3602353"/>
              <a:gd name="connsiteX64" fmla="*/ 3233358 w 11904055"/>
              <a:gd name="connsiteY64" fmla="*/ 3509800 h 3602353"/>
              <a:gd name="connsiteX65" fmla="*/ 3292848 w 11904055"/>
              <a:gd name="connsiteY65" fmla="*/ 3387715 h 3602353"/>
              <a:gd name="connsiteX66" fmla="*/ 5495264 w 11904055"/>
              <a:gd name="connsiteY66" fmla="*/ 506388 h 3602353"/>
              <a:gd name="connsiteX67" fmla="*/ 5787281 w 11904055"/>
              <a:gd name="connsiteY67" fmla="*/ 372647 h 3602353"/>
              <a:gd name="connsiteX68" fmla="*/ 6896315 w 11904055"/>
              <a:gd name="connsiteY68" fmla="*/ 289347 h 3602353"/>
              <a:gd name="connsiteX69" fmla="*/ 7083704 w 11904055"/>
              <a:gd name="connsiteY69" fmla="*/ 359064 h 3602353"/>
              <a:gd name="connsiteX70" fmla="*/ 7147725 w 11904055"/>
              <a:gd name="connsiteY70" fmla="*/ 838469 h 3602353"/>
              <a:gd name="connsiteX71" fmla="*/ 5035081 w 11904055"/>
              <a:gd name="connsiteY71" fmla="*/ 3602353 h 3602353"/>
              <a:gd name="connsiteX72" fmla="*/ 4174147 w 11904055"/>
              <a:gd name="connsiteY72" fmla="*/ 3602352 h 3602353"/>
              <a:gd name="connsiteX73" fmla="*/ 6604298 w 11904055"/>
              <a:gd name="connsiteY73" fmla="*/ 423088 h 3602353"/>
              <a:gd name="connsiteX74" fmla="*/ 6896315 w 11904055"/>
              <a:gd name="connsiteY74" fmla="*/ 289347 h 3602353"/>
              <a:gd name="connsiteX75" fmla="*/ 8134781 w 11904055"/>
              <a:gd name="connsiteY75" fmla="*/ 587 h 3602353"/>
              <a:gd name="connsiteX76" fmla="*/ 8322169 w 11904055"/>
              <a:gd name="connsiteY76" fmla="*/ 70304 h 3602353"/>
              <a:gd name="connsiteX77" fmla="*/ 8386192 w 11904055"/>
              <a:gd name="connsiteY77" fmla="*/ 549710 h 3602353"/>
              <a:gd name="connsiteX78" fmla="*/ 6052827 w 11904055"/>
              <a:gd name="connsiteY78" fmla="*/ 3602352 h 3602353"/>
              <a:gd name="connsiteX79" fmla="*/ 5191892 w 11904055"/>
              <a:gd name="connsiteY79" fmla="*/ 3602352 h 3602353"/>
              <a:gd name="connsiteX80" fmla="*/ 7842765 w 11904055"/>
              <a:gd name="connsiteY80" fmla="*/ 134328 h 3602353"/>
              <a:gd name="connsiteX81" fmla="*/ 8134781 w 11904055"/>
              <a:gd name="connsiteY81" fmla="*/ 587 h 360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1904055" h="3602353">
                <a:moveTo>
                  <a:pt x="11582341" y="2503750"/>
                </a:moveTo>
                <a:cubicBezTo>
                  <a:pt x="11648102" y="2507602"/>
                  <a:pt x="11713456" y="2530454"/>
                  <a:pt x="11769730" y="2573468"/>
                </a:cubicBezTo>
                <a:cubicBezTo>
                  <a:pt x="11919793" y="2688173"/>
                  <a:pt x="11948456" y="2902810"/>
                  <a:pt x="11833752" y="3052873"/>
                </a:cubicBezTo>
                <a:lnTo>
                  <a:pt x="11413744" y="3602352"/>
                </a:lnTo>
                <a:lnTo>
                  <a:pt x="10552808" y="3602352"/>
                </a:lnTo>
                <a:lnTo>
                  <a:pt x="11290325" y="2637490"/>
                </a:lnTo>
                <a:cubicBezTo>
                  <a:pt x="11362015" y="2543701"/>
                  <a:pt x="11472742" y="2497333"/>
                  <a:pt x="11582341" y="2503750"/>
                </a:cubicBezTo>
                <a:close/>
                <a:moveTo>
                  <a:pt x="10782012" y="2174396"/>
                </a:moveTo>
                <a:cubicBezTo>
                  <a:pt x="10847772" y="2178246"/>
                  <a:pt x="10913126" y="2201099"/>
                  <a:pt x="10969399" y="2244113"/>
                </a:cubicBezTo>
                <a:cubicBezTo>
                  <a:pt x="11119462" y="2358818"/>
                  <a:pt x="11148126" y="2573455"/>
                  <a:pt x="11033422" y="2723518"/>
                </a:cubicBezTo>
                <a:lnTo>
                  <a:pt x="10361662" y="3602352"/>
                </a:lnTo>
                <a:lnTo>
                  <a:pt x="9500727" y="3602352"/>
                </a:lnTo>
                <a:lnTo>
                  <a:pt x="10489995" y="2308135"/>
                </a:lnTo>
                <a:cubicBezTo>
                  <a:pt x="10561685" y="2214346"/>
                  <a:pt x="10672411" y="2167978"/>
                  <a:pt x="10782012" y="2174396"/>
                </a:cubicBezTo>
                <a:close/>
                <a:moveTo>
                  <a:pt x="1691966" y="1637118"/>
                </a:moveTo>
                <a:cubicBezTo>
                  <a:pt x="1757726" y="1640968"/>
                  <a:pt x="1823080" y="1663822"/>
                  <a:pt x="1879354" y="1706836"/>
                </a:cubicBezTo>
                <a:cubicBezTo>
                  <a:pt x="2029417" y="1821540"/>
                  <a:pt x="2058080" y="2036178"/>
                  <a:pt x="1943376" y="2186241"/>
                </a:cubicBezTo>
                <a:lnTo>
                  <a:pt x="860935" y="3602352"/>
                </a:lnTo>
                <a:lnTo>
                  <a:pt x="0" y="3602352"/>
                </a:lnTo>
                <a:lnTo>
                  <a:pt x="0" y="3602351"/>
                </a:lnTo>
                <a:lnTo>
                  <a:pt x="1399949" y="1770858"/>
                </a:lnTo>
                <a:cubicBezTo>
                  <a:pt x="1471639" y="1677069"/>
                  <a:pt x="1582366" y="1630701"/>
                  <a:pt x="1691966" y="1637118"/>
                </a:cubicBezTo>
                <a:close/>
                <a:moveTo>
                  <a:pt x="8108140" y="1412767"/>
                </a:moveTo>
                <a:cubicBezTo>
                  <a:pt x="8173900" y="1416618"/>
                  <a:pt x="8239254" y="1439471"/>
                  <a:pt x="8295528" y="1482484"/>
                </a:cubicBezTo>
                <a:cubicBezTo>
                  <a:pt x="8445591" y="1597188"/>
                  <a:pt x="8474254" y="1811827"/>
                  <a:pt x="8359550" y="1961890"/>
                </a:cubicBezTo>
                <a:lnTo>
                  <a:pt x="7105620" y="3602352"/>
                </a:lnTo>
                <a:lnTo>
                  <a:pt x="6244685" y="3602352"/>
                </a:lnTo>
                <a:lnTo>
                  <a:pt x="7816123" y="1546506"/>
                </a:lnTo>
                <a:cubicBezTo>
                  <a:pt x="7887814" y="1452716"/>
                  <a:pt x="7998540" y="1406349"/>
                  <a:pt x="8108140" y="1412767"/>
                </a:cubicBezTo>
                <a:close/>
                <a:moveTo>
                  <a:pt x="9385014" y="1161427"/>
                </a:moveTo>
                <a:cubicBezTo>
                  <a:pt x="9450774" y="1165277"/>
                  <a:pt x="9516128" y="1188130"/>
                  <a:pt x="9572402" y="1231145"/>
                </a:cubicBezTo>
                <a:cubicBezTo>
                  <a:pt x="9722465" y="1345849"/>
                  <a:pt x="9751129" y="1560486"/>
                  <a:pt x="9636423" y="1710549"/>
                </a:cubicBezTo>
                <a:lnTo>
                  <a:pt x="8190375" y="3602352"/>
                </a:lnTo>
                <a:lnTo>
                  <a:pt x="7329441" y="3602352"/>
                </a:lnTo>
                <a:lnTo>
                  <a:pt x="9092997" y="1295167"/>
                </a:lnTo>
                <a:cubicBezTo>
                  <a:pt x="9164687" y="1201377"/>
                  <a:pt x="9275414" y="1155009"/>
                  <a:pt x="9385014" y="1161427"/>
                </a:cubicBezTo>
                <a:close/>
                <a:moveTo>
                  <a:pt x="3104652" y="1140248"/>
                </a:moveTo>
                <a:cubicBezTo>
                  <a:pt x="3170412" y="1144098"/>
                  <a:pt x="3235766" y="1166952"/>
                  <a:pt x="3292040" y="1209966"/>
                </a:cubicBezTo>
                <a:cubicBezTo>
                  <a:pt x="3442103" y="1324671"/>
                  <a:pt x="3470767" y="1539308"/>
                  <a:pt x="3356063" y="1689371"/>
                </a:cubicBezTo>
                <a:lnTo>
                  <a:pt x="1893826" y="3602352"/>
                </a:lnTo>
                <a:lnTo>
                  <a:pt x="1032889" y="3602352"/>
                </a:lnTo>
                <a:lnTo>
                  <a:pt x="2812635" y="1273988"/>
                </a:lnTo>
                <a:cubicBezTo>
                  <a:pt x="2884326" y="1180199"/>
                  <a:pt x="2995052" y="1133831"/>
                  <a:pt x="3104652" y="1140248"/>
                </a:cubicBezTo>
                <a:close/>
                <a:moveTo>
                  <a:pt x="10527184" y="1087492"/>
                </a:moveTo>
                <a:cubicBezTo>
                  <a:pt x="10592944" y="1091342"/>
                  <a:pt x="10658298" y="1114195"/>
                  <a:pt x="10714572" y="1157209"/>
                </a:cubicBezTo>
                <a:cubicBezTo>
                  <a:pt x="10864635" y="1271913"/>
                  <a:pt x="10893299" y="1486551"/>
                  <a:pt x="10778593" y="1636614"/>
                </a:cubicBezTo>
                <a:lnTo>
                  <a:pt x="9276031" y="3602352"/>
                </a:lnTo>
                <a:lnTo>
                  <a:pt x="8415095" y="3602352"/>
                </a:lnTo>
                <a:lnTo>
                  <a:pt x="10235167" y="1221231"/>
                </a:lnTo>
                <a:cubicBezTo>
                  <a:pt x="10306857" y="1127442"/>
                  <a:pt x="10417583" y="1081074"/>
                  <a:pt x="10527184" y="1087492"/>
                </a:cubicBezTo>
                <a:close/>
                <a:moveTo>
                  <a:pt x="4425492" y="821528"/>
                </a:moveTo>
                <a:cubicBezTo>
                  <a:pt x="4491251" y="825379"/>
                  <a:pt x="4556607" y="848231"/>
                  <a:pt x="4612880" y="891246"/>
                </a:cubicBezTo>
                <a:cubicBezTo>
                  <a:pt x="4762943" y="1005950"/>
                  <a:pt x="4791607" y="1220588"/>
                  <a:pt x="4676903" y="1370650"/>
                </a:cubicBezTo>
                <a:lnTo>
                  <a:pt x="2971045" y="3602352"/>
                </a:lnTo>
                <a:lnTo>
                  <a:pt x="2228075" y="3602352"/>
                </a:lnTo>
                <a:lnTo>
                  <a:pt x="2235176" y="3482988"/>
                </a:lnTo>
                <a:cubicBezTo>
                  <a:pt x="2246274" y="3439971"/>
                  <a:pt x="2265990" y="3398420"/>
                  <a:pt x="2294666" y="3360904"/>
                </a:cubicBezTo>
                <a:lnTo>
                  <a:pt x="4133476" y="955268"/>
                </a:lnTo>
                <a:cubicBezTo>
                  <a:pt x="4205166" y="861479"/>
                  <a:pt x="4315892" y="815111"/>
                  <a:pt x="4425492" y="821528"/>
                </a:cubicBezTo>
                <a:close/>
                <a:moveTo>
                  <a:pt x="5787281" y="372647"/>
                </a:moveTo>
                <a:cubicBezTo>
                  <a:pt x="5853041" y="376498"/>
                  <a:pt x="5918396" y="399351"/>
                  <a:pt x="5974669" y="442365"/>
                </a:cubicBezTo>
                <a:cubicBezTo>
                  <a:pt x="6124732" y="557070"/>
                  <a:pt x="6153396" y="771707"/>
                  <a:pt x="6038692" y="921770"/>
                </a:cubicBezTo>
                <a:lnTo>
                  <a:pt x="3989720" y="3602352"/>
                </a:lnTo>
                <a:lnTo>
                  <a:pt x="3227852" y="3602353"/>
                </a:lnTo>
                <a:lnTo>
                  <a:pt x="3233358" y="3509800"/>
                </a:lnTo>
                <a:cubicBezTo>
                  <a:pt x="3244456" y="3466782"/>
                  <a:pt x="3264173" y="3425231"/>
                  <a:pt x="3292848" y="3387715"/>
                </a:cubicBezTo>
                <a:lnTo>
                  <a:pt x="5495264" y="506388"/>
                </a:lnTo>
                <a:cubicBezTo>
                  <a:pt x="5566956" y="412598"/>
                  <a:pt x="5677682" y="366230"/>
                  <a:pt x="5787281" y="372647"/>
                </a:cubicBezTo>
                <a:close/>
                <a:moveTo>
                  <a:pt x="6896315" y="289347"/>
                </a:moveTo>
                <a:cubicBezTo>
                  <a:pt x="6962075" y="293197"/>
                  <a:pt x="7027430" y="316050"/>
                  <a:pt x="7083704" y="359064"/>
                </a:cubicBezTo>
                <a:cubicBezTo>
                  <a:pt x="7233766" y="473768"/>
                  <a:pt x="7262430" y="688406"/>
                  <a:pt x="7147725" y="838469"/>
                </a:cubicBezTo>
                <a:lnTo>
                  <a:pt x="5035081" y="3602353"/>
                </a:lnTo>
                <a:lnTo>
                  <a:pt x="4174147" y="3602352"/>
                </a:lnTo>
                <a:lnTo>
                  <a:pt x="6604298" y="423088"/>
                </a:lnTo>
                <a:cubicBezTo>
                  <a:pt x="6675989" y="329298"/>
                  <a:pt x="6786715" y="282930"/>
                  <a:pt x="6896315" y="289347"/>
                </a:cubicBezTo>
                <a:close/>
                <a:moveTo>
                  <a:pt x="8134781" y="587"/>
                </a:moveTo>
                <a:cubicBezTo>
                  <a:pt x="8200542" y="4437"/>
                  <a:pt x="8265896" y="27291"/>
                  <a:pt x="8322169" y="70304"/>
                </a:cubicBezTo>
                <a:cubicBezTo>
                  <a:pt x="8472232" y="185009"/>
                  <a:pt x="8500896" y="399647"/>
                  <a:pt x="8386192" y="549710"/>
                </a:cubicBezTo>
                <a:lnTo>
                  <a:pt x="6052827" y="3602352"/>
                </a:lnTo>
                <a:lnTo>
                  <a:pt x="5191892" y="3602352"/>
                </a:lnTo>
                <a:lnTo>
                  <a:pt x="7842765" y="134328"/>
                </a:lnTo>
                <a:cubicBezTo>
                  <a:pt x="7914455" y="40538"/>
                  <a:pt x="8025182" y="-5830"/>
                  <a:pt x="8134781" y="5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5378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69FBFC8-EC0E-4E14-905F-2E4D84D4D4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AAF3D6DC-4A0E-4BCA-9639-615F1AC589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726" y="642257"/>
            <a:ext cx="10920548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6322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7177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5200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08/12/2020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08/12/2020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08/12/2020</a:t>
            </a:fld>
            <a:endParaRPr lang="es-ES_tradn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08/12/2020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08/12/2020</a:t>
            </a:fld>
            <a:endParaRPr lang="es-ES_tradn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08/12/2020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08/12/2020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08/12/2020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63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cid:cdcaff7e-bafd-4488-bdc7-acb30eea7e93" TargetMode="Externa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Relationship Id="rId22" Type="http://schemas.openxmlformats.org/officeDocument/2006/relationships/image" Target="../media/image10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3.png"/><Relationship Id="rId1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1E5DD82-4FEC-8640-BB54-263F1BCEB6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57" y="5558658"/>
            <a:ext cx="2241855" cy="112523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F07C52E-DD7B-44D3-909F-E00FA1B0C638}"/>
              </a:ext>
            </a:extLst>
          </p:cNvPr>
          <p:cNvSpPr txBox="1"/>
          <p:nvPr/>
        </p:nvSpPr>
        <p:spPr>
          <a:xfrm>
            <a:off x="2027583" y="5481925"/>
            <a:ext cx="9923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dirty="0">
                <a:solidFill>
                  <a:srgbClr val="0070C0"/>
                </a:solidFill>
                <a:latin typeface="Tw Cen MT" panose="020B0602020104020603" pitchFamily="34" charset="0"/>
              </a:rPr>
              <a:t>Quito, </a:t>
            </a:r>
            <a:r>
              <a:rPr lang="es-ES_tradnl" sz="24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08 </a:t>
            </a:r>
            <a:r>
              <a:rPr lang="es-ES_tradnl" sz="2400" dirty="0">
                <a:solidFill>
                  <a:srgbClr val="0070C0"/>
                </a:solidFill>
                <a:latin typeface="Tw Cen MT" panose="020B0602020104020603" pitchFamily="34" charset="0"/>
              </a:rPr>
              <a:t>de </a:t>
            </a:r>
            <a:r>
              <a:rPr lang="es-ES_tradnl" sz="24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diciembre </a:t>
            </a:r>
            <a:r>
              <a:rPr lang="es-ES_tradnl" sz="2400" dirty="0">
                <a:solidFill>
                  <a:srgbClr val="0070C0"/>
                </a:solidFill>
                <a:latin typeface="Tw Cen MT" panose="020B0602020104020603" pitchFamily="34" charset="0"/>
              </a:rPr>
              <a:t>2020</a:t>
            </a:r>
          </a:p>
          <a:p>
            <a:pPr algn="r"/>
            <a:r>
              <a:rPr lang="es-MX" sz="24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Esp. </a:t>
            </a:r>
            <a:r>
              <a:rPr lang="es-MX" sz="2400" dirty="0">
                <a:solidFill>
                  <a:srgbClr val="0070C0"/>
                </a:solidFill>
                <a:latin typeface="Tw Cen MT" panose="020B0602020104020603" pitchFamily="34" charset="0"/>
              </a:rPr>
              <a:t>María Gabriela Dávila </a:t>
            </a:r>
            <a:r>
              <a:rPr lang="es-MX" sz="24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Cueva </a:t>
            </a:r>
            <a:endParaRPr lang="es-MX" sz="2400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pPr algn="r"/>
            <a:r>
              <a:rPr lang="es-ES_tradnl" sz="2400" dirty="0">
                <a:solidFill>
                  <a:srgbClr val="0070C0"/>
                </a:solidFill>
                <a:latin typeface="Tw Cen MT" panose="020B0602020104020603" pitchFamily="34" charset="0"/>
              </a:rPr>
              <a:t>Gerente General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03D144E-10F7-43C0-AB43-59F74F9F60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055" y="2415050"/>
            <a:ext cx="4821937" cy="15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4">
            <a:hlinkClick r:id="" action="ppaction://noaction"/>
            <a:extLst>
              <a:ext uri="{FF2B5EF4-FFF2-40B4-BE49-F238E27FC236}">
                <a16:creationId xmlns:a16="http://schemas.microsoft.com/office/drawing/2014/main" id="{F0476AC2-D920-43F6-9736-71FA20244611}"/>
              </a:ext>
            </a:extLst>
          </p:cNvPr>
          <p:cNvSpPr/>
          <p:nvPr/>
        </p:nvSpPr>
        <p:spPr>
          <a:xfrm>
            <a:off x="974476" y="5002797"/>
            <a:ext cx="351738" cy="317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560EAC-F454-49DE-9289-AE3A2368026F}"/>
              </a:ext>
            </a:extLst>
          </p:cNvPr>
          <p:cNvSpPr txBox="1"/>
          <p:nvPr/>
        </p:nvSpPr>
        <p:spPr>
          <a:xfrm>
            <a:off x="2423196" y="3778707"/>
            <a:ext cx="16577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1600" b="1" dirty="0">
                <a:latin typeface="Tw Cen MT" panose="020B0602020104020603" pitchFamily="34" charset="0"/>
              </a:rPr>
              <a:t>Tratamiento Fisicoquímico</a:t>
            </a:r>
          </a:p>
          <a:p>
            <a:pPr lvl="0"/>
            <a:r>
              <a:rPr lang="es-EC" sz="1600" b="1" dirty="0">
                <a:latin typeface="Tw Cen MT" panose="020B0602020104020603" pitchFamily="34" charset="0"/>
              </a:rPr>
              <a:t>(Planta PTL)</a:t>
            </a:r>
          </a:p>
          <a:p>
            <a:pPr lvl="0"/>
            <a:endParaRPr lang="es-EC" sz="1600" b="1" dirty="0">
              <a:latin typeface="Tw Cen MT" panose="020B0602020104020603" pitchFamily="34" charset="0"/>
            </a:endParaRPr>
          </a:p>
          <a:p>
            <a:pPr lvl="0"/>
            <a:r>
              <a:rPr lang="es-EC" sz="1600" dirty="0">
                <a:latin typeface="Tw Cen MT" panose="020B0602020104020603" pitchFamily="34" charset="0"/>
              </a:rPr>
              <a:t>Remoción Teórica del 35% de </a:t>
            </a:r>
            <a:r>
              <a:rPr lang="es-EC" sz="1600" dirty="0" smtClean="0">
                <a:latin typeface="Tw Cen MT" panose="020B0602020104020603" pitchFamily="34" charset="0"/>
              </a:rPr>
              <a:t>contaminantes</a:t>
            </a:r>
          </a:p>
          <a:p>
            <a:pPr lvl="0"/>
            <a:r>
              <a:rPr lang="es-EC" sz="1600" dirty="0" smtClean="0">
                <a:latin typeface="Tw Cen MT" panose="020B0602020104020603" pitchFamily="34" charset="0"/>
              </a:rPr>
              <a:t>Capacidad 300 m3</a:t>
            </a:r>
            <a:endParaRPr lang="es-EC" sz="1600" dirty="0">
              <a:latin typeface="Tw Cen MT" panose="020B0602020104020603" pitchFamily="34" charset="0"/>
            </a:endParaRPr>
          </a:p>
          <a:p>
            <a:pPr lvl="0"/>
            <a:endParaRPr lang="es-E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84659F-E0EE-4E3B-89DA-F3E81A22B6C5}"/>
              </a:ext>
            </a:extLst>
          </p:cNvPr>
          <p:cNvSpPr txBox="1"/>
          <p:nvPr/>
        </p:nvSpPr>
        <p:spPr>
          <a:xfrm>
            <a:off x="4797149" y="3839308"/>
            <a:ext cx="169664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b="1" dirty="0">
                <a:latin typeface="Tw Cen MT" panose="020B0602020104020603" pitchFamily="34" charset="0"/>
              </a:rPr>
              <a:t>Filtros a presión    (arena y carbón activado)</a:t>
            </a:r>
          </a:p>
          <a:p>
            <a:pPr lvl="0"/>
            <a:endParaRPr lang="es-ES" sz="1600" b="1" dirty="0">
              <a:latin typeface="Tw Cen MT" panose="020B0602020104020603" pitchFamily="34" charset="0"/>
            </a:endParaRPr>
          </a:p>
          <a:p>
            <a:pPr lvl="0"/>
            <a:r>
              <a:rPr lang="es-ES" sz="1600" b="0" dirty="0">
                <a:latin typeface="Tw Cen MT" panose="020B0602020104020603" pitchFamily="34" charset="0"/>
              </a:rPr>
              <a:t>Remoción Teórica del 30% de contaminantes</a:t>
            </a:r>
          </a:p>
          <a:p>
            <a:pPr lvl="0"/>
            <a:endParaRPr lang="es-E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73DBCD-8398-42C1-BED8-736E106D3CCA}"/>
              </a:ext>
            </a:extLst>
          </p:cNvPr>
          <p:cNvSpPr txBox="1"/>
          <p:nvPr/>
        </p:nvSpPr>
        <p:spPr>
          <a:xfrm>
            <a:off x="7287825" y="3955305"/>
            <a:ext cx="1773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b="1" dirty="0">
                <a:latin typeface="Tw Cen MT" panose="020B0602020104020603" pitchFamily="34" charset="0"/>
              </a:rPr>
              <a:t>Resinas de intercambio iónico</a:t>
            </a:r>
          </a:p>
          <a:p>
            <a:pPr lvl="0"/>
            <a:endParaRPr lang="es-ES" sz="1600" b="1" dirty="0">
              <a:latin typeface="Tw Cen MT" panose="020B0602020104020603" pitchFamily="34" charset="0"/>
            </a:endParaRPr>
          </a:p>
          <a:p>
            <a:pPr lvl="0"/>
            <a:r>
              <a:rPr lang="es-ES" sz="1600" b="0" dirty="0">
                <a:latin typeface="Tw Cen MT" panose="020B0602020104020603" pitchFamily="34" charset="0"/>
              </a:rPr>
              <a:t>Remoción Teórica del 10% de contaminantes</a:t>
            </a:r>
          </a:p>
          <a:p>
            <a:pPr lvl="0"/>
            <a:endParaRPr lang="es-ES" sz="12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00375B4-9F6E-4107-BFC6-193F221CCDBD}"/>
              </a:ext>
            </a:extLst>
          </p:cNvPr>
          <p:cNvSpPr txBox="1"/>
          <p:nvPr/>
        </p:nvSpPr>
        <p:spPr>
          <a:xfrm>
            <a:off x="9750186" y="3839308"/>
            <a:ext cx="21215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b="1" dirty="0">
                <a:latin typeface="Tw Cen MT" panose="020B0602020104020603" pitchFamily="34" charset="0"/>
              </a:rPr>
              <a:t>Fitoremediación</a:t>
            </a:r>
            <a:r>
              <a:rPr lang="es-ES" sz="1600" dirty="0">
                <a:latin typeface="Tw Cen MT" panose="020B0602020104020603" pitchFamily="34" charset="0"/>
              </a:rPr>
              <a:t> </a:t>
            </a:r>
          </a:p>
          <a:p>
            <a:pPr lvl="0"/>
            <a:endParaRPr lang="es-ES" sz="1600" dirty="0">
              <a:latin typeface="Tw Cen MT" panose="020B0602020104020603" pitchFamily="34" charset="0"/>
            </a:endParaRPr>
          </a:p>
          <a:p>
            <a:pPr lvl="0"/>
            <a:r>
              <a:rPr lang="es-ES" sz="1600" dirty="0">
                <a:latin typeface="Tw Cen MT" panose="020B0602020104020603" pitchFamily="34" charset="0"/>
              </a:rPr>
              <a:t>(siembra de especies de pasto vetiver)</a:t>
            </a:r>
          </a:p>
          <a:p>
            <a:pPr lvl="0"/>
            <a:r>
              <a:rPr lang="es-ES" sz="1600" dirty="0">
                <a:latin typeface="Tw Cen MT" panose="020B0602020104020603" pitchFamily="34" charset="0"/>
              </a:rPr>
              <a:t>Remoción Teórica del 10% de contaminantes</a:t>
            </a:r>
          </a:p>
          <a:p>
            <a:pPr lvl="0"/>
            <a:endParaRPr lang="es-ES" sz="1200" dirty="0"/>
          </a:p>
        </p:txBody>
      </p:sp>
      <p:sp>
        <p:nvSpPr>
          <p:cNvPr id="72" name="Rectangle 36">
            <a:extLst>
              <a:ext uri="{FF2B5EF4-FFF2-40B4-BE49-F238E27FC236}">
                <a16:creationId xmlns:a16="http://schemas.microsoft.com/office/drawing/2014/main" id="{49A0EB13-9741-400B-8768-505FF3030579}"/>
              </a:ext>
            </a:extLst>
          </p:cNvPr>
          <p:cNvSpPr/>
          <p:nvPr/>
        </p:nvSpPr>
        <p:spPr>
          <a:xfrm>
            <a:off x="1372412" y="1489483"/>
            <a:ext cx="2431581" cy="345641"/>
          </a:xfrm>
          <a:prstGeom prst="rect">
            <a:avLst/>
          </a:prstGeom>
          <a:gradFill>
            <a:gsLst>
              <a:gs pos="45000">
                <a:srgbClr val="6CA62C"/>
              </a:gs>
              <a:gs pos="1000">
                <a:srgbClr val="92D050"/>
              </a:gs>
            </a:gsLst>
            <a:lin ang="0" scaled="1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altLang="ko-KR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EJE 2</a:t>
            </a:r>
            <a:endParaRPr lang="ko-KR" altLang="en-US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1CAE0636-53F5-4022-8DDF-A9ABFA89D141}"/>
              </a:ext>
            </a:extLst>
          </p:cNvPr>
          <p:cNvSpPr txBox="1">
            <a:spLocks/>
          </p:cNvSpPr>
          <p:nvPr/>
        </p:nvSpPr>
        <p:spPr>
          <a:xfrm>
            <a:off x="515756" y="3334022"/>
            <a:ext cx="4272011" cy="34272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latinLnBrk="0">
              <a:spcAft>
                <a:spcPts val="800"/>
              </a:spcAft>
              <a:buClr>
                <a:srgbClr val="018795"/>
              </a:buClr>
              <a:buNone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Fases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76" name="Imagen 9" descr="Image">
            <a:extLst>
              <a:ext uri="{FF2B5EF4-FFF2-40B4-BE49-F238E27FC236}">
                <a16:creationId xmlns:a16="http://schemas.microsoft.com/office/drawing/2014/main" id="{4BD53465-3A5D-4123-B5B9-D6E5B412A936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347" y="1068904"/>
            <a:ext cx="5199994" cy="2254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7" name="Arrow: Right 76">
            <a:extLst>
              <a:ext uri="{FF2B5EF4-FFF2-40B4-BE49-F238E27FC236}">
                <a16:creationId xmlns:a16="http://schemas.microsoft.com/office/drawing/2014/main" id="{B68FA02D-0362-4E4F-BDBB-2C2EB0D08F46}"/>
              </a:ext>
            </a:extLst>
          </p:cNvPr>
          <p:cNvSpPr/>
          <p:nvPr/>
        </p:nvSpPr>
        <p:spPr>
          <a:xfrm>
            <a:off x="2024408" y="4500438"/>
            <a:ext cx="260222" cy="332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634EA3DF-F015-4AD2-970E-CD2882789280}"/>
              </a:ext>
            </a:extLst>
          </p:cNvPr>
          <p:cNvSpPr/>
          <p:nvPr/>
        </p:nvSpPr>
        <p:spPr>
          <a:xfrm>
            <a:off x="4280646" y="4446951"/>
            <a:ext cx="260222" cy="332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F34F6B0C-AE58-4CCE-8529-DDEFEC079DA3}"/>
              </a:ext>
            </a:extLst>
          </p:cNvPr>
          <p:cNvSpPr/>
          <p:nvPr/>
        </p:nvSpPr>
        <p:spPr>
          <a:xfrm>
            <a:off x="6707828" y="4421708"/>
            <a:ext cx="260222" cy="332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3" name="Arrow: Right 82">
            <a:extLst>
              <a:ext uri="{FF2B5EF4-FFF2-40B4-BE49-F238E27FC236}">
                <a16:creationId xmlns:a16="http://schemas.microsoft.com/office/drawing/2014/main" id="{39DAA184-05A2-48A2-87F6-12B3E85DEE9D}"/>
              </a:ext>
            </a:extLst>
          </p:cNvPr>
          <p:cNvSpPr/>
          <p:nvPr/>
        </p:nvSpPr>
        <p:spPr>
          <a:xfrm>
            <a:off x="9275563" y="4500438"/>
            <a:ext cx="260222" cy="332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TextBox 45">
            <a:extLst>
              <a:ext uri="{FF2B5EF4-FFF2-40B4-BE49-F238E27FC236}">
                <a16:creationId xmlns:a16="http://schemas.microsoft.com/office/drawing/2014/main" id="{0E462E09-D7B1-4DBE-B5D6-9653B1FD7FB4}"/>
              </a:ext>
            </a:extLst>
          </p:cNvPr>
          <p:cNvSpPr txBox="1"/>
          <p:nvPr/>
        </p:nvSpPr>
        <p:spPr>
          <a:xfrm>
            <a:off x="269186" y="3696276"/>
            <a:ext cx="1616079" cy="2286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b="1" dirty="0">
                <a:latin typeface="Tw Cen MT" panose="020B0602020104020603" pitchFamily="34" charset="0"/>
              </a:rPr>
              <a:t>Pre-tratamiento Aireación-Tratamiento </a:t>
            </a:r>
            <a:r>
              <a:rPr lang="es-ES" sz="1600" b="1" dirty="0" smtClean="0">
                <a:latin typeface="Tw Cen MT" panose="020B0602020104020603" pitchFamily="34" charset="0"/>
              </a:rPr>
              <a:t>biológico más precipitación química</a:t>
            </a:r>
            <a:endParaRPr lang="es-ES" sz="1600" b="1" dirty="0">
              <a:latin typeface="Tw Cen MT" panose="020B0602020104020603" pitchFamily="34" charset="0"/>
            </a:endParaRPr>
          </a:p>
          <a:p>
            <a:pPr lvl="0"/>
            <a:r>
              <a:rPr lang="es-ES" sz="1600" dirty="0" smtClean="0">
                <a:latin typeface="Tw Cen MT" panose="020B0602020104020603" pitchFamily="34" charset="0"/>
              </a:rPr>
              <a:t>Remoción </a:t>
            </a:r>
            <a:r>
              <a:rPr lang="es-ES" sz="1600" dirty="0">
                <a:latin typeface="Tw Cen MT" panose="020B0602020104020603" pitchFamily="34" charset="0"/>
              </a:rPr>
              <a:t>Teórica del 10% de contaminantes</a:t>
            </a:r>
            <a:r>
              <a:rPr lang="es-ES" sz="1200" dirty="0"/>
              <a:t>.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117698" y="171565"/>
            <a:ext cx="9737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s-MX" sz="3600" b="1" kern="0" dirty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MANEJO DE LIXIVIADOS</a:t>
            </a:r>
          </a:p>
        </p:txBody>
      </p:sp>
      <p:sp>
        <p:nvSpPr>
          <p:cNvPr id="35" name="Rectángulo 8">
            <a:extLst>
              <a:ext uri="{FF2B5EF4-FFF2-40B4-BE49-F238E27FC236}">
                <a16:creationId xmlns:a16="http://schemas.microsoft.com/office/drawing/2014/main" id="{710C395C-4BE9-4C0F-BF70-FA3E1441F69F}"/>
              </a:ext>
            </a:extLst>
          </p:cNvPr>
          <p:cNvSpPr/>
          <p:nvPr/>
        </p:nvSpPr>
        <p:spPr>
          <a:xfrm flipV="1">
            <a:off x="-4748" y="875145"/>
            <a:ext cx="510085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CAE0636-53F5-4022-8DDF-A9ABFA89D141}"/>
              </a:ext>
            </a:extLst>
          </p:cNvPr>
          <p:cNvSpPr txBox="1">
            <a:spLocks/>
          </p:cNvSpPr>
          <p:nvPr/>
        </p:nvSpPr>
        <p:spPr>
          <a:xfrm>
            <a:off x="524360" y="2265234"/>
            <a:ext cx="4272011" cy="82640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latinLnBrk="0">
              <a:spcAft>
                <a:spcPts val="800"/>
              </a:spcAft>
              <a:buClr>
                <a:srgbClr val="018795"/>
              </a:buClr>
              <a:buNone/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IMPLEMENTACIÓN 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DE UN TREN PROPIO DE TRATAMIENTO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lecha derecha 1"/>
          <p:cNvSpPr/>
          <p:nvPr/>
        </p:nvSpPr>
        <p:spPr>
          <a:xfrm>
            <a:off x="117698" y="3389442"/>
            <a:ext cx="255174" cy="159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76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6">
            <a:extLst>
              <a:ext uri="{FF2B5EF4-FFF2-40B4-BE49-F238E27FC236}">
                <a16:creationId xmlns:a16="http://schemas.microsoft.com/office/drawing/2014/main" id="{0AAF9203-5B55-41C5-BBC4-95DF2F0A794C}"/>
              </a:ext>
            </a:extLst>
          </p:cNvPr>
          <p:cNvSpPr/>
          <p:nvPr/>
        </p:nvSpPr>
        <p:spPr>
          <a:xfrm>
            <a:off x="240422" y="1163859"/>
            <a:ext cx="2431581" cy="345641"/>
          </a:xfrm>
          <a:prstGeom prst="rect">
            <a:avLst/>
          </a:prstGeom>
          <a:gradFill>
            <a:gsLst>
              <a:gs pos="45000">
                <a:srgbClr val="6CA62C"/>
              </a:gs>
              <a:gs pos="1000">
                <a:srgbClr val="92D050"/>
              </a:gs>
            </a:gsLst>
            <a:lin ang="0" scaled="1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altLang="ko-KR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EJE 3 </a:t>
            </a:r>
            <a:endParaRPr lang="ko-KR" altLang="en-US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Rectángulo 4">
            <a:hlinkClick r:id="" action="ppaction://noaction"/>
            <a:extLst>
              <a:ext uri="{FF2B5EF4-FFF2-40B4-BE49-F238E27FC236}">
                <a16:creationId xmlns:a16="http://schemas.microsoft.com/office/drawing/2014/main" id="{F0476AC2-D920-43F6-9736-71FA20244611}"/>
              </a:ext>
            </a:extLst>
          </p:cNvPr>
          <p:cNvSpPr/>
          <p:nvPr/>
        </p:nvSpPr>
        <p:spPr>
          <a:xfrm>
            <a:off x="2187842" y="4099492"/>
            <a:ext cx="383762" cy="398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CFA9313-8E8D-4931-BF44-A27E9C735A46}"/>
              </a:ext>
            </a:extLst>
          </p:cNvPr>
          <p:cNvSpPr txBox="1">
            <a:spLocks/>
          </p:cNvSpPr>
          <p:nvPr/>
        </p:nvSpPr>
        <p:spPr>
          <a:xfrm>
            <a:off x="2093227" y="613680"/>
            <a:ext cx="8881642" cy="138261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latinLnBrk="0">
              <a:spcAft>
                <a:spcPts val="800"/>
              </a:spcAft>
              <a:buClr>
                <a:srgbClr val="018795"/>
              </a:buClr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PROCESO CONTRATACIÓN TRATAMIENTO LIXIVIADOS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ALMACENADOS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hlinkClick r:id="" action="ppaction://noaction"/>
            <a:extLst>
              <a:ext uri="{FF2B5EF4-FFF2-40B4-BE49-F238E27FC236}">
                <a16:creationId xmlns:a16="http://schemas.microsoft.com/office/drawing/2014/main" id="{87DC867A-7177-464D-9B8E-5FA5EE23EBD9}"/>
              </a:ext>
            </a:extLst>
          </p:cNvPr>
          <p:cNvSpPr/>
          <p:nvPr/>
        </p:nvSpPr>
        <p:spPr>
          <a:xfrm>
            <a:off x="2234400" y="4347012"/>
            <a:ext cx="383762" cy="398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/>
          <p:cNvSpPr txBox="1"/>
          <p:nvPr/>
        </p:nvSpPr>
        <p:spPr>
          <a:xfrm>
            <a:off x="117698" y="171565"/>
            <a:ext cx="9737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s-MX" sz="3600" b="1" kern="0" dirty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MANEJO DE LIXIVIADOS</a:t>
            </a:r>
          </a:p>
        </p:txBody>
      </p:sp>
      <p:sp>
        <p:nvSpPr>
          <p:cNvPr id="11" name="Rectángulo 8">
            <a:extLst>
              <a:ext uri="{FF2B5EF4-FFF2-40B4-BE49-F238E27FC236}">
                <a16:creationId xmlns:a16="http://schemas.microsoft.com/office/drawing/2014/main" id="{710C395C-4BE9-4C0F-BF70-FA3E1441F69F}"/>
              </a:ext>
            </a:extLst>
          </p:cNvPr>
          <p:cNvSpPr/>
          <p:nvPr/>
        </p:nvSpPr>
        <p:spPr>
          <a:xfrm flipV="1">
            <a:off x="0" y="892971"/>
            <a:ext cx="510085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31"/>
          <a:stretch/>
        </p:blipFill>
        <p:spPr>
          <a:xfrm>
            <a:off x="263877" y="2536906"/>
            <a:ext cx="6270171" cy="3674161"/>
          </a:xfrm>
          <a:prstGeom prst="rect">
            <a:avLst/>
          </a:prstGeom>
        </p:spPr>
      </p:pic>
      <p:sp>
        <p:nvSpPr>
          <p:cNvPr id="12" name="TextBox 17">
            <a:extLst>
              <a:ext uri="{FF2B5EF4-FFF2-40B4-BE49-F238E27FC236}">
                <a16:creationId xmlns:a16="http://schemas.microsoft.com/office/drawing/2014/main" id="{98F9D2B4-2CE7-4786-86E3-169050FF696C}"/>
              </a:ext>
            </a:extLst>
          </p:cNvPr>
          <p:cNvSpPr txBox="1"/>
          <p:nvPr/>
        </p:nvSpPr>
        <p:spPr>
          <a:xfrm>
            <a:off x="198058" y="5128720"/>
            <a:ext cx="2036342" cy="114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Criterio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jurídico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respecto terminación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por mutuo acuerdo del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Contrato</a:t>
            </a:r>
            <a:endParaRPr lang="es-EC" sz="16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54">
            <a:extLst>
              <a:ext uri="{FF2B5EF4-FFF2-40B4-BE49-F238E27FC236}">
                <a16:creationId xmlns:a16="http://schemas.microsoft.com/office/drawing/2014/main" id="{DD715819-0737-4ED0-B9F6-B2C738D2C5B6}"/>
              </a:ext>
            </a:extLst>
          </p:cNvPr>
          <p:cNvSpPr txBox="1"/>
          <p:nvPr/>
        </p:nvSpPr>
        <p:spPr>
          <a:xfrm>
            <a:off x="2191538" y="2233133"/>
            <a:ext cx="2416484" cy="869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Se notificó la terminación unilateral con el proveedor </a:t>
            </a:r>
            <a:r>
              <a:rPr lang="es-MX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Villacapria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54">
            <a:extLst>
              <a:ext uri="{FF2B5EF4-FFF2-40B4-BE49-F238E27FC236}">
                <a16:creationId xmlns:a16="http://schemas.microsoft.com/office/drawing/2014/main" id="{DD715819-0737-4ED0-B9F6-B2C738D2C5B6}"/>
              </a:ext>
            </a:extLst>
          </p:cNvPr>
          <p:cNvSpPr txBox="1"/>
          <p:nvPr/>
        </p:nvSpPr>
        <p:spPr>
          <a:xfrm>
            <a:off x="4115550" y="5007328"/>
            <a:ext cx="2416484" cy="114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S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e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notificó a SERCOP para que se incluya en el registro de incumplimientos a la compañía </a:t>
            </a:r>
            <a:r>
              <a:rPr lang="es-MX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Villacapria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358278" y="2394780"/>
            <a:ext cx="215275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VALOR CONTRATO</a:t>
            </a:r>
            <a:endParaRPr lang="es-EC" dirty="0"/>
          </a:p>
        </p:txBody>
      </p:sp>
      <p:sp>
        <p:nvSpPr>
          <p:cNvPr id="29" name="Rectángulo 28"/>
          <p:cNvSpPr/>
          <p:nvPr/>
        </p:nvSpPr>
        <p:spPr>
          <a:xfrm>
            <a:off x="9943635" y="2399667"/>
            <a:ext cx="215275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USD 549.675 </a:t>
            </a:r>
            <a:endParaRPr lang="es-EC" dirty="0"/>
          </a:p>
        </p:txBody>
      </p:sp>
      <p:sp>
        <p:nvSpPr>
          <p:cNvPr id="30" name="Rectángulo 29"/>
          <p:cNvSpPr/>
          <p:nvPr/>
        </p:nvSpPr>
        <p:spPr>
          <a:xfrm>
            <a:off x="7352868" y="3347916"/>
            <a:ext cx="215275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VALOR REEMBOLSAR</a:t>
            </a:r>
            <a:endParaRPr lang="es-EC" dirty="0"/>
          </a:p>
        </p:txBody>
      </p:sp>
      <p:sp>
        <p:nvSpPr>
          <p:cNvPr id="31" name="Rectángulo 30"/>
          <p:cNvSpPr/>
          <p:nvPr/>
        </p:nvSpPr>
        <p:spPr>
          <a:xfrm>
            <a:off x="9938225" y="3318655"/>
            <a:ext cx="215275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USD 72.071,63 </a:t>
            </a:r>
            <a:endParaRPr lang="es-EC" dirty="0"/>
          </a:p>
        </p:txBody>
      </p:sp>
      <p:sp>
        <p:nvSpPr>
          <p:cNvPr id="32" name="Rectángulo 31"/>
          <p:cNvSpPr/>
          <p:nvPr/>
        </p:nvSpPr>
        <p:spPr>
          <a:xfrm>
            <a:off x="7352868" y="4232757"/>
            <a:ext cx="215275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VALOR MULTAS</a:t>
            </a:r>
            <a:endParaRPr lang="es-EC" dirty="0"/>
          </a:p>
        </p:txBody>
      </p:sp>
      <p:sp>
        <p:nvSpPr>
          <p:cNvPr id="33" name="Rectángulo 32"/>
          <p:cNvSpPr/>
          <p:nvPr/>
        </p:nvSpPr>
        <p:spPr>
          <a:xfrm>
            <a:off x="9938225" y="4237644"/>
            <a:ext cx="215275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USD 56.616,53 </a:t>
            </a:r>
            <a:endParaRPr lang="es-EC" dirty="0"/>
          </a:p>
        </p:txBody>
      </p:sp>
      <p:sp>
        <p:nvSpPr>
          <p:cNvPr id="34" name="Rectángulo 33"/>
          <p:cNvSpPr/>
          <p:nvPr/>
        </p:nvSpPr>
        <p:spPr>
          <a:xfrm>
            <a:off x="7351210" y="5168931"/>
            <a:ext cx="2152752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VALOR REEMBOLSO</a:t>
            </a:r>
            <a:endParaRPr lang="es-EC" dirty="0"/>
          </a:p>
        </p:txBody>
      </p:sp>
      <p:sp>
        <p:nvSpPr>
          <p:cNvPr id="35" name="Rectángulo 34"/>
          <p:cNvSpPr/>
          <p:nvPr/>
        </p:nvSpPr>
        <p:spPr>
          <a:xfrm>
            <a:off x="9936567" y="5173818"/>
            <a:ext cx="2152752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USD 15.455,10 </a:t>
            </a:r>
            <a:endParaRPr lang="es-EC" dirty="0"/>
          </a:p>
        </p:txBody>
      </p:sp>
      <p:sp>
        <p:nvSpPr>
          <p:cNvPr id="4" name="Igual que 3"/>
          <p:cNvSpPr/>
          <p:nvPr/>
        </p:nvSpPr>
        <p:spPr>
          <a:xfrm>
            <a:off x="9624827" y="2536906"/>
            <a:ext cx="205011" cy="35325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36" name="Igual que 35"/>
          <p:cNvSpPr/>
          <p:nvPr/>
        </p:nvSpPr>
        <p:spPr>
          <a:xfrm>
            <a:off x="9619417" y="3495972"/>
            <a:ext cx="205011" cy="35325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37" name="Igual que 36"/>
          <p:cNvSpPr/>
          <p:nvPr/>
        </p:nvSpPr>
        <p:spPr>
          <a:xfrm>
            <a:off x="9624865" y="4431121"/>
            <a:ext cx="205011" cy="35325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38" name="Igual que 37"/>
          <p:cNvSpPr/>
          <p:nvPr/>
        </p:nvSpPr>
        <p:spPr>
          <a:xfrm>
            <a:off x="9624865" y="5397203"/>
            <a:ext cx="205011" cy="353251"/>
          </a:xfrm>
          <a:prstGeom prst="mathEqua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4">
            <a:hlinkClick r:id="" action="ppaction://noaction"/>
            <a:extLst>
              <a:ext uri="{FF2B5EF4-FFF2-40B4-BE49-F238E27FC236}">
                <a16:creationId xmlns:a16="http://schemas.microsoft.com/office/drawing/2014/main" id="{F0476AC2-D920-43F6-9736-71FA20244611}"/>
              </a:ext>
            </a:extLst>
          </p:cNvPr>
          <p:cNvSpPr/>
          <p:nvPr/>
        </p:nvSpPr>
        <p:spPr>
          <a:xfrm>
            <a:off x="1923965" y="3905717"/>
            <a:ext cx="383762" cy="398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CFA9313-8E8D-4931-BF44-A27E9C735A46}"/>
              </a:ext>
            </a:extLst>
          </p:cNvPr>
          <p:cNvSpPr txBox="1">
            <a:spLocks/>
          </p:cNvSpPr>
          <p:nvPr/>
        </p:nvSpPr>
        <p:spPr>
          <a:xfrm>
            <a:off x="666206" y="1143138"/>
            <a:ext cx="4862216" cy="92667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latinLnBrk="0">
              <a:spcAft>
                <a:spcPts val="800"/>
              </a:spcAft>
              <a:buClr>
                <a:srgbClr val="018795"/>
              </a:buClr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PROCESO CONTRATACIÓN TRATAMIENTO LIXIVIADOS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ALMACENADOS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10">
            <a:extLst>
              <a:ext uri="{FF2B5EF4-FFF2-40B4-BE49-F238E27FC236}">
                <a16:creationId xmlns:a16="http://schemas.microsoft.com/office/drawing/2014/main" id="{5EBA3370-E90D-4D55-A466-9AE9F3411D0F}"/>
              </a:ext>
            </a:extLst>
          </p:cNvPr>
          <p:cNvSpPr/>
          <p:nvPr/>
        </p:nvSpPr>
        <p:spPr>
          <a:xfrm>
            <a:off x="117698" y="2046765"/>
            <a:ext cx="6999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ES" altLang="ko-K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Mediante Memorando Nro. EMGIRS-EP-GGE-2020-0602-M, inició el proceso de contratación con acompañamiento de Quito Honesto.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Se estimada que el servicio </a:t>
            </a:r>
            <a:r>
              <a:rPr lang="es-E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de tratamiento de lixiviados almacenado </a:t>
            </a:r>
            <a:r>
              <a:rPr lang="es-E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cuente con: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Un </a:t>
            </a:r>
            <a:r>
              <a:rPr lang="es-E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caudal mínimo diario de </a:t>
            </a:r>
            <a:r>
              <a:rPr lang="es-ES" altLang="ko-KR" sz="2000" dirty="0">
                <a:solidFill>
                  <a:srgbClr val="0070C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230 </a:t>
            </a:r>
            <a:r>
              <a:rPr lang="es-ES" altLang="ko-KR" sz="2000" dirty="0" smtClean="0">
                <a:solidFill>
                  <a:srgbClr val="0070C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m3 a 600 m3.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Volumen total tratado de </a:t>
            </a:r>
            <a:r>
              <a:rPr lang="es-ES" altLang="ko-KR" sz="2000" dirty="0" smtClean="0">
                <a:solidFill>
                  <a:srgbClr val="0070C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156.400 m3.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Presupuesto referencial de </a:t>
            </a:r>
            <a:r>
              <a:rPr lang="es-ES" altLang="ko-KR" sz="2000" dirty="0">
                <a:solidFill>
                  <a:srgbClr val="0070C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USD 3’642.034,67 más IVA </a:t>
            </a:r>
            <a:endParaRPr lang="es-ES" altLang="ko-KR" sz="2000" dirty="0" smtClean="0">
              <a:solidFill>
                <a:srgbClr val="0070C0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Fecha estimada de suscripción</a:t>
            </a:r>
            <a:r>
              <a:rPr lang="es-ES" altLang="ko-KR" sz="2000" dirty="0" smtClean="0">
                <a:solidFill>
                  <a:srgbClr val="0070C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27-dic-2020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Plazo </a:t>
            </a:r>
            <a:r>
              <a:rPr lang="es-ES" altLang="ko-KR" sz="2000" dirty="0" smtClean="0">
                <a:solidFill>
                  <a:srgbClr val="0070C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730 días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Es un tren de tratamiento independiente de </a:t>
            </a:r>
            <a:r>
              <a:rPr lang="es-E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EMGIRS. </a:t>
            </a:r>
            <a:endParaRPr lang="es-ES" altLang="ko-K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7698" y="171565"/>
            <a:ext cx="9737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s-MX" sz="3600" b="1" kern="0" dirty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MANEJO DE LIXIVIADOS</a:t>
            </a:r>
          </a:p>
        </p:txBody>
      </p:sp>
      <p:sp>
        <p:nvSpPr>
          <p:cNvPr id="11" name="Rectángulo 8">
            <a:extLst>
              <a:ext uri="{FF2B5EF4-FFF2-40B4-BE49-F238E27FC236}">
                <a16:creationId xmlns:a16="http://schemas.microsoft.com/office/drawing/2014/main" id="{710C395C-4BE9-4C0F-BF70-FA3E1441F69F}"/>
              </a:ext>
            </a:extLst>
          </p:cNvPr>
          <p:cNvSpPr/>
          <p:nvPr/>
        </p:nvSpPr>
        <p:spPr>
          <a:xfrm flipV="1">
            <a:off x="0" y="892971"/>
            <a:ext cx="510085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770" y="2069816"/>
            <a:ext cx="4895734" cy="3671801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8095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4">
            <a:hlinkClick r:id="" action="ppaction://noaction"/>
            <a:extLst>
              <a:ext uri="{FF2B5EF4-FFF2-40B4-BE49-F238E27FC236}">
                <a16:creationId xmlns:a16="http://schemas.microsoft.com/office/drawing/2014/main" id="{221C6407-44B5-425C-AD7D-2EB74B84B38D}"/>
              </a:ext>
            </a:extLst>
          </p:cNvPr>
          <p:cNvSpPr/>
          <p:nvPr/>
        </p:nvSpPr>
        <p:spPr>
          <a:xfrm>
            <a:off x="5209549" y="3013389"/>
            <a:ext cx="383762" cy="398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523FBD36-BE51-41BF-8376-1C4CA8D167F3}"/>
              </a:ext>
            </a:extLst>
          </p:cNvPr>
          <p:cNvSpPr/>
          <p:nvPr/>
        </p:nvSpPr>
        <p:spPr>
          <a:xfrm>
            <a:off x="1937630" y="1430545"/>
            <a:ext cx="2431581" cy="345641"/>
          </a:xfrm>
          <a:prstGeom prst="rect">
            <a:avLst/>
          </a:prstGeom>
          <a:gradFill>
            <a:gsLst>
              <a:gs pos="45000">
                <a:srgbClr val="6CA62C"/>
              </a:gs>
              <a:gs pos="1000">
                <a:srgbClr val="92D050"/>
              </a:gs>
            </a:gsLst>
            <a:lin ang="0" scaled="1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altLang="ko-KR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EJE 4</a:t>
            </a:r>
            <a:endParaRPr lang="ko-KR" altLang="en-US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cxnSp>
        <p:nvCxnSpPr>
          <p:cNvPr id="35" name="Conector recto 5">
            <a:extLst>
              <a:ext uri="{FF2B5EF4-FFF2-40B4-BE49-F238E27FC236}">
                <a16:creationId xmlns:a16="http://schemas.microsoft.com/office/drawing/2014/main" id="{254A3625-9275-418B-AFE1-0EFE5572BB95}"/>
              </a:ext>
            </a:extLst>
          </p:cNvPr>
          <p:cNvCxnSpPr>
            <a:cxnSpLocks/>
          </p:cNvCxnSpPr>
          <p:nvPr/>
        </p:nvCxnSpPr>
        <p:spPr>
          <a:xfrm>
            <a:off x="12054741" y="3197628"/>
            <a:ext cx="0" cy="17829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ángulo 4">
            <a:hlinkClick r:id="" action="ppaction://noaction"/>
            <a:extLst>
              <a:ext uri="{FF2B5EF4-FFF2-40B4-BE49-F238E27FC236}">
                <a16:creationId xmlns:a16="http://schemas.microsoft.com/office/drawing/2014/main" id="{B91C5D90-E634-4CA7-AAB0-A7CF49C2C6A6}"/>
              </a:ext>
            </a:extLst>
          </p:cNvPr>
          <p:cNvSpPr/>
          <p:nvPr/>
        </p:nvSpPr>
        <p:spPr>
          <a:xfrm>
            <a:off x="9009408" y="3066818"/>
            <a:ext cx="383762" cy="398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90048190-4BD0-44ED-8750-F4FF3A4BD564}"/>
              </a:ext>
            </a:extLst>
          </p:cNvPr>
          <p:cNvSpPr txBox="1">
            <a:spLocks/>
          </p:cNvSpPr>
          <p:nvPr/>
        </p:nvSpPr>
        <p:spPr>
          <a:xfrm>
            <a:off x="1012443" y="1989352"/>
            <a:ext cx="4442368" cy="79896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latinLnBrk="0">
              <a:lnSpc>
                <a:spcPts val="1000"/>
              </a:lnSpc>
              <a:spcAft>
                <a:spcPts val="800"/>
              </a:spcAft>
              <a:buClr>
                <a:srgbClr val="018795"/>
              </a:buClr>
              <a:buNone/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MEDIDAS DE</a:t>
            </a:r>
          </a:p>
          <a:p>
            <a:pPr marL="0" lvl="1" indent="0" algn="ctr" latinLnBrk="0">
              <a:lnSpc>
                <a:spcPts val="1000"/>
              </a:lnSpc>
              <a:spcAft>
                <a:spcPts val="800"/>
              </a:spcAft>
              <a:buClr>
                <a:srgbClr val="018795"/>
              </a:buClr>
              <a:buNone/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CONTIGENCIA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03E63A9E-0AA3-4E3D-9AB2-E96329BF790F}"/>
              </a:ext>
            </a:extLst>
          </p:cNvPr>
          <p:cNvSpPr txBox="1">
            <a:spLocks/>
          </p:cNvSpPr>
          <p:nvPr/>
        </p:nvSpPr>
        <p:spPr>
          <a:xfrm>
            <a:off x="8281680" y="3854420"/>
            <a:ext cx="3676561" cy="254162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10">
            <a:extLst>
              <a:ext uri="{FF2B5EF4-FFF2-40B4-BE49-F238E27FC236}">
                <a16:creationId xmlns:a16="http://schemas.microsoft.com/office/drawing/2014/main" id="{4525F0DA-EFAE-481C-8EC5-A0B41757E7DB}"/>
              </a:ext>
            </a:extLst>
          </p:cNvPr>
          <p:cNvSpPr/>
          <p:nvPr/>
        </p:nvSpPr>
        <p:spPr>
          <a:xfrm>
            <a:off x="6148269" y="1460992"/>
            <a:ext cx="55821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Implementación de frentes diarios en el </a:t>
            </a:r>
            <a:r>
              <a:rPr lang="es-ES" altLang="ko-KR" sz="2400" dirty="0">
                <a:solidFill>
                  <a:srgbClr val="2F5597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cubeto 9 fase 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Incremento y cuidado de la compactación de </a:t>
            </a:r>
            <a:r>
              <a:rPr lang="es-ES" altLang="ko-KR" sz="2400" dirty="0">
                <a:solidFill>
                  <a:srgbClr val="2F5597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residuos dispuestos</a:t>
            </a:r>
            <a:r>
              <a:rPr lang="es-E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en el frente de trabajo diario.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Asegurar la cobertura diaria.</a:t>
            </a: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endParaRPr lang="es-EC" sz="1600" dirty="0">
              <a:solidFill>
                <a:srgbClr val="018795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AD1F135-44B5-4387-A3E1-05BAA39CA768}"/>
              </a:ext>
            </a:extLst>
          </p:cNvPr>
          <p:cNvSpPr txBox="1">
            <a:spLocks/>
          </p:cNvSpPr>
          <p:nvPr/>
        </p:nvSpPr>
        <p:spPr>
          <a:xfrm>
            <a:off x="6574951" y="4132557"/>
            <a:ext cx="5058249" cy="17259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000"/>
              </a:lnSpc>
              <a:buNone/>
            </a:pPr>
            <a:r>
              <a:rPr lang="es-EC" sz="2400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RESULTADOS</a:t>
            </a:r>
            <a:r>
              <a:rPr lang="es-EC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:</a:t>
            </a:r>
            <a:endParaRPr lang="es-EC" sz="24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es-EC" sz="24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r>
              <a:rPr lang="es-EC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Mayor vida del Cubeto.</a:t>
            </a:r>
          </a:p>
          <a:p>
            <a:r>
              <a:rPr lang="es-EC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Menor producción de Lixiviado. </a:t>
            </a:r>
          </a:p>
          <a:p>
            <a:r>
              <a:rPr lang="es-EC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Control de olores y vectores.</a:t>
            </a:r>
          </a:p>
          <a:p>
            <a:pPr>
              <a:lnSpc>
                <a:spcPts val="1000"/>
              </a:lnSpc>
            </a:pPr>
            <a:endParaRPr lang="en-US" sz="1800" dirty="0">
              <a:latin typeface="Tw Cen MT" panose="020B0602020104020603" pitchFamily="34" charset="0"/>
              <a:cs typeface="Arial" pitchFamily="34" charset="0"/>
            </a:endParaRPr>
          </a:p>
        </p:txBody>
      </p:sp>
      <p:pic>
        <p:nvPicPr>
          <p:cNvPr id="13" name="Imagen 9">
            <a:extLst>
              <a:ext uri="{FF2B5EF4-FFF2-40B4-BE49-F238E27FC236}">
                <a16:creationId xmlns:a16="http://schemas.microsoft.com/office/drawing/2014/main" id="{56F68E43-E2D1-4E08-890A-477C5031973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7" t="22763" r="28711" b="20809"/>
          <a:stretch/>
        </p:blipFill>
        <p:spPr bwMode="auto">
          <a:xfrm>
            <a:off x="712367" y="2788317"/>
            <a:ext cx="4904683" cy="3271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117698" y="171565"/>
            <a:ext cx="9737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s-MX" sz="3600" b="1" kern="0" dirty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MANEJO DE LIXIVIADOS</a:t>
            </a:r>
          </a:p>
        </p:txBody>
      </p:sp>
      <p:sp>
        <p:nvSpPr>
          <p:cNvPr id="16" name="Rectángulo 8">
            <a:extLst>
              <a:ext uri="{FF2B5EF4-FFF2-40B4-BE49-F238E27FC236}">
                <a16:creationId xmlns:a16="http://schemas.microsoft.com/office/drawing/2014/main" id="{710C395C-4BE9-4C0F-BF70-FA3E1441F69F}"/>
              </a:ext>
            </a:extLst>
          </p:cNvPr>
          <p:cNvSpPr/>
          <p:nvPr/>
        </p:nvSpPr>
        <p:spPr>
          <a:xfrm flipV="1">
            <a:off x="0" y="892971"/>
            <a:ext cx="510085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901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4">
            <a:hlinkClick r:id="" action="ppaction://noaction"/>
            <a:extLst>
              <a:ext uri="{FF2B5EF4-FFF2-40B4-BE49-F238E27FC236}">
                <a16:creationId xmlns:a16="http://schemas.microsoft.com/office/drawing/2014/main" id="{221C6407-44B5-425C-AD7D-2EB74B84B38D}"/>
              </a:ext>
            </a:extLst>
          </p:cNvPr>
          <p:cNvSpPr/>
          <p:nvPr/>
        </p:nvSpPr>
        <p:spPr>
          <a:xfrm>
            <a:off x="5209549" y="3013389"/>
            <a:ext cx="383762" cy="398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523FBD36-BE51-41BF-8376-1C4CA8D167F3}"/>
              </a:ext>
            </a:extLst>
          </p:cNvPr>
          <p:cNvSpPr/>
          <p:nvPr/>
        </p:nvSpPr>
        <p:spPr>
          <a:xfrm>
            <a:off x="1937630" y="1430545"/>
            <a:ext cx="2431581" cy="345641"/>
          </a:xfrm>
          <a:prstGeom prst="rect">
            <a:avLst/>
          </a:prstGeom>
          <a:gradFill>
            <a:gsLst>
              <a:gs pos="45000">
                <a:srgbClr val="6CA62C"/>
              </a:gs>
              <a:gs pos="1000">
                <a:srgbClr val="92D050"/>
              </a:gs>
            </a:gsLst>
            <a:lin ang="0" scaled="1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altLang="ko-KR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EJE </a:t>
            </a:r>
            <a:r>
              <a:rPr lang="es-ES" altLang="ko-KR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5</a:t>
            </a:r>
            <a:endParaRPr lang="ko-KR" altLang="en-US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cxnSp>
        <p:nvCxnSpPr>
          <p:cNvPr id="35" name="Conector recto 5">
            <a:extLst>
              <a:ext uri="{FF2B5EF4-FFF2-40B4-BE49-F238E27FC236}">
                <a16:creationId xmlns:a16="http://schemas.microsoft.com/office/drawing/2014/main" id="{254A3625-9275-418B-AFE1-0EFE5572BB95}"/>
              </a:ext>
            </a:extLst>
          </p:cNvPr>
          <p:cNvCxnSpPr>
            <a:cxnSpLocks/>
          </p:cNvCxnSpPr>
          <p:nvPr/>
        </p:nvCxnSpPr>
        <p:spPr>
          <a:xfrm>
            <a:off x="12054741" y="3197628"/>
            <a:ext cx="0" cy="17829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ángulo 4">
            <a:hlinkClick r:id="" action="ppaction://noaction"/>
            <a:extLst>
              <a:ext uri="{FF2B5EF4-FFF2-40B4-BE49-F238E27FC236}">
                <a16:creationId xmlns:a16="http://schemas.microsoft.com/office/drawing/2014/main" id="{B91C5D90-E634-4CA7-AAB0-A7CF49C2C6A6}"/>
              </a:ext>
            </a:extLst>
          </p:cNvPr>
          <p:cNvSpPr/>
          <p:nvPr/>
        </p:nvSpPr>
        <p:spPr>
          <a:xfrm>
            <a:off x="9009408" y="3066818"/>
            <a:ext cx="383762" cy="398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90048190-4BD0-44ED-8750-F4FF3A4BD564}"/>
              </a:ext>
            </a:extLst>
          </p:cNvPr>
          <p:cNvSpPr txBox="1">
            <a:spLocks/>
          </p:cNvSpPr>
          <p:nvPr/>
        </p:nvSpPr>
        <p:spPr>
          <a:xfrm>
            <a:off x="1012443" y="1989352"/>
            <a:ext cx="4442368" cy="79896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latinLnBrk="0">
              <a:lnSpc>
                <a:spcPts val="1000"/>
              </a:lnSpc>
              <a:spcAft>
                <a:spcPts val="800"/>
              </a:spcAft>
              <a:buClr>
                <a:srgbClr val="018795"/>
              </a:buClr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PLANTA VSEP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03E63A9E-0AA3-4E3D-9AB2-E96329BF790F}"/>
              </a:ext>
            </a:extLst>
          </p:cNvPr>
          <p:cNvSpPr txBox="1">
            <a:spLocks/>
          </p:cNvSpPr>
          <p:nvPr/>
        </p:nvSpPr>
        <p:spPr>
          <a:xfrm>
            <a:off x="8281680" y="3854420"/>
            <a:ext cx="3676561" cy="254162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10">
            <a:extLst>
              <a:ext uri="{FF2B5EF4-FFF2-40B4-BE49-F238E27FC236}">
                <a16:creationId xmlns:a16="http://schemas.microsoft.com/office/drawing/2014/main" id="{4525F0DA-EFAE-481C-8EC5-A0B41757E7DB}"/>
              </a:ext>
            </a:extLst>
          </p:cNvPr>
          <p:cNvSpPr/>
          <p:nvPr/>
        </p:nvSpPr>
        <p:spPr>
          <a:xfrm>
            <a:off x="6315878" y="2544699"/>
            <a:ext cx="5582170" cy="271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EC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Informe de Diagnóstico mecánico y eléctrico solicitado a Global Fluis (proveedor). </a:t>
            </a: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EC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Inversión de 6.700 USD para compra de tarjeta de sistema, compresores varios, artefactos eléctricos.</a:t>
            </a: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EC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Operativa a finales de</a:t>
            </a:r>
            <a:r>
              <a:rPr lang="es-EC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 diciembre del 2020</a:t>
            </a: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EC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Capacidad de tratamiento 100 m3/día</a:t>
            </a: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EC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 Para operar al 100% es necesario adquirir módulo de filtración (importar).</a:t>
            </a:r>
            <a:endParaRPr lang="es-EC" dirty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17698" y="171565"/>
            <a:ext cx="9737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s-MX" sz="3600" b="1" kern="0" dirty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MANEJO DE LIXIVIADOS</a:t>
            </a:r>
          </a:p>
        </p:txBody>
      </p:sp>
      <p:sp>
        <p:nvSpPr>
          <p:cNvPr id="16" name="Rectángulo 8">
            <a:extLst>
              <a:ext uri="{FF2B5EF4-FFF2-40B4-BE49-F238E27FC236}">
                <a16:creationId xmlns:a16="http://schemas.microsoft.com/office/drawing/2014/main" id="{710C395C-4BE9-4C0F-BF70-FA3E1441F69F}"/>
              </a:ext>
            </a:extLst>
          </p:cNvPr>
          <p:cNvSpPr/>
          <p:nvPr/>
        </p:nvSpPr>
        <p:spPr>
          <a:xfrm flipV="1">
            <a:off x="0" y="892971"/>
            <a:ext cx="510085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9" y="2583472"/>
            <a:ext cx="5303435" cy="3537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24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53429" y="192390"/>
            <a:ext cx="10123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s-MX" sz="2800" b="1" kern="0" dirty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LEVANTAMIENTO Y DISPOSICIÓN FINAL DE CADÁVERES</a:t>
            </a:r>
          </a:p>
        </p:txBody>
      </p:sp>
      <p:sp>
        <p:nvSpPr>
          <p:cNvPr id="2" name="Rectángulo 8">
            <a:extLst>
              <a:ext uri="{FF2B5EF4-FFF2-40B4-BE49-F238E27FC236}">
                <a16:creationId xmlns:a16="http://schemas.microsoft.com/office/drawing/2014/main" id="{710C395C-4BE9-4C0F-BF70-FA3E1441F69F}"/>
              </a:ext>
            </a:extLst>
          </p:cNvPr>
          <p:cNvSpPr/>
          <p:nvPr/>
        </p:nvSpPr>
        <p:spPr>
          <a:xfrm flipV="1">
            <a:off x="0" y="715610"/>
            <a:ext cx="8818536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10">
            <a:extLst>
              <a:ext uri="{FF2B5EF4-FFF2-40B4-BE49-F238E27FC236}">
                <a16:creationId xmlns:a16="http://schemas.microsoft.com/office/drawing/2014/main" id="{CD2155EB-F774-46F8-8E1B-55DC06178DF4}"/>
              </a:ext>
            </a:extLst>
          </p:cNvPr>
          <p:cNvSpPr/>
          <p:nvPr/>
        </p:nvSpPr>
        <p:spPr>
          <a:xfrm>
            <a:off x="5107576" y="4169389"/>
            <a:ext cx="6962503" cy="2280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1" indent="-228600" algn="just">
              <a:lnSpc>
                <a:spcPct val="107000"/>
              </a:lnSpc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10">
            <a:extLst>
              <a:ext uri="{FF2B5EF4-FFF2-40B4-BE49-F238E27FC236}">
                <a16:creationId xmlns:a16="http://schemas.microsoft.com/office/drawing/2014/main" id="{B928C4F9-001B-439E-B531-1F9FD44BC13C}"/>
              </a:ext>
            </a:extLst>
          </p:cNvPr>
          <p:cNvSpPr/>
          <p:nvPr/>
        </p:nvSpPr>
        <p:spPr>
          <a:xfrm>
            <a:off x="195943" y="3034813"/>
            <a:ext cx="12174582" cy="1890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1" algn="just">
              <a:lnSpc>
                <a:spcPct val="90000"/>
              </a:lnSpc>
              <a:spcAft>
                <a:spcPts val="800"/>
              </a:spcAft>
              <a:buClr>
                <a:srgbClr val="018795"/>
              </a:buClr>
            </a:pP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RESOLUCIÓN NRO. A-037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0" lvl="1" indent="-228600" algn="just">
              <a:lnSpc>
                <a:spcPct val="107000"/>
              </a:lnSpc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El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28-abr-2020 el 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Alcalde del Distrito Metropolitano de Quito delegada a EMGIRS como parte del equipo de Acciones </a:t>
            </a:r>
            <a:r>
              <a:rPr lang="es-EC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Exequiales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.</a:t>
            </a:r>
            <a:endParaRPr lang="en-US" sz="250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61149" y="4435708"/>
            <a:ext cx="11808930" cy="2716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Aft>
                <a:spcPts val="800"/>
              </a:spcAft>
              <a:buClr>
                <a:srgbClr val="018795"/>
              </a:buClr>
            </a:pPr>
            <a:r>
              <a:rPr lang="en-US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PLAN DE ACCIÓN:</a:t>
            </a:r>
          </a:p>
          <a:p>
            <a:pPr marL="0" lvl="1" indent="-228600" algn="just">
              <a:lnSpc>
                <a:spcPct val="107000"/>
              </a:lnSpc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Las acciones ejecutadas con base al “Protocolo para la manipulación y disposición final de cadáveres con antecedentes y presunción COVID-19 Extra hospitalario” </a:t>
            </a:r>
            <a:endParaRPr lang="es-MX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0" lvl="1" indent="-228600" algn="just">
              <a:lnSpc>
                <a:spcPct val="107000"/>
              </a:lnSpc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Tiempo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promedio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de levantamiento de 2h30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 3h30 desde que el caso es derivado del ECU911 a EMGIRS</a:t>
            </a:r>
          </a:p>
          <a:p>
            <a:pPr marL="0" lvl="1" indent="-228600" algn="just">
              <a:lnSpc>
                <a:spcPct val="107000"/>
              </a:lnSpc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Desarrollo sistema COVID-19, registro de toda la información desde que se recibe la alerta en el ECU 911 hasta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la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cremación o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inhumación.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714318" lvl="1" indent="-257118" algn="just">
              <a:spcAft>
                <a:spcPts val="72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endParaRPr lang="es-MX" sz="2000" b="1" dirty="0" smtClean="0">
              <a:solidFill>
                <a:srgbClr val="2E74B5"/>
              </a:solidFill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18" lvl="1" indent="-257118" algn="just">
              <a:spcAft>
                <a:spcPts val="72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endParaRPr lang="es-EC" sz="1620" b="1" dirty="0">
              <a:solidFill>
                <a:srgbClr val="2E74B5"/>
              </a:solidFill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5" y="916270"/>
            <a:ext cx="6784675" cy="2491908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945397" y="1488802"/>
            <a:ext cx="3600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80"/>
              </a:spcBef>
            </a:pPr>
            <a:r>
              <a:rPr lang="es-EC" sz="2400" b="1" kern="0" dirty="0" smtClean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 DESTINADO</a:t>
            </a:r>
            <a:endParaRPr lang="es-EC" sz="2400" b="1" kern="0" dirty="0">
              <a:solidFill>
                <a:srgbClr val="2E74B5"/>
              </a:solidFill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46721" y="2493611"/>
            <a:ext cx="6032010" cy="2944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720"/>
              </a:spcAft>
              <a:buClr>
                <a:srgbClr val="018795"/>
              </a:buClr>
              <a:buFont typeface="Arial" charset="0"/>
              <a:buChar char="•"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 funcionarios cumpliendo las siguientes actividades:</a:t>
            </a:r>
          </a:p>
          <a:p>
            <a:pPr marL="800100" lvl="1" indent="-342900">
              <a:spcAft>
                <a:spcPts val="720"/>
              </a:spcAft>
              <a:buClr>
                <a:srgbClr val="018795"/>
              </a:buClr>
              <a:buFont typeface="Arial" charset="0"/>
              <a:buChar char="•"/>
            </a:pPr>
            <a:r>
              <a:rPr lang="es-MX" sz="2000" dirty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ECU-911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MX" sz="2000" dirty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funcionarios </a:t>
            </a:r>
            <a:endParaRPr lang="es-MX" sz="2000" dirty="0" smtClean="0">
              <a:solidFill>
                <a:srgbClr val="2E74B5"/>
              </a:solidFill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720"/>
              </a:spcAft>
              <a:buClr>
                <a:srgbClr val="018795"/>
              </a:buClr>
              <a:buFont typeface="Arial" charset="0"/>
              <a:buChar char="•"/>
            </a:pPr>
            <a:r>
              <a:rPr lang="es-MX" sz="2000" dirty="0" smtClean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Fumigación: 4 funcionarios </a:t>
            </a:r>
          </a:p>
          <a:p>
            <a:pPr marL="800100" lvl="1" indent="-342900">
              <a:spcAft>
                <a:spcPts val="720"/>
              </a:spcAft>
              <a:buClr>
                <a:srgbClr val="018795"/>
              </a:buClr>
              <a:buFont typeface="Arial" charset="0"/>
              <a:buChar char="•"/>
            </a:pPr>
            <a:r>
              <a:rPr lang="es-MX" sz="2000" dirty="0" smtClean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Coordinación:  2 funcionario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ejecutan actividades de coordinación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horas- 7 días a la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semana, </a:t>
            </a:r>
            <a:r>
              <a:rPr lang="es-MX" sz="2000" dirty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s-MX" sz="2000" dirty="0" smtClean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médico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asignado al levantamiento de cuerpos.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720"/>
              </a:spcAft>
              <a:buClr>
                <a:srgbClr val="018795"/>
              </a:buClr>
              <a:buFont typeface="Arial" charset="0"/>
              <a:buChar char="•"/>
            </a:pPr>
            <a:endParaRPr lang="es-MX" sz="2000" b="1" dirty="0" smtClean="0">
              <a:solidFill>
                <a:srgbClr val="2E74B5"/>
              </a:solidFill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720"/>
              </a:spcAft>
              <a:buClr>
                <a:srgbClr val="018795"/>
              </a:buClr>
              <a:buFont typeface="Arial" charset="0"/>
              <a:buChar char="•"/>
            </a:pPr>
            <a:endParaRPr lang="es-EC" sz="1620" b="1" dirty="0">
              <a:solidFill>
                <a:srgbClr val="2E74B5"/>
              </a:solidFill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4805" y="2339360"/>
            <a:ext cx="5234200" cy="2355390"/>
          </a:xfrm>
          <a:prstGeom prst="round2Diag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53429" y="192390"/>
            <a:ext cx="10123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s-MX" sz="2800" b="1" kern="0" dirty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LEVANTAMIENTO Y DISPOSICIÓN FINAL DE CADÁVERES</a:t>
            </a:r>
          </a:p>
        </p:txBody>
      </p:sp>
      <p:sp>
        <p:nvSpPr>
          <p:cNvPr id="10" name="Rectángulo 8">
            <a:extLst>
              <a:ext uri="{FF2B5EF4-FFF2-40B4-BE49-F238E27FC236}">
                <a16:creationId xmlns:a16="http://schemas.microsoft.com/office/drawing/2014/main" id="{710C395C-4BE9-4C0F-BF70-FA3E1441F69F}"/>
              </a:ext>
            </a:extLst>
          </p:cNvPr>
          <p:cNvSpPr/>
          <p:nvPr/>
        </p:nvSpPr>
        <p:spPr>
          <a:xfrm flipV="1">
            <a:off x="0" y="715610"/>
            <a:ext cx="8818536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828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8">
            <a:extLst>
              <a:ext uri="{FF2B5EF4-FFF2-40B4-BE49-F238E27FC236}">
                <a16:creationId xmlns:a16="http://schemas.microsoft.com/office/drawing/2014/main" id="{710C395C-4BE9-4C0F-BF70-FA3E1441F69F}"/>
              </a:ext>
            </a:extLst>
          </p:cNvPr>
          <p:cNvSpPr/>
          <p:nvPr/>
        </p:nvSpPr>
        <p:spPr>
          <a:xfrm>
            <a:off x="-1" y="820119"/>
            <a:ext cx="8663553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91437" y="242268"/>
            <a:ext cx="10123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s-MX" sz="2800" b="1" kern="0" dirty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LEVANTAMIENTO Y DISPOSICIÓN FINAL DE CADÁVERES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85807" y="1521491"/>
            <a:ext cx="3179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80"/>
              </a:spcBef>
            </a:pPr>
            <a:r>
              <a:rPr lang="es-EC" sz="2400" b="1" kern="0" dirty="0" smtClean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IMPLEMENTACIÓN CENTRO DE ACOPIO</a:t>
            </a:r>
            <a:endParaRPr lang="es-EC" sz="2400" b="1" kern="0" dirty="0">
              <a:solidFill>
                <a:srgbClr val="2E74B5"/>
              </a:solidFill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059099" y="1381286"/>
            <a:ext cx="7570416" cy="2060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20"/>
              </a:spcAft>
              <a:buClr>
                <a:srgbClr val="018795"/>
              </a:buClr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implementó el Centro de Acopio Temporal Bicentenario, aérea prevista para el almacenamiento temporal de cadáveres durante la emergencia sanitaria, definiendo espacios para cada institución y capacitación del equipo EMGIRS .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720"/>
              </a:spcAft>
              <a:buClr>
                <a:srgbClr val="018795"/>
              </a:buClr>
            </a:pPr>
            <a:endParaRPr lang="es-MX" sz="2000" b="1" dirty="0" smtClean="0">
              <a:solidFill>
                <a:srgbClr val="2E74B5"/>
              </a:solidFill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720"/>
              </a:spcAft>
              <a:buClr>
                <a:srgbClr val="018795"/>
              </a:buClr>
            </a:pPr>
            <a:endParaRPr lang="es-EC" sz="1620" b="1" dirty="0">
              <a:solidFill>
                <a:srgbClr val="2E74B5"/>
              </a:solidFill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85807" y="3008141"/>
            <a:ext cx="2993343" cy="3004224"/>
            <a:chOff x="462618" y="3429000"/>
            <a:chExt cx="2993343" cy="3004224"/>
          </a:xfrm>
        </p:grpSpPr>
        <p:sp>
          <p:nvSpPr>
            <p:cNvPr id="9" name="Rectángulo redondeado 8"/>
            <p:cNvSpPr/>
            <p:nvPr/>
          </p:nvSpPr>
          <p:spPr>
            <a:xfrm>
              <a:off x="462618" y="3429000"/>
              <a:ext cx="2993343" cy="3004224"/>
            </a:xfrm>
            <a:prstGeom prst="roundRect">
              <a:avLst>
                <a:gd name="adj" fmla="val 25181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36000">
                  <a:schemeClr val="bg1">
                    <a:lumMod val="8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152400" dist="38100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_tradnl"/>
              </a:defPPr>
              <a:lvl1pPr marL="0" algn="l" defTabSz="1088593" rtl="0" eaLnBrk="1" latinLnBrk="0" hangingPunct="1">
                <a:defRPr sz="214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44297" algn="l" defTabSz="1088593" rtl="0" eaLnBrk="1" latinLnBrk="0" hangingPunct="1">
                <a:defRPr sz="214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88593" algn="l" defTabSz="1088593" rtl="0" eaLnBrk="1" latinLnBrk="0" hangingPunct="1">
                <a:defRPr sz="214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32890" algn="l" defTabSz="1088593" rtl="0" eaLnBrk="1" latinLnBrk="0" hangingPunct="1">
                <a:defRPr sz="214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177186" algn="l" defTabSz="1088593" rtl="0" eaLnBrk="1" latinLnBrk="0" hangingPunct="1">
                <a:defRPr sz="214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721483" algn="l" defTabSz="1088593" rtl="0" eaLnBrk="1" latinLnBrk="0" hangingPunct="1">
                <a:defRPr sz="214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265780" algn="l" defTabSz="1088593" rtl="0" eaLnBrk="1" latinLnBrk="0" hangingPunct="1">
                <a:defRPr sz="214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810076" algn="l" defTabSz="1088593" rtl="0" eaLnBrk="1" latinLnBrk="0" hangingPunct="1">
                <a:defRPr sz="214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354373" algn="l" defTabSz="1088593" rtl="0" eaLnBrk="1" latinLnBrk="0" hangingPunct="1">
                <a:defRPr sz="214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0" name="CuadroTexto 92"/>
            <p:cNvSpPr txBox="1"/>
            <p:nvPr/>
          </p:nvSpPr>
          <p:spPr>
            <a:xfrm>
              <a:off x="789910" y="3924943"/>
              <a:ext cx="2333293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marL="0" algn="l" defTabSz="1088593" rtl="0" eaLnBrk="1" latinLnBrk="0" hangingPunct="1">
                <a:defRPr sz="21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97" algn="l" defTabSz="1088593" rtl="0" eaLnBrk="1" latinLnBrk="0" hangingPunct="1">
                <a:defRPr sz="21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593" algn="l" defTabSz="1088593" rtl="0" eaLnBrk="1" latinLnBrk="0" hangingPunct="1">
                <a:defRPr sz="21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890" algn="l" defTabSz="1088593" rtl="0" eaLnBrk="1" latinLnBrk="0" hangingPunct="1">
                <a:defRPr sz="21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7186" algn="l" defTabSz="1088593" rtl="0" eaLnBrk="1" latinLnBrk="0" hangingPunct="1">
                <a:defRPr sz="21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483" algn="l" defTabSz="1088593" rtl="0" eaLnBrk="1" latinLnBrk="0" hangingPunct="1">
                <a:defRPr sz="21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780" algn="l" defTabSz="1088593" rtl="0" eaLnBrk="1" latinLnBrk="0" hangingPunct="1">
                <a:defRPr sz="21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10076" algn="l" defTabSz="1088593" rtl="0" eaLnBrk="1" latinLnBrk="0" hangingPunct="1">
                <a:defRPr sz="21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4373" algn="l" defTabSz="1088593" rtl="0" eaLnBrk="1" latinLnBrk="0" hangingPunct="1">
                <a:defRPr sz="21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400" dirty="0" smtClean="0">
                  <a:solidFill>
                    <a:schemeClr val="accent1"/>
                  </a:solidFill>
                  <a:latin typeface="Tw Cen MT" panose="020B0602020104020603" pitchFamily="34" charset="0"/>
                  <a:cs typeface="Helvetica" panose="020B0604020202020204" pitchFamily="34" charset="0"/>
                </a:rPr>
                <a:t> </a:t>
              </a:r>
              <a:r>
                <a:rPr lang="es-ES" sz="2000" dirty="0" smtClean="0">
                  <a:latin typeface="Tw Cen MT" panose="020B0602020104020603" pitchFamily="34" charset="0"/>
                  <a:cs typeface="Helvetica" panose="020B0604020202020204" pitchFamily="34" charset="0"/>
                </a:rPr>
                <a:t>Total </a:t>
              </a:r>
              <a:r>
                <a:rPr lang="es-ES" sz="2000" dirty="0">
                  <a:latin typeface="Tw Cen MT" panose="020B0602020104020603" pitchFamily="34" charset="0"/>
                  <a:cs typeface="Helvetica" panose="020B0604020202020204" pitchFamily="34" charset="0"/>
                </a:rPr>
                <a:t>de casos </a:t>
              </a:r>
              <a:r>
                <a:rPr lang="es-ES" sz="2000" dirty="0" smtClean="0">
                  <a:latin typeface="Tw Cen MT" panose="020B0602020104020603" pitchFamily="34" charset="0"/>
                  <a:cs typeface="Helvetica" panose="020B0604020202020204" pitchFamily="34" charset="0"/>
                </a:rPr>
                <a:t>atendidos:</a:t>
              </a:r>
            </a:p>
            <a:p>
              <a:pPr algn="ctr"/>
              <a:r>
                <a:rPr lang="es-ES" sz="3600" b="1" dirty="0" smtClean="0">
                  <a:solidFill>
                    <a:srgbClr val="0070C0"/>
                  </a:solidFill>
                  <a:latin typeface="Tw Cen MT" panose="020B0602020104020603" pitchFamily="34" charset="0"/>
                  <a:cs typeface="Helvetica" panose="020B0604020202020204" pitchFamily="34" charset="0"/>
                </a:rPr>
                <a:t>402</a:t>
              </a:r>
              <a:r>
                <a:rPr lang="es-ES" sz="2000" dirty="0" smtClean="0">
                  <a:solidFill>
                    <a:schemeClr val="accent1"/>
                  </a:solidFill>
                  <a:latin typeface="Tw Cen MT" panose="020B0602020104020603" pitchFamily="34" charset="0"/>
                  <a:cs typeface="Helvetica" panose="020B0604020202020204" pitchFamily="34" charset="0"/>
                </a:rPr>
                <a:t> </a:t>
              </a:r>
              <a:endParaRPr lang="es-ES" sz="2000" dirty="0" smtClean="0">
                <a:latin typeface="Tw Cen MT" panose="020B0602020104020603" pitchFamily="34" charset="0"/>
                <a:cs typeface="Helvetica" panose="020B0604020202020204" pitchFamily="34" charset="0"/>
              </a:endParaRPr>
            </a:p>
            <a:p>
              <a:pPr algn="ctr"/>
              <a:r>
                <a:rPr lang="es-ES" sz="2000" dirty="0">
                  <a:latin typeface="Tw Cen MT" panose="020B0602020104020603" pitchFamily="34" charset="0"/>
                  <a:cs typeface="Helvetica" panose="020B0604020202020204" pitchFamily="34" charset="0"/>
                </a:rPr>
                <a:t>Plazo: no mayor a </a:t>
              </a:r>
              <a:r>
                <a:rPr lang="es-ES" sz="4000" b="1" dirty="0">
                  <a:solidFill>
                    <a:srgbClr val="0070C0"/>
                  </a:solidFill>
                  <a:latin typeface="Tw Cen MT" panose="020B0602020104020603" pitchFamily="34" charset="0"/>
                  <a:cs typeface="Helvetica" panose="020B0604020202020204" pitchFamily="34" charset="0"/>
                </a:rPr>
                <a:t>3h30</a:t>
              </a:r>
            </a:p>
          </p:txBody>
        </p:sp>
      </p:grpSp>
      <p:sp>
        <p:nvSpPr>
          <p:cNvPr id="4" name="Forma libre 3"/>
          <p:cNvSpPr/>
          <p:nvPr/>
        </p:nvSpPr>
        <p:spPr>
          <a:xfrm>
            <a:off x="4678680" y="3857605"/>
            <a:ext cx="6553200" cy="1615840"/>
          </a:xfrm>
          <a:custGeom>
            <a:avLst/>
            <a:gdLst>
              <a:gd name="connsiteX0" fmla="*/ 0 w 5958840"/>
              <a:gd name="connsiteY0" fmla="*/ 1615840 h 1615840"/>
              <a:gd name="connsiteX1" fmla="*/ 2849880 w 5958840"/>
              <a:gd name="connsiteY1" fmla="*/ 400 h 1615840"/>
              <a:gd name="connsiteX2" fmla="*/ 5958840 w 5958840"/>
              <a:gd name="connsiteY2" fmla="*/ 1493920 h 161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58840" h="1615840">
                <a:moveTo>
                  <a:pt x="0" y="1615840"/>
                </a:moveTo>
                <a:cubicBezTo>
                  <a:pt x="928370" y="818280"/>
                  <a:pt x="1856740" y="20720"/>
                  <a:pt x="2849880" y="400"/>
                </a:cubicBezTo>
                <a:cubicBezTo>
                  <a:pt x="3843020" y="-19920"/>
                  <a:pt x="4900930" y="737000"/>
                  <a:pt x="5958840" y="149392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CuadroTexto 4"/>
          <p:cNvSpPr txBox="1"/>
          <p:nvPr/>
        </p:nvSpPr>
        <p:spPr>
          <a:xfrm>
            <a:off x="3855720" y="6294724"/>
            <a:ext cx="5360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Corte :al 26 de noviembre del 2020</a:t>
            </a:r>
            <a:endParaRPr lang="es-EC" sz="1200" dirty="0"/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395767"/>
              </p:ext>
            </p:extLst>
          </p:nvPr>
        </p:nvGraphicFramePr>
        <p:xfrm>
          <a:off x="4059099" y="3293925"/>
          <a:ext cx="786438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44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41">
            <a:extLst>
              <a:ext uri="{FF2B5EF4-FFF2-40B4-BE49-F238E27FC236}">
                <a16:creationId xmlns:a16="http://schemas.microsoft.com/office/drawing/2014/main" id="{15B1DB1A-A91E-4F62-B11A-F1D8D031194A}"/>
              </a:ext>
            </a:extLst>
          </p:cNvPr>
          <p:cNvCxnSpPr/>
          <p:nvPr/>
        </p:nvCxnSpPr>
        <p:spPr>
          <a:xfrm flipH="1">
            <a:off x="3188700" y="2096148"/>
            <a:ext cx="982557" cy="17493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8">
            <a:extLst>
              <a:ext uri="{FF2B5EF4-FFF2-40B4-BE49-F238E27FC236}">
                <a16:creationId xmlns:a16="http://schemas.microsoft.com/office/drawing/2014/main" id="{710C395C-4BE9-4C0F-BF70-FA3E1441F69F}"/>
              </a:ext>
            </a:extLst>
          </p:cNvPr>
          <p:cNvSpPr/>
          <p:nvPr/>
        </p:nvSpPr>
        <p:spPr>
          <a:xfrm>
            <a:off x="28805" y="711823"/>
            <a:ext cx="3851865" cy="514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Rectángulo 4">
            <a:hlinkClick r:id="" action="ppaction://noaction"/>
            <a:extLst>
              <a:ext uri="{FF2B5EF4-FFF2-40B4-BE49-F238E27FC236}">
                <a16:creationId xmlns:a16="http://schemas.microsoft.com/office/drawing/2014/main" id="{F0476AC2-D920-43F6-9736-71FA20244611}"/>
              </a:ext>
            </a:extLst>
          </p:cNvPr>
          <p:cNvSpPr/>
          <p:nvPr/>
        </p:nvSpPr>
        <p:spPr>
          <a:xfrm>
            <a:off x="1490219" y="3861050"/>
            <a:ext cx="461839" cy="447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 4">
            <a:hlinkClick r:id="" action="ppaction://noaction"/>
            <a:extLst>
              <a:ext uri="{FF2B5EF4-FFF2-40B4-BE49-F238E27FC236}">
                <a16:creationId xmlns:a16="http://schemas.microsoft.com/office/drawing/2014/main" id="{87DC867A-7177-464D-9B8E-5FA5EE23EBD9}"/>
              </a:ext>
            </a:extLst>
          </p:cNvPr>
          <p:cNvSpPr/>
          <p:nvPr/>
        </p:nvSpPr>
        <p:spPr>
          <a:xfrm>
            <a:off x="1536777" y="4108570"/>
            <a:ext cx="461839" cy="447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/>
          <p:cNvSpPr txBox="1"/>
          <p:nvPr/>
        </p:nvSpPr>
        <p:spPr>
          <a:xfrm>
            <a:off x="-1552" y="122386"/>
            <a:ext cx="10123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s-MX" sz="2800" b="1" kern="0" dirty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DE ACCIÓN GESTIÓN DE </a:t>
            </a:r>
            <a:r>
              <a:rPr lang="es-MX" sz="2800" b="1" kern="0" dirty="0" smtClean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ESCOMBRERAS</a:t>
            </a:r>
            <a:endParaRPr lang="es-MX" sz="2800" b="1" kern="0" dirty="0">
              <a:solidFill>
                <a:srgbClr val="2E74B5"/>
              </a:solidFill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7">
            <a:extLst>
              <a:ext uri="{FF2B5EF4-FFF2-40B4-BE49-F238E27FC236}">
                <a16:creationId xmlns:a16="http://schemas.microsoft.com/office/drawing/2014/main" id="{FE7FED4E-0130-4141-B5A7-A773BD3013C4}"/>
              </a:ext>
            </a:extLst>
          </p:cNvPr>
          <p:cNvCxnSpPr/>
          <p:nvPr/>
        </p:nvCxnSpPr>
        <p:spPr>
          <a:xfrm>
            <a:off x="6730339" y="3553610"/>
            <a:ext cx="566127" cy="6851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9">
            <a:extLst>
              <a:ext uri="{FF2B5EF4-FFF2-40B4-BE49-F238E27FC236}">
                <a16:creationId xmlns:a16="http://schemas.microsoft.com/office/drawing/2014/main" id="{407D6C43-CCBF-4A43-B5F3-1FB19F960BFF}"/>
              </a:ext>
            </a:extLst>
          </p:cNvPr>
          <p:cNvCxnSpPr/>
          <p:nvPr/>
        </p:nvCxnSpPr>
        <p:spPr>
          <a:xfrm>
            <a:off x="4171257" y="2371689"/>
            <a:ext cx="83744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41">
            <a:extLst>
              <a:ext uri="{FF2B5EF4-FFF2-40B4-BE49-F238E27FC236}">
                <a16:creationId xmlns:a16="http://schemas.microsoft.com/office/drawing/2014/main" id="{15B1DB1A-A91E-4F62-B11A-F1D8D031194A}"/>
              </a:ext>
            </a:extLst>
          </p:cNvPr>
          <p:cNvCxnSpPr/>
          <p:nvPr/>
        </p:nvCxnSpPr>
        <p:spPr>
          <a:xfrm flipH="1">
            <a:off x="3880670" y="3495367"/>
            <a:ext cx="720007" cy="90659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43">
            <a:extLst>
              <a:ext uri="{FF2B5EF4-FFF2-40B4-BE49-F238E27FC236}">
                <a16:creationId xmlns:a16="http://schemas.microsoft.com/office/drawing/2014/main" id="{9E907C50-3D3A-4B5D-A372-B45278AD4E86}"/>
              </a:ext>
            </a:extLst>
          </p:cNvPr>
          <p:cNvCxnSpPr>
            <a:endCxn id="39" idx="6"/>
          </p:cNvCxnSpPr>
          <p:nvPr/>
        </p:nvCxnSpPr>
        <p:spPr>
          <a:xfrm>
            <a:off x="7847310" y="2292571"/>
            <a:ext cx="767857" cy="9287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5">
            <a:extLst>
              <a:ext uri="{FF2B5EF4-FFF2-40B4-BE49-F238E27FC236}">
                <a16:creationId xmlns:a16="http://schemas.microsoft.com/office/drawing/2014/main" id="{D7575220-7EAC-4E0F-82E2-4C494901DD3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227973" y="3861050"/>
            <a:ext cx="2391435" cy="2271318"/>
          </a:xfrm>
          <a:prstGeom prst="ellipse">
            <a:avLst/>
          </a:pr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8">
            <a:extLst>
              <a:ext uri="{FF2B5EF4-FFF2-40B4-BE49-F238E27FC236}">
                <a16:creationId xmlns:a16="http://schemas.microsoft.com/office/drawing/2014/main" id="{0EFF13C7-8E83-4BF7-8500-920F7F5A01F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80897" y="1457036"/>
            <a:ext cx="2389225" cy="2269236"/>
          </a:xfrm>
          <a:prstGeom prst="ellipse">
            <a:avLst/>
          </a:pr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20">
            <a:extLst>
              <a:ext uri="{FF2B5EF4-FFF2-40B4-BE49-F238E27FC236}">
                <a16:creationId xmlns:a16="http://schemas.microsoft.com/office/drawing/2014/main" id="{2A968826-BD5E-450F-A9CA-0E41B538C33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615167" y="1400323"/>
            <a:ext cx="2620837" cy="1970236"/>
          </a:xfrm>
          <a:prstGeom prst="ellipse">
            <a:avLst/>
          </a:pr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23">
            <a:extLst>
              <a:ext uri="{FF2B5EF4-FFF2-40B4-BE49-F238E27FC236}">
                <a16:creationId xmlns:a16="http://schemas.microsoft.com/office/drawing/2014/main" id="{F0C5A18A-E4BA-492E-9099-8149AEE0723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937375" y="3810804"/>
            <a:ext cx="2391435" cy="2269236"/>
          </a:xfrm>
          <a:prstGeom prst="ellipse">
            <a:avLst/>
          </a:pr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: Shape 51">
            <a:extLst>
              <a:ext uri="{FF2B5EF4-FFF2-40B4-BE49-F238E27FC236}">
                <a16:creationId xmlns:a16="http://schemas.microsoft.com/office/drawing/2014/main" id="{85E020B0-DABE-4ADD-8295-ADD51D962F6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140282" y="1539901"/>
            <a:ext cx="3723205" cy="2696895"/>
          </a:xfrm>
          <a:custGeom>
            <a:avLst/>
            <a:gdLst>
              <a:gd name="connsiteX0" fmla="*/ 2829886 w 3093776"/>
              <a:gd name="connsiteY0" fmla="*/ 2397997 h 2397997"/>
              <a:gd name="connsiteX1" fmla="*/ 263889 w 3093776"/>
              <a:gd name="connsiteY1" fmla="*/ 2397997 h 2397997"/>
              <a:gd name="connsiteX2" fmla="*/ 186701 w 3093776"/>
              <a:gd name="connsiteY2" fmla="*/ 2271641 h 2397997"/>
              <a:gd name="connsiteX3" fmla="*/ 0 w 3093776"/>
              <a:gd name="connsiteY3" fmla="*/ 1538365 h 2397997"/>
              <a:gd name="connsiteX4" fmla="*/ 1546888 w 3093776"/>
              <a:gd name="connsiteY4" fmla="*/ 0 h 2397997"/>
              <a:gd name="connsiteX5" fmla="*/ 3093776 w 3093776"/>
              <a:gd name="connsiteY5" fmla="*/ 1538365 h 2397997"/>
              <a:gd name="connsiteX6" fmla="*/ 2907075 w 3093776"/>
              <a:gd name="connsiteY6" fmla="*/ 2271641 h 23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3776" h="2397997">
                <a:moveTo>
                  <a:pt x="2829886" y="2397997"/>
                </a:moveTo>
                <a:lnTo>
                  <a:pt x="263889" y="2397997"/>
                </a:lnTo>
                <a:lnTo>
                  <a:pt x="186701" y="2271641"/>
                </a:lnTo>
                <a:cubicBezTo>
                  <a:pt x="67633" y="2053665"/>
                  <a:pt x="0" y="1803870"/>
                  <a:pt x="0" y="1538365"/>
                </a:cubicBezTo>
                <a:cubicBezTo>
                  <a:pt x="0" y="688749"/>
                  <a:pt x="692565" y="0"/>
                  <a:pt x="1546888" y="0"/>
                </a:cubicBezTo>
                <a:cubicBezTo>
                  <a:pt x="2401211" y="0"/>
                  <a:pt x="3093776" y="688749"/>
                  <a:pt x="3093776" y="1538365"/>
                </a:cubicBezTo>
                <a:cubicBezTo>
                  <a:pt x="3093776" y="1803870"/>
                  <a:pt x="3026142" y="2053665"/>
                  <a:pt x="2907075" y="2271641"/>
                </a:cubicBez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2" name="TextBox 38">
            <a:extLst>
              <a:ext uri="{FF2B5EF4-FFF2-40B4-BE49-F238E27FC236}">
                <a16:creationId xmlns:a16="http://schemas.microsoft.com/office/drawing/2014/main" id="{F2313D7E-6B3A-45C2-A6C2-F183969F91E9}"/>
              </a:ext>
            </a:extLst>
          </p:cNvPr>
          <p:cNvSpPr txBox="1"/>
          <p:nvPr/>
        </p:nvSpPr>
        <p:spPr>
          <a:xfrm>
            <a:off x="8705842" y="1696287"/>
            <a:ext cx="2450948" cy="16004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</a:rPr>
              <a:t>Inspecciones técnicas en conjunto con la </a:t>
            </a:r>
            <a:r>
              <a:rPr lang="es-MX" sz="1600" dirty="0" smtClean="0">
                <a:solidFill>
                  <a:schemeClr val="bg1"/>
                </a:solidFill>
              </a:rPr>
              <a:t>Secretaria </a:t>
            </a:r>
            <a:r>
              <a:rPr lang="es-MX" sz="1600" dirty="0">
                <a:solidFill>
                  <a:schemeClr val="bg1"/>
                </a:solidFill>
              </a:rPr>
              <a:t>de </a:t>
            </a:r>
            <a:r>
              <a:rPr lang="es-MX" sz="1600" dirty="0" smtClean="0">
                <a:solidFill>
                  <a:schemeClr val="bg1"/>
                </a:solidFill>
              </a:rPr>
              <a:t>Ambiente</a:t>
            </a:r>
          </a:p>
          <a:p>
            <a:pPr algn="ctr"/>
            <a:r>
              <a:rPr lang="es-MX" sz="1600" dirty="0" smtClean="0">
                <a:solidFill>
                  <a:schemeClr val="bg1"/>
                </a:solidFill>
              </a:rPr>
              <a:t>Identificación de la ubicación de escombreras   </a:t>
            </a:r>
            <a:endParaRPr lang="es-MX" sz="1600" dirty="0">
              <a:solidFill>
                <a:schemeClr val="bg1"/>
              </a:solidFill>
            </a:endParaRPr>
          </a:p>
          <a:p>
            <a:pPr algn="ctr"/>
            <a:endParaRPr lang="es-EC" dirty="0" smtClean="0">
              <a:solidFill>
                <a:schemeClr val="bg1"/>
              </a:solidFill>
            </a:endParaRPr>
          </a:p>
        </p:txBody>
      </p:sp>
      <p:sp>
        <p:nvSpPr>
          <p:cNvPr id="53" name="TextBox 40">
            <a:extLst>
              <a:ext uri="{FF2B5EF4-FFF2-40B4-BE49-F238E27FC236}">
                <a16:creationId xmlns:a16="http://schemas.microsoft.com/office/drawing/2014/main" id="{8C048997-0A3B-4BAB-B3CD-841920A7BAD4}"/>
              </a:ext>
            </a:extLst>
          </p:cNvPr>
          <p:cNvSpPr txBox="1"/>
          <p:nvPr/>
        </p:nvSpPr>
        <p:spPr>
          <a:xfrm>
            <a:off x="4516958" y="2912418"/>
            <a:ext cx="310327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sz="2400" b="1" cap="all" dirty="0" smtClean="0">
                <a:solidFill>
                  <a:schemeClr val="bg1"/>
                </a:solidFill>
              </a:rPr>
              <a:t>Disposición</a:t>
            </a:r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es-EC" sz="2400" b="1" cap="all" dirty="0" smtClean="0">
                <a:solidFill>
                  <a:schemeClr val="bg1"/>
                </a:solidFill>
              </a:rPr>
              <a:t>escombros</a:t>
            </a:r>
            <a:endParaRPr lang="es-EC" sz="2400" b="1" cap="all" dirty="0">
              <a:solidFill>
                <a:schemeClr val="bg1"/>
              </a:solidFill>
            </a:endParaRPr>
          </a:p>
        </p:txBody>
      </p:sp>
      <p:sp>
        <p:nvSpPr>
          <p:cNvPr id="54" name="Slide Number Placeholder 2">
            <a:extLst>
              <a:ext uri="{FF2B5EF4-FFF2-40B4-BE49-F238E27FC236}">
                <a16:creationId xmlns:a16="http://schemas.microsoft.com/office/drawing/2014/main" id="{6B1FEF2A-1C61-4D09-8C91-300CF47AB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</p:spPr>
        <p:txBody>
          <a:bodyPr/>
          <a:lstStyle/>
          <a:p>
            <a:fld id="{F68327C5-B821-4FE9-A59A-A60D9EB59A9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F2313D7E-6B3A-45C2-A6C2-F183969F91E9}"/>
              </a:ext>
            </a:extLst>
          </p:cNvPr>
          <p:cNvSpPr txBox="1"/>
          <p:nvPr/>
        </p:nvSpPr>
        <p:spPr>
          <a:xfrm>
            <a:off x="2330422" y="4505904"/>
            <a:ext cx="218653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sz="1600" dirty="0" smtClean="0">
                <a:solidFill>
                  <a:schemeClr val="bg1"/>
                </a:solidFill>
              </a:rPr>
              <a:t>Estudio caracterización y plan piloto de aprovechamiento</a:t>
            </a:r>
            <a:endParaRPr lang="es-EC" sz="1600" dirty="0">
              <a:solidFill>
                <a:schemeClr val="bg1"/>
              </a:solidFill>
            </a:endParaRPr>
          </a:p>
        </p:txBody>
      </p:sp>
      <p:sp>
        <p:nvSpPr>
          <p:cNvPr id="63" name="TextBox 38">
            <a:extLst>
              <a:ext uri="{FF2B5EF4-FFF2-40B4-BE49-F238E27FC236}">
                <a16:creationId xmlns:a16="http://schemas.microsoft.com/office/drawing/2014/main" id="{F2313D7E-6B3A-45C2-A6C2-F183969F91E9}"/>
              </a:ext>
            </a:extLst>
          </p:cNvPr>
          <p:cNvSpPr txBox="1"/>
          <p:nvPr/>
        </p:nvSpPr>
        <p:spPr>
          <a:xfrm>
            <a:off x="1301139" y="2144559"/>
            <a:ext cx="218653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sz="1600" dirty="0" smtClean="0">
                <a:solidFill>
                  <a:schemeClr val="bg1"/>
                </a:solidFill>
              </a:rPr>
              <a:t>Análisis de costos para ajustar tarifa del servicio.</a:t>
            </a:r>
            <a:endParaRPr lang="es-EC" sz="1600" dirty="0">
              <a:solidFill>
                <a:schemeClr val="bg1"/>
              </a:solidFill>
            </a:endParaRPr>
          </a:p>
        </p:txBody>
      </p:sp>
      <p:pic>
        <p:nvPicPr>
          <p:cNvPr id="66" name="Graphic 64" descr="Handshake">
            <a:extLst>
              <a:ext uri="{FF2B5EF4-FFF2-40B4-BE49-F238E27FC236}">
                <a16:creationId xmlns:a16="http://schemas.microsoft.com/office/drawing/2014/main" id="{233A65C5-3F98-4ACA-991B-8A1ED00DAC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203534" y="1454653"/>
            <a:ext cx="1632854" cy="1632854"/>
          </a:xfrm>
          <a:prstGeom prst="rect">
            <a:avLst/>
          </a:prstGeom>
          <a:noFill/>
        </p:spPr>
      </p:pic>
      <p:sp>
        <p:nvSpPr>
          <p:cNvPr id="30" name="TextBox 38">
            <a:extLst>
              <a:ext uri="{FF2B5EF4-FFF2-40B4-BE49-F238E27FC236}">
                <a16:creationId xmlns:a16="http://schemas.microsoft.com/office/drawing/2014/main" id="{F2313D7E-6B3A-45C2-A6C2-F183969F91E9}"/>
              </a:ext>
            </a:extLst>
          </p:cNvPr>
          <p:cNvSpPr txBox="1"/>
          <p:nvPr/>
        </p:nvSpPr>
        <p:spPr>
          <a:xfrm>
            <a:off x="6921524" y="4108570"/>
            <a:ext cx="2450948" cy="20928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1600" dirty="0" smtClean="0">
                <a:solidFill>
                  <a:schemeClr val="bg1"/>
                </a:solidFill>
              </a:rPr>
              <a:t>Equipo </a:t>
            </a:r>
            <a:r>
              <a:rPr lang="es-MX" sz="1600" dirty="0">
                <a:solidFill>
                  <a:schemeClr val="bg1"/>
                </a:solidFill>
              </a:rPr>
              <a:t>de Trabajo (</a:t>
            </a:r>
            <a:r>
              <a:rPr lang="es-MX" sz="1600" dirty="0" smtClean="0">
                <a:solidFill>
                  <a:schemeClr val="bg1"/>
                </a:solidFill>
              </a:rPr>
              <a:t>EPMMOP, Agencia de control, administraciones Zonales, EMASEO, EMGIRS) para la coordinación y disposición final de escombreras ilegales </a:t>
            </a:r>
            <a:endParaRPr lang="es-MX" sz="1600" dirty="0">
              <a:solidFill>
                <a:schemeClr val="bg1"/>
              </a:solidFill>
            </a:endParaRPr>
          </a:p>
          <a:p>
            <a:pPr algn="ctr"/>
            <a:endParaRPr lang="es-EC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8">
            <a:extLst>
              <a:ext uri="{FF2B5EF4-FFF2-40B4-BE49-F238E27FC236}">
                <a16:creationId xmlns:a16="http://schemas.microsoft.com/office/drawing/2014/main" id="{710C395C-4BE9-4C0F-BF70-FA3E1441F69F}"/>
              </a:ext>
            </a:extLst>
          </p:cNvPr>
          <p:cNvSpPr/>
          <p:nvPr/>
        </p:nvSpPr>
        <p:spPr>
          <a:xfrm>
            <a:off x="28805" y="711823"/>
            <a:ext cx="3851865" cy="514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-1552" y="122386"/>
            <a:ext cx="10123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s-MX" sz="2800" b="1" kern="0" dirty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DE ACCIÓN GESTIÓN DE </a:t>
            </a:r>
            <a:r>
              <a:rPr lang="es-MX" sz="2800" b="1" kern="0" dirty="0" smtClean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ESCOMBRERAS</a:t>
            </a:r>
            <a:endParaRPr lang="es-MX" sz="2800" b="1" kern="0" dirty="0">
              <a:solidFill>
                <a:srgbClr val="2E74B5"/>
              </a:solidFill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Slide Number Placeholder 2">
            <a:extLst>
              <a:ext uri="{FF2B5EF4-FFF2-40B4-BE49-F238E27FC236}">
                <a16:creationId xmlns:a16="http://schemas.microsoft.com/office/drawing/2014/main" id="{6B1FEF2A-1C61-4D09-8C91-300CF47AB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</p:spPr>
        <p:txBody>
          <a:bodyPr/>
          <a:lstStyle/>
          <a:p>
            <a:fld id="{F68327C5-B821-4FE9-A59A-A60D9EB59A9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CFA9313-8E8D-4931-BF44-A27E9C735A46}"/>
              </a:ext>
            </a:extLst>
          </p:cNvPr>
          <p:cNvSpPr txBox="1">
            <a:spLocks/>
          </p:cNvSpPr>
          <p:nvPr/>
        </p:nvSpPr>
        <p:spPr>
          <a:xfrm>
            <a:off x="416677" y="3976255"/>
            <a:ext cx="4643562" cy="53023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rgbClr val="0187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C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anose="02020603050405020304" pitchFamily="18" charset="0"/>
              </a:rPr>
              <a:t>IDENTIFICACIÓN UBICACIÓN ESCOMBRERAS </a:t>
            </a:r>
            <a:r>
              <a:rPr kumimoji="0" lang="es-EC" sz="24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s-EC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37" y="2109456"/>
            <a:ext cx="1526400" cy="1565372"/>
          </a:xfrm>
          <a:prstGeom prst="rect">
            <a:avLst/>
          </a:prstGeom>
        </p:spPr>
      </p:pic>
      <p:sp>
        <p:nvSpPr>
          <p:cNvPr id="8" name="Rectángulo 10">
            <a:extLst>
              <a:ext uri="{FF2B5EF4-FFF2-40B4-BE49-F238E27FC236}">
                <a16:creationId xmlns:a16="http://schemas.microsoft.com/office/drawing/2014/main" id="{06FEA713-9BEF-4E2E-82E6-7493E7C8B2C2}"/>
              </a:ext>
            </a:extLst>
          </p:cNvPr>
          <p:cNvSpPr/>
          <p:nvPr/>
        </p:nvSpPr>
        <p:spPr>
          <a:xfrm>
            <a:off x="6288437" y="1789139"/>
            <a:ext cx="489394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800"/>
              </a:spcAft>
              <a:buClr>
                <a:srgbClr val="018795"/>
              </a:buClr>
            </a:pPr>
            <a:r>
              <a:rPr lang="es-EC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CARACTERÍSTICAS</a:t>
            </a:r>
            <a:r>
              <a:rPr lang="es-EC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:</a:t>
            </a:r>
            <a:endParaRPr lang="es-EC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EC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Ubicación: 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b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arrio </a:t>
            </a:r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Santa Ana, parroquia La Merced</a:t>
            </a: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EC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Capacidad: 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116.000 m3</a:t>
            </a: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EC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Vida útil: 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3 meses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.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CFA9313-8E8D-4931-BF44-A27E9C735A46}"/>
              </a:ext>
            </a:extLst>
          </p:cNvPr>
          <p:cNvSpPr txBox="1">
            <a:spLocks/>
          </p:cNvSpPr>
          <p:nvPr/>
        </p:nvSpPr>
        <p:spPr>
          <a:xfrm>
            <a:off x="5844299" y="1272378"/>
            <a:ext cx="4643562" cy="53023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rgbClr val="0187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C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anose="02020603050405020304" pitchFamily="18" charset="0"/>
              </a:rPr>
              <a:t>ESCOMBRERA</a:t>
            </a:r>
            <a:r>
              <a:rPr kumimoji="0" lang="es-EC" sz="24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anose="02020603050405020304" pitchFamily="18" charset="0"/>
              </a:rPr>
              <a:t> DE SANTA ANA</a:t>
            </a:r>
            <a:endParaRPr kumimoji="0" lang="es-EC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ángulo 10">
            <a:extLst>
              <a:ext uri="{FF2B5EF4-FFF2-40B4-BE49-F238E27FC236}">
                <a16:creationId xmlns:a16="http://schemas.microsoft.com/office/drawing/2014/main" id="{06FEA713-9BEF-4E2E-82E6-7493E7C8B2C2}"/>
              </a:ext>
            </a:extLst>
          </p:cNvPr>
          <p:cNvSpPr/>
          <p:nvPr/>
        </p:nvSpPr>
        <p:spPr>
          <a:xfrm>
            <a:off x="6288437" y="4398058"/>
            <a:ext cx="4893941" cy="2270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800"/>
              </a:spcAft>
              <a:buClr>
                <a:srgbClr val="018795"/>
              </a:buClr>
            </a:pPr>
            <a:r>
              <a:rPr lang="es-EC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CARACTERÍSTICAS</a:t>
            </a:r>
            <a:r>
              <a:rPr lang="es-EC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:</a:t>
            </a:r>
            <a:endParaRPr lang="es-EC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EC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Ubicación</a:t>
            </a:r>
            <a:r>
              <a:rPr lang="es-EC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: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Tanlahua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, norte de Quito</a:t>
            </a: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EC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Capacidad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: 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1.000.000 m3</a:t>
            </a: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EC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Vida útil: 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24 meses.</a:t>
            </a:r>
          </a:p>
          <a:p>
            <a:pPr marL="285750" lvl="1" indent="-285750" algn="just">
              <a:lnSpc>
                <a:spcPct val="90000"/>
              </a:lnSpc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CFA9313-8E8D-4931-BF44-A27E9C735A46}"/>
              </a:ext>
            </a:extLst>
          </p:cNvPr>
          <p:cNvSpPr txBox="1">
            <a:spLocks/>
          </p:cNvSpPr>
          <p:nvPr/>
        </p:nvSpPr>
        <p:spPr>
          <a:xfrm>
            <a:off x="5752859" y="3773930"/>
            <a:ext cx="4643562" cy="53023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rgbClr val="0187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C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anose="02020603050405020304" pitchFamily="18" charset="0"/>
              </a:rPr>
              <a:t>ESCOMBRERA</a:t>
            </a:r>
            <a:r>
              <a:rPr kumimoji="0" lang="es-EC" sz="24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anose="02020603050405020304" pitchFamily="18" charset="0"/>
              </a:rPr>
              <a:t> SAN ANTONIO</a:t>
            </a:r>
            <a:endParaRPr kumimoji="0" lang="es-EC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8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47648" y="196090"/>
            <a:ext cx="97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0070C0"/>
                </a:solidFill>
                <a:latin typeface="Tw Cen MT" panose="020B0602020104020603" pitchFamily="34" charset="0"/>
              </a:rPr>
              <a:t>RELLENO SANITARIO EL INGA</a:t>
            </a:r>
          </a:p>
        </p:txBody>
      </p:sp>
      <p:sp>
        <p:nvSpPr>
          <p:cNvPr id="2" name="Rectángulo 8">
            <a:extLst>
              <a:ext uri="{FF2B5EF4-FFF2-40B4-BE49-F238E27FC236}">
                <a16:creationId xmlns:a16="http://schemas.microsoft.com/office/drawing/2014/main" id="{710C395C-4BE9-4C0F-BF70-FA3E1441F69F}"/>
              </a:ext>
            </a:extLst>
          </p:cNvPr>
          <p:cNvSpPr/>
          <p:nvPr/>
        </p:nvSpPr>
        <p:spPr>
          <a:xfrm flipV="1">
            <a:off x="0" y="696343"/>
            <a:ext cx="4884234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10">
            <a:extLst>
              <a:ext uri="{FF2B5EF4-FFF2-40B4-BE49-F238E27FC236}">
                <a16:creationId xmlns:a16="http://schemas.microsoft.com/office/drawing/2014/main" id="{06FEA713-9BEF-4E2E-82E6-7493E7C8B2C2}"/>
              </a:ext>
            </a:extLst>
          </p:cNvPr>
          <p:cNvSpPr/>
          <p:nvPr/>
        </p:nvSpPr>
        <p:spPr>
          <a:xfrm>
            <a:off x="247648" y="696343"/>
            <a:ext cx="587556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800"/>
              </a:spcAft>
              <a:buClr>
                <a:srgbClr val="018795"/>
              </a:buClr>
            </a:pPr>
            <a:r>
              <a:rPr lang="es-EC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CARACTERÍSTICAS:</a:t>
            </a: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Área: 72 ha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. (13 planificados-10 cubetos técnicamente construidos) 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Vida útil: Año 2024</a:t>
            </a:r>
          </a:p>
          <a:p>
            <a:pPr marL="0" lvl="1" algn="just">
              <a:spcAft>
                <a:spcPts val="800"/>
              </a:spcAft>
              <a:buClr>
                <a:srgbClr val="018795"/>
              </a:buClr>
            </a:pPr>
            <a:r>
              <a:rPr lang="es-ES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RESOLUCIÓN LICENCIA AMBIENTAL:</a:t>
            </a: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Nro.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003-2018-LCA-DPAPCH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.</a:t>
            </a: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Estudio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de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impacto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ambiental ex post aprobado </a:t>
            </a: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Plan de manejo ambiental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aprobado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0" lvl="1" algn="just">
              <a:spcAft>
                <a:spcPts val="800"/>
              </a:spcAft>
              <a:buClr>
                <a:srgbClr val="018795"/>
              </a:buClr>
            </a:pPr>
            <a:r>
              <a:rPr lang="es-ES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AUTORIDAD </a:t>
            </a:r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AMBIENTAL:</a:t>
            </a:r>
            <a:endParaRPr lang="es-ES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Mediante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Oficio Nro. MAE-ZPI-DZDE-2020-0044-O. (25-sep-2020), se autorizó la </a:t>
            </a:r>
            <a:r>
              <a:rPr lang="es-ES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auditoría </a:t>
            </a:r>
            <a:r>
              <a:rPr lang="es-ES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en </a:t>
            </a:r>
            <a:r>
              <a:rPr lang="es-ES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conjunción</a:t>
            </a:r>
            <a:r>
              <a:rPr lang="es-ES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.</a:t>
            </a:r>
            <a:endParaRPr lang="es-ES" b="1" u="sng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Mediante Oficio Nro. EMGIR-EP-GGE-2020-0667-O. (09-nov-202), envío de </a:t>
            </a:r>
            <a:r>
              <a:rPr lang="es-ES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términos de referencia.</a:t>
            </a: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Mediante oficio MAE-SCA-2018-1690-O (28-ago-2018), </a:t>
            </a:r>
            <a:r>
              <a:rPr lang="es-ES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viabilidad técnica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Cubetos 9A y 9B</a:t>
            </a: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Mediante oficio Nro. MAAE-SCA-2020-1309-O (02-dic-2020); </a:t>
            </a:r>
            <a:r>
              <a:rPr lang="es-ES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viabilidad técnica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Cubeto 10. </a:t>
            </a:r>
          </a:p>
          <a:p>
            <a:pPr marL="0" lvl="1" algn="just">
              <a:spcAft>
                <a:spcPts val="800"/>
              </a:spcAft>
              <a:buClr>
                <a:srgbClr val="018795"/>
              </a:buClr>
            </a:pP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5F4AFDF2-B965-4B4F-B20F-21C6909EE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577" y="978400"/>
            <a:ext cx="5203680" cy="514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8">
            <a:extLst>
              <a:ext uri="{FF2B5EF4-FFF2-40B4-BE49-F238E27FC236}">
                <a16:creationId xmlns:a16="http://schemas.microsoft.com/office/drawing/2014/main" id="{710C395C-4BE9-4C0F-BF70-FA3E1441F69F}"/>
              </a:ext>
            </a:extLst>
          </p:cNvPr>
          <p:cNvSpPr/>
          <p:nvPr/>
        </p:nvSpPr>
        <p:spPr>
          <a:xfrm>
            <a:off x="28805" y="711823"/>
            <a:ext cx="3851865" cy="514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-1552" y="122386"/>
            <a:ext cx="10123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s-MX" sz="2800" b="1" kern="0" dirty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DE ACCIÓN GESTIÓN DE </a:t>
            </a:r>
            <a:r>
              <a:rPr lang="es-MX" sz="2800" b="1" kern="0" dirty="0" smtClean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ESCOMBRERAS</a:t>
            </a:r>
            <a:endParaRPr lang="es-MX" sz="2800" b="1" kern="0" dirty="0">
              <a:solidFill>
                <a:srgbClr val="2E74B5"/>
              </a:solidFill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Slide Number Placeholder 2">
            <a:extLst>
              <a:ext uri="{FF2B5EF4-FFF2-40B4-BE49-F238E27FC236}">
                <a16:creationId xmlns:a16="http://schemas.microsoft.com/office/drawing/2014/main" id="{6B1FEF2A-1C61-4D09-8C91-300CF47AB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</p:spPr>
        <p:txBody>
          <a:bodyPr/>
          <a:lstStyle/>
          <a:p>
            <a:fld id="{F68327C5-B821-4FE9-A59A-A60D9EB59A9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3" name="Rectángulo 4">
            <a:hlinkClick r:id="" action="ppaction://noaction"/>
            <a:extLst>
              <a:ext uri="{FF2B5EF4-FFF2-40B4-BE49-F238E27FC236}">
                <a16:creationId xmlns:a16="http://schemas.microsoft.com/office/drawing/2014/main" id="{F0476AC2-D920-43F6-9736-71FA20244611}"/>
              </a:ext>
            </a:extLst>
          </p:cNvPr>
          <p:cNvSpPr/>
          <p:nvPr/>
        </p:nvSpPr>
        <p:spPr>
          <a:xfrm>
            <a:off x="1923965" y="3905717"/>
            <a:ext cx="383762" cy="398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CFA9313-8E8D-4931-BF44-A27E9C735A46}"/>
              </a:ext>
            </a:extLst>
          </p:cNvPr>
          <p:cNvSpPr txBox="1">
            <a:spLocks/>
          </p:cNvSpPr>
          <p:nvPr/>
        </p:nvSpPr>
        <p:spPr>
          <a:xfrm>
            <a:off x="28805" y="2340825"/>
            <a:ext cx="4643562" cy="53023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rgbClr val="0187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C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anose="02020603050405020304" pitchFamily="18" charset="0"/>
              </a:rPr>
              <a:t>TARIFA</a:t>
            </a:r>
            <a:r>
              <a:rPr kumimoji="0" lang="es-EC" sz="24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anose="02020603050405020304" pitchFamily="18" charset="0"/>
              </a:rPr>
              <a:t> ESCOMBRERAS</a:t>
            </a:r>
            <a:endParaRPr kumimoji="0" lang="es-EC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ectángulo 25">
            <a:hlinkClick r:id="" action="ppaction://noaction"/>
            <a:extLst>
              <a:ext uri="{FF2B5EF4-FFF2-40B4-BE49-F238E27FC236}">
                <a16:creationId xmlns:a16="http://schemas.microsoft.com/office/drawing/2014/main" id="{87DC867A-7177-464D-9B8E-5FA5EE23EBD9}"/>
              </a:ext>
            </a:extLst>
          </p:cNvPr>
          <p:cNvSpPr/>
          <p:nvPr/>
        </p:nvSpPr>
        <p:spPr>
          <a:xfrm>
            <a:off x="1970523" y="4153237"/>
            <a:ext cx="383762" cy="398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ángulo 10">
            <a:extLst>
              <a:ext uri="{FF2B5EF4-FFF2-40B4-BE49-F238E27FC236}">
                <a16:creationId xmlns:a16="http://schemas.microsoft.com/office/drawing/2014/main" id="{5EBA3370-E90D-4D55-A466-9AE9F3411D0F}"/>
              </a:ext>
            </a:extLst>
          </p:cNvPr>
          <p:cNvSpPr/>
          <p:nvPr/>
        </p:nvSpPr>
        <p:spPr>
          <a:xfrm>
            <a:off x="146083" y="3069570"/>
            <a:ext cx="560157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ko-KR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El costo </a:t>
            </a:r>
            <a:r>
              <a:rPr lang="es-MX" altLang="ko-K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actual es de </a:t>
            </a:r>
            <a:r>
              <a:rPr lang="es-MX" altLang="ko-KR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0,57/m3</a:t>
            </a:r>
            <a:r>
              <a:rPr lang="es-MX" altLang="ko-K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s-MX" altLang="ko-KR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s-MX" altLang="ko-K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dólares </a:t>
            </a:r>
            <a:r>
              <a:rPr lang="es-MX" altLang="ko-KR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desde </a:t>
            </a:r>
            <a:r>
              <a:rPr lang="es-MX" altLang="ko-K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el año 2015. Misma que fue aprobada por el Directorio de EMGIRS EP a través de resolución 02-2015 del 13 de mayo de </a:t>
            </a:r>
            <a:r>
              <a:rPr lang="es-MX" altLang="ko-KR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2015</a:t>
            </a:r>
            <a:r>
              <a:rPr lang="es-MX" altLang="ko-K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.</a:t>
            </a:r>
            <a:endParaRPr lang="es-MX" altLang="ko-KR" sz="2000" dirty="0" smtClean="0">
              <a:solidFill>
                <a:prstClr val="black">
                  <a:lumMod val="65000"/>
                  <a:lumOff val="35000"/>
                </a:prst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lvl="0"/>
            <a:endParaRPr lang="es-MX" altLang="ko-KR" sz="2000" dirty="0">
              <a:solidFill>
                <a:prstClr val="black">
                  <a:lumMod val="65000"/>
                  <a:lumOff val="35000"/>
                </a:prst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altLang="ko-KR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Se realizó el análisis de costos del servicio y es costo de operación es </a:t>
            </a:r>
            <a:r>
              <a:rPr lang="es-MX" altLang="ko-K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de sin embargo el costo de </a:t>
            </a:r>
            <a:r>
              <a:rPr lang="es-MX" altLang="ko-KR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operación ha USD 1,30/m3.</a:t>
            </a:r>
            <a:endParaRPr lang="es-MX" altLang="ko-KR" sz="2000" dirty="0">
              <a:solidFill>
                <a:prstClr val="black">
                  <a:lumMod val="65000"/>
                  <a:lumOff val="35000"/>
                </a:prst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MX" altLang="ko-KR" sz="2000" dirty="0">
              <a:solidFill>
                <a:prstClr val="black">
                  <a:lumMod val="65000"/>
                  <a:lumOff val="35000"/>
                </a:prst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kumimoji="0" lang="es-E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33" y="917692"/>
            <a:ext cx="866437" cy="1238252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8788" y="561563"/>
            <a:ext cx="2476500" cy="1635421"/>
          </a:xfrm>
          <a:prstGeom prst="rect">
            <a:avLst/>
          </a:prstGeom>
        </p:spPr>
      </p:pic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3CFA9313-8E8D-4931-BF44-A27E9C735A46}"/>
              </a:ext>
            </a:extLst>
          </p:cNvPr>
          <p:cNvSpPr txBox="1">
            <a:spLocks/>
          </p:cNvSpPr>
          <p:nvPr/>
        </p:nvSpPr>
        <p:spPr>
          <a:xfrm>
            <a:off x="6705695" y="1919568"/>
            <a:ext cx="5142316" cy="97761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rgbClr val="0187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C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anose="02020603050405020304" pitchFamily="18" charset="0"/>
              </a:rPr>
              <a:t>EQUIPO</a:t>
            </a:r>
            <a:r>
              <a:rPr kumimoji="0" lang="es-EC" sz="24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anose="02020603050405020304" pitchFamily="18" charset="0"/>
              </a:rPr>
              <a:t> DE TRABAJO INTERINSTITUCIONAL</a:t>
            </a:r>
            <a:endParaRPr kumimoji="0" lang="es-EC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ectángulo 10">
            <a:extLst>
              <a:ext uri="{FF2B5EF4-FFF2-40B4-BE49-F238E27FC236}">
                <a16:creationId xmlns:a16="http://schemas.microsoft.com/office/drawing/2014/main" id="{5EBA3370-E90D-4D55-A466-9AE9F3411D0F}"/>
              </a:ext>
            </a:extLst>
          </p:cNvPr>
          <p:cNvSpPr/>
          <p:nvPr/>
        </p:nvSpPr>
        <p:spPr>
          <a:xfrm>
            <a:off x="6426926" y="2833965"/>
            <a:ext cx="54210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altLang="ko-KR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El 9 </a:t>
            </a:r>
            <a:r>
              <a:rPr lang="es-MX" altLang="ko-K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de noviembre del 2020 </a:t>
            </a:r>
            <a:r>
              <a:rPr lang="es-MX" altLang="ko-KR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se estableció un equipo interinstitucional para limpiar y retirar los escombros </a:t>
            </a:r>
            <a:r>
              <a:rPr lang="es-MX" altLang="ko-KR" sz="2000" dirty="0" smtClean="0">
                <a:solidFill>
                  <a:srgbClr val="2E74B5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depositados ilegalmente, </a:t>
            </a:r>
            <a:r>
              <a:rPr lang="es-MX" altLang="ko-KR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los cuales la EMGIRS-EP recibirá en las </a:t>
            </a:r>
            <a:r>
              <a:rPr lang="es-MX" altLang="ko-K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escombreras </a:t>
            </a:r>
            <a:r>
              <a:rPr lang="es-MX" altLang="ko-KR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autorizadas.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MX" altLang="ko-KR" sz="2000" dirty="0">
              <a:solidFill>
                <a:prstClr val="black">
                  <a:lumMod val="65000"/>
                  <a:lumOff val="35000"/>
                </a:prst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altLang="ko-KR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El equipo interinstucional esta conformado por EMGIRS, EPMMOP</a:t>
            </a:r>
            <a:r>
              <a:rPr lang="es-MX" altLang="ko-K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, </a:t>
            </a:r>
            <a:r>
              <a:rPr lang="es-MX" altLang="ko-KR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EMASEO, ADMINISTRACIONES </a:t>
            </a:r>
            <a:r>
              <a:rPr lang="es-MX" altLang="ko-K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ZONALES Y </a:t>
            </a:r>
            <a:r>
              <a:rPr lang="es-MX" altLang="ko-KR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EPMAPS</a:t>
            </a:r>
            <a:endParaRPr lang="es-MX" altLang="ko-KR" sz="2000" dirty="0">
              <a:solidFill>
                <a:prstClr val="black">
                  <a:lumMod val="65000"/>
                  <a:lumOff val="35000"/>
                </a:prst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27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1 CuadroTexto"/>
          <p:cNvSpPr txBox="1"/>
          <p:nvPr/>
        </p:nvSpPr>
        <p:spPr>
          <a:xfrm>
            <a:off x="4741137" y="606213"/>
            <a:ext cx="2238357" cy="85408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 smtClean="0">
                <a:solidFill>
                  <a:schemeClr val="accent1">
                    <a:lumMod val="50000"/>
                  </a:schemeClr>
                </a:solidFill>
              </a:rPr>
              <a:t>Promover, educar, incentivar:</a:t>
            </a:r>
          </a:p>
          <a:p>
            <a:pPr algn="ctr"/>
            <a:endParaRPr lang="es-ES" sz="9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ES" sz="1050" dirty="0" smtClean="0">
                <a:solidFill>
                  <a:schemeClr val="accent1">
                    <a:lumMod val="50000"/>
                  </a:schemeClr>
                </a:solidFill>
              </a:rPr>
              <a:t>&gt;&gt;Reutilización</a:t>
            </a:r>
          </a:p>
          <a:p>
            <a:pPr algn="ctr"/>
            <a:r>
              <a:rPr lang="es-ES" sz="1050" dirty="0" smtClean="0">
                <a:solidFill>
                  <a:schemeClr val="accent1">
                    <a:lumMod val="50000"/>
                  </a:schemeClr>
                </a:solidFill>
              </a:rPr>
              <a:t>&gt;&gt;Reducción de generación</a:t>
            </a:r>
          </a:p>
          <a:p>
            <a:pPr algn="ctr"/>
            <a:r>
              <a:rPr lang="es-ES" sz="1050" dirty="0" smtClean="0">
                <a:solidFill>
                  <a:schemeClr val="accent1">
                    <a:lumMod val="50000"/>
                  </a:schemeClr>
                </a:solidFill>
              </a:rPr>
              <a:t>&gt;&gt;Separación en fuente</a:t>
            </a:r>
          </a:p>
        </p:txBody>
      </p:sp>
      <p:graphicFrame>
        <p:nvGraphicFramePr>
          <p:cNvPr id="45" name="24 Diagrama"/>
          <p:cNvGraphicFramePr/>
          <p:nvPr>
            <p:extLst/>
          </p:nvPr>
        </p:nvGraphicFramePr>
        <p:xfrm>
          <a:off x="2332144" y="1434796"/>
          <a:ext cx="7000875" cy="522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888454" y="4487"/>
            <a:ext cx="10934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accent1">
                    <a:lumMod val="50000"/>
                  </a:schemeClr>
                </a:solidFill>
              </a:rPr>
              <a:t>NUEVO MODELO DE GESTIÓN BUSCA TRANSFORMAR LA GIRS DE LINEAL A CIRCULAR</a:t>
            </a:r>
            <a:endParaRPr lang="es-EC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2" name="Imagen 3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863" y="5992907"/>
            <a:ext cx="2282341" cy="764331"/>
          </a:xfrm>
          <a:prstGeom prst="rect">
            <a:avLst/>
          </a:prstGeom>
          <a:noFill/>
        </p:spPr>
      </p:pic>
      <p:sp>
        <p:nvSpPr>
          <p:cNvPr id="13" name="41 CuadroTexto"/>
          <p:cNvSpPr txBox="1"/>
          <p:nvPr/>
        </p:nvSpPr>
        <p:spPr>
          <a:xfrm>
            <a:off x="8281944" y="4810888"/>
            <a:ext cx="1619702" cy="25391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 smtClean="0">
                <a:solidFill>
                  <a:schemeClr val="accent1">
                    <a:lumMod val="50000"/>
                  </a:schemeClr>
                </a:solidFill>
              </a:rPr>
              <a:t>Recolección diferenciada</a:t>
            </a:r>
          </a:p>
        </p:txBody>
      </p:sp>
      <p:sp>
        <p:nvSpPr>
          <p:cNvPr id="23" name="41 CuadroTexto"/>
          <p:cNvSpPr txBox="1"/>
          <p:nvPr/>
        </p:nvSpPr>
        <p:spPr>
          <a:xfrm>
            <a:off x="888455" y="3056562"/>
            <a:ext cx="1678085" cy="175432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ES" sz="900" b="1" dirty="0" smtClean="0">
                <a:solidFill>
                  <a:schemeClr val="accent1">
                    <a:lumMod val="50000"/>
                  </a:schemeClr>
                </a:solidFill>
              </a:rPr>
              <a:t>Tecnología alternativa para: </a:t>
            </a:r>
            <a:endParaRPr lang="es-ES" sz="9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ES" sz="9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900" dirty="0" smtClean="0">
                <a:solidFill>
                  <a:schemeClr val="accent1">
                    <a:lumMod val="50000"/>
                  </a:schemeClr>
                </a:solidFill>
              </a:rPr>
              <a:t>Clasificación previa y trabajo digno</a:t>
            </a:r>
          </a:p>
          <a:p>
            <a:endParaRPr lang="es-ES" sz="9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900" dirty="0" smtClean="0">
                <a:solidFill>
                  <a:schemeClr val="accent1">
                    <a:lumMod val="50000"/>
                  </a:schemeClr>
                </a:solidFill>
              </a:rPr>
              <a:t>Valorización</a:t>
            </a:r>
          </a:p>
          <a:p>
            <a:endParaRPr lang="es-ES" sz="9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900" dirty="0" smtClean="0">
                <a:solidFill>
                  <a:schemeClr val="accent1">
                    <a:lumMod val="50000"/>
                  </a:schemeClr>
                </a:solidFill>
              </a:rPr>
              <a:t>Tratamiento de fracción restante</a:t>
            </a:r>
          </a:p>
          <a:p>
            <a:endParaRPr lang="es-ES" sz="9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900" dirty="0" smtClean="0">
                <a:solidFill>
                  <a:schemeClr val="accent1">
                    <a:lumMod val="50000"/>
                  </a:schemeClr>
                </a:solidFill>
              </a:rPr>
              <a:t>Aprovechamiento energético (opcional)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9495" y="2997143"/>
            <a:ext cx="594443" cy="72529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3700" y="4373860"/>
            <a:ext cx="602408" cy="62471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1616" y="5410889"/>
            <a:ext cx="737684" cy="58201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4319501" y="4451176"/>
            <a:ext cx="918201" cy="71942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3">
            <a:grayscl/>
          </a:blip>
          <a:stretch>
            <a:fillRect/>
          </a:stretch>
        </p:blipFill>
        <p:spPr>
          <a:xfrm>
            <a:off x="5419991" y="2800332"/>
            <a:ext cx="959155" cy="670441"/>
          </a:xfrm>
          <a:prstGeom prst="rect">
            <a:avLst/>
          </a:prstGeom>
        </p:spPr>
      </p:pic>
      <p:grpSp>
        <p:nvGrpSpPr>
          <p:cNvPr id="29" name="Grupo 28"/>
          <p:cNvGrpSpPr/>
          <p:nvPr/>
        </p:nvGrpSpPr>
        <p:grpSpPr>
          <a:xfrm>
            <a:off x="4499831" y="2880576"/>
            <a:ext cx="950314" cy="617704"/>
            <a:chOff x="1498045" y="556446"/>
            <a:chExt cx="950314" cy="617704"/>
          </a:xfrm>
        </p:grpSpPr>
        <p:sp>
          <p:nvSpPr>
            <p:cNvPr id="30" name="Rectángulo redondeado 29"/>
            <p:cNvSpPr/>
            <p:nvPr/>
          </p:nvSpPr>
          <p:spPr>
            <a:xfrm>
              <a:off x="1498045" y="556446"/>
              <a:ext cx="950314" cy="617704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31" name="CuadroTexto 30"/>
            <p:cNvSpPr txBox="1"/>
            <p:nvPr/>
          </p:nvSpPr>
          <p:spPr>
            <a:xfrm>
              <a:off x="1528199" y="586600"/>
              <a:ext cx="890006" cy="5573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b="1" kern="1200" dirty="0" smtClean="0"/>
                <a:t>Disposición Final </a:t>
              </a:r>
              <a:endParaRPr lang="es-ES" sz="1000" b="1" kern="1200" dirty="0"/>
            </a:p>
          </p:txBody>
        </p:sp>
      </p:grpSp>
      <p:cxnSp>
        <p:nvCxnSpPr>
          <p:cNvPr id="5" name="Conector recto de flecha 4"/>
          <p:cNvCxnSpPr/>
          <p:nvPr/>
        </p:nvCxnSpPr>
        <p:spPr>
          <a:xfrm flipV="1">
            <a:off x="3933275" y="3189428"/>
            <a:ext cx="562181" cy="278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2654101" y="2307930"/>
            <a:ext cx="112807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02" y="2113933"/>
            <a:ext cx="584163" cy="528147"/>
          </a:xfrm>
          <a:prstGeom prst="rect">
            <a:avLst/>
          </a:prstGeom>
        </p:spPr>
      </p:pic>
      <p:sp>
        <p:nvSpPr>
          <p:cNvPr id="34" name="41 CuadroTexto"/>
          <p:cNvSpPr txBox="1"/>
          <p:nvPr/>
        </p:nvSpPr>
        <p:spPr>
          <a:xfrm>
            <a:off x="8063126" y="2019389"/>
            <a:ext cx="1619702" cy="73866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 smtClean="0">
                <a:solidFill>
                  <a:schemeClr val="accent1">
                    <a:lumMod val="50000"/>
                  </a:schemeClr>
                </a:solidFill>
              </a:rPr>
              <a:t>Fortalecimiento de puntos limpios y contenerización diferenciada</a:t>
            </a:r>
          </a:p>
        </p:txBody>
      </p:sp>
      <p:sp>
        <p:nvSpPr>
          <p:cNvPr id="35" name="29 CuadroTexto"/>
          <p:cNvSpPr txBox="1"/>
          <p:nvPr/>
        </p:nvSpPr>
        <p:spPr>
          <a:xfrm>
            <a:off x="2654101" y="6294386"/>
            <a:ext cx="23762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>
                <a:solidFill>
                  <a:schemeClr val="accent1">
                    <a:lumMod val="50000"/>
                  </a:schemeClr>
                </a:solidFill>
              </a:rPr>
              <a:t>CEGAM (Centros de Educación y Gestión Ambiental)</a:t>
            </a:r>
          </a:p>
        </p:txBody>
      </p:sp>
      <p:sp>
        <p:nvSpPr>
          <p:cNvPr id="37" name="41 CuadroTexto"/>
          <p:cNvSpPr txBox="1"/>
          <p:nvPr/>
        </p:nvSpPr>
        <p:spPr>
          <a:xfrm>
            <a:off x="2654101" y="1708910"/>
            <a:ext cx="1678085" cy="27699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accent1">
                    <a:lumMod val="50000"/>
                  </a:schemeClr>
                </a:solidFill>
              </a:rPr>
              <a:t>ECONOMÍA CIRCULAR</a:t>
            </a:r>
          </a:p>
        </p:txBody>
      </p:sp>
    </p:spTree>
    <p:extLst>
      <p:ext uri="{BB962C8B-B14F-4D97-AF65-F5344CB8AC3E}">
        <p14:creationId xmlns:p14="http://schemas.microsoft.com/office/powerpoint/2010/main" val="310395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09943" y="-13957"/>
            <a:ext cx="97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NUEVO MODELO DE GESTIÓN</a:t>
            </a:r>
            <a:endParaRPr lang="es-ES_tradnl" sz="2800" b="1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Rectángulo 8">
            <a:extLst>
              <a:ext uri="{FF2B5EF4-FFF2-40B4-BE49-F238E27FC236}">
                <a16:creationId xmlns:a16="http://schemas.microsoft.com/office/drawing/2014/main" id="{710C395C-4BE9-4C0F-BF70-FA3E1441F69F}"/>
              </a:ext>
            </a:extLst>
          </p:cNvPr>
          <p:cNvSpPr/>
          <p:nvPr/>
        </p:nvSpPr>
        <p:spPr>
          <a:xfrm>
            <a:off x="107672" y="616134"/>
            <a:ext cx="3518264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408616" y="960608"/>
            <a:ext cx="442535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rPr>
              <a:t>NIVELES DE SERVICIO ESPERADOS </a:t>
            </a:r>
          </a:p>
          <a:p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kern="0" dirty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Tecnología con mayor valorización </a:t>
            </a:r>
            <a:r>
              <a:rPr lang="es-ES" b="1" u="sng" kern="0" dirty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comprobada</a:t>
            </a:r>
            <a:r>
              <a:rPr lang="es-ES" kern="0" dirty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 de residuos (reciclables y aprovechamiento de orgánicos).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kern="0" dirty="0">
              <a:solidFill>
                <a:prstClr val="black">
                  <a:lumMod val="65000"/>
                  <a:lumOff val="35000"/>
                </a:prstClr>
              </a:solidFill>
              <a:latin typeface="Tw Cen MT" panose="020B0602020104020603" pitchFamily="34" charset="0"/>
              <a:ea typeface="Arial Unicode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kern="0" dirty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Generación de empleo </a:t>
            </a:r>
            <a:r>
              <a:rPr lang="es-ES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directo para:</a:t>
            </a:r>
            <a:endParaRPr lang="es-ES" kern="0" dirty="0">
              <a:solidFill>
                <a:prstClr val="black">
                  <a:lumMod val="65000"/>
                  <a:lumOff val="35000"/>
                </a:prstClr>
              </a:solidFill>
              <a:latin typeface="Tw Cen MT" panose="020B0602020104020603" pitchFamily="34" charset="0"/>
              <a:ea typeface="Arial Unicode M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Personal operativo de </a:t>
            </a:r>
            <a:r>
              <a:rPr lang="es-ES" kern="0" dirty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EMGIRS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Nuevas vacantes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kern="0" dirty="0">
              <a:solidFill>
                <a:prstClr val="black">
                  <a:lumMod val="65000"/>
                  <a:lumOff val="35000"/>
                </a:prstClr>
              </a:solidFill>
              <a:latin typeface="Tw Cen MT" panose="020B0602020104020603" pitchFamily="34" charset="0"/>
              <a:ea typeface="Arial Unicode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Certificaciones vigentes: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ISO 9001 (Calidad)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ISO 14001 (Cumplimiento de estándares ambientales)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kern="0" dirty="0">
              <a:solidFill>
                <a:prstClr val="black">
                  <a:lumMod val="65000"/>
                  <a:lumOff val="35000"/>
                </a:prstClr>
              </a:solidFill>
              <a:latin typeface="Tw Cen MT" panose="020B0602020104020603" pitchFamily="34" charset="0"/>
              <a:ea typeface="Arial Unicode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Estructura financiera rentable para la ciudad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kern="0" dirty="0" smtClean="0">
              <a:solidFill>
                <a:prstClr val="black">
                  <a:lumMod val="65000"/>
                  <a:lumOff val="35000"/>
                </a:prstClr>
              </a:solidFill>
              <a:latin typeface="Tw Cen MT" panose="020B0602020104020603" pitchFamily="34" charset="0"/>
              <a:ea typeface="Arial Unicode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Ingreso </a:t>
            </a:r>
            <a:r>
              <a:rPr lang="es-ES" kern="0" dirty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de divisas al DMQ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65306" y="1069656"/>
            <a:ext cx="44253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rPr>
              <a:t>MODALIDAD ASOCIATIVA</a:t>
            </a:r>
          </a:p>
          <a:p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Alianza estratégica sustentada en: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LOEP Art. 35, 36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Código Municipal, Régimen Común de las EPM.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Reglamento de </a:t>
            </a:r>
            <a:r>
              <a:rPr lang="es-ES" kern="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Asociatividad</a:t>
            </a:r>
            <a:r>
              <a:rPr lang="es-ES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 de EMGIRS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Los costos de estructuración del proyecto serán cargados al adjudicado del concurso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kern="0" dirty="0" smtClean="0">
              <a:solidFill>
                <a:prstClr val="black">
                  <a:lumMod val="65000"/>
                  <a:lumOff val="35000"/>
                </a:prstClr>
              </a:solidFill>
              <a:latin typeface="Tw Cen MT" panose="020B0602020104020603" pitchFamily="34" charset="0"/>
              <a:ea typeface="Arial Unicode M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kern="0" dirty="0">
              <a:solidFill>
                <a:prstClr val="black">
                  <a:lumMod val="65000"/>
                  <a:lumOff val="35000"/>
                </a:prstClr>
              </a:solidFill>
              <a:latin typeface="Tw Cen MT" panose="020B0602020104020603" pitchFamily="34" charset="0"/>
              <a:ea typeface="Arial Unicode MS"/>
            </a:endParaRPr>
          </a:p>
        </p:txBody>
      </p:sp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88FAECC1-5B6B-45FD-B4A8-F7ABD896C18D}"/>
              </a:ext>
            </a:extLst>
          </p:cNvPr>
          <p:cNvSpPr/>
          <p:nvPr/>
        </p:nvSpPr>
        <p:spPr>
          <a:xfrm>
            <a:off x="6023429" y="917066"/>
            <a:ext cx="4746173" cy="5527278"/>
          </a:xfrm>
          <a:prstGeom prst="roundRect">
            <a:avLst/>
          </a:prstGeom>
          <a:noFill/>
          <a:ln w="76200" cap="flat" cmpd="sng" algn="ctr">
            <a:solidFill>
              <a:srgbClr val="0070C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lvl="0" algn="ctr" defTabSz="914286">
              <a:defRPr/>
            </a:pPr>
            <a:endParaRPr kumimoji="0" lang="ko-KR" altLang="en-US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Arial Unicode MS"/>
            </a:endParaRPr>
          </a:p>
        </p:txBody>
      </p:sp>
      <p:sp>
        <p:nvSpPr>
          <p:cNvPr id="18" name="Rounded Rectangle 4">
            <a:extLst>
              <a:ext uri="{FF2B5EF4-FFF2-40B4-BE49-F238E27FC236}">
                <a16:creationId xmlns:a16="http://schemas.microsoft.com/office/drawing/2014/main" id="{88FAECC1-5B6B-45FD-B4A8-F7ABD896C18D}"/>
              </a:ext>
            </a:extLst>
          </p:cNvPr>
          <p:cNvSpPr/>
          <p:nvPr/>
        </p:nvSpPr>
        <p:spPr>
          <a:xfrm>
            <a:off x="477273" y="917066"/>
            <a:ext cx="4601419" cy="3133123"/>
          </a:xfrm>
          <a:prstGeom prst="roundRect">
            <a:avLst/>
          </a:prstGeom>
          <a:noFill/>
          <a:ln w="76200" cap="flat" cmpd="sng" algn="ctr">
            <a:solidFill>
              <a:srgbClr val="0070C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lvl="0" algn="ctr" defTabSz="914286">
              <a:defRPr/>
            </a:pPr>
            <a:endParaRPr kumimoji="0" lang="ko-KR" altLang="en-US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Arial Unicode M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32" y="3872579"/>
            <a:ext cx="2942097" cy="29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09943" y="-13957"/>
            <a:ext cx="97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FASES DEL CONCURSO PÚBLICO INTERNACIONAL</a:t>
            </a:r>
            <a:endParaRPr lang="es-ES_tradnl" sz="2800" b="1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Rectángulo 8">
            <a:extLst>
              <a:ext uri="{FF2B5EF4-FFF2-40B4-BE49-F238E27FC236}">
                <a16:creationId xmlns:a16="http://schemas.microsoft.com/office/drawing/2014/main" id="{710C395C-4BE9-4C0F-BF70-FA3E1441F69F}"/>
              </a:ext>
            </a:extLst>
          </p:cNvPr>
          <p:cNvSpPr/>
          <p:nvPr/>
        </p:nvSpPr>
        <p:spPr>
          <a:xfrm>
            <a:off x="107672" y="616134"/>
            <a:ext cx="3518264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" name="Grupo 3"/>
          <p:cNvGrpSpPr/>
          <p:nvPr/>
        </p:nvGrpSpPr>
        <p:grpSpPr>
          <a:xfrm>
            <a:off x="1057253" y="1128827"/>
            <a:ext cx="10075512" cy="2571754"/>
            <a:chOff x="330937" y="2471985"/>
            <a:chExt cx="11238397" cy="3081930"/>
          </a:xfrm>
        </p:grpSpPr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BD316288-CB5D-644A-97C8-100558125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7968" y="3706236"/>
              <a:ext cx="2102454" cy="586355"/>
            </a:xfrm>
            <a:custGeom>
              <a:avLst/>
              <a:gdLst>
                <a:gd name="T0" fmla="*/ 461 w 2862"/>
                <a:gd name="T1" fmla="*/ 765 h 797"/>
                <a:gd name="T2" fmla="*/ 31 w 2862"/>
                <a:gd name="T3" fmla="*/ 108 h 797"/>
                <a:gd name="T4" fmla="*/ 31 w 2862"/>
                <a:gd name="T5" fmla="*/ 108 h 797"/>
                <a:gd name="T6" fmla="*/ 90 w 2862"/>
                <a:gd name="T7" fmla="*/ 0 h 797"/>
                <a:gd name="T8" fmla="*/ 2341 w 2862"/>
                <a:gd name="T9" fmla="*/ 0 h 797"/>
                <a:gd name="T10" fmla="*/ 2341 w 2862"/>
                <a:gd name="T11" fmla="*/ 0 h 797"/>
                <a:gd name="T12" fmla="*/ 2400 w 2862"/>
                <a:gd name="T13" fmla="*/ 31 h 797"/>
                <a:gd name="T14" fmla="*/ 2831 w 2862"/>
                <a:gd name="T15" fmla="*/ 688 h 797"/>
                <a:gd name="T16" fmla="*/ 2831 w 2862"/>
                <a:gd name="T17" fmla="*/ 688 h 797"/>
                <a:gd name="T18" fmla="*/ 2772 w 2862"/>
                <a:gd name="T19" fmla="*/ 796 h 797"/>
                <a:gd name="T20" fmla="*/ 520 w 2862"/>
                <a:gd name="T21" fmla="*/ 796 h 797"/>
                <a:gd name="T22" fmla="*/ 520 w 2862"/>
                <a:gd name="T23" fmla="*/ 796 h 797"/>
                <a:gd name="T24" fmla="*/ 461 w 2862"/>
                <a:gd name="T25" fmla="*/ 765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62" h="797">
                  <a:moveTo>
                    <a:pt x="461" y="765"/>
                  </a:moveTo>
                  <a:lnTo>
                    <a:pt x="31" y="108"/>
                  </a:lnTo>
                  <a:lnTo>
                    <a:pt x="31" y="108"/>
                  </a:lnTo>
                  <a:cubicBezTo>
                    <a:pt x="0" y="62"/>
                    <a:pt x="34" y="0"/>
                    <a:pt x="90" y="0"/>
                  </a:cubicBezTo>
                  <a:lnTo>
                    <a:pt x="2341" y="0"/>
                  </a:lnTo>
                  <a:lnTo>
                    <a:pt x="2341" y="0"/>
                  </a:lnTo>
                  <a:cubicBezTo>
                    <a:pt x="2365" y="0"/>
                    <a:pt x="2387" y="12"/>
                    <a:pt x="2400" y="31"/>
                  </a:cubicBezTo>
                  <a:lnTo>
                    <a:pt x="2831" y="688"/>
                  </a:lnTo>
                  <a:lnTo>
                    <a:pt x="2831" y="688"/>
                  </a:lnTo>
                  <a:cubicBezTo>
                    <a:pt x="2861" y="734"/>
                    <a:pt x="2828" y="796"/>
                    <a:pt x="2772" y="796"/>
                  </a:cubicBezTo>
                  <a:lnTo>
                    <a:pt x="520" y="796"/>
                  </a:lnTo>
                  <a:lnTo>
                    <a:pt x="520" y="796"/>
                  </a:lnTo>
                  <a:cubicBezTo>
                    <a:pt x="497" y="796"/>
                    <a:pt x="474" y="785"/>
                    <a:pt x="461" y="765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tx2"/>
              </a:solidFill>
            </a:ln>
            <a:effectLst/>
            <a:extLst/>
          </p:spPr>
          <p:txBody>
            <a:bodyPr wrap="none" anchor="ctr"/>
            <a:lstStyle/>
            <a:p>
              <a:pPr marL="0" marR="0" lvl="0" indent="0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anose="020B0306030504020204" pitchFamily="34" charset="0"/>
              </a:endParaRPr>
            </a:p>
          </p:txBody>
        </p:sp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7502D8E8-54DC-B449-8B71-26E5699D5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723" y="3706236"/>
              <a:ext cx="2102457" cy="586355"/>
            </a:xfrm>
            <a:custGeom>
              <a:avLst/>
              <a:gdLst>
                <a:gd name="T0" fmla="*/ 461 w 2862"/>
                <a:gd name="T1" fmla="*/ 765 h 797"/>
                <a:gd name="T2" fmla="*/ 31 w 2862"/>
                <a:gd name="T3" fmla="*/ 108 h 797"/>
                <a:gd name="T4" fmla="*/ 31 w 2862"/>
                <a:gd name="T5" fmla="*/ 108 h 797"/>
                <a:gd name="T6" fmla="*/ 89 w 2862"/>
                <a:gd name="T7" fmla="*/ 0 h 797"/>
                <a:gd name="T8" fmla="*/ 2342 w 2862"/>
                <a:gd name="T9" fmla="*/ 0 h 797"/>
                <a:gd name="T10" fmla="*/ 2342 w 2862"/>
                <a:gd name="T11" fmla="*/ 0 h 797"/>
                <a:gd name="T12" fmla="*/ 2400 w 2862"/>
                <a:gd name="T13" fmla="*/ 31 h 797"/>
                <a:gd name="T14" fmla="*/ 2830 w 2862"/>
                <a:gd name="T15" fmla="*/ 688 h 797"/>
                <a:gd name="T16" fmla="*/ 2830 w 2862"/>
                <a:gd name="T17" fmla="*/ 688 h 797"/>
                <a:gd name="T18" fmla="*/ 2772 w 2862"/>
                <a:gd name="T19" fmla="*/ 796 h 797"/>
                <a:gd name="T20" fmla="*/ 520 w 2862"/>
                <a:gd name="T21" fmla="*/ 796 h 797"/>
                <a:gd name="T22" fmla="*/ 520 w 2862"/>
                <a:gd name="T23" fmla="*/ 796 h 797"/>
                <a:gd name="T24" fmla="*/ 461 w 2862"/>
                <a:gd name="T25" fmla="*/ 765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62" h="797">
                  <a:moveTo>
                    <a:pt x="461" y="765"/>
                  </a:moveTo>
                  <a:lnTo>
                    <a:pt x="31" y="108"/>
                  </a:lnTo>
                  <a:lnTo>
                    <a:pt x="31" y="108"/>
                  </a:lnTo>
                  <a:cubicBezTo>
                    <a:pt x="0" y="62"/>
                    <a:pt x="33" y="0"/>
                    <a:pt x="89" y="0"/>
                  </a:cubicBezTo>
                  <a:lnTo>
                    <a:pt x="2342" y="0"/>
                  </a:lnTo>
                  <a:lnTo>
                    <a:pt x="2342" y="0"/>
                  </a:lnTo>
                  <a:cubicBezTo>
                    <a:pt x="2365" y="0"/>
                    <a:pt x="2387" y="12"/>
                    <a:pt x="2400" y="31"/>
                  </a:cubicBezTo>
                  <a:lnTo>
                    <a:pt x="2830" y="688"/>
                  </a:lnTo>
                  <a:lnTo>
                    <a:pt x="2830" y="688"/>
                  </a:lnTo>
                  <a:cubicBezTo>
                    <a:pt x="2861" y="734"/>
                    <a:pt x="2827" y="796"/>
                    <a:pt x="2772" y="796"/>
                  </a:cubicBezTo>
                  <a:lnTo>
                    <a:pt x="520" y="796"/>
                  </a:lnTo>
                  <a:lnTo>
                    <a:pt x="520" y="796"/>
                  </a:lnTo>
                  <a:cubicBezTo>
                    <a:pt x="496" y="796"/>
                    <a:pt x="474" y="785"/>
                    <a:pt x="461" y="765"/>
                  </a:cubicBezTo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  <a:extLst/>
          </p:spPr>
          <p:txBody>
            <a:bodyPr wrap="none" anchor="ctr"/>
            <a:lstStyle/>
            <a:p>
              <a:pPr marL="0" marR="0" lvl="0" indent="0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anose="020B0306030504020204" pitchFamily="34" charset="0"/>
              </a:endParaRPr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24E8256E-8B97-D44A-AF5A-DF0FB80E7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421" y="3706236"/>
              <a:ext cx="2102457" cy="586355"/>
            </a:xfrm>
            <a:custGeom>
              <a:avLst/>
              <a:gdLst>
                <a:gd name="T0" fmla="*/ 461 w 2862"/>
                <a:gd name="T1" fmla="*/ 765 h 797"/>
                <a:gd name="T2" fmla="*/ 31 w 2862"/>
                <a:gd name="T3" fmla="*/ 108 h 797"/>
                <a:gd name="T4" fmla="*/ 31 w 2862"/>
                <a:gd name="T5" fmla="*/ 108 h 797"/>
                <a:gd name="T6" fmla="*/ 90 w 2862"/>
                <a:gd name="T7" fmla="*/ 0 h 797"/>
                <a:gd name="T8" fmla="*/ 2341 w 2862"/>
                <a:gd name="T9" fmla="*/ 0 h 797"/>
                <a:gd name="T10" fmla="*/ 2341 w 2862"/>
                <a:gd name="T11" fmla="*/ 0 h 797"/>
                <a:gd name="T12" fmla="*/ 2400 w 2862"/>
                <a:gd name="T13" fmla="*/ 31 h 797"/>
                <a:gd name="T14" fmla="*/ 2830 w 2862"/>
                <a:gd name="T15" fmla="*/ 688 h 797"/>
                <a:gd name="T16" fmla="*/ 2830 w 2862"/>
                <a:gd name="T17" fmla="*/ 688 h 797"/>
                <a:gd name="T18" fmla="*/ 2772 w 2862"/>
                <a:gd name="T19" fmla="*/ 796 h 797"/>
                <a:gd name="T20" fmla="*/ 520 w 2862"/>
                <a:gd name="T21" fmla="*/ 796 h 797"/>
                <a:gd name="T22" fmla="*/ 520 w 2862"/>
                <a:gd name="T23" fmla="*/ 796 h 797"/>
                <a:gd name="T24" fmla="*/ 461 w 2862"/>
                <a:gd name="T25" fmla="*/ 765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62" h="797">
                  <a:moveTo>
                    <a:pt x="461" y="765"/>
                  </a:moveTo>
                  <a:lnTo>
                    <a:pt x="31" y="108"/>
                  </a:lnTo>
                  <a:lnTo>
                    <a:pt x="31" y="108"/>
                  </a:lnTo>
                  <a:cubicBezTo>
                    <a:pt x="0" y="62"/>
                    <a:pt x="34" y="0"/>
                    <a:pt x="90" y="0"/>
                  </a:cubicBezTo>
                  <a:lnTo>
                    <a:pt x="2341" y="0"/>
                  </a:lnTo>
                  <a:lnTo>
                    <a:pt x="2341" y="0"/>
                  </a:lnTo>
                  <a:cubicBezTo>
                    <a:pt x="2365" y="0"/>
                    <a:pt x="2387" y="12"/>
                    <a:pt x="2400" y="31"/>
                  </a:cubicBezTo>
                  <a:lnTo>
                    <a:pt x="2830" y="688"/>
                  </a:lnTo>
                  <a:lnTo>
                    <a:pt x="2830" y="688"/>
                  </a:lnTo>
                  <a:cubicBezTo>
                    <a:pt x="2861" y="734"/>
                    <a:pt x="2828" y="796"/>
                    <a:pt x="2772" y="796"/>
                  </a:cubicBezTo>
                  <a:lnTo>
                    <a:pt x="520" y="796"/>
                  </a:lnTo>
                  <a:lnTo>
                    <a:pt x="520" y="796"/>
                  </a:lnTo>
                  <a:cubicBezTo>
                    <a:pt x="496" y="796"/>
                    <a:pt x="474" y="785"/>
                    <a:pt x="461" y="765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tx2"/>
              </a:solidFill>
            </a:ln>
            <a:effectLst/>
            <a:extLst/>
          </p:spPr>
          <p:txBody>
            <a:bodyPr wrap="none" anchor="ctr"/>
            <a:lstStyle/>
            <a:p>
              <a:pPr marL="0" marR="0" lvl="0" indent="0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249F591-348B-6C48-AB77-A7FD34BAC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1186" y="3706236"/>
              <a:ext cx="2102454" cy="586355"/>
            </a:xfrm>
            <a:custGeom>
              <a:avLst/>
              <a:gdLst>
                <a:gd name="T0" fmla="*/ 460 w 2861"/>
                <a:gd name="T1" fmla="*/ 765 h 797"/>
                <a:gd name="T2" fmla="*/ 31 w 2861"/>
                <a:gd name="T3" fmla="*/ 108 h 797"/>
                <a:gd name="T4" fmla="*/ 31 w 2861"/>
                <a:gd name="T5" fmla="*/ 108 h 797"/>
                <a:gd name="T6" fmla="*/ 89 w 2861"/>
                <a:gd name="T7" fmla="*/ 0 h 797"/>
                <a:gd name="T8" fmla="*/ 2340 w 2861"/>
                <a:gd name="T9" fmla="*/ 0 h 797"/>
                <a:gd name="T10" fmla="*/ 2340 w 2861"/>
                <a:gd name="T11" fmla="*/ 0 h 797"/>
                <a:gd name="T12" fmla="*/ 2399 w 2861"/>
                <a:gd name="T13" fmla="*/ 31 h 797"/>
                <a:gd name="T14" fmla="*/ 2829 w 2861"/>
                <a:gd name="T15" fmla="*/ 688 h 797"/>
                <a:gd name="T16" fmla="*/ 2829 w 2861"/>
                <a:gd name="T17" fmla="*/ 688 h 797"/>
                <a:gd name="T18" fmla="*/ 2770 w 2861"/>
                <a:gd name="T19" fmla="*/ 796 h 797"/>
                <a:gd name="T20" fmla="*/ 519 w 2861"/>
                <a:gd name="T21" fmla="*/ 796 h 797"/>
                <a:gd name="T22" fmla="*/ 519 w 2861"/>
                <a:gd name="T23" fmla="*/ 796 h 797"/>
                <a:gd name="T24" fmla="*/ 460 w 2861"/>
                <a:gd name="T25" fmla="*/ 765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61" h="797">
                  <a:moveTo>
                    <a:pt x="460" y="765"/>
                  </a:moveTo>
                  <a:lnTo>
                    <a:pt x="31" y="108"/>
                  </a:lnTo>
                  <a:lnTo>
                    <a:pt x="31" y="108"/>
                  </a:lnTo>
                  <a:cubicBezTo>
                    <a:pt x="0" y="62"/>
                    <a:pt x="33" y="0"/>
                    <a:pt x="89" y="0"/>
                  </a:cubicBezTo>
                  <a:lnTo>
                    <a:pt x="2340" y="0"/>
                  </a:lnTo>
                  <a:lnTo>
                    <a:pt x="2340" y="0"/>
                  </a:lnTo>
                  <a:cubicBezTo>
                    <a:pt x="2363" y="0"/>
                    <a:pt x="2386" y="12"/>
                    <a:pt x="2399" y="31"/>
                  </a:cubicBezTo>
                  <a:lnTo>
                    <a:pt x="2829" y="688"/>
                  </a:lnTo>
                  <a:lnTo>
                    <a:pt x="2829" y="688"/>
                  </a:lnTo>
                  <a:cubicBezTo>
                    <a:pt x="2860" y="734"/>
                    <a:pt x="2826" y="796"/>
                    <a:pt x="2770" y="796"/>
                  </a:cubicBezTo>
                  <a:lnTo>
                    <a:pt x="519" y="796"/>
                  </a:lnTo>
                  <a:lnTo>
                    <a:pt x="519" y="796"/>
                  </a:lnTo>
                  <a:cubicBezTo>
                    <a:pt x="495" y="796"/>
                    <a:pt x="473" y="785"/>
                    <a:pt x="460" y="765"/>
                  </a:cubicBezTo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  <a:extLst/>
          </p:spPr>
          <p:txBody>
            <a:bodyPr wrap="none" anchor="ctr"/>
            <a:lstStyle/>
            <a:p>
              <a:pPr marL="0" marR="0" lvl="0" indent="0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anose="020B0306030504020204" pitchFamily="34" charset="0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639B377-A84A-8D41-A1B8-321564C76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6880" y="3706236"/>
              <a:ext cx="2102454" cy="586355"/>
            </a:xfrm>
            <a:custGeom>
              <a:avLst/>
              <a:gdLst>
                <a:gd name="T0" fmla="*/ 461 w 2861"/>
                <a:gd name="T1" fmla="*/ 765 h 797"/>
                <a:gd name="T2" fmla="*/ 30 w 2861"/>
                <a:gd name="T3" fmla="*/ 108 h 797"/>
                <a:gd name="T4" fmla="*/ 30 w 2861"/>
                <a:gd name="T5" fmla="*/ 108 h 797"/>
                <a:gd name="T6" fmla="*/ 89 w 2861"/>
                <a:gd name="T7" fmla="*/ 0 h 797"/>
                <a:gd name="T8" fmla="*/ 2341 w 2861"/>
                <a:gd name="T9" fmla="*/ 0 h 797"/>
                <a:gd name="T10" fmla="*/ 2341 w 2861"/>
                <a:gd name="T11" fmla="*/ 0 h 797"/>
                <a:gd name="T12" fmla="*/ 2399 w 2861"/>
                <a:gd name="T13" fmla="*/ 31 h 797"/>
                <a:gd name="T14" fmla="*/ 2830 w 2861"/>
                <a:gd name="T15" fmla="*/ 688 h 797"/>
                <a:gd name="T16" fmla="*/ 2830 w 2861"/>
                <a:gd name="T17" fmla="*/ 688 h 797"/>
                <a:gd name="T18" fmla="*/ 2771 w 2861"/>
                <a:gd name="T19" fmla="*/ 796 h 797"/>
                <a:gd name="T20" fmla="*/ 519 w 2861"/>
                <a:gd name="T21" fmla="*/ 796 h 797"/>
                <a:gd name="T22" fmla="*/ 519 w 2861"/>
                <a:gd name="T23" fmla="*/ 796 h 797"/>
                <a:gd name="T24" fmla="*/ 461 w 2861"/>
                <a:gd name="T25" fmla="*/ 765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61" h="797">
                  <a:moveTo>
                    <a:pt x="461" y="765"/>
                  </a:moveTo>
                  <a:lnTo>
                    <a:pt x="30" y="108"/>
                  </a:lnTo>
                  <a:lnTo>
                    <a:pt x="30" y="108"/>
                  </a:lnTo>
                  <a:cubicBezTo>
                    <a:pt x="0" y="62"/>
                    <a:pt x="33" y="0"/>
                    <a:pt x="89" y="0"/>
                  </a:cubicBezTo>
                  <a:lnTo>
                    <a:pt x="2341" y="0"/>
                  </a:lnTo>
                  <a:lnTo>
                    <a:pt x="2341" y="0"/>
                  </a:lnTo>
                  <a:cubicBezTo>
                    <a:pt x="2365" y="0"/>
                    <a:pt x="2386" y="12"/>
                    <a:pt x="2399" y="31"/>
                  </a:cubicBezTo>
                  <a:lnTo>
                    <a:pt x="2830" y="688"/>
                  </a:lnTo>
                  <a:lnTo>
                    <a:pt x="2830" y="688"/>
                  </a:lnTo>
                  <a:cubicBezTo>
                    <a:pt x="2860" y="734"/>
                    <a:pt x="2827" y="796"/>
                    <a:pt x="2771" y="796"/>
                  </a:cubicBezTo>
                  <a:lnTo>
                    <a:pt x="519" y="796"/>
                  </a:lnTo>
                  <a:lnTo>
                    <a:pt x="519" y="796"/>
                  </a:lnTo>
                  <a:cubicBezTo>
                    <a:pt x="496" y="796"/>
                    <a:pt x="473" y="785"/>
                    <a:pt x="461" y="765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tx2"/>
              </a:solidFill>
            </a:ln>
            <a:effectLst/>
            <a:extLst/>
          </p:spPr>
          <p:txBody>
            <a:bodyPr wrap="none" anchor="ctr"/>
            <a:lstStyle/>
            <a:p>
              <a:pPr marL="0" marR="0" lvl="0" indent="0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anose="020B0306030504020204" pitchFamily="34" charset="0"/>
              </a:endParaRPr>
            </a:p>
          </p:txBody>
        </p:sp>
        <p:sp>
          <p:nvSpPr>
            <p:cNvPr id="13" name="TextBox 92">
              <a:extLst>
                <a:ext uri="{FF2B5EF4-FFF2-40B4-BE49-F238E27FC236}">
                  <a16:creationId xmlns:a16="http://schemas.microsoft.com/office/drawing/2014/main" id="{66941563-FEDB-6E4A-B8D5-A9C5E587F608}"/>
                </a:ext>
              </a:extLst>
            </p:cNvPr>
            <p:cNvSpPr txBox="1"/>
            <p:nvPr/>
          </p:nvSpPr>
          <p:spPr>
            <a:xfrm>
              <a:off x="2696423" y="3872886"/>
              <a:ext cx="985555" cy="31350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914217"/>
              <a:r>
                <a:rPr lang="en-US" sz="1100" dirty="0" err="1" smtClean="0">
                  <a:latin typeface="Tw Cen MT" panose="020B0602020104020603" pitchFamily="34" charset="0"/>
                  <a:ea typeface="Open Sans Light" panose="020B0306030504020204" pitchFamily="34" charset="0"/>
                  <a:cs typeface="Poppins SemiBold" pitchFamily="2" charset="77"/>
                </a:rPr>
                <a:t>Enero</a:t>
              </a:r>
              <a:r>
                <a:rPr lang="en-US" sz="1100" dirty="0" smtClean="0">
                  <a:latin typeface="Tw Cen MT" panose="020B0602020104020603" pitchFamily="34" charset="0"/>
                  <a:ea typeface="Open Sans Light" panose="020B0306030504020204" pitchFamily="34" charset="0"/>
                  <a:cs typeface="Poppins SemiBold" pitchFamily="2" charset="77"/>
                </a:rPr>
                <a:t> 2021</a:t>
              </a:r>
              <a:endParaRPr lang="en-US" sz="1100" dirty="0">
                <a:latin typeface="Tw Cen MT" panose="020B0602020104020603" pitchFamily="34" charset="0"/>
                <a:ea typeface="Open Sans Light" panose="020B0306030504020204" pitchFamily="34" charset="0"/>
                <a:cs typeface="Poppins SemiBold" pitchFamily="2" charset="77"/>
              </a:endParaRPr>
            </a:p>
          </p:txBody>
        </p:sp>
        <p:sp>
          <p:nvSpPr>
            <p:cNvPr id="15" name="TextBox 93">
              <a:extLst>
                <a:ext uri="{FF2B5EF4-FFF2-40B4-BE49-F238E27FC236}">
                  <a16:creationId xmlns:a16="http://schemas.microsoft.com/office/drawing/2014/main" id="{86DFA864-065D-BA4D-B21E-0A09E5C21367}"/>
                </a:ext>
              </a:extLst>
            </p:cNvPr>
            <p:cNvSpPr txBox="1"/>
            <p:nvPr/>
          </p:nvSpPr>
          <p:spPr>
            <a:xfrm>
              <a:off x="4466338" y="3849139"/>
              <a:ext cx="1123233" cy="31350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914217"/>
              <a:r>
                <a:rPr lang="en-US" sz="1100" dirty="0" err="1" smtClean="0">
                  <a:latin typeface="Tw Cen MT" panose="020B0602020104020603" pitchFamily="34" charset="0"/>
                  <a:ea typeface="Open Sans Light" panose="020B0306030504020204" pitchFamily="34" charset="0"/>
                  <a:cs typeface="Poppins SemiBold" pitchFamily="2" charset="77"/>
                </a:rPr>
                <a:t>Febrero</a:t>
              </a:r>
              <a:r>
                <a:rPr lang="en-US" sz="1100" dirty="0" smtClean="0">
                  <a:latin typeface="Tw Cen MT" panose="020B0602020104020603" pitchFamily="34" charset="0"/>
                  <a:ea typeface="Open Sans Light" panose="020B0306030504020204" pitchFamily="34" charset="0"/>
                  <a:cs typeface="Poppins SemiBold" pitchFamily="2" charset="77"/>
                </a:rPr>
                <a:t> 2021</a:t>
              </a:r>
              <a:endParaRPr lang="en-US" sz="1100" dirty="0">
                <a:latin typeface="Tw Cen MT" panose="020B0602020104020603" pitchFamily="34" charset="0"/>
                <a:ea typeface="Open Sans Light" panose="020B0306030504020204" pitchFamily="34" charset="0"/>
                <a:cs typeface="Poppins SemiBold" pitchFamily="2" charset="77"/>
              </a:endParaRPr>
            </a:p>
          </p:txBody>
        </p:sp>
        <p:sp>
          <p:nvSpPr>
            <p:cNvPr id="19" name="TextBox 94">
              <a:extLst>
                <a:ext uri="{FF2B5EF4-FFF2-40B4-BE49-F238E27FC236}">
                  <a16:creationId xmlns:a16="http://schemas.microsoft.com/office/drawing/2014/main" id="{0C992081-B08C-3F40-83A6-D5EB5928A4DC}"/>
                </a:ext>
              </a:extLst>
            </p:cNvPr>
            <p:cNvSpPr txBox="1"/>
            <p:nvPr/>
          </p:nvSpPr>
          <p:spPr>
            <a:xfrm>
              <a:off x="6340309" y="3849139"/>
              <a:ext cx="1026680" cy="31350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914217"/>
              <a:r>
                <a:rPr lang="en-US" sz="1100" dirty="0" err="1" smtClean="0">
                  <a:latin typeface="Tw Cen MT" panose="020B0602020104020603" pitchFamily="34" charset="0"/>
                  <a:ea typeface="Open Sans Light" panose="020B0306030504020204" pitchFamily="34" charset="0"/>
                  <a:cs typeface="Poppins SemiBold" pitchFamily="2" charset="77"/>
                </a:rPr>
                <a:t>Marzo</a:t>
              </a:r>
              <a:r>
                <a:rPr lang="en-US" sz="1100" dirty="0" smtClean="0">
                  <a:latin typeface="Tw Cen MT" panose="020B0602020104020603" pitchFamily="34" charset="0"/>
                  <a:ea typeface="Open Sans Light" panose="020B0306030504020204" pitchFamily="34" charset="0"/>
                  <a:cs typeface="Poppins SemiBold" pitchFamily="2" charset="77"/>
                </a:rPr>
                <a:t> 2021</a:t>
              </a:r>
              <a:endParaRPr lang="en-US" sz="1100" dirty="0">
                <a:latin typeface="Tw Cen MT" panose="020B0602020104020603" pitchFamily="34" charset="0"/>
                <a:ea typeface="Open Sans Light" panose="020B0306030504020204" pitchFamily="34" charset="0"/>
                <a:cs typeface="Poppins SemiBold" pitchFamily="2" charset="77"/>
              </a:endParaRPr>
            </a:p>
          </p:txBody>
        </p:sp>
        <p:sp>
          <p:nvSpPr>
            <p:cNvPr id="20" name="TextBox 95">
              <a:extLst>
                <a:ext uri="{FF2B5EF4-FFF2-40B4-BE49-F238E27FC236}">
                  <a16:creationId xmlns:a16="http://schemas.microsoft.com/office/drawing/2014/main" id="{2270218F-A77F-B646-8B4E-5D8A7CE50725}"/>
                </a:ext>
              </a:extLst>
            </p:cNvPr>
            <p:cNvSpPr txBox="1"/>
            <p:nvPr/>
          </p:nvSpPr>
          <p:spPr>
            <a:xfrm>
              <a:off x="8077161" y="3849139"/>
              <a:ext cx="1230512" cy="31350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914217"/>
              <a:r>
                <a:rPr lang="en-US" sz="1100" dirty="0" smtClean="0">
                  <a:latin typeface="Tw Cen MT" panose="020B0602020104020603" pitchFamily="34" charset="0"/>
                  <a:ea typeface="Open Sans Light" panose="020B0306030504020204" pitchFamily="34" charset="0"/>
                  <a:cs typeface="Poppins SemiBold" pitchFamily="2" charset="77"/>
                </a:rPr>
                <a:t>Abril-Julio 2021</a:t>
              </a:r>
              <a:endParaRPr lang="en-US" sz="1100" dirty="0">
                <a:latin typeface="Tw Cen MT" panose="020B0602020104020603" pitchFamily="34" charset="0"/>
                <a:ea typeface="Open Sans Light" panose="020B0306030504020204" pitchFamily="34" charset="0"/>
                <a:cs typeface="Poppins SemiBold" pitchFamily="2" charset="77"/>
              </a:endParaRPr>
            </a:p>
          </p:txBody>
        </p:sp>
        <p:sp>
          <p:nvSpPr>
            <p:cNvPr id="21" name="TextBox 96">
              <a:extLst>
                <a:ext uri="{FF2B5EF4-FFF2-40B4-BE49-F238E27FC236}">
                  <a16:creationId xmlns:a16="http://schemas.microsoft.com/office/drawing/2014/main" id="{E7F68BBD-5941-A645-89E5-E2070B33BF08}"/>
                </a:ext>
              </a:extLst>
            </p:cNvPr>
            <p:cNvSpPr txBox="1"/>
            <p:nvPr/>
          </p:nvSpPr>
          <p:spPr>
            <a:xfrm>
              <a:off x="10001196" y="3849139"/>
              <a:ext cx="1033831" cy="31350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914217"/>
              <a:r>
                <a:rPr lang="en-US" sz="1100" dirty="0" smtClean="0">
                  <a:latin typeface="Tw Cen MT" panose="020B0602020104020603" pitchFamily="34" charset="0"/>
                  <a:ea typeface="Open Sans Light" panose="020B0306030504020204" pitchFamily="34" charset="0"/>
                  <a:cs typeface="Poppins SemiBold" pitchFamily="2" charset="77"/>
                </a:rPr>
                <a:t>Agosto 2021</a:t>
              </a:r>
              <a:endParaRPr lang="en-US" sz="1100" dirty="0">
                <a:latin typeface="Tw Cen MT" panose="020B0602020104020603" pitchFamily="34" charset="0"/>
                <a:ea typeface="Open Sans Light" panose="020B0306030504020204" pitchFamily="34" charset="0"/>
                <a:cs typeface="Poppins SemiBold" pitchFamily="2" charset="77"/>
              </a:endParaRPr>
            </a:p>
          </p:txBody>
        </p:sp>
        <p:sp>
          <p:nvSpPr>
            <p:cNvPr id="22" name="Freeform 2">
              <a:extLst>
                <a:ext uri="{FF2B5EF4-FFF2-40B4-BE49-F238E27FC236}">
                  <a16:creationId xmlns:a16="http://schemas.microsoft.com/office/drawing/2014/main" id="{BD316288-CB5D-644A-97C8-100558125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37" y="3728006"/>
              <a:ext cx="2102454" cy="586355"/>
            </a:xfrm>
            <a:custGeom>
              <a:avLst/>
              <a:gdLst>
                <a:gd name="T0" fmla="*/ 461 w 2862"/>
                <a:gd name="T1" fmla="*/ 765 h 797"/>
                <a:gd name="T2" fmla="*/ 31 w 2862"/>
                <a:gd name="T3" fmla="*/ 108 h 797"/>
                <a:gd name="T4" fmla="*/ 31 w 2862"/>
                <a:gd name="T5" fmla="*/ 108 h 797"/>
                <a:gd name="T6" fmla="*/ 90 w 2862"/>
                <a:gd name="T7" fmla="*/ 0 h 797"/>
                <a:gd name="T8" fmla="*/ 2341 w 2862"/>
                <a:gd name="T9" fmla="*/ 0 h 797"/>
                <a:gd name="T10" fmla="*/ 2341 w 2862"/>
                <a:gd name="T11" fmla="*/ 0 h 797"/>
                <a:gd name="T12" fmla="*/ 2400 w 2862"/>
                <a:gd name="T13" fmla="*/ 31 h 797"/>
                <a:gd name="T14" fmla="*/ 2831 w 2862"/>
                <a:gd name="T15" fmla="*/ 688 h 797"/>
                <a:gd name="T16" fmla="*/ 2831 w 2862"/>
                <a:gd name="T17" fmla="*/ 688 h 797"/>
                <a:gd name="T18" fmla="*/ 2772 w 2862"/>
                <a:gd name="T19" fmla="*/ 796 h 797"/>
                <a:gd name="T20" fmla="*/ 520 w 2862"/>
                <a:gd name="T21" fmla="*/ 796 h 797"/>
                <a:gd name="T22" fmla="*/ 520 w 2862"/>
                <a:gd name="T23" fmla="*/ 796 h 797"/>
                <a:gd name="T24" fmla="*/ 461 w 2862"/>
                <a:gd name="T25" fmla="*/ 765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62" h="797">
                  <a:moveTo>
                    <a:pt x="461" y="765"/>
                  </a:moveTo>
                  <a:lnTo>
                    <a:pt x="31" y="108"/>
                  </a:lnTo>
                  <a:lnTo>
                    <a:pt x="31" y="108"/>
                  </a:lnTo>
                  <a:cubicBezTo>
                    <a:pt x="0" y="62"/>
                    <a:pt x="34" y="0"/>
                    <a:pt x="90" y="0"/>
                  </a:cubicBezTo>
                  <a:lnTo>
                    <a:pt x="2341" y="0"/>
                  </a:lnTo>
                  <a:lnTo>
                    <a:pt x="2341" y="0"/>
                  </a:lnTo>
                  <a:cubicBezTo>
                    <a:pt x="2365" y="0"/>
                    <a:pt x="2387" y="12"/>
                    <a:pt x="2400" y="31"/>
                  </a:cubicBezTo>
                  <a:lnTo>
                    <a:pt x="2831" y="688"/>
                  </a:lnTo>
                  <a:lnTo>
                    <a:pt x="2831" y="688"/>
                  </a:lnTo>
                  <a:cubicBezTo>
                    <a:pt x="2861" y="734"/>
                    <a:pt x="2828" y="796"/>
                    <a:pt x="2772" y="796"/>
                  </a:cubicBezTo>
                  <a:lnTo>
                    <a:pt x="520" y="796"/>
                  </a:lnTo>
                  <a:lnTo>
                    <a:pt x="520" y="796"/>
                  </a:lnTo>
                  <a:cubicBezTo>
                    <a:pt x="497" y="796"/>
                    <a:pt x="474" y="785"/>
                    <a:pt x="461" y="765"/>
                  </a:cubicBezTo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  <a:extLst/>
          </p:spPr>
          <p:txBody>
            <a:bodyPr wrap="none" anchor="ctr"/>
            <a:lstStyle/>
            <a:p>
              <a:pPr marL="0" marR="0" lvl="0" indent="0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anose="020B0306030504020204" pitchFamily="34" charset="0"/>
              </a:endParaRPr>
            </a:p>
          </p:txBody>
        </p:sp>
        <p:sp>
          <p:nvSpPr>
            <p:cNvPr id="23" name="TextBox 92">
              <a:extLst>
                <a:ext uri="{FF2B5EF4-FFF2-40B4-BE49-F238E27FC236}">
                  <a16:creationId xmlns:a16="http://schemas.microsoft.com/office/drawing/2014/main" id="{66941563-FEDB-6E4A-B8D5-A9C5E587F608}"/>
                </a:ext>
              </a:extLst>
            </p:cNvPr>
            <p:cNvSpPr txBox="1"/>
            <p:nvPr/>
          </p:nvSpPr>
          <p:spPr>
            <a:xfrm>
              <a:off x="769593" y="3894656"/>
              <a:ext cx="1225149" cy="31350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914217"/>
              <a:r>
                <a:rPr lang="en-US" sz="1100" dirty="0" err="1" smtClean="0">
                  <a:latin typeface="Tw Cen MT" panose="020B0602020104020603" pitchFamily="34" charset="0"/>
                  <a:ea typeface="Open Sans Light" panose="020B0306030504020204" pitchFamily="34" charset="0"/>
                  <a:cs typeface="Poppins SemiBold" pitchFamily="2" charset="77"/>
                </a:rPr>
                <a:t>Diciembre</a:t>
              </a:r>
              <a:r>
                <a:rPr lang="en-US" sz="1100" dirty="0" smtClean="0">
                  <a:latin typeface="Tw Cen MT" panose="020B0602020104020603" pitchFamily="34" charset="0"/>
                  <a:ea typeface="Open Sans Light" panose="020B0306030504020204" pitchFamily="34" charset="0"/>
                  <a:cs typeface="Poppins SemiBold" pitchFamily="2" charset="77"/>
                </a:rPr>
                <a:t> 2020</a:t>
              </a:r>
              <a:endParaRPr lang="en-US" sz="1100" dirty="0">
                <a:latin typeface="Tw Cen MT" panose="020B0602020104020603" pitchFamily="34" charset="0"/>
                <a:ea typeface="Open Sans Light" panose="020B0306030504020204" pitchFamily="34" charset="0"/>
                <a:cs typeface="Poppins SemiBold" pitchFamily="2" charset="77"/>
              </a:endParaRPr>
            </a:p>
          </p:txBody>
        </p:sp>
        <p:sp>
          <p:nvSpPr>
            <p:cNvPr id="24" name="TextBox 56">
              <a:extLst>
                <a:ext uri="{FF2B5EF4-FFF2-40B4-BE49-F238E27FC236}">
                  <a16:creationId xmlns:a16="http://schemas.microsoft.com/office/drawing/2014/main" id="{CBA67BD0-1D28-9B47-AEAF-A0EFCDA23A40}"/>
                </a:ext>
              </a:extLst>
            </p:cNvPr>
            <p:cNvSpPr txBox="1"/>
            <p:nvPr/>
          </p:nvSpPr>
          <p:spPr>
            <a:xfrm>
              <a:off x="420940" y="2471985"/>
              <a:ext cx="1615428" cy="1124939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 defTabSz="914217"/>
              <a:r>
                <a:rPr lang="es-EC" sz="1100" dirty="0" smtClean="0">
                  <a:solidFill>
                    <a:srgbClr val="08204C"/>
                  </a:solidFill>
                  <a:latin typeface="Tw Cen MT" panose="020B0602020104020603" pitchFamily="34" charset="0"/>
                  <a:ea typeface="League Spartan" charset="0"/>
                  <a:cs typeface="Poppins SemiBold" pitchFamily="2" charset="77"/>
                </a:rPr>
                <a:t>Invitación pública a la preparación de expedientes</a:t>
              </a:r>
            </a:p>
            <a:p>
              <a:pPr algn="ctr" defTabSz="914217"/>
              <a:r>
                <a:rPr lang="es-EC" sz="1100" dirty="0">
                  <a:solidFill>
                    <a:srgbClr val="08204C"/>
                  </a:solidFill>
                  <a:latin typeface="Tw Cen MT" panose="020B0602020104020603" pitchFamily="34" charset="0"/>
                  <a:ea typeface="League Spartan" charset="0"/>
                  <a:cs typeface="Poppins SemiBold" pitchFamily="2" charset="77"/>
                </a:rPr>
                <a:t>p</a:t>
              </a:r>
              <a:r>
                <a:rPr lang="es-EC" sz="1100" dirty="0" smtClean="0">
                  <a:solidFill>
                    <a:srgbClr val="08204C"/>
                  </a:solidFill>
                  <a:latin typeface="Tw Cen MT" panose="020B0602020104020603" pitchFamily="34" charset="0"/>
                  <a:ea typeface="League Spartan" charset="0"/>
                  <a:cs typeface="Poppins SemiBold" pitchFamily="2" charset="77"/>
                </a:rPr>
                <a:t>ara concurso público internacional</a:t>
              </a:r>
              <a:endParaRPr lang="es-EC" sz="1100" dirty="0">
                <a:solidFill>
                  <a:srgbClr val="08204C"/>
                </a:solidFill>
                <a:latin typeface="Tw Cen MT" panose="020B0602020104020603" pitchFamily="34" charset="0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CBA67BD0-1D28-9B47-AEAF-A0EFCDA23A40}"/>
                </a:ext>
              </a:extLst>
            </p:cNvPr>
            <p:cNvSpPr txBox="1"/>
            <p:nvPr/>
          </p:nvSpPr>
          <p:spPr>
            <a:xfrm>
              <a:off x="4597979" y="2498018"/>
              <a:ext cx="1363062" cy="1097276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 defTabSz="914217"/>
              <a:r>
                <a:rPr lang="es-EC" sz="1100" dirty="0" smtClean="0">
                  <a:solidFill>
                    <a:srgbClr val="08204C"/>
                  </a:solidFill>
                  <a:latin typeface="Tw Cen MT" panose="020B0602020104020603" pitchFamily="34" charset="0"/>
                  <a:ea typeface="League Spartan" charset="0"/>
                  <a:cs typeface="Poppins SemiBold" pitchFamily="2" charset="77"/>
                </a:rPr>
                <a:t>Elaboración de Informes</a:t>
              </a:r>
            </a:p>
            <a:p>
              <a:pPr algn="ctr" defTabSz="914217"/>
              <a:r>
                <a:rPr lang="es-EC" sz="1050" dirty="0" smtClean="0">
                  <a:solidFill>
                    <a:srgbClr val="08204C"/>
                  </a:solidFill>
                  <a:latin typeface="Tw Cen MT" panose="020B0602020104020603" pitchFamily="34" charset="0"/>
                  <a:ea typeface="League Spartan" charset="0"/>
                  <a:cs typeface="Poppins SemiBold" pitchFamily="2" charset="77"/>
                </a:rPr>
                <a:t>EMGIRS</a:t>
              </a:r>
            </a:p>
            <a:p>
              <a:pPr algn="ctr" defTabSz="914217"/>
              <a:r>
                <a:rPr lang="es-EC" sz="1050" dirty="0" smtClean="0">
                  <a:solidFill>
                    <a:srgbClr val="08204C"/>
                  </a:solidFill>
                  <a:latin typeface="Tw Cen MT" panose="020B0602020104020603" pitchFamily="34" charset="0"/>
                  <a:ea typeface="League Spartan" charset="0"/>
                  <a:cs typeface="Poppins SemiBold" pitchFamily="2" charset="77"/>
                </a:rPr>
                <a:t>S. Ambiente</a:t>
              </a:r>
            </a:p>
            <a:p>
              <a:pPr algn="ctr" defTabSz="914217"/>
              <a:r>
                <a:rPr lang="es-EC" sz="1050" dirty="0" smtClean="0">
                  <a:solidFill>
                    <a:srgbClr val="08204C"/>
                  </a:solidFill>
                  <a:latin typeface="Tw Cen MT" panose="020B0602020104020603" pitchFamily="34" charset="0"/>
                  <a:ea typeface="League Spartan" charset="0"/>
                  <a:cs typeface="Poppins SemiBold" pitchFamily="2" charset="77"/>
                </a:rPr>
                <a:t>S. Planificación</a:t>
              </a:r>
              <a:endParaRPr lang="es-EC" sz="1100" dirty="0">
                <a:solidFill>
                  <a:srgbClr val="08204C"/>
                </a:solidFill>
                <a:latin typeface="Tw Cen MT" panose="020B0602020104020603" pitchFamily="34" charset="0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26" name="TextBox 56">
              <a:extLst>
                <a:ext uri="{FF2B5EF4-FFF2-40B4-BE49-F238E27FC236}">
                  <a16:creationId xmlns:a16="http://schemas.microsoft.com/office/drawing/2014/main" id="{CBA67BD0-1D28-9B47-AEAF-A0EFCDA23A40}"/>
                </a:ext>
              </a:extLst>
            </p:cNvPr>
            <p:cNvSpPr txBox="1"/>
            <p:nvPr/>
          </p:nvSpPr>
          <p:spPr>
            <a:xfrm>
              <a:off x="6340309" y="4428976"/>
              <a:ext cx="1376124" cy="1124939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 defTabSz="914217"/>
              <a:r>
                <a:rPr lang="es-EC" sz="1100" dirty="0" smtClean="0">
                  <a:solidFill>
                    <a:srgbClr val="08204C"/>
                  </a:solidFill>
                  <a:latin typeface="Tw Cen MT" panose="020B0602020104020603" pitchFamily="34" charset="0"/>
                  <a:ea typeface="League Spartan" charset="0"/>
                  <a:cs typeface="Poppins SemiBold" pitchFamily="2" charset="77"/>
                </a:rPr>
                <a:t>Aprobación de Directorio y lanzamiento del concurso internacional</a:t>
              </a:r>
              <a:endParaRPr lang="es-EC" sz="1100" dirty="0">
                <a:solidFill>
                  <a:srgbClr val="08204C"/>
                </a:solidFill>
                <a:latin typeface="Tw Cen MT" panose="020B0602020104020603" pitchFamily="34" charset="0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27" name="TextBox 56">
              <a:extLst>
                <a:ext uri="{FF2B5EF4-FFF2-40B4-BE49-F238E27FC236}">
                  <a16:creationId xmlns:a16="http://schemas.microsoft.com/office/drawing/2014/main" id="{CBA67BD0-1D28-9B47-AEAF-A0EFCDA23A40}"/>
                </a:ext>
              </a:extLst>
            </p:cNvPr>
            <p:cNvSpPr txBox="1"/>
            <p:nvPr/>
          </p:nvSpPr>
          <p:spPr>
            <a:xfrm>
              <a:off x="7917941" y="3108685"/>
              <a:ext cx="1581949" cy="516365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 defTabSz="914217"/>
              <a:r>
                <a:rPr lang="es-EC" sz="1100" dirty="0" smtClean="0">
                  <a:solidFill>
                    <a:srgbClr val="08204C"/>
                  </a:solidFill>
                  <a:latin typeface="Tw Cen MT" panose="020B0602020104020603" pitchFamily="34" charset="0"/>
                  <a:ea typeface="League Spartan" charset="0"/>
                  <a:cs typeface="Poppins SemiBold" pitchFamily="2" charset="77"/>
                </a:rPr>
                <a:t>Concurso Público internacional</a:t>
              </a:r>
              <a:endParaRPr lang="es-EC" sz="1100" dirty="0">
                <a:solidFill>
                  <a:srgbClr val="08204C"/>
                </a:solidFill>
                <a:latin typeface="Tw Cen MT" panose="020B0602020104020603" pitchFamily="34" charset="0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28" name="TextBox 56">
              <a:extLst>
                <a:ext uri="{FF2B5EF4-FFF2-40B4-BE49-F238E27FC236}">
                  <a16:creationId xmlns:a16="http://schemas.microsoft.com/office/drawing/2014/main" id="{CBA67BD0-1D28-9B47-AEAF-A0EFCDA23A40}"/>
                </a:ext>
              </a:extLst>
            </p:cNvPr>
            <p:cNvSpPr txBox="1"/>
            <p:nvPr/>
          </p:nvSpPr>
          <p:spPr>
            <a:xfrm>
              <a:off x="9897714" y="4871231"/>
              <a:ext cx="1581949" cy="516365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 defTabSz="914217"/>
              <a:r>
                <a:rPr lang="es-EC" sz="1100" dirty="0" smtClean="0">
                  <a:solidFill>
                    <a:srgbClr val="08204C"/>
                  </a:solidFill>
                  <a:latin typeface="Tw Cen MT" panose="020B0602020104020603" pitchFamily="34" charset="0"/>
                  <a:ea typeface="League Spartan" charset="0"/>
                  <a:cs typeface="Poppins SemiBold" pitchFamily="2" charset="77"/>
                </a:rPr>
                <a:t>Elaboración y firma de Contrato</a:t>
              </a:r>
              <a:endParaRPr lang="es-EC" sz="1100" dirty="0">
                <a:solidFill>
                  <a:srgbClr val="08204C"/>
                </a:solidFill>
                <a:latin typeface="Tw Cen MT" panose="020B0602020104020603" pitchFamily="34" charset="0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29" name="TextBox 56">
              <a:extLst>
                <a:ext uri="{FF2B5EF4-FFF2-40B4-BE49-F238E27FC236}">
                  <a16:creationId xmlns:a16="http://schemas.microsoft.com/office/drawing/2014/main" id="{CBA67BD0-1D28-9B47-AEAF-A0EFCDA23A40}"/>
                </a:ext>
              </a:extLst>
            </p:cNvPr>
            <p:cNvSpPr txBox="1"/>
            <p:nvPr/>
          </p:nvSpPr>
          <p:spPr>
            <a:xfrm>
              <a:off x="3016030" y="4495154"/>
              <a:ext cx="1581949" cy="71922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 defTabSz="914217"/>
              <a:r>
                <a:rPr lang="es-EC" sz="1100" dirty="0" smtClean="0">
                  <a:solidFill>
                    <a:srgbClr val="08204C"/>
                  </a:solidFill>
                  <a:latin typeface="Tw Cen MT" panose="020B0602020104020603" pitchFamily="34" charset="0"/>
                  <a:ea typeface="League Spartan" charset="0"/>
                  <a:cs typeface="Poppins SemiBold" pitchFamily="2" charset="77"/>
                </a:rPr>
                <a:t>Estructuración de las bases y pliegos de la Asociación</a:t>
              </a:r>
              <a:endParaRPr lang="es-EC" sz="1100" dirty="0">
                <a:solidFill>
                  <a:srgbClr val="08204C"/>
                </a:solidFill>
                <a:latin typeface="Tw Cen MT" panose="020B0602020104020603" pitchFamily="34" charset="0"/>
                <a:ea typeface="League Spartan" charset="0"/>
                <a:cs typeface="Poppins SemiBold" pitchFamily="2" charset="77"/>
              </a:endParaRPr>
            </a:p>
          </p:txBody>
        </p:sp>
      </p:grpSp>
      <p:sp>
        <p:nvSpPr>
          <p:cNvPr id="5" name="CuadroTexto 4"/>
          <p:cNvSpPr txBox="1"/>
          <p:nvPr/>
        </p:nvSpPr>
        <p:spPr>
          <a:xfrm>
            <a:off x="1036109" y="4273872"/>
            <a:ext cx="9852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Los expedientes deben prepararse conforme el artículo 11 del Reglamento de </a:t>
            </a:r>
            <a:r>
              <a:rPr lang="es-EC" sz="1600" kern="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Asociatividad</a:t>
            </a:r>
            <a:r>
              <a:rPr lang="es-EC" sz="16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 de EMGIRS EP.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kern="0" dirty="0" smtClean="0">
              <a:solidFill>
                <a:prstClr val="black">
                  <a:lumMod val="65000"/>
                  <a:lumOff val="35000"/>
                </a:prstClr>
              </a:solidFill>
              <a:latin typeface="Tw Cen MT" panose="020B0602020104020603" pitchFamily="34" charset="0"/>
              <a:ea typeface="Arial Unicode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Se </a:t>
            </a:r>
            <a:r>
              <a:rPr lang="es-EC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invitarán a las firmas que han desarrollado su tecnología en </a:t>
            </a:r>
            <a:r>
              <a:rPr lang="es-EC" sz="16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ciudades seleccionadas de países </a:t>
            </a:r>
            <a:r>
              <a:rPr lang="es-EC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de Europa, Asia y Norte América.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kern="0" dirty="0" smtClean="0">
              <a:solidFill>
                <a:prstClr val="black">
                  <a:lumMod val="65000"/>
                  <a:lumOff val="35000"/>
                </a:prstClr>
              </a:solidFill>
              <a:latin typeface="Tw Cen MT" panose="020B0602020104020603" pitchFamily="34" charset="0"/>
              <a:ea typeface="Arial Unicode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Las certificaciones </a:t>
            </a:r>
            <a:r>
              <a:rPr lang="es-EC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ISO </a:t>
            </a:r>
            <a:r>
              <a:rPr lang="es-EC" sz="16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 (9001 y 14001) deben estar vigentes (emitidas en los últimos </a:t>
            </a:r>
            <a:r>
              <a:rPr lang="es-EC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3 años</a:t>
            </a:r>
            <a:r>
              <a:rPr lang="es-EC" sz="16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Arial Unicode MS"/>
              </a:rPr>
              <a:t>).</a:t>
            </a:r>
            <a:endParaRPr lang="es-EC" sz="1600" kern="0" dirty="0">
              <a:solidFill>
                <a:prstClr val="black">
                  <a:lumMod val="65000"/>
                  <a:lumOff val="35000"/>
                </a:prstClr>
              </a:solidFill>
              <a:latin typeface="Tw Cen MT" panose="020B0602020104020603" pitchFamily="34" charset="0"/>
              <a:ea typeface="Arial Unicode MS"/>
            </a:endParaRPr>
          </a:p>
        </p:txBody>
      </p:sp>
      <p:sp>
        <p:nvSpPr>
          <p:cNvPr id="30" name="Rounded Rectangle 4">
            <a:extLst>
              <a:ext uri="{FF2B5EF4-FFF2-40B4-BE49-F238E27FC236}">
                <a16:creationId xmlns:a16="http://schemas.microsoft.com/office/drawing/2014/main" id="{88FAECC1-5B6B-45FD-B4A8-F7ABD896C18D}"/>
              </a:ext>
            </a:extLst>
          </p:cNvPr>
          <p:cNvSpPr/>
          <p:nvPr/>
        </p:nvSpPr>
        <p:spPr>
          <a:xfrm>
            <a:off x="660903" y="4144962"/>
            <a:ext cx="10391470" cy="1866540"/>
          </a:xfrm>
          <a:prstGeom prst="roundRect">
            <a:avLst/>
          </a:prstGeom>
          <a:noFill/>
          <a:ln w="76200" cap="flat" cmpd="sng" algn="ctr">
            <a:solidFill>
              <a:srgbClr val="0070C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lvl="0" algn="ctr" defTabSz="914286">
              <a:defRPr/>
            </a:pPr>
            <a:endParaRPr kumimoji="0" lang="ko-KR" altLang="en-US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0025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D17C6C-C623-E24E-9FB8-3CBAEF45C4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031" y="2850617"/>
            <a:ext cx="4821937" cy="15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8">
            <a:extLst>
              <a:ext uri="{FF2B5EF4-FFF2-40B4-BE49-F238E27FC236}">
                <a16:creationId xmlns:a16="http://schemas.microsoft.com/office/drawing/2014/main" id="{710C395C-4BE9-4C0F-BF70-FA3E1441F69F}"/>
              </a:ext>
            </a:extLst>
          </p:cNvPr>
          <p:cNvSpPr/>
          <p:nvPr/>
        </p:nvSpPr>
        <p:spPr>
          <a:xfrm>
            <a:off x="0" y="753305"/>
            <a:ext cx="4683512" cy="671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96F22804-0301-4561-8512-4EBE1298F25E}"/>
              </a:ext>
            </a:extLst>
          </p:cNvPr>
          <p:cNvSpPr/>
          <p:nvPr/>
        </p:nvSpPr>
        <p:spPr>
          <a:xfrm>
            <a:off x="327801" y="3480856"/>
            <a:ext cx="26037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s-ES" sz="2000" b="1" kern="0" dirty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ÁREAS APROVECHABLES POSTERIOR AL CUBETO 9 FASE B</a:t>
            </a:r>
          </a:p>
        </p:txBody>
      </p:sp>
      <p:sp>
        <p:nvSpPr>
          <p:cNvPr id="4" name="CuadroTexto 6">
            <a:extLst>
              <a:ext uri="{FF2B5EF4-FFF2-40B4-BE49-F238E27FC236}">
                <a16:creationId xmlns:a16="http://schemas.microsoft.com/office/drawing/2014/main" id="{BFC488B0-62BF-4E33-9567-136D4EA8AFD2}"/>
              </a:ext>
            </a:extLst>
          </p:cNvPr>
          <p:cNvSpPr txBox="1"/>
          <p:nvPr/>
        </p:nvSpPr>
        <p:spPr>
          <a:xfrm>
            <a:off x="188582" y="217459"/>
            <a:ext cx="97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s-MX" sz="2800" b="1" kern="0" dirty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CONSTRUCCIÓN CUBETO 10</a:t>
            </a:r>
          </a:p>
        </p:txBody>
      </p:sp>
      <p:sp>
        <p:nvSpPr>
          <p:cNvPr id="7" name="Rectángulo 10">
            <a:extLst>
              <a:ext uri="{FF2B5EF4-FFF2-40B4-BE49-F238E27FC236}">
                <a16:creationId xmlns:a16="http://schemas.microsoft.com/office/drawing/2014/main" id="{FDBE42CA-0364-4BC4-BB68-BFAA4767B9CA}"/>
              </a:ext>
            </a:extLst>
          </p:cNvPr>
          <p:cNvSpPr/>
          <p:nvPr/>
        </p:nvSpPr>
        <p:spPr>
          <a:xfrm>
            <a:off x="3144643" y="1177816"/>
            <a:ext cx="8597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800"/>
              </a:spcAft>
              <a:buClr>
                <a:srgbClr val="018795"/>
              </a:buClr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Con base en estudios de consultoría </a:t>
            </a:r>
            <a:r>
              <a:rPr lang="es-ES" dirty="0">
                <a:solidFill>
                  <a:srgbClr val="0070C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(2017)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realizados para determinar las áreas totales aprovechables del relleno sanitario, se plasma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lo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siguiente: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58" y="1690333"/>
            <a:ext cx="1526400" cy="1565372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066538"/>
              </p:ext>
            </p:extLst>
          </p:nvPr>
        </p:nvGraphicFramePr>
        <p:xfrm>
          <a:off x="3474721" y="2181511"/>
          <a:ext cx="7824650" cy="4271759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011685">
                  <a:extLst>
                    <a:ext uri="{9D8B030D-6E8A-4147-A177-3AD203B41FA5}">
                      <a16:colId xmlns:a16="http://schemas.microsoft.com/office/drawing/2014/main" val="577143039"/>
                    </a:ext>
                  </a:extLst>
                </a:gridCol>
                <a:gridCol w="905516">
                  <a:extLst>
                    <a:ext uri="{9D8B030D-6E8A-4147-A177-3AD203B41FA5}">
                      <a16:colId xmlns:a16="http://schemas.microsoft.com/office/drawing/2014/main" val="995020941"/>
                    </a:ext>
                  </a:extLst>
                </a:gridCol>
                <a:gridCol w="1054720">
                  <a:extLst>
                    <a:ext uri="{9D8B030D-6E8A-4147-A177-3AD203B41FA5}">
                      <a16:colId xmlns:a16="http://schemas.microsoft.com/office/drawing/2014/main" val="1512846132"/>
                    </a:ext>
                  </a:extLst>
                </a:gridCol>
                <a:gridCol w="2014258">
                  <a:extLst>
                    <a:ext uri="{9D8B030D-6E8A-4147-A177-3AD203B41FA5}">
                      <a16:colId xmlns:a16="http://schemas.microsoft.com/office/drawing/2014/main" val="1935708629"/>
                    </a:ext>
                  </a:extLst>
                </a:gridCol>
                <a:gridCol w="1838471">
                  <a:extLst>
                    <a:ext uri="{9D8B030D-6E8A-4147-A177-3AD203B41FA5}">
                      <a16:colId xmlns:a16="http://schemas.microsoft.com/office/drawing/2014/main" val="3929939925"/>
                    </a:ext>
                  </a:extLst>
                </a:gridCol>
              </a:tblGrid>
              <a:tr h="547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ZONA PROPUESTA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VIDA ÚTIL (AÑOS)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ÁREA (m</a:t>
                      </a:r>
                      <a:r>
                        <a:rPr lang="es-EC" sz="1400" baseline="30000">
                          <a:effectLst/>
                        </a:rPr>
                        <a:t>2</a:t>
                      </a:r>
                      <a:r>
                        <a:rPr lang="es-EC" sz="1400">
                          <a:effectLst/>
                        </a:rPr>
                        <a:t>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ESTADO (Valores USD)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VALORES (USD)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905389"/>
                  </a:ext>
                </a:extLst>
              </a:tr>
              <a:tr h="6576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Zona entre cubeto 9A-9B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-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45.702,21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En intervención (Proyección hasta diciembre del 2020)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9B: 8.237.035 USD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7922518"/>
                  </a:ext>
                </a:extLst>
              </a:tr>
              <a:tr h="6576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Zona entre cubeto 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y cubeto 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0,4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20.441,26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En intervención (Proyección hasta finales febrero del 2021)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825.000 </a:t>
                      </a:r>
                      <a:r>
                        <a:rPr lang="es-EC" sz="1400" dirty="0">
                          <a:effectLst/>
                        </a:rPr>
                        <a:t>USD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5827514"/>
                  </a:ext>
                </a:extLst>
              </a:tr>
              <a:tr h="6576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Zona Cubeto 10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0,8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72.721,04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Convenio de Cooperación Interinstitucional (en construcción 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1.792.000 </a:t>
                      </a:r>
                      <a:r>
                        <a:rPr lang="es-EC" sz="1400" dirty="0">
                          <a:effectLst/>
                        </a:rPr>
                        <a:t>USD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1955270"/>
                  </a:ext>
                </a:extLst>
              </a:tr>
              <a:tr h="595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Zona Cubeto 11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0,9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75.591,91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En proyecto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1.800.000 </a:t>
                      </a:r>
                      <a:r>
                        <a:rPr lang="es-EC" sz="1400" dirty="0">
                          <a:effectLst/>
                        </a:rPr>
                        <a:t>USD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3647391"/>
                  </a:ext>
                </a:extLst>
              </a:tr>
              <a:tr h="618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Zona “Domo Final”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1,9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162.907,81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En proyecto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4481446"/>
                  </a:ext>
                </a:extLst>
              </a:tr>
              <a:tr h="455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4,0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377.364,23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s-EC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844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4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0">
            <a:extLst>
              <a:ext uri="{FF2B5EF4-FFF2-40B4-BE49-F238E27FC236}">
                <a16:creationId xmlns:a16="http://schemas.microsoft.com/office/drawing/2014/main" id="{06FEA713-9BEF-4E2E-82E6-7493E7C8B2C2}"/>
              </a:ext>
            </a:extLst>
          </p:cNvPr>
          <p:cNvSpPr/>
          <p:nvPr/>
        </p:nvSpPr>
        <p:spPr>
          <a:xfrm>
            <a:off x="148894" y="1264470"/>
            <a:ext cx="4893941" cy="526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800"/>
              </a:spcAft>
              <a:buClr>
                <a:srgbClr val="018795"/>
              </a:buClr>
            </a:pPr>
            <a:r>
              <a:rPr lang="es-EC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CARACTERÍSTICAS</a:t>
            </a:r>
            <a:r>
              <a:rPr lang="es-EC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:</a:t>
            </a:r>
            <a:endParaRPr lang="es-EC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Área: </a:t>
            </a:r>
            <a:r>
              <a:rPr lang="es-EC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3,95 ha. </a:t>
            </a:r>
            <a:endParaRPr lang="es-EC" b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Capacidad: : </a:t>
            </a:r>
            <a:r>
              <a:rPr lang="es-EC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511.520,60 TON</a:t>
            </a: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Vida útil: </a:t>
            </a:r>
            <a:r>
              <a:rPr lang="es-EC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8 meses 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considerando un ingreso diario de </a:t>
            </a:r>
            <a:r>
              <a:rPr lang="es-EC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2.243,20 </a:t>
            </a:r>
            <a:r>
              <a:rPr lang="es-EC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TON.</a:t>
            </a:r>
          </a:p>
          <a:p>
            <a:pPr marL="0" lvl="1" algn="just">
              <a:spcAft>
                <a:spcPts val="800"/>
              </a:spcAft>
              <a:buClr>
                <a:srgbClr val="018795"/>
              </a:buClr>
            </a:pPr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CONVENIO </a:t>
            </a:r>
            <a:r>
              <a:rPr lang="es-ES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EMGIRS-EPMMOP</a:t>
            </a:r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:</a:t>
            </a:r>
            <a:endParaRPr lang="es-ES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El 25 de agosto se suscribe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el Convenio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de C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ooperación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I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nterinstitucional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para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construir el “Cubeto 10”.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Política de austeridad, optimización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de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costos (-20%), capacidad de operación.</a:t>
            </a: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El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presupuesto enviado por EPMMOP es de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US$ 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1.792.607.</a:t>
            </a:r>
            <a:endParaRPr lang="es-EC" sz="1200" b="1" dirty="0">
              <a:solidFill>
                <a:srgbClr val="018795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285750" lvl="1" indent="-285750" algn="just">
              <a:lnSpc>
                <a:spcPct val="90000"/>
              </a:lnSpc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5" descr="A person walking down a dirt road&#10;&#10;Description automatically generated">
            <a:extLst>
              <a:ext uri="{FF2B5EF4-FFF2-40B4-BE49-F238E27FC236}">
                <a16:creationId xmlns:a16="http://schemas.microsoft.com/office/drawing/2014/main" id="{8DFBAF3D-FBE2-4614-9591-01698E7EAB9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2" t="-3009" r="3931" b="3009"/>
          <a:stretch/>
        </p:blipFill>
        <p:spPr bwMode="auto">
          <a:xfrm>
            <a:off x="5042836" y="1059624"/>
            <a:ext cx="6678356" cy="4895128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8" name="Rectángulo 8">
            <a:extLst>
              <a:ext uri="{FF2B5EF4-FFF2-40B4-BE49-F238E27FC236}">
                <a16:creationId xmlns:a16="http://schemas.microsoft.com/office/drawing/2014/main" id="{710C395C-4BE9-4C0F-BF70-FA3E1441F69F}"/>
              </a:ext>
            </a:extLst>
          </p:cNvPr>
          <p:cNvSpPr/>
          <p:nvPr/>
        </p:nvSpPr>
        <p:spPr>
          <a:xfrm>
            <a:off x="0" y="753305"/>
            <a:ext cx="4683512" cy="671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CuadroTexto 6">
            <a:extLst>
              <a:ext uri="{FF2B5EF4-FFF2-40B4-BE49-F238E27FC236}">
                <a16:creationId xmlns:a16="http://schemas.microsoft.com/office/drawing/2014/main" id="{BFC488B0-62BF-4E33-9567-136D4EA8AFD2}"/>
              </a:ext>
            </a:extLst>
          </p:cNvPr>
          <p:cNvSpPr txBox="1"/>
          <p:nvPr/>
        </p:nvSpPr>
        <p:spPr>
          <a:xfrm>
            <a:off x="188582" y="217459"/>
            <a:ext cx="97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s-MX" sz="2800" b="1" kern="0" dirty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CONSTRUCCIÓN CUBETO 10</a:t>
            </a:r>
          </a:p>
        </p:txBody>
      </p:sp>
    </p:spTree>
    <p:extLst>
      <p:ext uri="{BB962C8B-B14F-4D97-AF65-F5344CB8AC3E}">
        <p14:creationId xmlns:p14="http://schemas.microsoft.com/office/powerpoint/2010/main" val="3929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ángulo 8">
            <a:extLst>
              <a:ext uri="{FF2B5EF4-FFF2-40B4-BE49-F238E27FC236}">
                <a16:creationId xmlns:a16="http://schemas.microsoft.com/office/drawing/2014/main" id="{710C395C-4BE9-4C0F-BF70-FA3E1441F69F}"/>
              </a:ext>
            </a:extLst>
          </p:cNvPr>
          <p:cNvSpPr/>
          <p:nvPr/>
        </p:nvSpPr>
        <p:spPr>
          <a:xfrm flipV="1">
            <a:off x="-4748" y="877608"/>
            <a:ext cx="9454784" cy="767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BFC488B0-62BF-4E33-9567-136D4EA8AFD2}"/>
              </a:ext>
            </a:extLst>
          </p:cNvPr>
          <p:cNvSpPr txBox="1"/>
          <p:nvPr/>
        </p:nvSpPr>
        <p:spPr>
          <a:xfrm>
            <a:off x="188582" y="233788"/>
            <a:ext cx="97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s-MX" sz="2800" b="1" kern="0" dirty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CONSTRUCCIÓN CUBETO 10</a:t>
            </a:r>
          </a:p>
        </p:txBody>
      </p:sp>
      <p:sp>
        <p:nvSpPr>
          <p:cNvPr id="19" name="Rectángulo 10">
            <a:extLst>
              <a:ext uri="{FF2B5EF4-FFF2-40B4-BE49-F238E27FC236}">
                <a16:creationId xmlns:a16="http://schemas.microsoft.com/office/drawing/2014/main" id="{06FEA713-9BEF-4E2E-82E6-7493E7C8B2C2}"/>
              </a:ext>
            </a:extLst>
          </p:cNvPr>
          <p:cNvSpPr/>
          <p:nvPr/>
        </p:nvSpPr>
        <p:spPr>
          <a:xfrm>
            <a:off x="329291" y="3461575"/>
            <a:ext cx="53040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800"/>
              </a:spcAft>
              <a:buClr>
                <a:srgbClr val="018795"/>
              </a:buClr>
            </a:pPr>
            <a:r>
              <a:rPr lang="es-EC" sz="20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OBLIGACIONES EMGIRS</a:t>
            </a:r>
            <a:endParaRPr lang="es-EC" sz="200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Entregar los estudios y diseños del proyecto, debidamente aprobados.</a:t>
            </a: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Trasferir recursos para la ejecución del proyecto.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Cubrir los costos imprevistos y adicionales al objeto del convenio, de ser el caso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10">
            <a:extLst>
              <a:ext uri="{FF2B5EF4-FFF2-40B4-BE49-F238E27FC236}">
                <a16:creationId xmlns:a16="http://schemas.microsoft.com/office/drawing/2014/main" id="{06FEA713-9BEF-4E2E-82E6-7493E7C8B2C2}"/>
              </a:ext>
            </a:extLst>
          </p:cNvPr>
          <p:cNvSpPr/>
          <p:nvPr/>
        </p:nvSpPr>
        <p:spPr>
          <a:xfrm>
            <a:off x="6613071" y="3592244"/>
            <a:ext cx="5372100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800"/>
              </a:spcAft>
              <a:buClr>
                <a:srgbClr val="018795"/>
              </a:buClr>
            </a:pPr>
            <a:r>
              <a:rPr lang="es-EC" sz="20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OBLIGACIONES </a:t>
            </a:r>
            <a:r>
              <a:rPr lang="es-EC" sz="20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EPMMOP</a:t>
            </a: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Revisión de planos, especificaciones técnicas y presupuesto.</a:t>
            </a: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Formulación del cronograma valorado.</a:t>
            </a: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Ejecución del proyecto, conforme a los diseños y especificaciones técnicas, que se agregan como documentos habilitantes </a:t>
            </a:r>
          </a:p>
          <a:p>
            <a:pPr marL="285750" lvl="1" indent="-285750" algn="just"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23" y="1084045"/>
            <a:ext cx="4472668" cy="22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6" y="2388927"/>
            <a:ext cx="11805388" cy="2762582"/>
          </a:xfrm>
          <a:prstGeom prst="rect">
            <a:avLst/>
          </a:prstGeom>
        </p:spPr>
      </p:pic>
      <p:sp>
        <p:nvSpPr>
          <p:cNvPr id="24" name="Rectángulo 5">
            <a:extLst>
              <a:ext uri="{FF2B5EF4-FFF2-40B4-BE49-F238E27FC236}">
                <a16:creationId xmlns:a16="http://schemas.microsoft.com/office/drawing/2014/main" id="{96F22804-0301-4561-8512-4EBE1298F25E}"/>
              </a:ext>
            </a:extLst>
          </p:cNvPr>
          <p:cNvSpPr/>
          <p:nvPr/>
        </p:nvSpPr>
        <p:spPr>
          <a:xfrm>
            <a:off x="104693" y="315401"/>
            <a:ext cx="93787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s-ES" sz="2100" b="1" kern="0" dirty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FASES CONVENIO EMGIRS-EPMMOP PARA CONSTRUCCIÓN </a:t>
            </a:r>
            <a:r>
              <a:rPr lang="es-ES" sz="2100" b="1" kern="0" dirty="0" smtClean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ES" sz="2100" b="1" kern="0" dirty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CUBETO Nro. 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F9D2B4-2CE7-4786-86E3-169050FF696C}"/>
              </a:ext>
            </a:extLst>
          </p:cNvPr>
          <p:cNvSpPr txBox="1"/>
          <p:nvPr/>
        </p:nvSpPr>
        <p:spPr>
          <a:xfrm>
            <a:off x="104693" y="4693998"/>
            <a:ext cx="2036342" cy="12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 partir de la firma del Convenio se han mantenido reuniones de trabajo de 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Gabinete 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y en 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campo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.</a:t>
            </a:r>
            <a:endParaRPr lang="es-EC" sz="16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61A6CCD-FFEC-46C5-9E3F-75CB27CC0C5C}"/>
              </a:ext>
            </a:extLst>
          </p:cNvPr>
          <p:cNvSpPr txBox="1"/>
          <p:nvPr/>
        </p:nvSpPr>
        <p:spPr>
          <a:xfrm>
            <a:off x="134063" y="4245712"/>
            <a:ext cx="1885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25-ago-2020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Rectángulo 8">
            <a:extLst>
              <a:ext uri="{FF2B5EF4-FFF2-40B4-BE49-F238E27FC236}">
                <a16:creationId xmlns:a16="http://schemas.microsoft.com/office/drawing/2014/main" id="{710C395C-4BE9-4C0F-BF70-FA3E1441F69F}"/>
              </a:ext>
            </a:extLst>
          </p:cNvPr>
          <p:cNvSpPr/>
          <p:nvPr/>
        </p:nvSpPr>
        <p:spPr>
          <a:xfrm flipV="1">
            <a:off x="-4748" y="877608"/>
            <a:ext cx="9454784" cy="767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TextBox 84">
            <a:extLst>
              <a:ext uri="{FF2B5EF4-FFF2-40B4-BE49-F238E27FC236}">
                <a16:creationId xmlns:a16="http://schemas.microsoft.com/office/drawing/2014/main" id="{461A6CCD-FFEC-46C5-9E3F-75CB27CC0C5C}"/>
              </a:ext>
            </a:extLst>
          </p:cNvPr>
          <p:cNvSpPr txBox="1"/>
          <p:nvPr/>
        </p:nvSpPr>
        <p:spPr>
          <a:xfrm>
            <a:off x="1805981" y="1471567"/>
            <a:ext cx="1885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05-sep-2020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54">
            <a:extLst>
              <a:ext uri="{FF2B5EF4-FFF2-40B4-BE49-F238E27FC236}">
                <a16:creationId xmlns:a16="http://schemas.microsoft.com/office/drawing/2014/main" id="{DD715819-0737-4ED0-B9F6-B2C738D2C5B6}"/>
              </a:ext>
            </a:extLst>
          </p:cNvPr>
          <p:cNvSpPr txBox="1"/>
          <p:nvPr/>
        </p:nvSpPr>
        <p:spPr>
          <a:xfrm>
            <a:off x="1739582" y="2038975"/>
            <a:ext cx="2018092" cy="1233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EMGIRS entregó Estudios de diseño y anexos vinculante para </a:t>
            </a: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ajuste del </a:t>
            </a: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cronograma de trabajo y presupuesto </a:t>
            </a: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referencial</a:t>
            </a:r>
            <a:endParaRPr lang="es-EC" sz="14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6">
            <a:extLst>
              <a:ext uri="{FF2B5EF4-FFF2-40B4-BE49-F238E27FC236}">
                <a16:creationId xmlns:a16="http://schemas.microsoft.com/office/drawing/2014/main" id="{DFB24FFE-96A3-400F-83C1-D439FDAE90F8}"/>
              </a:ext>
            </a:extLst>
          </p:cNvPr>
          <p:cNvSpPr txBox="1"/>
          <p:nvPr/>
        </p:nvSpPr>
        <p:spPr>
          <a:xfrm>
            <a:off x="3386321" y="4292782"/>
            <a:ext cx="188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07-sep-2020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A4E2B497-0087-4215-AB6E-2D556D59E5DF}"/>
              </a:ext>
            </a:extLst>
          </p:cNvPr>
          <p:cNvSpPr txBox="1"/>
          <p:nvPr/>
        </p:nvSpPr>
        <p:spPr>
          <a:xfrm>
            <a:off x="3293039" y="4771805"/>
            <a:ext cx="2219093" cy="118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Inicio Primera Fase (Obras 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complementarias, replanteo 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y topografía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endParaRPr lang="es-EC" sz="16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60">
            <a:extLst>
              <a:ext uri="{FF2B5EF4-FFF2-40B4-BE49-F238E27FC236}">
                <a16:creationId xmlns:a16="http://schemas.microsoft.com/office/drawing/2014/main" id="{3CED7B2E-59EA-4643-A3AF-F608C0ECC86F}"/>
              </a:ext>
            </a:extLst>
          </p:cNvPr>
          <p:cNvSpPr txBox="1"/>
          <p:nvPr/>
        </p:nvSpPr>
        <p:spPr>
          <a:xfrm>
            <a:off x="5059455" y="1517105"/>
            <a:ext cx="1885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30-sep-2020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4901767" y="2050311"/>
            <a:ext cx="2200670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Inicio de segunda fase 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(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d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esbroce 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y 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liberación del área) </a:t>
            </a:r>
            <a:endParaRPr lang="es-EC" sz="14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66">
            <a:extLst>
              <a:ext uri="{FF2B5EF4-FFF2-40B4-BE49-F238E27FC236}">
                <a16:creationId xmlns:a16="http://schemas.microsoft.com/office/drawing/2014/main" id="{A47CCF99-F84B-4BE3-8C37-D27F68C692D9}"/>
              </a:ext>
            </a:extLst>
          </p:cNvPr>
          <p:cNvSpPr txBox="1"/>
          <p:nvPr/>
        </p:nvSpPr>
        <p:spPr>
          <a:xfrm>
            <a:off x="6896232" y="4270518"/>
            <a:ext cx="188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08-oct-2020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68">
            <a:extLst>
              <a:ext uri="{FF2B5EF4-FFF2-40B4-BE49-F238E27FC236}">
                <a16:creationId xmlns:a16="http://schemas.microsoft.com/office/drawing/2014/main" id="{4B109623-F5A2-4C10-830D-2852994E7FE7}"/>
              </a:ext>
            </a:extLst>
          </p:cNvPr>
          <p:cNvSpPr txBox="1"/>
          <p:nvPr/>
        </p:nvSpPr>
        <p:spPr>
          <a:xfrm>
            <a:off x="6790263" y="4788730"/>
            <a:ext cx="2097230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1er desembolso por </a:t>
            </a: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US$ </a:t>
            </a: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896.303,75 correspondiente al 50% del convenio </a:t>
            </a:r>
          </a:p>
        </p:txBody>
      </p:sp>
      <p:sp>
        <p:nvSpPr>
          <p:cNvPr id="33" name="TextBox 70">
            <a:extLst>
              <a:ext uri="{FF2B5EF4-FFF2-40B4-BE49-F238E27FC236}">
                <a16:creationId xmlns:a16="http://schemas.microsoft.com/office/drawing/2014/main" id="{EDF8BA26-B2B1-4CB5-9082-333E604F84F8}"/>
              </a:ext>
            </a:extLst>
          </p:cNvPr>
          <p:cNvSpPr txBox="1"/>
          <p:nvPr/>
        </p:nvSpPr>
        <p:spPr>
          <a:xfrm>
            <a:off x="8615125" y="1586716"/>
            <a:ext cx="1885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16-oct-2020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72">
            <a:extLst>
              <a:ext uri="{FF2B5EF4-FFF2-40B4-BE49-F238E27FC236}">
                <a16:creationId xmlns:a16="http://schemas.microsoft.com/office/drawing/2014/main" id="{F9E6DA5F-C6F0-4FB7-885B-5C5DAED5F8B4}"/>
              </a:ext>
            </a:extLst>
          </p:cNvPr>
          <p:cNvSpPr txBox="1"/>
          <p:nvPr/>
        </p:nvSpPr>
        <p:spPr>
          <a:xfrm>
            <a:off x="8536281" y="2096307"/>
            <a:ext cx="2092359" cy="1233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Acta de inicio de obra No. MDMQ-2020-No 000-01, plazo </a:t>
            </a: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de ejecución del convenio 90 </a:t>
            </a: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días calendario.</a:t>
            </a:r>
          </a:p>
        </p:txBody>
      </p:sp>
      <p:sp>
        <p:nvSpPr>
          <p:cNvPr id="39" name="TextBox 66">
            <a:extLst>
              <a:ext uri="{FF2B5EF4-FFF2-40B4-BE49-F238E27FC236}">
                <a16:creationId xmlns:a16="http://schemas.microsoft.com/office/drawing/2014/main" id="{A47CCF99-F84B-4BE3-8C37-D27F68C692D9}"/>
              </a:ext>
            </a:extLst>
          </p:cNvPr>
          <p:cNvSpPr txBox="1"/>
          <p:nvPr/>
        </p:nvSpPr>
        <p:spPr>
          <a:xfrm>
            <a:off x="10349833" y="4278683"/>
            <a:ext cx="188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03-dic-2020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68">
            <a:extLst>
              <a:ext uri="{FF2B5EF4-FFF2-40B4-BE49-F238E27FC236}">
                <a16:creationId xmlns:a16="http://schemas.microsoft.com/office/drawing/2014/main" id="{4B109623-F5A2-4C10-830D-2852994E7FE7}"/>
              </a:ext>
            </a:extLst>
          </p:cNvPr>
          <p:cNvSpPr txBox="1"/>
          <p:nvPr/>
        </p:nvSpPr>
        <p:spPr>
          <a:xfrm>
            <a:off x="10303317" y="4805655"/>
            <a:ext cx="1978326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2do </a:t>
            </a: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desembolso por </a:t>
            </a: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US$ 896.303,74 </a:t>
            </a: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correspondiente al 50% </a:t>
            </a: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restante del convenio </a:t>
            </a:r>
            <a:endParaRPr lang="es-EC" sz="14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2219533" y="6092305"/>
            <a:ext cx="7362927" cy="3320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AVANCE GLOBAL 44,58%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181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17698" y="171565"/>
            <a:ext cx="9737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s-MX" sz="3600" b="1" kern="0" dirty="0" smtClean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SITUACIÓN DE RECEPCIÓN DE LIXIVIADOS</a:t>
            </a:r>
            <a:endParaRPr lang="es-MX" sz="3600" b="1" kern="0" dirty="0">
              <a:solidFill>
                <a:srgbClr val="2E74B5"/>
              </a:solidFill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10">
            <a:extLst>
              <a:ext uri="{FF2B5EF4-FFF2-40B4-BE49-F238E27FC236}">
                <a16:creationId xmlns:a16="http://schemas.microsoft.com/office/drawing/2014/main" id="{CD2155EB-F774-46F8-8E1B-55DC06178DF4}"/>
              </a:ext>
            </a:extLst>
          </p:cNvPr>
          <p:cNvSpPr/>
          <p:nvPr/>
        </p:nvSpPr>
        <p:spPr>
          <a:xfrm>
            <a:off x="287079" y="3911510"/>
            <a:ext cx="11510911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1">
              <a:lnSpc>
                <a:spcPct val="90000"/>
              </a:lnSpc>
              <a:spcAft>
                <a:spcPts val="800"/>
              </a:spcAft>
              <a:buClr>
                <a:srgbClr val="018795"/>
              </a:buClr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8">
            <a:extLst>
              <a:ext uri="{FF2B5EF4-FFF2-40B4-BE49-F238E27FC236}">
                <a16:creationId xmlns:a16="http://schemas.microsoft.com/office/drawing/2014/main" id="{710C395C-4BE9-4C0F-BF70-FA3E1441F69F}"/>
              </a:ext>
            </a:extLst>
          </p:cNvPr>
          <p:cNvSpPr/>
          <p:nvPr/>
        </p:nvSpPr>
        <p:spPr>
          <a:xfrm flipV="1">
            <a:off x="-4748" y="875145"/>
            <a:ext cx="510085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500743" y="1101218"/>
            <a:ext cx="54428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400" dirty="0"/>
              <a:t>Se recibió en un marco de emergencia institucional por falta de tratamiento de lixiviados</a:t>
            </a:r>
            <a:r>
              <a:rPr lang="es-EC" sz="24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400" dirty="0"/>
              <a:t>Empresa contratada para tratar </a:t>
            </a:r>
            <a:r>
              <a:rPr lang="es-EC" sz="2400" dirty="0" smtClean="0"/>
              <a:t>lixiviados en el marco de emergencia </a:t>
            </a:r>
            <a:r>
              <a:rPr lang="es-EC" sz="2400" dirty="0"/>
              <a:t>solicitó terminación a mitad del plazo</a:t>
            </a:r>
            <a:r>
              <a:rPr lang="es-EC" sz="24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400" dirty="0"/>
              <a:t>Se encontró 108.000 m3 de lixiviado almacenado por falta de tratamiento adecuado durante años</a:t>
            </a:r>
            <a:r>
              <a:rPr lang="es-EC" sz="24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400" dirty="0"/>
              <a:t>Riesgo de desborde de lixiviados lo que pudo provocar un daño ambiental.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628" y="1178902"/>
            <a:ext cx="4062334" cy="4898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526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17698" y="171565"/>
            <a:ext cx="9737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s-MX" sz="3600" b="1" kern="0" dirty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MANEJO DE LIXIVIADOS</a:t>
            </a:r>
          </a:p>
        </p:txBody>
      </p:sp>
      <p:pic>
        <p:nvPicPr>
          <p:cNvPr id="4" name="Picture 3" descr="A beach with a mountain in the background&#10;&#10;Description automatically generated">
            <a:extLst>
              <a:ext uri="{FF2B5EF4-FFF2-40B4-BE49-F238E27FC236}">
                <a16:creationId xmlns:a16="http://schemas.microsoft.com/office/drawing/2014/main" id="{EA6FFBE3-5EB6-4515-A200-F6D47E4305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2" t="32082" r="-1812" b="16927"/>
          <a:stretch/>
        </p:blipFill>
        <p:spPr>
          <a:xfrm>
            <a:off x="117698" y="1119809"/>
            <a:ext cx="12191980" cy="2870248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Rectángulo 10">
            <a:extLst>
              <a:ext uri="{FF2B5EF4-FFF2-40B4-BE49-F238E27FC236}">
                <a16:creationId xmlns:a16="http://schemas.microsoft.com/office/drawing/2014/main" id="{CD2155EB-F774-46F8-8E1B-55DC06178DF4}"/>
              </a:ext>
            </a:extLst>
          </p:cNvPr>
          <p:cNvSpPr/>
          <p:nvPr/>
        </p:nvSpPr>
        <p:spPr>
          <a:xfrm>
            <a:off x="287079" y="3911510"/>
            <a:ext cx="11510911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1">
              <a:lnSpc>
                <a:spcPct val="90000"/>
              </a:lnSpc>
              <a:spcAft>
                <a:spcPts val="800"/>
              </a:spcAft>
              <a:buClr>
                <a:srgbClr val="018795"/>
              </a:buClr>
            </a:pP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PLAN DE ACCIÓN:</a:t>
            </a:r>
          </a:p>
          <a:p>
            <a:pPr marL="285750" lvl="1" indent="-285750" algn="just">
              <a:lnSpc>
                <a:spcPct val="107000"/>
              </a:lnSpc>
              <a:spcAft>
                <a:spcPts val="800"/>
              </a:spcAft>
              <a:buClr>
                <a:srgbClr val="018795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ct val="107000"/>
              </a:lnSpc>
              <a:spcAft>
                <a:spcPts val="800"/>
              </a:spcAft>
              <a:buClr>
                <a:srgbClr val="018795"/>
              </a:buClr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mes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agosto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diseñó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 un plan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acción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con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objeto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tratar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manera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integral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los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lixiviados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generados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y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almacenados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relleno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sanitario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de El Inga,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dicho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plan se ha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enviado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al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Ministerio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del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Ambiente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y Agua 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8">
            <a:extLst>
              <a:ext uri="{FF2B5EF4-FFF2-40B4-BE49-F238E27FC236}">
                <a16:creationId xmlns:a16="http://schemas.microsoft.com/office/drawing/2014/main" id="{710C395C-4BE9-4C0F-BF70-FA3E1441F69F}"/>
              </a:ext>
            </a:extLst>
          </p:cNvPr>
          <p:cNvSpPr/>
          <p:nvPr/>
        </p:nvSpPr>
        <p:spPr>
          <a:xfrm flipV="1">
            <a:off x="-4748" y="875145"/>
            <a:ext cx="510085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99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699" y="3364668"/>
            <a:ext cx="2868201" cy="2277747"/>
          </a:xfrm>
          <a:prstGeom prst="snip2DiagRect">
            <a:avLst/>
          </a:prstGeom>
          <a:ln w="190500" cap="sq">
            <a:solidFill>
              <a:schemeClr val="bg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CuadroTexto 6"/>
          <p:cNvSpPr txBox="1"/>
          <p:nvPr/>
        </p:nvSpPr>
        <p:spPr>
          <a:xfrm>
            <a:off x="117698" y="171565"/>
            <a:ext cx="9737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s-MX" sz="3600" b="1" kern="0" dirty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MANEJO DE LIXIVIADOS</a:t>
            </a:r>
          </a:p>
        </p:txBody>
      </p:sp>
      <p:sp>
        <p:nvSpPr>
          <p:cNvPr id="8" name="Rectángulo 8">
            <a:extLst>
              <a:ext uri="{FF2B5EF4-FFF2-40B4-BE49-F238E27FC236}">
                <a16:creationId xmlns:a16="http://schemas.microsoft.com/office/drawing/2014/main" id="{710C395C-4BE9-4C0F-BF70-FA3E1441F69F}"/>
              </a:ext>
            </a:extLst>
          </p:cNvPr>
          <p:cNvSpPr/>
          <p:nvPr/>
        </p:nvSpPr>
        <p:spPr>
          <a:xfrm flipV="1">
            <a:off x="-4748" y="875145"/>
            <a:ext cx="510085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057A16-C936-454B-921D-FB7A351126D0}"/>
              </a:ext>
            </a:extLst>
          </p:cNvPr>
          <p:cNvSpPr txBox="1">
            <a:spLocks/>
          </p:cNvSpPr>
          <p:nvPr/>
        </p:nvSpPr>
        <p:spPr>
          <a:xfrm>
            <a:off x="-16468" y="2391730"/>
            <a:ext cx="5488702" cy="79896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latinLnBrk="0">
              <a:lnSpc>
                <a:spcPts val="1000"/>
              </a:lnSpc>
              <a:spcAft>
                <a:spcPts val="800"/>
              </a:spcAft>
              <a:buClr>
                <a:srgbClr val="018795"/>
              </a:buClr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INCREMENTO CAPACIDAD DE ALMACENAMIENTO</a:t>
            </a:r>
          </a:p>
          <a:p>
            <a:pPr marL="0" lvl="1" indent="0" algn="ctr" latinLnBrk="0">
              <a:lnSpc>
                <a:spcPts val="1000"/>
              </a:lnSpc>
              <a:spcAft>
                <a:spcPts val="800"/>
              </a:spcAft>
              <a:buClr>
                <a:srgbClr val="018795"/>
              </a:buClr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DE LIXIVIADOS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5007310-C47F-4558-9636-409FCF7FB0A9}"/>
              </a:ext>
            </a:extLst>
          </p:cNvPr>
          <p:cNvSpPr txBox="1">
            <a:spLocks/>
          </p:cNvSpPr>
          <p:nvPr/>
        </p:nvSpPr>
        <p:spPr>
          <a:xfrm>
            <a:off x="619362" y="3064309"/>
            <a:ext cx="4367085" cy="131714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5 piscinas </a:t>
            </a:r>
            <a:r>
              <a:rPr lang="es-EC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emergentes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solidFill>
                  <a:srgbClr val="2F5597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46.000 </a:t>
            </a:r>
            <a:r>
              <a:rPr lang="en-US" altLang="ko-KR" sz="2000" dirty="0" smtClean="0">
                <a:solidFill>
                  <a:srgbClr val="2F5597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m3</a:t>
            </a:r>
          </a:p>
          <a:p>
            <a:r>
              <a:rPr lang="es-EC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Actualmente se encuentran </a:t>
            </a:r>
            <a:r>
              <a:rPr lang="es-EC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operativas  cumpliendo </a:t>
            </a:r>
            <a:r>
              <a:rPr lang="es-EC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el </a:t>
            </a:r>
            <a:r>
              <a:rPr lang="es-EC" altLang="ko-KR" sz="2000" dirty="0" smtClean="0">
                <a:solidFill>
                  <a:srgbClr val="2F5597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100% </a:t>
            </a:r>
            <a:r>
              <a:rPr lang="es-EC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del aumento del volumen planificado</a:t>
            </a:r>
            <a:endParaRPr lang="en-US" altLang="ko-KR" sz="2000" dirty="0">
              <a:solidFill>
                <a:srgbClr val="2F5597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0AAF9203-5B55-41C5-BBC4-95DF2F0A794C}"/>
              </a:ext>
            </a:extLst>
          </p:cNvPr>
          <p:cNvSpPr/>
          <p:nvPr/>
        </p:nvSpPr>
        <p:spPr>
          <a:xfrm>
            <a:off x="1512092" y="1557795"/>
            <a:ext cx="2431581" cy="345641"/>
          </a:xfrm>
          <a:prstGeom prst="rect">
            <a:avLst/>
          </a:prstGeom>
          <a:gradFill>
            <a:gsLst>
              <a:gs pos="45000">
                <a:srgbClr val="6CA62C"/>
              </a:gs>
              <a:gs pos="1000">
                <a:srgbClr val="92D050"/>
              </a:gs>
            </a:gsLst>
            <a:lin ang="0" scaled="1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altLang="ko-KR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EJE 1 </a:t>
            </a:r>
            <a:endParaRPr lang="ko-KR" altLang="en-US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Rectángulo 4">
            <a:hlinkClick r:id="" action="ppaction://noaction"/>
            <a:extLst>
              <a:ext uri="{FF2B5EF4-FFF2-40B4-BE49-F238E27FC236}">
                <a16:creationId xmlns:a16="http://schemas.microsoft.com/office/drawing/2014/main" id="{F0476AC2-D920-43F6-9736-71FA20244611}"/>
              </a:ext>
            </a:extLst>
          </p:cNvPr>
          <p:cNvSpPr/>
          <p:nvPr/>
        </p:nvSpPr>
        <p:spPr>
          <a:xfrm>
            <a:off x="721387" y="3362209"/>
            <a:ext cx="383762" cy="398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E117FC6-6AAF-4FC1-9364-CB0549BBFC3B}"/>
              </a:ext>
            </a:extLst>
          </p:cNvPr>
          <p:cNvSpPr txBox="1">
            <a:spLocks/>
          </p:cNvSpPr>
          <p:nvPr/>
        </p:nvSpPr>
        <p:spPr>
          <a:xfrm>
            <a:off x="117698" y="4907480"/>
            <a:ext cx="5708910" cy="129238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latinLnBrk="0">
              <a:lnSpc>
                <a:spcPts val="1000"/>
              </a:lnSpc>
              <a:spcAft>
                <a:spcPts val="800"/>
              </a:spcAft>
              <a:buClr>
                <a:srgbClr val="018795"/>
              </a:buClr>
              <a:buNone/>
            </a:pPr>
            <a:r>
              <a:rPr lang="es-EC" sz="2000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RESULTADOS:</a:t>
            </a:r>
            <a:endParaRPr lang="es-EC" sz="20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Evitar daño ambiental por desborde de lixiviados.</a:t>
            </a:r>
          </a:p>
          <a:p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Implementación tren de tratamiento. </a:t>
            </a:r>
            <a:endParaRPr lang="es-EC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Nuevo </a:t>
            </a:r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proceso régimen común.</a:t>
            </a:r>
          </a:p>
          <a:p>
            <a:pPr>
              <a:lnSpc>
                <a:spcPts val="1000"/>
              </a:lnSpc>
            </a:pPr>
            <a:endParaRPr lang="en-US" sz="1800" dirty="0">
              <a:latin typeface="Tw Cen MT" panose="020B0602020104020603" pitchFamily="34" charset="0"/>
              <a:cs typeface="Arial" pitchFamily="34" charset="0"/>
            </a:endParaRPr>
          </a:p>
        </p:txBody>
      </p:sp>
      <p:pic>
        <p:nvPicPr>
          <p:cNvPr id="13" name="Imagen 10">
            <a:extLst>
              <a:ext uri="{FF2B5EF4-FFF2-40B4-BE49-F238E27FC236}">
                <a16:creationId xmlns:a16="http://schemas.microsoft.com/office/drawing/2014/main" id="{E97F8455-8A0B-49F4-BCAC-9AE10AA4761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78" b="3726"/>
          <a:stretch/>
        </p:blipFill>
        <p:spPr bwMode="auto">
          <a:xfrm rot="5400000">
            <a:off x="6308448" y="3091979"/>
            <a:ext cx="2277746" cy="28231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/>
          <p:cNvSpPr txBox="1"/>
          <p:nvPr/>
        </p:nvSpPr>
        <p:spPr>
          <a:xfrm>
            <a:off x="117698" y="171565"/>
            <a:ext cx="9737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s-MX" sz="3600" b="1" kern="0" dirty="0">
                <a:solidFill>
                  <a:srgbClr val="2E74B5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MANEJO DE LIXIVIADOS</a:t>
            </a:r>
          </a:p>
        </p:txBody>
      </p:sp>
      <p:sp>
        <p:nvSpPr>
          <p:cNvPr id="15" name="Rectángulo 8">
            <a:extLst>
              <a:ext uri="{FF2B5EF4-FFF2-40B4-BE49-F238E27FC236}">
                <a16:creationId xmlns:a16="http://schemas.microsoft.com/office/drawing/2014/main" id="{710C395C-4BE9-4C0F-BF70-FA3E1441F69F}"/>
              </a:ext>
            </a:extLst>
          </p:cNvPr>
          <p:cNvSpPr/>
          <p:nvPr/>
        </p:nvSpPr>
        <p:spPr>
          <a:xfrm flipV="1">
            <a:off x="-4748" y="875145"/>
            <a:ext cx="510085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6" name="Picture 7" descr="A picture containing outdoor, sitting, building, person&#10;&#10;Description automatically generated">
            <a:extLst>
              <a:ext uri="{FF2B5EF4-FFF2-40B4-BE49-F238E27FC236}">
                <a16:creationId xmlns:a16="http://schemas.microsoft.com/office/drawing/2014/main" id="{0C1A4E94-4A35-4D4C-BDFE-A004801725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0502" y="1400991"/>
            <a:ext cx="4816766" cy="1921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068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8361BF1292CD740A3746C6024C75632" ma:contentTypeVersion="9" ma:contentTypeDescription="Crear nuevo documento." ma:contentTypeScope="" ma:versionID="bc34f0c08902c99e444e005cd58dd926">
  <xsd:schema xmlns:xsd="http://www.w3.org/2001/XMLSchema" xmlns:xs="http://www.w3.org/2001/XMLSchema" xmlns:p="http://schemas.microsoft.com/office/2006/metadata/properties" xmlns:ns2="cdce836a-a561-4ef7-8818-75fcd17e2c38" targetNamespace="http://schemas.microsoft.com/office/2006/metadata/properties" ma:root="true" ma:fieldsID="c27efac7cf900199da3ecd0963a231cb" ns2:_="">
    <xsd:import namespace="cdce836a-a561-4ef7-8818-75fcd17e2c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ce836a-a561-4ef7-8818-75fcd17e2c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FCA853-F83A-4714-ADC6-E4386AA8F3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32DB6A-4551-4B70-881F-5FDCC46E4A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ce836a-a561-4ef7-8818-75fcd17e2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E04C8B-1523-4851-9463-B309702D5E0D}">
  <ds:schemaRefs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cdce836a-a561-4ef7-8818-75fcd17e2c38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1811</Words>
  <Application>Microsoft Office PowerPoint</Application>
  <PresentationFormat>Panorámica</PresentationFormat>
  <Paragraphs>331</Paragraphs>
  <Slides>24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7" baseType="lpstr">
      <vt:lpstr>맑은 고딕</vt:lpstr>
      <vt:lpstr>Arial</vt:lpstr>
      <vt:lpstr>Arial Unicode MS</vt:lpstr>
      <vt:lpstr>Calibri</vt:lpstr>
      <vt:lpstr>Calibri Light</vt:lpstr>
      <vt:lpstr>Helvetica</vt:lpstr>
      <vt:lpstr>League Spartan</vt:lpstr>
      <vt:lpstr>Open Sans Light</vt:lpstr>
      <vt:lpstr>Poppins SemiBold</vt:lpstr>
      <vt:lpstr>Times New Roman</vt:lpstr>
      <vt:lpstr>Tw Cen MT</vt:lpstr>
      <vt:lpstr>Tema de Office</vt:lpstr>
      <vt:lpstr>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argoti</dc:creator>
  <cp:lastModifiedBy>Raul Guillermo Tapia Baez</cp:lastModifiedBy>
  <cp:revision>137</cp:revision>
  <dcterms:created xsi:type="dcterms:W3CDTF">2020-10-26T11:57:42Z</dcterms:created>
  <dcterms:modified xsi:type="dcterms:W3CDTF">2020-12-08T14:03:43Z</dcterms:modified>
</cp:coreProperties>
</file>