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2"/>
  </p:notesMasterIdLst>
  <p:sldIdLst>
    <p:sldId id="256" r:id="rId2"/>
    <p:sldId id="643" r:id="rId3"/>
    <p:sldId id="637" r:id="rId4"/>
    <p:sldId id="638" r:id="rId5"/>
    <p:sldId id="361" r:id="rId6"/>
    <p:sldId id="647" r:id="rId7"/>
    <p:sldId id="363" r:id="rId8"/>
    <p:sldId id="633" r:id="rId9"/>
    <p:sldId id="651" r:id="rId10"/>
    <p:sldId id="644" r:id="rId11"/>
    <p:sldId id="645" r:id="rId12"/>
    <p:sldId id="629" r:id="rId13"/>
    <p:sldId id="265" r:id="rId14"/>
    <p:sldId id="634" r:id="rId15"/>
    <p:sldId id="641" r:id="rId16"/>
    <p:sldId id="646" r:id="rId17"/>
    <p:sldId id="650" r:id="rId18"/>
    <p:sldId id="291" r:id="rId19"/>
    <p:sldId id="639" r:id="rId20"/>
    <p:sldId id="338"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1B23"/>
    <a:srgbClr val="CE84D6"/>
    <a:srgbClr val="F2E5F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4660"/>
  </p:normalViewPr>
  <p:slideViewPr>
    <p:cSldViewPr snapToGrid="0">
      <p:cViewPr varScale="1">
        <p:scale>
          <a:sx n="81" d="100"/>
          <a:sy n="81" d="100"/>
        </p:scale>
        <p:origin x="701" y="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8B7C8C-0D95-47F6-BC9C-5BF45FC828DA}"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s-EC"/>
        </a:p>
      </dgm:t>
    </dgm:pt>
    <dgm:pt modelId="{3329AC0D-3314-40C3-BF0C-3CE0CFC971CB}">
      <dgm:prSet phldrT="[Texto]" custT="1"/>
      <dgm:spPr>
        <a:solidFill>
          <a:schemeClr val="accent3">
            <a:lumMod val="75000"/>
          </a:schemeClr>
        </a:solidFill>
      </dgm:spPr>
      <dgm:t>
        <a:bodyPr/>
        <a:lstStyle/>
        <a:p>
          <a:r>
            <a:rPr lang="es-EC" sz="2000" b="1" kern="1200" dirty="0">
              <a:latin typeface="+mn-lt"/>
            </a:rPr>
            <a:t>LOOTUGS</a:t>
          </a:r>
        </a:p>
        <a:p>
          <a:r>
            <a:rPr lang="es-EC" sz="2000" b="1" kern="1200" dirty="0">
              <a:latin typeface="+mn-lt"/>
            </a:rPr>
            <a:t>Art. 4 </a:t>
          </a:r>
          <a:endParaRPr lang="es-EC" sz="2000" b="1" kern="1200" dirty="0">
            <a:solidFill>
              <a:prstClr val="white"/>
            </a:solidFill>
            <a:latin typeface="+mn-lt"/>
            <a:ea typeface="+mn-ea"/>
            <a:cs typeface="+mn-cs"/>
          </a:endParaRPr>
        </a:p>
      </dgm:t>
    </dgm:pt>
    <dgm:pt modelId="{C8A3A658-63C6-4C14-84A2-9B1E3E006841}" type="parTrans" cxnId="{CA026243-944E-448F-B6CB-0E907721D15F}">
      <dgm:prSet/>
      <dgm:spPr/>
      <dgm:t>
        <a:bodyPr/>
        <a:lstStyle/>
        <a:p>
          <a:endParaRPr lang="es-EC">
            <a:latin typeface="Baskerville Old Face" panose="02020602080505020303" pitchFamily="18" charset="0"/>
          </a:endParaRPr>
        </a:p>
      </dgm:t>
    </dgm:pt>
    <dgm:pt modelId="{25012EDD-1DFB-48AE-8C19-61A7AAA33513}" type="sibTrans" cxnId="{CA026243-944E-448F-B6CB-0E907721D15F}">
      <dgm:prSet/>
      <dgm:spPr/>
      <dgm:t>
        <a:bodyPr/>
        <a:lstStyle/>
        <a:p>
          <a:endParaRPr lang="es-EC">
            <a:latin typeface="Baskerville Old Face" panose="02020602080505020303" pitchFamily="18" charset="0"/>
          </a:endParaRPr>
        </a:p>
      </dgm:t>
    </dgm:pt>
    <dgm:pt modelId="{A78BDD1B-F386-450C-89AD-B8723B98AFBC}">
      <dgm:prSet phldrT="[Texto]" custT="1"/>
      <dgm:spPr/>
      <dgm:t>
        <a:bodyPr/>
        <a:lstStyle/>
        <a:p>
          <a:r>
            <a:rPr lang="es-EC" sz="1700" b="0" i="0" dirty="0">
              <a:latin typeface="Calibri "/>
            </a:rPr>
            <a:t>Unidades básicas de asentamiento humano y organización social en una ciudad, que devienen por ello en la base de la participación ciudadana para la planificación del desarrollo y el ordenamiento territorial municipal </a:t>
          </a:r>
        </a:p>
      </dgm:t>
    </dgm:pt>
    <dgm:pt modelId="{C0725899-0546-4950-85C3-BC1124E0FA53}" type="parTrans" cxnId="{3B3FDFDD-72FF-40CA-A8DE-D5C6BDB9E3B5}">
      <dgm:prSet/>
      <dgm:spPr/>
      <dgm:t>
        <a:bodyPr/>
        <a:lstStyle/>
        <a:p>
          <a:endParaRPr lang="es-EC">
            <a:latin typeface="Baskerville Old Face" panose="02020602080505020303" pitchFamily="18" charset="0"/>
          </a:endParaRPr>
        </a:p>
      </dgm:t>
    </dgm:pt>
    <dgm:pt modelId="{731F5D73-0074-460F-92B4-1ABFAC1F0D67}" type="sibTrans" cxnId="{3B3FDFDD-72FF-40CA-A8DE-D5C6BDB9E3B5}">
      <dgm:prSet/>
      <dgm:spPr/>
      <dgm:t>
        <a:bodyPr/>
        <a:lstStyle/>
        <a:p>
          <a:endParaRPr lang="es-EC">
            <a:latin typeface="Baskerville Old Face" panose="02020602080505020303" pitchFamily="18" charset="0"/>
          </a:endParaRPr>
        </a:p>
      </dgm:t>
    </dgm:pt>
    <dgm:pt modelId="{BA7AF89D-5ADC-4EC7-A9ED-BAFF0DFAAA6A}">
      <dgm:prSet phldrT="[Texto]" custT="1"/>
      <dgm:spPr/>
      <dgm:t>
        <a:bodyPr/>
        <a:lstStyle/>
        <a:p>
          <a:r>
            <a:rPr lang="es-EC" sz="1600" dirty="0"/>
            <a:t>Desde el punto de vista de las dotaciones, en él deberíamos encontrar las que cubren nuestras </a:t>
          </a:r>
          <a:r>
            <a:rPr lang="es-EC" sz="1600" b="1" dirty="0"/>
            <a:t>necesidades más cotidianas.</a:t>
          </a:r>
          <a:endParaRPr lang="es-EC" sz="1600" b="1" dirty="0">
            <a:latin typeface="+mj-lt"/>
          </a:endParaRPr>
        </a:p>
      </dgm:t>
    </dgm:pt>
    <dgm:pt modelId="{D3C240D5-5976-45EF-9FE8-570347990570}" type="parTrans" cxnId="{B05EFEBB-3EE0-4F7D-9D79-9001D0E820CF}">
      <dgm:prSet/>
      <dgm:spPr/>
      <dgm:t>
        <a:bodyPr/>
        <a:lstStyle/>
        <a:p>
          <a:endParaRPr lang="es-EC">
            <a:latin typeface="Baskerville Old Face" panose="02020602080505020303" pitchFamily="18" charset="0"/>
          </a:endParaRPr>
        </a:p>
      </dgm:t>
    </dgm:pt>
    <dgm:pt modelId="{EDE237B6-F600-44A3-BF99-449473DE9ECE}" type="sibTrans" cxnId="{B05EFEBB-3EE0-4F7D-9D79-9001D0E820CF}">
      <dgm:prSet/>
      <dgm:spPr/>
      <dgm:t>
        <a:bodyPr/>
        <a:lstStyle/>
        <a:p>
          <a:endParaRPr lang="es-EC">
            <a:latin typeface="Baskerville Old Face" panose="02020602080505020303" pitchFamily="18" charset="0"/>
          </a:endParaRPr>
        </a:p>
      </dgm:t>
    </dgm:pt>
    <dgm:pt modelId="{1A732AAD-7846-4641-B0E2-6D7E68F144CF}">
      <dgm:prSet phldrT="[Texto]" custT="1"/>
      <dgm:spPr>
        <a:solidFill>
          <a:srgbClr val="FFC000"/>
        </a:solidFill>
      </dgm:spPr>
      <dgm:t>
        <a:bodyPr/>
        <a:lstStyle/>
        <a:p>
          <a:r>
            <a:rPr lang="es-EC" sz="2000" b="1" dirty="0" err="1"/>
            <a:t>Banerjee</a:t>
          </a:r>
          <a:r>
            <a:rPr lang="es-EC" sz="2000" b="1" dirty="0"/>
            <a:t> y Baer, ​​1984</a:t>
          </a:r>
        </a:p>
        <a:p>
          <a:r>
            <a:rPr lang="es-EC" sz="2000" b="1" dirty="0"/>
            <a:t>Talen E., 2007</a:t>
          </a:r>
          <a:endParaRPr lang="es-EC" sz="2000" b="1" dirty="0">
            <a:latin typeface="+mn-lt"/>
          </a:endParaRPr>
        </a:p>
      </dgm:t>
    </dgm:pt>
    <dgm:pt modelId="{35039586-1F6B-499D-8C80-8A1D8E2D0D44}" type="parTrans" cxnId="{47FD179B-5E49-4C8D-AFBB-CC7B3D0D8C4C}">
      <dgm:prSet/>
      <dgm:spPr/>
      <dgm:t>
        <a:bodyPr/>
        <a:lstStyle/>
        <a:p>
          <a:endParaRPr lang="es-EC">
            <a:latin typeface="Baskerville Old Face" panose="02020602080505020303" pitchFamily="18" charset="0"/>
          </a:endParaRPr>
        </a:p>
      </dgm:t>
    </dgm:pt>
    <dgm:pt modelId="{6F2A6134-B63F-461B-92DB-4B42A00096DA}" type="sibTrans" cxnId="{47FD179B-5E49-4C8D-AFBB-CC7B3D0D8C4C}">
      <dgm:prSet/>
      <dgm:spPr/>
      <dgm:t>
        <a:bodyPr/>
        <a:lstStyle/>
        <a:p>
          <a:endParaRPr lang="es-EC">
            <a:latin typeface="Baskerville Old Face" panose="02020602080505020303" pitchFamily="18" charset="0"/>
          </a:endParaRPr>
        </a:p>
      </dgm:t>
    </dgm:pt>
    <dgm:pt modelId="{376B0B0A-8E2D-4B19-BD0F-9492291403DC}">
      <dgm:prSet phldrT="[Texto]" custT="1"/>
      <dgm:spPr>
        <a:solidFill>
          <a:schemeClr val="accent2">
            <a:lumMod val="75000"/>
          </a:schemeClr>
        </a:solidFill>
      </dgm:spPr>
      <dgm:t>
        <a:bodyPr/>
        <a:lstStyle/>
        <a:p>
          <a:r>
            <a:rPr lang="es-EC" sz="2000" b="1" kern="1200" dirty="0">
              <a:solidFill>
                <a:prstClr val="white"/>
              </a:solidFill>
              <a:latin typeface="Calibri" panose="020F0502020204030204"/>
              <a:ea typeface="+mn-ea"/>
              <a:cs typeface="+mn-cs"/>
            </a:rPr>
            <a:t>LEY PARA EL REGIMEN DEL DMQ</a:t>
          </a:r>
        </a:p>
      </dgm:t>
    </dgm:pt>
    <dgm:pt modelId="{5A4D2780-41CD-4C0E-B6DD-39DC3D38B7BB}" type="parTrans" cxnId="{CFF57CE8-3058-4B23-A753-6E0515FED351}">
      <dgm:prSet/>
      <dgm:spPr/>
      <dgm:t>
        <a:bodyPr/>
        <a:lstStyle/>
        <a:p>
          <a:endParaRPr lang="es-EC">
            <a:latin typeface="Baskerville Old Face" panose="02020602080505020303" pitchFamily="18" charset="0"/>
          </a:endParaRPr>
        </a:p>
      </dgm:t>
    </dgm:pt>
    <dgm:pt modelId="{B8CAE6B8-9897-4BDF-834C-09B3587667CF}" type="sibTrans" cxnId="{CFF57CE8-3058-4B23-A753-6E0515FED351}">
      <dgm:prSet/>
      <dgm:spPr/>
      <dgm:t>
        <a:bodyPr/>
        <a:lstStyle/>
        <a:p>
          <a:endParaRPr lang="es-EC">
            <a:latin typeface="Baskerville Old Face" panose="02020602080505020303" pitchFamily="18" charset="0"/>
          </a:endParaRPr>
        </a:p>
      </dgm:t>
    </dgm:pt>
    <dgm:pt modelId="{720B1DA1-82E8-4BBF-BBD0-9F4A530C2E30}">
      <dgm:prSet custT="1"/>
      <dgm:spPr>
        <a:solidFill>
          <a:schemeClr val="accent2"/>
        </a:solidFill>
      </dgm:spPr>
      <dgm:t>
        <a:bodyPr/>
        <a:lstStyle/>
        <a:p>
          <a:r>
            <a:rPr lang="es-EC" sz="2000" b="1" dirty="0">
              <a:solidFill>
                <a:prstClr val="white"/>
              </a:solidFill>
              <a:latin typeface="+mn-lt"/>
              <a:ea typeface="+mn-ea"/>
              <a:cs typeface="+mn-cs"/>
            </a:rPr>
            <a:t>Lynch K., 1959</a:t>
          </a:r>
        </a:p>
        <a:p>
          <a:r>
            <a:rPr lang="es-EC" sz="2000" b="1" dirty="0">
              <a:solidFill>
                <a:prstClr val="white"/>
              </a:solidFill>
              <a:latin typeface="+mn-lt"/>
              <a:ea typeface="+mn-ea"/>
              <a:cs typeface="+mn-cs"/>
            </a:rPr>
            <a:t>Lefebvre, 1967</a:t>
          </a:r>
          <a:endParaRPr lang="es-EC" sz="2000" b="1" dirty="0">
            <a:latin typeface="Calibri "/>
          </a:endParaRPr>
        </a:p>
      </dgm:t>
    </dgm:pt>
    <dgm:pt modelId="{E576AD40-B42B-49DB-A689-5080E2A7A859}" type="parTrans" cxnId="{016AC77D-BB17-4E90-B36F-BEE20A5A0602}">
      <dgm:prSet/>
      <dgm:spPr/>
      <dgm:t>
        <a:bodyPr/>
        <a:lstStyle/>
        <a:p>
          <a:endParaRPr lang="es-EC">
            <a:latin typeface="Baskerville Old Face" panose="02020602080505020303" pitchFamily="18" charset="0"/>
          </a:endParaRPr>
        </a:p>
      </dgm:t>
    </dgm:pt>
    <dgm:pt modelId="{6BE54FD0-C70C-4DD3-8641-2AFE10025518}" type="sibTrans" cxnId="{016AC77D-BB17-4E90-B36F-BEE20A5A0602}">
      <dgm:prSet/>
      <dgm:spPr/>
      <dgm:t>
        <a:bodyPr/>
        <a:lstStyle/>
        <a:p>
          <a:endParaRPr lang="es-EC">
            <a:latin typeface="Baskerville Old Face" panose="02020602080505020303" pitchFamily="18" charset="0"/>
          </a:endParaRPr>
        </a:p>
      </dgm:t>
    </dgm:pt>
    <dgm:pt modelId="{F344C278-7886-411A-BBC7-CADF091AF8A5}">
      <dgm:prSet phldrT="[Texto]" custScaleX="120337" custScaleY="117617" custLinFactNeighborX="-12759" custLinFactNeighborY="2143"/>
      <dgm:spPr/>
      <dgm:t>
        <a:bodyPr/>
        <a:lstStyle/>
        <a:p>
          <a:endParaRPr lang="es-MX"/>
        </a:p>
      </dgm:t>
    </dgm:pt>
    <dgm:pt modelId="{113E5ABC-8C87-44DA-810E-751746940B69}" type="parTrans" cxnId="{0D813161-7CCD-4537-82E8-85CE05736C70}">
      <dgm:prSet/>
      <dgm:spPr/>
      <dgm:t>
        <a:bodyPr/>
        <a:lstStyle/>
        <a:p>
          <a:endParaRPr lang="es-MX"/>
        </a:p>
      </dgm:t>
    </dgm:pt>
    <dgm:pt modelId="{19C1DD53-68B9-47EC-9C22-7A20CE5A69BD}" type="sibTrans" cxnId="{0D813161-7CCD-4537-82E8-85CE05736C70}">
      <dgm:prSet/>
      <dgm:spPr/>
      <dgm:t>
        <a:bodyPr/>
        <a:lstStyle/>
        <a:p>
          <a:endParaRPr lang="es-MX"/>
        </a:p>
      </dgm:t>
    </dgm:pt>
    <dgm:pt modelId="{8AA02C35-7063-4F6B-A2B4-1633B5AF08FF}">
      <dgm:prSet phldrT="[Texto]" custT="1"/>
      <dgm:spPr/>
      <dgm:t>
        <a:bodyPr/>
        <a:lstStyle/>
        <a:p>
          <a:r>
            <a:rPr lang="es-EC" sz="1600" i="1" dirty="0">
              <a:latin typeface="+mn-lt"/>
              <a:cs typeface="Arial" panose="020B0604020202020204" pitchFamily="34" charset="0"/>
            </a:rPr>
            <a:t>Los barrios tienen </a:t>
          </a:r>
          <a:r>
            <a:rPr lang="es-EC" sz="1600" b="1" i="1" dirty="0">
              <a:latin typeface="+mn-lt"/>
              <a:cs typeface="Arial" panose="020B0604020202020204" pitchFamily="34" charset="0"/>
            </a:rPr>
            <a:t>diversos tipos de límites, </a:t>
          </a:r>
          <a:r>
            <a:rPr lang="es-EC" sz="1600" b="0" i="1" dirty="0">
              <a:latin typeface="+mn-lt"/>
              <a:cs typeface="Arial" panose="020B0604020202020204" pitchFamily="34" charset="0"/>
            </a:rPr>
            <a:t>unos son </a:t>
          </a:r>
          <a:r>
            <a:rPr lang="es-EC" sz="1600" b="1" i="1" dirty="0">
              <a:latin typeface="+mn-lt"/>
              <a:cs typeface="Arial" panose="020B0604020202020204" pitchFamily="34" charset="0"/>
            </a:rPr>
            <a:t>rígidos, definidos, precisos</a:t>
          </a:r>
          <a:r>
            <a:rPr lang="es-EC" sz="1600" i="1" dirty="0">
              <a:latin typeface="+mn-lt"/>
              <a:cs typeface="Arial" panose="020B0604020202020204" pitchFamily="34" charset="0"/>
            </a:rPr>
            <a:t>, otros límites pueden ser </a:t>
          </a:r>
          <a:r>
            <a:rPr lang="es-EC" sz="1600" b="1" i="1" dirty="0">
              <a:latin typeface="+mn-lt"/>
              <a:cs typeface="Arial" panose="020B0604020202020204" pitchFamily="34" charset="0"/>
            </a:rPr>
            <a:t>suaves e inciertos</a:t>
          </a:r>
          <a:endParaRPr lang="es-EC" sz="1600" b="1" dirty="0">
            <a:latin typeface="+mj-lt"/>
          </a:endParaRPr>
        </a:p>
      </dgm:t>
    </dgm:pt>
    <dgm:pt modelId="{AA255F44-B96B-450D-B4B0-18BCEE61EFE1}" type="parTrans" cxnId="{346C78F5-4745-4598-B728-A0E903D6C1A8}">
      <dgm:prSet/>
      <dgm:spPr/>
      <dgm:t>
        <a:bodyPr/>
        <a:lstStyle/>
        <a:p>
          <a:endParaRPr lang="es-MX"/>
        </a:p>
      </dgm:t>
    </dgm:pt>
    <dgm:pt modelId="{5DDC8E7A-3292-41CD-AD04-96116488813E}" type="sibTrans" cxnId="{346C78F5-4745-4598-B728-A0E903D6C1A8}">
      <dgm:prSet/>
      <dgm:spPr/>
      <dgm:t>
        <a:bodyPr/>
        <a:lstStyle/>
        <a:p>
          <a:endParaRPr lang="es-MX"/>
        </a:p>
      </dgm:t>
    </dgm:pt>
    <dgm:pt modelId="{9C46F021-7378-4B90-8EA7-0F09F05764C5}" type="pres">
      <dgm:prSet presAssocID="{AE8B7C8C-0D95-47F6-BC9C-5BF45FC828DA}" presName="cycleMatrixDiagram" presStyleCnt="0">
        <dgm:presLayoutVars>
          <dgm:chMax val="1"/>
          <dgm:dir/>
          <dgm:animLvl val="lvl"/>
          <dgm:resizeHandles val="exact"/>
        </dgm:presLayoutVars>
      </dgm:prSet>
      <dgm:spPr/>
    </dgm:pt>
    <dgm:pt modelId="{EF1B63EE-4525-4D3E-A4E0-13B2396DFC55}" type="pres">
      <dgm:prSet presAssocID="{AE8B7C8C-0D95-47F6-BC9C-5BF45FC828DA}" presName="children" presStyleCnt="0"/>
      <dgm:spPr/>
    </dgm:pt>
    <dgm:pt modelId="{BBCEC366-AB32-4622-A250-6624CC7066AA}" type="pres">
      <dgm:prSet presAssocID="{AE8B7C8C-0D95-47F6-BC9C-5BF45FC828DA}" presName="child1group" presStyleCnt="0"/>
      <dgm:spPr/>
    </dgm:pt>
    <dgm:pt modelId="{F142D495-7E23-4295-AA10-207B3C43AE82}" type="pres">
      <dgm:prSet presAssocID="{AE8B7C8C-0D95-47F6-BC9C-5BF45FC828DA}" presName="child1" presStyleLbl="bgAcc1" presStyleIdx="0" presStyleCnt="2" custScaleX="181475" custScaleY="129782" custLinFactNeighborX="-48776" custLinFactNeighborY="22398"/>
      <dgm:spPr/>
    </dgm:pt>
    <dgm:pt modelId="{5B2DD428-4EB2-4E98-B5F4-9C111BAB0B8C}" type="pres">
      <dgm:prSet presAssocID="{AE8B7C8C-0D95-47F6-BC9C-5BF45FC828DA}" presName="child1Text" presStyleLbl="bgAcc1" presStyleIdx="0" presStyleCnt="2">
        <dgm:presLayoutVars>
          <dgm:bulletEnabled val="1"/>
        </dgm:presLayoutVars>
      </dgm:prSet>
      <dgm:spPr/>
    </dgm:pt>
    <dgm:pt modelId="{277868B6-6C48-4BA0-B4B6-08F8286047B4}" type="pres">
      <dgm:prSet presAssocID="{AE8B7C8C-0D95-47F6-BC9C-5BF45FC828DA}" presName="child2group" presStyleCnt="0"/>
      <dgm:spPr/>
    </dgm:pt>
    <dgm:pt modelId="{102E453B-7368-4AB0-91F3-6C7D753230AA}" type="pres">
      <dgm:prSet presAssocID="{AE8B7C8C-0D95-47F6-BC9C-5BF45FC828DA}" presName="child2" presStyleLbl="bgAcc1" presStyleIdx="1" presStyleCnt="2" custScaleX="191419" custScaleY="129255" custLinFactNeighborX="65993" custLinFactNeighborY="11963"/>
      <dgm:spPr/>
    </dgm:pt>
    <dgm:pt modelId="{08F893E3-15AE-48AE-8CBC-F6560F0C234D}" type="pres">
      <dgm:prSet presAssocID="{AE8B7C8C-0D95-47F6-BC9C-5BF45FC828DA}" presName="child2Text" presStyleLbl="bgAcc1" presStyleIdx="1" presStyleCnt="2">
        <dgm:presLayoutVars>
          <dgm:bulletEnabled val="1"/>
        </dgm:presLayoutVars>
      </dgm:prSet>
      <dgm:spPr/>
    </dgm:pt>
    <dgm:pt modelId="{229F2D6C-48C0-48D5-8EDC-C821D11C2830}" type="pres">
      <dgm:prSet presAssocID="{AE8B7C8C-0D95-47F6-BC9C-5BF45FC828DA}" presName="childPlaceholder" presStyleCnt="0"/>
      <dgm:spPr/>
    </dgm:pt>
    <dgm:pt modelId="{43EAE6A7-9A1C-4448-95EB-D1158975EC75}" type="pres">
      <dgm:prSet presAssocID="{AE8B7C8C-0D95-47F6-BC9C-5BF45FC828DA}" presName="circle" presStyleCnt="0"/>
      <dgm:spPr/>
    </dgm:pt>
    <dgm:pt modelId="{D77CF6EA-DAFB-4A58-8937-581047E2B1E0}" type="pres">
      <dgm:prSet presAssocID="{AE8B7C8C-0D95-47F6-BC9C-5BF45FC828DA}" presName="quadrant1" presStyleLbl="node1" presStyleIdx="0" presStyleCnt="4" custLinFactNeighborX="140" custLinFactNeighborY="-2147">
        <dgm:presLayoutVars>
          <dgm:chMax val="1"/>
          <dgm:bulletEnabled val="1"/>
        </dgm:presLayoutVars>
      </dgm:prSet>
      <dgm:spPr/>
    </dgm:pt>
    <dgm:pt modelId="{B4795A29-411E-4DAD-8EAA-C41EB8416EC2}" type="pres">
      <dgm:prSet presAssocID="{AE8B7C8C-0D95-47F6-BC9C-5BF45FC828DA}" presName="quadrant2" presStyleLbl="node1" presStyleIdx="1" presStyleCnt="4" custLinFactNeighborX="2765" custLinFactNeighborY="-2426">
        <dgm:presLayoutVars>
          <dgm:chMax val="1"/>
          <dgm:bulletEnabled val="1"/>
        </dgm:presLayoutVars>
      </dgm:prSet>
      <dgm:spPr/>
    </dgm:pt>
    <dgm:pt modelId="{A375FC35-6D19-4588-BFB1-095918C3E133}" type="pres">
      <dgm:prSet presAssocID="{AE8B7C8C-0D95-47F6-BC9C-5BF45FC828DA}" presName="quadrant3" presStyleLbl="node1" presStyleIdx="2" presStyleCnt="4" custLinFactNeighborX="1136" custLinFactNeighborY="1731">
        <dgm:presLayoutVars>
          <dgm:chMax val="1"/>
          <dgm:bulletEnabled val="1"/>
        </dgm:presLayoutVars>
      </dgm:prSet>
      <dgm:spPr/>
    </dgm:pt>
    <dgm:pt modelId="{EBA2694D-E231-4C10-9954-C545E6B302BF}" type="pres">
      <dgm:prSet presAssocID="{AE8B7C8C-0D95-47F6-BC9C-5BF45FC828DA}" presName="quadrant4" presStyleLbl="node1" presStyleIdx="3" presStyleCnt="4" custLinFactNeighborX="845" custLinFactNeighborY="-814">
        <dgm:presLayoutVars>
          <dgm:chMax val="1"/>
          <dgm:bulletEnabled val="1"/>
        </dgm:presLayoutVars>
      </dgm:prSet>
      <dgm:spPr/>
    </dgm:pt>
    <dgm:pt modelId="{42CDD646-6A03-40BE-890D-A160FF2A770C}" type="pres">
      <dgm:prSet presAssocID="{AE8B7C8C-0D95-47F6-BC9C-5BF45FC828DA}" presName="quadrantPlaceholder" presStyleCnt="0"/>
      <dgm:spPr/>
    </dgm:pt>
    <dgm:pt modelId="{62545EB0-1074-446C-8DED-607AF4D04FDF}" type="pres">
      <dgm:prSet presAssocID="{AE8B7C8C-0D95-47F6-BC9C-5BF45FC828DA}" presName="center1" presStyleLbl="fgShp" presStyleIdx="0" presStyleCnt="2"/>
      <dgm:spPr/>
    </dgm:pt>
    <dgm:pt modelId="{2AD91452-60BB-46EE-933D-765A180E25FC}" type="pres">
      <dgm:prSet presAssocID="{AE8B7C8C-0D95-47F6-BC9C-5BF45FC828DA}" presName="center2" presStyleLbl="fgShp" presStyleIdx="1" presStyleCnt="2"/>
      <dgm:spPr/>
    </dgm:pt>
  </dgm:ptLst>
  <dgm:cxnLst>
    <dgm:cxn modelId="{8F66EE15-418F-4E32-A215-3ED7D14EB42A}" type="presOf" srcId="{A78BDD1B-F386-450C-89AD-B8723B98AFBC}" destId="{5B2DD428-4EB2-4E98-B5F4-9C111BAB0B8C}" srcOrd="1" destOrd="0" presId="urn:microsoft.com/office/officeart/2005/8/layout/cycle4"/>
    <dgm:cxn modelId="{46AB7D25-C1D3-4557-B1BC-F48DA85CDEF7}" type="presOf" srcId="{1A732AAD-7846-4641-B0E2-6D7E68F144CF}" destId="{A375FC35-6D19-4588-BFB1-095918C3E133}" srcOrd="0" destOrd="0" presId="urn:microsoft.com/office/officeart/2005/8/layout/cycle4"/>
    <dgm:cxn modelId="{97F56629-FA18-420E-BFCC-94258AABFDB7}" type="presOf" srcId="{A78BDD1B-F386-450C-89AD-B8723B98AFBC}" destId="{F142D495-7E23-4295-AA10-207B3C43AE82}" srcOrd="0" destOrd="0" presId="urn:microsoft.com/office/officeart/2005/8/layout/cycle4"/>
    <dgm:cxn modelId="{0D813161-7CCD-4537-82E8-85CE05736C70}" srcId="{AE8B7C8C-0D95-47F6-BC9C-5BF45FC828DA}" destId="{F344C278-7886-411A-BBC7-CADF091AF8A5}" srcOrd="4" destOrd="0" parTransId="{113E5ABC-8C87-44DA-810E-751746940B69}" sibTransId="{19C1DD53-68B9-47EC-9C22-7A20CE5A69BD}"/>
    <dgm:cxn modelId="{CA026243-944E-448F-B6CB-0E907721D15F}" srcId="{AE8B7C8C-0D95-47F6-BC9C-5BF45FC828DA}" destId="{3329AC0D-3314-40C3-BF0C-3CE0CFC971CB}" srcOrd="0" destOrd="0" parTransId="{C8A3A658-63C6-4C14-84A2-9B1E3E006841}" sibTransId="{25012EDD-1DFB-48AE-8C19-61A7AAA33513}"/>
    <dgm:cxn modelId="{3FFF7F53-BE3D-4DF3-AB5A-02C7AA106E54}" type="presOf" srcId="{AE8B7C8C-0D95-47F6-BC9C-5BF45FC828DA}" destId="{9C46F021-7378-4B90-8EA7-0F09F05764C5}" srcOrd="0" destOrd="0" presId="urn:microsoft.com/office/officeart/2005/8/layout/cycle4"/>
    <dgm:cxn modelId="{F95C5E7C-8FC7-4249-A253-BB13FCE1B824}" type="presOf" srcId="{376B0B0A-8E2D-4B19-BD0F-9492291403DC}" destId="{EBA2694D-E231-4C10-9954-C545E6B302BF}" srcOrd="0" destOrd="0" presId="urn:microsoft.com/office/officeart/2005/8/layout/cycle4"/>
    <dgm:cxn modelId="{016AC77D-BB17-4E90-B36F-BEE20A5A0602}" srcId="{AE8B7C8C-0D95-47F6-BC9C-5BF45FC828DA}" destId="{720B1DA1-82E8-4BBF-BBD0-9F4A530C2E30}" srcOrd="1" destOrd="0" parTransId="{E576AD40-B42B-49DB-A689-5080E2A7A859}" sibTransId="{6BE54FD0-C70C-4DD3-8641-2AFE10025518}"/>
    <dgm:cxn modelId="{47FD179B-5E49-4C8D-AFBB-CC7B3D0D8C4C}" srcId="{AE8B7C8C-0D95-47F6-BC9C-5BF45FC828DA}" destId="{1A732AAD-7846-4641-B0E2-6D7E68F144CF}" srcOrd="2" destOrd="0" parTransId="{35039586-1F6B-499D-8C80-8A1D8E2D0D44}" sibTransId="{6F2A6134-B63F-461B-92DB-4B42A00096DA}"/>
    <dgm:cxn modelId="{2E3323A5-0D0D-4DC7-9151-3929DB3E7639}" type="presOf" srcId="{BA7AF89D-5ADC-4EC7-A9ED-BAFF0DFAAA6A}" destId="{08F893E3-15AE-48AE-8CBC-F6560F0C234D}" srcOrd="1" destOrd="0" presId="urn:microsoft.com/office/officeart/2005/8/layout/cycle4"/>
    <dgm:cxn modelId="{A32A0FAE-53A1-493E-BD89-EEE41922A52C}" type="presOf" srcId="{BA7AF89D-5ADC-4EC7-A9ED-BAFF0DFAAA6A}" destId="{102E453B-7368-4AB0-91F3-6C7D753230AA}" srcOrd="0" destOrd="0" presId="urn:microsoft.com/office/officeart/2005/8/layout/cycle4"/>
    <dgm:cxn modelId="{B05EFEBB-3EE0-4F7D-9D79-9001D0E820CF}" srcId="{720B1DA1-82E8-4BBF-BBD0-9F4A530C2E30}" destId="{BA7AF89D-5ADC-4EC7-A9ED-BAFF0DFAAA6A}" srcOrd="0" destOrd="0" parTransId="{D3C240D5-5976-45EF-9FE8-570347990570}" sibTransId="{EDE237B6-F600-44A3-BF99-449473DE9ECE}"/>
    <dgm:cxn modelId="{EBF878CA-3634-4ED2-AD5A-A5AE68DB08D5}" type="presOf" srcId="{8AA02C35-7063-4F6B-A2B4-1633B5AF08FF}" destId="{102E453B-7368-4AB0-91F3-6C7D753230AA}" srcOrd="0" destOrd="1" presId="urn:microsoft.com/office/officeart/2005/8/layout/cycle4"/>
    <dgm:cxn modelId="{8ED35FD2-CA7E-4B62-B0C1-6B29ABA7ACCE}" type="presOf" srcId="{8AA02C35-7063-4F6B-A2B4-1633B5AF08FF}" destId="{08F893E3-15AE-48AE-8CBC-F6560F0C234D}" srcOrd="1" destOrd="1" presId="urn:microsoft.com/office/officeart/2005/8/layout/cycle4"/>
    <dgm:cxn modelId="{13A25FDB-1460-4C36-A76F-2BE3BF4EC52B}" type="presOf" srcId="{720B1DA1-82E8-4BBF-BBD0-9F4A530C2E30}" destId="{B4795A29-411E-4DAD-8EAA-C41EB8416EC2}" srcOrd="0" destOrd="0" presId="urn:microsoft.com/office/officeart/2005/8/layout/cycle4"/>
    <dgm:cxn modelId="{3B3FDFDD-72FF-40CA-A8DE-D5C6BDB9E3B5}" srcId="{3329AC0D-3314-40C3-BF0C-3CE0CFC971CB}" destId="{A78BDD1B-F386-450C-89AD-B8723B98AFBC}" srcOrd="0" destOrd="0" parTransId="{C0725899-0546-4950-85C3-BC1124E0FA53}" sibTransId="{731F5D73-0074-460F-92B4-1ABFAC1F0D67}"/>
    <dgm:cxn modelId="{CFF57CE8-3058-4B23-A753-6E0515FED351}" srcId="{AE8B7C8C-0D95-47F6-BC9C-5BF45FC828DA}" destId="{376B0B0A-8E2D-4B19-BD0F-9492291403DC}" srcOrd="3" destOrd="0" parTransId="{5A4D2780-41CD-4C0E-B6DD-39DC3D38B7BB}" sibTransId="{B8CAE6B8-9897-4BDF-834C-09B3587667CF}"/>
    <dgm:cxn modelId="{76906EEE-B4E0-43EC-8444-EEE0BCD61FF8}" type="presOf" srcId="{3329AC0D-3314-40C3-BF0C-3CE0CFC971CB}" destId="{D77CF6EA-DAFB-4A58-8937-581047E2B1E0}" srcOrd="0" destOrd="0" presId="urn:microsoft.com/office/officeart/2005/8/layout/cycle4"/>
    <dgm:cxn modelId="{346C78F5-4745-4598-B728-A0E903D6C1A8}" srcId="{720B1DA1-82E8-4BBF-BBD0-9F4A530C2E30}" destId="{8AA02C35-7063-4F6B-A2B4-1633B5AF08FF}" srcOrd="1" destOrd="0" parTransId="{AA255F44-B96B-450D-B4B0-18BCEE61EFE1}" sibTransId="{5DDC8E7A-3292-41CD-AD04-96116488813E}"/>
    <dgm:cxn modelId="{74F71ED8-05CC-4D52-A8A2-08C4840E0673}" type="presParOf" srcId="{9C46F021-7378-4B90-8EA7-0F09F05764C5}" destId="{EF1B63EE-4525-4D3E-A4E0-13B2396DFC55}" srcOrd="0" destOrd="0" presId="urn:microsoft.com/office/officeart/2005/8/layout/cycle4"/>
    <dgm:cxn modelId="{1C65AE46-FBC2-4995-9E14-70DB1EA56050}" type="presParOf" srcId="{EF1B63EE-4525-4D3E-A4E0-13B2396DFC55}" destId="{BBCEC366-AB32-4622-A250-6624CC7066AA}" srcOrd="0" destOrd="0" presId="urn:microsoft.com/office/officeart/2005/8/layout/cycle4"/>
    <dgm:cxn modelId="{2E25D652-571E-457B-B442-E31F8714B49F}" type="presParOf" srcId="{BBCEC366-AB32-4622-A250-6624CC7066AA}" destId="{F142D495-7E23-4295-AA10-207B3C43AE82}" srcOrd="0" destOrd="0" presId="urn:microsoft.com/office/officeart/2005/8/layout/cycle4"/>
    <dgm:cxn modelId="{DB19CE1C-A791-492C-8D2C-66640EE0B056}" type="presParOf" srcId="{BBCEC366-AB32-4622-A250-6624CC7066AA}" destId="{5B2DD428-4EB2-4E98-B5F4-9C111BAB0B8C}" srcOrd="1" destOrd="0" presId="urn:microsoft.com/office/officeart/2005/8/layout/cycle4"/>
    <dgm:cxn modelId="{CC313A3C-2380-4779-8ECA-27ECDBE642DA}" type="presParOf" srcId="{EF1B63EE-4525-4D3E-A4E0-13B2396DFC55}" destId="{277868B6-6C48-4BA0-B4B6-08F8286047B4}" srcOrd="1" destOrd="0" presId="urn:microsoft.com/office/officeart/2005/8/layout/cycle4"/>
    <dgm:cxn modelId="{F614EE95-359A-478C-AB48-EE018946DD41}" type="presParOf" srcId="{277868B6-6C48-4BA0-B4B6-08F8286047B4}" destId="{102E453B-7368-4AB0-91F3-6C7D753230AA}" srcOrd="0" destOrd="0" presId="urn:microsoft.com/office/officeart/2005/8/layout/cycle4"/>
    <dgm:cxn modelId="{A78BF0FD-79F7-4367-814E-11EB67B23F00}" type="presParOf" srcId="{277868B6-6C48-4BA0-B4B6-08F8286047B4}" destId="{08F893E3-15AE-48AE-8CBC-F6560F0C234D}" srcOrd="1" destOrd="0" presId="urn:microsoft.com/office/officeart/2005/8/layout/cycle4"/>
    <dgm:cxn modelId="{52CB2293-30B9-40D4-A1AF-FBBD12BFC7D6}" type="presParOf" srcId="{EF1B63EE-4525-4D3E-A4E0-13B2396DFC55}" destId="{229F2D6C-48C0-48D5-8EDC-C821D11C2830}" srcOrd="2" destOrd="0" presId="urn:microsoft.com/office/officeart/2005/8/layout/cycle4"/>
    <dgm:cxn modelId="{E20E7A5A-F7C1-4E9B-9158-C0420B698005}" type="presParOf" srcId="{9C46F021-7378-4B90-8EA7-0F09F05764C5}" destId="{43EAE6A7-9A1C-4448-95EB-D1158975EC75}" srcOrd="1" destOrd="0" presId="urn:microsoft.com/office/officeart/2005/8/layout/cycle4"/>
    <dgm:cxn modelId="{DCC9DBD5-5AD0-4EBD-B670-3200AFAA56AE}" type="presParOf" srcId="{43EAE6A7-9A1C-4448-95EB-D1158975EC75}" destId="{D77CF6EA-DAFB-4A58-8937-581047E2B1E0}" srcOrd="0" destOrd="0" presId="urn:microsoft.com/office/officeart/2005/8/layout/cycle4"/>
    <dgm:cxn modelId="{72289685-9E49-4486-82D2-D8A790B373BC}" type="presParOf" srcId="{43EAE6A7-9A1C-4448-95EB-D1158975EC75}" destId="{B4795A29-411E-4DAD-8EAA-C41EB8416EC2}" srcOrd="1" destOrd="0" presId="urn:microsoft.com/office/officeart/2005/8/layout/cycle4"/>
    <dgm:cxn modelId="{2CA67671-F6F8-49E8-B556-C6600C1DAED8}" type="presParOf" srcId="{43EAE6A7-9A1C-4448-95EB-D1158975EC75}" destId="{A375FC35-6D19-4588-BFB1-095918C3E133}" srcOrd="2" destOrd="0" presId="urn:microsoft.com/office/officeart/2005/8/layout/cycle4"/>
    <dgm:cxn modelId="{D8721C0B-1BBC-4B06-880F-CC9583B3342D}" type="presParOf" srcId="{43EAE6A7-9A1C-4448-95EB-D1158975EC75}" destId="{EBA2694D-E231-4C10-9954-C545E6B302BF}" srcOrd="3" destOrd="0" presId="urn:microsoft.com/office/officeart/2005/8/layout/cycle4"/>
    <dgm:cxn modelId="{7659F4FF-0397-405B-8DCD-413C2D25D566}" type="presParOf" srcId="{43EAE6A7-9A1C-4448-95EB-D1158975EC75}" destId="{42CDD646-6A03-40BE-890D-A160FF2A770C}" srcOrd="4" destOrd="0" presId="urn:microsoft.com/office/officeart/2005/8/layout/cycle4"/>
    <dgm:cxn modelId="{3509CBEB-122B-48C7-9E63-04D53E8262BE}" type="presParOf" srcId="{9C46F021-7378-4B90-8EA7-0F09F05764C5}" destId="{62545EB0-1074-446C-8DED-607AF4D04FDF}" srcOrd="2" destOrd="0" presId="urn:microsoft.com/office/officeart/2005/8/layout/cycle4"/>
    <dgm:cxn modelId="{05F58BF6-5A65-424D-A8CE-AC9DDE10CB94}" type="presParOf" srcId="{9C46F021-7378-4B90-8EA7-0F09F05764C5}" destId="{2AD91452-60BB-46EE-933D-765A180E25FC}"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187007-0AC5-4E86-A8C8-D44958F1305C}" type="doc">
      <dgm:prSet loTypeId="urn:microsoft.com/office/officeart/2005/8/layout/funnel1" loCatId="relationship" qsTypeId="urn:microsoft.com/office/officeart/2005/8/quickstyle/3d3" qsCatId="3D" csTypeId="urn:microsoft.com/office/officeart/2005/8/colors/colorful4" csCatId="colorful" phldr="1"/>
      <dgm:spPr/>
      <dgm:t>
        <a:bodyPr/>
        <a:lstStyle/>
        <a:p>
          <a:endParaRPr lang="es-EC"/>
        </a:p>
      </dgm:t>
    </dgm:pt>
    <dgm:pt modelId="{A88239F9-B4A7-46F8-B041-54E4AEE4A372}">
      <dgm:prSet phldrT="[Texto]" custT="1"/>
      <dgm:spPr/>
      <dgm:t>
        <a:bodyPr/>
        <a:lstStyle/>
        <a:p>
          <a:r>
            <a:rPr lang="es-EC" sz="1800" b="1" dirty="0"/>
            <a:t>LEGAL</a:t>
          </a:r>
        </a:p>
      </dgm:t>
    </dgm:pt>
    <dgm:pt modelId="{63D37A67-ACD5-4DD6-A407-0306C818A2AB}" type="parTrans" cxnId="{139EE4B5-9BFD-4529-9662-F657051DB4DC}">
      <dgm:prSet/>
      <dgm:spPr/>
      <dgm:t>
        <a:bodyPr/>
        <a:lstStyle/>
        <a:p>
          <a:endParaRPr lang="es-EC" sz="1200" b="1">
            <a:solidFill>
              <a:schemeClr val="tx1"/>
            </a:solidFill>
          </a:endParaRPr>
        </a:p>
      </dgm:t>
    </dgm:pt>
    <dgm:pt modelId="{A1D4AB2F-E3E5-4515-86E9-D89A5B484E36}" type="sibTrans" cxnId="{139EE4B5-9BFD-4529-9662-F657051DB4DC}">
      <dgm:prSet/>
      <dgm:spPr/>
      <dgm:t>
        <a:bodyPr/>
        <a:lstStyle/>
        <a:p>
          <a:endParaRPr lang="es-EC" sz="1200" b="1">
            <a:solidFill>
              <a:schemeClr val="tx1"/>
            </a:solidFill>
          </a:endParaRPr>
        </a:p>
      </dgm:t>
    </dgm:pt>
    <dgm:pt modelId="{E158D1C1-EBCA-4EEC-AA6B-37588A3D0535}">
      <dgm:prSet phldrT="[Texto]" custT="1"/>
      <dgm:spPr/>
      <dgm:t>
        <a:bodyPr/>
        <a:lstStyle/>
        <a:p>
          <a:r>
            <a:rPr lang="es-EC" sz="1600" b="1" dirty="0"/>
            <a:t>TÉCNICO</a:t>
          </a:r>
        </a:p>
      </dgm:t>
    </dgm:pt>
    <dgm:pt modelId="{353C62C0-2664-4641-B637-0712DC1107A5}" type="parTrans" cxnId="{61EF5A51-2147-4139-8F97-B0FEEEFE1D24}">
      <dgm:prSet/>
      <dgm:spPr/>
      <dgm:t>
        <a:bodyPr/>
        <a:lstStyle/>
        <a:p>
          <a:endParaRPr lang="es-EC" sz="1200" b="1">
            <a:solidFill>
              <a:schemeClr val="tx1"/>
            </a:solidFill>
          </a:endParaRPr>
        </a:p>
      </dgm:t>
    </dgm:pt>
    <dgm:pt modelId="{A1A74F4D-F5AA-4FB1-AB5C-F20508EC4F3D}" type="sibTrans" cxnId="{61EF5A51-2147-4139-8F97-B0FEEEFE1D24}">
      <dgm:prSet/>
      <dgm:spPr/>
      <dgm:t>
        <a:bodyPr/>
        <a:lstStyle/>
        <a:p>
          <a:endParaRPr lang="es-EC" sz="1200" b="1">
            <a:solidFill>
              <a:schemeClr val="tx1"/>
            </a:solidFill>
          </a:endParaRPr>
        </a:p>
      </dgm:t>
    </dgm:pt>
    <dgm:pt modelId="{3DCE3825-F48D-4CA1-B47F-D51C29714F0A}">
      <dgm:prSet phldrT="[Texto]" custT="1"/>
      <dgm:spPr/>
      <dgm:t>
        <a:bodyPr/>
        <a:lstStyle/>
        <a:p>
          <a:r>
            <a:rPr lang="es-EC" sz="1200" b="1" dirty="0"/>
            <a:t>PARTICIPACIÓN</a:t>
          </a:r>
        </a:p>
      </dgm:t>
    </dgm:pt>
    <dgm:pt modelId="{B56C7679-85E0-499F-8085-4D681E452610}" type="parTrans" cxnId="{B5FD3CC1-7B3F-466A-A2B7-48064C72EC92}">
      <dgm:prSet/>
      <dgm:spPr/>
      <dgm:t>
        <a:bodyPr/>
        <a:lstStyle/>
        <a:p>
          <a:endParaRPr lang="es-EC" sz="1200" b="1">
            <a:solidFill>
              <a:schemeClr val="tx1"/>
            </a:solidFill>
          </a:endParaRPr>
        </a:p>
      </dgm:t>
    </dgm:pt>
    <dgm:pt modelId="{8787EE22-FAE1-452E-97E7-9E0C8A30842D}" type="sibTrans" cxnId="{B5FD3CC1-7B3F-466A-A2B7-48064C72EC92}">
      <dgm:prSet/>
      <dgm:spPr/>
      <dgm:t>
        <a:bodyPr/>
        <a:lstStyle/>
        <a:p>
          <a:endParaRPr lang="es-EC" sz="1200" b="1">
            <a:solidFill>
              <a:schemeClr val="tx1"/>
            </a:solidFill>
          </a:endParaRPr>
        </a:p>
      </dgm:t>
    </dgm:pt>
    <dgm:pt modelId="{7BA4912E-4E84-4716-9AAD-D462CE30E933}">
      <dgm:prSet phldrT="[Texto]" custT="1"/>
      <dgm:spPr/>
      <dgm:t>
        <a:bodyPr/>
        <a:lstStyle/>
        <a:p>
          <a:r>
            <a:rPr lang="es-EC" sz="2400" b="1" dirty="0">
              <a:latin typeface="+mn-lt"/>
            </a:rPr>
            <a:t>Componentes</a:t>
          </a:r>
        </a:p>
      </dgm:t>
    </dgm:pt>
    <dgm:pt modelId="{8773D127-DF4D-45C3-80EA-FE80F76D9253}" type="parTrans" cxnId="{FCB45525-37C9-41ED-80C8-899788C812FD}">
      <dgm:prSet/>
      <dgm:spPr/>
      <dgm:t>
        <a:bodyPr/>
        <a:lstStyle/>
        <a:p>
          <a:endParaRPr lang="es-EC" sz="1200" b="1">
            <a:solidFill>
              <a:schemeClr val="tx1"/>
            </a:solidFill>
          </a:endParaRPr>
        </a:p>
      </dgm:t>
    </dgm:pt>
    <dgm:pt modelId="{7B503F2C-C542-4F49-B1EF-DA1A63041E4C}" type="sibTrans" cxnId="{FCB45525-37C9-41ED-80C8-899788C812FD}">
      <dgm:prSet/>
      <dgm:spPr/>
      <dgm:t>
        <a:bodyPr/>
        <a:lstStyle/>
        <a:p>
          <a:endParaRPr lang="es-EC" sz="1200" b="1">
            <a:solidFill>
              <a:schemeClr val="tx1"/>
            </a:solidFill>
          </a:endParaRPr>
        </a:p>
      </dgm:t>
    </dgm:pt>
    <dgm:pt modelId="{414EDECF-B519-465A-AA95-4BFCF02BEE90}" type="pres">
      <dgm:prSet presAssocID="{4B187007-0AC5-4E86-A8C8-D44958F1305C}" presName="Name0" presStyleCnt="0">
        <dgm:presLayoutVars>
          <dgm:chMax val="4"/>
          <dgm:resizeHandles val="exact"/>
        </dgm:presLayoutVars>
      </dgm:prSet>
      <dgm:spPr/>
    </dgm:pt>
    <dgm:pt modelId="{205E1831-3F3B-45C2-B4A1-1208C3C60863}" type="pres">
      <dgm:prSet presAssocID="{4B187007-0AC5-4E86-A8C8-D44958F1305C}" presName="ellipse" presStyleLbl="trBgShp" presStyleIdx="0" presStyleCnt="1" custLinFactY="94136" custLinFactNeighborX="11260" custLinFactNeighborY="100000"/>
      <dgm:spPr/>
    </dgm:pt>
    <dgm:pt modelId="{4F277AD2-894C-4F86-A66B-33BFD9D3F3F5}" type="pres">
      <dgm:prSet presAssocID="{4B187007-0AC5-4E86-A8C8-D44958F1305C}" presName="arrow1" presStyleLbl="fgShp" presStyleIdx="0" presStyleCnt="1" custLinFactNeighborX="52762" custLinFactNeighborY="-39048"/>
      <dgm:spPr/>
    </dgm:pt>
    <dgm:pt modelId="{5D14D27E-795E-4122-9D88-F2A896272697}" type="pres">
      <dgm:prSet presAssocID="{4B187007-0AC5-4E86-A8C8-D44958F1305C}" presName="rectangle" presStyleLbl="revTx" presStyleIdx="0" presStyleCnt="1" custLinFactNeighborX="8154" custLinFactNeighborY="19662">
        <dgm:presLayoutVars>
          <dgm:bulletEnabled val="1"/>
        </dgm:presLayoutVars>
      </dgm:prSet>
      <dgm:spPr/>
    </dgm:pt>
    <dgm:pt modelId="{DA90A496-5D93-4C33-95B1-41BD8FE3E872}" type="pres">
      <dgm:prSet presAssocID="{E158D1C1-EBCA-4EEC-AA6B-37588A3D0535}" presName="item1" presStyleLbl="node1" presStyleIdx="0" presStyleCnt="3" custScaleX="122159" custScaleY="107372" custLinFactNeighborX="92090" custLinFactNeighborY="-95273">
        <dgm:presLayoutVars>
          <dgm:bulletEnabled val="1"/>
        </dgm:presLayoutVars>
      </dgm:prSet>
      <dgm:spPr/>
    </dgm:pt>
    <dgm:pt modelId="{6CFB4C28-7D3E-40B2-A3F1-84447DDD1C95}" type="pres">
      <dgm:prSet presAssocID="{3DCE3825-F48D-4CA1-B47F-D51C29714F0A}" presName="item2" presStyleLbl="node1" presStyleIdx="1" presStyleCnt="3" custScaleX="127980" custScaleY="105354" custLinFactNeighborX="41070" custLinFactNeighborY="-20652">
        <dgm:presLayoutVars>
          <dgm:bulletEnabled val="1"/>
        </dgm:presLayoutVars>
      </dgm:prSet>
      <dgm:spPr/>
    </dgm:pt>
    <dgm:pt modelId="{F1C60A14-EC8C-4A17-9F44-C8ACFB9955E8}" type="pres">
      <dgm:prSet presAssocID="{7BA4912E-4E84-4716-9AAD-D462CE30E933}" presName="item3" presStyleLbl="node1" presStyleIdx="2" presStyleCnt="3" custScaleX="124161" custScaleY="119324" custLinFactNeighborX="-8528" custLinFactNeighborY="99619">
        <dgm:presLayoutVars>
          <dgm:bulletEnabled val="1"/>
        </dgm:presLayoutVars>
      </dgm:prSet>
      <dgm:spPr/>
    </dgm:pt>
    <dgm:pt modelId="{FBF94455-0863-47DC-9C12-1326185D8351}" type="pres">
      <dgm:prSet presAssocID="{4B187007-0AC5-4E86-A8C8-D44958F1305C}" presName="funnel" presStyleLbl="trAlignAcc1" presStyleIdx="0" presStyleCnt="1" custLinFactNeighborX="10609" custLinFactNeighborY="-1683"/>
      <dgm:spPr/>
    </dgm:pt>
  </dgm:ptLst>
  <dgm:cxnLst>
    <dgm:cxn modelId="{9F7D9317-34E2-4BC5-A1E9-06C9E0BD772E}" type="presOf" srcId="{4B187007-0AC5-4E86-A8C8-D44958F1305C}" destId="{414EDECF-B519-465A-AA95-4BFCF02BEE90}" srcOrd="0" destOrd="0" presId="urn:microsoft.com/office/officeart/2005/8/layout/funnel1"/>
    <dgm:cxn modelId="{FCB45525-37C9-41ED-80C8-899788C812FD}" srcId="{4B187007-0AC5-4E86-A8C8-D44958F1305C}" destId="{7BA4912E-4E84-4716-9AAD-D462CE30E933}" srcOrd="3" destOrd="0" parTransId="{8773D127-DF4D-45C3-80EA-FE80F76D9253}" sibTransId="{7B503F2C-C542-4F49-B1EF-DA1A63041E4C}"/>
    <dgm:cxn modelId="{93032427-EC26-4FFB-B03C-9E490798FA53}" type="presOf" srcId="{3DCE3825-F48D-4CA1-B47F-D51C29714F0A}" destId="{DA90A496-5D93-4C33-95B1-41BD8FE3E872}" srcOrd="0" destOrd="0" presId="urn:microsoft.com/office/officeart/2005/8/layout/funnel1"/>
    <dgm:cxn modelId="{61EF5A51-2147-4139-8F97-B0FEEEFE1D24}" srcId="{4B187007-0AC5-4E86-A8C8-D44958F1305C}" destId="{E158D1C1-EBCA-4EEC-AA6B-37588A3D0535}" srcOrd="1" destOrd="0" parTransId="{353C62C0-2664-4641-B637-0712DC1107A5}" sibTransId="{A1A74F4D-F5AA-4FB1-AB5C-F20508EC4F3D}"/>
    <dgm:cxn modelId="{FCFAE056-84C9-4F94-B91C-E3AA65B82BC4}" type="presOf" srcId="{E158D1C1-EBCA-4EEC-AA6B-37588A3D0535}" destId="{6CFB4C28-7D3E-40B2-A3F1-84447DDD1C95}" srcOrd="0" destOrd="0" presId="urn:microsoft.com/office/officeart/2005/8/layout/funnel1"/>
    <dgm:cxn modelId="{79D8A6A7-5103-4EED-AA27-60C87614380F}" type="presOf" srcId="{A88239F9-B4A7-46F8-B041-54E4AEE4A372}" destId="{F1C60A14-EC8C-4A17-9F44-C8ACFB9955E8}" srcOrd="0" destOrd="0" presId="urn:microsoft.com/office/officeart/2005/8/layout/funnel1"/>
    <dgm:cxn modelId="{139EE4B5-9BFD-4529-9662-F657051DB4DC}" srcId="{4B187007-0AC5-4E86-A8C8-D44958F1305C}" destId="{A88239F9-B4A7-46F8-B041-54E4AEE4A372}" srcOrd="0" destOrd="0" parTransId="{63D37A67-ACD5-4DD6-A407-0306C818A2AB}" sibTransId="{A1D4AB2F-E3E5-4515-86E9-D89A5B484E36}"/>
    <dgm:cxn modelId="{B5FD3CC1-7B3F-466A-A2B7-48064C72EC92}" srcId="{4B187007-0AC5-4E86-A8C8-D44958F1305C}" destId="{3DCE3825-F48D-4CA1-B47F-D51C29714F0A}" srcOrd="2" destOrd="0" parTransId="{B56C7679-85E0-499F-8085-4D681E452610}" sibTransId="{8787EE22-FAE1-452E-97E7-9E0C8A30842D}"/>
    <dgm:cxn modelId="{9A8D60DA-3ACD-45F5-9AA9-EF510F05B7F0}" type="presOf" srcId="{7BA4912E-4E84-4716-9AAD-D462CE30E933}" destId="{5D14D27E-795E-4122-9D88-F2A896272697}" srcOrd="0" destOrd="0" presId="urn:microsoft.com/office/officeart/2005/8/layout/funnel1"/>
    <dgm:cxn modelId="{C15FCA17-8AD9-4A15-81CF-17C9CBDB4D4B}" type="presParOf" srcId="{414EDECF-B519-465A-AA95-4BFCF02BEE90}" destId="{205E1831-3F3B-45C2-B4A1-1208C3C60863}" srcOrd="0" destOrd="0" presId="urn:microsoft.com/office/officeart/2005/8/layout/funnel1"/>
    <dgm:cxn modelId="{9F0C275A-67AC-4C60-8D8C-8F270FE96092}" type="presParOf" srcId="{414EDECF-B519-465A-AA95-4BFCF02BEE90}" destId="{4F277AD2-894C-4F86-A66B-33BFD9D3F3F5}" srcOrd="1" destOrd="0" presId="urn:microsoft.com/office/officeart/2005/8/layout/funnel1"/>
    <dgm:cxn modelId="{7AF7B5B3-AECF-47E5-A626-A479A2E46A56}" type="presParOf" srcId="{414EDECF-B519-465A-AA95-4BFCF02BEE90}" destId="{5D14D27E-795E-4122-9D88-F2A896272697}" srcOrd="2" destOrd="0" presId="urn:microsoft.com/office/officeart/2005/8/layout/funnel1"/>
    <dgm:cxn modelId="{B52D1FA2-B71B-432A-BBBD-6EED26D68A58}" type="presParOf" srcId="{414EDECF-B519-465A-AA95-4BFCF02BEE90}" destId="{DA90A496-5D93-4C33-95B1-41BD8FE3E872}" srcOrd="3" destOrd="0" presId="urn:microsoft.com/office/officeart/2005/8/layout/funnel1"/>
    <dgm:cxn modelId="{CFCC4240-2ACD-45CB-8DC7-8939DFC2D44F}" type="presParOf" srcId="{414EDECF-B519-465A-AA95-4BFCF02BEE90}" destId="{6CFB4C28-7D3E-40B2-A3F1-84447DDD1C95}" srcOrd="4" destOrd="0" presId="urn:microsoft.com/office/officeart/2005/8/layout/funnel1"/>
    <dgm:cxn modelId="{1B861A03-CB2C-49C6-BB53-888956DC5029}" type="presParOf" srcId="{414EDECF-B519-465A-AA95-4BFCF02BEE90}" destId="{F1C60A14-EC8C-4A17-9F44-C8ACFB9955E8}" srcOrd="5" destOrd="0" presId="urn:microsoft.com/office/officeart/2005/8/layout/funnel1"/>
    <dgm:cxn modelId="{2D6FDF1A-86FB-4A3C-8001-88EA4837C584}" type="presParOf" srcId="{414EDECF-B519-465A-AA95-4BFCF02BEE90}" destId="{FBF94455-0863-47DC-9C12-1326185D8351}"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344DCB-F00A-46F8-8538-75AA53C91EB7}"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s-EC"/>
        </a:p>
      </dgm:t>
    </dgm:pt>
    <dgm:pt modelId="{26671090-7ABC-45F9-B327-630707A9949A}">
      <dgm:prSet phldrT="[Texto]" custT="1"/>
      <dgm:spPr/>
      <dgm:t>
        <a:bodyPr/>
        <a:lstStyle/>
        <a:p>
          <a:endParaRPr lang="es-EC" sz="1800" dirty="0"/>
        </a:p>
      </dgm:t>
    </dgm:pt>
    <dgm:pt modelId="{D9BF5715-AAFA-4F14-BD87-26A1FBDF0A37}" type="parTrans" cxnId="{41D15D82-5352-4A80-99C3-A2A7C06CF07C}">
      <dgm:prSet/>
      <dgm:spPr/>
      <dgm:t>
        <a:bodyPr/>
        <a:lstStyle/>
        <a:p>
          <a:endParaRPr lang="es-EC"/>
        </a:p>
      </dgm:t>
    </dgm:pt>
    <dgm:pt modelId="{C1880BAF-E9EE-4873-93B8-50F64F60D7CE}" type="sibTrans" cxnId="{41D15D82-5352-4A80-99C3-A2A7C06CF07C}">
      <dgm:prSet/>
      <dgm:spPr/>
      <dgm:t>
        <a:bodyPr/>
        <a:lstStyle/>
        <a:p>
          <a:endParaRPr lang="es-EC"/>
        </a:p>
      </dgm:t>
    </dgm:pt>
    <dgm:pt modelId="{6B9E9E80-4A74-4525-AEF9-7E7402A20D46}">
      <dgm:prSet phldrT="[Texto]" custT="1"/>
      <dgm:spPr/>
      <dgm:t>
        <a:bodyPr/>
        <a:lstStyle/>
        <a:p>
          <a:r>
            <a:rPr lang="es-EC" sz="1600" b="1" dirty="0"/>
            <a:t>Administraciones Zonales</a:t>
          </a:r>
        </a:p>
      </dgm:t>
    </dgm:pt>
    <dgm:pt modelId="{111D3CC6-AE67-4283-8073-A50A57650CC9}" type="parTrans" cxnId="{43830216-EB6F-4313-95C6-E7AA121DF841}">
      <dgm:prSet/>
      <dgm:spPr/>
      <dgm:t>
        <a:bodyPr/>
        <a:lstStyle/>
        <a:p>
          <a:endParaRPr lang="es-EC"/>
        </a:p>
      </dgm:t>
    </dgm:pt>
    <dgm:pt modelId="{B02DFF6B-219B-4447-8A3D-B15968153854}" type="sibTrans" cxnId="{43830216-EB6F-4313-95C6-E7AA121DF841}">
      <dgm:prSet/>
      <dgm:spPr/>
      <dgm:t>
        <a:bodyPr/>
        <a:lstStyle/>
        <a:p>
          <a:endParaRPr lang="es-EC"/>
        </a:p>
      </dgm:t>
    </dgm:pt>
    <dgm:pt modelId="{26663232-4733-429B-B4AD-7AD03CD7A074}">
      <dgm:prSet custT="1"/>
      <dgm:spPr/>
      <dgm:t>
        <a:bodyPr/>
        <a:lstStyle/>
        <a:p>
          <a:r>
            <a:rPr lang="es-EC" sz="2000" dirty="0" err="1"/>
            <a:t>Vicealcadía</a:t>
          </a:r>
          <a:r>
            <a:rPr lang="es-EC" sz="2000" dirty="0"/>
            <a:t> </a:t>
          </a:r>
        </a:p>
      </dgm:t>
    </dgm:pt>
    <dgm:pt modelId="{0471DC44-4C73-4CCE-A675-644ADD99198F}" type="parTrans" cxnId="{5723C82A-C21E-4D90-BDA3-DC38E748FB74}">
      <dgm:prSet/>
      <dgm:spPr/>
      <dgm:t>
        <a:bodyPr/>
        <a:lstStyle/>
        <a:p>
          <a:endParaRPr lang="es-EC"/>
        </a:p>
      </dgm:t>
    </dgm:pt>
    <dgm:pt modelId="{692B3E5D-D7D9-4EC6-80EB-CB276F099F41}" type="sibTrans" cxnId="{5723C82A-C21E-4D90-BDA3-DC38E748FB74}">
      <dgm:prSet/>
      <dgm:spPr/>
      <dgm:t>
        <a:bodyPr/>
        <a:lstStyle/>
        <a:p>
          <a:endParaRPr lang="es-EC"/>
        </a:p>
      </dgm:t>
    </dgm:pt>
    <dgm:pt modelId="{8060C23B-A483-42E2-B717-8C27CC456BD6}" type="pres">
      <dgm:prSet presAssocID="{42344DCB-F00A-46F8-8538-75AA53C91EB7}" presName="Name0" presStyleCnt="0">
        <dgm:presLayoutVars>
          <dgm:chMax val="7"/>
          <dgm:chPref val="7"/>
          <dgm:dir/>
          <dgm:animLvl val="lvl"/>
        </dgm:presLayoutVars>
      </dgm:prSet>
      <dgm:spPr/>
    </dgm:pt>
    <dgm:pt modelId="{30BB76B9-099E-4E23-AFB8-EB06BA5CEA2C}" type="pres">
      <dgm:prSet presAssocID="{26663232-4733-429B-B4AD-7AD03CD7A074}" presName="Accent1" presStyleCnt="0"/>
      <dgm:spPr/>
    </dgm:pt>
    <dgm:pt modelId="{FE419D40-BD34-46DF-BAC2-B1B4929E41FB}" type="pres">
      <dgm:prSet presAssocID="{26663232-4733-429B-B4AD-7AD03CD7A074}" presName="Accent" presStyleLbl="node1" presStyleIdx="0" presStyleCnt="3" custLinFactNeighborX="-484" custLinFactNeighborY="0"/>
      <dgm:spPr/>
    </dgm:pt>
    <dgm:pt modelId="{DAE1D575-64B8-48B6-BD36-329D6C1A85C9}" type="pres">
      <dgm:prSet presAssocID="{26663232-4733-429B-B4AD-7AD03CD7A074}" presName="Parent1" presStyleLbl="revTx" presStyleIdx="0" presStyleCnt="3">
        <dgm:presLayoutVars>
          <dgm:chMax val="1"/>
          <dgm:chPref val="1"/>
          <dgm:bulletEnabled val="1"/>
        </dgm:presLayoutVars>
      </dgm:prSet>
      <dgm:spPr/>
    </dgm:pt>
    <dgm:pt modelId="{6E90DC9F-DC87-49A5-BAA2-15E1E37A1D4B}" type="pres">
      <dgm:prSet presAssocID="{26671090-7ABC-45F9-B327-630707A9949A}" presName="Accent2" presStyleCnt="0"/>
      <dgm:spPr/>
    </dgm:pt>
    <dgm:pt modelId="{9CB589F1-D864-4632-A1AA-F1A871E395AA}" type="pres">
      <dgm:prSet presAssocID="{26671090-7ABC-45F9-B327-630707A9949A}" presName="Accent" presStyleLbl="node1" presStyleIdx="1" presStyleCnt="3"/>
      <dgm:spPr/>
    </dgm:pt>
    <dgm:pt modelId="{D66773C0-3276-46A4-AFE2-E7330E0BDD59}" type="pres">
      <dgm:prSet presAssocID="{26671090-7ABC-45F9-B327-630707A9949A}" presName="Parent2" presStyleLbl="revTx" presStyleIdx="1" presStyleCnt="3">
        <dgm:presLayoutVars>
          <dgm:chMax val="1"/>
          <dgm:chPref val="1"/>
          <dgm:bulletEnabled val="1"/>
        </dgm:presLayoutVars>
      </dgm:prSet>
      <dgm:spPr/>
    </dgm:pt>
    <dgm:pt modelId="{FCBAB165-28DA-481F-9A0A-3318B3F59EDA}" type="pres">
      <dgm:prSet presAssocID="{6B9E9E80-4A74-4525-AEF9-7E7402A20D46}" presName="Accent3" presStyleCnt="0"/>
      <dgm:spPr/>
    </dgm:pt>
    <dgm:pt modelId="{1C185E06-A03B-4690-A0E7-3114EA3D2306}" type="pres">
      <dgm:prSet presAssocID="{6B9E9E80-4A74-4525-AEF9-7E7402A20D46}" presName="Accent" presStyleLbl="node1" presStyleIdx="2" presStyleCnt="3"/>
      <dgm:spPr/>
    </dgm:pt>
    <dgm:pt modelId="{59D960EF-E782-4E94-B2E1-A2887DA80AA3}" type="pres">
      <dgm:prSet presAssocID="{6B9E9E80-4A74-4525-AEF9-7E7402A20D46}" presName="Parent3" presStyleLbl="revTx" presStyleIdx="2" presStyleCnt="3">
        <dgm:presLayoutVars>
          <dgm:chMax val="1"/>
          <dgm:chPref val="1"/>
          <dgm:bulletEnabled val="1"/>
        </dgm:presLayoutVars>
      </dgm:prSet>
      <dgm:spPr/>
    </dgm:pt>
  </dgm:ptLst>
  <dgm:cxnLst>
    <dgm:cxn modelId="{43830216-EB6F-4313-95C6-E7AA121DF841}" srcId="{42344DCB-F00A-46F8-8538-75AA53C91EB7}" destId="{6B9E9E80-4A74-4525-AEF9-7E7402A20D46}" srcOrd="2" destOrd="0" parTransId="{111D3CC6-AE67-4283-8073-A50A57650CC9}" sibTransId="{B02DFF6B-219B-4447-8A3D-B15968153854}"/>
    <dgm:cxn modelId="{48319229-B9F2-409B-A99C-22F982165528}" type="presOf" srcId="{26663232-4733-429B-B4AD-7AD03CD7A074}" destId="{DAE1D575-64B8-48B6-BD36-329D6C1A85C9}" srcOrd="0" destOrd="0" presId="urn:microsoft.com/office/officeart/2009/layout/CircleArrowProcess"/>
    <dgm:cxn modelId="{5723C82A-C21E-4D90-BDA3-DC38E748FB74}" srcId="{42344DCB-F00A-46F8-8538-75AA53C91EB7}" destId="{26663232-4733-429B-B4AD-7AD03CD7A074}" srcOrd="0" destOrd="0" parTransId="{0471DC44-4C73-4CCE-A675-644ADD99198F}" sibTransId="{692B3E5D-D7D9-4EC6-80EB-CB276F099F41}"/>
    <dgm:cxn modelId="{D5F67C2D-E7B8-4F20-9436-FA75B6ADDBB2}" type="presOf" srcId="{42344DCB-F00A-46F8-8538-75AA53C91EB7}" destId="{8060C23B-A483-42E2-B717-8C27CC456BD6}" srcOrd="0" destOrd="0" presId="urn:microsoft.com/office/officeart/2009/layout/CircleArrowProcess"/>
    <dgm:cxn modelId="{41D15D82-5352-4A80-99C3-A2A7C06CF07C}" srcId="{42344DCB-F00A-46F8-8538-75AA53C91EB7}" destId="{26671090-7ABC-45F9-B327-630707A9949A}" srcOrd="1" destOrd="0" parTransId="{D9BF5715-AAFA-4F14-BD87-26A1FBDF0A37}" sibTransId="{C1880BAF-E9EE-4873-93B8-50F64F60D7CE}"/>
    <dgm:cxn modelId="{C86D3FD9-F4AF-405E-AE72-8769AFAAFF56}" type="presOf" srcId="{26671090-7ABC-45F9-B327-630707A9949A}" destId="{D66773C0-3276-46A4-AFE2-E7330E0BDD59}" srcOrd="0" destOrd="0" presId="urn:microsoft.com/office/officeart/2009/layout/CircleArrowProcess"/>
    <dgm:cxn modelId="{86A38FE3-B72F-405D-87D1-F847D2C8AA47}" type="presOf" srcId="{6B9E9E80-4A74-4525-AEF9-7E7402A20D46}" destId="{59D960EF-E782-4E94-B2E1-A2887DA80AA3}" srcOrd="0" destOrd="0" presId="urn:microsoft.com/office/officeart/2009/layout/CircleArrowProcess"/>
    <dgm:cxn modelId="{8813EE53-5D4B-4093-BEFC-06E2F077D510}" type="presParOf" srcId="{8060C23B-A483-42E2-B717-8C27CC456BD6}" destId="{30BB76B9-099E-4E23-AFB8-EB06BA5CEA2C}" srcOrd="0" destOrd="0" presId="urn:microsoft.com/office/officeart/2009/layout/CircleArrowProcess"/>
    <dgm:cxn modelId="{8AE90753-E1E8-45BA-98AF-E61359A1B1F1}" type="presParOf" srcId="{30BB76B9-099E-4E23-AFB8-EB06BA5CEA2C}" destId="{FE419D40-BD34-46DF-BAC2-B1B4929E41FB}" srcOrd="0" destOrd="0" presId="urn:microsoft.com/office/officeart/2009/layout/CircleArrowProcess"/>
    <dgm:cxn modelId="{C9C4F05E-2066-4C1F-9FDD-D7C771AC5DB4}" type="presParOf" srcId="{8060C23B-A483-42E2-B717-8C27CC456BD6}" destId="{DAE1D575-64B8-48B6-BD36-329D6C1A85C9}" srcOrd="1" destOrd="0" presId="urn:microsoft.com/office/officeart/2009/layout/CircleArrowProcess"/>
    <dgm:cxn modelId="{E5CC364A-7844-48E5-9128-2C8049A3FC3F}" type="presParOf" srcId="{8060C23B-A483-42E2-B717-8C27CC456BD6}" destId="{6E90DC9F-DC87-49A5-BAA2-15E1E37A1D4B}" srcOrd="2" destOrd="0" presId="urn:microsoft.com/office/officeart/2009/layout/CircleArrowProcess"/>
    <dgm:cxn modelId="{1BA2DF84-1AEF-4C46-82C9-C984DA59A73D}" type="presParOf" srcId="{6E90DC9F-DC87-49A5-BAA2-15E1E37A1D4B}" destId="{9CB589F1-D864-4632-A1AA-F1A871E395AA}" srcOrd="0" destOrd="0" presId="urn:microsoft.com/office/officeart/2009/layout/CircleArrowProcess"/>
    <dgm:cxn modelId="{7C8C3D9B-F6D4-4000-B89A-42D5B662D471}" type="presParOf" srcId="{8060C23B-A483-42E2-B717-8C27CC456BD6}" destId="{D66773C0-3276-46A4-AFE2-E7330E0BDD59}" srcOrd="3" destOrd="0" presId="urn:microsoft.com/office/officeart/2009/layout/CircleArrowProcess"/>
    <dgm:cxn modelId="{7F6462AA-255A-4E8F-94D4-5552A97E6CD3}" type="presParOf" srcId="{8060C23B-A483-42E2-B717-8C27CC456BD6}" destId="{FCBAB165-28DA-481F-9A0A-3318B3F59EDA}" srcOrd="4" destOrd="0" presId="urn:microsoft.com/office/officeart/2009/layout/CircleArrowProcess"/>
    <dgm:cxn modelId="{48D49CCF-0401-438F-8605-7C70AC188F54}" type="presParOf" srcId="{FCBAB165-28DA-481F-9A0A-3318B3F59EDA}" destId="{1C185E06-A03B-4690-A0E7-3114EA3D2306}" srcOrd="0" destOrd="0" presId="urn:microsoft.com/office/officeart/2009/layout/CircleArrowProcess"/>
    <dgm:cxn modelId="{B0F2F488-BD99-4B0E-97F5-0C8CDF0D4C7B}" type="presParOf" srcId="{8060C23B-A483-42E2-B717-8C27CC456BD6}" destId="{59D960EF-E782-4E94-B2E1-A2887DA80AA3}" srcOrd="5" destOrd="0" presId="urn:microsoft.com/office/officeart/2009/layout/CircleArrow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2BC767-2C15-4606-A064-FBA0D7282DC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C"/>
        </a:p>
      </dgm:t>
    </dgm:pt>
    <dgm:pt modelId="{ED6F8CB7-8749-4D53-86BF-B3F8B5B14E76}">
      <dgm:prSet custT="1"/>
      <dgm:spPr/>
      <dgm:t>
        <a:bodyPr/>
        <a:lstStyle/>
        <a:p>
          <a:pPr algn="ctr" rtl="0"/>
          <a:r>
            <a:rPr lang="es-ES" sz="1600" b="1" dirty="0"/>
            <a:t>Direcciones de Territorio</a:t>
          </a:r>
          <a:endParaRPr lang="es-EC" sz="1600" dirty="0"/>
        </a:p>
      </dgm:t>
    </dgm:pt>
    <dgm:pt modelId="{EC8094C9-4F27-4527-AB4F-36BEEBAB7914}" type="parTrans" cxnId="{2EEBA653-7157-4A6F-8C72-D40ECDED23A1}">
      <dgm:prSet/>
      <dgm:spPr/>
      <dgm:t>
        <a:bodyPr/>
        <a:lstStyle/>
        <a:p>
          <a:endParaRPr lang="es-EC" sz="1600"/>
        </a:p>
      </dgm:t>
    </dgm:pt>
    <dgm:pt modelId="{7AD08336-5E65-42C4-8C9B-3B1A76E6CC1D}" type="sibTrans" cxnId="{2EEBA653-7157-4A6F-8C72-D40ECDED23A1}">
      <dgm:prSet/>
      <dgm:spPr/>
      <dgm:t>
        <a:bodyPr/>
        <a:lstStyle/>
        <a:p>
          <a:endParaRPr lang="es-EC" sz="1600"/>
        </a:p>
      </dgm:t>
    </dgm:pt>
    <dgm:pt modelId="{113603E5-6543-4D13-9012-B123C8937A4E}">
      <dgm:prSet custT="1"/>
      <dgm:spPr/>
      <dgm:t>
        <a:bodyPr/>
        <a:lstStyle/>
        <a:p>
          <a:pPr algn="ctr" rtl="0"/>
          <a:r>
            <a:rPr lang="es-ES" sz="1600" b="1" dirty="0"/>
            <a:t>Direcciones de Participación ciudadana</a:t>
          </a:r>
        </a:p>
      </dgm:t>
    </dgm:pt>
    <dgm:pt modelId="{405CF182-B4D1-4AFD-BD1D-F7A483152722}" type="parTrans" cxnId="{06899E65-A969-412A-ADA2-4956FE3D753C}">
      <dgm:prSet/>
      <dgm:spPr/>
      <dgm:t>
        <a:bodyPr/>
        <a:lstStyle/>
        <a:p>
          <a:endParaRPr lang="es-ES" sz="1600"/>
        </a:p>
      </dgm:t>
    </dgm:pt>
    <dgm:pt modelId="{9E6E2305-DE59-453A-BE49-D0F1B4C92B0A}" type="sibTrans" cxnId="{06899E65-A969-412A-ADA2-4956FE3D753C}">
      <dgm:prSet/>
      <dgm:spPr/>
      <dgm:t>
        <a:bodyPr/>
        <a:lstStyle/>
        <a:p>
          <a:endParaRPr lang="es-ES" sz="1600"/>
        </a:p>
      </dgm:t>
    </dgm:pt>
    <dgm:pt modelId="{72BBD8D3-3E52-456D-B458-A359B0CEA492}" type="pres">
      <dgm:prSet presAssocID="{862BC767-2C15-4606-A064-FBA0D7282DC2}" presName="linear" presStyleCnt="0">
        <dgm:presLayoutVars>
          <dgm:animLvl val="lvl"/>
          <dgm:resizeHandles val="exact"/>
        </dgm:presLayoutVars>
      </dgm:prSet>
      <dgm:spPr/>
    </dgm:pt>
    <dgm:pt modelId="{CB11FB7C-AB61-43E7-9420-26A2AD9A2397}" type="pres">
      <dgm:prSet presAssocID="{ED6F8CB7-8749-4D53-86BF-B3F8B5B14E76}" presName="parentText" presStyleLbl="node1" presStyleIdx="0" presStyleCnt="2" custScaleY="103212" custLinFactY="-16726" custLinFactNeighborX="-45460" custLinFactNeighborY="-100000">
        <dgm:presLayoutVars>
          <dgm:chMax val="0"/>
          <dgm:bulletEnabled val="1"/>
        </dgm:presLayoutVars>
      </dgm:prSet>
      <dgm:spPr/>
    </dgm:pt>
    <dgm:pt modelId="{2DA3AC90-4988-42C7-A7B2-DC5B54C8CAEE}" type="pres">
      <dgm:prSet presAssocID="{7AD08336-5E65-42C4-8C9B-3B1A76E6CC1D}" presName="spacer" presStyleCnt="0"/>
      <dgm:spPr/>
    </dgm:pt>
    <dgm:pt modelId="{80A459AC-0D5A-4529-9D2F-A54BEE444BFA}" type="pres">
      <dgm:prSet presAssocID="{113603E5-6543-4D13-9012-B123C8937A4E}" presName="parentText" presStyleLbl="node1" presStyleIdx="1" presStyleCnt="2" custLinFactY="9616" custLinFactNeighborX="-64797" custLinFactNeighborY="100000">
        <dgm:presLayoutVars>
          <dgm:chMax val="0"/>
          <dgm:bulletEnabled val="1"/>
        </dgm:presLayoutVars>
      </dgm:prSet>
      <dgm:spPr/>
    </dgm:pt>
  </dgm:ptLst>
  <dgm:cxnLst>
    <dgm:cxn modelId="{06899E65-A969-412A-ADA2-4956FE3D753C}" srcId="{862BC767-2C15-4606-A064-FBA0D7282DC2}" destId="{113603E5-6543-4D13-9012-B123C8937A4E}" srcOrd="1" destOrd="0" parTransId="{405CF182-B4D1-4AFD-BD1D-F7A483152722}" sibTransId="{9E6E2305-DE59-453A-BE49-D0F1B4C92B0A}"/>
    <dgm:cxn modelId="{A89E986A-9336-4587-976C-575D271E40B6}" type="presOf" srcId="{ED6F8CB7-8749-4D53-86BF-B3F8B5B14E76}" destId="{CB11FB7C-AB61-43E7-9420-26A2AD9A2397}" srcOrd="0" destOrd="0" presId="urn:microsoft.com/office/officeart/2005/8/layout/vList2"/>
    <dgm:cxn modelId="{2EEBA653-7157-4A6F-8C72-D40ECDED23A1}" srcId="{862BC767-2C15-4606-A064-FBA0D7282DC2}" destId="{ED6F8CB7-8749-4D53-86BF-B3F8B5B14E76}" srcOrd="0" destOrd="0" parTransId="{EC8094C9-4F27-4527-AB4F-36BEEBAB7914}" sibTransId="{7AD08336-5E65-42C4-8C9B-3B1A76E6CC1D}"/>
    <dgm:cxn modelId="{A4D4E3B7-99C9-4F34-9885-989F0E52B97D}" type="presOf" srcId="{862BC767-2C15-4606-A064-FBA0D7282DC2}" destId="{72BBD8D3-3E52-456D-B458-A359B0CEA492}" srcOrd="0" destOrd="0" presId="urn:microsoft.com/office/officeart/2005/8/layout/vList2"/>
    <dgm:cxn modelId="{C96E86C2-B86E-48C1-8F5F-387837889F4C}" type="presOf" srcId="{113603E5-6543-4D13-9012-B123C8937A4E}" destId="{80A459AC-0D5A-4529-9D2F-A54BEE444BFA}" srcOrd="0" destOrd="0" presId="urn:microsoft.com/office/officeart/2005/8/layout/vList2"/>
    <dgm:cxn modelId="{81CAF6E9-A6C4-4AF5-B89E-EC0711D6B5A3}" type="presParOf" srcId="{72BBD8D3-3E52-456D-B458-A359B0CEA492}" destId="{CB11FB7C-AB61-43E7-9420-26A2AD9A2397}" srcOrd="0" destOrd="0" presId="urn:microsoft.com/office/officeart/2005/8/layout/vList2"/>
    <dgm:cxn modelId="{52939AD8-3FD6-4372-AD16-777DEE0848A8}" type="presParOf" srcId="{72BBD8D3-3E52-456D-B458-A359B0CEA492}" destId="{2DA3AC90-4988-42C7-A7B2-DC5B54C8CAEE}" srcOrd="1" destOrd="0" presId="urn:microsoft.com/office/officeart/2005/8/layout/vList2"/>
    <dgm:cxn modelId="{07CCBF11-7E18-42B7-B572-CB92F35FFAF8}" type="presParOf" srcId="{72BBD8D3-3E52-456D-B458-A359B0CEA492}" destId="{80A459AC-0D5A-4529-9D2F-A54BEE444BFA}"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2BC767-2C15-4606-A064-FBA0D7282DC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C"/>
        </a:p>
      </dgm:t>
    </dgm:pt>
    <dgm:pt modelId="{ED6F8CB7-8749-4D53-86BF-B3F8B5B14E76}">
      <dgm:prSet custT="1"/>
      <dgm:spPr/>
      <dgm:t>
        <a:bodyPr/>
        <a:lstStyle/>
        <a:p>
          <a:pPr algn="ctr" rtl="0"/>
          <a:r>
            <a:rPr lang="es-EC" sz="1600" dirty="0"/>
            <a:t>Informe Técnico</a:t>
          </a:r>
        </a:p>
      </dgm:t>
    </dgm:pt>
    <dgm:pt modelId="{EC8094C9-4F27-4527-AB4F-36BEEBAB7914}" type="parTrans" cxnId="{2EEBA653-7157-4A6F-8C72-D40ECDED23A1}">
      <dgm:prSet/>
      <dgm:spPr/>
      <dgm:t>
        <a:bodyPr/>
        <a:lstStyle/>
        <a:p>
          <a:endParaRPr lang="es-EC" sz="1600"/>
        </a:p>
      </dgm:t>
    </dgm:pt>
    <dgm:pt modelId="{7AD08336-5E65-42C4-8C9B-3B1A76E6CC1D}" type="sibTrans" cxnId="{2EEBA653-7157-4A6F-8C72-D40ECDED23A1}">
      <dgm:prSet/>
      <dgm:spPr/>
      <dgm:t>
        <a:bodyPr/>
        <a:lstStyle/>
        <a:p>
          <a:endParaRPr lang="es-EC" sz="1600"/>
        </a:p>
      </dgm:t>
    </dgm:pt>
    <dgm:pt modelId="{113603E5-6543-4D13-9012-B123C8937A4E}">
      <dgm:prSet custT="1"/>
      <dgm:spPr/>
      <dgm:t>
        <a:bodyPr/>
        <a:lstStyle/>
        <a:p>
          <a:pPr algn="ctr" rtl="0"/>
          <a:r>
            <a:rPr lang="es-ES" sz="1600" b="1" dirty="0"/>
            <a:t>Informe de Participación </a:t>
          </a:r>
        </a:p>
      </dgm:t>
    </dgm:pt>
    <dgm:pt modelId="{405CF182-B4D1-4AFD-BD1D-F7A483152722}" type="parTrans" cxnId="{06899E65-A969-412A-ADA2-4956FE3D753C}">
      <dgm:prSet/>
      <dgm:spPr/>
      <dgm:t>
        <a:bodyPr/>
        <a:lstStyle/>
        <a:p>
          <a:endParaRPr lang="es-ES" sz="1600"/>
        </a:p>
      </dgm:t>
    </dgm:pt>
    <dgm:pt modelId="{9E6E2305-DE59-453A-BE49-D0F1B4C92B0A}" type="sibTrans" cxnId="{06899E65-A969-412A-ADA2-4956FE3D753C}">
      <dgm:prSet/>
      <dgm:spPr/>
      <dgm:t>
        <a:bodyPr/>
        <a:lstStyle/>
        <a:p>
          <a:endParaRPr lang="es-ES" sz="1600"/>
        </a:p>
      </dgm:t>
    </dgm:pt>
    <dgm:pt modelId="{72BBD8D3-3E52-456D-B458-A359B0CEA492}" type="pres">
      <dgm:prSet presAssocID="{862BC767-2C15-4606-A064-FBA0D7282DC2}" presName="linear" presStyleCnt="0">
        <dgm:presLayoutVars>
          <dgm:animLvl val="lvl"/>
          <dgm:resizeHandles val="exact"/>
        </dgm:presLayoutVars>
      </dgm:prSet>
      <dgm:spPr/>
    </dgm:pt>
    <dgm:pt modelId="{CB11FB7C-AB61-43E7-9420-26A2AD9A2397}" type="pres">
      <dgm:prSet presAssocID="{ED6F8CB7-8749-4D53-86BF-B3F8B5B14E76}" presName="parentText" presStyleLbl="node1" presStyleIdx="0" presStyleCnt="2" custScaleY="103212" custLinFactY="-16726" custLinFactNeighborX="-45460" custLinFactNeighborY="-100000">
        <dgm:presLayoutVars>
          <dgm:chMax val="0"/>
          <dgm:bulletEnabled val="1"/>
        </dgm:presLayoutVars>
      </dgm:prSet>
      <dgm:spPr/>
    </dgm:pt>
    <dgm:pt modelId="{2DA3AC90-4988-42C7-A7B2-DC5B54C8CAEE}" type="pres">
      <dgm:prSet presAssocID="{7AD08336-5E65-42C4-8C9B-3B1A76E6CC1D}" presName="spacer" presStyleCnt="0"/>
      <dgm:spPr/>
    </dgm:pt>
    <dgm:pt modelId="{80A459AC-0D5A-4529-9D2F-A54BEE444BFA}" type="pres">
      <dgm:prSet presAssocID="{113603E5-6543-4D13-9012-B123C8937A4E}" presName="parentText" presStyleLbl="node1" presStyleIdx="1" presStyleCnt="2" custLinFactY="9616" custLinFactNeighborX="-64797" custLinFactNeighborY="100000">
        <dgm:presLayoutVars>
          <dgm:chMax val="0"/>
          <dgm:bulletEnabled val="1"/>
        </dgm:presLayoutVars>
      </dgm:prSet>
      <dgm:spPr/>
    </dgm:pt>
  </dgm:ptLst>
  <dgm:cxnLst>
    <dgm:cxn modelId="{06899E65-A969-412A-ADA2-4956FE3D753C}" srcId="{862BC767-2C15-4606-A064-FBA0D7282DC2}" destId="{113603E5-6543-4D13-9012-B123C8937A4E}" srcOrd="1" destOrd="0" parTransId="{405CF182-B4D1-4AFD-BD1D-F7A483152722}" sibTransId="{9E6E2305-DE59-453A-BE49-D0F1B4C92B0A}"/>
    <dgm:cxn modelId="{A89E986A-9336-4587-976C-575D271E40B6}" type="presOf" srcId="{ED6F8CB7-8749-4D53-86BF-B3F8B5B14E76}" destId="{CB11FB7C-AB61-43E7-9420-26A2AD9A2397}" srcOrd="0" destOrd="0" presId="urn:microsoft.com/office/officeart/2005/8/layout/vList2"/>
    <dgm:cxn modelId="{2EEBA653-7157-4A6F-8C72-D40ECDED23A1}" srcId="{862BC767-2C15-4606-A064-FBA0D7282DC2}" destId="{ED6F8CB7-8749-4D53-86BF-B3F8B5B14E76}" srcOrd="0" destOrd="0" parTransId="{EC8094C9-4F27-4527-AB4F-36BEEBAB7914}" sibTransId="{7AD08336-5E65-42C4-8C9B-3B1A76E6CC1D}"/>
    <dgm:cxn modelId="{A4D4E3B7-99C9-4F34-9885-989F0E52B97D}" type="presOf" srcId="{862BC767-2C15-4606-A064-FBA0D7282DC2}" destId="{72BBD8D3-3E52-456D-B458-A359B0CEA492}" srcOrd="0" destOrd="0" presId="urn:microsoft.com/office/officeart/2005/8/layout/vList2"/>
    <dgm:cxn modelId="{C96E86C2-B86E-48C1-8F5F-387837889F4C}" type="presOf" srcId="{113603E5-6543-4D13-9012-B123C8937A4E}" destId="{80A459AC-0D5A-4529-9D2F-A54BEE444BFA}" srcOrd="0" destOrd="0" presId="urn:microsoft.com/office/officeart/2005/8/layout/vList2"/>
    <dgm:cxn modelId="{81CAF6E9-A6C4-4AF5-B89E-EC0711D6B5A3}" type="presParOf" srcId="{72BBD8D3-3E52-456D-B458-A359B0CEA492}" destId="{CB11FB7C-AB61-43E7-9420-26A2AD9A2397}" srcOrd="0" destOrd="0" presId="urn:microsoft.com/office/officeart/2005/8/layout/vList2"/>
    <dgm:cxn modelId="{52939AD8-3FD6-4372-AD16-777DEE0848A8}" type="presParOf" srcId="{72BBD8D3-3E52-456D-B458-A359B0CEA492}" destId="{2DA3AC90-4988-42C7-A7B2-DC5B54C8CAEE}" srcOrd="1" destOrd="0" presId="urn:microsoft.com/office/officeart/2005/8/layout/vList2"/>
    <dgm:cxn modelId="{07CCBF11-7E18-42B7-B572-CB92F35FFAF8}" type="presParOf" srcId="{72BBD8D3-3E52-456D-B458-A359B0CEA492}" destId="{80A459AC-0D5A-4529-9D2F-A54BEE444BFA}" srcOrd="2"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8ADDD0-0AC8-494C-B8CD-D01384508BF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MX"/>
        </a:p>
      </dgm:t>
    </dgm:pt>
    <dgm:pt modelId="{C491B253-19CF-4567-896A-6A8F50F1222A}">
      <dgm:prSet phldrT="[Texto]"/>
      <dgm:spPr/>
      <dgm:t>
        <a:bodyPr/>
        <a:lstStyle/>
        <a:p>
          <a:pPr>
            <a:buFont typeface="+mj-lt"/>
            <a:buAutoNum type="arabicPeriod"/>
          </a:pPr>
          <a:r>
            <a:rPr lang="es-EC" dirty="0"/>
            <a:t>Recopilar información geográfica, histórica, legal e información secundaria referente a los barrios y sectores del Distrito Metropolitano de Quito.</a:t>
          </a:r>
          <a:endParaRPr lang="es-MX" dirty="0"/>
        </a:p>
      </dgm:t>
    </dgm:pt>
    <dgm:pt modelId="{D0F3C329-FBFB-48E0-BF35-9AC8D6716B64}" type="parTrans" cxnId="{3550F595-434E-408C-A623-4FDBF78341BD}">
      <dgm:prSet/>
      <dgm:spPr/>
      <dgm:t>
        <a:bodyPr/>
        <a:lstStyle/>
        <a:p>
          <a:endParaRPr lang="es-MX"/>
        </a:p>
      </dgm:t>
    </dgm:pt>
    <dgm:pt modelId="{AEE4B9EA-BF26-4CC3-A90B-E4DA8097F083}" type="sibTrans" cxnId="{3550F595-434E-408C-A623-4FDBF78341BD}">
      <dgm:prSet/>
      <dgm:spPr/>
      <dgm:t>
        <a:bodyPr/>
        <a:lstStyle/>
        <a:p>
          <a:endParaRPr lang="es-MX"/>
        </a:p>
      </dgm:t>
    </dgm:pt>
    <dgm:pt modelId="{70B38214-FC64-426C-A202-CC9CDE52ED1F}">
      <dgm:prSet phldrT="[Texto]"/>
      <dgm:spPr/>
      <dgm:t>
        <a:bodyPr/>
        <a:lstStyle/>
        <a:p>
          <a:pPr>
            <a:buFont typeface="+mj-lt"/>
            <a:buAutoNum type="arabicPeriod"/>
          </a:pPr>
          <a:r>
            <a:rPr lang="es-EC" dirty="0"/>
            <a:t>Establecer la metodología general y específica para cada una de las administraciones zonales de acuerdo a su realidad técnica y operativa.</a:t>
          </a:r>
          <a:endParaRPr lang="es-MX" dirty="0"/>
        </a:p>
      </dgm:t>
    </dgm:pt>
    <dgm:pt modelId="{3EB8784A-9E1A-44E4-86DC-3AF766D1C6F9}" type="parTrans" cxnId="{318CB4A8-A40B-4FA6-84AE-DE39885DD310}">
      <dgm:prSet/>
      <dgm:spPr/>
      <dgm:t>
        <a:bodyPr/>
        <a:lstStyle/>
        <a:p>
          <a:endParaRPr lang="es-MX"/>
        </a:p>
      </dgm:t>
    </dgm:pt>
    <dgm:pt modelId="{35AFBD64-298F-433E-941A-726005D3111D}" type="sibTrans" cxnId="{318CB4A8-A40B-4FA6-84AE-DE39885DD310}">
      <dgm:prSet/>
      <dgm:spPr/>
      <dgm:t>
        <a:bodyPr/>
        <a:lstStyle/>
        <a:p>
          <a:endParaRPr lang="es-MX"/>
        </a:p>
      </dgm:t>
    </dgm:pt>
    <dgm:pt modelId="{50D5BFB5-B066-4914-8008-AB076D10E0E6}">
      <dgm:prSet phldrT="[Texto]"/>
      <dgm:spPr/>
      <dgm:t>
        <a:bodyPr/>
        <a:lstStyle/>
        <a:p>
          <a:r>
            <a:rPr lang="es-EC" dirty="0"/>
            <a:t>Delimitar, actualizar y validar los límites de barrios y sectores del DMQ </a:t>
          </a:r>
          <a:endParaRPr lang="es-MX" dirty="0"/>
        </a:p>
      </dgm:t>
    </dgm:pt>
    <dgm:pt modelId="{B16D2333-45D1-4EEB-AC4D-18C6569B73C0}" type="parTrans" cxnId="{5FA810A6-6E54-4B12-AB0A-2FAAB45D1A87}">
      <dgm:prSet/>
      <dgm:spPr/>
      <dgm:t>
        <a:bodyPr/>
        <a:lstStyle/>
        <a:p>
          <a:endParaRPr lang="es-MX"/>
        </a:p>
      </dgm:t>
    </dgm:pt>
    <dgm:pt modelId="{E8A0C839-2272-4E04-A855-5EEF5E344A50}" type="sibTrans" cxnId="{5FA810A6-6E54-4B12-AB0A-2FAAB45D1A87}">
      <dgm:prSet/>
      <dgm:spPr/>
      <dgm:t>
        <a:bodyPr/>
        <a:lstStyle/>
        <a:p>
          <a:endParaRPr lang="es-MX"/>
        </a:p>
      </dgm:t>
    </dgm:pt>
    <dgm:pt modelId="{FAD30BF5-463A-4E21-9836-F4A8D5EAED12}">
      <dgm:prSet phldrT="[Texto]"/>
      <dgm:spPr/>
      <dgm:t>
        <a:bodyPr/>
        <a:lstStyle/>
        <a:p>
          <a:r>
            <a:rPr lang="es-ES" dirty="0"/>
            <a:t>Presentar los resultado obtenidos.</a:t>
          </a:r>
          <a:endParaRPr lang="es-MX" dirty="0"/>
        </a:p>
      </dgm:t>
    </dgm:pt>
    <dgm:pt modelId="{21B568E9-CBCE-4D1F-A511-9C81B990F33D}" type="parTrans" cxnId="{9763AE67-AF77-4231-B3F3-D43C2C24D049}">
      <dgm:prSet/>
      <dgm:spPr/>
      <dgm:t>
        <a:bodyPr/>
        <a:lstStyle/>
        <a:p>
          <a:endParaRPr lang="es-MX"/>
        </a:p>
      </dgm:t>
    </dgm:pt>
    <dgm:pt modelId="{E515A4A8-B8C1-4331-8383-A621CE217F4F}" type="sibTrans" cxnId="{9763AE67-AF77-4231-B3F3-D43C2C24D049}">
      <dgm:prSet/>
      <dgm:spPr/>
      <dgm:t>
        <a:bodyPr/>
        <a:lstStyle/>
        <a:p>
          <a:endParaRPr lang="es-MX"/>
        </a:p>
      </dgm:t>
    </dgm:pt>
    <dgm:pt modelId="{5DB5361D-1D29-4575-93E6-EE5AB4F91445}" type="pres">
      <dgm:prSet presAssocID="{4E8ADDD0-0AC8-494C-B8CD-D01384508BF7}" presName="Name0" presStyleCnt="0">
        <dgm:presLayoutVars>
          <dgm:chMax val="7"/>
          <dgm:chPref val="7"/>
          <dgm:dir/>
        </dgm:presLayoutVars>
      </dgm:prSet>
      <dgm:spPr/>
    </dgm:pt>
    <dgm:pt modelId="{592EDD2F-0994-410A-AF9E-45A7F92756B9}" type="pres">
      <dgm:prSet presAssocID="{4E8ADDD0-0AC8-494C-B8CD-D01384508BF7}" presName="Name1" presStyleCnt="0"/>
      <dgm:spPr/>
    </dgm:pt>
    <dgm:pt modelId="{48D117C9-7D2F-4B54-85B2-BBFC969B1987}" type="pres">
      <dgm:prSet presAssocID="{4E8ADDD0-0AC8-494C-B8CD-D01384508BF7}" presName="cycle" presStyleCnt="0"/>
      <dgm:spPr/>
    </dgm:pt>
    <dgm:pt modelId="{5FEA314E-D434-4566-9B2C-421556113843}" type="pres">
      <dgm:prSet presAssocID="{4E8ADDD0-0AC8-494C-B8CD-D01384508BF7}" presName="srcNode" presStyleLbl="node1" presStyleIdx="0" presStyleCnt="4"/>
      <dgm:spPr/>
    </dgm:pt>
    <dgm:pt modelId="{84EF6427-27E6-48B4-B3C9-6FB8D59EE49F}" type="pres">
      <dgm:prSet presAssocID="{4E8ADDD0-0AC8-494C-B8CD-D01384508BF7}" presName="conn" presStyleLbl="parChTrans1D2" presStyleIdx="0" presStyleCnt="1"/>
      <dgm:spPr/>
    </dgm:pt>
    <dgm:pt modelId="{B3A5CC06-57E4-4984-94F8-99CD0BCDABCD}" type="pres">
      <dgm:prSet presAssocID="{4E8ADDD0-0AC8-494C-B8CD-D01384508BF7}" presName="extraNode" presStyleLbl="node1" presStyleIdx="0" presStyleCnt="4"/>
      <dgm:spPr/>
    </dgm:pt>
    <dgm:pt modelId="{4A7142CD-8552-4AFD-BC06-BF009775AA57}" type="pres">
      <dgm:prSet presAssocID="{4E8ADDD0-0AC8-494C-B8CD-D01384508BF7}" presName="dstNode" presStyleLbl="node1" presStyleIdx="0" presStyleCnt="4"/>
      <dgm:spPr/>
    </dgm:pt>
    <dgm:pt modelId="{B7814385-669A-4B11-9708-58B92C1ED14D}" type="pres">
      <dgm:prSet presAssocID="{C491B253-19CF-4567-896A-6A8F50F1222A}" presName="text_1" presStyleLbl="node1" presStyleIdx="0" presStyleCnt="4">
        <dgm:presLayoutVars>
          <dgm:bulletEnabled val="1"/>
        </dgm:presLayoutVars>
      </dgm:prSet>
      <dgm:spPr/>
    </dgm:pt>
    <dgm:pt modelId="{35CE38AC-E9E9-46DD-9004-3945F5BBF7B0}" type="pres">
      <dgm:prSet presAssocID="{C491B253-19CF-4567-896A-6A8F50F1222A}" presName="accent_1" presStyleCnt="0"/>
      <dgm:spPr/>
    </dgm:pt>
    <dgm:pt modelId="{F8814099-65C8-418C-9273-6CAC9AFD796A}" type="pres">
      <dgm:prSet presAssocID="{C491B253-19CF-4567-896A-6A8F50F1222A}" presName="accentRepeatNode" presStyleLbl="solidFgAcc1" presStyleIdx="0" presStyleCnt="4"/>
      <dgm:spPr/>
    </dgm:pt>
    <dgm:pt modelId="{65D43E20-5A56-4CC2-A884-6AABFE449918}" type="pres">
      <dgm:prSet presAssocID="{70B38214-FC64-426C-A202-CC9CDE52ED1F}" presName="text_2" presStyleLbl="node1" presStyleIdx="1" presStyleCnt="4">
        <dgm:presLayoutVars>
          <dgm:bulletEnabled val="1"/>
        </dgm:presLayoutVars>
      </dgm:prSet>
      <dgm:spPr/>
    </dgm:pt>
    <dgm:pt modelId="{80593ABA-BE75-4DFF-BC64-40255BDD05F1}" type="pres">
      <dgm:prSet presAssocID="{70B38214-FC64-426C-A202-CC9CDE52ED1F}" presName="accent_2" presStyleCnt="0"/>
      <dgm:spPr/>
    </dgm:pt>
    <dgm:pt modelId="{8CF5DDB7-6F2C-4916-9B4C-493DD179A0A7}" type="pres">
      <dgm:prSet presAssocID="{70B38214-FC64-426C-A202-CC9CDE52ED1F}" presName="accentRepeatNode" presStyleLbl="solidFgAcc1" presStyleIdx="1" presStyleCnt="4"/>
      <dgm:spPr/>
    </dgm:pt>
    <dgm:pt modelId="{A7BB5B14-CEA1-41DF-935A-DA36ADBA55C9}" type="pres">
      <dgm:prSet presAssocID="{50D5BFB5-B066-4914-8008-AB076D10E0E6}" presName="text_3" presStyleLbl="node1" presStyleIdx="2" presStyleCnt="4">
        <dgm:presLayoutVars>
          <dgm:bulletEnabled val="1"/>
        </dgm:presLayoutVars>
      </dgm:prSet>
      <dgm:spPr/>
    </dgm:pt>
    <dgm:pt modelId="{0CE075CE-D2BF-477C-8335-21093C0D37E6}" type="pres">
      <dgm:prSet presAssocID="{50D5BFB5-B066-4914-8008-AB076D10E0E6}" presName="accent_3" presStyleCnt="0"/>
      <dgm:spPr/>
    </dgm:pt>
    <dgm:pt modelId="{D367DEC3-C2A3-487D-A1CC-861C6A9AC027}" type="pres">
      <dgm:prSet presAssocID="{50D5BFB5-B066-4914-8008-AB076D10E0E6}" presName="accentRepeatNode" presStyleLbl="solidFgAcc1" presStyleIdx="2" presStyleCnt="4"/>
      <dgm:spPr/>
    </dgm:pt>
    <dgm:pt modelId="{4D72EECD-BC29-4D41-ACEA-283072C64868}" type="pres">
      <dgm:prSet presAssocID="{FAD30BF5-463A-4E21-9836-F4A8D5EAED12}" presName="text_4" presStyleLbl="node1" presStyleIdx="3" presStyleCnt="4">
        <dgm:presLayoutVars>
          <dgm:bulletEnabled val="1"/>
        </dgm:presLayoutVars>
      </dgm:prSet>
      <dgm:spPr/>
    </dgm:pt>
    <dgm:pt modelId="{75A0AC38-A7EB-475E-BACE-64E92EE3D6C7}" type="pres">
      <dgm:prSet presAssocID="{FAD30BF5-463A-4E21-9836-F4A8D5EAED12}" presName="accent_4" presStyleCnt="0"/>
      <dgm:spPr/>
    </dgm:pt>
    <dgm:pt modelId="{5CFCB7B5-2FB5-4FC1-990A-7CC7D1A5034F}" type="pres">
      <dgm:prSet presAssocID="{FAD30BF5-463A-4E21-9836-F4A8D5EAED12}" presName="accentRepeatNode" presStyleLbl="solidFgAcc1" presStyleIdx="3" presStyleCnt="4"/>
      <dgm:spPr/>
    </dgm:pt>
  </dgm:ptLst>
  <dgm:cxnLst>
    <dgm:cxn modelId="{5B704D01-65E1-415C-8E63-B7876ADE4A6A}" type="presOf" srcId="{4E8ADDD0-0AC8-494C-B8CD-D01384508BF7}" destId="{5DB5361D-1D29-4575-93E6-EE5AB4F91445}" srcOrd="0" destOrd="0" presId="urn:microsoft.com/office/officeart/2008/layout/VerticalCurvedList"/>
    <dgm:cxn modelId="{DB49C125-A4AF-4E75-9F46-EF8B6EAAB9E1}" type="presOf" srcId="{70B38214-FC64-426C-A202-CC9CDE52ED1F}" destId="{65D43E20-5A56-4CC2-A884-6AABFE449918}" srcOrd="0" destOrd="0" presId="urn:microsoft.com/office/officeart/2008/layout/VerticalCurvedList"/>
    <dgm:cxn modelId="{9763AE67-AF77-4231-B3F3-D43C2C24D049}" srcId="{4E8ADDD0-0AC8-494C-B8CD-D01384508BF7}" destId="{FAD30BF5-463A-4E21-9836-F4A8D5EAED12}" srcOrd="3" destOrd="0" parTransId="{21B568E9-CBCE-4D1F-A511-9C81B990F33D}" sibTransId="{E515A4A8-B8C1-4331-8383-A621CE217F4F}"/>
    <dgm:cxn modelId="{F4844052-50DB-402D-BFB1-D4CED08432AD}" type="presOf" srcId="{C491B253-19CF-4567-896A-6A8F50F1222A}" destId="{B7814385-669A-4B11-9708-58B92C1ED14D}" srcOrd="0" destOrd="0" presId="urn:microsoft.com/office/officeart/2008/layout/VerticalCurvedList"/>
    <dgm:cxn modelId="{D162BF56-B77A-4E5C-8AE3-002881D5114A}" type="presOf" srcId="{FAD30BF5-463A-4E21-9836-F4A8D5EAED12}" destId="{4D72EECD-BC29-4D41-ACEA-283072C64868}" srcOrd="0" destOrd="0" presId="urn:microsoft.com/office/officeart/2008/layout/VerticalCurvedList"/>
    <dgm:cxn modelId="{3550F595-434E-408C-A623-4FDBF78341BD}" srcId="{4E8ADDD0-0AC8-494C-B8CD-D01384508BF7}" destId="{C491B253-19CF-4567-896A-6A8F50F1222A}" srcOrd="0" destOrd="0" parTransId="{D0F3C329-FBFB-48E0-BF35-9AC8D6716B64}" sibTransId="{AEE4B9EA-BF26-4CC3-A90B-E4DA8097F083}"/>
    <dgm:cxn modelId="{5FA810A6-6E54-4B12-AB0A-2FAAB45D1A87}" srcId="{4E8ADDD0-0AC8-494C-B8CD-D01384508BF7}" destId="{50D5BFB5-B066-4914-8008-AB076D10E0E6}" srcOrd="2" destOrd="0" parTransId="{B16D2333-45D1-4EEB-AC4D-18C6569B73C0}" sibTransId="{E8A0C839-2272-4E04-A855-5EEF5E344A50}"/>
    <dgm:cxn modelId="{318CB4A8-A40B-4FA6-84AE-DE39885DD310}" srcId="{4E8ADDD0-0AC8-494C-B8CD-D01384508BF7}" destId="{70B38214-FC64-426C-A202-CC9CDE52ED1F}" srcOrd="1" destOrd="0" parTransId="{3EB8784A-9E1A-44E4-86DC-3AF766D1C6F9}" sibTransId="{35AFBD64-298F-433E-941A-726005D3111D}"/>
    <dgm:cxn modelId="{23E6C6AB-9A0D-49F6-AE5E-111BC0E9EAB6}" type="presOf" srcId="{AEE4B9EA-BF26-4CC3-A90B-E4DA8097F083}" destId="{84EF6427-27E6-48B4-B3C9-6FB8D59EE49F}" srcOrd="0" destOrd="0" presId="urn:microsoft.com/office/officeart/2008/layout/VerticalCurvedList"/>
    <dgm:cxn modelId="{A79B12BB-5AB4-4A39-A22A-14D32FEDEAC2}" type="presOf" srcId="{50D5BFB5-B066-4914-8008-AB076D10E0E6}" destId="{A7BB5B14-CEA1-41DF-935A-DA36ADBA55C9}" srcOrd="0" destOrd="0" presId="urn:microsoft.com/office/officeart/2008/layout/VerticalCurvedList"/>
    <dgm:cxn modelId="{95C0A368-C7B5-434E-97CE-C71862F23008}" type="presParOf" srcId="{5DB5361D-1D29-4575-93E6-EE5AB4F91445}" destId="{592EDD2F-0994-410A-AF9E-45A7F92756B9}" srcOrd="0" destOrd="0" presId="urn:microsoft.com/office/officeart/2008/layout/VerticalCurvedList"/>
    <dgm:cxn modelId="{105AE92F-38FD-484C-B74C-C3B924485C85}" type="presParOf" srcId="{592EDD2F-0994-410A-AF9E-45A7F92756B9}" destId="{48D117C9-7D2F-4B54-85B2-BBFC969B1987}" srcOrd="0" destOrd="0" presId="urn:microsoft.com/office/officeart/2008/layout/VerticalCurvedList"/>
    <dgm:cxn modelId="{59942824-54B8-4B13-BE24-FDAD52A38FE8}" type="presParOf" srcId="{48D117C9-7D2F-4B54-85B2-BBFC969B1987}" destId="{5FEA314E-D434-4566-9B2C-421556113843}" srcOrd="0" destOrd="0" presId="urn:microsoft.com/office/officeart/2008/layout/VerticalCurvedList"/>
    <dgm:cxn modelId="{0453423C-C072-4817-8F2D-BEF207978046}" type="presParOf" srcId="{48D117C9-7D2F-4B54-85B2-BBFC969B1987}" destId="{84EF6427-27E6-48B4-B3C9-6FB8D59EE49F}" srcOrd="1" destOrd="0" presId="urn:microsoft.com/office/officeart/2008/layout/VerticalCurvedList"/>
    <dgm:cxn modelId="{CFE0694F-1FC5-4271-B752-D312093CCF97}" type="presParOf" srcId="{48D117C9-7D2F-4B54-85B2-BBFC969B1987}" destId="{B3A5CC06-57E4-4984-94F8-99CD0BCDABCD}" srcOrd="2" destOrd="0" presId="urn:microsoft.com/office/officeart/2008/layout/VerticalCurvedList"/>
    <dgm:cxn modelId="{E92C0F9D-2E4C-47D2-883F-F4C22E8A01FE}" type="presParOf" srcId="{48D117C9-7D2F-4B54-85B2-BBFC969B1987}" destId="{4A7142CD-8552-4AFD-BC06-BF009775AA57}" srcOrd="3" destOrd="0" presId="urn:microsoft.com/office/officeart/2008/layout/VerticalCurvedList"/>
    <dgm:cxn modelId="{9E9E7CCB-CAAF-4C4C-AFF6-3D6486946433}" type="presParOf" srcId="{592EDD2F-0994-410A-AF9E-45A7F92756B9}" destId="{B7814385-669A-4B11-9708-58B92C1ED14D}" srcOrd="1" destOrd="0" presId="urn:microsoft.com/office/officeart/2008/layout/VerticalCurvedList"/>
    <dgm:cxn modelId="{2F367EB0-D2F7-4640-94D7-94CB43CBBEFF}" type="presParOf" srcId="{592EDD2F-0994-410A-AF9E-45A7F92756B9}" destId="{35CE38AC-E9E9-46DD-9004-3945F5BBF7B0}" srcOrd="2" destOrd="0" presId="urn:microsoft.com/office/officeart/2008/layout/VerticalCurvedList"/>
    <dgm:cxn modelId="{8B2ECB27-FE52-45C5-9A8E-A4902392D0B2}" type="presParOf" srcId="{35CE38AC-E9E9-46DD-9004-3945F5BBF7B0}" destId="{F8814099-65C8-418C-9273-6CAC9AFD796A}" srcOrd="0" destOrd="0" presId="urn:microsoft.com/office/officeart/2008/layout/VerticalCurvedList"/>
    <dgm:cxn modelId="{5D486072-4222-4824-AD3E-00734A203113}" type="presParOf" srcId="{592EDD2F-0994-410A-AF9E-45A7F92756B9}" destId="{65D43E20-5A56-4CC2-A884-6AABFE449918}" srcOrd="3" destOrd="0" presId="urn:microsoft.com/office/officeart/2008/layout/VerticalCurvedList"/>
    <dgm:cxn modelId="{512CE8CD-66B1-4C19-9204-335CC6B1E10A}" type="presParOf" srcId="{592EDD2F-0994-410A-AF9E-45A7F92756B9}" destId="{80593ABA-BE75-4DFF-BC64-40255BDD05F1}" srcOrd="4" destOrd="0" presId="urn:microsoft.com/office/officeart/2008/layout/VerticalCurvedList"/>
    <dgm:cxn modelId="{2F89A56F-CD58-4AEE-A54E-5EF035115104}" type="presParOf" srcId="{80593ABA-BE75-4DFF-BC64-40255BDD05F1}" destId="{8CF5DDB7-6F2C-4916-9B4C-493DD179A0A7}" srcOrd="0" destOrd="0" presId="urn:microsoft.com/office/officeart/2008/layout/VerticalCurvedList"/>
    <dgm:cxn modelId="{A00CC057-B934-4B0A-A5DC-B76FEA36B797}" type="presParOf" srcId="{592EDD2F-0994-410A-AF9E-45A7F92756B9}" destId="{A7BB5B14-CEA1-41DF-935A-DA36ADBA55C9}" srcOrd="5" destOrd="0" presId="urn:microsoft.com/office/officeart/2008/layout/VerticalCurvedList"/>
    <dgm:cxn modelId="{82EBEFE2-FFF4-4FE6-BE89-DDB94577648A}" type="presParOf" srcId="{592EDD2F-0994-410A-AF9E-45A7F92756B9}" destId="{0CE075CE-D2BF-477C-8335-21093C0D37E6}" srcOrd="6" destOrd="0" presId="urn:microsoft.com/office/officeart/2008/layout/VerticalCurvedList"/>
    <dgm:cxn modelId="{57C5632B-5966-44DD-887A-272029026F90}" type="presParOf" srcId="{0CE075CE-D2BF-477C-8335-21093C0D37E6}" destId="{D367DEC3-C2A3-487D-A1CC-861C6A9AC027}" srcOrd="0" destOrd="0" presId="urn:microsoft.com/office/officeart/2008/layout/VerticalCurvedList"/>
    <dgm:cxn modelId="{F0B109E0-70CF-49C6-A6A1-20B640686EFC}" type="presParOf" srcId="{592EDD2F-0994-410A-AF9E-45A7F92756B9}" destId="{4D72EECD-BC29-4D41-ACEA-283072C64868}" srcOrd="7" destOrd="0" presId="urn:microsoft.com/office/officeart/2008/layout/VerticalCurvedList"/>
    <dgm:cxn modelId="{CFED7891-D792-4A3B-A37B-85AF6F142609}" type="presParOf" srcId="{592EDD2F-0994-410A-AF9E-45A7F92756B9}" destId="{75A0AC38-A7EB-475E-BACE-64E92EE3D6C7}" srcOrd="8" destOrd="0" presId="urn:microsoft.com/office/officeart/2008/layout/VerticalCurvedList"/>
    <dgm:cxn modelId="{D54B4B28-353D-4560-94FE-0537550D3BC0}" type="presParOf" srcId="{75A0AC38-A7EB-475E-BACE-64E92EE3D6C7}" destId="{5CFCB7B5-2FB5-4FC1-990A-7CC7D1A5034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2F7C1B-3B82-4028-A039-BFEA843A5D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C"/>
        </a:p>
      </dgm:t>
    </dgm:pt>
    <dgm:pt modelId="{E16B7CBC-986A-463D-91DD-90DA3DB35011}">
      <dgm:prSet phldrT="[Texto]" custT="1"/>
      <dgm:spPr/>
      <dgm:t>
        <a:bodyPr/>
        <a:lstStyle/>
        <a:p>
          <a:r>
            <a:rPr lang="es-EC" sz="1800" dirty="0">
              <a:latin typeface="+mj-lt"/>
            </a:rPr>
            <a:t>Escala de detalle: 1:5.000</a:t>
          </a:r>
        </a:p>
      </dgm:t>
    </dgm:pt>
    <dgm:pt modelId="{6614D841-4275-46E4-94AE-9E8E0B2CFE1B}" type="parTrans" cxnId="{72907B0C-2F3C-45FD-B293-C11700A605DA}">
      <dgm:prSet/>
      <dgm:spPr/>
      <dgm:t>
        <a:bodyPr/>
        <a:lstStyle/>
        <a:p>
          <a:endParaRPr lang="es-EC">
            <a:latin typeface="+mj-lt"/>
          </a:endParaRPr>
        </a:p>
      </dgm:t>
    </dgm:pt>
    <dgm:pt modelId="{35AB2FFF-1B37-4EFF-97D0-7A0CA97DC44F}" type="sibTrans" cxnId="{72907B0C-2F3C-45FD-B293-C11700A605DA}">
      <dgm:prSet/>
      <dgm:spPr/>
      <dgm:t>
        <a:bodyPr/>
        <a:lstStyle/>
        <a:p>
          <a:endParaRPr lang="es-EC">
            <a:latin typeface="+mj-lt"/>
          </a:endParaRPr>
        </a:p>
      </dgm:t>
    </dgm:pt>
    <dgm:pt modelId="{1B25542C-5BB2-4818-91D0-FA46A4BC552A}">
      <dgm:prSet phldrT="[Texto]" custT="1"/>
      <dgm:spPr/>
      <dgm:t>
        <a:bodyPr/>
        <a:lstStyle/>
        <a:p>
          <a:r>
            <a:rPr lang="es-EC" sz="1800" dirty="0">
              <a:latin typeface="+mj-lt"/>
            </a:rPr>
            <a:t>La delimitación consideró los accidentes geográficos como límites naturales, tales como: ríos, líneas de cumbre, quebradas, entre otros.</a:t>
          </a:r>
        </a:p>
      </dgm:t>
    </dgm:pt>
    <dgm:pt modelId="{86710A84-F4FB-4DE6-9597-5470028B4E64}" type="parTrans" cxnId="{3829046A-6E33-455D-BAD9-22F10BE27C2F}">
      <dgm:prSet/>
      <dgm:spPr/>
      <dgm:t>
        <a:bodyPr/>
        <a:lstStyle/>
        <a:p>
          <a:endParaRPr lang="es-EC">
            <a:latin typeface="+mj-lt"/>
          </a:endParaRPr>
        </a:p>
      </dgm:t>
    </dgm:pt>
    <dgm:pt modelId="{48D9C5B9-138F-4418-97AB-0CACA8113FF0}" type="sibTrans" cxnId="{3829046A-6E33-455D-BAD9-22F10BE27C2F}">
      <dgm:prSet/>
      <dgm:spPr/>
      <dgm:t>
        <a:bodyPr/>
        <a:lstStyle/>
        <a:p>
          <a:endParaRPr lang="es-EC">
            <a:latin typeface="+mj-lt"/>
          </a:endParaRPr>
        </a:p>
      </dgm:t>
    </dgm:pt>
    <dgm:pt modelId="{032A895C-AA2F-4FD5-AAD6-0E446C30954C}">
      <dgm:prSet phldrT="[Texto]" custT="1"/>
      <dgm:spPr/>
      <dgm:t>
        <a:bodyPr/>
        <a:lstStyle/>
        <a:p>
          <a:r>
            <a:rPr lang="es-EC" sz="1800" dirty="0">
              <a:latin typeface="+mj-lt"/>
            </a:rPr>
            <a:t>Las delimitaciones no interceptan de ninguna manera a las manzanas. Se considerará solo la información oficial. En el caso de que las vías sean el límite, este debe dibujarse por el eje. </a:t>
          </a:r>
        </a:p>
      </dgm:t>
    </dgm:pt>
    <dgm:pt modelId="{D8D23DD0-C555-48DE-B3D7-7A9C83D1FF54}" type="parTrans" cxnId="{B4982273-089C-45B9-85DA-1ADC090B5808}">
      <dgm:prSet/>
      <dgm:spPr/>
      <dgm:t>
        <a:bodyPr/>
        <a:lstStyle/>
        <a:p>
          <a:endParaRPr lang="es-EC">
            <a:latin typeface="+mj-lt"/>
          </a:endParaRPr>
        </a:p>
      </dgm:t>
    </dgm:pt>
    <dgm:pt modelId="{0CC1222C-BAFC-4B4F-971D-114C9020A0EC}" type="sibTrans" cxnId="{B4982273-089C-45B9-85DA-1ADC090B5808}">
      <dgm:prSet/>
      <dgm:spPr/>
      <dgm:t>
        <a:bodyPr/>
        <a:lstStyle/>
        <a:p>
          <a:endParaRPr lang="es-EC">
            <a:latin typeface="+mj-lt"/>
          </a:endParaRPr>
        </a:p>
      </dgm:t>
    </dgm:pt>
    <dgm:pt modelId="{FC611862-1D87-40F3-9955-36566C43EBF8}">
      <dgm:prSet phldrT="[Texto]"/>
      <dgm:spPr/>
      <dgm:t>
        <a:bodyPr/>
        <a:lstStyle/>
        <a:p>
          <a:r>
            <a:rPr lang="es-EC" dirty="0">
              <a:latin typeface="+mj-lt"/>
            </a:rPr>
            <a:t>NOMBRE</a:t>
          </a:r>
        </a:p>
      </dgm:t>
    </dgm:pt>
    <dgm:pt modelId="{0240FED7-00B8-4C22-85DD-195D639C909D}" type="parTrans" cxnId="{D4E67568-56A1-4BCC-9C12-CCC3C0BE11CF}">
      <dgm:prSet/>
      <dgm:spPr/>
      <dgm:t>
        <a:bodyPr/>
        <a:lstStyle/>
        <a:p>
          <a:endParaRPr lang="es-EC">
            <a:latin typeface="+mj-lt"/>
          </a:endParaRPr>
        </a:p>
      </dgm:t>
    </dgm:pt>
    <dgm:pt modelId="{016F9972-7969-445A-81FB-1D40EC162924}" type="sibTrans" cxnId="{D4E67568-56A1-4BCC-9C12-CCC3C0BE11CF}">
      <dgm:prSet/>
      <dgm:spPr/>
      <dgm:t>
        <a:bodyPr/>
        <a:lstStyle/>
        <a:p>
          <a:endParaRPr lang="es-EC">
            <a:latin typeface="+mj-lt"/>
          </a:endParaRPr>
        </a:p>
      </dgm:t>
    </dgm:pt>
    <dgm:pt modelId="{DB46250C-F931-401A-95F9-1A633CB7A6D9}">
      <dgm:prSet phldrT="[Texto]" custT="1"/>
      <dgm:spPr/>
      <dgm:t>
        <a:bodyPr/>
        <a:lstStyle/>
        <a:p>
          <a:pPr algn="just"/>
          <a:r>
            <a:rPr lang="es-EC" sz="1800" dirty="0">
              <a:latin typeface="+mj-lt"/>
            </a:rPr>
            <a:t>Cada barrio/sector tiene un nombre, en el caso de existir discrepancias se recurre a toponimia dentro de la cartografía oficial de mayor detalle que exista.</a:t>
          </a:r>
        </a:p>
      </dgm:t>
    </dgm:pt>
    <dgm:pt modelId="{92C86C00-142B-4ECB-93DE-F223AFC6598E}" type="parTrans" cxnId="{88E8615F-1C67-4284-8826-38E798859121}">
      <dgm:prSet/>
      <dgm:spPr/>
      <dgm:t>
        <a:bodyPr/>
        <a:lstStyle/>
        <a:p>
          <a:endParaRPr lang="es-EC">
            <a:latin typeface="+mj-lt"/>
          </a:endParaRPr>
        </a:p>
      </dgm:t>
    </dgm:pt>
    <dgm:pt modelId="{083AA8EF-C502-43C8-86AC-277758F1E32E}" type="sibTrans" cxnId="{88E8615F-1C67-4284-8826-38E798859121}">
      <dgm:prSet/>
      <dgm:spPr/>
      <dgm:t>
        <a:bodyPr/>
        <a:lstStyle/>
        <a:p>
          <a:endParaRPr lang="es-EC">
            <a:latin typeface="+mj-lt"/>
          </a:endParaRPr>
        </a:p>
      </dgm:t>
    </dgm:pt>
    <dgm:pt modelId="{805EFC30-6C3A-486C-ABDA-EDE7E9257799}">
      <dgm:prSet/>
      <dgm:spPr/>
      <dgm:t>
        <a:bodyPr/>
        <a:lstStyle/>
        <a:p>
          <a:r>
            <a:rPr lang="es-EC" dirty="0">
              <a:latin typeface="+mj-lt"/>
            </a:rPr>
            <a:t>INFO</a:t>
          </a:r>
        </a:p>
      </dgm:t>
    </dgm:pt>
    <dgm:pt modelId="{A9B69A59-BA03-4B52-9E13-8AE9B450883B}" type="parTrans" cxnId="{98535324-8C3C-458E-B6BD-DAB2051E6113}">
      <dgm:prSet/>
      <dgm:spPr/>
      <dgm:t>
        <a:bodyPr/>
        <a:lstStyle/>
        <a:p>
          <a:endParaRPr lang="es-EC">
            <a:latin typeface="+mj-lt"/>
          </a:endParaRPr>
        </a:p>
      </dgm:t>
    </dgm:pt>
    <dgm:pt modelId="{9D9EDFB9-E96C-44B6-BAA3-E4F63808D357}" type="sibTrans" cxnId="{98535324-8C3C-458E-B6BD-DAB2051E6113}">
      <dgm:prSet/>
      <dgm:spPr/>
      <dgm:t>
        <a:bodyPr/>
        <a:lstStyle/>
        <a:p>
          <a:endParaRPr lang="es-EC">
            <a:latin typeface="+mj-lt"/>
          </a:endParaRPr>
        </a:p>
      </dgm:t>
    </dgm:pt>
    <dgm:pt modelId="{94E79162-B692-4C1C-86E0-8641806B08B4}">
      <dgm:prSet custT="1"/>
      <dgm:spPr/>
      <dgm:t>
        <a:bodyPr/>
        <a:lstStyle/>
        <a:p>
          <a:r>
            <a:rPr lang="es-EC" sz="1800" dirty="0">
              <a:latin typeface="+mj-lt"/>
            </a:rPr>
            <a:t>Se utilizó información oficial y secundaria de referencia como: imágenes satelitales, ortofotos, fotografía aérea, cartografía básica del IGM, CONALI e información recopilada de diferentes entidades municipales</a:t>
          </a:r>
        </a:p>
      </dgm:t>
    </dgm:pt>
    <dgm:pt modelId="{4A574477-6874-4123-BDC6-6BC72BD88916}" type="parTrans" cxnId="{C8FEEA3E-741B-4529-A0AA-F1705609AC65}">
      <dgm:prSet/>
      <dgm:spPr/>
      <dgm:t>
        <a:bodyPr/>
        <a:lstStyle/>
        <a:p>
          <a:endParaRPr lang="es-EC">
            <a:latin typeface="+mj-lt"/>
          </a:endParaRPr>
        </a:p>
      </dgm:t>
    </dgm:pt>
    <dgm:pt modelId="{1286876F-F793-44A7-857A-9A8562CF54FE}" type="sibTrans" cxnId="{C8FEEA3E-741B-4529-A0AA-F1705609AC65}">
      <dgm:prSet/>
      <dgm:spPr/>
      <dgm:t>
        <a:bodyPr/>
        <a:lstStyle/>
        <a:p>
          <a:endParaRPr lang="es-EC">
            <a:latin typeface="+mj-lt"/>
          </a:endParaRPr>
        </a:p>
      </dgm:t>
    </dgm:pt>
    <dgm:pt modelId="{551CFACE-ABDC-4F23-B163-FA297EFCB0F0}">
      <dgm:prSet/>
      <dgm:spPr/>
      <dgm:t>
        <a:bodyPr/>
        <a:lstStyle/>
        <a:p>
          <a:r>
            <a:rPr lang="es-EC" dirty="0">
              <a:latin typeface="+mj-lt"/>
            </a:rPr>
            <a:t>ASPECTOS</a:t>
          </a:r>
        </a:p>
      </dgm:t>
    </dgm:pt>
    <dgm:pt modelId="{F0441D12-A8DE-44F4-BD6C-186438D9FA87}" type="parTrans" cxnId="{E5D614B1-19CA-43FD-96F0-3F03149C5BEE}">
      <dgm:prSet/>
      <dgm:spPr/>
      <dgm:t>
        <a:bodyPr/>
        <a:lstStyle/>
        <a:p>
          <a:endParaRPr lang="es-EC">
            <a:latin typeface="+mj-lt"/>
          </a:endParaRPr>
        </a:p>
      </dgm:t>
    </dgm:pt>
    <dgm:pt modelId="{EAA1C318-77D0-4FC6-9949-325AABA3EEB6}" type="sibTrans" cxnId="{E5D614B1-19CA-43FD-96F0-3F03149C5BEE}">
      <dgm:prSet/>
      <dgm:spPr/>
      <dgm:t>
        <a:bodyPr/>
        <a:lstStyle/>
        <a:p>
          <a:endParaRPr lang="es-EC">
            <a:latin typeface="+mj-lt"/>
          </a:endParaRPr>
        </a:p>
      </dgm:t>
    </dgm:pt>
    <dgm:pt modelId="{4C3FBCAE-FB35-4132-A51B-55280A49A02E}">
      <dgm:prSet custT="1"/>
      <dgm:spPr/>
      <dgm:t>
        <a:bodyPr/>
        <a:lstStyle/>
        <a:p>
          <a:r>
            <a:rPr lang="es-EC" sz="1800" kern="1200" dirty="0">
              <a:solidFill>
                <a:prstClr val="black">
                  <a:hueOff val="0"/>
                  <a:satOff val="0"/>
                  <a:lumOff val="0"/>
                  <a:alphaOff val="0"/>
                </a:prstClr>
              </a:solidFill>
              <a:latin typeface="Calibri Light" panose="020F0302020204030204"/>
              <a:ea typeface="+mn-ea"/>
              <a:cs typeface="+mn-cs"/>
            </a:rPr>
            <a:t>La delimitación de barrios es un proceso que legalmente debe respetar la configuración territorial, identidad, apropiación de espacio, historia, necesidades urbanísticas y administrativas. En el proceso de delimitación se considerarán los siguientes aspectos: técnico, legal y de participación ciudadana.</a:t>
          </a:r>
        </a:p>
      </dgm:t>
    </dgm:pt>
    <dgm:pt modelId="{2A03DBDC-A400-40F8-BC92-EF076F3FCC4A}" type="parTrans" cxnId="{DA35D4FD-FF9F-4D05-A69C-D0B019587C5F}">
      <dgm:prSet/>
      <dgm:spPr/>
      <dgm:t>
        <a:bodyPr/>
        <a:lstStyle/>
        <a:p>
          <a:endParaRPr lang="es-EC">
            <a:latin typeface="+mj-lt"/>
          </a:endParaRPr>
        </a:p>
      </dgm:t>
    </dgm:pt>
    <dgm:pt modelId="{A7FF9474-476B-463D-8BBF-91F3BA61D6F9}" type="sibTrans" cxnId="{DA35D4FD-FF9F-4D05-A69C-D0B019587C5F}">
      <dgm:prSet/>
      <dgm:spPr/>
      <dgm:t>
        <a:bodyPr/>
        <a:lstStyle/>
        <a:p>
          <a:endParaRPr lang="es-EC">
            <a:latin typeface="+mj-lt"/>
          </a:endParaRPr>
        </a:p>
      </dgm:t>
    </dgm:pt>
    <dgm:pt modelId="{E98C631A-1807-4891-9C74-C64911855B41}">
      <dgm:prSet phldrT="[Texto]"/>
      <dgm:spPr/>
      <dgm:t>
        <a:bodyPr/>
        <a:lstStyle/>
        <a:p>
          <a:r>
            <a:rPr lang="es-EC" dirty="0">
              <a:latin typeface="+mj-lt"/>
            </a:rPr>
            <a:t>ESCALA</a:t>
          </a:r>
        </a:p>
      </dgm:t>
    </dgm:pt>
    <dgm:pt modelId="{44029192-5D36-4368-9B97-70E0E1C7E2F8}" type="sibTrans" cxnId="{6F6BBF80-EEC2-414D-A06C-C5F5CF7BD5DC}">
      <dgm:prSet/>
      <dgm:spPr/>
      <dgm:t>
        <a:bodyPr/>
        <a:lstStyle/>
        <a:p>
          <a:endParaRPr lang="es-EC">
            <a:latin typeface="+mj-lt"/>
          </a:endParaRPr>
        </a:p>
      </dgm:t>
    </dgm:pt>
    <dgm:pt modelId="{2291B134-29AA-42F6-9857-2DCEA6497EA0}" type="parTrans" cxnId="{6F6BBF80-EEC2-414D-A06C-C5F5CF7BD5DC}">
      <dgm:prSet/>
      <dgm:spPr/>
      <dgm:t>
        <a:bodyPr/>
        <a:lstStyle/>
        <a:p>
          <a:endParaRPr lang="es-EC">
            <a:latin typeface="+mj-lt"/>
          </a:endParaRPr>
        </a:p>
      </dgm:t>
    </dgm:pt>
    <dgm:pt modelId="{3F2C16D5-B2E6-4C0E-9278-B872F6377F70}">
      <dgm:prSet phldrT="[Texto]"/>
      <dgm:spPr/>
      <dgm:t>
        <a:bodyPr/>
        <a:lstStyle/>
        <a:p>
          <a:r>
            <a:rPr lang="es-EC" dirty="0">
              <a:latin typeface="+mj-lt"/>
            </a:rPr>
            <a:t>LÍMITE</a:t>
          </a:r>
        </a:p>
      </dgm:t>
    </dgm:pt>
    <dgm:pt modelId="{E89C44CA-3CB3-44AB-AADA-24B803991EC3}" type="sibTrans" cxnId="{28902A68-89D5-4989-9CA0-2DBC796E6C51}">
      <dgm:prSet/>
      <dgm:spPr/>
      <dgm:t>
        <a:bodyPr/>
        <a:lstStyle/>
        <a:p>
          <a:endParaRPr lang="es-EC">
            <a:latin typeface="+mj-lt"/>
          </a:endParaRPr>
        </a:p>
      </dgm:t>
    </dgm:pt>
    <dgm:pt modelId="{A8E23028-160F-4D31-BCCD-4BCCDF8119C1}" type="parTrans" cxnId="{28902A68-89D5-4989-9CA0-2DBC796E6C51}">
      <dgm:prSet/>
      <dgm:spPr/>
      <dgm:t>
        <a:bodyPr/>
        <a:lstStyle/>
        <a:p>
          <a:endParaRPr lang="es-EC">
            <a:latin typeface="+mj-lt"/>
          </a:endParaRPr>
        </a:p>
      </dgm:t>
    </dgm:pt>
    <dgm:pt modelId="{6F99D6DE-32E3-4F0C-8C95-AE6A9E821F4F}" type="pres">
      <dgm:prSet presAssocID="{862F7C1B-3B82-4028-A039-BFEA843A5D87}" presName="linearFlow" presStyleCnt="0">
        <dgm:presLayoutVars>
          <dgm:dir/>
          <dgm:animLvl val="lvl"/>
          <dgm:resizeHandles val="exact"/>
        </dgm:presLayoutVars>
      </dgm:prSet>
      <dgm:spPr/>
    </dgm:pt>
    <dgm:pt modelId="{B5DD2D8F-A8D7-40B7-9801-4C575A9EF8CE}" type="pres">
      <dgm:prSet presAssocID="{E98C631A-1807-4891-9C74-C64911855B41}" presName="composite" presStyleCnt="0"/>
      <dgm:spPr/>
    </dgm:pt>
    <dgm:pt modelId="{36BB903D-6082-4C57-AF48-EE074DBB52DC}" type="pres">
      <dgm:prSet presAssocID="{E98C631A-1807-4891-9C74-C64911855B41}" presName="parentText" presStyleLbl="alignNode1" presStyleIdx="0" presStyleCnt="5" custLinFactNeighborX="2042" custLinFactNeighborY="4288">
        <dgm:presLayoutVars>
          <dgm:chMax val="1"/>
          <dgm:bulletEnabled val="1"/>
        </dgm:presLayoutVars>
      </dgm:prSet>
      <dgm:spPr/>
    </dgm:pt>
    <dgm:pt modelId="{AD5B727A-2F87-4771-BE55-7D4645CCCDE6}" type="pres">
      <dgm:prSet presAssocID="{E98C631A-1807-4891-9C74-C64911855B41}" presName="descendantText" presStyleLbl="alignAcc1" presStyleIdx="0" presStyleCnt="5" custScaleY="132423" custLinFactNeighborX="413">
        <dgm:presLayoutVars>
          <dgm:bulletEnabled val="1"/>
        </dgm:presLayoutVars>
      </dgm:prSet>
      <dgm:spPr/>
    </dgm:pt>
    <dgm:pt modelId="{C811E651-7AE3-47B3-9591-B254C3985C61}" type="pres">
      <dgm:prSet presAssocID="{44029192-5D36-4368-9B97-70E0E1C7E2F8}" presName="sp" presStyleCnt="0"/>
      <dgm:spPr/>
    </dgm:pt>
    <dgm:pt modelId="{22C1C58A-C69B-4212-B33F-94D3D0371B01}" type="pres">
      <dgm:prSet presAssocID="{3F2C16D5-B2E6-4C0E-9278-B872F6377F70}" presName="composite" presStyleCnt="0"/>
      <dgm:spPr/>
    </dgm:pt>
    <dgm:pt modelId="{F368169B-44BA-4286-BB65-6F7CCB4B260D}" type="pres">
      <dgm:prSet presAssocID="{3F2C16D5-B2E6-4C0E-9278-B872F6377F70}" presName="parentText" presStyleLbl="alignNode1" presStyleIdx="1" presStyleCnt="5">
        <dgm:presLayoutVars>
          <dgm:chMax val="1"/>
          <dgm:bulletEnabled val="1"/>
        </dgm:presLayoutVars>
      </dgm:prSet>
      <dgm:spPr/>
    </dgm:pt>
    <dgm:pt modelId="{0C69E8FB-2D0C-460E-A1BC-C5720E422FDA}" type="pres">
      <dgm:prSet presAssocID="{3F2C16D5-B2E6-4C0E-9278-B872F6377F70}" presName="descendantText" presStyleLbl="alignAcc1" presStyleIdx="1" presStyleCnt="5" custScaleY="141452">
        <dgm:presLayoutVars>
          <dgm:bulletEnabled val="1"/>
        </dgm:presLayoutVars>
      </dgm:prSet>
      <dgm:spPr/>
    </dgm:pt>
    <dgm:pt modelId="{2EE35846-28FE-4579-834D-9668C6FEA0AD}" type="pres">
      <dgm:prSet presAssocID="{E89C44CA-3CB3-44AB-AADA-24B803991EC3}" presName="sp" presStyleCnt="0"/>
      <dgm:spPr/>
    </dgm:pt>
    <dgm:pt modelId="{92B63A24-4578-4E98-AC0A-267643E2E196}" type="pres">
      <dgm:prSet presAssocID="{551CFACE-ABDC-4F23-B163-FA297EFCB0F0}" presName="composite" presStyleCnt="0"/>
      <dgm:spPr/>
    </dgm:pt>
    <dgm:pt modelId="{35A27692-D4E8-427E-9B3F-14030E55C4BD}" type="pres">
      <dgm:prSet presAssocID="{551CFACE-ABDC-4F23-B163-FA297EFCB0F0}" presName="parentText" presStyleLbl="alignNode1" presStyleIdx="2" presStyleCnt="5">
        <dgm:presLayoutVars>
          <dgm:chMax val="1"/>
          <dgm:bulletEnabled val="1"/>
        </dgm:presLayoutVars>
      </dgm:prSet>
      <dgm:spPr/>
    </dgm:pt>
    <dgm:pt modelId="{5516DED4-82DD-42A9-AEA9-3EDA9EE66E89}" type="pres">
      <dgm:prSet presAssocID="{551CFACE-ABDC-4F23-B163-FA297EFCB0F0}" presName="descendantText" presStyleLbl="alignAcc1" presStyleIdx="2" presStyleCnt="5" custScaleY="123086" custLinFactNeighborX="104" custLinFactNeighborY="10506">
        <dgm:presLayoutVars>
          <dgm:bulletEnabled val="1"/>
        </dgm:presLayoutVars>
      </dgm:prSet>
      <dgm:spPr/>
    </dgm:pt>
    <dgm:pt modelId="{81433392-5C4A-4FC8-8C37-FB35ED3D3FAA}" type="pres">
      <dgm:prSet presAssocID="{EAA1C318-77D0-4FC6-9949-325AABA3EEB6}" presName="sp" presStyleCnt="0"/>
      <dgm:spPr/>
    </dgm:pt>
    <dgm:pt modelId="{F07C3778-C337-4B46-B4A4-C0578A5E4497}" type="pres">
      <dgm:prSet presAssocID="{805EFC30-6C3A-486C-ABDA-EDE7E9257799}" presName="composite" presStyleCnt="0"/>
      <dgm:spPr/>
    </dgm:pt>
    <dgm:pt modelId="{EF9175F0-2149-4F88-ADC5-5AD7FC4B8279}" type="pres">
      <dgm:prSet presAssocID="{805EFC30-6C3A-486C-ABDA-EDE7E9257799}" presName="parentText" presStyleLbl="alignNode1" presStyleIdx="3" presStyleCnt="5" custLinFactNeighborX="-1522" custLinFactNeighborY="1065">
        <dgm:presLayoutVars>
          <dgm:chMax val="1"/>
          <dgm:bulletEnabled val="1"/>
        </dgm:presLayoutVars>
      </dgm:prSet>
      <dgm:spPr/>
    </dgm:pt>
    <dgm:pt modelId="{102F07C6-D259-44EA-B3CB-8624863A0A48}" type="pres">
      <dgm:prSet presAssocID="{805EFC30-6C3A-486C-ABDA-EDE7E9257799}" presName="descendantText" presStyleLbl="alignAcc1" presStyleIdx="3" presStyleCnt="5" custScaleY="114403">
        <dgm:presLayoutVars>
          <dgm:bulletEnabled val="1"/>
        </dgm:presLayoutVars>
      </dgm:prSet>
      <dgm:spPr/>
    </dgm:pt>
    <dgm:pt modelId="{BD1D6DBD-29F2-490C-B3A0-F5AB2727BD86}" type="pres">
      <dgm:prSet presAssocID="{9D9EDFB9-E96C-44B6-BAA3-E4F63808D357}" presName="sp" presStyleCnt="0"/>
      <dgm:spPr/>
    </dgm:pt>
    <dgm:pt modelId="{54396D78-874D-4005-866E-738E91D59687}" type="pres">
      <dgm:prSet presAssocID="{FC611862-1D87-40F3-9955-36566C43EBF8}" presName="composite" presStyleCnt="0"/>
      <dgm:spPr/>
    </dgm:pt>
    <dgm:pt modelId="{992C67B5-7770-494B-9456-D0C2C07EB737}" type="pres">
      <dgm:prSet presAssocID="{FC611862-1D87-40F3-9955-36566C43EBF8}" presName="parentText" presStyleLbl="alignNode1" presStyleIdx="4" presStyleCnt="5">
        <dgm:presLayoutVars>
          <dgm:chMax val="1"/>
          <dgm:bulletEnabled val="1"/>
        </dgm:presLayoutVars>
      </dgm:prSet>
      <dgm:spPr/>
    </dgm:pt>
    <dgm:pt modelId="{133CDB01-9A02-4C0C-B9C5-E855B4F34890}" type="pres">
      <dgm:prSet presAssocID="{FC611862-1D87-40F3-9955-36566C43EBF8}" presName="descendantText" presStyleLbl="alignAcc1" presStyleIdx="4" presStyleCnt="5" custScaleY="101835">
        <dgm:presLayoutVars>
          <dgm:bulletEnabled val="1"/>
        </dgm:presLayoutVars>
      </dgm:prSet>
      <dgm:spPr/>
    </dgm:pt>
  </dgm:ptLst>
  <dgm:cxnLst>
    <dgm:cxn modelId="{72907B0C-2F3C-45FD-B293-C11700A605DA}" srcId="{E98C631A-1807-4891-9C74-C64911855B41}" destId="{E16B7CBC-986A-463D-91DD-90DA3DB35011}" srcOrd="0" destOrd="0" parTransId="{6614D841-4275-46E4-94AE-9E8E0B2CFE1B}" sibTransId="{35AB2FFF-1B37-4EFF-97D0-7A0CA97DC44F}"/>
    <dgm:cxn modelId="{FFD1BD1E-51EC-4CDE-AA06-0DCC4C82E835}" type="presOf" srcId="{94E79162-B692-4C1C-86E0-8641806B08B4}" destId="{102F07C6-D259-44EA-B3CB-8624863A0A48}" srcOrd="0" destOrd="0" presId="urn:microsoft.com/office/officeart/2005/8/layout/chevron2"/>
    <dgm:cxn modelId="{98535324-8C3C-458E-B6BD-DAB2051E6113}" srcId="{862F7C1B-3B82-4028-A039-BFEA843A5D87}" destId="{805EFC30-6C3A-486C-ABDA-EDE7E9257799}" srcOrd="3" destOrd="0" parTransId="{A9B69A59-BA03-4B52-9E13-8AE9B450883B}" sibTransId="{9D9EDFB9-E96C-44B6-BAA3-E4F63808D357}"/>
    <dgm:cxn modelId="{43351637-DFC3-4C50-966A-63C83175760E}" type="presOf" srcId="{E16B7CBC-986A-463D-91DD-90DA3DB35011}" destId="{AD5B727A-2F87-4771-BE55-7D4645CCCDE6}" srcOrd="0" destOrd="0" presId="urn:microsoft.com/office/officeart/2005/8/layout/chevron2"/>
    <dgm:cxn modelId="{C8FEEA3E-741B-4529-A0AA-F1705609AC65}" srcId="{805EFC30-6C3A-486C-ABDA-EDE7E9257799}" destId="{94E79162-B692-4C1C-86E0-8641806B08B4}" srcOrd="0" destOrd="0" parTransId="{4A574477-6874-4123-BDC6-6BC72BD88916}" sibTransId="{1286876F-F793-44A7-857A-9A8562CF54FE}"/>
    <dgm:cxn modelId="{88E8615F-1C67-4284-8826-38E798859121}" srcId="{FC611862-1D87-40F3-9955-36566C43EBF8}" destId="{DB46250C-F931-401A-95F9-1A633CB7A6D9}" srcOrd="0" destOrd="0" parTransId="{92C86C00-142B-4ECB-93DE-F223AFC6598E}" sibTransId="{083AA8EF-C502-43C8-86AC-277758F1E32E}"/>
    <dgm:cxn modelId="{28902A68-89D5-4989-9CA0-2DBC796E6C51}" srcId="{862F7C1B-3B82-4028-A039-BFEA843A5D87}" destId="{3F2C16D5-B2E6-4C0E-9278-B872F6377F70}" srcOrd="1" destOrd="0" parTransId="{A8E23028-160F-4D31-BCCD-4BCCDF8119C1}" sibTransId="{E89C44CA-3CB3-44AB-AADA-24B803991EC3}"/>
    <dgm:cxn modelId="{D4E67568-56A1-4BCC-9C12-CCC3C0BE11CF}" srcId="{862F7C1B-3B82-4028-A039-BFEA843A5D87}" destId="{FC611862-1D87-40F3-9955-36566C43EBF8}" srcOrd="4" destOrd="0" parTransId="{0240FED7-00B8-4C22-85DD-195D639C909D}" sibTransId="{016F9972-7969-445A-81FB-1D40EC162924}"/>
    <dgm:cxn modelId="{3829046A-6E33-455D-BAD9-22F10BE27C2F}" srcId="{E98C631A-1807-4891-9C74-C64911855B41}" destId="{1B25542C-5BB2-4818-91D0-FA46A4BC552A}" srcOrd="1" destOrd="0" parTransId="{86710A84-F4FB-4DE6-9597-5470028B4E64}" sibTransId="{48D9C5B9-138F-4418-97AB-0CACA8113FF0}"/>
    <dgm:cxn modelId="{DB508371-F089-49F4-9E93-F974FD20EC3F}" type="presOf" srcId="{1B25542C-5BB2-4818-91D0-FA46A4BC552A}" destId="{AD5B727A-2F87-4771-BE55-7D4645CCCDE6}" srcOrd="0" destOrd="1" presId="urn:microsoft.com/office/officeart/2005/8/layout/chevron2"/>
    <dgm:cxn modelId="{B4982273-089C-45B9-85DA-1ADC090B5808}" srcId="{3F2C16D5-B2E6-4C0E-9278-B872F6377F70}" destId="{032A895C-AA2F-4FD5-AAD6-0E446C30954C}" srcOrd="0" destOrd="0" parTransId="{D8D23DD0-C555-48DE-B3D7-7A9C83D1FF54}" sibTransId="{0CC1222C-BAFC-4B4F-971D-114C9020A0EC}"/>
    <dgm:cxn modelId="{CE0B6477-320B-4D2A-9A0C-CE7090E30A4B}" type="presOf" srcId="{FC611862-1D87-40F3-9955-36566C43EBF8}" destId="{992C67B5-7770-494B-9456-D0C2C07EB737}" srcOrd="0" destOrd="0" presId="urn:microsoft.com/office/officeart/2005/8/layout/chevron2"/>
    <dgm:cxn modelId="{6F6BBF80-EEC2-414D-A06C-C5F5CF7BD5DC}" srcId="{862F7C1B-3B82-4028-A039-BFEA843A5D87}" destId="{E98C631A-1807-4891-9C74-C64911855B41}" srcOrd="0" destOrd="0" parTransId="{2291B134-29AA-42F6-9857-2DCEA6497EA0}" sibTransId="{44029192-5D36-4368-9B97-70E0E1C7E2F8}"/>
    <dgm:cxn modelId="{9C20718A-FF07-4BFA-A67F-8B3B6F2222CD}" type="presOf" srcId="{862F7C1B-3B82-4028-A039-BFEA843A5D87}" destId="{6F99D6DE-32E3-4F0C-8C95-AE6A9E821F4F}" srcOrd="0" destOrd="0" presId="urn:microsoft.com/office/officeart/2005/8/layout/chevron2"/>
    <dgm:cxn modelId="{EA19588D-8A4A-4C19-995C-070CD0782D74}" type="presOf" srcId="{551CFACE-ABDC-4F23-B163-FA297EFCB0F0}" destId="{35A27692-D4E8-427E-9B3F-14030E55C4BD}" srcOrd="0" destOrd="0" presId="urn:microsoft.com/office/officeart/2005/8/layout/chevron2"/>
    <dgm:cxn modelId="{4BE18C9E-A7DC-4FB1-BE40-C7FFCB7FC36E}" type="presOf" srcId="{E98C631A-1807-4891-9C74-C64911855B41}" destId="{36BB903D-6082-4C57-AF48-EE074DBB52DC}" srcOrd="0" destOrd="0" presId="urn:microsoft.com/office/officeart/2005/8/layout/chevron2"/>
    <dgm:cxn modelId="{E5D614B1-19CA-43FD-96F0-3F03149C5BEE}" srcId="{862F7C1B-3B82-4028-A039-BFEA843A5D87}" destId="{551CFACE-ABDC-4F23-B163-FA297EFCB0F0}" srcOrd="2" destOrd="0" parTransId="{F0441D12-A8DE-44F4-BD6C-186438D9FA87}" sibTransId="{EAA1C318-77D0-4FC6-9949-325AABA3EEB6}"/>
    <dgm:cxn modelId="{DEABBFB4-FC03-466B-B2B4-35A05ED13DDA}" type="presOf" srcId="{DB46250C-F931-401A-95F9-1A633CB7A6D9}" destId="{133CDB01-9A02-4C0C-B9C5-E855B4F34890}" srcOrd="0" destOrd="0" presId="urn:microsoft.com/office/officeart/2005/8/layout/chevron2"/>
    <dgm:cxn modelId="{DECBCAB4-1BAE-4FF7-934E-EB1ABFA18D8F}" type="presOf" srcId="{032A895C-AA2F-4FD5-AAD6-0E446C30954C}" destId="{0C69E8FB-2D0C-460E-A1BC-C5720E422FDA}" srcOrd="0" destOrd="0" presId="urn:microsoft.com/office/officeart/2005/8/layout/chevron2"/>
    <dgm:cxn modelId="{58D677B8-3214-43BA-A33D-2DB5632AB2E0}" type="presOf" srcId="{3F2C16D5-B2E6-4C0E-9278-B872F6377F70}" destId="{F368169B-44BA-4286-BB65-6F7CCB4B260D}" srcOrd="0" destOrd="0" presId="urn:microsoft.com/office/officeart/2005/8/layout/chevron2"/>
    <dgm:cxn modelId="{B15C4CE2-DE67-40D0-869D-7A6D332956F2}" type="presOf" srcId="{4C3FBCAE-FB35-4132-A51B-55280A49A02E}" destId="{5516DED4-82DD-42A9-AEA9-3EDA9EE66E89}" srcOrd="0" destOrd="0" presId="urn:microsoft.com/office/officeart/2005/8/layout/chevron2"/>
    <dgm:cxn modelId="{397B76E5-EDEA-478F-B89A-2D4CC784DE76}" type="presOf" srcId="{805EFC30-6C3A-486C-ABDA-EDE7E9257799}" destId="{EF9175F0-2149-4F88-ADC5-5AD7FC4B8279}" srcOrd="0" destOrd="0" presId="urn:microsoft.com/office/officeart/2005/8/layout/chevron2"/>
    <dgm:cxn modelId="{DA35D4FD-FF9F-4D05-A69C-D0B019587C5F}" srcId="{551CFACE-ABDC-4F23-B163-FA297EFCB0F0}" destId="{4C3FBCAE-FB35-4132-A51B-55280A49A02E}" srcOrd="0" destOrd="0" parTransId="{2A03DBDC-A400-40F8-BC92-EF076F3FCC4A}" sibTransId="{A7FF9474-476B-463D-8BBF-91F3BA61D6F9}"/>
    <dgm:cxn modelId="{B9635FF5-6A29-41CE-A69C-AF98F72C08AB}" type="presParOf" srcId="{6F99D6DE-32E3-4F0C-8C95-AE6A9E821F4F}" destId="{B5DD2D8F-A8D7-40B7-9801-4C575A9EF8CE}" srcOrd="0" destOrd="0" presId="urn:microsoft.com/office/officeart/2005/8/layout/chevron2"/>
    <dgm:cxn modelId="{20F0D4F2-3A78-4B34-9131-5C02195DB7AA}" type="presParOf" srcId="{B5DD2D8F-A8D7-40B7-9801-4C575A9EF8CE}" destId="{36BB903D-6082-4C57-AF48-EE074DBB52DC}" srcOrd="0" destOrd="0" presId="urn:microsoft.com/office/officeart/2005/8/layout/chevron2"/>
    <dgm:cxn modelId="{AF6FDD00-8AC5-4848-A6FE-40E0A1ECBC8D}" type="presParOf" srcId="{B5DD2D8F-A8D7-40B7-9801-4C575A9EF8CE}" destId="{AD5B727A-2F87-4771-BE55-7D4645CCCDE6}" srcOrd="1" destOrd="0" presId="urn:microsoft.com/office/officeart/2005/8/layout/chevron2"/>
    <dgm:cxn modelId="{733B595A-8AB0-439C-B007-EE84BEE13359}" type="presParOf" srcId="{6F99D6DE-32E3-4F0C-8C95-AE6A9E821F4F}" destId="{C811E651-7AE3-47B3-9591-B254C3985C61}" srcOrd="1" destOrd="0" presId="urn:microsoft.com/office/officeart/2005/8/layout/chevron2"/>
    <dgm:cxn modelId="{B749D9FA-2A0D-4CAA-9390-4C724E85B0ED}" type="presParOf" srcId="{6F99D6DE-32E3-4F0C-8C95-AE6A9E821F4F}" destId="{22C1C58A-C69B-4212-B33F-94D3D0371B01}" srcOrd="2" destOrd="0" presId="urn:microsoft.com/office/officeart/2005/8/layout/chevron2"/>
    <dgm:cxn modelId="{D769CED2-8D0E-464D-9E5C-72C7672C6804}" type="presParOf" srcId="{22C1C58A-C69B-4212-B33F-94D3D0371B01}" destId="{F368169B-44BA-4286-BB65-6F7CCB4B260D}" srcOrd="0" destOrd="0" presId="urn:microsoft.com/office/officeart/2005/8/layout/chevron2"/>
    <dgm:cxn modelId="{25CF918A-7E50-49D2-A44F-9CDBA6116404}" type="presParOf" srcId="{22C1C58A-C69B-4212-B33F-94D3D0371B01}" destId="{0C69E8FB-2D0C-460E-A1BC-C5720E422FDA}" srcOrd="1" destOrd="0" presId="urn:microsoft.com/office/officeart/2005/8/layout/chevron2"/>
    <dgm:cxn modelId="{C1EB91A3-BB86-4A81-B5DC-D21126DAD1E9}" type="presParOf" srcId="{6F99D6DE-32E3-4F0C-8C95-AE6A9E821F4F}" destId="{2EE35846-28FE-4579-834D-9668C6FEA0AD}" srcOrd="3" destOrd="0" presId="urn:microsoft.com/office/officeart/2005/8/layout/chevron2"/>
    <dgm:cxn modelId="{4E7EE081-A384-4596-97B4-F8ACE2BD3AAD}" type="presParOf" srcId="{6F99D6DE-32E3-4F0C-8C95-AE6A9E821F4F}" destId="{92B63A24-4578-4E98-AC0A-267643E2E196}" srcOrd="4" destOrd="0" presId="urn:microsoft.com/office/officeart/2005/8/layout/chevron2"/>
    <dgm:cxn modelId="{5C15226B-FAB3-4831-861A-22A37903FDC8}" type="presParOf" srcId="{92B63A24-4578-4E98-AC0A-267643E2E196}" destId="{35A27692-D4E8-427E-9B3F-14030E55C4BD}" srcOrd="0" destOrd="0" presId="urn:microsoft.com/office/officeart/2005/8/layout/chevron2"/>
    <dgm:cxn modelId="{ADC96EDA-5AA1-416D-AB2B-CED0B0DFFCAC}" type="presParOf" srcId="{92B63A24-4578-4E98-AC0A-267643E2E196}" destId="{5516DED4-82DD-42A9-AEA9-3EDA9EE66E89}" srcOrd="1" destOrd="0" presId="urn:microsoft.com/office/officeart/2005/8/layout/chevron2"/>
    <dgm:cxn modelId="{DD48EA70-CA2A-4629-8880-6BA6AF0B3DD6}" type="presParOf" srcId="{6F99D6DE-32E3-4F0C-8C95-AE6A9E821F4F}" destId="{81433392-5C4A-4FC8-8C37-FB35ED3D3FAA}" srcOrd="5" destOrd="0" presId="urn:microsoft.com/office/officeart/2005/8/layout/chevron2"/>
    <dgm:cxn modelId="{FF2453FA-8DCF-477E-991A-05833E4749CE}" type="presParOf" srcId="{6F99D6DE-32E3-4F0C-8C95-AE6A9E821F4F}" destId="{F07C3778-C337-4B46-B4A4-C0578A5E4497}" srcOrd="6" destOrd="0" presId="urn:microsoft.com/office/officeart/2005/8/layout/chevron2"/>
    <dgm:cxn modelId="{49BDF059-D472-452B-B5D2-800B3FA63CFA}" type="presParOf" srcId="{F07C3778-C337-4B46-B4A4-C0578A5E4497}" destId="{EF9175F0-2149-4F88-ADC5-5AD7FC4B8279}" srcOrd="0" destOrd="0" presId="urn:microsoft.com/office/officeart/2005/8/layout/chevron2"/>
    <dgm:cxn modelId="{08D55ACB-5757-429E-BAEF-32C54A619B1B}" type="presParOf" srcId="{F07C3778-C337-4B46-B4A4-C0578A5E4497}" destId="{102F07C6-D259-44EA-B3CB-8624863A0A48}" srcOrd="1" destOrd="0" presId="urn:microsoft.com/office/officeart/2005/8/layout/chevron2"/>
    <dgm:cxn modelId="{E21F5979-22A2-433A-8D76-2D4B4F119986}" type="presParOf" srcId="{6F99D6DE-32E3-4F0C-8C95-AE6A9E821F4F}" destId="{BD1D6DBD-29F2-490C-B3A0-F5AB2727BD86}" srcOrd="7" destOrd="0" presId="urn:microsoft.com/office/officeart/2005/8/layout/chevron2"/>
    <dgm:cxn modelId="{4F2212E2-CEB7-43C1-9A76-3F7DF7C19F79}" type="presParOf" srcId="{6F99D6DE-32E3-4F0C-8C95-AE6A9E821F4F}" destId="{54396D78-874D-4005-866E-738E91D59687}" srcOrd="8" destOrd="0" presId="urn:microsoft.com/office/officeart/2005/8/layout/chevron2"/>
    <dgm:cxn modelId="{1E900BD0-BB40-4BAF-9E5A-F5CCED05A746}" type="presParOf" srcId="{54396D78-874D-4005-866E-738E91D59687}" destId="{992C67B5-7770-494B-9456-D0C2C07EB737}" srcOrd="0" destOrd="0" presId="urn:microsoft.com/office/officeart/2005/8/layout/chevron2"/>
    <dgm:cxn modelId="{4BFE5422-C1B4-440C-8067-BD6703ACB2DE}" type="presParOf" srcId="{54396D78-874D-4005-866E-738E91D59687}" destId="{133CDB01-9A02-4C0C-B9C5-E855B4F3489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72CEDC-22EA-481D-9F29-56BE9059D143}" type="doc">
      <dgm:prSet loTypeId="urn:microsoft.com/office/officeart/2009/3/layout/RandomtoResultProcess" loCatId="process" qsTypeId="urn:microsoft.com/office/officeart/2005/8/quickstyle/simple1" qsCatId="simple" csTypeId="urn:microsoft.com/office/officeart/2005/8/colors/colorful5" csCatId="colorful" phldr="1"/>
      <dgm:spPr/>
      <dgm:t>
        <a:bodyPr/>
        <a:lstStyle/>
        <a:p>
          <a:endParaRPr lang="es-EC"/>
        </a:p>
      </dgm:t>
    </dgm:pt>
    <dgm:pt modelId="{359DC82C-025D-429E-8ADC-0223A2DF4F1C}">
      <dgm:prSet phldrT="[Texto]" custT="1"/>
      <dgm:spPr/>
      <dgm:t>
        <a:bodyPr/>
        <a:lstStyle/>
        <a:p>
          <a:r>
            <a:rPr lang="es-EC" sz="1400" dirty="0"/>
            <a:t>Aplicaciones web</a:t>
          </a:r>
        </a:p>
      </dgm:t>
    </dgm:pt>
    <dgm:pt modelId="{2CF30A44-084B-4A74-9F1B-9081337344A2}" type="parTrans" cxnId="{E7521DEB-C0D7-4614-B572-C138698526B2}">
      <dgm:prSet/>
      <dgm:spPr/>
      <dgm:t>
        <a:bodyPr/>
        <a:lstStyle/>
        <a:p>
          <a:endParaRPr lang="es-EC" sz="1200"/>
        </a:p>
      </dgm:t>
    </dgm:pt>
    <dgm:pt modelId="{2A24F300-5B1D-48F4-A2FA-AFF2ED4FEFE3}" type="sibTrans" cxnId="{E7521DEB-C0D7-4614-B572-C138698526B2}">
      <dgm:prSet/>
      <dgm:spPr/>
      <dgm:t>
        <a:bodyPr/>
        <a:lstStyle/>
        <a:p>
          <a:endParaRPr lang="es-EC" sz="1200"/>
        </a:p>
      </dgm:t>
    </dgm:pt>
    <dgm:pt modelId="{35AEA7DB-93CE-43E2-A3B8-15FE9E374A9E}">
      <dgm:prSet phldrT="[Texto]" custT="1"/>
      <dgm:spPr/>
      <dgm:t>
        <a:bodyPr/>
        <a:lstStyle/>
        <a:p>
          <a:pPr algn="ctr"/>
          <a:r>
            <a:rPr lang="es-EC" sz="1200" dirty="0"/>
            <a:t>- Autoridades</a:t>
          </a:r>
        </a:p>
        <a:p>
          <a:pPr algn="l"/>
          <a:r>
            <a:rPr lang="es-EC" sz="1200" dirty="0"/>
            <a:t>- Ciudadanos</a:t>
          </a:r>
        </a:p>
      </dgm:t>
    </dgm:pt>
    <dgm:pt modelId="{6020E288-8A88-4466-BA3D-7789485896DD}" type="parTrans" cxnId="{20B6D23B-6C20-4A99-8EF9-F0B2A3263624}">
      <dgm:prSet/>
      <dgm:spPr/>
      <dgm:t>
        <a:bodyPr/>
        <a:lstStyle/>
        <a:p>
          <a:endParaRPr lang="es-EC" sz="1200"/>
        </a:p>
      </dgm:t>
    </dgm:pt>
    <dgm:pt modelId="{5BDAA281-37AA-4ABF-8AAE-BC796B88BE53}" type="sibTrans" cxnId="{20B6D23B-6C20-4A99-8EF9-F0B2A3263624}">
      <dgm:prSet/>
      <dgm:spPr/>
      <dgm:t>
        <a:bodyPr/>
        <a:lstStyle/>
        <a:p>
          <a:endParaRPr lang="es-EC" sz="1200"/>
        </a:p>
      </dgm:t>
    </dgm:pt>
    <dgm:pt modelId="{614E85D3-046F-4725-8BE1-3D45FD606384}" type="pres">
      <dgm:prSet presAssocID="{1672CEDC-22EA-481D-9F29-56BE9059D143}" presName="Name0" presStyleCnt="0">
        <dgm:presLayoutVars>
          <dgm:dir/>
          <dgm:animOne val="branch"/>
          <dgm:animLvl val="lvl"/>
        </dgm:presLayoutVars>
      </dgm:prSet>
      <dgm:spPr/>
    </dgm:pt>
    <dgm:pt modelId="{D07D7ACC-ED4A-4692-AC9B-50F5DE280C9B}" type="pres">
      <dgm:prSet presAssocID="{359DC82C-025D-429E-8ADC-0223A2DF4F1C}" presName="chaos" presStyleCnt="0"/>
      <dgm:spPr/>
    </dgm:pt>
    <dgm:pt modelId="{CA02CE8E-1193-49B9-B17F-B8C8B48E0EE7}" type="pres">
      <dgm:prSet presAssocID="{359DC82C-025D-429E-8ADC-0223A2DF4F1C}" presName="parTx1" presStyleLbl="revTx" presStyleIdx="0" presStyleCnt="1"/>
      <dgm:spPr/>
    </dgm:pt>
    <dgm:pt modelId="{802E80F6-5091-489D-AD17-E91A0E143754}" type="pres">
      <dgm:prSet presAssocID="{359DC82C-025D-429E-8ADC-0223A2DF4F1C}" presName="c1" presStyleLbl="node1" presStyleIdx="0" presStyleCnt="19"/>
      <dgm:spPr/>
    </dgm:pt>
    <dgm:pt modelId="{EC7BAA3D-8208-460C-96CD-2ABF469C09BA}" type="pres">
      <dgm:prSet presAssocID="{359DC82C-025D-429E-8ADC-0223A2DF4F1C}" presName="c2" presStyleLbl="node1" presStyleIdx="1" presStyleCnt="19"/>
      <dgm:spPr/>
    </dgm:pt>
    <dgm:pt modelId="{208B9980-C7C0-4A50-B4C4-E3E092443276}" type="pres">
      <dgm:prSet presAssocID="{359DC82C-025D-429E-8ADC-0223A2DF4F1C}" presName="c3" presStyleLbl="node1" presStyleIdx="2" presStyleCnt="19"/>
      <dgm:spPr/>
    </dgm:pt>
    <dgm:pt modelId="{5DAD4BF8-7127-497E-8AAE-A86E178A9A29}" type="pres">
      <dgm:prSet presAssocID="{359DC82C-025D-429E-8ADC-0223A2DF4F1C}" presName="c4" presStyleLbl="node1" presStyleIdx="3" presStyleCnt="19"/>
      <dgm:spPr/>
    </dgm:pt>
    <dgm:pt modelId="{F0B96926-AA94-4446-9193-AE8E2596D0BB}" type="pres">
      <dgm:prSet presAssocID="{359DC82C-025D-429E-8ADC-0223A2DF4F1C}" presName="c5" presStyleLbl="node1" presStyleIdx="4" presStyleCnt="19"/>
      <dgm:spPr/>
    </dgm:pt>
    <dgm:pt modelId="{5B5E8D87-557A-4DF0-B866-E162211F5D8E}" type="pres">
      <dgm:prSet presAssocID="{359DC82C-025D-429E-8ADC-0223A2DF4F1C}" presName="c6" presStyleLbl="node1" presStyleIdx="5" presStyleCnt="19"/>
      <dgm:spPr/>
    </dgm:pt>
    <dgm:pt modelId="{869B3BB8-86C4-4670-A41F-0F9CF0D9455D}" type="pres">
      <dgm:prSet presAssocID="{359DC82C-025D-429E-8ADC-0223A2DF4F1C}" presName="c7" presStyleLbl="node1" presStyleIdx="6" presStyleCnt="19"/>
      <dgm:spPr/>
    </dgm:pt>
    <dgm:pt modelId="{5A657EE2-B6BA-4520-B762-B4265E7DEE57}" type="pres">
      <dgm:prSet presAssocID="{359DC82C-025D-429E-8ADC-0223A2DF4F1C}" presName="c8" presStyleLbl="node1" presStyleIdx="7" presStyleCnt="19"/>
      <dgm:spPr/>
    </dgm:pt>
    <dgm:pt modelId="{7C9FA57C-212B-4F99-8DA4-F36DF260670D}" type="pres">
      <dgm:prSet presAssocID="{359DC82C-025D-429E-8ADC-0223A2DF4F1C}" presName="c9" presStyleLbl="node1" presStyleIdx="8" presStyleCnt="19"/>
      <dgm:spPr/>
    </dgm:pt>
    <dgm:pt modelId="{4B860471-DDC6-4848-8EFF-1BC5FD61F0B5}" type="pres">
      <dgm:prSet presAssocID="{359DC82C-025D-429E-8ADC-0223A2DF4F1C}" presName="c10" presStyleLbl="node1" presStyleIdx="9" presStyleCnt="19"/>
      <dgm:spPr/>
    </dgm:pt>
    <dgm:pt modelId="{C38CB20D-691B-46F0-9A54-FA3F25674FE4}" type="pres">
      <dgm:prSet presAssocID="{359DC82C-025D-429E-8ADC-0223A2DF4F1C}" presName="c11" presStyleLbl="node1" presStyleIdx="10" presStyleCnt="19"/>
      <dgm:spPr/>
    </dgm:pt>
    <dgm:pt modelId="{034CF190-9E22-4843-B925-60CCD8855D8E}" type="pres">
      <dgm:prSet presAssocID="{359DC82C-025D-429E-8ADC-0223A2DF4F1C}" presName="c12" presStyleLbl="node1" presStyleIdx="11" presStyleCnt="19"/>
      <dgm:spPr/>
    </dgm:pt>
    <dgm:pt modelId="{0A5D8E16-2CB8-41D0-BEE3-3804AE61911F}" type="pres">
      <dgm:prSet presAssocID="{359DC82C-025D-429E-8ADC-0223A2DF4F1C}" presName="c13" presStyleLbl="node1" presStyleIdx="12" presStyleCnt="19"/>
      <dgm:spPr/>
    </dgm:pt>
    <dgm:pt modelId="{8EEF8687-E284-466B-8C79-2F9F495388E2}" type="pres">
      <dgm:prSet presAssocID="{359DC82C-025D-429E-8ADC-0223A2DF4F1C}" presName="c14" presStyleLbl="node1" presStyleIdx="13" presStyleCnt="19"/>
      <dgm:spPr/>
    </dgm:pt>
    <dgm:pt modelId="{CD0BACAA-D0B9-4E13-98DF-A46ECF019E4E}" type="pres">
      <dgm:prSet presAssocID="{359DC82C-025D-429E-8ADC-0223A2DF4F1C}" presName="c15" presStyleLbl="node1" presStyleIdx="14" presStyleCnt="19"/>
      <dgm:spPr/>
    </dgm:pt>
    <dgm:pt modelId="{BD7D959E-758A-44DE-A5E3-7E22D044C283}" type="pres">
      <dgm:prSet presAssocID="{359DC82C-025D-429E-8ADC-0223A2DF4F1C}" presName="c16" presStyleLbl="node1" presStyleIdx="15" presStyleCnt="19"/>
      <dgm:spPr/>
    </dgm:pt>
    <dgm:pt modelId="{66A6BE0A-103A-4338-B0A4-2E6E3C6B35F5}" type="pres">
      <dgm:prSet presAssocID="{359DC82C-025D-429E-8ADC-0223A2DF4F1C}" presName="c17" presStyleLbl="node1" presStyleIdx="16" presStyleCnt="19"/>
      <dgm:spPr/>
    </dgm:pt>
    <dgm:pt modelId="{9064A8AE-1ECB-4716-9539-848E1EF2B483}" type="pres">
      <dgm:prSet presAssocID="{359DC82C-025D-429E-8ADC-0223A2DF4F1C}" presName="c18" presStyleLbl="node1" presStyleIdx="17" presStyleCnt="19"/>
      <dgm:spPr/>
    </dgm:pt>
    <dgm:pt modelId="{7E232B77-8204-4133-881D-B4723369EB67}" type="pres">
      <dgm:prSet presAssocID="{2A24F300-5B1D-48F4-A2FA-AFF2ED4FEFE3}" presName="chevronComposite1" presStyleCnt="0"/>
      <dgm:spPr/>
    </dgm:pt>
    <dgm:pt modelId="{2BDAA466-EEBD-47E9-B626-BDED4E135F88}" type="pres">
      <dgm:prSet presAssocID="{2A24F300-5B1D-48F4-A2FA-AFF2ED4FEFE3}" presName="chevron1" presStyleLbl="sibTrans2D1" presStyleIdx="0" presStyleCnt="2"/>
      <dgm:spPr/>
    </dgm:pt>
    <dgm:pt modelId="{A8972BEE-995E-447B-8899-EB7642813404}" type="pres">
      <dgm:prSet presAssocID="{2A24F300-5B1D-48F4-A2FA-AFF2ED4FEFE3}" presName="spChevron1" presStyleCnt="0"/>
      <dgm:spPr/>
    </dgm:pt>
    <dgm:pt modelId="{E7428121-2E93-4D76-81E2-36DF44E7F943}" type="pres">
      <dgm:prSet presAssocID="{2A24F300-5B1D-48F4-A2FA-AFF2ED4FEFE3}" presName="overlap" presStyleCnt="0"/>
      <dgm:spPr/>
    </dgm:pt>
    <dgm:pt modelId="{4BECD48C-9CDF-41CE-BBE6-42B2E74A85A9}" type="pres">
      <dgm:prSet presAssocID="{2A24F300-5B1D-48F4-A2FA-AFF2ED4FEFE3}" presName="chevronComposite2" presStyleCnt="0"/>
      <dgm:spPr/>
    </dgm:pt>
    <dgm:pt modelId="{18B6C905-49A5-4E3E-9131-49C9274E9157}" type="pres">
      <dgm:prSet presAssocID="{2A24F300-5B1D-48F4-A2FA-AFF2ED4FEFE3}" presName="chevron2" presStyleLbl="sibTrans2D1" presStyleIdx="1" presStyleCnt="2"/>
      <dgm:spPr/>
    </dgm:pt>
    <dgm:pt modelId="{A96FAB43-3C18-4B77-A726-8D2A4315D682}" type="pres">
      <dgm:prSet presAssocID="{2A24F300-5B1D-48F4-A2FA-AFF2ED4FEFE3}" presName="spChevron2" presStyleCnt="0"/>
      <dgm:spPr/>
    </dgm:pt>
    <dgm:pt modelId="{E466EA4B-9E16-4993-A538-14454B240DE8}" type="pres">
      <dgm:prSet presAssocID="{35AEA7DB-93CE-43E2-A3B8-15FE9E374A9E}" presName="last" presStyleCnt="0"/>
      <dgm:spPr/>
    </dgm:pt>
    <dgm:pt modelId="{81933109-16F7-428B-B6F1-F264A7F9FCDE}" type="pres">
      <dgm:prSet presAssocID="{35AEA7DB-93CE-43E2-A3B8-15FE9E374A9E}" presName="circleTx" presStyleLbl="node1" presStyleIdx="18" presStyleCnt="19"/>
      <dgm:spPr/>
    </dgm:pt>
    <dgm:pt modelId="{B828C152-C620-4A98-9456-26C0F517FBA1}" type="pres">
      <dgm:prSet presAssocID="{35AEA7DB-93CE-43E2-A3B8-15FE9E374A9E}" presName="spN" presStyleCnt="0"/>
      <dgm:spPr/>
    </dgm:pt>
  </dgm:ptLst>
  <dgm:cxnLst>
    <dgm:cxn modelId="{20B6D23B-6C20-4A99-8EF9-F0B2A3263624}" srcId="{1672CEDC-22EA-481D-9F29-56BE9059D143}" destId="{35AEA7DB-93CE-43E2-A3B8-15FE9E374A9E}" srcOrd="1" destOrd="0" parTransId="{6020E288-8A88-4466-BA3D-7789485896DD}" sibTransId="{5BDAA281-37AA-4ABF-8AAE-BC796B88BE53}"/>
    <dgm:cxn modelId="{4CFA8A5C-C254-2444-BD24-16C932E021CE}" type="presOf" srcId="{1672CEDC-22EA-481D-9F29-56BE9059D143}" destId="{614E85D3-046F-4725-8BE1-3D45FD606384}" srcOrd="0" destOrd="0" presId="urn:microsoft.com/office/officeart/2009/3/layout/RandomtoResultProcess"/>
    <dgm:cxn modelId="{1E32274A-A08E-0248-9E35-BA6EFE5862DC}" type="presOf" srcId="{359DC82C-025D-429E-8ADC-0223A2DF4F1C}" destId="{CA02CE8E-1193-49B9-B17F-B8C8B48E0EE7}" srcOrd="0" destOrd="0" presId="urn:microsoft.com/office/officeart/2009/3/layout/RandomtoResultProcess"/>
    <dgm:cxn modelId="{E7521DEB-C0D7-4614-B572-C138698526B2}" srcId="{1672CEDC-22EA-481D-9F29-56BE9059D143}" destId="{359DC82C-025D-429E-8ADC-0223A2DF4F1C}" srcOrd="0" destOrd="0" parTransId="{2CF30A44-084B-4A74-9F1B-9081337344A2}" sibTransId="{2A24F300-5B1D-48F4-A2FA-AFF2ED4FEFE3}"/>
    <dgm:cxn modelId="{6CFCD5EB-138C-6D4C-A79A-BE88725119BC}" type="presOf" srcId="{35AEA7DB-93CE-43E2-A3B8-15FE9E374A9E}" destId="{81933109-16F7-428B-B6F1-F264A7F9FCDE}" srcOrd="0" destOrd="0" presId="urn:microsoft.com/office/officeart/2009/3/layout/RandomtoResultProcess"/>
    <dgm:cxn modelId="{5BEB08D9-2DF3-ED45-84A2-9A5641D445E6}" type="presParOf" srcId="{614E85D3-046F-4725-8BE1-3D45FD606384}" destId="{D07D7ACC-ED4A-4692-AC9B-50F5DE280C9B}" srcOrd="0" destOrd="0" presId="urn:microsoft.com/office/officeart/2009/3/layout/RandomtoResultProcess"/>
    <dgm:cxn modelId="{88391DA0-8BEE-BC4C-A569-6407D8B10E90}" type="presParOf" srcId="{D07D7ACC-ED4A-4692-AC9B-50F5DE280C9B}" destId="{CA02CE8E-1193-49B9-B17F-B8C8B48E0EE7}" srcOrd="0" destOrd="0" presId="urn:microsoft.com/office/officeart/2009/3/layout/RandomtoResultProcess"/>
    <dgm:cxn modelId="{CB0FD5F4-A03E-B144-A9D9-55819CA2175C}" type="presParOf" srcId="{D07D7ACC-ED4A-4692-AC9B-50F5DE280C9B}" destId="{802E80F6-5091-489D-AD17-E91A0E143754}" srcOrd="1" destOrd="0" presId="urn:microsoft.com/office/officeart/2009/3/layout/RandomtoResultProcess"/>
    <dgm:cxn modelId="{9C68CB99-AEEC-2441-B937-E0498653592C}" type="presParOf" srcId="{D07D7ACC-ED4A-4692-AC9B-50F5DE280C9B}" destId="{EC7BAA3D-8208-460C-96CD-2ABF469C09BA}" srcOrd="2" destOrd="0" presId="urn:microsoft.com/office/officeart/2009/3/layout/RandomtoResultProcess"/>
    <dgm:cxn modelId="{FE604A7D-0ACC-2549-9366-53015A1257D3}" type="presParOf" srcId="{D07D7ACC-ED4A-4692-AC9B-50F5DE280C9B}" destId="{208B9980-C7C0-4A50-B4C4-E3E092443276}" srcOrd="3" destOrd="0" presId="urn:microsoft.com/office/officeart/2009/3/layout/RandomtoResultProcess"/>
    <dgm:cxn modelId="{76953E93-024F-1D4D-8248-94C55A77CD00}" type="presParOf" srcId="{D07D7ACC-ED4A-4692-AC9B-50F5DE280C9B}" destId="{5DAD4BF8-7127-497E-8AAE-A86E178A9A29}" srcOrd="4" destOrd="0" presId="urn:microsoft.com/office/officeart/2009/3/layout/RandomtoResultProcess"/>
    <dgm:cxn modelId="{9768696A-124D-914E-9108-8A5B3731305F}" type="presParOf" srcId="{D07D7ACC-ED4A-4692-AC9B-50F5DE280C9B}" destId="{F0B96926-AA94-4446-9193-AE8E2596D0BB}" srcOrd="5" destOrd="0" presId="urn:microsoft.com/office/officeart/2009/3/layout/RandomtoResultProcess"/>
    <dgm:cxn modelId="{DCFCE328-FF7E-BB4D-9E1F-3332DEB24DBE}" type="presParOf" srcId="{D07D7ACC-ED4A-4692-AC9B-50F5DE280C9B}" destId="{5B5E8D87-557A-4DF0-B866-E162211F5D8E}" srcOrd="6" destOrd="0" presId="urn:microsoft.com/office/officeart/2009/3/layout/RandomtoResultProcess"/>
    <dgm:cxn modelId="{28841C20-3569-8840-B689-4FE25D82F763}" type="presParOf" srcId="{D07D7ACC-ED4A-4692-AC9B-50F5DE280C9B}" destId="{869B3BB8-86C4-4670-A41F-0F9CF0D9455D}" srcOrd="7" destOrd="0" presId="urn:microsoft.com/office/officeart/2009/3/layout/RandomtoResultProcess"/>
    <dgm:cxn modelId="{869FDEAC-9A99-8C46-952E-D37580807A38}" type="presParOf" srcId="{D07D7ACC-ED4A-4692-AC9B-50F5DE280C9B}" destId="{5A657EE2-B6BA-4520-B762-B4265E7DEE57}" srcOrd="8" destOrd="0" presId="urn:microsoft.com/office/officeart/2009/3/layout/RandomtoResultProcess"/>
    <dgm:cxn modelId="{6DAF75DB-A80C-B04F-9A49-E039793D0901}" type="presParOf" srcId="{D07D7ACC-ED4A-4692-AC9B-50F5DE280C9B}" destId="{7C9FA57C-212B-4F99-8DA4-F36DF260670D}" srcOrd="9" destOrd="0" presId="urn:microsoft.com/office/officeart/2009/3/layout/RandomtoResultProcess"/>
    <dgm:cxn modelId="{F04816EE-E176-C34E-B337-07E8AA05FF67}" type="presParOf" srcId="{D07D7ACC-ED4A-4692-AC9B-50F5DE280C9B}" destId="{4B860471-DDC6-4848-8EFF-1BC5FD61F0B5}" srcOrd="10" destOrd="0" presId="urn:microsoft.com/office/officeart/2009/3/layout/RandomtoResultProcess"/>
    <dgm:cxn modelId="{D94B7F93-C7F2-E54C-8714-98104497832E}" type="presParOf" srcId="{D07D7ACC-ED4A-4692-AC9B-50F5DE280C9B}" destId="{C38CB20D-691B-46F0-9A54-FA3F25674FE4}" srcOrd="11" destOrd="0" presId="urn:microsoft.com/office/officeart/2009/3/layout/RandomtoResultProcess"/>
    <dgm:cxn modelId="{2940E794-14DB-1C41-9519-1C89D7C613E0}" type="presParOf" srcId="{D07D7ACC-ED4A-4692-AC9B-50F5DE280C9B}" destId="{034CF190-9E22-4843-B925-60CCD8855D8E}" srcOrd="12" destOrd="0" presId="urn:microsoft.com/office/officeart/2009/3/layout/RandomtoResultProcess"/>
    <dgm:cxn modelId="{E3196B1E-66C8-8142-BDDC-A4131B62ED03}" type="presParOf" srcId="{D07D7ACC-ED4A-4692-AC9B-50F5DE280C9B}" destId="{0A5D8E16-2CB8-41D0-BEE3-3804AE61911F}" srcOrd="13" destOrd="0" presId="urn:microsoft.com/office/officeart/2009/3/layout/RandomtoResultProcess"/>
    <dgm:cxn modelId="{7749A94C-B4C4-5448-937D-29556DFBDD65}" type="presParOf" srcId="{D07D7ACC-ED4A-4692-AC9B-50F5DE280C9B}" destId="{8EEF8687-E284-466B-8C79-2F9F495388E2}" srcOrd="14" destOrd="0" presId="urn:microsoft.com/office/officeart/2009/3/layout/RandomtoResultProcess"/>
    <dgm:cxn modelId="{4C704069-7A63-984D-98D5-967C23B03BD1}" type="presParOf" srcId="{D07D7ACC-ED4A-4692-AC9B-50F5DE280C9B}" destId="{CD0BACAA-D0B9-4E13-98DF-A46ECF019E4E}" srcOrd="15" destOrd="0" presId="urn:microsoft.com/office/officeart/2009/3/layout/RandomtoResultProcess"/>
    <dgm:cxn modelId="{3B06811C-ACBD-BA44-91D4-CEE6E3BBCE05}" type="presParOf" srcId="{D07D7ACC-ED4A-4692-AC9B-50F5DE280C9B}" destId="{BD7D959E-758A-44DE-A5E3-7E22D044C283}" srcOrd="16" destOrd="0" presId="urn:microsoft.com/office/officeart/2009/3/layout/RandomtoResultProcess"/>
    <dgm:cxn modelId="{7DA44E51-D47C-A049-89C6-98A39F8F4176}" type="presParOf" srcId="{D07D7ACC-ED4A-4692-AC9B-50F5DE280C9B}" destId="{66A6BE0A-103A-4338-B0A4-2E6E3C6B35F5}" srcOrd="17" destOrd="0" presId="urn:microsoft.com/office/officeart/2009/3/layout/RandomtoResultProcess"/>
    <dgm:cxn modelId="{149BC8F3-E1E3-2E49-8BAC-9B34A6C38D50}" type="presParOf" srcId="{D07D7ACC-ED4A-4692-AC9B-50F5DE280C9B}" destId="{9064A8AE-1ECB-4716-9539-848E1EF2B483}" srcOrd="18" destOrd="0" presId="urn:microsoft.com/office/officeart/2009/3/layout/RandomtoResultProcess"/>
    <dgm:cxn modelId="{7A738567-7F7D-B440-B68A-73935A5954D3}" type="presParOf" srcId="{614E85D3-046F-4725-8BE1-3D45FD606384}" destId="{7E232B77-8204-4133-881D-B4723369EB67}" srcOrd="1" destOrd="0" presId="urn:microsoft.com/office/officeart/2009/3/layout/RandomtoResultProcess"/>
    <dgm:cxn modelId="{37AF21FC-8822-854E-8E0B-A4911CFC13DE}" type="presParOf" srcId="{7E232B77-8204-4133-881D-B4723369EB67}" destId="{2BDAA466-EEBD-47E9-B626-BDED4E135F88}" srcOrd="0" destOrd="0" presId="urn:microsoft.com/office/officeart/2009/3/layout/RandomtoResultProcess"/>
    <dgm:cxn modelId="{C559603E-BCC1-1D4C-A199-31BD03B00F05}" type="presParOf" srcId="{7E232B77-8204-4133-881D-B4723369EB67}" destId="{A8972BEE-995E-447B-8899-EB7642813404}" srcOrd="1" destOrd="0" presId="urn:microsoft.com/office/officeart/2009/3/layout/RandomtoResultProcess"/>
    <dgm:cxn modelId="{D8F85D2F-7796-7B4F-9CF6-70091FA92C81}" type="presParOf" srcId="{614E85D3-046F-4725-8BE1-3D45FD606384}" destId="{E7428121-2E93-4D76-81E2-36DF44E7F943}" srcOrd="2" destOrd="0" presId="urn:microsoft.com/office/officeart/2009/3/layout/RandomtoResultProcess"/>
    <dgm:cxn modelId="{79DCC020-141E-874E-9A7E-BDE8CE8A6C49}" type="presParOf" srcId="{614E85D3-046F-4725-8BE1-3D45FD606384}" destId="{4BECD48C-9CDF-41CE-BBE6-42B2E74A85A9}" srcOrd="3" destOrd="0" presId="urn:microsoft.com/office/officeart/2009/3/layout/RandomtoResultProcess"/>
    <dgm:cxn modelId="{2CAE1C57-32A0-7E46-AAC9-68E101DAA91F}" type="presParOf" srcId="{4BECD48C-9CDF-41CE-BBE6-42B2E74A85A9}" destId="{18B6C905-49A5-4E3E-9131-49C9274E9157}" srcOrd="0" destOrd="0" presId="urn:microsoft.com/office/officeart/2009/3/layout/RandomtoResultProcess"/>
    <dgm:cxn modelId="{DD988FE2-DA2F-6847-BE4A-51646703D84F}" type="presParOf" srcId="{4BECD48C-9CDF-41CE-BBE6-42B2E74A85A9}" destId="{A96FAB43-3C18-4B77-A726-8D2A4315D682}" srcOrd="1" destOrd="0" presId="urn:microsoft.com/office/officeart/2009/3/layout/RandomtoResultProcess"/>
    <dgm:cxn modelId="{B08CC0B5-889E-714F-B4E0-24A00D219DB5}" type="presParOf" srcId="{614E85D3-046F-4725-8BE1-3D45FD606384}" destId="{E466EA4B-9E16-4993-A538-14454B240DE8}" srcOrd="4" destOrd="0" presId="urn:microsoft.com/office/officeart/2009/3/layout/RandomtoResultProcess"/>
    <dgm:cxn modelId="{F5BB5165-FEC6-5942-8DFF-C828725D69C3}" type="presParOf" srcId="{E466EA4B-9E16-4993-A538-14454B240DE8}" destId="{81933109-16F7-428B-B6F1-F264A7F9FCDE}" srcOrd="0" destOrd="0" presId="urn:microsoft.com/office/officeart/2009/3/layout/RandomtoResultProcess"/>
    <dgm:cxn modelId="{C9C2571C-F5E9-564D-9BE5-B3810D21E258}" type="presParOf" srcId="{E466EA4B-9E16-4993-A538-14454B240DE8}" destId="{B828C152-C620-4A98-9456-26C0F517FBA1}"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26FFB7F-AD44-48BD-B84D-CC986ED1C6F2}" type="doc">
      <dgm:prSet loTypeId="urn:microsoft.com/office/officeart/2005/8/layout/matrix2" loCatId="matrix" qsTypeId="urn:microsoft.com/office/officeart/2005/8/quickstyle/simple1" qsCatId="simple" csTypeId="urn:microsoft.com/office/officeart/2005/8/colors/colorful3" csCatId="colorful" phldr="1"/>
      <dgm:spPr/>
    </dgm:pt>
    <dgm:pt modelId="{DF9C543F-4145-4420-8CF2-E5E3CBCF71A5}">
      <dgm:prSet phldrT="[Texto]" custT="1"/>
      <dgm:spPr/>
      <dgm:t>
        <a:bodyPr/>
        <a:lstStyle/>
        <a:p>
          <a:r>
            <a:rPr lang="es-EC" sz="1200" dirty="0"/>
            <a:t>Proyectos en barrios</a:t>
          </a:r>
        </a:p>
      </dgm:t>
    </dgm:pt>
    <dgm:pt modelId="{2FE90286-C7D0-47D9-86DF-6320946F00C2}" type="parTrans" cxnId="{E6A0F57C-F553-4A1E-9422-A681CD1430DF}">
      <dgm:prSet/>
      <dgm:spPr/>
      <dgm:t>
        <a:bodyPr/>
        <a:lstStyle/>
        <a:p>
          <a:endParaRPr lang="es-EC" sz="1200"/>
        </a:p>
      </dgm:t>
    </dgm:pt>
    <dgm:pt modelId="{936AA2ED-5F6A-4B96-8A83-03078450FB2E}" type="sibTrans" cxnId="{E6A0F57C-F553-4A1E-9422-A681CD1430DF}">
      <dgm:prSet/>
      <dgm:spPr/>
      <dgm:t>
        <a:bodyPr/>
        <a:lstStyle/>
        <a:p>
          <a:endParaRPr lang="es-EC" sz="1200"/>
        </a:p>
      </dgm:t>
    </dgm:pt>
    <dgm:pt modelId="{4FAB71D8-268A-4498-A1B9-59B30419D4F6}">
      <dgm:prSet phldrT="[Texto]" custT="1"/>
      <dgm:spPr/>
      <dgm:t>
        <a:bodyPr/>
        <a:lstStyle/>
        <a:p>
          <a:r>
            <a:rPr lang="es-EC" sz="1200" dirty="0"/>
            <a:t>Cultura</a:t>
          </a:r>
        </a:p>
      </dgm:t>
    </dgm:pt>
    <dgm:pt modelId="{A51C623F-5D4F-4D36-A729-2495FDE9C471}" type="parTrans" cxnId="{22A24FD6-B87D-4857-AC70-E63C9C878A0A}">
      <dgm:prSet/>
      <dgm:spPr/>
      <dgm:t>
        <a:bodyPr/>
        <a:lstStyle/>
        <a:p>
          <a:endParaRPr lang="es-EC" sz="1200"/>
        </a:p>
      </dgm:t>
    </dgm:pt>
    <dgm:pt modelId="{6ACC8333-B1CC-46A5-AFE9-487693B562A8}" type="sibTrans" cxnId="{22A24FD6-B87D-4857-AC70-E63C9C878A0A}">
      <dgm:prSet/>
      <dgm:spPr/>
      <dgm:t>
        <a:bodyPr/>
        <a:lstStyle/>
        <a:p>
          <a:endParaRPr lang="es-EC" sz="1200"/>
        </a:p>
      </dgm:t>
    </dgm:pt>
    <dgm:pt modelId="{2A7928DA-07E8-4253-8288-AAF818151D1B}">
      <dgm:prSet phldrT="[Texto]" custT="1"/>
      <dgm:spPr/>
      <dgm:t>
        <a:bodyPr/>
        <a:lstStyle/>
        <a:p>
          <a:r>
            <a:rPr lang="es-EC" sz="1000" dirty="0"/>
            <a:t>Planificación para dotación de servicios básicos</a:t>
          </a:r>
        </a:p>
      </dgm:t>
    </dgm:pt>
    <dgm:pt modelId="{2EB1466C-49AA-4FA3-9771-31E3F5440035}" type="parTrans" cxnId="{9B3D2CC2-DB43-495A-A699-DCF3A6FCF567}">
      <dgm:prSet/>
      <dgm:spPr/>
      <dgm:t>
        <a:bodyPr/>
        <a:lstStyle/>
        <a:p>
          <a:endParaRPr lang="es-EC" sz="1200"/>
        </a:p>
      </dgm:t>
    </dgm:pt>
    <dgm:pt modelId="{66099EB8-47B2-4F53-A2EA-265B56D6936A}" type="sibTrans" cxnId="{9B3D2CC2-DB43-495A-A699-DCF3A6FCF567}">
      <dgm:prSet/>
      <dgm:spPr/>
      <dgm:t>
        <a:bodyPr/>
        <a:lstStyle/>
        <a:p>
          <a:endParaRPr lang="es-EC" sz="1200"/>
        </a:p>
      </dgm:t>
    </dgm:pt>
    <dgm:pt modelId="{E08D5434-0901-478A-B214-534BEDEF013D}">
      <dgm:prSet phldrT="[Texto]" custT="1"/>
      <dgm:spPr/>
      <dgm:t>
        <a:bodyPr/>
        <a:lstStyle/>
        <a:p>
          <a:r>
            <a:rPr lang="es-EC" sz="1200" dirty="0"/>
            <a:t>Recuperación</a:t>
          </a:r>
        </a:p>
      </dgm:t>
    </dgm:pt>
    <dgm:pt modelId="{A3FFE90C-F859-4F6D-AAF8-1BE3544E96F2}" type="parTrans" cxnId="{C132C894-8E6E-4F81-872D-5EBD211F4585}">
      <dgm:prSet/>
      <dgm:spPr/>
      <dgm:t>
        <a:bodyPr/>
        <a:lstStyle/>
        <a:p>
          <a:endParaRPr lang="es-EC" sz="1200"/>
        </a:p>
      </dgm:t>
    </dgm:pt>
    <dgm:pt modelId="{2CE649F5-53E6-4A51-8A6B-15882B03AC0C}" type="sibTrans" cxnId="{C132C894-8E6E-4F81-872D-5EBD211F4585}">
      <dgm:prSet/>
      <dgm:spPr/>
      <dgm:t>
        <a:bodyPr/>
        <a:lstStyle/>
        <a:p>
          <a:endParaRPr lang="es-EC" sz="1200"/>
        </a:p>
      </dgm:t>
    </dgm:pt>
    <dgm:pt modelId="{30E35AD1-A6AA-4443-9705-69FCEAC84A2D}" type="pres">
      <dgm:prSet presAssocID="{F26FFB7F-AD44-48BD-B84D-CC986ED1C6F2}" presName="matrix" presStyleCnt="0">
        <dgm:presLayoutVars>
          <dgm:chMax val="1"/>
          <dgm:dir/>
          <dgm:resizeHandles val="exact"/>
        </dgm:presLayoutVars>
      </dgm:prSet>
      <dgm:spPr/>
    </dgm:pt>
    <dgm:pt modelId="{B066B533-2CA2-499B-BF7C-4EC6D75AAF4D}" type="pres">
      <dgm:prSet presAssocID="{F26FFB7F-AD44-48BD-B84D-CC986ED1C6F2}" presName="axisShape" presStyleLbl="bgShp" presStyleIdx="0" presStyleCnt="1"/>
      <dgm:spPr/>
    </dgm:pt>
    <dgm:pt modelId="{BDE11867-6575-496B-9A9A-A64D7BADA878}" type="pres">
      <dgm:prSet presAssocID="{F26FFB7F-AD44-48BD-B84D-CC986ED1C6F2}" presName="rect1" presStyleLbl="node1" presStyleIdx="0" presStyleCnt="4" custScaleX="185383" custLinFactNeighborX="-65539" custLinFactNeighborY="-5655">
        <dgm:presLayoutVars>
          <dgm:chMax val="0"/>
          <dgm:chPref val="0"/>
          <dgm:bulletEnabled val="1"/>
        </dgm:presLayoutVars>
      </dgm:prSet>
      <dgm:spPr/>
    </dgm:pt>
    <dgm:pt modelId="{1E5C14E0-D722-4347-AAFD-189CE3F0906F}" type="pres">
      <dgm:prSet presAssocID="{F26FFB7F-AD44-48BD-B84D-CC986ED1C6F2}" presName="rect2" presStyleLbl="node1" presStyleIdx="1" presStyleCnt="4" custScaleX="199080" custLinFactNeighborX="84556" custLinFactNeighborY="-5014">
        <dgm:presLayoutVars>
          <dgm:chMax val="0"/>
          <dgm:chPref val="0"/>
          <dgm:bulletEnabled val="1"/>
        </dgm:presLayoutVars>
      </dgm:prSet>
      <dgm:spPr/>
    </dgm:pt>
    <dgm:pt modelId="{519EFD71-1EC6-4ABE-9FF3-10A524C6C769}" type="pres">
      <dgm:prSet presAssocID="{F26FFB7F-AD44-48BD-B84D-CC986ED1C6F2}" presName="rect3" presStyleLbl="node1" presStyleIdx="2" presStyleCnt="4" custScaleX="172641" custLinFactNeighborX="-70708" custLinFactNeighborY="2070">
        <dgm:presLayoutVars>
          <dgm:chMax val="0"/>
          <dgm:chPref val="0"/>
          <dgm:bulletEnabled val="1"/>
        </dgm:presLayoutVars>
      </dgm:prSet>
      <dgm:spPr/>
    </dgm:pt>
    <dgm:pt modelId="{0AB0DB6E-7B5A-412C-B88F-58A1C8816C68}" type="pres">
      <dgm:prSet presAssocID="{F26FFB7F-AD44-48BD-B84D-CC986ED1C6F2}" presName="rect4" presStyleLbl="node1" presStyleIdx="3" presStyleCnt="4" custScaleX="192421" custLinFactNeighborX="82844" custLinFactNeighborY="4090">
        <dgm:presLayoutVars>
          <dgm:chMax val="0"/>
          <dgm:chPref val="0"/>
          <dgm:bulletEnabled val="1"/>
        </dgm:presLayoutVars>
      </dgm:prSet>
      <dgm:spPr/>
    </dgm:pt>
  </dgm:ptLst>
  <dgm:cxnLst>
    <dgm:cxn modelId="{6DF86720-F909-9549-B364-76F7D9DE2A1B}" type="presOf" srcId="{E08D5434-0901-478A-B214-534BEDEF013D}" destId="{0AB0DB6E-7B5A-412C-B88F-58A1C8816C68}" srcOrd="0" destOrd="0" presId="urn:microsoft.com/office/officeart/2005/8/layout/matrix2"/>
    <dgm:cxn modelId="{E6A0F57C-F553-4A1E-9422-A681CD1430DF}" srcId="{F26FFB7F-AD44-48BD-B84D-CC986ED1C6F2}" destId="{DF9C543F-4145-4420-8CF2-E5E3CBCF71A5}" srcOrd="0" destOrd="0" parTransId="{2FE90286-C7D0-47D9-86DF-6320946F00C2}" sibTransId="{936AA2ED-5F6A-4B96-8A83-03078450FB2E}"/>
    <dgm:cxn modelId="{C00D2280-3A47-4844-A909-8B3C513F8FBE}" type="presOf" srcId="{F26FFB7F-AD44-48BD-B84D-CC986ED1C6F2}" destId="{30E35AD1-A6AA-4443-9705-69FCEAC84A2D}" srcOrd="0" destOrd="0" presId="urn:microsoft.com/office/officeart/2005/8/layout/matrix2"/>
    <dgm:cxn modelId="{C132C894-8E6E-4F81-872D-5EBD211F4585}" srcId="{F26FFB7F-AD44-48BD-B84D-CC986ED1C6F2}" destId="{E08D5434-0901-478A-B214-534BEDEF013D}" srcOrd="3" destOrd="0" parTransId="{A3FFE90C-F859-4F6D-AAF8-1BE3544E96F2}" sibTransId="{2CE649F5-53E6-4A51-8A6B-15882B03AC0C}"/>
    <dgm:cxn modelId="{B8884BA1-73C7-0449-888F-B233CDF95422}" type="presOf" srcId="{2A7928DA-07E8-4253-8288-AAF818151D1B}" destId="{519EFD71-1EC6-4ABE-9FF3-10A524C6C769}" srcOrd="0" destOrd="0" presId="urn:microsoft.com/office/officeart/2005/8/layout/matrix2"/>
    <dgm:cxn modelId="{537FBABF-9010-3749-BFC4-CD68D3FB622E}" type="presOf" srcId="{DF9C543F-4145-4420-8CF2-E5E3CBCF71A5}" destId="{BDE11867-6575-496B-9A9A-A64D7BADA878}" srcOrd="0" destOrd="0" presId="urn:microsoft.com/office/officeart/2005/8/layout/matrix2"/>
    <dgm:cxn modelId="{9B3D2CC2-DB43-495A-A699-DCF3A6FCF567}" srcId="{F26FFB7F-AD44-48BD-B84D-CC986ED1C6F2}" destId="{2A7928DA-07E8-4253-8288-AAF818151D1B}" srcOrd="2" destOrd="0" parTransId="{2EB1466C-49AA-4FA3-9771-31E3F5440035}" sibTransId="{66099EB8-47B2-4F53-A2EA-265B56D6936A}"/>
    <dgm:cxn modelId="{22A24FD6-B87D-4857-AC70-E63C9C878A0A}" srcId="{F26FFB7F-AD44-48BD-B84D-CC986ED1C6F2}" destId="{4FAB71D8-268A-4498-A1B9-59B30419D4F6}" srcOrd="1" destOrd="0" parTransId="{A51C623F-5D4F-4D36-A729-2495FDE9C471}" sibTransId="{6ACC8333-B1CC-46A5-AFE9-487693B562A8}"/>
    <dgm:cxn modelId="{7D25D6FC-515E-6543-913D-370EEE7DA391}" type="presOf" srcId="{4FAB71D8-268A-4498-A1B9-59B30419D4F6}" destId="{1E5C14E0-D722-4347-AAFD-189CE3F0906F}" srcOrd="0" destOrd="0" presId="urn:microsoft.com/office/officeart/2005/8/layout/matrix2"/>
    <dgm:cxn modelId="{B5A0DF01-15BF-4344-A7EF-48ED628D640D}" type="presParOf" srcId="{30E35AD1-A6AA-4443-9705-69FCEAC84A2D}" destId="{B066B533-2CA2-499B-BF7C-4EC6D75AAF4D}" srcOrd="0" destOrd="0" presId="urn:microsoft.com/office/officeart/2005/8/layout/matrix2"/>
    <dgm:cxn modelId="{B200FD86-8FAA-AD4B-B84D-97D59B7FE522}" type="presParOf" srcId="{30E35AD1-A6AA-4443-9705-69FCEAC84A2D}" destId="{BDE11867-6575-496B-9A9A-A64D7BADA878}" srcOrd="1" destOrd="0" presId="urn:microsoft.com/office/officeart/2005/8/layout/matrix2"/>
    <dgm:cxn modelId="{812A2F27-A805-4445-B0C4-DD5A0E03D919}" type="presParOf" srcId="{30E35AD1-A6AA-4443-9705-69FCEAC84A2D}" destId="{1E5C14E0-D722-4347-AAFD-189CE3F0906F}" srcOrd="2" destOrd="0" presId="urn:microsoft.com/office/officeart/2005/8/layout/matrix2"/>
    <dgm:cxn modelId="{C3613A7F-0665-3B4C-876B-C8DBA3635027}" type="presParOf" srcId="{30E35AD1-A6AA-4443-9705-69FCEAC84A2D}" destId="{519EFD71-1EC6-4ABE-9FF3-10A524C6C769}" srcOrd="3" destOrd="0" presId="urn:microsoft.com/office/officeart/2005/8/layout/matrix2"/>
    <dgm:cxn modelId="{F59E9F11-7971-0444-BD3C-0EE77F9FEBB4}" type="presParOf" srcId="{30E35AD1-A6AA-4443-9705-69FCEAC84A2D}" destId="{0AB0DB6E-7B5A-412C-B88F-58A1C8816C68}" srcOrd="4" destOrd="0" presId="urn:microsoft.com/office/officeart/2005/8/layout/matrix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E453B-7368-4AB0-91F3-6C7D753230AA}">
      <dsp:nvSpPr>
        <dsp:cNvPr id="0" name=""/>
        <dsp:cNvSpPr/>
      </dsp:nvSpPr>
      <dsp:spPr>
        <a:xfrm>
          <a:off x="6681391" y="141600"/>
          <a:ext cx="4920582" cy="21522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s-EC" sz="1600" kern="1200" dirty="0"/>
            <a:t>Desde el punto de vista de las dotaciones, en él deberíamos encontrar las que cubren nuestras </a:t>
          </a:r>
          <a:r>
            <a:rPr lang="es-EC" sz="1600" b="1" kern="1200" dirty="0"/>
            <a:t>necesidades más cotidianas.</a:t>
          </a:r>
          <a:endParaRPr lang="es-EC" sz="1600" b="1" kern="1200" dirty="0">
            <a:latin typeface="+mj-lt"/>
          </a:endParaRPr>
        </a:p>
        <a:p>
          <a:pPr marL="171450" lvl="1" indent="-171450" algn="l" defTabSz="711200">
            <a:lnSpc>
              <a:spcPct val="90000"/>
            </a:lnSpc>
            <a:spcBef>
              <a:spcPct val="0"/>
            </a:spcBef>
            <a:spcAft>
              <a:spcPct val="15000"/>
            </a:spcAft>
            <a:buChar char="•"/>
          </a:pPr>
          <a:r>
            <a:rPr lang="es-EC" sz="1600" i="1" kern="1200" dirty="0">
              <a:latin typeface="+mn-lt"/>
              <a:cs typeface="Arial" panose="020B0604020202020204" pitchFamily="34" charset="0"/>
            </a:rPr>
            <a:t>Los barrios tienen </a:t>
          </a:r>
          <a:r>
            <a:rPr lang="es-EC" sz="1600" b="1" i="1" kern="1200" dirty="0">
              <a:latin typeface="+mn-lt"/>
              <a:cs typeface="Arial" panose="020B0604020202020204" pitchFamily="34" charset="0"/>
            </a:rPr>
            <a:t>diversos tipos de límites, </a:t>
          </a:r>
          <a:r>
            <a:rPr lang="es-EC" sz="1600" b="0" i="1" kern="1200" dirty="0">
              <a:latin typeface="+mn-lt"/>
              <a:cs typeface="Arial" panose="020B0604020202020204" pitchFamily="34" charset="0"/>
            </a:rPr>
            <a:t>unos son </a:t>
          </a:r>
          <a:r>
            <a:rPr lang="es-EC" sz="1600" b="1" i="1" kern="1200" dirty="0">
              <a:latin typeface="+mn-lt"/>
              <a:cs typeface="Arial" panose="020B0604020202020204" pitchFamily="34" charset="0"/>
            </a:rPr>
            <a:t>rígidos, definidos, precisos</a:t>
          </a:r>
          <a:r>
            <a:rPr lang="es-EC" sz="1600" i="1" kern="1200" dirty="0">
              <a:latin typeface="+mn-lt"/>
              <a:cs typeface="Arial" panose="020B0604020202020204" pitchFamily="34" charset="0"/>
            </a:rPr>
            <a:t>, otros límites pueden ser </a:t>
          </a:r>
          <a:r>
            <a:rPr lang="es-EC" sz="1600" b="1" i="1" kern="1200" dirty="0">
              <a:latin typeface="+mn-lt"/>
              <a:cs typeface="Arial" panose="020B0604020202020204" pitchFamily="34" charset="0"/>
            </a:rPr>
            <a:t>suaves e inciertos</a:t>
          </a:r>
          <a:endParaRPr lang="es-EC" sz="1600" b="1" kern="1200" dirty="0">
            <a:latin typeface="+mj-lt"/>
          </a:endParaRPr>
        </a:p>
      </dsp:txBody>
      <dsp:txXfrm>
        <a:off x="8204844" y="188879"/>
        <a:ext cx="3349850" cy="1519663"/>
      </dsp:txXfrm>
    </dsp:sp>
    <dsp:sp modelId="{F142D495-7E23-4295-AA10-207B3C43AE82}">
      <dsp:nvSpPr>
        <dsp:cNvPr id="0" name=""/>
        <dsp:cNvSpPr/>
      </dsp:nvSpPr>
      <dsp:spPr>
        <a:xfrm>
          <a:off x="53718" y="310971"/>
          <a:ext cx="4664964" cy="21610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71450" lvl="1" indent="-171450" algn="l" defTabSz="755650">
            <a:lnSpc>
              <a:spcPct val="90000"/>
            </a:lnSpc>
            <a:spcBef>
              <a:spcPct val="0"/>
            </a:spcBef>
            <a:spcAft>
              <a:spcPct val="15000"/>
            </a:spcAft>
            <a:buChar char="•"/>
          </a:pPr>
          <a:r>
            <a:rPr lang="es-EC" sz="1700" b="0" i="0" kern="1200" dirty="0">
              <a:latin typeface="Calibri "/>
            </a:rPr>
            <a:t>Unidades básicas de asentamiento humano y organización social en una ciudad, que devienen por ello en la base de la participación ciudadana para la planificación del desarrollo y el ordenamiento territorial municipal </a:t>
          </a:r>
        </a:p>
      </dsp:txBody>
      <dsp:txXfrm>
        <a:off x="101190" y="358443"/>
        <a:ext cx="3170530" cy="1525859"/>
      </dsp:txXfrm>
    </dsp:sp>
    <dsp:sp modelId="{D77CF6EA-DAFB-4A58-8937-581047E2B1E0}">
      <dsp:nvSpPr>
        <dsp:cNvPr id="0" name=""/>
        <dsp:cNvSpPr/>
      </dsp:nvSpPr>
      <dsp:spPr>
        <a:xfrm>
          <a:off x="3498943" y="310219"/>
          <a:ext cx="2253162" cy="2253162"/>
        </a:xfrm>
        <a:prstGeom prst="pieWedg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C" sz="2000" b="1" kern="1200" dirty="0">
              <a:latin typeface="+mn-lt"/>
            </a:rPr>
            <a:t>LOOTUGS</a:t>
          </a:r>
        </a:p>
        <a:p>
          <a:pPr marL="0" lvl="0" indent="0" algn="ctr" defTabSz="889000">
            <a:lnSpc>
              <a:spcPct val="90000"/>
            </a:lnSpc>
            <a:spcBef>
              <a:spcPct val="0"/>
            </a:spcBef>
            <a:spcAft>
              <a:spcPct val="35000"/>
            </a:spcAft>
            <a:buNone/>
          </a:pPr>
          <a:r>
            <a:rPr lang="es-EC" sz="2000" b="1" kern="1200" dirty="0">
              <a:latin typeface="+mn-lt"/>
            </a:rPr>
            <a:t>Art. 4 </a:t>
          </a:r>
          <a:endParaRPr lang="es-EC" sz="2000" b="1" kern="1200" dirty="0">
            <a:solidFill>
              <a:prstClr val="white"/>
            </a:solidFill>
            <a:latin typeface="+mn-lt"/>
            <a:ea typeface="+mn-ea"/>
            <a:cs typeface="+mn-cs"/>
          </a:endParaRPr>
        </a:p>
      </dsp:txBody>
      <dsp:txXfrm>
        <a:off x="4158879" y="970155"/>
        <a:ext cx="1593226" cy="1593226"/>
      </dsp:txXfrm>
    </dsp:sp>
    <dsp:sp modelId="{B4795A29-411E-4DAD-8EAA-C41EB8416EC2}">
      <dsp:nvSpPr>
        <dsp:cNvPr id="0" name=""/>
        <dsp:cNvSpPr/>
      </dsp:nvSpPr>
      <dsp:spPr>
        <a:xfrm rot="5400000">
          <a:off x="5915323" y="303933"/>
          <a:ext cx="2253162" cy="2253162"/>
        </a:xfrm>
        <a:prstGeom prst="pieWedg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C" sz="2000" b="1" kern="1200" dirty="0">
              <a:solidFill>
                <a:prstClr val="white"/>
              </a:solidFill>
              <a:latin typeface="+mn-lt"/>
              <a:ea typeface="+mn-ea"/>
              <a:cs typeface="+mn-cs"/>
            </a:rPr>
            <a:t>Lynch K., 1959</a:t>
          </a:r>
        </a:p>
        <a:p>
          <a:pPr marL="0" lvl="0" indent="0" algn="ctr" defTabSz="889000">
            <a:lnSpc>
              <a:spcPct val="90000"/>
            </a:lnSpc>
            <a:spcBef>
              <a:spcPct val="0"/>
            </a:spcBef>
            <a:spcAft>
              <a:spcPct val="35000"/>
            </a:spcAft>
            <a:buNone/>
          </a:pPr>
          <a:r>
            <a:rPr lang="es-EC" sz="2000" b="1" kern="1200" dirty="0">
              <a:solidFill>
                <a:prstClr val="white"/>
              </a:solidFill>
              <a:latin typeface="+mn-lt"/>
              <a:ea typeface="+mn-ea"/>
              <a:cs typeface="+mn-cs"/>
            </a:rPr>
            <a:t>Lefebvre, 1967</a:t>
          </a:r>
          <a:endParaRPr lang="es-EC" sz="2000" b="1" kern="1200" dirty="0">
            <a:latin typeface="Calibri "/>
          </a:endParaRPr>
        </a:p>
      </dsp:txBody>
      <dsp:txXfrm rot="-5400000">
        <a:off x="5915323" y="963869"/>
        <a:ext cx="1593226" cy="1593226"/>
      </dsp:txXfrm>
    </dsp:sp>
    <dsp:sp modelId="{A375FC35-6D19-4588-BFB1-095918C3E133}">
      <dsp:nvSpPr>
        <dsp:cNvPr id="0" name=""/>
        <dsp:cNvSpPr/>
      </dsp:nvSpPr>
      <dsp:spPr>
        <a:xfrm rot="10800000">
          <a:off x="5878619" y="2754831"/>
          <a:ext cx="2253162" cy="2253162"/>
        </a:xfrm>
        <a:prstGeom prst="pieWedg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C" sz="2000" b="1" kern="1200" dirty="0" err="1"/>
            <a:t>Banerjee</a:t>
          </a:r>
          <a:r>
            <a:rPr lang="es-EC" sz="2000" b="1" kern="1200" dirty="0"/>
            <a:t> y Baer, ​​1984</a:t>
          </a:r>
        </a:p>
        <a:p>
          <a:pPr marL="0" lvl="0" indent="0" algn="ctr" defTabSz="889000">
            <a:lnSpc>
              <a:spcPct val="90000"/>
            </a:lnSpc>
            <a:spcBef>
              <a:spcPct val="0"/>
            </a:spcBef>
            <a:spcAft>
              <a:spcPct val="35000"/>
            </a:spcAft>
            <a:buNone/>
          </a:pPr>
          <a:r>
            <a:rPr lang="es-EC" sz="2000" b="1" kern="1200" dirty="0"/>
            <a:t>Talen E., 2007</a:t>
          </a:r>
          <a:endParaRPr lang="es-EC" sz="2000" b="1" kern="1200" dirty="0">
            <a:latin typeface="+mn-lt"/>
          </a:endParaRPr>
        </a:p>
      </dsp:txBody>
      <dsp:txXfrm rot="10800000">
        <a:off x="5878619" y="2754831"/>
        <a:ext cx="1593226" cy="1593226"/>
      </dsp:txXfrm>
    </dsp:sp>
    <dsp:sp modelId="{EBA2694D-E231-4C10-9954-C545E6B302BF}">
      <dsp:nvSpPr>
        <dsp:cNvPr id="0" name=""/>
        <dsp:cNvSpPr/>
      </dsp:nvSpPr>
      <dsp:spPr>
        <a:xfrm rot="16200000">
          <a:off x="3514827" y="2697488"/>
          <a:ext cx="2253162" cy="2253162"/>
        </a:xfrm>
        <a:prstGeom prst="pieWedg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C" sz="2000" b="1" kern="1200" dirty="0">
              <a:solidFill>
                <a:prstClr val="white"/>
              </a:solidFill>
              <a:latin typeface="Calibri" panose="020F0502020204030204"/>
              <a:ea typeface="+mn-ea"/>
              <a:cs typeface="+mn-cs"/>
            </a:rPr>
            <a:t>LEY PARA EL REGIMEN DEL DMQ</a:t>
          </a:r>
        </a:p>
      </dsp:txBody>
      <dsp:txXfrm rot="5400000">
        <a:off x="4174763" y="2697488"/>
        <a:ext cx="1593226" cy="1593226"/>
      </dsp:txXfrm>
    </dsp:sp>
    <dsp:sp modelId="{62545EB0-1074-446C-8DED-607AF4D04FDF}">
      <dsp:nvSpPr>
        <dsp:cNvPr id="0" name=""/>
        <dsp:cNvSpPr/>
      </dsp:nvSpPr>
      <dsp:spPr>
        <a:xfrm>
          <a:off x="5412017" y="2195468"/>
          <a:ext cx="777939" cy="67646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D91452-60BB-46EE-933D-765A180E25FC}">
      <dsp:nvSpPr>
        <dsp:cNvPr id="0" name=""/>
        <dsp:cNvSpPr/>
      </dsp:nvSpPr>
      <dsp:spPr>
        <a:xfrm rot="10800000">
          <a:off x="5412017" y="2455649"/>
          <a:ext cx="777939" cy="67646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E1831-3F3B-45C2-B4A1-1208C3C60863}">
      <dsp:nvSpPr>
        <dsp:cNvPr id="0" name=""/>
        <dsp:cNvSpPr/>
      </dsp:nvSpPr>
      <dsp:spPr>
        <a:xfrm>
          <a:off x="1303728" y="2902435"/>
          <a:ext cx="3375406" cy="1172234"/>
        </a:xfrm>
        <a:prstGeom prst="ellipse">
          <a:avLst/>
        </a:prstGeom>
        <a:solidFill>
          <a:schemeClr val="accent4">
            <a:tint val="50000"/>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4F277AD2-894C-4F86-A66B-33BFD9D3F3F5}">
      <dsp:nvSpPr>
        <dsp:cNvPr id="0" name=""/>
        <dsp:cNvSpPr/>
      </dsp:nvSpPr>
      <dsp:spPr>
        <a:xfrm>
          <a:off x="2634662" y="3333634"/>
          <a:ext cx="654148" cy="418655"/>
        </a:xfrm>
        <a:prstGeom prst="downArrow">
          <a:avLst/>
        </a:prstGeom>
        <a:solidFill>
          <a:schemeClr val="accent4">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D14D27E-795E-4122-9D88-F2A896272697}">
      <dsp:nvSpPr>
        <dsp:cNvPr id="0" name=""/>
        <dsp:cNvSpPr/>
      </dsp:nvSpPr>
      <dsp:spPr>
        <a:xfrm>
          <a:off x="1302666" y="3986377"/>
          <a:ext cx="3139913" cy="78497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C" sz="2400" b="1" kern="1200" dirty="0">
              <a:latin typeface="+mn-lt"/>
            </a:rPr>
            <a:t>Componentes</a:t>
          </a:r>
        </a:p>
      </dsp:txBody>
      <dsp:txXfrm>
        <a:off x="1302666" y="3986377"/>
        <a:ext cx="3139913" cy="784978"/>
      </dsp:txXfrm>
    </dsp:sp>
    <dsp:sp modelId="{DA90A496-5D93-4C33-95B1-41BD8FE3E872}">
      <dsp:nvSpPr>
        <dsp:cNvPr id="0" name=""/>
        <dsp:cNvSpPr/>
      </dsp:nvSpPr>
      <dsp:spPr>
        <a:xfrm>
          <a:off x="3104713" y="724264"/>
          <a:ext cx="1438382" cy="1264270"/>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C" sz="1200" b="1" kern="1200" dirty="0"/>
            <a:t>PARTICIPACIÓN</a:t>
          </a:r>
        </a:p>
      </dsp:txBody>
      <dsp:txXfrm>
        <a:off x="3315359" y="909412"/>
        <a:ext cx="1017090" cy="893974"/>
      </dsp:txXfrm>
    </dsp:sp>
    <dsp:sp modelId="{6CFB4C28-7D3E-40B2-A3F1-84447DDD1C95}">
      <dsp:nvSpPr>
        <dsp:cNvPr id="0" name=""/>
        <dsp:cNvSpPr/>
      </dsp:nvSpPr>
      <dsp:spPr>
        <a:xfrm>
          <a:off x="1627155" y="731421"/>
          <a:ext cx="1506922" cy="1240509"/>
        </a:xfrm>
        <a:prstGeom prst="ellipse">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b="1" kern="1200" dirty="0"/>
            <a:t>TÉCNICO</a:t>
          </a:r>
        </a:p>
      </dsp:txBody>
      <dsp:txXfrm>
        <a:off x="1847839" y="913089"/>
        <a:ext cx="1065554" cy="877173"/>
      </dsp:txXfrm>
    </dsp:sp>
    <dsp:sp modelId="{F1C60A14-EC8C-4A17-9F44-C8ACFB9955E8}">
      <dsp:nvSpPr>
        <dsp:cNvPr id="0" name=""/>
        <dsp:cNvSpPr/>
      </dsp:nvSpPr>
      <dsp:spPr>
        <a:xfrm>
          <a:off x="2269272" y="1780641"/>
          <a:ext cx="1461955" cy="1405001"/>
        </a:xfrm>
        <a:prstGeom prst="ellipse">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b="1" kern="1200" dirty="0"/>
            <a:t>LEGAL</a:t>
          </a:r>
        </a:p>
      </dsp:txBody>
      <dsp:txXfrm>
        <a:off x="2483370" y="1986399"/>
        <a:ext cx="1033759" cy="993485"/>
      </dsp:txXfrm>
    </dsp:sp>
    <dsp:sp modelId="{FBF94455-0863-47DC-9C12-1326185D8351}">
      <dsp:nvSpPr>
        <dsp:cNvPr id="0" name=""/>
        <dsp:cNvSpPr/>
      </dsp:nvSpPr>
      <dsp:spPr>
        <a:xfrm>
          <a:off x="1173610" y="433472"/>
          <a:ext cx="3663232" cy="2930585"/>
        </a:xfrm>
        <a:prstGeom prst="funnel">
          <a:avLst/>
        </a:prstGeom>
        <a:solidFill>
          <a:schemeClr val="lt1">
            <a:alpha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19D40-BD34-46DF-BAC2-B1B4929E41FB}">
      <dsp:nvSpPr>
        <dsp:cNvPr id="0" name=""/>
        <dsp:cNvSpPr/>
      </dsp:nvSpPr>
      <dsp:spPr>
        <a:xfrm>
          <a:off x="1895111" y="0"/>
          <a:ext cx="2740816" cy="2741233"/>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E1D575-64B8-48B6-BD36-329D6C1A85C9}">
      <dsp:nvSpPr>
        <dsp:cNvPr id="0" name=""/>
        <dsp:cNvSpPr/>
      </dsp:nvSpPr>
      <dsp:spPr>
        <a:xfrm>
          <a:off x="2514187" y="989668"/>
          <a:ext cx="1523018" cy="761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C" sz="2000" kern="1200" dirty="0" err="1"/>
            <a:t>Vicealcadía</a:t>
          </a:r>
          <a:r>
            <a:rPr lang="es-EC" sz="2000" kern="1200" dirty="0"/>
            <a:t> </a:t>
          </a:r>
        </a:p>
      </dsp:txBody>
      <dsp:txXfrm>
        <a:off x="2514187" y="989668"/>
        <a:ext cx="1523018" cy="761327"/>
      </dsp:txXfrm>
    </dsp:sp>
    <dsp:sp modelId="{9CB589F1-D864-4632-A1AA-F1A871E395AA}">
      <dsp:nvSpPr>
        <dsp:cNvPr id="0" name=""/>
        <dsp:cNvSpPr/>
      </dsp:nvSpPr>
      <dsp:spPr>
        <a:xfrm>
          <a:off x="1147124" y="1575041"/>
          <a:ext cx="2740816" cy="2741233"/>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6773C0-3276-46A4-AFE2-E7330E0BDD59}">
      <dsp:nvSpPr>
        <dsp:cNvPr id="0" name=""/>
        <dsp:cNvSpPr/>
      </dsp:nvSpPr>
      <dsp:spPr>
        <a:xfrm>
          <a:off x="1756023" y="2573821"/>
          <a:ext cx="1523018" cy="761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s-EC" sz="1800" kern="1200" dirty="0"/>
        </a:p>
      </dsp:txBody>
      <dsp:txXfrm>
        <a:off x="1756023" y="2573821"/>
        <a:ext cx="1523018" cy="761327"/>
      </dsp:txXfrm>
    </dsp:sp>
    <dsp:sp modelId="{1C185E06-A03B-4690-A0E7-3114EA3D2306}">
      <dsp:nvSpPr>
        <dsp:cNvPr id="0" name=""/>
        <dsp:cNvSpPr/>
      </dsp:nvSpPr>
      <dsp:spPr>
        <a:xfrm>
          <a:off x="2103450" y="3338565"/>
          <a:ext cx="2354786" cy="2355729"/>
        </a:xfrm>
        <a:prstGeom prst="blockArc">
          <a:avLst>
            <a:gd name="adj1" fmla="val 13500000"/>
            <a:gd name="adj2" fmla="val 10800000"/>
            <a:gd name="adj3" fmla="val 1274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D960EF-E782-4E94-B2E1-A2887DA80AA3}">
      <dsp:nvSpPr>
        <dsp:cNvPr id="0" name=""/>
        <dsp:cNvSpPr/>
      </dsp:nvSpPr>
      <dsp:spPr>
        <a:xfrm>
          <a:off x="2517790" y="4160251"/>
          <a:ext cx="1523018" cy="761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b="1" kern="1200" dirty="0"/>
            <a:t>Administraciones Zonales</a:t>
          </a:r>
        </a:p>
      </dsp:txBody>
      <dsp:txXfrm>
        <a:off x="2517790" y="4160251"/>
        <a:ext cx="1523018" cy="7613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1FB7C-AB61-43E7-9420-26A2AD9A2397}">
      <dsp:nvSpPr>
        <dsp:cNvPr id="0" name=""/>
        <dsp:cNvSpPr/>
      </dsp:nvSpPr>
      <dsp:spPr>
        <a:xfrm>
          <a:off x="0" y="0"/>
          <a:ext cx="2101857" cy="77999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 sz="1600" b="1" kern="1200" dirty="0"/>
            <a:t>Direcciones de Territorio</a:t>
          </a:r>
          <a:endParaRPr lang="es-EC" sz="1600" kern="1200" dirty="0"/>
        </a:p>
      </dsp:txBody>
      <dsp:txXfrm>
        <a:off x="38076" y="38076"/>
        <a:ext cx="2025705" cy="703840"/>
      </dsp:txXfrm>
    </dsp:sp>
    <dsp:sp modelId="{80A459AC-0D5A-4529-9D2F-A54BEE444BFA}">
      <dsp:nvSpPr>
        <dsp:cNvPr id="0" name=""/>
        <dsp:cNvSpPr/>
      </dsp:nvSpPr>
      <dsp:spPr>
        <a:xfrm>
          <a:off x="0" y="792323"/>
          <a:ext cx="2101857" cy="75571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 sz="1600" b="1" kern="1200" dirty="0"/>
            <a:t>Direcciones de Participación ciudadana</a:t>
          </a:r>
        </a:p>
      </dsp:txBody>
      <dsp:txXfrm>
        <a:off x="36891" y="829214"/>
        <a:ext cx="2028075" cy="6819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1FB7C-AB61-43E7-9420-26A2AD9A2397}">
      <dsp:nvSpPr>
        <dsp:cNvPr id="0" name=""/>
        <dsp:cNvSpPr/>
      </dsp:nvSpPr>
      <dsp:spPr>
        <a:xfrm>
          <a:off x="0" y="0"/>
          <a:ext cx="2101857" cy="71488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C" sz="1600" kern="1200" dirty="0"/>
            <a:t>Informe Técnico</a:t>
          </a:r>
        </a:p>
      </dsp:txBody>
      <dsp:txXfrm>
        <a:off x="34898" y="34898"/>
        <a:ext cx="2032061" cy="645091"/>
      </dsp:txXfrm>
    </dsp:sp>
    <dsp:sp modelId="{80A459AC-0D5A-4529-9D2F-A54BEE444BFA}">
      <dsp:nvSpPr>
        <dsp:cNvPr id="0" name=""/>
        <dsp:cNvSpPr/>
      </dsp:nvSpPr>
      <dsp:spPr>
        <a:xfrm>
          <a:off x="0" y="855402"/>
          <a:ext cx="2101857" cy="6926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 sz="1600" b="1" kern="1200" dirty="0"/>
            <a:t>Informe de Participación </a:t>
          </a:r>
        </a:p>
      </dsp:txBody>
      <dsp:txXfrm>
        <a:off x="33812" y="889214"/>
        <a:ext cx="2034233" cy="6250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F6427-27E6-48B4-B3C9-6FB8D59EE49F}">
      <dsp:nvSpPr>
        <dsp:cNvPr id="0" name=""/>
        <dsp:cNvSpPr/>
      </dsp:nvSpPr>
      <dsp:spPr>
        <a:xfrm>
          <a:off x="-5888567" y="-901165"/>
          <a:ext cx="7010270" cy="7010270"/>
        </a:xfrm>
        <a:prstGeom prst="blockArc">
          <a:avLst>
            <a:gd name="adj1" fmla="val 18900000"/>
            <a:gd name="adj2" fmla="val 2700000"/>
            <a:gd name="adj3" fmla="val 308"/>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814385-669A-4B11-9708-58B92C1ED14D}">
      <dsp:nvSpPr>
        <dsp:cNvPr id="0" name=""/>
        <dsp:cNvSpPr/>
      </dsp:nvSpPr>
      <dsp:spPr>
        <a:xfrm>
          <a:off x="587112" y="400386"/>
          <a:ext cx="6386563" cy="8011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944" tIns="43180" rIns="43180" bIns="43180" numCol="1" spcCol="1270" anchor="ctr" anchorCtr="0">
          <a:noAutofit/>
        </a:bodyPr>
        <a:lstStyle/>
        <a:p>
          <a:pPr marL="0" lvl="0" indent="0" algn="l" defTabSz="755650">
            <a:lnSpc>
              <a:spcPct val="90000"/>
            </a:lnSpc>
            <a:spcBef>
              <a:spcPct val="0"/>
            </a:spcBef>
            <a:spcAft>
              <a:spcPct val="35000"/>
            </a:spcAft>
            <a:buFont typeface="+mj-lt"/>
            <a:buNone/>
          </a:pPr>
          <a:r>
            <a:rPr lang="es-EC" sz="1700" kern="1200" dirty="0"/>
            <a:t>Recopilar información geográfica, histórica, legal e información secundaria referente a los barrios y sectores del Distrito Metropolitano de Quito.</a:t>
          </a:r>
          <a:endParaRPr lang="es-MX" sz="1700" kern="1200" dirty="0"/>
        </a:p>
      </dsp:txBody>
      <dsp:txXfrm>
        <a:off x="587112" y="400386"/>
        <a:ext cx="6386563" cy="801189"/>
      </dsp:txXfrm>
    </dsp:sp>
    <dsp:sp modelId="{F8814099-65C8-418C-9273-6CAC9AFD796A}">
      <dsp:nvSpPr>
        <dsp:cNvPr id="0" name=""/>
        <dsp:cNvSpPr/>
      </dsp:nvSpPr>
      <dsp:spPr>
        <a:xfrm>
          <a:off x="86369" y="300237"/>
          <a:ext cx="1001486" cy="100148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D43E20-5A56-4CC2-A884-6AABFE449918}">
      <dsp:nvSpPr>
        <dsp:cNvPr id="0" name=""/>
        <dsp:cNvSpPr/>
      </dsp:nvSpPr>
      <dsp:spPr>
        <a:xfrm>
          <a:off x="1046453" y="1602378"/>
          <a:ext cx="5927223" cy="8011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944" tIns="43180" rIns="43180" bIns="43180" numCol="1" spcCol="1270" anchor="ctr" anchorCtr="0">
          <a:noAutofit/>
        </a:bodyPr>
        <a:lstStyle/>
        <a:p>
          <a:pPr marL="0" lvl="0" indent="0" algn="l" defTabSz="755650">
            <a:lnSpc>
              <a:spcPct val="90000"/>
            </a:lnSpc>
            <a:spcBef>
              <a:spcPct val="0"/>
            </a:spcBef>
            <a:spcAft>
              <a:spcPct val="35000"/>
            </a:spcAft>
            <a:buFont typeface="+mj-lt"/>
            <a:buNone/>
          </a:pPr>
          <a:r>
            <a:rPr lang="es-EC" sz="1700" kern="1200" dirty="0"/>
            <a:t>Establecer la metodología general y específica para cada una de las administraciones zonales de acuerdo a su realidad técnica y operativa.</a:t>
          </a:r>
          <a:endParaRPr lang="es-MX" sz="1700" kern="1200" dirty="0"/>
        </a:p>
      </dsp:txBody>
      <dsp:txXfrm>
        <a:off x="1046453" y="1602378"/>
        <a:ext cx="5927223" cy="801189"/>
      </dsp:txXfrm>
    </dsp:sp>
    <dsp:sp modelId="{8CF5DDB7-6F2C-4916-9B4C-493DD179A0A7}">
      <dsp:nvSpPr>
        <dsp:cNvPr id="0" name=""/>
        <dsp:cNvSpPr/>
      </dsp:nvSpPr>
      <dsp:spPr>
        <a:xfrm>
          <a:off x="545709" y="1502230"/>
          <a:ext cx="1001486" cy="100148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BB5B14-CEA1-41DF-935A-DA36ADBA55C9}">
      <dsp:nvSpPr>
        <dsp:cNvPr id="0" name=""/>
        <dsp:cNvSpPr/>
      </dsp:nvSpPr>
      <dsp:spPr>
        <a:xfrm>
          <a:off x="1046453" y="2804370"/>
          <a:ext cx="5927223" cy="8011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944" tIns="43180" rIns="43180" bIns="43180" numCol="1" spcCol="1270" anchor="ctr" anchorCtr="0">
          <a:noAutofit/>
        </a:bodyPr>
        <a:lstStyle/>
        <a:p>
          <a:pPr marL="0" lvl="0" indent="0" algn="l" defTabSz="755650">
            <a:lnSpc>
              <a:spcPct val="90000"/>
            </a:lnSpc>
            <a:spcBef>
              <a:spcPct val="0"/>
            </a:spcBef>
            <a:spcAft>
              <a:spcPct val="35000"/>
            </a:spcAft>
            <a:buNone/>
          </a:pPr>
          <a:r>
            <a:rPr lang="es-EC" sz="1700" kern="1200" dirty="0"/>
            <a:t>Delimitar, actualizar y validar los límites de barrios y sectores del DMQ </a:t>
          </a:r>
          <a:endParaRPr lang="es-MX" sz="1700" kern="1200" dirty="0"/>
        </a:p>
      </dsp:txBody>
      <dsp:txXfrm>
        <a:off x="1046453" y="2804370"/>
        <a:ext cx="5927223" cy="801189"/>
      </dsp:txXfrm>
    </dsp:sp>
    <dsp:sp modelId="{D367DEC3-C2A3-487D-A1CC-861C6A9AC027}">
      <dsp:nvSpPr>
        <dsp:cNvPr id="0" name=""/>
        <dsp:cNvSpPr/>
      </dsp:nvSpPr>
      <dsp:spPr>
        <a:xfrm>
          <a:off x="545709" y="2704222"/>
          <a:ext cx="1001486" cy="100148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72EECD-BC29-4D41-ACEA-283072C64868}">
      <dsp:nvSpPr>
        <dsp:cNvPr id="0" name=""/>
        <dsp:cNvSpPr/>
      </dsp:nvSpPr>
      <dsp:spPr>
        <a:xfrm>
          <a:off x="587112" y="4006363"/>
          <a:ext cx="6386563" cy="8011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944" tIns="43180" rIns="43180" bIns="43180" numCol="1" spcCol="1270" anchor="ctr" anchorCtr="0">
          <a:noAutofit/>
        </a:bodyPr>
        <a:lstStyle/>
        <a:p>
          <a:pPr marL="0" lvl="0" indent="0" algn="l" defTabSz="755650">
            <a:lnSpc>
              <a:spcPct val="90000"/>
            </a:lnSpc>
            <a:spcBef>
              <a:spcPct val="0"/>
            </a:spcBef>
            <a:spcAft>
              <a:spcPct val="35000"/>
            </a:spcAft>
            <a:buNone/>
          </a:pPr>
          <a:r>
            <a:rPr lang="es-ES" sz="1700" kern="1200" dirty="0"/>
            <a:t>Presentar los resultado obtenidos.</a:t>
          </a:r>
          <a:endParaRPr lang="es-MX" sz="1700" kern="1200" dirty="0"/>
        </a:p>
      </dsp:txBody>
      <dsp:txXfrm>
        <a:off x="587112" y="4006363"/>
        <a:ext cx="6386563" cy="801189"/>
      </dsp:txXfrm>
    </dsp:sp>
    <dsp:sp modelId="{5CFCB7B5-2FB5-4FC1-990A-7CC7D1A5034F}">
      <dsp:nvSpPr>
        <dsp:cNvPr id="0" name=""/>
        <dsp:cNvSpPr/>
      </dsp:nvSpPr>
      <dsp:spPr>
        <a:xfrm>
          <a:off x="86369" y="3906214"/>
          <a:ext cx="1001486" cy="100148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B903D-6082-4C57-AF48-EE074DBB52DC}">
      <dsp:nvSpPr>
        <dsp:cNvPr id="0" name=""/>
        <dsp:cNvSpPr/>
      </dsp:nvSpPr>
      <dsp:spPr>
        <a:xfrm rot="5400000">
          <a:off x="-160726" y="359744"/>
          <a:ext cx="1184369" cy="82905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kern="1200" dirty="0">
              <a:latin typeface="+mj-lt"/>
            </a:rPr>
            <a:t>ESCALA</a:t>
          </a:r>
        </a:p>
      </dsp:txBody>
      <dsp:txXfrm rot="-5400000">
        <a:off x="16930" y="596617"/>
        <a:ext cx="829058" cy="355311"/>
      </dsp:txXfrm>
    </dsp:sp>
    <dsp:sp modelId="{AD5B727A-2F87-4771-BE55-7D4645CCCDE6}">
      <dsp:nvSpPr>
        <dsp:cNvPr id="0" name=""/>
        <dsp:cNvSpPr/>
      </dsp:nvSpPr>
      <dsp:spPr>
        <a:xfrm rot="5400000">
          <a:off x="5738048" y="-4902488"/>
          <a:ext cx="1019445" cy="108374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a:latin typeface="+mj-lt"/>
            </a:rPr>
            <a:t>Escala de detalle: 1:5.000</a:t>
          </a:r>
        </a:p>
        <a:p>
          <a:pPr marL="171450" lvl="1" indent="-171450" algn="l" defTabSz="800100">
            <a:lnSpc>
              <a:spcPct val="90000"/>
            </a:lnSpc>
            <a:spcBef>
              <a:spcPct val="0"/>
            </a:spcBef>
            <a:spcAft>
              <a:spcPct val="15000"/>
            </a:spcAft>
            <a:buChar char="•"/>
          </a:pPr>
          <a:r>
            <a:rPr lang="es-EC" sz="1800" kern="1200" dirty="0">
              <a:latin typeface="+mj-lt"/>
            </a:rPr>
            <a:t>La delimitación consideró los accidentes geográficos como límites naturales, tales como: ríos, líneas de cumbre, quebradas, entre otros.</a:t>
          </a:r>
        </a:p>
      </dsp:txBody>
      <dsp:txXfrm rot="-5400000">
        <a:off x="829059" y="56266"/>
        <a:ext cx="10787659" cy="919915"/>
      </dsp:txXfrm>
    </dsp:sp>
    <dsp:sp modelId="{F368169B-44BA-4286-BB65-6F7CCB4B260D}">
      <dsp:nvSpPr>
        <dsp:cNvPr id="0" name=""/>
        <dsp:cNvSpPr/>
      </dsp:nvSpPr>
      <dsp:spPr>
        <a:xfrm rot="5400000">
          <a:off x="-177655" y="1546141"/>
          <a:ext cx="1184369" cy="82905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kern="1200" dirty="0">
              <a:latin typeface="+mj-lt"/>
            </a:rPr>
            <a:t>LÍMITE</a:t>
          </a:r>
        </a:p>
      </dsp:txBody>
      <dsp:txXfrm rot="-5400000">
        <a:off x="1" y="1783014"/>
        <a:ext cx="829058" cy="355311"/>
      </dsp:txXfrm>
    </dsp:sp>
    <dsp:sp modelId="{0C69E8FB-2D0C-460E-A1BC-C5720E422FDA}">
      <dsp:nvSpPr>
        <dsp:cNvPr id="0" name=""/>
        <dsp:cNvSpPr/>
      </dsp:nvSpPr>
      <dsp:spPr>
        <a:xfrm rot="5400000">
          <a:off x="5703293" y="-3665305"/>
          <a:ext cx="1088954" cy="108374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a:latin typeface="+mj-lt"/>
            </a:rPr>
            <a:t>Las delimitaciones no interceptan de ninguna manera a las manzanas. Se considerará solo la información oficial. En el caso de que las vías sean el límite, este debe dibujarse por el eje. </a:t>
          </a:r>
        </a:p>
      </dsp:txBody>
      <dsp:txXfrm rot="-5400000">
        <a:off x="829058" y="1262088"/>
        <a:ext cx="10784266" cy="982638"/>
      </dsp:txXfrm>
    </dsp:sp>
    <dsp:sp modelId="{35A27692-D4E8-427E-9B3F-14030E55C4BD}">
      <dsp:nvSpPr>
        <dsp:cNvPr id="0" name=""/>
        <dsp:cNvSpPr/>
      </dsp:nvSpPr>
      <dsp:spPr>
        <a:xfrm rot="5400000">
          <a:off x="-177655" y="2712630"/>
          <a:ext cx="1184369" cy="82905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kern="1200" dirty="0">
              <a:latin typeface="+mj-lt"/>
            </a:rPr>
            <a:t>ASPECTOS</a:t>
          </a:r>
        </a:p>
      </dsp:txBody>
      <dsp:txXfrm rot="-5400000">
        <a:off x="1" y="2949503"/>
        <a:ext cx="829058" cy="355311"/>
      </dsp:txXfrm>
    </dsp:sp>
    <dsp:sp modelId="{5516DED4-82DD-42A9-AEA9-3EDA9EE66E89}">
      <dsp:nvSpPr>
        <dsp:cNvPr id="0" name=""/>
        <dsp:cNvSpPr/>
      </dsp:nvSpPr>
      <dsp:spPr>
        <a:xfrm rot="5400000">
          <a:off x="5773988" y="-2417937"/>
          <a:ext cx="947565" cy="108374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a:solidFill>
                <a:prstClr val="black">
                  <a:hueOff val="0"/>
                  <a:satOff val="0"/>
                  <a:lumOff val="0"/>
                  <a:alphaOff val="0"/>
                </a:prstClr>
              </a:solidFill>
              <a:latin typeface="Calibri Light" panose="020F0302020204030204"/>
              <a:ea typeface="+mn-ea"/>
              <a:cs typeface="+mn-cs"/>
            </a:rPr>
            <a:t>La delimitación de barrios es un proceso que legalmente debe respetar la configuración territorial, identidad, apropiación de espacio, historia, necesidades urbanísticas y administrativas. En el proceso de delimitación se considerarán los siguientes aspectos: técnico, legal y de participación ciudadana.</a:t>
          </a:r>
        </a:p>
      </dsp:txBody>
      <dsp:txXfrm rot="-5400000">
        <a:off x="829059" y="2573248"/>
        <a:ext cx="10791168" cy="855053"/>
      </dsp:txXfrm>
    </dsp:sp>
    <dsp:sp modelId="{EF9175F0-2149-4F88-ADC5-5AD7FC4B8279}">
      <dsp:nvSpPr>
        <dsp:cNvPr id="0" name=""/>
        <dsp:cNvSpPr/>
      </dsp:nvSpPr>
      <dsp:spPr>
        <a:xfrm rot="5400000">
          <a:off x="-177655" y="3858309"/>
          <a:ext cx="1184369" cy="82905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kern="1200" dirty="0">
              <a:latin typeface="+mj-lt"/>
            </a:rPr>
            <a:t>INFO</a:t>
          </a:r>
        </a:p>
      </dsp:txBody>
      <dsp:txXfrm rot="-5400000">
        <a:off x="1" y="4095182"/>
        <a:ext cx="829058" cy="355311"/>
      </dsp:txXfrm>
    </dsp:sp>
    <dsp:sp modelId="{102F07C6-D259-44EA-B3CB-8624863A0A48}">
      <dsp:nvSpPr>
        <dsp:cNvPr id="0" name=""/>
        <dsp:cNvSpPr/>
      </dsp:nvSpPr>
      <dsp:spPr>
        <a:xfrm rot="5400000">
          <a:off x="5807410" y="-1365751"/>
          <a:ext cx="880720" cy="108374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a:latin typeface="+mj-lt"/>
            </a:rPr>
            <a:t>Se utilizó información oficial y secundaria de referencia como: imágenes satelitales, ortofotos, fotografía aérea, cartografía básica del IGM, CONALI e información recopilada de diferentes entidades municipales</a:t>
          </a:r>
        </a:p>
      </dsp:txBody>
      <dsp:txXfrm rot="-5400000">
        <a:off x="829059" y="3655593"/>
        <a:ext cx="10794431" cy="794734"/>
      </dsp:txXfrm>
    </dsp:sp>
    <dsp:sp modelId="{992C67B5-7770-494B-9456-D0C2C07EB737}">
      <dsp:nvSpPr>
        <dsp:cNvPr id="0" name=""/>
        <dsp:cNvSpPr/>
      </dsp:nvSpPr>
      <dsp:spPr>
        <a:xfrm rot="5400000">
          <a:off x="-177655" y="4930385"/>
          <a:ext cx="1184369" cy="82905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C" sz="1500" kern="1200" dirty="0">
              <a:latin typeface="+mj-lt"/>
            </a:rPr>
            <a:t>NOMBRE</a:t>
          </a:r>
        </a:p>
      </dsp:txBody>
      <dsp:txXfrm rot="-5400000">
        <a:off x="1" y="5167258"/>
        <a:ext cx="829058" cy="355311"/>
      </dsp:txXfrm>
    </dsp:sp>
    <dsp:sp modelId="{133CDB01-9A02-4C0C-B9C5-E855B4F34890}">
      <dsp:nvSpPr>
        <dsp:cNvPr id="0" name=""/>
        <dsp:cNvSpPr/>
      </dsp:nvSpPr>
      <dsp:spPr>
        <a:xfrm rot="5400000">
          <a:off x="5855787" y="-281061"/>
          <a:ext cx="783967" cy="108374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s-EC" sz="1800" kern="1200" dirty="0">
              <a:latin typeface="+mj-lt"/>
            </a:rPr>
            <a:t>Cada barrio/sector tiene un nombre, en el caso de existir discrepancias se recurre a toponimia dentro de la cartografía oficial de mayor detalle que exista.</a:t>
          </a:r>
        </a:p>
      </dsp:txBody>
      <dsp:txXfrm rot="-5400000">
        <a:off x="829059" y="4783937"/>
        <a:ext cx="10799154" cy="7074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2CE8E-1193-49B9-B17F-B8C8B48E0EE7}">
      <dsp:nvSpPr>
        <dsp:cNvPr id="0" name=""/>
        <dsp:cNvSpPr/>
      </dsp:nvSpPr>
      <dsp:spPr>
        <a:xfrm>
          <a:off x="100505" y="1140954"/>
          <a:ext cx="1491364" cy="491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dirty="0"/>
            <a:t>Aplicaciones web</a:t>
          </a:r>
        </a:p>
      </dsp:txBody>
      <dsp:txXfrm>
        <a:off x="100505" y="1140954"/>
        <a:ext cx="1491364" cy="491472"/>
      </dsp:txXfrm>
    </dsp:sp>
    <dsp:sp modelId="{802E80F6-5091-489D-AD17-E91A0E143754}">
      <dsp:nvSpPr>
        <dsp:cNvPr id="0" name=""/>
        <dsp:cNvSpPr/>
      </dsp:nvSpPr>
      <dsp:spPr>
        <a:xfrm>
          <a:off x="98810" y="991479"/>
          <a:ext cx="118631" cy="11863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7BAA3D-8208-460C-96CD-2ABF469C09BA}">
      <dsp:nvSpPr>
        <dsp:cNvPr id="0" name=""/>
        <dsp:cNvSpPr/>
      </dsp:nvSpPr>
      <dsp:spPr>
        <a:xfrm>
          <a:off x="181852" y="825395"/>
          <a:ext cx="118631" cy="118631"/>
        </a:xfrm>
        <a:prstGeom prst="ellipse">
          <a:avLst/>
        </a:prstGeom>
        <a:solidFill>
          <a:schemeClr val="accent5">
            <a:hueOff val="-375475"/>
            <a:satOff val="-968"/>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8B9980-C7C0-4A50-B4C4-E3E092443276}">
      <dsp:nvSpPr>
        <dsp:cNvPr id="0" name=""/>
        <dsp:cNvSpPr/>
      </dsp:nvSpPr>
      <dsp:spPr>
        <a:xfrm>
          <a:off x="381153" y="858612"/>
          <a:ext cx="186420" cy="186420"/>
        </a:xfrm>
        <a:prstGeom prst="ellipse">
          <a:avLst/>
        </a:prstGeom>
        <a:solidFill>
          <a:schemeClr val="accent5">
            <a:hueOff val="-750949"/>
            <a:satOff val="-1935"/>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AD4BF8-7127-497E-8AAE-A86E178A9A29}">
      <dsp:nvSpPr>
        <dsp:cNvPr id="0" name=""/>
        <dsp:cNvSpPr/>
      </dsp:nvSpPr>
      <dsp:spPr>
        <a:xfrm>
          <a:off x="547236" y="675920"/>
          <a:ext cx="118631" cy="118631"/>
        </a:xfrm>
        <a:prstGeom prst="ellipse">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B96926-AA94-4446-9193-AE8E2596D0BB}">
      <dsp:nvSpPr>
        <dsp:cNvPr id="0" name=""/>
        <dsp:cNvSpPr/>
      </dsp:nvSpPr>
      <dsp:spPr>
        <a:xfrm>
          <a:off x="763145" y="609486"/>
          <a:ext cx="118631" cy="118631"/>
        </a:xfrm>
        <a:prstGeom prst="ellipse">
          <a:avLst/>
        </a:prstGeom>
        <a:solidFill>
          <a:schemeClr val="accent5">
            <a:hueOff val="-1501898"/>
            <a:satOff val="-3871"/>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5E8D87-557A-4DF0-B866-E162211F5D8E}">
      <dsp:nvSpPr>
        <dsp:cNvPr id="0" name=""/>
        <dsp:cNvSpPr/>
      </dsp:nvSpPr>
      <dsp:spPr>
        <a:xfrm>
          <a:off x="1028879" y="725745"/>
          <a:ext cx="118631" cy="118631"/>
        </a:xfrm>
        <a:prstGeom prst="ellipse">
          <a:avLst/>
        </a:prstGeom>
        <a:solidFill>
          <a:schemeClr val="accent5">
            <a:hueOff val="-1877373"/>
            <a:satOff val="-4839"/>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9B3BB8-86C4-4670-A41F-0F9CF0D9455D}">
      <dsp:nvSpPr>
        <dsp:cNvPr id="0" name=""/>
        <dsp:cNvSpPr/>
      </dsp:nvSpPr>
      <dsp:spPr>
        <a:xfrm>
          <a:off x="1194963" y="808787"/>
          <a:ext cx="186420" cy="186420"/>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57EE2-B6BA-4520-B762-B4265E7DEE57}">
      <dsp:nvSpPr>
        <dsp:cNvPr id="0" name=""/>
        <dsp:cNvSpPr/>
      </dsp:nvSpPr>
      <dsp:spPr>
        <a:xfrm>
          <a:off x="1427480" y="991479"/>
          <a:ext cx="118631" cy="118631"/>
        </a:xfrm>
        <a:prstGeom prst="ellipse">
          <a:avLst/>
        </a:prstGeom>
        <a:solidFill>
          <a:schemeClr val="accent5">
            <a:hueOff val="-2628322"/>
            <a:satOff val="-6774"/>
            <a:lumOff val="-45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9FA57C-212B-4F99-8DA4-F36DF260670D}">
      <dsp:nvSpPr>
        <dsp:cNvPr id="0" name=""/>
        <dsp:cNvSpPr/>
      </dsp:nvSpPr>
      <dsp:spPr>
        <a:xfrm>
          <a:off x="1527130" y="1174171"/>
          <a:ext cx="118631" cy="118631"/>
        </a:xfrm>
        <a:prstGeom prst="ellipse">
          <a:avLst/>
        </a:prstGeom>
        <a:solidFill>
          <a:schemeClr val="accent5">
            <a:hueOff val="-3003797"/>
            <a:satOff val="-7742"/>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860471-DDC6-4848-8EFF-1BC5FD61F0B5}">
      <dsp:nvSpPr>
        <dsp:cNvPr id="0" name=""/>
        <dsp:cNvSpPr/>
      </dsp:nvSpPr>
      <dsp:spPr>
        <a:xfrm>
          <a:off x="663495" y="825395"/>
          <a:ext cx="305051" cy="305051"/>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8CB20D-691B-46F0-9A54-FA3F25674FE4}">
      <dsp:nvSpPr>
        <dsp:cNvPr id="0" name=""/>
        <dsp:cNvSpPr/>
      </dsp:nvSpPr>
      <dsp:spPr>
        <a:xfrm>
          <a:off x="15768" y="1456513"/>
          <a:ext cx="118631" cy="118631"/>
        </a:xfrm>
        <a:prstGeom prst="ellipse">
          <a:avLst/>
        </a:prstGeom>
        <a:solidFill>
          <a:schemeClr val="accent5">
            <a:hueOff val="-3754746"/>
            <a:satOff val="-9677"/>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CF190-9E22-4843-B925-60CCD8855D8E}">
      <dsp:nvSpPr>
        <dsp:cNvPr id="0" name=""/>
        <dsp:cNvSpPr/>
      </dsp:nvSpPr>
      <dsp:spPr>
        <a:xfrm>
          <a:off x="115419" y="1605988"/>
          <a:ext cx="186420" cy="186420"/>
        </a:xfrm>
        <a:prstGeom prst="ellipse">
          <a:avLst/>
        </a:prstGeom>
        <a:solidFill>
          <a:schemeClr val="accent5">
            <a:hueOff val="-4130220"/>
            <a:satOff val="-10645"/>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5D8E16-2CB8-41D0-BEE3-3804AE61911F}">
      <dsp:nvSpPr>
        <dsp:cNvPr id="0" name=""/>
        <dsp:cNvSpPr/>
      </dsp:nvSpPr>
      <dsp:spPr>
        <a:xfrm>
          <a:off x="364544" y="1738855"/>
          <a:ext cx="271157" cy="271157"/>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EF8687-E284-466B-8C79-2F9F495388E2}">
      <dsp:nvSpPr>
        <dsp:cNvPr id="0" name=""/>
        <dsp:cNvSpPr/>
      </dsp:nvSpPr>
      <dsp:spPr>
        <a:xfrm>
          <a:off x="713320" y="1954764"/>
          <a:ext cx="118631" cy="118631"/>
        </a:xfrm>
        <a:prstGeom prst="ellipse">
          <a:avLst/>
        </a:prstGeom>
        <a:solidFill>
          <a:schemeClr val="accent5">
            <a:hueOff val="-4881170"/>
            <a:satOff val="-12580"/>
            <a:lumOff val="-84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0BACAA-D0B9-4E13-98DF-A46ECF019E4E}">
      <dsp:nvSpPr>
        <dsp:cNvPr id="0" name=""/>
        <dsp:cNvSpPr/>
      </dsp:nvSpPr>
      <dsp:spPr>
        <a:xfrm>
          <a:off x="779753" y="1738855"/>
          <a:ext cx="186420" cy="186420"/>
        </a:xfrm>
        <a:prstGeom prst="ellipse">
          <a:avLst/>
        </a:prstGeom>
        <a:solidFill>
          <a:schemeClr val="accent5">
            <a:hueOff val="-5256644"/>
            <a:satOff val="-13548"/>
            <a:lumOff val="-9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7D959E-758A-44DE-A5E3-7E22D044C283}">
      <dsp:nvSpPr>
        <dsp:cNvPr id="0" name=""/>
        <dsp:cNvSpPr/>
      </dsp:nvSpPr>
      <dsp:spPr>
        <a:xfrm>
          <a:off x="945837" y="1971373"/>
          <a:ext cx="118631" cy="118631"/>
        </a:xfrm>
        <a:prstGeom prst="ellipse">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A6BE0A-103A-4338-B0A4-2E6E3C6B35F5}">
      <dsp:nvSpPr>
        <dsp:cNvPr id="0" name=""/>
        <dsp:cNvSpPr/>
      </dsp:nvSpPr>
      <dsp:spPr>
        <a:xfrm>
          <a:off x="1095313" y="1705639"/>
          <a:ext cx="271157" cy="271157"/>
        </a:xfrm>
        <a:prstGeom prst="ellipse">
          <a:avLst/>
        </a:prstGeom>
        <a:solidFill>
          <a:schemeClr val="accent5">
            <a:hueOff val="-6007594"/>
            <a:satOff val="-15484"/>
            <a:lumOff val="-10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64A8AE-1ECB-4716-9539-848E1EF2B483}">
      <dsp:nvSpPr>
        <dsp:cNvPr id="0" name=""/>
        <dsp:cNvSpPr/>
      </dsp:nvSpPr>
      <dsp:spPr>
        <a:xfrm>
          <a:off x="1460697" y="1639205"/>
          <a:ext cx="186420" cy="186420"/>
        </a:xfrm>
        <a:prstGeom prst="ellipse">
          <a:avLst/>
        </a:prstGeom>
        <a:solidFill>
          <a:schemeClr val="accent5">
            <a:hueOff val="-6383068"/>
            <a:satOff val="-16451"/>
            <a:lumOff val="-111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DAA466-EEBD-47E9-B626-BDED4E135F88}">
      <dsp:nvSpPr>
        <dsp:cNvPr id="0" name=""/>
        <dsp:cNvSpPr/>
      </dsp:nvSpPr>
      <dsp:spPr>
        <a:xfrm>
          <a:off x="1647117" y="858335"/>
          <a:ext cx="547490" cy="1045219"/>
        </a:xfrm>
        <a:prstGeom prst="chevron">
          <a:avLst>
            <a:gd name="adj" fmla="val 6231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B6C905-49A5-4E3E-9131-49C9274E9157}">
      <dsp:nvSpPr>
        <dsp:cNvPr id="0" name=""/>
        <dsp:cNvSpPr/>
      </dsp:nvSpPr>
      <dsp:spPr>
        <a:xfrm>
          <a:off x="2095064" y="858335"/>
          <a:ext cx="547490" cy="1045219"/>
        </a:xfrm>
        <a:prstGeom prst="chevron">
          <a:avLst>
            <a:gd name="adj" fmla="val 6231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933109-16F7-428B-B6F1-F264A7F9FCDE}">
      <dsp:nvSpPr>
        <dsp:cNvPr id="0" name=""/>
        <dsp:cNvSpPr/>
      </dsp:nvSpPr>
      <dsp:spPr>
        <a:xfrm>
          <a:off x="2702281" y="771956"/>
          <a:ext cx="1269182" cy="1269182"/>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s-EC" sz="1200" kern="1200" dirty="0"/>
            <a:t>- Autoridades</a:t>
          </a:r>
        </a:p>
        <a:p>
          <a:pPr marL="0" lvl="0" indent="0" algn="l" defTabSz="533400">
            <a:lnSpc>
              <a:spcPct val="90000"/>
            </a:lnSpc>
            <a:spcBef>
              <a:spcPct val="0"/>
            </a:spcBef>
            <a:spcAft>
              <a:spcPct val="35000"/>
            </a:spcAft>
            <a:buNone/>
          </a:pPr>
          <a:r>
            <a:rPr lang="es-EC" sz="1200" kern="1200" dirty="0"/>
            <a:t>- Ciudadanos</a:t>
          </a:r>
        </a:p>
      </dsp:txBody>
      <dsp:txXfrm>
        <a:off x="2888148" y="957823"/>
        <a:ext cx="897448" cy="8974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6B533-2CA2-499B-BF7C-4EC6D75AAF4D}">
      <dsp:nvSpPr>
        <dsp:cNvPr id="0" name=""/>
        <dsp:cNvSpPr/>
      </dsp:nvSpPr>
      <dsp:spPr>
        <a:xfrm>
          <a:off x="1242245" y="0"/>
          <a:ext cx="1520806" cy="1520806"/>
        </a:xfrm>
        <a:prstGeom prst="quadArrow">
          <a:avLst>
            <a:gd name="adj1" fmla="val 2000"/>
            <a:gd name="adj2" fmla="val 4000"/>
            <a:gd name="adj3" fmla="val 5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E11867-6575-496B-9A9A-A64D7BADA878}">
      <dsp:nvSpPr>
        <dsp:cNvPr id="0" name=""/>
        <dsp:cNvSpPr/>
      </dsp:nvSpPr>
      <dsp:spPr>
        <a:xfrm>
          <a:off x="682707" y="64451"/>
          <a:ext cx="1127727" cy="60832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Proyectos en barrios</a:t>
          </a:r>
        </a:p>
      </dsp:txBody>
      <dsp:txXfrm>
        <a:off x="712403" y="94147"/>
        <a:ext cx="1068335" cy="548930"/>
      </dsp:txXfrm>
    </dsp:sp>
    <dsp:sp modelId="{1E5C14E0-D722-4347-AAFD-189CE3F0906F}">
      <dsp:nvSpPr>
        <dsp:cNvPr id="0" name=""/>
        <dsp:cNvSpPr/>
      </dsp:nvSpPr>
      <dsp:spPr>
        <a:xfrm>
          <a:off x="2268887" y="68351"/>
          <a:ext cx="1211049" cy="608322"/>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Cultura</a:t>
          </a:r>
        </a:p>
      </dsp:txBody>
      <dsp:txXfrm>
        <a:off x="2298583" y="98047"/>
        <a:ext cx="1151657" cy="548930"/>
      </dsp:txXfrm>
    </dsp:sp>
    <dsp:sp modelId="{519EFD71-1EC6-4ABE-9FF3-10A524C6C769}">
      <dsp:nvSpPr>
        <dsp:cNvPr id="0" name=""/>
        <dsp:cNvSpPr/>
      </dsp:nvSpPr>
      <dsp:spPr>
        <a:xfrm>
          <a:off x="690019" y="826224"/>
          <a:ext cx="1050214" cy="608322"/>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C" sz="1000" kern="1200" dirty="0"/>
            <a:t>Planificación para dotación de servicios básicos</a:t>
          </a:r>
        </a:p>
      </dsp:txBody>
      <dsp:txXfrm>
        <a:off x="719715" y="855920"/>
        <a:ext cx="990822" cy="548930"/>
      </dsp:txXfrm>
    </dsp:sp>
    <dsp:sp modelId="{0AB0DB6E-7B5A-412C-B88F-58A1C8816C68}">
      <dsp:nvSpPr>
        <dsp:cNvPr id="0" name=""/>
        <dsp:cNvSpPr/>
      </dsp:nvSpPr>
      <dsp:spPr>
        <a:xfrm>
          <a:off x="2278727" y="838512"/>
          <a:ext cx="1170540" cy="608322"/>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dirty="0"/>
            <a:t>Recuperación</a:t>
          </a:r>
        </a:p>
      </dsp:txBody>
      <dsp:txXfrm>
        <a:off x="2308423" y="868208"/>
        <a:ext cx="1111148" cy="548930"/>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470764-0B92-4A22-887E-4C349912BB3B}" type="datetimeFigureOut">
              <a:rPr lang="es-ES" smtClean="0"/>
              <a:t>04/12/2020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68C34-41E1-4C4D-8704-5C3454767693}" type="slidenum">
              <a:rPr lang="es-ES" smtClean="0"/>
              <a:t>‹Nº›</a:t>
            </a:fld>
            <a:endParaRPr lang="es-ES"/>
          </a:p>
        </p:txBody>
      </p:sp>
    </p:spTree>
    <p:extLst>
      <p:ext uri="{BB962C8B-B14F-4D97-AF65-F5344CB8AC3E}">
        <p14:creationId xmlns:p14="http://schemas.microsoft.com/office/powerpoint/2010/main" val="4114819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0783">
              <a:defRPr>
                <a:solidFill>
                  <a:schemeClr val="tx1"/>
                </a:solidFill>
                <a:latin typeface="Century Gothic" charset="0"/>
                <a:ea typeface="ＭＳ Ｐゴシック" charset="0"/>
              </a:defRPr>
            </a:lvl1pPr>
            <a:lvl2pPr marL="720587" indent="-277149" defTabSz="960783">
              <a:defRPr>
                <a:solidFill>
                  <a:schemeClr val="tx1"/>
                </a:solidFill>
                <a:latin typeface="Century Gothic" charset="0"/>
                <a:ea typeface="ＭＳ Ｐゴシック" charset="0"/>
              </a:defRPr>
            </a:lvl2pPr>
            <a:lvl3pPr marL="1108596" indent="-221719" defTabSz="960783">
              <a:defRPr>
                <a:solidFill>
                  <a:schemeClr val="tx1"/>
                </a:solidFill>
                <a:latin typeface="Century Gothic" charset="0"/>
                <a:ea typeface="ＭＳ Ｐゴシック" charset="0"/>
              </a:defRPr>
            </a:lvl3pPr>
            <a:lvl4pPr marL="1552034" indent="-221719" defTabSz="960783">
              <a:defRPr>
                <a:solidFill>
                  <a:schemeClr val="tx1"/>
                </a:solidFill>
                <a:latin typeface="Century Gothic" charset="0"/>
                <a:ea typeface="ＭＳ Ｐゴシック" charset="0"/>
              </a:defRPr>
            </a:lvl4pPr>
            <a:lvl5pPr marL="1995472" indent="-221719" defTabSz="960783">
              <a:defRPr>
                <a:solidFill>
                  <a:schemeClr val="tx1"/>
                </a:solidFill>
                <a:latin typeface="Century Gothic" charset="0"/>
                <a:ea typeface="ＭＳ Ｐゴシック" charset="0"/>
              </a:defRPr>
            </a:lvl5pPr>
            <a:lvl6pPr marL="2438911" indent="-221719" algn="ctr" defTabSz="960783" eaLnBrk="0" fontAlgn="base" hangingPunct="0">
              <a:spcBef>
                <a:spcPct val="0"/>
              </a:spcBef>
              <a:spcAft>
                <a:spcPct val="0"/>
              </a:spcAft>
              <a:defRPr>
                <a:solidFill>
                  <a:schemeClr val="tx1"/>
                </a:solidFill>
                <a:latin typeface="Century Gothic" charset="0"/>
                <a:ea typeface="ＭＳ Ｐゴシック" charset="0"/>
              </a:defRPr>
            </a:lvl6pPr>
            <a:lvl7pPr marL="2882349" indent="-221719" algn="ctr" defTabSz="960783" eaLnBrk="0" fontAlgn="base" hangingPunct="0">
              <a:spcBef>
                <a:spcPct val="0"/>
              </a:spcBef>
              <a:spcAft>
                <a:spcPct val="0"/>
              </a:spcAft>
              <a:defRPr>
                <a:solidFill>
                  <a:schemeClr val="tx1"/>
                </a:solidFill>
                <a:latin typeface="Century Gothic" charset="0"/>
                <a:ea typeface="ＭＳ Ｐゴシック" charset="0"/>
              </a:defRPr>
            </a:lvl7pPr>
            <a:lvl8pPr marL="3325787" indent="-221719" algn="ctr" defTabSz="960783" eaLnBrk="0" fontAlgn="base" hangingPunct="0">
              <a:spcBef>
                <a:spcPct val="0"/>
              </a:spcBef>
              <a:spcAft>
                <a:spcPct val="0"/>
              </a:spcAft>
              <a:defRPr>
                <a:solidFill>
                  <a:schemeClr val="tx1"/>
                </a:solidFill>
                <a:latin typeface="Century Gothic" charset="0"/>
                <a:ea typeface="ＭＳ Ｐゴシック" charset="0"/>
              </a:defRPr>
            </a:lvl8pPr>
            <a:lvl9pPr marL="3769225" indent="-221719" algn="ctr" defTabSz="960783" eaLnBrk="0" fontAlgn="base" hangingPunct="0">
              <a:spcBef>
                <a:spcPct val="0"/>
              </a:spcBef>
              <a:spcAft>
                <a:spcPct val="0"/>
              </a:spcAft>
              <a:defRPr>
                <a:solidFill>
                  <a:schemeClr val="tx1"/>
                </a:solidFill>
                <a:latin typeface="Century Gothic" charset="0"/>
                <a:ea typeface="ＭＳ Ｐゴシック" charset="0"/>
              </a:defRPr>
            </a:lvl9pPr>
          </a:lstStyle>
          <a:p>
            <a:fld id="{412EBB39-E762-A448-ADB0-314E05911A31}" type="slidenum">
              <a:rPr lang="es-ES">
                <a:latin typeface="Arial" charset="0"/>
              </a:rPr>
              <a:pPr/>
              <a:t>8</a:t>
            </a:fld>
            <a:endParaRPr lang="es-ES">
              <a:latin typeface="Arial" charset="0"/>
            </a:endParaRPr>
          </a:p>
        </p:txBody>
      </p:sp>
      <p:sp>
        <p:nvSpPr>
          <p:cNvPr id="62467" name="Rectangle 2"/>
          <p:cNvSpPr>
            <a:spLocks noGrp="1" noRot="1" noChangeAspect="1" noChangeArrowheads="1" noTextEdit="1"/>
          </p:cNvSpPr>
          <p:nvPr>
            <p:ph type="sldImg"/>
          </p:nvPr>
        </p:nvSpPr>
        <p:spPr>
          <a:xfrm>
            <a:off x="139700" y="328613"/>
            <a:ext cx="6629400" cy="3729037"/>
          </a:xfrm>
          <a:ln/>
        </p:spPr>
      </p:sp>
      <p:sp>
        <p:nvSpPr>
          <p:cNvPr id="62468" name="Rectangle 3"/>
          <p:cNvSpPr>
            <a:spLocks noGrp="1" noChangeArrowheads="1"/>
          </p:cNvSpPr>
          <p:nvPr>
            <p:ph type="body" idx="1"/>
          </p:nvPr>
        </p:nvSpPr>
        <p:spPr>
          <a:xfrm>
            <a:off x="521123" y="4737986"/>
            <a:ext cx="5810282" cy="449497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1" eaLnBrk="1" hangingPunct="1"/>
            <a:endParaRPr lang="en-US"/>
          </a:p>
        </p:txBody>
      </p:sp>
    </p:spTree>
    <p:extLst>
      <p:ext uri="{BB962C8B-B14F-4D97-AF65-F5344CB8AC3E}">
        <p14:creationId xmlns:p14="http://schemas.microsoft.com/office/powerpoint/2010/main" val="3373606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0783">
              <a:defRPr>
                <a:solidFill>
                  <a:schemeClr val="tx1"/>
                </a:solidFill>
                <a:latin typeface="Century Gothic" charset="0"/>
                <a:ea typeface="ＭＳ Ｐゴシック" charset="0"/>
              </a:defRPr>
            </a:lvl1pPr>
            <a:lvl2pPr marL="720587" indent="-277149" defTabSz="960783">
              <a:defRPr>
                <a:solidFill>
                  <a:schemeClr val="tx1"/>
                </a:solidFill>
                <a:latin typeface="Century Gothic" charset="0"/>
                <a:ea typeface="ＭＳ Ｐゴシック" charset="0"/>
              </a:defRPr>
            </a:lvl2pPr>
            <a:lvl3pPr marL="1108596" indent="-221719" defTabSz="960783">
              <a:defRPr>
                <a:solidFill>
                  <a:schemeClr val="tx1"/>
                </a:solidFill>
                <a:latin typeface="Century Gothic" charset="0"/>
                <a:ea typeface="ＭＳ Ｐゴシック" charset="0"/>
              </a:defRPr>
            </a:lvl3pPr>
            <a:lvl4pPr marL="1552034" indent="-221719" defTabSz="960783">
              <a:defRPr>
                <a:solidFill>
                  <a:schemeClr val="tx1"/>
                </a:solidFill>
                <a:latin typeface="Century Gothic" charset="0"/>
                <a:ea typeface="ＭＳ Ｐゴシック" charset="0"/>
              </a:defRPr>
            </a:lvl4pPr>
            <a:lvl5pPr marL="1995472" indent="-221719" defTabSz="960783">
              <a:defRPr>
                <a:solidFill>
                  <a:schemeClr val="tx1"/>
                </a:solidFill>
                <a:latin typeface="Century Gothic" charset="0"/>
                <a:ea typeface="ＭＳ Ｐゴシック" charset="0"/>
              </a:defRPr>
            </a:lvl5pPr>
            <a:lvl6pPr marL="2438911" indent="-221719" algn="ctr" defTabSz="960783" eaLnBrk="0" fontAlgn="base" hangingPunct="0">
              <a:spcBef>
                <a:spcPct val="0"/>
              </a:spcBef>
              <a:spcAft>
                <a:spcPct val="0"/>
              </a:spcAft>
              <a:defRPr>
                <a:solidFill>
                  <a:schemeClr val="tx1"/>
                </a:solidFill>
                <a:latin typeface="Century Gothic" charset="0"/>
                <a:ea typeface="ＭＳ Ｐゴシック" charset="0"/>
              </a:defRPr>
            </a:lvl6pPr>
            <a:lvl7pPr marL="2882349" indent="-221719" algn="ctr" defTabSz="960783" eaLnBrk="0" fontAlgn="base" hangingPunct="0">
              <a:spcBef>
                <a:spcPct val="0"/>
              </a:spcBef>
              <a:spcAft>
                <a:spcPct val="0"/>
              </a:spcAft>
              <a:defRPr>
                <a:solidFill>
                  <a:schemeClr val="tx1"/>
                </a:solidFill>
                <a:latin typeface="Century Gothic" charset="0"/>
                <a:ea typeface="ＭＳ Ｐゴシック" charset="0"/>
              </a:defRPr>
            </a:lvl7pPr>
            <a:lvl8pPr marL="3325787" indent="-221719" algn="ctr" defTabSz="960783" eaLnBrk="0" fontAlgn="base" hangingPunct="0">
              <a:spcBef>
                <a:spcPct val="0"/>
              </a:spcBef>
              <a:spcAft>
                <a:spcPct val="0"/>
              </a:spcAft>
              <a:defRPr>
                <a:solidFill>
                  <a:schemeClr val="tx1"/>
                </a:solidFill>
                <a:latin typeface="Century Gothic" charset="0"/>
                <a:ea typeface="ＭＳ Ｐゴシック" charset="0"/>
              </a:defRPr>
            </a:lvl8pPr>
            <a:lvl9pPr marL="3769225" indent="-221719" algn="ctr" defTabSz="960783" eaLnBrk="0" fontAlgn="base" hangingPunct="0">
              <a:spcBef>
                <a:spcPct val="0"/>
              </a:spcBef>
              <a:spcAft>
                <a:spcPct val="0"/>
              </a:spcAft>
              <a:defRPr>
                <a:solidFill>
                  <a:schemeClr val="tx1"/>
                </a:solidFill>
                <a:latin typeface="Century Gothic" charset="0"/>
                <a:ea typeface="ＭＳ Ｐゴシック" charset="0"/>
              </a:defRPr>
            </a:lvl9pPr>
          </a:lstStyle>
          <a:p>
            <a:fld id="{412EBB39-E762-A448-ADB0-314E05911A31}" type="slidenum">
              <a:rPr lang="es-ES">
                <a:latin typeface="Arial" charset="0"/>
              </a:rPr>
              <a:pPr/>
              <a:t>12</a:t>
            </a:fld>
            <a:endParaRPr lang="es-ES">
              <a:latin typeface="Arial" charset="0"/>
            </a:endParaRPr>
          </a:p>
        </p:txBody>
      </p:sp>
      <p:sp>
        <p:nvSpPr>
          <p:cNvPr id="62467" name="Rectangle 2"/>
          <p:cNvSpPr>
            <a:spLocks noGrp="1" noRot="1" noChangeAspect="1" noChangeArrowheads="1" noTextEdit="1"/>
          </p:cNvSpPr>
          <p:nvPr>
            <p:ph type="sldImg"/>
          </p:nvPr>
        </p:nvSpPr>
        <p:spPr>
          <a:xfrm>
            <a:off x="139700" y="328613"/>
            <a:ext cx="6629400" cy="3729037"/>
          </a:xfrm>
          <a:ln/>
        </p:spPr>
      </p:sp>
      <p:sp>
        <p:nvSpPr>
          <p:cNvPr id="62468" name="Rectangle 3"/>
          <p:cNvSpPr>
            <a:spLocks noGrp="1" noChangeArrowheads="1"/>
          </p:cNvSpPr>
          <p:nvPr>
            <p:ph type="body" idx="1"/>
          </p:nvPr>
        </p:nvSpPr>
        <p:spPr>
          <a:xfrm>
            <a:off x="521123" y="4737986"/>
            <a:ext cx="5810282" cy="449497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1" eaLnBrk="1" hangingPunct="1"/>
            <a:endParaRPr lang="en-US"/>
          </a:p>
        </p:txBody>
      </p:sp>
    </p:spTree>
    <p:extLst>
      <p:ext uri="{BB962C8B-B14F-4D97-AF65-F5344CB8AC3E}">
        <p14:creationId xmlns:p14="http://schemas.microsoft.com/office/powerpoint/2010/main" val="1362709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6B4FA04B-2B6A-154A-AD17-6FF59331CAF3}" type="slidenum">
              <a:rPr lang="es-ES_tradnl" smtClean="0"/>
              <a:t>18</a:t>
            </a:fld>
            <a:endParaRPr lang="es-ES_tradnl"/>
          </a:p>
        </p:txBody>
      </p:sp>
    </p:spTree>
    <p:extLst>
      <p:ext uri="{BB962C8B-B14F-4D97-AF65-F5344CB8AC3E}">
        <p14:creationId xmlns:p14="http://schemas.microsoft.com/office/powerpoint/2010/main" val="424819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ECD196F-1F0C-4A42-837A-170E293B05B7}" type="slidenum">
              <a:rPr lang="es-ES" smtClean="0"/>
              <a:t>20</a:t>
            </a:fld>
            <a:endParaRPr lang="es-ES"/>
          </a:p>
        </p:txBody>
      </p:sp>
    </p:spTree>
    <p:extLst>
      <p:ext uri="{BB962C8B-B14F-4D97-AF65-F5344CB8AC3E}">
        <p14:creationId xmlns:p14="http://schemas.microsoft.com/office/powerpoint/2010/main" val="1298072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E54FF9-E740-4C2A-BF8D-421E03A2519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E022089-A3D7-4425-9160-6164617960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A4990D3-910E-436E-A404-FC9F23434B17}"/>
              </a:ext>
            </a:extLst>
          </p:cNvPr>
          <p:cNvSpPr>
            <a:spLocks noGrp="1"/>
          </p:cNvSpPr>
          <p:nvPr>
            <p:ph type="dt" sz="half" idx="10"/>
          </p:nvPr>
        </p:nvSpPr>
        <p:spPr/>
        <p:txBody>
          <a:bodyPr/>
          <a:lstStyle/>
          <a:p>
            <a:fld id="{22B5B66E-78BE-4929-8FDC-62C7856176B8}" type="datetimeFigureOut">
              <a:rPr lang="es-EC" smtClean="0"/>
              <a:t>4/12/2020</a:t>
            </a:fld>
            <a:endParaRPr lang="es-EC"/>
          </a:p>
        </p:txBody>
      </p:sp>
      <p:sp>
        <p:nvSpPr>
          <p:cNvPr id="5" name="Marcador de pie de página 4">
            <a:extLst>
              <a:ext uri="{FF2B5EF4-FFF2-40B4-BE49-F238E27FC236}">
                <a16:creationId xmlns:a16="http://schemas.microsoft.com/office/drawing/2014/main" id="{A84CF97E-9D8E-4002-AD0B-566C9E006C58}"/>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4FFCEBC-1E85-426D-8308-5680B5343CDF}"/>
              </a:ext>
            </a:extLst>
          </p:cNvPr>
          <p:cNvSpPr>
            <a:spLocks noGrp="1"/>
          </p:cNvSpPr>
          <p:nvPr>
            <p:ph type="sldNum" sz="quarter" idx="12"/>
          </p:nvPr>
        </p:nvSpPr>
        <p:spPr/>
        <p:txBody>
          <a:bodyPr/>
          <a:lstStyle/>
          <a:p>
            <a:fld id="{DD5394D7-5599-49FD-8831-454D183445D3}" type="slidenum">
              <a:rPr lang="es-EC" smtClean="0"/>
              <a:t>‹Nº›</a:t>
            </a:fld>
            <a:endParaRPr lang="es-EC"/>
          </a:p>
        </p:txBody>
      </p:sp>
    </p:spTree>
    <p:extLst>
      <p:ext uri="{BB962C8B-B14F-4D97-AF65-F5344CB8AC3E}">
        <p14:creationId xmlns:p14="http://schemas.microsoft.com/office/powerpoint/2010/main" val="2229697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ABB72F-8BEC-4B7E-ABD1-80DEE453810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75F3B8-8113-4277-842C-E26DE807606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C4575A-D8E7-4CB0-AF66-16232A60F87B}"/>
              </a:ext>
            </a:extLst>
          </p:cNvPr>
          <p:cNvSpPr>
            <a:spLocks noGrp="1"/>
          </p:cNvSpPr>
          <p:nvPr>
            <p:ph type="dt" sz="half" idx="10"/>
          </p:nvPr>
        </p:nvSpPr>
        <p:spPr/>
        <p:txBody>
          <a:bodyPr/>
          <a:lstStyle/>
          <a:p>
            <a:fld id="{22B5B66E-78BE-4929-8FDC-62C7856176B8}" type="datetimeFigureOut">
              <a:rPr lang="es-EC" smtClean="0"/>
              <a:t>4/12/2020</a:t>
            </a:fld>
            <a:endParaRPr lang="es-EC"/>
          </a:p>
        </p:txBody>
      </p:sp>
      <p:sp>
        <p:nvSpPr>
          <p:cNvPr id="5" name="Marcador de pie de página 4">
            <a:extLst>
              <a:ext uri="{FF2B5EF4-FFF2-40B4-BE49-F238E27FC236}">
                <a16:creationId xmlns:a16="http://schemas.microsoft.com/office/drawing/2014/main" id="{BE723C67-AE17-4D7F-B714-2C6AE654C00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D0153E3-A3F3-4018-A1AF-49B06E4DE63C}"/>
              </a:ext>
            </a:extLst>
          </p:cNvPr>
          <p:cNvSpPr>
            <a:spLocks noGrp="1"/>
          </p:cNvSpPr>
          <p:nvPr>
            <p:ph type="sldNum" sz="quarter" idx="12"/>
          </p:nvPr>
        </p:nvSpPr>
        <p:spPr/>
        <p:txBody>
          <a:bodyPr/>
          <a:lstStyle/>
          <a:p>
            <a:fld id="{DD5394D7-5599-49FD-8831-454D183445D3}" type="slidenum">
              <a:rPr lang="es-EC" smtClean="0"/>
              <a:t>‹Nº›</a:t>
            </a:fld>
            <a:endParaRPr lang="es-EC"/>
          </a:p>
        </p:txBody>
      </p:sp>
    </p:spTree>
    <p:extLst>
      <p:ext uri="{BB962C8B-B14F-4D97-AF65-F5344CB8AC3E}">
        <p14:creationId xmlns:p14="http://schemas.microsoft.com/office/powerpoint/2010/main" val="3934263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649FE27-137C-4AEA-B7C1-9AE63BF030C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42E1BC0-DB8C-4725-8E74-FB4A1D9C6EC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607F9EE-C5E6-4703-8021-C0C5CE3D1256}"/>
              </a:ext>
            </a:extLst>
          </p:cNvPr>
          <p:cNvSpPr>
            <a:spLocks noGrp="1"/>
          </p:cNvSpPr>
          <p:nvPr>
            <p:ph type="dt" sz="half" idx="10"/>
          </p:nvPr>
        </p:nvSpPr>
        <p:spPr/>
        <p:txBody>
          <a:bodyPr/>
          <a:lstStyle/>
          <a:p>
            <a:fld id="{22B5B66E-78BE-4929-8FDC-62C7856176B8}" type="datetimeFigureOut">
              <a:rPr lang="es-EC" smtClean="0"/>
              <a:t>4/12/2020</a:t>
            </a:fld>
            <a:endParaRPr lang="es-EC"/>
          </a:p>
        </p:txBody>
      </p:sp>
      <p:sp>
        <p:nvSpPr>
          <p:cNvPr id="5" name="Marcador de pie de página 4">
            <a:extLst>
              <a:ext uri="{FF2B5EF4-FFF2-40B4-BE49-F238E27FC236}">
                <a16:creationId xmlns:a16="http://schemas.microsoft.com/office/drawing/2014/main" id="{11FC7F22-2CD5-46FB-9895-89E85CC8A2E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50E41F7B-F12B-4D1F-8945-FC36D8F0BDAE}"/>
              </a:ext>
            </a:extLst>
          </p:cNvPr>
          <p:cNvSpPr>
            <a:spLocks noGrp="1"/>
          </p:cNvSpPr>
          <p:nvPr>
            <p:ph type="sldNum" sz="quarter" idx="12"/>
          </p:nvPr>
        </p:nvSpPr>
        <p:spPr/>
        <p:txBody>
          <a:bodyPr/>
          <a:lstStyle/>
          <a:p>
            <a:fld id="{DD5394D7-5599-49FD-8831-454D183445D3}" type="slidenum">
              <a:rPr lang="es-EC" smtClean="0"/>
              <a:t>‹Nº›</a:t>
            </a:fld>
            <a:endParaRPr lang="es-EC"/>
          </a:p>
        </p:txBody>
      </p:sp>
    </p:spTree>
    <p:extLst>
      <p:ext uri="{BB962C8B-B14F-4D97-AF65-F5344CB8AC3E}">
        <p14:creationId xmlns:p14="http://schemas.microsoft.com/office/powerpoint/2010/main" val="810204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423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A11E91-4DDD-4EFF-9587-CB134F6F14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0B3315-E86F-4591-ABCA-981D0303B5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F762722-C028-4365-9901-41CDD9D8CF55}"/>
              </a:ext>
            </a:extLst>
          </p:cNvPr>
          <p:cNvSpPr>
            <a:spLocks noGrp="1"/>
          </p:cNvSpPr>
          <p:nvPr>
            <p:ph type="dt" sz="half" idx="10"/>
          </p:nvPr>
        </p:nvSpPr>
        <p:spPr/>
        <p:txBody>
          <a:bodyPr/>
          <a:lstStyle/>
          <a:p>
            <a:fld id="{22B5B66E-78BE-4929-8FDC-62C7856176B8}" type="datetimeFigureOut">
              <a:rPr lang="es-EC" smtClean="0"/>
              <a:t>4/12/2020</a:t>
            </a:fld>
            <a:endParaRPr lang="es-EC"/>
          </a:p>
        </p:txBody>
      </p:sp>
      <p:sp>
        <p:nvSpPr>
          <p:cNvPr id="5" name="Marcador de pie de página 4">
            <a:extLst>
              <a:ext uri="{FF2B5EF4-FFF2-40B4-BE49-F238E27FC236}">
                <a16:creationId xmlns:a16="http://schemas.microsoft.com/office/drawing/2014/main" id="{2C0CE9B1-52D7-44C5-865B-3044BF2FB5B1}"/>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2EC10509-2089-47D7-94E8-F39BDFCCBA18}"/>
              </a:ext>
            </a:extLst>
          </p:cNvPr>
          <p:cNvSpPr>
            <a:spLocks noGrp="1"/>
          </p:cNvSpPr>
          <p:nvPr>
            <p:ph type="sldNum" sz="quarter" idx="12"/>
          </p:nvPr>
        </p:nvSpPr>
        <p:spPr/>
        <p:txBody>
          <a:bodyPr/>
          <a:lstStyle/>
          <a:p>
            <a:fld id="{DD5394D7-5599-49FD-8831-454D183445D3}" type="slidenum">
              <a:rPr lang="es-EC" smtClean="0"/>
              <a:t>‹Nº›</a:t>
            </a:fld>
            <a:endParaRPr lang="es-EC"/>
          </a:p>
        </p:txBody>
      </p:sp>
    </p:spTree>
    <p:extLst>
      <p:ext uri="{BB962C8B-B14F-4D97-AF65-F5344CB8AC3E}">
        <p14:creationId xmlns:p14="http://schemas.microsoft.com/office/powerpoint/2010/main" val="955319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4A6800-27D8-4772-AF92-7B43AC18E34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5F23F3-6319-4FE8-B8DD-73E2493DCF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E484980-D044-41C2-A5E6-C65A0825D531}"/>
              </a:ext>
            </a:extLst>
          </p:cNvPr>
          <p:cNvSpPr>
            <a:spLocks noGrp="1"/>
          </p:cNvSpPr>
          <p:nvPr>
            <p:ph type="dt" sz="half" idx="10"/>
          </p:nvPr>
        </p:nvSpPr>
        <p:spPr/>
        <p:txBody>
          <a:bodyPr/>
          <a:lstStyle/>
          <a:p>
            <a:fld id="{22B5B66E-78BE-4929-8FDC-62C7856176B8}" type="datetimeFigureOut">
              <a:rPr lang="es-EC" smtClean="0"/>
              <a:t>4/12/2020</a:t>
            </a:fld>
            <a:endParaRPr lang="es-EC"/>
          </a:p>
        </p:txBody>
      </p:sp>
      <p:sp>
        <p:nvSpPr>
          <p:cNvPr id="5" name="Marcador de pie de página 4">
            <a:extLst>
              <a:ext uri="{FF2B5EF4-FFF2-40B4-BE49-F238E27FC236}">
                <a16:creationId xmlns:a16="http://schemas.microsoft.com/office/drawing/2014/main" id="{BBFF84FE-4D71-4005-A465-AC5A812F87FE}"/>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1CD0E086-E8D0-4AFB-A98C-7ABB35A1F660}"/>
              </a:ext>
            </a:extLst>
          </p:cNvPr>
          <p:cNvSpPr>
            <a:spLocks noGrp="1"/>
          </p:cNvSpPr>
          <p:nvPr>
            <p:ph type="sldNum" sz="quarter" idx="12"/>
          </p:nvPr>
        </p:nvSpPr>
        <p:spPr/>
        <p:txBody>
          <a:bodyPr/>
          <a:lstStyle/>
          <a:p>
            <a:fld id="{DD5394D7-5599-49FD-8831-454D183445D3}" type="slidenum">
              <a:rPr lang="es-EC" smtClean="0"/>
              <a:t>‹Nº›</a:t>
            </a:fld>
            <a:endParaRPr lang="es-EC"/>
          </a:p>
        </p:txBody>
      </p:sp>
    </p:spTree>
    <p:extLst>
      <p:ext uri="{BB962C8B-B14F-4D97-AF65-F5344CB8AC3E}">
        <p14:creationId xmlns:p14="http://schemas.microsoft.com/office/powerpoint/2010/main" val="112757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4B5A0B-C781-4388-9A33-B47229C9B0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F054529-43C2-4357-9F2B-EDBC5BA514C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C5AA1AF-6C1C-490E-9179-140CF9C78EE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5513C6-5E73-447A-A9B9-89D9BB26E4D6}"/>
              </a:ext>
            </a:extLst>
          </p:cNvPr>
          <p:cNvSpPr>
            <a:spLocks noGrp="1"/>
          </p:cNvSpPr>
          <p:nvPr>
            <p:ph type="dt" sz="half" idx="10"/>
          </p:nvPr>
        </p:nvSpPr>
        <p:spPr/>
        <p:txBody>
          <a:bodyPr/>
          <a:lstStyle/>
          <a:p>
            <a:fld id="{22B5B66E-78BE-4929-8FDC-62C7856176B8}" type="datetimeFigureOut">
              <a:rPr lang="es-EC" smtClean="0"/>
              <a:t>4/12/2020</a:t>
            </a:fld>
            <a:endParaRPr lang="es-EC"/>
          </a:p>
        </p:txBody>
      </p:sp>
      <p:sp>
        <p:nvSpPr>
          <p:cNvPr id="6" name="Marcador de pie de página 5">
            <a:extLst>
              <a:ext uri="{FF2B5EF4-FFF2-40B4-BE49-F238E27FC236}">
                <a16:creationId xmlns:a16="http://schemas.microsoft.com/office/drawing/2014/main" id="{24722F7B-8BBB-429D-A97B-81EDCDE6D964}"/>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EB38BF21-4895-4862-A9AA-E45D291BC398}"/>
              </a:ext>
            </a:extLst>
          </p:cNvPr>
          <p:cNvSpPr>
            <a:spLocks noGrp="1"/>
          </p:cNvSpPr>
          <p:nvPr>
            <p:ph type="sldNum" sz="quarter" idx="12"/>
          </p:nvPr>
        </p:nvSpPr>
        <p:spPr/>
        <p:txBody>
          <a:bodyPr/>
          <a:lstStyle/>
          <a:p>
            <a:fld id="{DD5394D7-5599-49FD-8831-454D183445D3}" type="slidenum">
              <a:rPr lang="es-EC" smtClean="0"/>
              <a:t>‹Nº›</a:t>
            </a:fld>
            <a:endParaRPr lang="es-EC"/>
          </a:p>
        </p:txBody>
      </p:sp>
    </p:spTree>
    <p:extLst>
      <p:ext uri="{BB962C8B-B14F-4D97-AF65-F5344CB8AC3E}">
        <p14:creationId xmlns:p14="http://schemas.microsoft.com/office/powerpoint/2010/main" val="140229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AF3AC5-3698-4DB0-86E9-9B6D23A1B41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D8BCC8B-0DE9-4AB5-85C0-E6AAF848AE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65FD442-D7D3-4893-BECE-5B9791D18A6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DAFE639-D8BC-4136-A54D-3E9C567C3C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3B049E0-4844-4F5D-9070-D052A716118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11A9E73-7D49-4200-89E5-8A1DD93662C8}"/>
              </a:ext>
            </a:extLst>
          </p:cNvPr>
          <p:cNvSpPr>
            <a:spLocks noGrp="1"/>
          </p:cNvSpPr>
          <p:nvPr>
            <p:ph type="dt" sz="half" idx="10"/>
          </p:nvPr>
        </p:nvSpPr>
        <p:spPr/>
        <p:txBody>
          <a:bodyPr/>
          <a:lstStyle/>
          <a:p>
            <a:fld id="{22B5B66E-78BE-4929-8FDC-62C7856176B8}" type="datetimeFigureOut">
              <a:rPr lang="es-EC" smtClean="0"/>
              <a:t>4/12/2020</a:t>
            </a:fld>
            <a:endParaRPr lang="es-EC"/>
          </a:p>
        </p:txBody>
      </p:sp>
      <p:sp>
        <p:nvSpPr>
          <p:cNvPr id="8" name="Marcador de pie de página 7">
            <a:extLst>
              <a:ext uri="{FF2B5EF4-FFF2-40B4-BE49-F238E27FC236}">
                <a16:creationId xmlns:a16="http://schemas.microsoft.com/office/drawing/2014/main" id="{D0A5F8A1-DCA0-46B0-8C59-89F307384B47}"/>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3ECC902B-7E3C-44AB-9478-FF3814E90B4F}"/>
              </a:ext>
            </a:extLst>
          </p:cNvPr>
          <p:cNvSpPr>
            <a:spLocks noGrp="1"/>
          </p:cNvSpPr>
          <p:nvPr>
            <p:ph type="sldNum" sz="quarter" idx="12"/>
          </p:nvPr>
        </p:nvSpPr>
        <p:spPr/>
        <p:txBody>
          <a:bodyPr/>
          <a:lstStyle/>
          <a:p>
            <a:fld id="{DD5394D7-5599-49FD-8831-454D183445D3}" type="slidenum">
              <a:rPr lang="es-EC" smtClean="0"/>
              <a:t>‹Nº›</a:t>
            </a:fld>
            <a:endParaRPr lang="es-EC"/>
          </a:p>
        </p:txBody>
      </p:sp>
    </p:spTree>
    <p:extLst>
      <p:ext uri="{BB962C8B-B14F-4D97-AF65-F5344CB8AC3E}">
        <p14:creationId xmlns:p14="http://schemas.microsoft.com/office/powerpoint/2010/main" val="18260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84109D-83F8-4974-8668-F8CAE272AD1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5CF879C-54FB-4345-BC55-2B66272364E4}"/>
              </a:ext>
            </a:extLst>
          </p:cNvPr>
          <p:cNvSpPr>
            <a:spLocks noGrp="1"/>
          </p:cNvSpPr>
          <p:nvPr>
            <p:ph type="dt" sz="half" idx="10"/>
          </p:nvPr>
        </p:nvSpPr>
        <p:spPr/>
        <p:txBody>
          <a:bodyPr/>
          <a:lstStyle/>
          <a:p>
            <a:fld id="{22B5B66E-78BE-4929-8FDC-62C7856176B8}" type="datetimeFigureOut">
              <a:rPr lang="es-EC" smtClean="0"/>
              <a:t>4/12/2020</a:t>
            </a:fld>
            <a:endParaRPr lang="es-EC"/>
          </a:p>
        </p:txBody>
      </p:sp>
      <p:sp>
        <p:nvSpPr>
          <p:cNvPr id="4" name="Marcador de pie de página 3">
            <a:extLst>
              <a:ext uri="{FF2B5EF4-FFF2-40B4-BE49-F238E27FC236}">
                <a16:creationId xmlns:a16="http://schemas.microsoft.com/office/drawing/2014/main" id="{70F79AF1-F731-443E-B463-7DF839C6394C}"/>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C978E6AB-B057-44D4-A343-1C91F1112B63}"/>
              </a:ext>
            </a:extLst>
          </p:cNvPr>
          <p:cNvSpPr>
            <a:spLocks noGrp="1"/>
          </p:cNvSpPr>
          <p:nvPr>
            <p:ph type="sldNum" sz="quarter" idx="12"/>
          </p:nvPr>
        </p:nvSpPr>
        <p:spPr/>
        <p:txBody>
          <a:bodyPr/>
          <a:lstStyle/>
          <a:p>
            <a:fld id="{DD5394D7-5599-49FD-8831-454D183445D3}" type="slidenum">
              <a:rPr lang="es-EC" smtClean="0"/>
              <a:t>‹Nº›</a:t>
            </a:fld>
            <a:endParaRPr lang="es-EC"/>
          </a:p>
        </p:txBody>
      </p:sp>
    </p:spTree>
    <p:extLst>
      <p:ext uri="{BB962C8B-B14F-4D97-AF65-F5344CB8AC3E}">
        <p14:creationId xmlns:p14="http://schemas.microsoft.com/office/powerpoint/2010/main" val="317970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F2D3C8A-52BC-4D03-AE14-6271F09AD60B}"/>
              </a:ext>
            </a:extLst>
          </p:cNvPr>
          <p:cNvSpPr>
            <a:spLocks noGrp="1"/>
          </p:cNvSpPr>
          <p:nvPr>
            <p:ph type="dt" sz="half" idx="10"/>
          </p:nvPr>
        </p:nvSpPr>
        <p:spPr/>
        <p:txBody>
          <a:bodyPr/>
          <a:lstStyle/>
          <a:p>
            <a:fld id="{22B5B66E-78BE-4929-8FDC-62C7856176B8}" type="datetimeFigureOut">
              <a:rPr lang="es-EC" smtClean="0"/>
              <a:t>4/12/2020</a:t>
            </a:fld>
            <a:endParaRPr lang="es-EC"/>
          </a:p>
        </p:txBody>
      </p:sp>
      <p:sp>
        <p:nvSpPr>
          <p:cNvPr id="3" name="Marcador de pie de página 2">
            <a:extLst>
              <a:ext uri="{FF2B5EF4-FFF2-40B4-BE49-F238E27FC236}">
                <a16:creationId xmlns:a16="http://schemas.microsoft.com/office/drawing/2014/main" id="{1934A4FD-38FA-4607-B69E-964483CFCD2C}"/>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81EA3E45-9BCB-43C1-9BFA-132AF26344C5}"/>
              </a:ext>
            </a:extLst>
          </p:cNvPr>
          <p:cNvSpPr>
            <a:spLocks noGrp="1"/>
          </p:cNvSpPr>
          <p:nvPr>
            <p:ph type="sldNum" sz="quarter" idx="12"/>
          </p:nvPr>
        </p:nvSpPr>
        <p:spPr/>
        <p:txBody>
          <a:bodyPr/>
          <a:lstStyle/>
          <a:p>
            <a:fld id="{DD5394D7-5599-49FD-8831-454D183445D3}" type="slidenum">
              <a:rPr lang="es-EC" smtClean="0"/>
              <a:t>‹Nº›</a:t>
            </a:fld>
            <a:endParaRPr lang="es-EC"/>
          </a:p>
        </p:txBody>
      </p:sp>
    </p:spTree>
    <p:extLst>
      <p:ext uri="{BB962C8B-B14F-4D97-AF65-F5344CB8AC3E}">
        <p14:creationId xmlns:p14="http://schemas.microsoft.com/office/powerpoint/2010/main" val="4049623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60878A-A7A0-4311-BCEC-2C16ECB49A9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306B3AD-3EF3-42C0-83AD-5B8A908173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568153E-A273-4C71-8185-D92273CAF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588831-21D6-480A-AE5C-F18B498C992E}"/>
              </a:ext>
            </a:extLst>
          </p:cNvPr>
          <p:cNvSpPr>
            <a:spLocks noGrp="1"/>
          </p:cNvSpPr>
          <p:nvPr>
            <p:ph type="dt" sz="half" idx="10"/>
          </p:nvPr>
        </p:nvSpPr>
        <p:spPr/>
        <p:txBody>
          <a:bodyPr/>
          <a:lstStyle/>
          <a:p>
            <a:fld id="{22B5B66E-78BE-4929-8FDC-62C7856176B8}" type="datetimeFigureOut">
              <a:rPr lang="es-EC" smtClean="0"/>
              <a:t>4/12/2020</a:t>
            </a:fld>
            <a:endParaRPr lang="es-EC"/>
          </a:p>
        </p:txBody>
      </p:sp>
      <p:sp>
        <p:nvSpPr>
          <p:cNvPr id="6" name="Marcador de pie de página 5">
            <a:extLst>
              <a:ext uri="{FF2B5EF4-FFF2-40B4-BE49-F238E27FC236}">
                <a16:creationId xmlns:a16="http://schemas.microsoft.com/office/drawing/2014/main" id="{0D54AF27-5AE6-4579-831A-A410A1E9EC61}"/>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3F58AC21-65D3-447A-8C60-97116AED881A}"/>
              </a:ext>
            </a:extLst>
          </p:cNvPr>
          <p:cNvSpPr>
            <a:spLocks noGrp="1"/>
          </p:cNvSpPr>
          <p:nvPr>
            <p:ph type="sldNum" sz="quarter" idx="12"/>
          </p:nvPr>
        </p:nvSpPr>
        <p:spPr/>
        <p:txBody>
          <a:bodyPr/>
          <a:lstStyle/>
          <a:p>
            <a:fld id="{DD5394D7-5599-49FD-8831-454D183445D3}" type="slidenum">
              <a:rPr lang="es-EC" smtClean="0"/>
              <a:t>‹Nº›</a:t>
            </a:fld>
            <a:endParaRPr lang="es-EC"/>
          </a:p>
        </p:txBody>
      </p:sp>
    </p:spTree>
    <p:extLst>
      <p:ext uri="{BB962C8B-B14F-4D97-AF65-F5344CB8AC3E}">
        <p14:creationId xmlns:p14="http://schemas.microsoft.com/office/powerpoint/2010/main" val="4221486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F12F8-F1DF-4506-97BB-1A689C3D1D8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DA244FC-AB8A-4EC7-8683-748DE2803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32E4B30-D81A-4768-8B18-31E70B8C19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D2D7552-FAD4-44EB-99ED-12EB855E9956}"/>
              </a:ext>
            </a:extLst>
          </p:cNvPr>
          <p:cNvSpPr>
            <a:spLocks noGrp="1"/>
          </p:cNvSpPr>
          <p:nvPr>
            <p:ph type="dt" sz="half" idx="10"/>
          </p:nvPr>
        </p:nvSpPr>
        <p:spPr/>
        <p:txBody>
          <a:bodyPr/>
          <a:lstStyle/>
          <a:p>
            <a:fld id="{22B5B66E-78BE-4929-8FDC-62C7856176B8}" type="datetimeFigureOut">
              <a:rPr lang="es-EC" smtClean="0"/>
              <a:t>4/12/2020</a:t>
            </a:fld>
            <a:endParaRPr lang="es-EC"/>
          </a:p>
        </p:txBody>
      </p:sp>
      <p:sp>
        <p:nvSpPr>
          <p:cNvPr id="6" name="Marcador de pie de página 5">
            <a:extLst>
              <a:ext uri="{FF2B5EF4-FFF2-40B4-BE49-F238E27FC236}">
                <a16:creationId xmlns:a16="http://schemas.microsoft.com/office/drawing/2014/main" id="{54C39B21-3F86-4587-9B6F-3D6973BC04F0}"/>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F2E78560-3D63-4E13-BCD2-67DD27C59953}"/>
              </a:ext>
            </a:extLst>
          </p:cNvPr>
          <p:cNvSpPr>
            <a:spLocks noGrp="1"/>
          </p:cNvSpPr>
          <p:nvPr>
            <p:ph type="sldNum" sz="quarter" idx="12"/>
          </p:nvPr>
        </p:nvSpPr>
        <p:spPr/>
        <p:txBody>
          <a:bodyPr/>
          <a:lstStyle/>
          <a:p>
            <a:fld id="{DD5394D7-5599-49FD-8831-454D183445D3}" type="slidenum">
              <a:rPr lang="es-EC" smtClean="0"/>
              <a:t>‹Nº›</a:t>
            </a:fld>
            <a:endParaRPr lang="es-EC"/>
          </a:p>
        </p:txBody>
      </p:sp>
    </p:spTree>
    <p:extLst>
      <p:ext uri="{BB962C8B-B14F-4D97-AF65-F5344CB8AC3E}">
        <p14:creationId xmlns:p14="http://schemas.microsoft.com/office/powerpoint/2010/main" val="699589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DEE6550-CE91-4731-BD3C-0591C9E63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75605D4-BE7A-47B7-B51D-172D99ECCE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F9BE39-6970-4C0C-ADC3-3BDF31ACF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B5B66E-78BE-4929-8FDC-62C7856176B8}" type="datetimeFigureOut">
              <a:rPr lang="es-EC" smtClean="0"/>
              <a:t>4/12/2020</a:t>
            </a:fld>
            <a:endParaRPr lang="es-EC"/>
          </a:p>
        </p:txBody>
      </p:sp>
      <p:sp>
        <p:nvSpPr>
          <p:cNvPr id="5" name="Marcador de pie de página 4">
            <a:extLst>
              <a:ext uri="{FF2B5EF4-FFF2-40B4-BE49-F238E27FC236}">
                <a16:creationId xmlns:a16="http://schemas.microsoft.com/office/drawing/2014/main" id="{7A52DAAB-401D-405C-B442-835B14EC0D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F7100AB3-A5E7-4CD2-A693-03C8FA8CC4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394D7-5599-49FD-8831-454D183445D3}" type="slidenum">
              <a:rPr lang="es-EC" smtClean="0"/>
              <a:t>‹Nº›</a:t>
            </a:fld>
            <a:endParaRPr lang="es-EC"/>
          </a:p>
        </p:txBody>
      </p:sp>
    </p:spTree>
    <p:extLst>
      <p:ext uri="{BB962C8B-B14F-4D97-AF65-F5344CB8AC3E}">
        <p14:creationId xmlns:p14="http://schemas.microsoft.com/office/powerpoint/2010/main" val="6600919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24.png"/><Relationship Id="rId7" Type="http://schemas.openxmlformats.org/officeDocument/2006/relationships/diagramColors" Target="../diagrams/colors8.xml"/><Relationship Id="rId12" Type="http://schemas.openxmlformats.org/officeDocument/2006/relationships/diagramColors" Target="../diagrams/colors9.xml"/><Relationship Id="rId17" Type="http://schemas.openxmlformats.org/officeDocument/2006/relationships/image" Target="../media/image28.jp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5" Type="http://schemas.openxmlformats.org/officeDocument/2006/relationships/image" Target="../media/image26.jpeg"/><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2.jpeg"/><Relationship Id="rId4" Type="http://schemas.openxmlformats.org/officeDocument/2006/relationships/diagramData" Target="../diagrams/data2.xml"/><Relationship Id="rId9" Type="http://schemas.openxmlformats.org/officeDocument/2006/relationships/image" Target="../media/image11.jp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13.jpeg"/><Relationship Id="rId18" Type="http://schemas.openxmlformats.org/officeDocument/2006/relationships/diagramColors" Target="../diagrams/colors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png"/><Relationship Id="rId17" Type="http://schemas.openxmlformats.org/officeDocument/2006/relationships/diagramQuickStyle" Target="../diagrams/quickStyle5.xml"/><Relationship Id="rId2" Type="http://schemas.openxmlformats.org/officeDocument/2006/relationships/diagramData" Target="../diagrams/data3.xml"/><Relationship Id="rId16" Type="http://schemas.openxmlformats.org/officeDocument/2006/relationships/diagramLayout" Target="../diagrams/layout5.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Data" Target="../diagrams/data5.xml"/><Relationship Id="rId10" Type="http://schemas.openxmlformats.org/officeDocument/2006/relationships/diagramColors" Target="../diagrams/colors4.xml"/><Relationship Id="rId19" Type="http://schemas.microsoft.com/office/2007/relationships/diagramDrawing" Target="../diagrams/drawing5.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04506"/>
            <a:ext cx="9144000" cy="4791082"/>
          </a:xfrm>
          <a:prstGeom prst="rect">
            <a:avLst/>
          </a:prstGeom>
        </p:spPr>
      </p:pic>
      <p:sp>
        <p:nvSpPr>
          <p:cNvPr id="5" name="1 Rectángulo"/>
          <p:cNvSpPr/>
          <p:nvPr/>
        </p:nvSpPr>
        <p:spPr>
          <a:xfrm>
            <a:off x="1668517" y="5243097"/>
            <a:ext cx="9144000" cy="830997"/>
          </a:xfrm>
          <a:prstGeom prst="rect">
            <a:avLst/>
          </a:prstGeom>
        </p:spPr>
        <p:txBody>
          <a:bodyPr wrap="square">
            <a:spAutoFit/>
          </a:bodyPr>
          <a:lstStyle/>
          <a:p>
            <a:pPr algn="ctr"/>
            <a:r>
              <a:rPr lang="es-ES" sz="2400" b="1" dirty="0">
                <a:latin typeface="Calibri "/>
              </a:rPr>
              <a:t>PROYECTO DE DELIMITACIÓN DE BARRIOS DEL DISTRITO METROPOLITANO DE QUITO</a:t>
            </a:r>
            <a:endParaRPr lang="es-EC" sz="2500" b="1" dirty="0">
              <a:latin typeface="Calibri "/>
              <a:ea typeface="Verdana" pitchFamily="34" charset="0"/>
              <a:cs typeface="Aharoni" panose="02010803020104030203" pitchFamily="2" charset="-79"/>
            </a:endParaRPr>
          </a:p>
        </p:txBody>
      </p:sp>
      <p:cxnSp>
        <p:nvCxnSpPr>
          <p:cNvPr id="6" name="Conector recto 5">
            <a:extLst>
              <a:ext uri="{FF2B5EF4-FFF2-40B4-BE49-F238E27FC236}">
                <a16:creationId xmlns:a16="http://schemas.microsoft.com/office/drawing/2014/main" id="{B7C1695B-32F4-4265-9DA8-B79F4E3FF487}"/>
              </a:ext>
            </a:extLst>
          </p:cNvPr>
          <p:cNvCxnSpPr>
            <a:cxnSpLocks/>
          </p:cNvCxnSpPr>
          <p:nvPr/>
        </p:nvCxnSpPr>
        <p:spPr>
          <a:xfrm>
            <a:off x="740979" y="6553493"/>
            <a:ext cx="10999076" cy="0"/>
          </a:xfrm>
          <a:prstGeom prst="line">
            <a:avLst/>
          </a:prstGeom>
          <a:ln>
            <a:solidFill>
              <a:srgbClr val="E21B23"/>
            </a:solidFill>
          </a:ln>
        </p:spPr>
        <p:style>
          <a:lnRef idx="1">
            <a:schemeClr val="accent1"/>
          </a:lnRef>
          <a:fillRef idx="0">
            <a:schemeClr val="accent1"/>
          </a:fillRef>
          <a:effectRef idx="0">
            <a:schemeClr val="accent1"/>
          </a:effectRef>
          <a:fontRef idx="minor">
            <a:schemeClr val="tx1"/>
          </a:fontRef>
        </p:style>
      </p:cxnSp>
      <p:sp>
        <p:nvSpPr>
          <p:cNvPr id="2" name="1 Rectángulo">
            <a:extLst>
              <a:ext uri="{FF2B5EF4-FFF2-40B4-BE49-F238E27FC236}">
                <a16:creationId xmlns:a16="http://schemas.microsoft.com/office/drawing/2014/main" id="{54974B43-C247-4F3C-8E4E-BB7A8C4A04BD}"/>
              </a:ext>
            </a:extLst>
          </p:cNvPr>
          <p:cNvSpPr/>
          <p:nvPr/>
        </p:nvSpPr>
        <p:spPr>
          <a:xfrm>
            <a:off x="4839128" y="6241124"/>
            <a:ext cx="2003462" cy="369332"/>
          </a:xfrm>
          <a:prstGeom prst="rect">
            <a:avLst/>
          </a:prstGeom>
        </p:spPr>
        <p:txBody>
          <a:bodyPr wrap="square">
            <a:spAutoFit/>
          </a:bodyPr>
          <a:lstStyle/>
          <a:p>
            <a:pPr algn="ctr"/>
            <a:r>
              <a:rPr lang="es-ES" b="1" dirty="0">
                <a:latin typeface="Calibri "/>
              </a:rPr>
              <a:t>Diciembre 2020</a:t>
            </a:r>
            <a:endParaRPr lang="es-EC" b="1" dirty="0">
              <a:latin typeface="Calibri "/>
              <a:ea typeface="Verdana" pitchFamily="34" charset="0"/>
              <a:cs typeface="Aharoni" panose="02010803020104030203" pitchFamily="2" charset="-79"/>
            </a:endParaRPr>
          </a:p>
        </p:txBody>
      </p:sp>
    </p:spTree>
    <p:extLst>
      <p:ext uri="{BB962C8B-B14F-4D97-AF65-F5344CB8AC3E}">
        <p14:creationId xmlns:p14="http://schemas.microsoft.com/office/powerpoint/2010/main" val="4268398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16E5DB82-6B71-42CF-9C61-C6F8988BABD8}"/>
              </a:ext>
            </a:extLst>
          </p:cNvPr>
          <p:cNvSpPr txBox="1">
            <a:spLocks/>
          </p:cNvSpPr>
          <p:nvPr/>
        </p:nvSpPr>
        <p:spPr>
          <a:xfrm>
            <a:off x="1046899" y="166082"/>
            <a:ext cx="11058525" cy="769441"/>
          </a:xfrm>
          <a:prstGeom prst="rect">
            <a:avLst/>
          </a:prstGeom>
        </p:spPr>
        <p:txBody>
          <a:bodyPr wrap="square">
            <a:spAutoFit/>
          </a:bodyPr>
          <a:lstStyle>
            <a:defPPr>
              <a:defRPr lang="es-ES"/>
            </a:defPPr>
            <a:lvl1pPr algn="ctr">
              <a:defRPr sz="2400" b="1">
                <a:latin typeface="Calibri "/>
              </a:defRPr>
            </a:lvl1pPr>
          </a:lstStyle>
          <a:p>
            <a:r>
              <a:rPr lang="es-EC" sz="4400" dirty="0"/>
              <a:t>Objetivos</a:t>
            </a:r>
          </a:p>
        </p:txBody>
      </p:sp>
      <p:pic>
        <p:nvPicPr>
          <p:cNvPr id="14" name="Picture 3">
            <a:extLst>
              <a:ext uri="{FF2B5EF4-FFF2-40B4-BE49-F238E27FC236}">
                <a16:creationId xmlns:a16="http://schemas.microsoft.com/office/drawing/2014/main" id="{B38C4D56-53B7-45E5-8E7F-EC7DCD927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7793" y="5861190"/>
            <a:ext cx="1622626" cy="912727"/>
          </a:xfrm>
          <a:prstGeom prst="rect">
            <a:avLst/>
          </a:prstGeom>
        </p:spPr>
      </p:pic>
      <p:cxnSp>
        <p:nvCxnSpPr>
          <p:cNvPr id="16" name="Conector recto 15">
            <a:extLst>
              <a:ext uri="{FF2B5EF4-FFF2-40B4-BE49-F238E27FC236}">
                <a16:creationId xmlns:a16="http://schemas.microsoft.com/office/drawing/2014/main" id="{0E6661B2-00EE-4918-8B18-BEEF4313B224}"/>
              </a:ext>
            </a:extLst>
          </p:cNvPr>
          <p:cNvCxnSpPr>
            <a:cxnSpLocks/>
          </p:cNvCxnSpPr>
          <p:nvPr/>
        </p:nvCxnSpPr>
        <p:spPr>
          <a:xfrm>
            <a:off x="1022926" y="6360546"/>
            <a:ext cx="9434867" cy="0"/>
          </a:xfrm>
          <a:prstGeom prst="line">
            <a:avLst/>
          </a:prstGeom>
          <a:ln>
            <a:solidFill>
              <a:srgbClr val="E21B23"/>
            </a:solidFill>
          </a:ln>
        </p:spPr>
        <p:style>
          <a:lnRef idx="1">
            <a:schemeClr val="accent1"/>
          </a:lnRef>
          <a:fillRef idx="0">
            <a:schemeClr val="accent1"/>
          </a:fillRef>
          <a:effectRef idx="0">
            <a:schemeClr val="accent1"/>
          </a:effectRef>
          <a:fontRef idx="minor">
            <a:schemeClr val="tx1"/>
          </a:fontRef>
        </p:style>
      </p:cxnSp>
      <p:graphicFrame>
        <p:nvGraphicFramePr>
          <p:cNvPr id="9" name="Diagrama 8">
            <a:extLst>
              <a:ext uri="{FF2B5EF4-FFF2-40B4-BE49-F238E27FC236}">
                <a16:creationId xmlns:a16="http://schemas.microsoft.com/office/drawing/2014/main" id="{6EA90CEA-F64A-4777-BC16-942F5E7A1FFC}"/>
              </a:ext>
            </a:extLst>
          </p:cNvPr>
          <p:cNvGraphicFramePr/>
          <p:nvPr/>
        </p:nvGraphicFramePr>
        <p:xfrm>
          <a:off x="4911047" y="1109613"/>
          <a:ext cx="7046930" cy="5207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Elipse 11">
            <a:extLst>
              <a:ext uri="{FF2B5EF4-FFF2-40B4-BE49-F238E27FC236}">
                <a16:creationId xmlns:a16="http://schemas.microsoft.com/office/drawing/2014/main" id="{ED1F7F5D-8F2A-49B8-85F4-833388809395}"/>
              </a:ext>
            </a:extLst>
          </p:cNvPr>
          <p:cNvSpPr/>
          <p:nvPr/>
        </p:nvSpPr>
        <p:spPr>
          <a:xfrm>
            <a:off x="111581" y="1272514"/>
            <a:ext cx="5322013" cy="501165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100" b="1" dirty="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Construir la propuesta de delimitación de barrios/sectores al interior del territorio del DMQ, a través de uso de información oficial, así como aspectos legales y la participación ciudadana, </a:t>
            </a:r>
            <a:r>
              <a:rPr lang="es-EC" sz="21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como insumo </a:t>
            </a:r>
            <a:r>
              <a:rPr lang="es-EC" sz="2100" b="1" dirty="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base para la creación de un instrumento normativo que reconozca la existencia de los mismos en el </a:t>
            </a:r>
            <a:r>
              <a:rPr lang="es-EC" sz="21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DMQ </a:t>
            </a:r>
            <a:r>
              <a:rPr lang="es-EC" sz="2100" b="1" dirty="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y la toma de decisiones.</a:t>
            </a:r>
            <a:endParaRPr lang="es-MX" sz="21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MX" sz="2100" dirty="0">
              <a:solidFill>
                <a:schemeClr val="tx1">
                  <a:lumMod val="95000"/>
                  <a:lumOff val="5000"/>
                </a:schemeClr>
              </a:solidFill>
            </a:endParaRPr>
          </a:p>
        </p:txBody>
      </p:sp>
    </p:spTree>
    <p:extLst>
      <p:ext uri="{BB962C8B-B14F-4D97-AF65-F5344CB8AC3E}">
        <p14:creationId xmlns:p14="http://schemas.microsoft.com/office/powerpoint/2010/main" val="748846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ángulo: esquinas redondeadas 35">
            <a:extLst>
              <a:ext uri="{FF2B5EF4-FFF2-40B4-BE49-F238E27FC236}">
                <a16:creationId xmlns:a16="http://schemas.microsoft.com/office/drawing/2014/main" id="{515A8586-238A-480A-B192-55E9042E2BC6}"/>
              </a:ext>
            </a:extLst>
          </p:cNvPr>
          <p:cNvSpPr/>
          <p:nvPr/>
        </p:nvSpPr>
        <p:spPr>
          <a:xfrm>
            <a:off x="251907" y="1441216"/>
            <a:ext cx="2198669" cy="4460295"/>
          </a:xfrm>
          <a:prstGeom prst="roundRect">
            <a:avLst/>
          </a:prstGeom>
          <a:ln>
            <a:solidFill>
              <a:srgbClr val="CE84D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11" name="Título 1">
            <a:extLst>
              <a:ext uri="{FF2B5EF4-FFF2-40B4-BE49-F238E27FC236}">
                <a16:creationId xmlns:a16="http://schemas.microsoft.com/office/drawing/2014/main" id="{16E5DB82-6B71-42CF-9C61-C6F8988BABD8}"/>
              </a:ext>
            </a:extLst>
          </p:cNvPr>
          <p:cNvSpPr txBox="1">
            <a:spLocks/>
          </p:cNvSpPr>
          <p:nvPr/>
        </p:nvSpPr>
        <p:spPr>
          <a:xfrm>
            <a:off x="432709" y="277923"/>
            <a:ext cx="11058525" cy="769441"/>
          </a:xfrm>
          <a:prstGeom prst="rect">
            <a:avLst/>
          </a:prstGeom>
        </p:spPr>
        <p:txBody>
          <a:bodyPr wrap="square">
            <a:spAutoFit/>
          </a:bodyPr>
          <a:lstStyle>
            <a:defPPr>
              <a:defRPr lang="es-ES"/>
            </a:defPPr>
            <a:lvl1pPr algn="ctr">
              <a:defRPr sz="2400" b="1">
                <a:latin typeface="Calibri "/>
              </a:defRPr>
            </a:lvl1pPr>
          </a:lstStyle>
          <a:p>
            <a:r>
              <a:rPr lang="es-EC" sz="4400" dirty="0"/>
              <a:t>Metodología</a:t>
            </a:r>
          </a:p>
        </p:txBody>
      </p:sp>
      <p:sp>
        <p:nvSpPr>
          <p:cNvPr id="5" name="Flecha derecha 11">
            <a:extLst>
              <a:ext uri="{FF2B5EF4-FFF2-40B4-BE49-F238E27FC236}">
                <a16:creationId xmlns:a16="http://schemas.microsoft.com/office/drawing/2014/main" id="{2D82D8A9-D815-4C3A-B2B9-E87CB84F2C8B}"/>
              </a:ext>
            </a:extLst>
          </p:cNvPr>
          <p:cNvSpPr>
            <a:spLocks noChangeArrowheads="1"/>
          </p:cNvSpPr>
          <p:nvPr/>
        </p:nvSpPr>
        <p:spPr bwMode="auto">
          <a:xfrm>
            <a:off x="368130" y="1605236"/>
            <a:ext cx="939882" cy="750920"/>
          </a:xfrm>
          <a:prstGeom prst="rightArrow">
            <a:avLst>
              <a:gd name="adj1" fmla="val 50000"/>
              <a:gd name="adj2" fmla="val 50000"/>
            </a:avLst>
          </a:prstGeom>
          <a:solidFill>
            <a:srgbClr val="CE84D6"/>
          </a:solidFill>
          <a:ln>
            <a:solidFill>
              <a:srgbClr val="CE84D6"/>
            </a:solidFill>
            <a:headEnd/>
            <a:tailEnd/>
          </a:ln>
        </p:spPr>
        <p:style>
          <a:lnRef idx="1">
            <a:schemeClr val="accent2"/>
          </a:lnRef>
          <a:fillRef idx="2">
            <a:schemeClr val="accent2"/>
          </a:fillRef>
          <a:effectRef idx="1">
            <a:schemeClr val="accent2"/>
          </a:effectRef>
          <a:fontRef idx="minor">
            <a:schemeClr val="dk1"/>
          </a:fontRef>
        </p:style>
        <p:txBody>
          <a:bodyPr lIns="113312" tIns="56656" rIns="113312" bIns="56656" anchor="ctr"/>
          <a:lstStyle/>
          <a:p>
            <a:pPr algn="ctr">
              <a:defRPr/>
            </a:pPr>
            <a:r>
              <a:rPr lang="es-EC" dirty="0">
                <a:solidFill>
                  <a:schemeClr val="lt1"/>
                </a:solidFill>
              </a:rPr>
              <a:t>01</a:t>
            </a:r>
          </a:p>
        </p:txBody>
      </p:sp>
      <p:sp>
        <p:nvSpPr>
          <p:cNvPr id="25" name="Rectángulo 22">
            <a:extLst>
              <a:ext uri="{FF2B5EF4-FFF2-40B4-BE49-F238E27FC236}">
                <a16:creationId xmlns:a16="http://schemas.microsoft.com/office/drawing/2014/main" id="{5FEB71B1-CC55-4973-A062-E99215CE408C}"/>
              </a:ext>
            </a:extLst>
          </p:cNvPr>
          <p:cNvSpPr>
            <a:spLocks noChangeArrowheads="1"/>
          </p:cNvSpPr>
          <p:nvPr/>
        </p:nvSpPr>
        <p:spPr bwMode="auto">
          <a:xfrm>
            <a:off x="346921" y="2480288"/>
            <a:ext cx="2008639" cy="3499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13312" tIns="56656" rIns="113312" bIns="56656">
            <a:spAutoFit/>
          </a:bodyPr>
          <a:lstStyle/>
          <a:p>
            <a:pPr algn="just"/>
            <a:r>
              <a:rPr lang="es-EC" sz="2000" dirty="0"/>
              <a:t>Recopilación de información.</a:t>
            </a:r>
          </a:p>
          <a:p>
            <a:pPr algn="just"/>
            <a:endParaRPr lang="es-EC" sz="2000" dirty="0"/>
          </a:p>
          <a:p>
            <a:pPr algn="just"/>
            <a:r>
              <a:rPr lang="es-EC" sz="2000" dirty="0"/>
              <a:t>Cartografía oficial base y temática.</a:t>
            </a:r>
          </a:p>
          <a:p>
            <a:pPr algn="just"/>
            <a:r>
              <a:rPr lang="es-EC" sz="2000" dirty="0"/>
              <a:t>Información histórica </a:t>
            </a:r>
          </a:p>
          <a:p>
            <a:pPr algn="just"/>
            <a:r>
              <a:rPr lang="es-EC" sz="2000" dirty="0"/>
              <a:t>Información secundaria.</a:t>
            </a:r>
          </a:p>
          <a:p>
            <a:pPr algn="just"/>
            <a:endParaRPr lang="es-EC" sz="2000" dirty="0"/>
          </a:p>
        </p:txBody>
      </p:sp>
      <p:sp>
        <p:nvSpPr>
          <p:cNvPr id="38" name="Rectángulo: esquinas redondeadas 37">
            <a:extLst>
              <a:ext uri="{FF2B5EF4-FFF2-40B4-BE49-F238E27FC236}">
                <a16:creationId xmlns:a16="http://schemas.microsoft.com/office/drawing/2014/main" id="{AEF42FA1-2C83-466C-95BD-263FDCC37E78}"/>
              </a:ext>
            </a:extLst>
          </p:cNvPr>
          <p:cNvSpPr/>
          <p:nvPr/>
        </p:nvSpPr>
        <p:spPr>
          <a:xfrm>
            <a:off x="2570661" y="1441216"/>
            <a:ext cx="2198669" cy="4460295"/>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s-MX"/>
          </a:p>
        </p:txBody>
      </p:sp>
      <p:sp>
        <p:nvSpPr>
          <p:cNvPr id="40" name="Flecha derecha 11">
            <a:extLst>
              <a:ext uri="{FF2B5EF4-FFF2-40B4-BE49-F238E27FC236}">
                <a16:creationId xmlns:a16="http://schemas.microsoft.com/office/drawing/2014/main" id="{D427FE0F-7BBF-4C4A-BA0C-0143D1880328}"/>
              </a:ext>
            </a:extLst>
          </p:cNvPr>
          <p:cNvSpPr>
            <a:spLocks noChangeArrowheads="1"/>
          </p:cNvSpPr>
          <p:nvPr/>
        </p:nvSpPr>
        <p:spPr bwMode="auto">
          <a:xfrm>
            <a:off x="2825151" y="1605236"/>
            <a:ext cx="939882" cy="750920"/>
          </a:xfrm>
          <a:prstGeom prst="rightArrow">
            <a:avLst>
              <a:gd name="adj1" fmla="val 50000"/>
              <a:gd name="adj2" fmla="val 50000"/>
            </a:avLst>
          </a:prstGeom>
          <a:ln>
            <a:headEnd/>
            <a:tailEnd/>
          </a:ln>
        </p:spPr>
        <p:style>
          <a:lnRef idx="3">
            <a:schemeClr val="lt1"/>
          </a:lnRef>
          <a:fillRef idx="1">
            <a:schemeClr val="accent5"/>
          </a:fillRef>
          <a:effectRef idx="1">
            <a:schemeClr val="accent5"/>
          </a:effectRef>
          <a:fontRef idx="minor">
            <a:schemeClr val="lt1"/>
          </a:fontRef>
        </p:style>
        <p:txBody>
          <a:bodyPr lIns="113312" tIns="56656" rIns="113312" bIns="56656" anchor="ctr"/>
          <a:lstStyle/>
          <a:p>
            <a:pPr algn="ctr">
              <a:defRPr/>
            </a:pPr>
            <a:r>
              <a:rPr lang="es-EC" dirty="0">
                <a:solidFill>
                  <a:schemeClr val="lt1"/>
                </a:solidFill>
              </a:rPr>
              <a:t>02</a:t>
            </a:r>
          </a:p>
        </p:txBody>
      </p:sp>
      <p:sp>
        <p:nvSpPr>
          <p:cNvPr id="42" name="Rectángulo 22">
            <a:extLst>
              <a:ext uri="{FF2B5EF4-FFF2-40B4-BE49-F238E27FC236}">
                <a16:creationId xmlns:a16="http://schemas.microsoft.com/office/drawing/2014/main" id="{668E9132-BE40-42E0-9FD2-B9B0A6069823}"/>
              </a:ext>
            </a:extLst>
          </p:cNvPr>
          <p:cNvSpPr>
            <a:spLocks noChangeArrowheads="1"/>
          </p:cNvSpPr>
          <p:nvPr/>
        </p:nvSpPr>
        <p:spPr bwMode="auto">
          <a:xfrm>
            <a:off x="2640729" y="2465693"/>
            <a:ext cx="2008639" cy="2884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312" tIns="56656" rIns="113312" bIns="56656">
            <a:spAutoFit/>
          </a:bodyPr>
          <a:lstStyle/>
          <a:p>
            <a:pPr algn="just"/>
            <a:r>
              <a:rPr lang="es-EC" sz="2000" dirty="0"/>
              <a:t>Establecimiento de lineamientos para la delimitación de barrio/sector</a:t>
            </a:r>
          </a:p>
          <a:p>
            <a:pPr algn="just"/>
            <a:endParaRPr lang="es-EC" sz="2000" dirty="0"/>
          </a:p>
          <a:p>
            <a:pPr algn="just"/>
            <a:r>
              <a:rPr lang="es-EC" sz="2000" dirty="0"/>
              <a:t>Capacitación a delegados de la Ad. Zonales</a:t>
            </a:r>
          </a:p>
        </p:txBody>
      </p:sp>
      <p:sp>
        <p:nvSpPr>
          <p:cNvPr id="50" name="Rectángulo: esquinas redondeadas 49">
            <a:extLst>
              <a:ext uri="{FF2B5EF4-FFF2-40B4-BE49-F238E27FC236}">
                <a16:creationId xmlns:a16="http://schemas.microsoft.com/office/drawing/2014/main" id="{B08624FF-2239-4E9F-8EAD-2E4EB5D0D7E4}"/>
              </a:ext>
            </a:extLst>
          </p:cNvPr>
          <p:cNvSpPr/>
          <p:nvPr/>
        </p:nvSpPr>
        <p:spPr>
          <a:xfrm>
            <a:off x="4931753" y="1439416"/>
            <a:ext cx="2198669" cy="446029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s-MX"/>
          </a:p>
        </p:txBody>
      </p:sp>
      <p:sp>
        <p:nvSpPr>
          <p:cNvPr id="52" name="Flecha derecha 11">
            <a:extLst>
              <a:ext uri="{FF2B5EF4-FFF2-40B4-BE49-F238E27FC236}">
                <a16:creationId xmlns:a16="http://schemas.microsoft.com/office/drawing/2014/main" id="{DF1DE717-0108-4D87-943A-26C7F36EFB8B}"/>
              </a:ext>
            </a:extLst>
          </p:cNvPr>
          <p:cNvSpPr>
            <a:spLocks noChangeArrowheads="1"/>
          </p:cNvSpPr>
          <p:nvPr/>
        </p:nvSpPr>
        <p:spPr bwMode="auto">
          <a:xfrm>
            <a:off x="5195713" y="1628339"/>
            <a:ext cx="939882" cy="750920"/>
          </a:xfrm>
          <a:prstGeom prst="rightArrow">
            <a:avLst>
              <a:gd name="adj1" fmla="val 50000"/>
              <a:gd name="adj2" fmla="val 50000"/>
            </a:avLst>
          </a:prstGeom>
          <a:ln>
            <a:headEnd/>
            <a:tailEnd/>
          </a:ln>
        </p:spPr>
        <p:style>
          <a:lnRef idx="3">
            <a:schemeClr val="lt1"/>
          </a:lnRef>
          <a:fillRef idx="1">
            <a:schemeClr val="accent4"/>
          </a:fillRef>
          <a:effectRef idx="1">
            <a:schemeClr val="accent4"/>
          </a:effectRef>
          <a:fontRef idx="minor">
            <a:schemeClr val="lt1"/>
          </a:fontRef>
        </p:style>
        <p:txBody>
          <a:bodyPr lIns="113312" tIns="56656" rIns="113312" bIns="56656" anchor="ctr"/>
          <a:lstStyle/>
          <a:p>
            <a:pPr algn="ctr">
              <a:defRPr/>
            </a:pPr>
            <a:r>
              <a:rPr lang="es-EC" dirty="0">
                <a:solidFill>
                  <a:schemeClr val="lt1"/>
                </a:solidFill>
              </a:rPr>
              <a:t>03</a:t>
            </a:r>
          </a:p>
        </p:txBody>
      </p:sp>
      <p:sp>
        <p:nvSpPr>
          <p:cNvPr id="60" name="Rectángulo 22">
            <a:extLst>
              <a:ext uri="{FF2B5EF4-FFF2-40B4-BE49-F238E27FC236}">
                <a16:creationId xmlns:a16="http://schemas.microsoft.com/office/drawing/2014/main" id="{196B9DE3-6D3B-470C-A1EB-8F0129017641}"/>
              </a:ext>
            </a:extLst>
          </p:cNvPr>
          <p:cNvSpPr>
            <a:spLocks noChangeArrowheads="1"/>
          </p:cNvSpPr>
          <p:nvPr/>
        </p:nvSpPr>
        <p:spPr bwMode="auto">
          <a:xfrm>
            <a:off x="5026767" y="2465693"/>
            <a:ext cx="2008639" cy="2884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3312" tIns="56656" rIns="113312" bIns="56656">
            <a:spAutoFit/>
          </a:bodyPr>
          <a:lstStyle/>
          <a:p>
            <a:pPr algn="just"/>
            <a:r>
              <a:rPr lang="es-EC" sz="2000" dirty="0"/>
              <a:t>Delimitación o actualización de barrios/sector de acuerdo a las fuentes utilizadas y a la participación de la comunidad.</a:t>
            </a:r>
          </a:p>
          <a:p>
            <a:pPr algn="just"/>
            <a:endParaRPr lang="es-EC" sz="2000" dirty="0"/>
          </a:p>
        </p:txBody>
      </p:sp>
      <p:sp>
        <p:nvSpPr>
          <p:cNvPr id="62" name="Rectángulo: esquinas redondeadas 61">
            <a:extLst>
              <a:ext uri="{FF2B5EF4-FFF2-40B4-BE49-F238E27FC236}">
                <a16:creationId xmlns:a16="http://schemas.microsoft.com/office/drawing/2014/main" id="{1D29F853-143D-4921-92AE-2D7F38BDA301}"/>
              </a:ext>
            </a:extLst>
          </p:cNvPr>
          <p:cNvSpPr/>
          <p:nvPr/>
        </p:nvSpPr>
        <p:spPr>
          <a:xfrm>
            <a:off x="7416482" y="1439416"/>
            <a:ext cx="2198669" cy="446029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64" name="Flecha derecha 11">
            <a:extLst>
              <a:ext uri="{FF2B5EF4-FFF2-40B4-BE49-F238E27FC236}">
                <a16:creationId xmlns:a16="http://schemas.microsoft.com/office/drawing/2014/main" id="{3B0E865A-1478-408B-B7AB-DFFB1FC1571A}"/>
              </a:ext>
            </a:extLst>
          </p:cNvPr>
          <p:cNvSpPr>
            <a:spLocks noChangeArrowheads="1"/>
          </p:cNvSpPr>
          <p:nvPr/>
        </p:nvSpPr>
        <p:spPr bwMode="auto">
          <a:xfrm>
            <a:off x="7631311" y="1628339"/>
            <a:ext cx="939882" cy="750920"/>
          </a:xfrm>
          <a:prstGeom prst="rightArrow">
            <a:avLst>
              <a:gd name="adj1" fmla="val 50000"/>
              <a:gd name="adj2" fmla="val 50000"/>
            </a:avLst>
          </a:prstGeom>
          <a:ln>
            <a:headEnd/>
            <a:tailEnd/>
          </a:ln>
        </p:spPr>
        <p:style>
          <a:lnRef idx="3">
            <a:schemeClr val="lt1"/>
          </a:lnRef>
          <a:fillRef idx="1">
            <a:schemeClr val="accent6"/>
          </a:fillRef>
          <a:effectRef idx="1">
            <a:schemeClr val="accent6"/>
          </a:effectRef>
          <a:fontRef idx="minor">
            <a:schemeClr val="lt1"/>
          </a:fontRef>
        </p:style>
        <p:txBody>
          <a:bodyPr lIns="113312" tIns="56656" rIns="113312" bIns="56656" anchor="ctr"/>
          <a:lstStyle/>
          <a:p>
            <a:pPr algn="ctr">
              <a:defRPr/>
            </a:pPr>
            <a:r>
              <a:rPr lang="es-EC" dirty="0">
                <a:solidFill>
                  <a:schemeClr val="lt1"/>
                </a:solidFill>
              </a:rPr>
              <a:t>04</a:t>
            </a:r>
          </a:p>
        </p:txBody>
      </p:sp>
      <p:sp>
        <p:nvSpPr>
          <p:cNvPr id="68" name="Rectángulo: esquinas redondeadas 67">
            <a:extLst>
              <a:ext uri="{FF2B5EF4-FFF2-40B4-BE49-F238E27FC236}">
                <a16:creationId xmlns:a16="http://schemas.microsoft.com/office/drawing/2014/main" id="{0C50B3E3-3D1C-45F0-B156-6088DC3F7A64}"/>
              </a:ext>
            </a:extLst>
          </p:cNvPr>
          <p:cNvSpPr/>
          <p:nvPr/>
        </p:nvSpPr>
        <p:spPr>
          <a:xfrm>
            <a:off x="9777574" y="1458276"/>
            <a:ext cx="2198669" cy="446029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
        <p:nvSpPr>
          <p:cNvPr id="70" name="Flecha derecha 11">
            <a:extLst>
              <a:ext uri="{FF2B5EF4-FFF2-40B4-BE49-F238E27FC236}">
                <a16:creationId xmlns:a16="http://schemas.microsoft.com/office/drawing/2014/main" id="{E8D85525-83FF-4BF9-864F-BB226159EB71}"/>
              </a:ext>
            </a:extLst>
          </p:cNvPr>
          <p:cNvSpPr>
            <a:spLocks noChangeArrowheads="1"/>
          </p:cNvSpPr>
          <p:nvPr/>
        </p:nvSpPr>
        <p:spPr bwMode="auto">
          <a:xfrm>
            <a:off x="9960785" y="1605236"/>
            <a:ext cx="939882" cy="750920"/>
          </a:xfrm>
          <a:prstGeom prst="rightArrow">
            <a:avLst>
              <a:gd name="adj1" fmla="val 50000"/>
              <a:gd name="adj2"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113312" tIns="56656" rIns="113312" bIns="56656" anchor="ctr"/>
          <a:lstStyle/>
          <a:p>
            <a:pPr algn="ctr">
              <a:defRPr/>
            </a:pPr>
            <a:r>
              <a:rPr lang="es-EC" dirty="0">
                <a:solidFill>
                  <a:schemeClr val="lt1"/>
                </a:solidFill>
              </a:rPr>
              <a:t>05</a:t>
            </a:r>
          </a:p>
        </p:txBody>
      </p:sp>
      <p:sp>
        <p:nvSpPr>
          <p:cNvPr id="72" name="CuadroTexto 71">
            <a:extLst>
              <a:ext uri="{FF2B5EF4-FFF2-40B4-BE49-F238E27FC236}">
                <a16:creationId xmlns:a16="http://schemas.microsoft.com/office/drawing/2014/main" id="{9D65207E-5303-4BDD-AEE2-854DE21D07E4}"/>
              </a:ext>
            </a:extLst>
          </p:cNvPr>
          <p:cNvSpPr txBox="1"/>
          <p:nvPr/>
        </p:nvSpPr>
        <p:spPr>
          <a:xfrm>
            <a:off x="7574988" y="2480288"/>
            <a:ext cx="1881655" cy="1938992"/>
          </a:xfrm>
          <a:prstGeom prst="rect">
            <a:avLst/>
          </a:prstGeom>
          <a:noFill/>
        </p:spPr>
        <p:txBody>
          <a:bodyPr wrap="square">
            <a:spAutoFit/>
          </a:bodyPr>
          <a:lstStyle/>
          <a:p>
            <a:r>
              <a:rPr lang="es-EC" sz="2000" dirty="0"/>
              <a:t>Validación a través de la socialización con los principales actores. </a:t>
            </a:r>
            <a:endParaRPr lang="es-MX" sz="2000" dirty="0"/>
          </a:p>
        </p:txBody>
      </p:sp>
      <p:sp>
        <p:nvSpPr>
          <p:cNvPr id="35" name="Rectángulo 30">
            <a:extLst>
              <a:ext uri="{FF2B5EF4-FFF2-40B4-BE49-F238E27FC236}">
                <a16:creationId xmlns:a16="http://schemas.microsoft.com/office/drawing/2014/main" id="{B9E2BC85-D3DC-4401-B554-C11FC7DDBE66}"/>
              </a:ext>
            </a:extLst>
          </p:cNvPr>
          <p:cNvSpPr>
            <a:spLocks noChangeArrowheads="1"/>
          </p:cNvSpPr>
          <p:nvPr/>
        </p:nvSpPr>
        <p:spPr bwMode="auto">
          <a:xfrm>
            <a:off x="9954595" y="2540024"/>
            <a:ext cx="2044533" cy="1037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13312" tIns="56656" rIns="113312" bIns="56656">
            <a:spAutoFit/>
          </a:bodyPr>
          <a:lstStyle/>
          <a:p>
            <a:r>
              <a:rPr lang="es-EC" sz="2000" dirty="0"/>
              <a:t>Visualización de resultados y ajuste</a:t>
            </a:r>
          </a:p>
        </p:txBody>
      </p:sp>
    </p:spTree>
    <p:extLst>
      <p:ext uri="{BB962C8B-B14F-4D97-AF65-F5344CB8AC3E}">
        <p14:creationId xmlns:p14="http://schemas.microsoft.com/office/powerpoint/2010/main" val="134859745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362963" y="3140517"/>
            <a:ext cx="1854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s-ES"/>
            </a:defPPr>
            <a:lvl1pPr>
              <a:defRPr>
                <a:latin typeface="Calibri "/>
                <a:ea typeface="ＭＳ Ｐゴシック" charset="0"/>
              </a:defRPr>
            </a:lvl1pPr>
            <a:lvl2pPr marL="742950" indent="-285750">
              <a:defRPr>
                <a:latin typeface="Century Gothic" charset="0"/>
                <a:ea typeface="ＭＳ Ｐゴシック" charset="0"/>
              </a:defRPr>
            </a:lvl2pPr>
            <a:lvl3pPr marL="1143000" indent="-228600">
              <a:defRPr>
                <a:latin typeface="Century Gothic" charset="0"/>
                <a:ea typeface="ＭＳ Ｐゴシック" charset="0"/>
              </a:defRPr>
            </a:lvl3pPr>
            <a:lvl4pPr marL="1600200" indent="-228600">
              <a:defRPr>
                <a:latin typeface="Century Gothic" charset="0"/>
                <a:ea typeface="ＭＳ Ｐゴシック" charset="0"/>
              </a:defRPr>
            </a:lvl4pPr>
            <a:lvl5pPr marL="2057400" indent="-228600">
              <a:defRPr>
                <a:latin typeface="Century Gothic" charset="0"/>
                <a:ea typeface="ＭＳ Ｐゴシック" charset="0"/>
              </a:defRPr>
            </a:lvl5pPr>
            <a:lvl6pPr marL="2514600" indent="-228600" algn="ctr" eaLnBrk="0" fontAlgn="base" hangingPunct="0">
              <a:spcBef>
                <a:spcPct val="0"/>
              </a:spcBef>
              <a:spcAft>
                <a:spcPct val="0"/>
              </a:spcAft>
              <a:defRPr>
                <a:latin typeface="Century Gothic" charset="0"/>
                <a:ea typeface="ＭＳ Ｐゴシック" charset="0"/>
              </a:defRPr>
            </a:lvl6pPr>
            <a:lvl7pPr marL="2971800" indent="-228600" algn="ctr" eaLnBrk="0" fontAlgn="base" hangingPunct="0">
              <a:spcBef>
                <a:spcPct val="0"/>
              </a:spcBef>
              <a:spcAft>
                <a:spcPct val="0"/>
              </a:spcAft>
              <a:defRPr>
                <a:latin typeface="Century Gothic" charset="0"/>
                <a:ea typeface="ＭＳ Ｐゴシック" charset="0"/>
              </a:defRPr>
            </a:lvl7pPr>
            <a:lvl8pPr marL="3429000" indent="-228600" algn="ctr" eaLnBrk="0" fontAlgn="base" hangingPunct="0">
              <a:spcBef>
                <a:spcPct val="0"/>
              </a:spcBef>
              <a:spcAft>
                <a:spcPct val="0"/>
              </a:spcAft>
              <a:defRPr>
                <a:latin typeface="Century Gothic" charset="0"/>
                <a:ea typeface="ＭＳ Ｐゴシック" charset="0"/>
              </a:defRPr>
            </a:lvl8pPr>
            <a:lvl9pPr marL="3886200" indent="-228600" algn="ctr" eaLnBrk="0" fontAlgn="base" hangingPunct="0">
              <a:spcBef>
                <a:spcPct val="0"/>
              </a:spcBef>
              <a:spcAft>
                <a:spcPct val="0"/>
              </a:spcAft>
              <a:defRPr>
                <a:latin typeface="Century Gothic" charset="0"/>
                <a:ea typeface="ＭＳ Ｐゴシック" charset="0"/>
              </a:defRPr>
            </a:lvl9pPr>
          </a:lstStyle>
          <a:p>
            <a:r>
              <a:rPr lang="es-ES_tradnl" dirty="0"/>
              <a:t>Mapas analógicos</a:t>
            </a:r>
            <a:endParaRPr lang="en-US" dirty="0"/>
          </a:p>
        </p:txBody>
      </p:sp>
      <p:grpSp>
        <p:nvGrpSpPr>
          <p:cNvPr id="9221" name="Group 15"/>
          <p:cNvGrpSpPr>
            <a:grpSpLocks/>
          </p:cNvGrpSpPr>
          <p:nvPr/>
        </p:nvGrpSpPr>
        <p:grpSpPr bwMode="auto">
          <a:xfrm>
            <a:off x="5068219" y="1842345"/>
            <a:ext cx="2055561" cy="1586655"/>
            <a:chOff x="2352" y="2256"/>
            <a:chExt cx="1157" cy="816"/>
          </a:xfrm>
        </p:grpSpPr>
        <p:grpSp>
          <p:nvGrpSpPr>
            <p:cNvPr id="9235" name="Group 16"/>
            <p:cNvGrpSpPr>
              <a:grpSpLocks/>
            </p:cNvGrpSpPr>
            <p:nvPr/>
          </p:nvGrpSpPr>
          <p:grpSpPr bwMode="auto">
            <a:xfrm>
              <a:off x="2352" y="2256"/>
              <a:ext cx="1056" cy="816"/>
              <a:chOff x="2352" y="2736"/>
              <a:chExt cx="768" cy="528"/>
            </a:xfrm>
          </p:grpSpPr>
          <p:sp>
            <p:nvSpPr>
              <p:cNvPr id="25617" name="AutoShape 17"/>
              <p:cNvSpPr>
                <a:spLocks noChangeArrowheads="1"/>
              </p:cNvSpPr>
              <p:nvPr/>
            </p:nvSpPr>
            <p:spPr bwMode="auto">
              <a:xfrm>
                <a:off x="2352" y="2736"/>
                <a:ext cx="480" cy="384"/>
              </a:xfrm>
              <a:prstGeom prst="can">
                <a:avLst>
                  <a:gd name="adj" fmla="val 25000"/>
                </a:avLst>
              </a:prstGeom>
              <a:gradFill rotWithShape="0">
                <a:gsLst>
                  <a:gs pos="0">
                    <a:srgbClr val="9999FF"/>
                  </a:gs>
                  <a:gs pos="50000">
                    <a:srgbClr val="E5E5E5"/>
                  </a:gs>
                  <a:gs pos="100000">
                    <a:srgbClr val="9999FF"/>
                  </a:gs>
                </a:gsLst>
                <a:lin ang="0" scaled="1"/>
              </a:gradFill>
              <a:ln w="38100">
                <a:noFill/>
                <a:round/>
                <a:headEnd type="none" w="sm" len="sm"/>
                <a:tailEnd type="none" w="sm" len="sm"/>
              </a:ln>
              <a:effectLst>
                <a:outerShdw dist="107763" dir="2700000" algn="ctr" rotWithShape="0">
                  <a:srgbClr val="80590A"/>
                </a:outerShdw>
              </a:effectLst>
            </p:spPr>
            <p:txBody>
              <a:bodyPr wrap="none" anchor="ctr"/>
              <a:lstStyle/>
              <a:p>
                <a:pPr>
                  <a:defRPr/>
                </a:pPr>
                <a:endParaRPr lang="es-EC" dirty="0">
                  <a:latin typeface="Century Gothic" pitchFamily="34" charset="0"/>
                </a:endParaRPr>
              </a:p>
            </p:txBody>
          </p:sp>
          <p:sp>
            <p:nvSpPr>
              <p:cNvPr id="25618" name="AutoShape 18"/>
              <p:cNvSpPr>
                <a:spLocks noChangeArrowheads="1"/>
              </p:cNvSpPr>
              <p:nvPr/>
            </p:nvSpPr>
            <p:spPr bwMode="auto">
              <a:xfrm>
                <a:off x="2640" y="2784"/>
                <a:ext cx="480" cy="384"/>
              </a:xfrm>
              <a:prstGeom prst="can">
                <a:avLst>
                  <a:gd name="adj" fmla="val 25000"/>
                </a:avLst>
              </a:prstGeom>
              <a:gradFill rotWithShape="0">
                <a:gsLst>
                  <a:gs pos="0">
                    <a:srgbClr val="9999FF"/>
                  </a:gs>
                  <a:gs pos="50000">
                    <a:srgbClr val="E5E5E5"/>
                  </a:gs>
                  <a:gs pos="100000">
                    <a:srgbClr val="9999FF"/>
                  </a:gs>
                </a:gsLst>
                <a:lin ang="0" scaled="1"/>
              </a:gradFill>
              <a:ln w="38100">
                <a:noFill/>
                <a:round/>
                <a:headEnd type="none" w="sm" len="sm"/>
                <a:tailEnd type="none" w="sm" len="sm"/>
              </a:ln>
              <a:effectLst>
                <a:outerShdw dist="107763" dir="2700000" algn="ctr" rotWithShape="0">
                  <a:srgbClr val="80590A"/>
                </a:outerShdw>
              </a:effectLst>
            </p:spPr>
            <p:txBody>
              <a:bodyPr wrap="none" anchor="ctr"/>
              <a:lstStyle/>
              <a:p>
                <a:pPr>
                  <a:defRPr/>
                </a:pPr>
                <a:endParaRPr lang="es-EC">
                  <a:latin typeface="Century Gothic" pitchFamily="34" charset="0"/>
                </a:endParaRPr>
              </a:p>
            </p:txBody>
          </p:sp>
          <p:sp>
            <p:nvSpPr>
              <p:cNvPr id="25619" name="AutoShape 19"/>
              <p:cNvSpPr>
                <a:spLocks noChangeArrowheads="1"/>
              </p:cNvSpPr>
              <p:nvPr/>
            </p:nvSpPr>
            <p:spPr bwMode="auto">
              <a:xfrm>
                <a:off x="2496" y="2880"/>
                <a:ext cx="480" cy="384"/>
              </a:xfrm>
              <a:prstGeom prst="can">
                <a:avLst>
                  <a:gd name="adj" fmla="val 25000"/>
                </a:avLst>
              </a:prstGeom>
              <a:gradFill rotWithShape="0">
                <a:gsLst>
                  <a:gs pos="0">
                    <a:srgbClr val="9999FF"/>
                  </a:gs>
                  <a:gs pos="50000">
                    <a:srgbClr val="E5E5E5"/>
                  </a:gs>
                  <a:gs pos="100000">
                    <a:srgbClr val="9999FF"/>
                  </a:gs>
                </a:gsLst>
                <a:lin ang="0" scaled="1"/>
              </a:gradFill>
              <a:ln w="38100">
                <a:noFill/>
                <a:round/>
                <a:headEnd type="none" w="sm" len="sm"/>
                <a:tailEnd type="none" w="sm" len="sm"/>
              </a:ln>
              <a:effectLst>
                <a:outerShdw dist="107763" dir="2700000" algn="ctr" rotWithShape="0">
                  <a:srgbClr val="80590A"/>
                </a:outerShdw>
              </a:effectLst>
            </p:spPr>
            <p:txBody>
              <a:bodyPr wrap="none" anchor="ctr"/>
              <a:lstStyle/>
              <a:p>
                <a:pPr>
                  <a:defRPr/>
                </a:pPr>
                <a:endParaRPr lang="es-EC">
                  <a:latin typeface="Century Gothic" pitchFamily="34" charset="0"/>
                </a:endParaRPr>
              </a:p>
            </p:txBody>
          </p:sp>
        </p:grpSp>
        <p:sp>
          <p:nvSpPr>
            <p:cNvPr id="9236" name="Text Box 20"/>
            <p:cNvSpPr txBox="1">
              <a:spLocks noChangeArrowheads="1"/>
            </p:cNvSpPr>
            <p:nvPr/>
          </p:nvSpPr>
          <p:spPr bwMode="auto">
            <a:xfrm>
              <a:off x="2544" y="2592"/>
              <a:ext cx="965"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lvl1pPr>
                <a:defRPr>
                  <a:solidFill>
                    <a:schemeClr val="tx1"/>
                  </a:solidFill>
                  <a:latin typeface="Century Gothic" charset="0"/>
                  <a:ea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algn="ctr" eaLnBrk="0" fontAlgn="base" hangingPunct="0">
                <a:spcBef>
                  <a:spcPct val="0"/>
                </a:spcBef>
                <a:spcAft>
                  <a:spcPct val="0"/>
                </a:spcAft>
                <a:defRPr>
                  <a:solidFill>
                    <a:schemeClr val="tx1"/>
                  </a:solidFill>
                  <a:latin typeface="Century Gothic" charset="0"/>
                  <a:ea typeface="ＭＳ Ｐゴシック" charset="0"/>
                </a:defRPr>
              </a:lvl6pPr>
              <a:lvl7pPr marL="2971800" indent="-228600" algn="ctr" eaLnBrk="0" fontAlgn="base" hangingPunct="0">
                <a:spcBef>
                  <a:spcPct val="0"/>
                </a:spcBef>
                <a:spcAft>
                  <a:spcPct val="0"/>
                </a:spcAft>
                <a:defRPr>
                  <a:solidFill>
                    <a:schemeClr val="tx1"/>
                  </a:solidFill>
                  <a:latin typeface="Century Gothic" charset="0"/>
                  <a:ea typeface="ＭＳ Ｐゴシック" charset="0"/>
                </a:defRPr>
              </a:lvl7pPr>
              <a:lvl8pPr marL="3429000" indent="-228600" algn="ctr" eaLnBrk="0" fontAlgn="base" hangingPunct="0">
                <a:spcBef>
                  <a:spcPct val="0"/>
                </a:spcBef>
                <a:spcAft>
                  <a:spcPct val="0"/>
                </a:spcAft>
                <a:defRPr>
                  <a:solidFill>
                    <a:schemeClr val="tx1"/>
                  </a:solidFill>
                  <a:latin typeface="Century Gothic" charset="0"/>
                  <a:ea typeface="ＭＳ Ｐゴシック" charset="0"/>
                </a:defRPr>
              </a:lvl8pPr>
              <a:lvl9pPr marL="3886200" indent="-228600" algn="ctr" eaLnBrk="0" fontAlgn="base" hangingPunct="0">
                <a:spcBef>
                  <a:spcPct val="0"/>
                </a:spcBef>
                <a:spcAft>
                  <a:spcPct val="0"/>
                </a:spcAft>
                <a:defRPr>
                  <a:solidFill>
                    <a:schemeClr val="tx1"/>
                  </a:solidFill>
                  <a:latin typeface="Century Gothic" charset="0"/>
                  <a:ea typeface="ＭＳ Ｐゴシック" charset="0"/>
                </a:defRPr>
              </a:lvl9pPr>
            </a:lstStyle>
            <a:p>
              <a:r>
                <a:rPr lang="en-US" sz="1500" b="1" dirty="0" err="1">
                  <a:solidFill>
                    <a:schemeClr val="hlink"/>
                  </a:solidFill>
                </a:rPr>
                <a:t>Sistemas</a:t>
              </a:r>
              <a:r>
                <a:rPr lang="en-US" sz="1500" b="1" dirty="0">
                  <a:solidFill>
                    <a:schemeClr val="hlink"/>
                  </a:solidFill>
                </a:rPr>
                <a:t> de </a:t>
              </a:r>
              <a:r>
                <a:rPr lang="en-US" sz="1500" b="1" dirty="0" err="1">
                  <a:solidFill>
                    <a:schemeClr val="hlink"/>
                  </a:solidFill>
                </a:rPr>
                <a:t>Información</a:t>
              </a:r>
              <a:r>
                <a:rPr lang="en-US" sz="1500" b="1" dirty="0">
                  <a:solidFill>
                    <a:schemeClr val="hlink"/>
                  </a:solidFill>
                </a:rPr>
                <a:t> </a:t>
              </a:r>
              <a:r>
                <a:rPr lang="en-US" sz="1500" b="1" dirty="0" err="1">
                  <a:solidFill>
                    <a:schemeClr val="hlink"/>
                  </a:solidFill>
                </a:rPr>
                <a:t>Geográfica</a:t>
              </a:r>
              <a:endParaRPr lang="en-US" sz="1500" b="1" dirty="0">
                <a:solidFill>
                  <a:schemeClr val="hlink"/>
                </a:solidFill>
              </a:endParaRPr>
            </a:p>
          </p:txBody>
        </p:sp>
      </p:grpSp>
      <p:sp>
        <p:nvSpPr>
          <p:cNvPr id="9225" name="AutoShape 40"/>
          <p:cNvSpPr>
            <a:spLocks noChangeArrowheads="1"/>
          </p:cNvSpPr>
          <p:nvPr/>
        </p:nvSpPr>
        <p:spPr bwMode="auto">
          <a:xfrm rot="2304196">
            <a:off x="4048294" y="1985988"/>
            <a:ext cx="609600" cy="32861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8000"/>
          </a:solidFill>
          <a:ln w="9525">
            <a:solidFill>
              <a:srgbClr val="FFFF99"/>
            </a:solidFill>
            <a:miter lim="800000"/>
            <a:headEnd/>
            <a:tailEnd/>
          </a:ln>
        </p:spPr>
        <p:txBody>
          <a:bodyPr wrap="none" anchor="ctr"/>
          <a:lstStyle/>
          <a:p>
            <a:endParaRPr lang="es-ES"/>
          </a:p>
        </p:txBody>
      </p:sp>
      <p:sp>
        <p:nvSpPr>
          <p:cNvPr id="9226" name="AutoShape 45"/>
          <p:cNvSpPr>
            <a:spLocks noChangeArrowheads="1"/>
          </p:cNvSpPr>
          <p:nvPr/>
        </p:nvSpPr>
        <p:spPr bwMode="auto">
          <a:xfrm rot="12071003">
            <a:off x="7708453" y="4369948"/>
            <a:ext cx="609600" cy="32861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8000"/>
          </a:solidFill>
          <a:ln w="9525">
            <a:solidFill>
              <a:srgbClr val="FFFF99"/>
            </a:solidFill>
            <a:miter lim="800000"/>
            <a:headEnd/>
            <a:tailEnd/>
          </a:ln>
        </p:spPr>
        <p:txBody>
          <a:bodyPr wrap="none" anchor="ctr"/>
          <a:lstStyle/>
          <a:p>
            <a:endParaRPr lang="es-ES"/>
          </a:p>
        </p:txBody>
      </p:sp>
      <p:sp>
        <p:nvSpPr>
          <p:cNvPr id="9227" name="AutoShape 46"/>
          <p:cNvSpPr>
            <a:spLocks noChangeArrowheads="1"/>
          </p:cNvSpPr>
          <p:nvPr/>
        </p:nvSpPr>
        <p:spPr bwMode="auto">
          <a:xfrm rot="10800000">
            <a:off x="7581615" y="2229471"/>
            <a:ext cx="609600" cy="32861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8000"/>
          </a:solidFill>
          <a:ln w="9525">
            <a:solidFill>
              <a:srgbClr val="FFFF99"/>
            </a:solidFill>
            <a:miter lim="800000"/>
            <a:headEnd/>
            <a:tailEnd/>
          </a:ln>
        </p:spPr>
        <p:txBody>
          <a:bodyPr wrap="none" anchor="ctr"/>
          <a:lstStyle/>
          <a:p>
            <a:endParaRPr lang="es-ES"/>
          </a:p>
        </p:txBody>
      </p:sp>
      <p:sp>
        <p:nvSpPr>
          <p:cNvPr id="9229" name="Text Box 4"/>
          <p:cNvSpPr txBox="1">
            <a:spLocks noChangeArrowheads="1"/>
          </p:cNvSpPr>
          <p:nvPr/>
        </p:nvSpPr>
        <p:spPr bwMode="auto">
          <a:xfrm>
            <a:off x="938705" y="6175829"/>
            <a:ext cx="193064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algn="ctr" eaLnBrk="0" fontAlgn="base" hangingPunct="0">
              <a:spcBef>
                <a:spcPct val="0"/>
              </a:spcBef>
              <a:spcAft>
                <a:spcPct val="0"/>
              </a:spcAft>
              <a:defRPr>
                <a:solidFill>
                  <a:schemeClr val="tx1"/>
                </a:solidFill>
                <a:latin typeface="Century Gothic" charset="0"/>
                <a:ea typeface="ＭＳ Ｐゴシック" charset="0"/>
              </a:defRPr>
            </a:lvl6pPr>
            <a:lvl7pPr marL="2971800" indent="-228600" algn="ctr" eaLnBrk="0" fontAlgn="base" hangingPunct="0">
              <a:spcBef>
                <a:spcPct val="0"/>
              </a:spcBef>
              <a:spcAft>
                <a:spcPct val="0"/>
              </a:spcAft>
              <a:defRPr>
                <a:solidFill>
                  <a:schemeClr val="tx1"/>
                </a:solidFill>
                <a:latin typeface="Century Gothic" charset="0"/>
                <a:ea typeface="ＭＳ Ｐゴシック" charset="0"/>
              </a:defRPr>
            </a:lvl7pPr>
            <a:lvl8pPr marL="3429000" indent="-228600" algn="ctr" eaLnBrk="0" fontAlgn="base" hangingPunct="0">
              <a:spcBef>
                <a:spcPct val="0"/>
              </a:spcBef>
              <a:spcAft>
                <a:spcPct val="0"/>
              </a:spcAft>
              <a:defRPr>
                <a:solidFill>
                  <a:schemeClr val="tx1"/>
                </a:solidFill>
                <a:latin typeface="Century Gothic" charset="0"/>
                <a:ea typeface="ＭＳ Ｐゴシック" charset="0"/>
              </a:defRPr>
            </a:lvl8pPr>
            <a:lvl9pPr marL="3886200" indent="-228600" algn="ctr" eaLnBrk="0" fontAlgn="base" hangingPunct="0">
              <a:spcBef>
                <a:spcPct val="0"/>
              </a:spcBef>
              <a:spcAft>
                <a:spcPct val="0"/>
              </a:spcAft>
              <a:defRPr>
                <a:solidFill>
                  <a:schemeClr val="tx1"/>
                </a:solidFill>
                <a:latin typeface="Century Gothic" charset="0"/>
                <a:ea typeface="ＭＳ Ｐゴシック" charset="0"/>
              </a:defRPr>
            </a:lvl9pPr>
          </a:lstStyle>
          <a:p>
            <a:pPr algn="l"/>
            <a:r>
              <a:rPr lang="es-ES" dirty="0">
                <a:latin typeface="Calibri "/>
              </a:rPr>
              <a:t>Ordenanzas Metropolitanas</a:t>
            </a:r>
            <a:endParaRPr lang="en-US" dirty="0">
              <a:latin typeface="Calibri "/>
            </a:endParaRPr>
          </a:p>
        </p:txBody>
      </p:sp>
      <p:sp>
        <p:nvSpPr>
          <p:cNvPr id="9230" name="AutoShape 40"/>
          <p:cNvSpPr>
            <a:spLocks noChangeArrowheads="1"/>
          </p:cNvSpPr>
          <p:nvPr/>
        </p:nvSpPr>
        <p:spPr bwMode="auto">
          <a:xfrm rot="-1247769">
            <a:off x="4187241" y="4225299"/>
            <a:ext cx="609600" cy="32861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8000"/>
          </a:solidFill>
          <a:ln w="9525">
            <a:solidFill>
              <a:srgbClr val="FFFF99"/>
            </a:solidFill>
            <a:miter lim="800000"/>
            <a:headEnd/>
            <a:tailEnd/>
          </a:ln>
        </p:spPr>
        <p:txBody>
          <a:bodyPr wrap="none" anchor="ctr"/>
          <a:lstStyle/>
          <a:p>
            <a:endParaRPr lang="es-ES"/>
          </a:p>
        </p:txBody>
      </p:sp>
      <p:sp>
        <p:nvSpPr>
          <p:cNvPr id="9231" name="Text Box 4"/>
          <p:cNvSpPr txBox="1">
            <a:spLocks noChangeArrowheads="1"/>
          </p:cNvSpPr>
          <p:nvPr/>
        </p:nvSpPr>
        <p:spPr bwMode="auto">
          <a:xfrm>
            <a:off x="4449443" y="6223567"/>
            <a:ext cx="42862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algn="ctr" eaLnBrk="0" fontAlgn="base" hangingPunct="0">
              <a:spcBef>
                <a:spcPct val="0"/>
              </a:spcBef>
              <a:spcAft>
                <a:spcPct val="0"/>
              </a:spcAft>
              <a:defRPr>
                <a:solidFill>
                  <a:schemeClr val="tx1"/>
                </a:solidFill>
                <a:latin typeface="Century Gothic" charset="0"/>
                <a:ea typeface="ＭＳ Ｐゴシック" charset="0"/>
              </a:defRPr>
            </a:lvl6pPr>
            <a:lvl7pPr marL="2971800" indent="-228600" algn="ctr" eaLnBrk="0" fontAlgn="base" hangingPunct="0">
              <a:spcBef>
                <a:spcPct val="0"/>
              </a:spcBef>
              <a:spcAft>
                <a:spcPct val="0"/>
              </a:spcAft>
              <a:defRPr>
                <a:solidFill>
                  <a:schemeClr val="tx1"/>
                </a:solidFill>
                <a:latin typeface="Century Gothic" charset="0"/>
                <a:ea typeface="ＭＳ Ｐゴシック" charset="0"/>
              </a:defRPr>
            </a:lvl7pPr>
            <a:lvl8pPr marL="3429000" indent="-228600" algn="ctr" eaLnBrk="0" fontAlgn="base" hangingPunct="0">
              <a:spcBef>
                <a:spcPct val="0"/>
              </a:spcBef>
              <a:spcAft>
                <a:spcPct val="0"/>
              </a:spcAft>
              <a:defRPr>
                <a:solidFill>
                  <a:schemeClr val="tx1"/>
                </a:solidFill>
                <a:latin typeface="Century Gothic" charset="0"/>
                <a:ea typeface="ＭＳ Ｐゴシック" charset="0"/>
              </a:defRPr>
            </a:lvl8pPr>
            <a:lvl9pPr marL="3886200" indent="-228600" algn="ctr" eaLnBrk="0" fontAlgn="base" hangingPunct="0">
              <a:spcBef>
                <a:spcPct val="0"/>
              </a:spcBef>
              <a:spcAft>
                <a:spcPct val="0"/>
              </a:spcAft>
              <a:defRPr>
                <a:solidFill>
                  <a:schemeClr val="tx1"/>
                </a:solidFill>
                <a:latin typeface="Century Gothic" charset="0"/>
                <a:ea typeface="ＭＳ Ｐゴシック" charset="0"/>
              </a:defRPr>
            </a:lvl9pPr>
          </a:lstStyle>
          <a:p>
            <a:pPr algn="l">
              <a:spcBef>
                <a:spcPct val="50000"/>
              </a:spcBef>
            </a:pPr>
            <a:r>
              <a:rPr lang="es-EC" dirty="0">
                <a:latin typeface="Calibri "/>
              </a:rPr>
              <a:t>Información secundaria </a:t>
            </a:r>
          </a:p>
          <a:p>
            <a:pPr algn="l">
              <a:spcBef>
                <a:spcPct val="50000"/>
              </a:spcBef>
            </a:pPr>
            <a:r>
              <a:rPr lang="es-EC" sz="1200" dirty="0">
                <a:latin typeface="Calibri "/>
              </a:rPr>
              <a:t>(Catastro, </a:t>
            </a:r>
            <a:r>
              <a:rPr lang="es-EC" sz="1200" dirty="0" err="1">
                <a:latin typeface="Calibri "/>
              </a:rPr>
              <a:t>Conali</a:t>
            </a:r>
            <a:r>
              <a:rPr lang="es-EC" sz="1200" dirty="0">
                <a:latin typeface="Calibri "/>
              </a:rPr>
              <a:t>,  </a:t>
            </a:r>
            <a:r>
              <a:rPr lang="es-EC" sz="1200" dirty="0" err="1">
                <a:latin typeface="Calibri "/>
              </a:rPr>
              <a:t>GAD´s</a:t>
            </a:r>
            <a:r>
              <a:rPr lang="es-EC" sz="1200" dirty="0">
                <a:latin typeface="Calibri "/>
              </a:rPr>
              <a:t>, referencia de barrios </a:t>
            </a:r>
            <a:r>
              <a:rPr lang="es-EC" sz="1200" dirty="0" err="1">
                <a:latin typeface="Calibri "/>
              </a:rPr>
              <a:t>Geoportal</a:t>
            </a:r>
            <a:r>
              <a:rPr lang="es-EC" sz="1200" dirty="0">
                <a:latin typeface="Calibri "/>
              </a:rPr>
              <a:t> DMQ)</a:t>
            </a:r>
            <a:endParaRPr lang="en-US" sz="1200" dirty="0">
              <a:latin typeface="Calibri "/>
            </a:endParaRPr>
          </a:p>
        </p:txBody>
      </p:sp>
      <p:sp>
        <p:nvSpPr>
          <p:cNvPr id="9232" name="Text Box 4"/>
          <p:cNvSpPr txBox="1">
            <a:spLocks noChangeArrowheads="1"/>
          </p:cNvSpPr>
          <p:nvPr/>
        </p:nvSpPr>
        <p:spPr bwMode="auto">
          <a:xfrm>
            <a:off x="8508014" y="3698066"/>
            <a:ext cx="348396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algn="ctr" eaLnBrk="0" fontAlgn="base" hangingPunct="0">
              <a:spcBef>
                <a:spcPct val="0"/>
              </a:spcBef>
              <a:spcAft>
                <a:spcPct val="0"/>
              </a:spcAft>
              <a:defRPr>
                <a:solidFill>
                  <a:schemeClr val="tx1"/>
                </a:solidFill>
                <a:latin typeface="Century Gothic" charset="0"/>
                <a:ea typeface="ＭＳ Ｐゴシック" charset="0"/>
              </a:defRPr>
            </a:lvl6pPr>
            <a:lvl7pPr marL="2971800" indent="-228600" algn="ctr" eaLnBrk="0" fontAlgn="base" hangingPunct="0">
              <a:spcBef>
                <a:spcPct val="0"/>
              </a:spcBef>
              <a:spcAft>
                <a:spcPct val="0"/>
              </a:spcAft>
              <a:defRPr>
                <a:solidFill>
                  <a:schemeClr val="tx1"/>
                </a:solidFill>
                <a:latin typeface="Century Gothic" charset="0"/>
                <a:ea typeface="ＭＳ Ｐゴシック" charset="0"/>
              </a:defRPr>
            </a:lvl7pPr>
            <a:lvl8pPr marL="3429000" indent="-228600" algn="ctr" eaLnBrk="0" fontAlgn="base" hangingPunct="0">
              <a:spcBef>
                <a:spcPct val="0"/>
              </a:spcBef>
              <a:spcAft>
                <a:spcPct val="0"/>
              </a:spcAft>
              <a:defRPr>
                <a:solidFill>
                  <a:schemeClr val="tx1"/>
                </a:solidFill>
                <a:latin typeface="Century Gothic" charset="0"/>
                <a:ea typeface="ＭＳ Ｐゴシック" charset="0"/>
              </a:defRPr>
            </a:lvl8pPr>
            <a:lvl9pPr marL="3886200" indent="-228600" algn="ctr" eaLnBrk="0" fontAlgn="base" hangingPunct="0">
              <a:spcBef>
                <a:spcPct val="0"/>
              </a:spcBef>
              <a:spcAft>
                <a:spcPct val="0"/>
              </a:spcAft>
              <a:defRPr>
                <a:solidFill>
                  <a:schemeClr val="tx1"/>
                </a:solidFill>
                <a:latin typeface="Century Gothic" charset="0"/>
                <a:ea typeface="ＭＳ Ｐゴシック" charset="0"/>
              </a:defRPr>
            </a:lvl9pPr>
          </a:lstStyle>
          <a:p>
            <a:pPr algn="l"/>
            <a:r>
              <a:rPr lang="es-EC" dirty="0">
                <a:latin typeface="Calibri "/>
              </a:rPr>
              <a:t>Fotografías aéreas y cartografía base 1:5000 </a:t>
            </a:r>
            <a:r>
              <a:rPr lang="en-US" dirty="0">
                <a:latin typeface="Calibri "/>
              </a:rPr>
              <a:t>(IGM)</a:t>
            </a:r>
            <a:endParaRPr lang="es-EC" dirty="0">
              <a:latin typeface="Calibri "/>
            </a:endParaRPr>
          </a:p>
        </p:txBody>
      </p:sp>
      <p:sp>
        <p:nvSpPr>
          <p:cNvPr id="28" name="Título 1">
            <a:extLst>
              <a:ext uri="{FF2B5EF4-FFF2-40B4-BE49-F238E27FC236}">
                <a16:creationId xmlns:a16="http://schemas.microsoft.com/office/drawing/2014/main" id="{E0567995-E2D1-4BCD-8F7E-A1C2853CAA89}"/>
              </a:ext>
            </a:extLst>
          </p:cNvPr>
          <p:cNvSpPr txBox="1">
            <a:spLocks/>
          </p:cNvSpPr>
          <p:nvPr/>
        </p:nvSpPr>
        <p:spPr>
          <a:xfrm>
            <a:off x="362963" y="79737"/>
            <a:ext cx="11058525" cy="94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a:latin typeface="+mn-lt"/>
              </a:rPr>
              <a:t>Fuentes de información</a:t>
            </a:r>
          </a:p>
        </p:txBody>
      </p:sp>
      <p:sp>
        <p:nvSpPr>
          <p:cNvPr id="4" name="Text Box 4">
            <a:extLst>
              <a:ext uri="{FF2B5EF4-FFF2-40B4-BE49-F238E27FC236}">
                <a16:creationId xmlns:a16="http://schemas.microsoft.com/office/drawing/2014/main" id="{24829506-B1AD-4E5F-B5FA-3EE13DA595B4}"/>
              </a:ext>
            </a:extLst>
          </p:cNvPr>
          <p:cNvSpPr txBox="1">
            <a:spLocks noChangeArrowheads="1"/>
          </p:cNvSpPr>
          <p:nvPr/>
        </p:nvSpPr>
        <p:spPr bwMode="auto">
          <a:xfrm>
            <a:off x="9632986" y="6323962"/>
            <a:ext cx="1785938" cy="44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algn="ctr" eaLnBrk="0" fontAlgn="base" hangingPunct="0">
              <a:spcBef>
                <a:spcPct val="0"/>
              </a:spcBef>
              <a:spcAft>
                <a:spcPct val="0"/>
              </a:spcAft>
              <a:defRPr>
                <a:solidFill>
                  <a:schemeClr val="tx1"/>
                </a:solidFill>
                <a:latin typeface="Century Gothic" charset="0"/>
                <a:ea typeface="ＭＳ Ｐゴシック" charset="0"/>
              </a:defRPr>
            </a:lvl6pPr>
            <a:lvl7pPr marL="2971800" indent="-228600" algn="ctr" eaLnBrk="0" fontAlgn="base" hangingPunct="0">
              <a:spcBef>
                <a:spcPct val="0"/>
              </a:spcBef>
              <a:spcAft>
                <a:spcPct val="0"/>
              </a:spcAft>
              <a:defRPr>
                <a:solidFill>
                  <a:schemeClr val="tx1"/>
                </a:solidFill>
                <a:latin typeface="Century Gothic" charset="0"/>
                <a:ea typeface="ＭＳ Ｐゴシック" charset="0"/>
              </a:defRPr>
            </a:lvl7pPr>
            <a:lvl8pPr marL="3429000" indent="-228600" algn="ctr" eaLnBrk="0" fontAlgn="base" hangingPunct="0">
              <a:spcBef>
                <a:spcPct val="0"/>
              </a:spcBef>
              <a:spcAft>
                <a:spcPct val="0"/>
              </a:spcAft>
              <a:defRPr>
                <a:solidFill>
                  <a:schemeClr val="tx1"/>
                </a:solidFill>
                <a:latin typeface="Century Gothic" charset="0"/>
                <a:ea typeface="ＭＳ Ｐゴシック" charset="0"/>
              </a:defRPr>
            </a:lvl8pPr>
            <a:lvl9pPr marL="3886200" indent="-228600" algn="ctr" eaLnBrk="0" fontAlgn="base" hangingPunct="0">
              <a:spcBef>
                <a:spcPct val="0"/>
              </a:spcBef>
              <a:spcAft>
                <a:spcPct val="0"/>
              </a:spcAft>
              <a:defRPr>
                <a:solidFill>
                  <a:schemeClr val="tx1"/>
                </a:solidFill>
                <a:latin typeface="Century Gothic" charset="0"/>
                <a:ea typeface="ＭＳ Ｐゴシック" charset="0"/>
              </a:defRPr>
            </a:lvl9pPr>
          </a:lstStyle>
          <a:p>
            <a:pPr algn="l">
              <a:lnSpc>
                <a:spcPct val="60000"/>
              </a:lnSpc>
              <a:spcBef>
                <a:spcPct val="50000"/>
              </a:spcBef>
            </a:pPr>
            <a:r>
              <a:rPr lang="es-ES" dirty="0">
                <a:latin typeface="Calibri "/>
              </a:rPr>
              <a:t>Mapeo participativo </a:t>
            </a:r>
            <a:endParaRPr lang="en-US" dirty="0">
              <a:latin typeface="Calibri "/>
            </a:endParaRPr>
          </a:p>
        </p:txBody>
      </p:sp>
      <p:pic>
        <p:nvPicPr>
          <p:cNvPr id="41" name="Imagen 40">
            <a:extLst>
              <a:ext uri="{FF2B5EF4-FFF2-40B4-BE49-F238E27FC236}">
                <a16:creationId xmlns:a16="http://schemas.microsoft.com/office/drawing/2014/main" id="{0EB58040-3C36-44FD-8431-089F9818C075}"/>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6200000">
            <a:off x="769530" y="655627"/>
            <a:ext cx="2124290" cy="2712290"/>
          </a:xfrm>
          <a:prstGeom prst="rect">
            <a:avLst/>
          </a:prstGeom>
          <a:ln>
            <a:solidFill>
              <a:schemeClr val="tx1"/>
            </a:solidFill>
          </a:ln>
        </p:spPr>
      </p:pic>
      <p:pic>
        <p:nvPicPr>
          <p:cNvPr id="6" name="Imagen 5">
            <a:extLst>
              <a:ext uri="{FF2B5EF4-FFF2-40B4-BE49-F238E27FC236}">
                <a16:creationId xmlns:a16="http://schemas.microsoft.com/office/drawing/2014/main" id="{D8FB45C0-138A-43E7-B41A-877FE9916C5F}"/>
              </a:ext>
            </a:extLst>
          </p:cNvPr>
          <p:cNvPicPr>
            <a:picLocks noChangeAspect="1"/>
          </p:cNvPicPr>
          <p:nvPr/>
        </p:nvPicPr>
        <p:blipFill>
          <a:blip r:embed="rId4"/>
          <a:stretch>
            <a:fillRect/>
          </a:stretch>
        </p:blipFill>
        <p:spPr>
          <a:xfrm>
            <a:off x="8408412" y="787036"/>
            <a:ext cx="2946250" cy="2884870"/>
          </a:xfrm>
          <a:prstGeom prst="rect">
            <a:avLst/>
          </a:prstGeom>
        </p:spPr>
      </p:pic>
      <p:pic>
        <p:nvPicPr>
          <p:cNvPr id="8" name="Imagen 7">
            <a:extLst>
              <a:ext uri="{FF2B5EF4-FFF2-40B4-BE49-F238E27FC236}">
                <a16:creationId xmlns:a16="http://schemas.microsoft.com/office/drawing/2014/main" id="{E8E2A721-1A9F-4217-8618-E9302C96FB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736" y="3698066"/>
            <a:ext cx="1930641" cy="2380102"/>
          </a:xfrm>
          <a:prstGeom prst="rect">
            <a:avLst/>
          </a:prstGeom>
        </p:spPr>
      </p:pic>
      <p:sp>
        <p:nvSpPr>
          <p:cNvPr id="2" name="AutoShape 45">
            <a:extLst>
              <a:ext uri="{FF2B5EF4-FFF2-40B4-BE49-F238E27FC236}">
                <a16:creationId xmlns:a16="http://schemas.microsoft.com/office/drawing/2014/main" id="{F054382D-B5F7-4D86-9BF7-E07DBBFF114A}"/>
              </a:ext>
            </a:extLst>
          </p:cNvPr>
          <p:cNvSpPr>
            <a:spLocks noChangeArrowheads="1"/>
          </p:cNvSpPr>
          <p:nvPr/>
        </p:nvSpPr>
        <p:spPr bwMode="auto">
          <a:xfrm rot="16200000">
            <a:off x="5846599" y="4181485"/>
            <a:ext cx="609600" cy="32861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8000"/>
          </a:solidFill>
          <a:ln w="9525">
            <a:solidFill>
              <a:srgbClr val="FFFF99"/>
            </a:solidFill>
            <a:miter lim="800000"/>
            <a:headEnd/>
            <a:tailEnd/>
          </a:ln>
        </p:spPr>
        <p:txBody>
          <a:bodyPr wrap="none" anchor="ctr"/>
          <a:lstStyle/>
          <a:p>
            <a:endParaRPr lang="es-ES"/>
          </a:p>
        </p:txBody>
      </p:sp>
      <p:pic>
        <p:nvPicPr>
          <p:cNvPr id="3074" name="Picture 2" descr="Recorte masivo de capas vectoriales y ráster - Gis&amp;Beers">
            <a:extLst>
              <a:ext uri="{FF2B5EF4-FFF2-40B4-BE49-F238E27FC236}">
                <a16:creationId xmlns:a16="http://schemas.microsoft.com/office/drawing/2014/main" id="{6CA2EBCB-2A86-4B8E-9CFF-94FBF310DD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1361" y="4707192"/>
            <a:ext cx="2962275" cy="15525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261B3FDA-5486-4A99-B5DE-21023AC83B23}"/>
              </a:ext>
            </a:extLst>
          </p:cNvPr>
          <p:cNvPicPr>
            <a:picLocks noChangeAspect="1"/>
          </p:cNvPicPr>
          <p:nvPr/>
        </p:nvPicPr>
        <p:blipFill>
          <a:blip r:embed="rId7"/>
          <a:stretch>
            <a:fillRect/>
          </a:stretch>
        </p:blipFill>
        <p:spPr>
          <a:xfrm>
            <a:off x="8969650" y="4361483"/>
            <a:ext cx="2381684" cy="1786263"/>
          </a:xfrm>
          <a:prstGeom prst="rect">
            <a:avLst/>
          </a:prstGeom>
        </p:spPr>
      </p:pic>
      <p:pic>
        <p:nvPicPr>
          <p:cNvPr id="5" name="Imagen 4">
            <a:extLst>
              <a:ext uri="{FF2B5EF4-FFF2-40B4-BE49-F238E27FC236}">
                <a16:creationId xmlns:a16="http://schemas.microsoft.com/office/drawing/2014/main" id="{715E5053-5C7E-4F97-B893-6A757C350E01}"/>
              </a:ext>
            </a:extLst>
          </p:cNvPr>
          <p:cNvPicPr>
            <a:picLocks noChangeAspect="1"/>
          </p:cNvPicPr>
          <p:nvPr/>
        </p:nvPicPr>
        <p:blipFill rotWithShape="1">
          <a:blip r:embed="rId8"/>
          <a:srcRect l="13075" t="19612" r="13700" b="21160"/>
          <a:stretch/>
        </p:blipFill>
        <p:spPr>
          <a:xfrm>
            <a:off x="10570219" y="5577826"/>
            <a:ext cx="1562230" cy="711403"/>
          </a:xfrm>
          <a:prstGeom prst="rect">
            <a:avLst/>
          </a:prstGeom>
        </p:spPr>
      </p:pic>
    </p:spTree>
    <p:extLst>
      <p:ext uri="{BB962C8B-B14F-4D97-AF65-F5344CB8AC3E}">
        <p14:creationId xmlns:p14="http://schemas.microsoft.com/office/powerpoint/2010/main" val="386315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114546"/>
            <a:ext cx="10515600" cy="1040337"/>
          </a:xfrm>
        </p:spPr>
        <p:txBody>
          <a:bodyPr vert="horz" lIns="91440" tIns="45720" rIns="91440" bIns="45720" rtlCol="0" anchor="ctr">
            <a:normAutofit/>
          </a:bodyPr>
          <a:lstStyle/>
          <a:p>
            <a:pPr algn="ctr"/>
            <a:r>
              <a:rPr lang="es-EC" sz="3000" b="1" dirty="0">
                <a:latin typeface="+mn-lt"/>
              </a:rPr>
              <a:t>Lineamientos generales para la delimitación de barrios</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696532120"/>
              </p:ext>
            </p:extLst>
          </p:nvPr>
        </p:nvGraphicFramePr>
        <p:xfrm>
          <a:off x="315310" y="914400"/>
          <a:ext cx="11666483"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8161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16E5DB82-6B71-42CF-9C61-C6F8988BABD8}"/>
              </a:ext>
            </a:extLst>
          </p:cNvPr>
          <p:cNvSpPr txBox="1">
            <a:spLocks/>
          </p:cNvSpPr>
          <p:nvPr/>
        </p:nvSpPr>
        <p:spPr>
          <a:xfrm>
            <a:off x="-143728" y="371398"/>
            <a:ext cx="11058525" cy="707886"/>
          </a:xfrm>
          <a:prstGeom prst="rect">
            <a:avLst/>
          </a:prstGeom>
        </p:spPr>
        <p:txBody>
          <a:bodyPr wrap="square">
            <a:spAutoFit/>
          </a:bodyPr>
          <a:lstStyle>
            <a:defPPr>
              <a:defRPr lang="es-ES"/>
            </a:defPPr>
            <a:lvl1pPr algn="ctr">
              <a:defRPr sz="2400" b="1">
                <a:latin typeface="Calibri "/>
              </a:defRPr>
            </a:lvl1pPr>
          </a:lstStyle>
          <a:p>
            <a:r>
              <a:rPr lang="es-EC" sz="4000" dirty="0"/>
              <a:t>Resultados:  </a:t>
            </a:r>
            <a:r>
              <a:rPr lang="es-EC" sz="4000" b="1" dirty="0">
                <a:solidFill>
                  <a:srgbClr val="FF0000"/>
                </a:solidFill>
                <a:effectLst/>
                <a:latin typeface="Calibri" panose="020F0502020204030204" pitchFamily="34" charset="0"/>
                <a:ea typeface="Calibri" panose="020F0502020204030204" pitchFamily="34" charset="0"/>
              </a:rPr>
              <a:t>1275</a:t>
            </a:r>
            <a:r>
              <a:rPr lang="es-EC" sz="4000" b="1" dirty="0">
                <a:effectLst/>
                <a:latin typeface="Calibri" panose="020F0502020204030204" pitchFamily="34" charset="0"/>
                <a:ea typeface="Calibri" panose="020F0502020204030204" pitchFamily="34" charset="0"/>
              </a:rPr>
              <a:t> barrios en el DMQ</a:t>
            </a:r>
            <a:endParaRPr lang="es-EC" sz="4000" dirty="0"/>
          </a:p>
        </p:txBody>
      </p:sp>
      <p:pic>
        <p:nvPicPr>
          <p:cNvPr id="14" name="Picture 3">
            <a:extLst>
              <a:ext uri="{FF2B5EF4-FFF2-40B4-BE49-F238E27FC236}">
                <a16:creationId xmlns:a16="http://schemas.microsoft.com/office/drawing/2014/main" id="{B38C4D56-53B7-45E5-8E7F-EC7DCD927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7793" y="5861190"/>
            <a:ext cx="1622626" cy="912727"/>
          </a:xfrm>
          <a:prstGeom prst="rect">
            <a:avLst/>
          </a:prstGeom>
        </p:spPr>
      </p:pic>
      <p:graphicFrame>
        <p:nvGraphicFramePr>
          <p:cNvPr id="5" name="Tabla 4">
            <a:extLst>
              <a:ext uri="{FF2B5EF4-FFF2-40B4-BE49-F238E27FC236}">
                <a16:creationId xmlns:a16="http://schemas.microsoft.com/office/drawing/2014/main" id="{B8E23C38-4A28-4DA1-88E1-4AD7D3107C82}"/>
              </a:ext>
            </a:extLst>
          </p:cNvPr>
          <p:cNvGraphicFramePr>
            <a:graphicFrameLocks noGrp="1"/>
          </p:cNvGraphicFramePr>
          <p:nvPr>
            <p:extLst>
              <p:ext uri="{D42A27DB-BD31-4B8C-83A1-F6EECF244321}">
                <p14:modId xmlns:p14="http://schemas.microsoft.com/office/powerpoint/2010/main" val="425822974"/>
              </p:ext>
            </p:extLst>
          </p:nvPr>
        </p:nvGraphicFramePr>
        <p:xfrm>
          <a:off x="1643066" y="1147331"/>
          <a:ext cx="7889590" cy="4799480"/>
        </p:xfrm>
        <a:graphic>
          <a:graphicData uri="http://schemas.openxmlformats.org/drawingml/2006/table">
            <a:tbl>
              <a:tblPr>
                <a:tableStyleId>{5940675A-B579-460E-94D1-54222C63F5DA}</a:tableStyleId>
              </a:tblPr>
              <a:tblGrid>
                <a:gridCol w="1855981">
                  <a:extLst>
                    <a:ext uri="{9D8B030D-6E8A-4147-A177-3AD203B41FA5}">
                      <a16:colId xmlns:a16="http://schemas.microsoft.com/office/drawing/2014/main" val="2945394525"/>
                    </a:ext>
                  </a:extLst>
                </a:gridCol>
                <a:gridCol w="1429013">
                  <a:extLst>
                    <a:ext uri="{9D8B030D-6E8A-4147-A177-3AD203B41FA5}">
                      <a16:colId xmlns:a16="http://schemas.microsoft.com/office/drawing/2014/main" val="3538800832"/>
                    </a:ext>
                  </a:extLst>
                </a:gridCol>
                <a:gridCol w="1403661">
                  <a:extLst>
                    <a:ext uri="{9D8B030D-6E8A-4147-A177-3AD203B41FA5}">
                      <a16:colId xmlns:a16="http://schemas.microsoft.com/office/drawing/2014/main" val="3095056845"/>
                    </a:ext>
                  </a:extLst>
                </a:gridCol>
                <a:gridCol w="1402327">
                  <a:extLst>
                    <a:ext uri="{9D8B030D-6E8A-4147-A177-3AD203B41FA5}">
                      <a16:colId xmlns:a16="http://schemas.microsoft.com/office/drawing/2014/main" val="1743540723"/>
                    </a:ext>
                  </a:extLst>
                </a:gridCol>
                <a:gridCol w="1798608">
                  <a:extLst>
                    <a:ext uri="{9D8B030D-6E8A-4147-A177-3AD203B41FA5}">
                      <a16:colId xmlns:a16="http://schemas.microsoft.com/office/drawing/2014/main" val="3778339942"/>
                    </a:ext>
                  </a:extLst>
                </a:gridCol>
              </a:tblGrid>
              <a:tr h="1302330">
                <a:tc>
                  <a:txBody>
                    <a:bodyPr/>
                    <a:lstStyle/>
                    <a:p>
                      <a:pPr algn="ctr">
                        <a:lnSpc>
                          <a:spcPct val="107000"/>
                        </a:lnSpc>
                        <a:spcAft>
                          <a:spcPts val="800"/>
                        </a:spcAft>
                      </a:pPr>
                      <a:r>
                        <a:rPr lang="es-MX" sz="2000" b="1" dirty="0">
                          <a:effectLst/>
                        </a:rPr>
                        <a:t>Parroquia</a:t>
                      </a:r>
                      <a:endParaRPr lang="es-MX"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solidFill>
                      <a:schemeClr val="bg2"/>
                    </a:solidFill>
                  </a:tcPr>
                </a:tc>
                <a:tc>
                  <a:txBody>
                    <a:bodyPr/>
                    <a:lstStyle/>
                    <a:p>
                      <a:pPr algn="ctr">
                        <a:lnSpc>
                          <a:spcPct val="107000"/>
                        </a:lnSpc>
                        <a:spcAft>
                          <a:spcPts val="800"/>
                        </a:spcAft>
                      </a:pPr>
                      <a:r>
                        <a:rPr lang="es-MX" sz="2000" b="1" dirty="0">
                          <a:effectLst/>
                        </a:rPr>
                        <a:t>Urbano</a:t>
                      </a:r>
                      <a:endParaRPr lang="es-MX"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solidFill>
                      <a:schemeClr val="bg2"/>
                    </a:solidFill>
                  </a:tcPr>
                </a:tc>
                <a:tc>
                  <a:txBody>
                    <a:bodyPr/>
                    <a:lstStyle/>
                    <a:p>
                      <a:pPr algn="ctr">
                        <a:lnSpc>
                          <a:spcPct val="107000"/>
                        </a:lnSpc>
                        <a:spcAft>
                          <a:spcPts val="800"/>
                        </a:spcAft>
                      </a:pPr>
                      <a:r>
                        <a:rPr lang="es-MX" sz="2000" b="1" dirty="0">
                          <a:effectLst/>
                        </a:rPr>
                        <a:t>Rural</a:t>
                      </a:r>
                      <a:endParaRPr lang="es-MX"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solidFill>
                      <a:schemeClr val="bg2"/>
                    </a:solidFill>
                  </a:tcPr>
                </a:tc>
                <a:tc>
                  <a:txBody>
                    <a:bodyPr/>
                    <a:lstStyle/>
                    <a:p>
                      <a:pPr algn="ctr">
                        <a:lnSpc>
                          <a:spcPct val="107000"/>
                        </a:lnSpc>
                        <a:spcAft>
                          <a:spcPts val="800"/>
                        </a:spcAft>
                      </a:pPr>
                      <a:r>
                        <a:rPr lang="es-MX" sz="2000" b="1" dirty="0">
                          <a:effectLst/>
                        </a:rPr>
                        <a:t>**Otros</a:t>
                      </a:r>
                      <a:endParaRPr lang="es-MX"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solidFill>
                      <a:schemeClr val="bg2"/>
                    </a:solidFill>
                  </a:tcPr>
                </a:tc>
                <a:tc>
                  <a:txBody>
                    <a:bodyPr/>
                    <a:lstStyle/>
                    <a:p>
                      <a:pPr algn="ctr">
                        <a:lnSpc>
                          <a:spcPct val="107000"/>
                        </a:lnSpc>
                        <a:spcAft>
                          <a:spcPts val="800"/>
                        </a:spcAft>
                      </a:pPr>
                      <a:r>
                        <a:rPr lang="es-MX" sz="2000" b="1" dirty="0">
                          <a:effectLst/>
                        </a:rPr>
                        <a:t>Total de polígonos</a:t>
                      </a:r>
                      <a:endParaRPr lang="es-MX"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solidFill>
                      <a:schemeClr val="bg2"/>
                    </a:solidFill>
                  </a:tcPr>
                </a:tc>
                <a:extLst>
                  <a:ext uri="{0D108BD9-81ED-4DB2-BD59-A6C34878D82A}">
                    <a16:rowId xmlns:a16="http://schemas.microsoft.com/office/drawing/2014/main" val="2239292741"/>
                  </a:ext>
                </a:extLst>
              </a:tr>
              <a:tr h="365218">
                <a:tc>
                  <a:txBody>
                    <a:bodyPr/>
                    <a:lstStyle/>
                    <a:p>
                      <a:pPr lvl="0" algn="l">
                        <a:lnSpc>
                          <a:spcPct val="107000"/>
                        </a:lnSpc>
                        <a:spcAft>
                          <a:spcPts val="800"/>
                        </a:spcAft>
                      </a:pPr>
                      <a:r>
                        <a:rPr lang="es-MX" sz="2000" dirty="0">
                          <a:effectLst/>
                        </a:rPr>
                        <a:t> Calderón</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MX" sz="2000" dirty="0">
                          <a:effectLst/>
                        </a:rPr>
                        <a:t>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MX" sz="2000" dirty="0">
                          <a:effectLst/>
                        </a:rPr>
                        <a:t>69</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fontAlgn="b"/>
                      <a:r>
                        <a:rPr lang="es-MX" sz="2000" kern="1200" dirty="0">
                          <a:solidFill>
                            <a:schemeClr val="tx1"/>
                          </a:solidFill>
                          <a:effectLst/>
                          <a:latin typeface="+mn-lt"/>
                          <a:ea typeface="+mn-ea"/>
                          <a:cs typeface="+mn-cs"/>
                        </a:rPr>
                        <a:t>3</a:t>
                      </a:r>
                    </a:p>
                  </a:txBody>
                  <a:tcPr marL="6350" marR="6350" marT="6350" marB="0" anchor="b"/>
                </a:tc>
                <a:tc>
                  <a:txBody>
                    <a:bodyPr/>
                    <a:lstStyle/>
                    <a:p>
                      <a:pPr algn="ctr">
                        <a:lnSpc>
                          <a:spcPct val="107000"/>
                        </a:lnSpc>
                        <a:spcAft>
                          <a:spcPts val="800"/>
                        </a:spcAft>
                      </a:pPr>
                      <a:r>
                        <a:rPr lang="es-MX" sz="2000">
                          <a:effectLst/>
                        </a:rPr>
                        <a:t>72</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extLst>
                  <a:ext uri="{0D108BD9-81ED-4DB2-BD59-A6C34878D82A}">
                    <a16:rowId xmlns:a16="http://schemas.microsoft.com/office/drawing/2014/main" val="1088192943"/>
                  </a:ext>
                </a:extLst>
              </a:tr>
              <a:tr h="558476">
                <a:tc>
                  <a:txBody>
                    <a:bodyPr/>
                    <a:lstStyle/>
                    <a:p>
                      <a:pPr lvl="0" algn="l">
                        <a:lnSpc>
                          <a:spcPct val="107000"/>
                        </a:lnSpc>
                        <a:spcAft>
                          <a:spcPts val="800"/>
                        </a:spcAft>
                      </a:pPr>
                      <a:r>
                        <a:rPr lang="es-MX" sz="2000" dirty="0">
                          <a:effectLst/>
                        </a:rPr>
                        <a:t> Eugenio Espejo</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ES" sz="2000" dirty="0">
                          <a:effectLst/>
                        </a:rPr>
                        <a:t>119</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EC" sz="2000" dirty="0">
                          <a:effectLst/>
                        </a:rPr>
                        <a:t>120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fontAlgn="b"/>
                      <a:r>
                        <a:rPr lang="es-MX" sz="2000" kern="1200" dirty="0">
                          <a:solidFill>
                            <a:schemeClr val="tx1"/>
                          </a:solidFill>
                          <a:effectLst/>
                          <a:latin typeface="+mn-lt"/>
                          <a:ea typeface="+mn-ea"/>
                          <a:cs typeface="+mn-cs"/>
                        </a:rPr>
                        <a:t>6</a:t>
                      </a:r>
                    </a:p>
                  </a:txBody>
                  <a:tcPr marL="6350" marR="6350" marT="6350" marB="0" anchor="b"/>
                </a:tc>
                <a:tc>
                  <a:txBody>
                    <a:bodyPr/>
                    <a:lstStyle/>
                    <a:p>
                      <a:pPr algn="ctr">
                        <a:lnSpc>
                          <a:spcPct val="107000"/>
                        </a:lnSpc>
                        <a:spcAft>
                          <a:spcPts val="800"/>
                        </a:spcAft>
                      </a:pPr>
                      <a:r>
                        <a:rPr lang="es-MX" sz="2000" dirty="0">
                          <a:effectLst/>
                        </a:rPr>
                        <a:t>245</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extLst>
                  <a:ext uri="{0D108BD9-81ED-4DB2-BD59-A6C34878D82A}">
                    <a16:rowId xmlns:a16="http://schemas.microsoft.com/office/drawing/2014/main" val="930387873"/>
                  </a:ext>
                </a:extLst>
              </a:tr>
              <a:tr h="365218">
                <a:tc>
                  <a:txBody>
                    <a:bodyPr/>
                    <a:lstStyle/>
                    <a:p>
                      <a:pPr lvl="0" algn="l">
                        <a:lnSpc>
                          <a:spcPct val="107000"/>
                        </a:lnSpc>
                        <a:spcAft>
                          <a:spcPts val="800"/>
                        </a:spcAft>
                      </a:pPr>
                      <a:r>
                        <a:rPr lang="es-MX" sz="2000" dirty="0">
                          <a:effectLst/>
                        </a:rPr>
                        <a:t> Eloy Alfaro</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ES" sz="2000" dirty="0">
                          <a:effectLst/>
                        </a:rPr>
                        <a:t>111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EC" sz="2000" dirty="0">
                          <a:effectLst/>
                        </a:rPr>
                        <a:t>8</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fontAlgn="b"/>
                      <a:r>
                        <a:rPr lang="es-MX" sz="2000" kern="1200" dirty="0">
                          <a:solidFill>
                            <a:schemeClr val="tx1"/>
                          </a:solidFill>
                          <a:effectLst/>
                          <a:latin typeface="+mn-lt"/>
                          <a:ea typeface="+mn-ea"/>
                          <a:cs typeface="+mn-cs"/>
                        </a:rPr>
                        <a:t>3</a:t>
                      </a:r>
                    </a:p>
                  </a:txBody>
                  <a:tcPr marL="6350" marR="6350" marT="6350" marB="0" anchor="b"/>
                </a:tc>
                <a:tc>
                  <a:txBody>
                    <a:bodyPr/>
                    <a:lstStyle/>
                    <a:p>
                      <a:pPr algn="ctr">
                        <a:lnSpc>
                          <a:spcPct val="107000"/>
                        </a:lnSpc>
                        <a:spcAft>
                          <a:spcPts val="800"/>
                        </a:spcAft>
                      </a:pPr>
                      <a:r>
                        <a:rPr lang="es-MX" sz="2000" dirty="0">
                          <a:effectLst/>
                        </a:rPr>
                        <a:t>122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extLst>
                  <a:ext uri="{0D108BD9-81ED-4DB2-BD59-A6C34878D82A}">
                    <a16:rowId xmlns:a16="http://schemas.microsoft.com/office/drawing/2014/main" val="511005624"/>
                  </a:ext>
                </a:extLst>
              </a:tr>
              <a:tr h="395277">
                <a:tc>
                  <a:txBody>
                    <a:bodyPr/>
                    <a:lstStyle/>
                    <a:p>
                      <a:pPr lvl="0" algn="l">
                        <a:lnSpc>
                          <a:spcPct val="107000"/>
                        </a:lnSpc>
                        <a:spcAft>
                          <a:spcPts val="800"/>
                        </a:spcAft>
                      </a:pPr>
                      <a:r>
                        <a:rPr lang="es-MX" sz="2000" dirty="0">
                          <a:effectLst/>
                        </a:rPr>
                        <a:t> La Delicia</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ES" sz="2000" dirty="0">
                          <a:effectLst/>
                        </a:rPr>
                        <a:t>88</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EC" sz="2000" dirty="0">
                          <a:effectLst/>
                        </a:rPr>
                        <a:t>157</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fontAlgn="b"/>
                      <a:r>
                        <a:rPr lang="es-MX" sz="2000" kern="1200" dirty="0">
                          <a:solidFill>
                            <a:schemeClr val="tx1"/>
                          </a:solidFill>
                          <a:effectLst/>
                          <a:latin typeface="+mn-lt"/>
                          <a:ea typeface="+mn-ea"/>
                          <a:cs typeface="+mn-cs"/>
                        </a:rPr>
                        <a:t>6</a:t>
                      </a:r>
                    </a:p>
                  </a:txBody>
                  <a:tcPr marL="6350" marR="6350" marT="6350" marB="0" anchor="b"/>
                </a:tc>
                <a:tc>
                  <a:txBody>
                    <a:bodyPr/>
                    <a:lstStyle/>
                    <a:p>
                      <a:pPr algn="ctr">
                        <a:lnSpc>
                          <a:spcPct val="107000"/>
                        </a:lnSpc>
                        <a:spcAft>
                          <a:spcPts val="800"/>
                        </a:spcAft>
                      </a:pPr>
                      <a:r>
                        <a:rPr lang="es-MX" sz="2000" dirty="0">
                          <a:effectLst/>
                        </a:rPr>
                        <a:t>251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extLst>
                  <a:ext uri="{0D108BD9-81ED-4DB2-BD59-A6C34878D82A}">
                    <a16:rowId xmlns:a16="http://schemas.microsoft.com/office/drawing/2014/main" val="484706306"/>
                  </a:ext>
                </a:extLst>
              </a:tr>
              <a:tr h="365218">
                <a:tc>
                  <a:txBody>
                    <a:bodyPr/>
                    <a:lstStyle/>
                    <a:p>
                      <a:pPr lvl="0" algn="l">
                        <a:lnSpc>
                          <a:spcPct val="107000"/>
                        </a:lnSpc>
                        <a:spcAft>
                          <a:spcPts val="800"/>
                        </a:spcAft>
                      </a:pPr>
                      <a:r>
                        <a:rPr lang="es-MX" sz="2000" dirty="0">
                          <a:effectLst/>
                        </a:rPr>
                        <a:t> Los Chillos</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ES" sz="2000" dirty="0">
                          <a:effectLst/>
                        </a:rPr>
                        <a:t>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EC" sz="2000" dirty="0">
                          <a:effectLst/>
                        </a:rPr>
                        <a:t>162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fontAlgn="b"/>
                      <a:r>
                        <a:rPr lang="es-MX" sz="2000" kern="1200" dirty="0">
                          <a:solidFill>
                            <a:schemeClr val="tx1"/>
                          </a:solidFill>
                          <a:effectLst/>
                          <a:latin typeface="+mn-lt"/>
                          <a:ea typeface="+mn-ea"/>
                          <a:cs typeface="+mn-cs"/>
                        </a:rPr>
                        <a:t>0</a:t>
                      </a:r>
                    </a:p>
                  </a:txBody>
                  <a:tcPr marL="6350" marR="6350" marT="6350" marB="0" anchor="b"/>
                </a:tc>
                <a:tc>
                  <a:txBody>
                    <a:bodyPr/>
                    <a:lstStyle/>
                    <a:p>
                      <a:pPr algn="ctr">
                        <a:lnSpc>
                          <a:spcPct val="107000"/>
                        </a:lnSpc>
                        <a:spcAft>
                          <a:spcPts val="800"/>
                        </a:spcAft>
                      </a:pPr>
                      <a:r>
                        <a:rPr lang="es-MX" sz="2000" dirty="0">
                          <a:effectLst/>
                        </a:rPr>
                        <a:t>162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extLst>
                  <a:ext uri="{0D108BD9-81ED-4DB2-BD59-A6C34878D82A}">
                    <a16:rowId xmlns:a16="http://schemas.microsoft.com/office/drawing/2014/main" val="3362017125"/>
                  </a:ext>
                </a:extLst>
              </a:tr>
              <a:tr h="365218">
                <a:tc>
                  <a:txBody>
                    <a:bodyPr/>
                    <a:lstStyle/>
                    <a:p>
                      <a:pPr lvl="0" algn="l">
                        <a:lnSpc>
                          <a:spcPct val="107000"/>
                        </a:lnSpc>
                        <a:spcAft>
                          <a:spcPts val="800"/>
                        </a:spcAft>
                      </a:pPr>
                      <a:r>
                        <a:rPr lang="es-MX" sz="2000" dirty="0">
                          <a:effectLst/>
                        </a:rPr>
                        <a:t> Manuela Sáenz</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MX" sz="2000">
                          <a:effectLst/>
                        </a:rPr>
                        <a:t>92</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MX" sz="2000" dirty="0">
                          <a:effectLst/>
                        </a:rPr>
                        <a:t>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fontAlgn="b"/>
                      <a:r>
                        <a:rPr lang="es-MX" sz="2000" kern="1200" dirty="0">
                          <a:solidFill>
                            <a:schemeClr val="tx1"/>
                          </a:solidFill>
                          <a:effectLst/>
                          <a:latin typeface="+mn-lt"/>
                          <a:ea typeface="+mn-ea"/>
                          <a:cs typeface="+mn-cs"/>
                        </a:rPr>
                        <a:t>8</a:t>
                      </a:r>
                    </a:p>
                  </a:txBody>
                  <a:tcPr marL="6350" marR="6350" marT="6350" marB="0" anchor="b"/>
                </a:tc>
                <a:tc>
                  <a:txBody>
                    <a:bodyPr/>
                    <a:lstStyle/>
                    <a:p>
                      <a:pPr algn="ctr">
                        <a:lnSpc>
                          <a:spcPct val="107000"/>
                        </a:lnSpc>
                        <a:spcAft>
                          <a:spcPts val="800"/>
                        </a:spcAft>
                      </a:pPr>
                      <a:r>
                        <a:rPr lang="es-MX" sz="2000" dirty="0">
                          <a:effectLst/>
                        </a:rPr>
                        <a:t>100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extLst>
                  <a:ext uri="{0D108BD9-81ED-4DB2-BD59-A6C34878D82A}">
                    <a16:rowId xmlns:a16="http://schemas.microsoft.com/office/drawing/2014/main" val="4112239272"/>
                  </a:ext>
                </a:extLst>
              </a:tr>
              <a:tr h="365218">
                <a:tc>
                  <a:txBody>
                    <a:bodyPr/>
                    <a:lstStyle/>
                    <a:p>
                      <a:pPr lvl="0" algn="l">
                        <a:lnSpc>
                          <a:spcPct val="107000"/>
                        </a:lnSpc>
                        <a:spcAft>
                          <a:spcPts val="800"/>
                        </a:spcAft>
                      </a:pPr>
                      <a:r>
                        <a:rPr lang="es-MX" sz="2000" dirty="0">
                          <a:effectLst/>
                        </a:rPr>
                        <a:t> Quitumbe</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MX" sz="2000" dirty="0">
                          <a:effectLst/>
                        </a:rPr>
                        <a:t>186</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MX" sz="2000" dirty="0">
                          <a:effectLst/>
                        </a:rPr>
                        <a:t>1</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fontAlgn="b"/>
                      <a:r>
                        <a:rPr lang="es-MX" sz="2000" kern="1200" dirty="0">
                          <a:solidFill>
                            <a:schemeClr val="tx1"/>
                          </a:solidFill>
                          <a:effectLst/>
                          <a:latin typeface="+mn-lt"/>
                          <a:ea typeface="+mn-ea"/>
                          <a:cs typeface="+mn-cs"/>
                        </a:rPr>
                        <a:t>5</a:t>
                      </a:r>
                    </a:p>
                  </a:txBody>
                  <a:tcPr marL="6350" marR="6350" marT="6350" marB="0" anchor="b"/>
                </a:tc>
                <a:tc>
                  <a:txBody>
                    <a:bodyPr/>
                    <a:lstStyle/>
                    <a:p>
                      <a:pPr algn="ctr">
                        <a:lnSpc>
                          <a:spcPct val="107000"/>
                        </a:lnSpc>
                        <a:spcAft>
                          <a:spcPts val="800"/>
                        </a:spcAft>
                      </a:pPr>
                      <a:r>
                        <a:rPr lang="es-MX" sz="2000" dirty="0">
                          <a:effectLst/>
                        </a:rPr>
                        <a:t>192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extLst>
                  <a:ext uri="{0D108BD9-81ED-4DB2-BD59-A6C34878D82A}">
                    <a16:rowId xmlns:a16="http://schemas.microsoft.com/office/drawing/2014/main" val="3470192513"/>
                  </a:ext>
                </a:extLst>
              </a:tr>
              <a:tr h="365218">
                <a:tc>
                  <a:txBody>
                    <a:bodyPr/>
                    <a:lstStyle/>
                    <a:p>
                      <a:pPr lvl="0" algn="l">
                        <a:lnSpc>
                          <a:spcPct val="107000"/>
                        </a:lnSpc>
                        <a:spcAft>
                          <a:spcPts val="800"/>
                        </a:spcAft>
                      </a:pPr>
                      <a:r>
                        <a:rPr lang="es-MX" sz="2000" dirty="0">
                          <a:effectLst/>
                        </a:rPr>
                        <a:t> Tumbaco</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MX" sz="2000" dirty="0">
                          <a:effectLst/>
                        </a:rPr>
                        <a:t>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800"/>
                        </a:spcAft>
                      </a:pPr>
                      <a:r>
                        <a:rPr lang="es-MX" sz="2000" dirty="0">
                          <a:effectLst/>
                        </a:rPr>
                        <a:t>162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fontAlgn="b"/>
                      <a:r>
                        <a:rPr lang="es-MX" sz="2000" kern="1200" dirty="0">
                          <a:solidFill>
                            <a:schemeClr val="tx1"/>
                          </a:solidFill>
                          <a:effectLst/>
                          <a:latin typeface="+mn-lt"/>
                          <a:ea typeface="+mn-ea"/>
                          <a:cs typeface="+mn-cs"/>
                        </a:rPr>
                        <a:t>1</a:t>
                      </a:r>
                    </a:p>
                  </a:txBody>
                  <a:tcPr marL="6350" marR="6350" marT="6350" marB="0" anchor="b"/>
                </a:tc>
                <a:tc>
                  <a:txBody>
                    <a:bodyPr/>
                    <a:lstStyle/>
                    <a:p>
                      <a:pPr algn="ctr">
                        <a:lnSpc>
                          <a:spcPct val="107000"/>
                        </a:lnSpc>
                        <a:spcAft>
                          <a:spcPts val="800"/>
                        </a:spcAft>
                      </a:pPr>
                      <a:r>
                        <a:rPr lang="es-MX" sz="2000" dirty="0">
                          <a:effectLst/>
                        </a:rPr>
                        <a:t>163</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extLst>
                  <a:ext uri="{0D108BD9-81ED-4DB2-BD59-A6C34878D82A}">
                    <a16:rowId xmlns:a16="http://schemas.microsoft.com/office/drawing/2014/main" val="794982083"/>
                  </a:ext>
                </a:extLst>
              </a:tr>
              <a:tr h="352089">
                <a:tc>
                  <a:txBody>
                    <a:bodyPr/>
                    <a:lstStyle/>
                    <a:p>
                      <a:pPr lvl="0" algn="ctr">
                        <a:lnSpc>
                          <a:spcPct val="107000"/>
                        </a:lnSpc>
                        <a:spcAft>
                          <a:spcPts val="800"/>
                        </a:spcAft>
                      </a:pPr>
                      <a:r>
                        <a:rPr lang="es-MX" sz="2000" dirty="0">
                          <a:effectLst/>
                        </a:rPr>
                        <a:t>Total</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solidFill>
                      <a:schemeClr val="bg2"/>
                    </a:solidFill>
                  </a:tcPr>
                </a:tc>
                <a:tc>
                  <a:txBody>
                    <a:bodyPr/>
                    <a:lstStyle/>
                    <a:p>
                      <a:pPr algn="ctr">
                        <a:lnSpc>
                          <a:spcPct val="107000"/>
                        </a:lnSpc>
                        <a:spcAft>
                          <a:spcPts val="800"/>
                        </a:spcAft>
                      </a:pPr>
                      <a:r>
                        <a:rPr lang="es-MX" sz="2000" b="1" dirty="0">
                          <a:solidFill>
                            <a:srgbClr val="FF0000"/>
                          </a:solidFill>
                          <a:effectLst/>
                        </a:rPr>
                        <a:t>596</a:t>
                      </a:r>
                      <a:endParaRPr lang="es-MX"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solidFill>
                      <a:schemeClr val="bg2"/>
                    </a:solidFill>
                  </a:tcPr>
                </a:tc>
                <a:tc>
                  <a:txBody>
                    <a:bodyPr/>
                    <a:lstStyle/>
                    <a:p>
                      <a:pPr algn="ctr">
                        <a:lnSpc>
                          <a:spcPct val="107000"/>
                        </a:lnSpc>
                        <a:spcAft>
                          <a:spcPts val="800"/>
                        </a:spcAft>
                      </a:pPr>
                      <a:r>
                        <a:rPr lang="es-MX" sz="2000" b="1" dirty="0">
                          <a:solidFill>
                            <a:srgbClr val="FF0000"/>
                          </a:solidFill>
                          <a:effectLst/>
                        </a:rPr>
                        <a:t>679</a:t>
                      </a:r>
                      <a:endParaRPr lang="es-MX"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solidFill>
                      <a:schemeClr val="bg2"/>
                    </a:solidFill>
                  </a:tcPr>
                </a:tc>
                <a:tc>
                  <a:txBody>
                    <a:bodyPr/>
                    <a:lstStyle/>
                    <a:p>
                      <a:pPr algn="ctr">
                        <a:lnSpc>
                          <a:spcPct val="107000"/>
                        </a:lnSpc>
                        <a:spcAft>
                          <a:spcPts val="800"/>
                        </a:spcAft>
                      </a:pPr>
                      <a:r>
                        <a:rPr lang="es-MX" sz="2000" dirty="0">
                          <a:effectLst/>
                        </a:rPr>
                        <a:t>32</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solidFill>
                      <a:schemeClr val="bg2"/>
                    </a:solidFill>
                  </a:tcPr>
                </a:tc>
                <a:tc>
                  <a:txBody>
                    <a:bodyPr/>
                    <a:lstStyle/>
                    <a:p>
                      <a:pPr algn="ctr">
                        <a:lnSpc>
                          <a:spcPct val="107000"/>
                        </a:lnSpc>
                        <a:spcAft>
                          <a:spcPts val="800"/>
                        </a:spcAft>
                      </a:pPr>
                      <a:r>
                        <a:rPr lang="es-MX" sz="2000" b="1" dirty="0">
                          <a:effectLst/>
                        </a:rPr>
                        <a:t>1307</a:t>
                      </a:r>
                      <a:endParaRPr lang="es-MX"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solidFill>
                      <a:schemeClr val="bg2"/>
                    </a:solidFill>
                  </a:tcPr>
                </a:tc>
                <a:extLst>
                  <a:ext uri="{0D108BD9-81ED-4DB2-BD59-A6C34878D82A}">
                    <a16:rowId xmlns:a16="http://schemas.microsoft.com/office/drawing/2014/main" val="4056172648"/>
                  </a:ext>
                </a:extLst>
              </a:tr>
            </a:tbl>
          </a:graphicData>
        </a:graphic>
      </p:graphicFrame>
      <p:sp>
        <p:nvSpPr>
          <p:cNvPr id="18" name="CuadroTexto 17">
            <a:extLst>
              <a:ext uri="{FF2B5EF4-FFF2-40B4-BE49-F238E27FC236}">
                <a16:creationId xmlns:a16="http://schemas.microsoft.com/office/drawing/2014/main" id="{80F30365-70CF-483C-A35C-28D4914A60F9}"/>
              </a:ext>
            </a:extLst>
          </p:cNvPr>
          <p:cNvSpPr txBox="1"/>
          <p:nvPr/>
        </p:nvSpPr>
        <p:spPr>
          <a:xfrm>
            <a:off x="641926" y="5972315"/>
            <a:ext cx="9891871" cy="1174296"/>
          </a:xfrm>
          <a:prstGeom prst="rect">
            <a:avLst/>
          </a:prstGeom>
          <a:noFill/>
        </p:spPr>
        <p:txBody>
          <a:bodyPr wrap="square">
            <a:spAutoFit/>
          </a:bodyPr>
          <a:lstStyle/>
          <a:p>
            <a:pPr>
              <a:lnSpc>
                <a:spcPct val="107000"/>
              </a:lnSpc>
              <a:spcAft>
                <a:spcPts val="800"/>
              </a:spcAft>
            </a:pPr>
            <a:r>
              <a:rPr lang="es-EC" sz="1200" dirty="0">
                <a:effectLst/>
                <a:latin typeface="Calibri" panose="020F0502020204030204" pitchFamily="34" charset="0"/>
                <a:ea typeface="Calibri" panose="020F0502020204030204" pitchFamily="34" charset="0"/>
              </a:rPr>
              <a:t>*El proceso no contempló la delimitación de comunas, sin embargo, existieron límites de comunas que colindan con barrios , así su delimitación es solo de carácter referencial ya que su delimitación se corresponde al Estado, LOTRTA.</a:t>
            </a:r>
            <a:br>
              <a:rPr lang="es-EC" sz="1200" dirty="0">
                <a:effectLst/>
                <a:latin typeface="Calibri" panose="020F0502020204030204" pitchFamily="34" charset="0"/>
                <a:ea typeface="Calibri" panose="020F0502020204030204" pitchFamily="34" charset="0"/>
              </a:rPr>
            </a:br>
            <a:r>
              <a:rPr lang="es-EC" sz="1200" dirty="0">
                <a:effectLst/>
                <a:latin typeface="Calibri" panose="020F0502020204030204" pitchFamily="34" charset="0"/>
                <a:ea typeface="Calibri" panose="020F0502020204030204" pitchFamily="34" charset="0"/>
                <a:cs typeface="Calibri" panose="020F0502020204030204" pitchFamily="34" charset="0"/>
              </a:rPr>
              <a:t>** Corresponde a parques, mercados, entre otros polígonos que por su magnitud colindan con los barrios los cuales se detallan tanto en el objeto geográfico como en cada uno de los informes técnicos de las Administraciones Zonales. </a:t>
            </a:r>
          </a:p>
          <a:p>
            <a:pPr>
              <a:lnSpc>
                <a:spcPct val="107000"/>
              </a:lnSpc>
              <a:spcAft>
                <a:spcPts val="80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90476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p:cNvSpPr>
            <a:spLocks noGrp="1"/>
          </p:cNvSpPr>
          <p:nvPr>
            <p:ph type="title"/>
          </p:nvPr>
        </p:nvSpPr>
        <p:spPr>
          <a:xfrm>
            <a:off x="7174675" y="533975"/>
            <a:ext cx="3536596" cy="1697282"/>
          </a:xfrm>
        </p:spPr>
        <p:txBody>
          <a:bodyPr>
            <a:normAutofit/>
          </a:bodyPr>
          <a:lstStyle/>
          <a:p>
            <a:pPr algn="ctr"/>
            <a:r>
              <a:rPr lang="es-EC" b="1" dirty="0">
                <a:latin typeface="+mn-lt"/>
              </a:rPr>
              <a:t>Visualización</a:t>
            </a:r>
          </a:p>
        </p:txBody>
      </p:sp>
      <p:pic>
        <p:nvPicPr>
          <p:cNvPr id="12" name="Imagen 11">
            <a:extLst>
              <a:ext uri="{FF2B5EF4-FFF2-40B4-BE49-F238E27FC236}">
                <a16:creationId xmlns:a16="http://schemas.microsoft.com/office/drawing/2014/main" id="{4CA9D713-0A94-4525-939B-4667D68EBA6B}"/>
              </a:ext>
            </a:extLst>
          </p:cNvPr>
          <p:cNvPicPr>
            <a:picLocks noChangeAspect="1"/>
          </p:cNvPicPr>
          <p:nvPr/>
        </p:nvPicPr>
        <p:blipFill>
          <a:blip r:embed="rId2"/>
          <a:stretch>
            <a:fillRect/>
          </a:stretch>
        </p:blipFill>
        <p:spPr>
          <a:xfrm>
            <a:off x="413898" y="244311"/>
            <a:ext cx="5943905" cy="6369377"/>
          </a:xfrm>
          <a:prstGeom prst="rect">
            <a:avLst/>
          </a:prstGeom>
        </p:spPr>
      </p:pic>
      <p:pic>
        <p:nvPicPr>
          <p:cNvPr id="14" name="Imagen 13">
            <a:extLst>
              <a:ext uri="{FF2B5EF4-FFF2-40B4-BE49-F238E27FC236}">
                <a16:creationId xmlns:a16="http://schemas.microsoft.com/office/drawing/2014/main" id="{E0530818-7F8C-4EEB-B0A8-189EF4EBA6AE}"/>
              </a:ext>
            </a:extLst>
          </p:cNvPr>
          <p:cNvPicPr>
            <a:picLocks noChangeAspect="1"/>
          </p:cNvPicPr>
          <p:nvPr/>
        </p:nvPicPr>
        <p:blipFill>
          <a:blip r:embed="rId3"/>
          <a:stretch>
            <a:fillRect/>
          </a:stretch>
        </p:blipFill>
        <p:spPr>
          <a:xfrm>
            <a:off x="6013757" y="2137273"/>
            <a:ext cx="6026148" cy="3338111"/>
          </a:xfrm>
          <a:prstGeom prst="rect">
            <a:avLst/>
          </a:prstGeom>
        </p:spPr>
      </p:pic>
    </p:spTree>
    <p:extLst>
      <p:ext uri="{BB962C8B-B14F-4D97-AF65-F5344CB8AC3E}">
        <p14:creationId xmlns:p14="http://schemas.microsoft.com/office/powerpoint/2010/main" val="690471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p:cNvSpPr>
            <a:spLocks noGrp="1"/>
          </p:cNvSpPr>
          <p:nvPr>
            <p:ph type="title"/>
          </p:nvPr>
        </p:nvSpPr>
        <p:spPr>
          <a:xfrm>
            <a:off x="1777373" y="0"/>
            <a:ext cx="8637254" cy="1697282"/>
          </a:xfrm>
        </p:spPr>
        <p:txBody>
          <a:bodyPr>
            <a:normAutofit/>
          </a:bodyPr>
          <a:lstStyle/>
          <a:p>
            <a:pPr algn="ctr"/>
            <a:r>
              <a:rPr lang="es-EC" b="1" dirty="0">
                <a:latin typeface="+mn-lt"/>
              </a:rPr>
              <a:t>Creación de fichas de cada barrio</a:t>
            </a:r>
          </a:p>
        </p:txBody>
      </p:sp>
      <p:graphicFrame>
        <p:nvGraphicFramePr>
          <p:cNvPr id="2" name="Objeto 1">
            <a:extLst>
              <a:ext uri="{FF2B5EF4-FFF2-40B4-BE49-F238E27FC236}">
                <a16:creationId xmlns:a16="http://schemas.microsoft.com/office/drawing/2014/main" id="{59176162-680D-4264-8B13-BEB144B4BEB0}"/>
              </a:ext>
            </a:extLst>
          </p:cNvPr>
          <p:cNvGraphicFramePr>
            <a:graphicFrameLocks noChangeAspect="1"/>
          </p:cNvGraphicFramePr>
          <p:nvPr/>
        </p:nvGraphicFramePr>
        <p:xfrm>
          <a:off x="1961306" y="1137720"/>
          <a:ext cx="8269388" cy="5843570"/>
        </p:xfrm>
        <a:graphic>
          <a:graphicData uri="http://schemas.openxmlformats.org/presentationml/2006/ole">
            <mc:AlternateContent xmlns:mc="http://schemas.openxmlformats.org/markup-compatibility/2006">
              <mc:Choice xmlns:v="urn:schemas-microsoft-com:vml" Requires="v">
                <p:oleObj spid="_x0000_s1036" name="Acrobat Document" r:id="rId3" imgW="5346330" imgH="3778206" progId="AcroExch.Document.DC">
                  <p:embed/>
                </p:oleObj>
              </mc:Choice>
              <mc:Fallback>
                <p:oleObj name="Acrobat Document" r:id="rId3" imgW="5346330" imgH="3778206" progId="AcroExch.Document.DC">
                  <p:embed/>
                  <p:pic>
                    <p:nvPicPr>
                      <p:cNvPr id="2" name="Objeto 1">
                        <a:extLst>
                          <a:ext uri="{FF2B5EF4-FFF2-40B4-BE49-F238E27FC236}">
                            <a16:creationId xmlns:a16="http://schemas.microsoft.com/office/drawing/2014/main" id="{59176162-680D-4264-8B13-BEB144B4BEB0}"/>
                          </a:ext>
                        </a:extLst>
                      </p:cNvPr>
                      <p:cNvPicPr/>
                      <p:nvPr/>
                    </p:nvPicPr>
                    <p:blipFill>
                      <a:blip r:embed="rId4"/>
                      <a:stretch>
                        <a:fillRect/>
                      </a:stretch>
                    </p:blipFill>
                    <p:spPr>
                      <a:xfrm>
                        <a:off x="1961306" y="1137720"/>
                        <a:ext cx="8269388" cy="5843570"/>
                      </a:xfrm>
                      <a:prstGeom prst="rect">
                        <a:avLst/>
                      </a:prstGeom>
                    </p:spPr>
                  </p:pic>
                </p:oleObj>
              </mc:Fallback>
            </mc:AlternateContent>
          </a:graphicData>
        </a:graphic>
      </p:graphicFrame>
      <p:pic>
        <p:nvPicPr>
          <p:cNvPr id="3" name="Picture 3">
            <a:extLst>
              <a:ext uri="{FF2B5EF4-FFF2-40B4-BE49-F238E27FC236}">
                <a16:creationId xmlns:a16="http://schemas.microsoft.com/office/drawing/2014/main" id="{96C08FE8-BE12-45DB-AE9A-0FB0DCAA9F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4627" y="5945273"/>
            <a:ext cx="1622626" cy="912727"/>
          </a:xfrm>
          <a:prstGeom prst="rect">
            <a:avLst/>
          </a:prstGeom>
        </p:spPr>
      </p:pic>
    </p:spTree>
    <p:extLst>
      <p:ext uri="{BB962C8B-B14F-4D97-AF65-F5344CB8AC3E}">
        <p14:creationId xmlns:p14="http://schemas.microsoft.com/office/powerpoint/2010/main" val="2426916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p:cNvSpPr>
            <a:spLocks noGrp="1"/>
          </p:cNvSpPr>
          <p:nvPr>
            <p:ph type="title"/>
          </p:nvPr>
        </p:nvSpPr>
        <p:spPr>
          <a:xfrm>
            <a:off x="2447012" y="693004"/>
            <a:ext cx="8043863" cy="905436"/>
          </a:xfrm>
        </p:spPr>
        <p:txBody>
          <a:bodyPr>
            <a:noAutofit/>
          </a:bodyPr>
          <a:lstStyle/>
          <a:p>
            <a:pPr lvl="1" algn="ctr"/>
            <a:r>
              <a:rPr lang="es-EC" sz="3000" b="1" dirty="0">
                <a:latin typeface="Calibri "/>
              </a:rPr>
              <a:t>Aplicaciones con la información de la delimitación de barrios</a:t>
            </a:r>
            <a:endParaRPr lang="es-ES" sz="3000" b="1" dirty="0">
              <a:latin typeface="Calibri "/>
            </a:endParaRPr>
          </a:p>
        </p:txBody>
      </p:sp>
      <p:pic>
        <p:nvPicPr>
          <p:cNvPr id="3" name="Picture 3">
            <a:extLst>
              <a:ext uri="{FF2B5EF4-FFF2-40B4-BE49-F238E27FC236}">
                <a16:creationId xmlns:a16="http://schemas.microsoft.com/office/drawing/2014/main" id="{0ADE09D0-39AF-4B52-B701-08601D808F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0875" y="5945273"/>
            <a:ext cx="1622626" cy="912727"/>
          </a:xfrm>
          <a:prstGeom prst="rect">
            <a:avLst/>
          </a:prstGeom>
        </p:spPr>
      </p:pic>
      <p:pic>
        <p:nvPicPr>
          <p:cNvPr id="4" name="Imagen 3">
            <a:extLst>
              <a:ext uri="{FF2B5EF4-FFF2-40B4-BE49-F238E27FC236}">
                <a16:creationId xmlns:a16="http://schemas.microsoft.com/office/drawing/2014/main" id="{8FC70D17-251C-44CA-90B4-D5F8943AEA39}"/>
              </a:ext>
            </a:extLst>
          </p:cNvPr>
          <p:cNvPicPr>
            <a:picLocks noChangeAspect="1"/>
          </p:cNvPicPr>
          <p:nvPr/>
        </p:nvPicPr>
        <p:blipFill>
          <a:blip r:embed="rId3"/>
          <a:stretch>
            <a:fillRect/>
          </a:stretch>
        </p:blipFill>
        <p:spPr>
          <a:xfrm>
            <a:off x="611055" y="2228718"/>
            <a:ext cx="5112013" cy="3372023"/>
          </a:xfrm>
          <a:prstGeom prst="rect">
            <a:avLst/>
          </a:prstGeom>
        </p:spPr>
      </p:pic>
      <p:sp>
        <p:nvSpPr>
          <p:cNvPr id="5" name="Flecha derecha 11">
            <a:extLst>
              <a:ext uri="{FF2B5EF4-FFF2-40B4-BE49-F238E27FC236}">
                <a16:creationId xmlns:a16="http://schemas.microsoft.com/office/drawing/2014/main" id="{8DB56DA9-D93B-42EF-AA65-A083BE0C8A69}"/>
              </a:ext>
            </a:extLst>
          </p:cNvPr>
          <p:cNvSpPr>
            <a:spLocks noChangeArrowheads="1"/>
          </p:cNvSpPr>
          <p:nvPr/>
        </p:nvSpPr>
        <p:spPr bwMode="auto">
          <a:xfrm>
            <a:off x="5998993" y="3524895"/>
            <a:ext cx="939882" cy="575485"/>
          </a:xfrm>
          <a:prstGeom prst="rightArrow">
            <a:avLst>
              <a:gd name="adj1" fmla="val 50000"/>
              <a:gd name="adj2" fmla="val 50000"/>
            </a:avLst>
          </a:prstGeom>
          <a:solidFill>
            <a:srgbClr val="E21B23"/>
          </a:solidFill>
          <a:ln>
            <a:solidFill>
              <a:srgbClr val="FF0000"/>
            </a:solidFill>
            <a:headEnd/>
            <a:tailEnd/>
          </a:ln>
        </p:spPr>
        <p:style>
          <a:lnRef idx="1">
            <a:schemeClr val="accent2"/>
          </a:lnRef>
          <a:fillRef idx="2">
            <a:schemeClr val="accent2"/>
          </a:fillRef>
          <a:effectRef idx="1">
            <a:schemeClr val="accent2"/>
          </a:effectRef>
          <a:fontRef idx="minor">
            <a:schemeClr val="dk1"/>
          </a:fontRef>
        </p:style>
        <p:txBody>
          <a:bodyPr lIns="113312" tIns="56656" rIns="113312" bIns="56656" anchor="ctr"/>
          <a:lstStyle/>
          <a:p>
            <a:pPr algn="ctr">
              <a:defRPr/>
            </a:pPr>
            <a:endParaRPr lang="es-EC" dirty="0">
              <a:solidFill>
                <a:schemeClr val="lt1"/>
              </a:solidFill>
            </a:endParaRPr>
          </a:p>
        </p:txBody>
      </p:sp>
      <p:sp>
        <p:nvSpPr>
          <p:cNvPr id="9" name="CuadroTexto 8">
            <a:extLst>
              <a:ext uri="{FF2B5EF4-FFF2-40B4-BE49-F238E27FC236}">
                <a16:creationId xmlns:a16="http://schemas.microsoft.com/office/drawing/2014/main" id="{6A033C0A-D866-49A2-B4F0-B22F70CAA714}"/>
              </a:ext>
            </a:extLst>
          </p:cNvPr>
          <p:cNvSpPr txBox="1"/>
          <p:nvPr/>
        </p:nvSpPr>
        <p:spPr>
          <a:xfrm>
            <a:off x="6938875" y="2068135"/>
            <a:ext cx="4642070" cy="3693191"/>
          </a:xfrm>
          <a:prstGeom prst="rect">
            <a:avLst/>
          </a:prstGeom>
          <a:noFill/>
        </p:spPr>
        <p:txBody>
          <a:bodyPr wrap="square">
            <a:spAutoFit/>
          </a:bodyPr>
          <a:lstStyle/>
          <a:p>
            <a:pPr algn="just">
              <a:lnSpc>
                <a:spcPct val="107000"/>
              </a:lnSpc>
              <a:spcAft>
                <a:spcPts val="800"/>
              </a:spcAft>
            </a:pPr>
            <a:r>
              <a:rPr lang="es-EC" sz="1800" dirty="0">
                <a:effectLst/>
                <a:latin typeface="Calibri" panose="020F0502020204030204" pitchFamily="34" charset="0"/>
                <a:ea typeface="Calibri" panose="020F0502020204030204" pitchFamily="34" charset="0"/>
                <a:cs typeface="Calibri" panose="020F0502020204030204" pitchFamily="34" charset="0"/>
              </a:rPr>
              <a:t>Insumo para diversas aplicaciones en el ámbito de la toma de decisiones, como es el caso del </a:t>
            </a:r>
            <a:r>
              <a:rPr lang="es-EC" sz="1800" b="1" dirty="0">
                <a:effectLst/>
                <a:latin typeface="Calibri" panose="020F0502020204030204" pitchFamily="34" charset="0"/>
                <a:ea typeface="Calibri" panose="020F0502020204030204" pitchFamily="34" charset="0"/>
                <a:cs typeface="Calibri" panose="020F0502020204030204" pitchFamily="34" charset="0"/>
              </a:rPr>
              <a:t>“SISTEMA EXPLORATORIO DE ANÁLISIS ESPACIAL DEL DISTRITO METROPOLITANO DE QUITO (SEAE-DMQ), </a:t>
            </a:r>
            <a:r>
              <a:rPr lang="es-EC" sz="1800" dirty="0">
                <a:effectLst/>
                <a:latin typeface="Calibri" panose="020F0502020204030204" pitchFamily="34" charset="0"/>
                <a:ea typeface="Calibri" panose="020F0502020204030204" pitchFamily="34" charset="0"/>
                <a:cs typeface="Calibri" panose="020F0502020204030204" pitchFamily="34" charset="0"/>
              </a:rPr>
              <a:t>que permite manejar gran cantidad de datos y así mejorar la calidad de los mismos, fortaleciendo la gestión diaria y procesos de toma de decisión en la municipalidad.</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C" sz="1800" dirty="0">
                <a:effectLst/>
                <a:latin typeface="Calibri" panose="020F0502020204030204" pitchFamily="34" charset="0"/>
                <a:ea typeface="Calibri" panose="020F0502020204030204" pitchFamily="34" charset="0"/>
              </a:rPr>
              <a:t>Este sistema ha sido desarrollado por los investigadores Dr. Hugo Yépez y Dr. José Marrero de la Alcaldía Metropolitana. </a:t>
            </a:r>
            <a:endParaRPr lang="es-MX" dirty="0"/>
          </a:p>
        </p:txBody>
      </p:sp>
      <p:sp>
        <p:nvSpPr>
          <p:cNvPr id="8" name="Elipse 7">
            <a:extLst>
              <a:ext uri="{FF2B5EF4-FFF2-40B4-BE49-F238E27FC236}">
                <a16:creationId xmlns:a16="http://schemas.microsoft.com/office/drawing/2014/main" id="{78ADA75A-328F-43CF-9844-C246B3F25CC3}"/>
              </a:ext>
            </a:extLst>
          </p:cNvPr>
          <p:cNvSpPr/>
          <p:nvPr/>
        </p:nvSpPr>
        <p:spPr>
          <a:xfrm>
            <a:off x="3586162" y="3565632"/>
            <a:ext cx="557213" cy="27558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
        <p:nvSpPr>
          <p:cNvPr id="10" name="Elipse 9">
            <a:extLst>
              <a:ext uri="{FF2B5EF4-FFF2-40B4-BE49-F238E27FC236}">
                <a16:creationId xmlns:a16="http://schemas.microsoft.com/office/drawing/2014/main" id="{B5B4CF62-C4E1-40FF-85EC-622B885A50F2}"/>
              </a:ext>
            </a:extLst>
          </p:cNvPr>
          <p:cNvSpPr/>
          <p:nvPr/>
        </p:nvSpPr>
        <p:spPr>
          <a:xfrm>
            <a:off x="966787" y="4803882"/>
            <a:ext cx="557213" cy="27558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cxnSp>
        <p:nvCxnSpPr>
          <p:cNvPr id="13" name="Conector recto 12">
            <a:extLst>
              <a:ext uri="{FF2B5EF4-FFF2-40B4-BE49-F238E27FC236}">
                <a16:creationId xmlns:a16="http://schemas.microsoft.com/office/drawing/2014/main" id="{BC48CC7B-64EC-4268-B252-BF0A349200F5}"/>
              </a:ext>
            </a:extLst>
          </p:cNvPr>
          <p:cNvCxnSpPr>
            <a:cxnSpLocks/>
          </p:cNvCxnSpPr>
          <p:nvPr/>
        </p:nvCxnSpPr>
        <p:spPr>
          <a:xfrm>
            <a:off x="1022926" y="6360546"/>
            <a:ext cx="9434867" cy="0"/>
          </a:xfrm>
          <a:prstGeom prst="line">
            <a:avLst/>
          </a:prstGeom>
          <a:ln>
            <a:solidFill>
              <a:srgbClr val="E21B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060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673890" y="163584"/>
            <a:ext cx="6005988" cy="1312732"/>
          </a:xfrm>
          <a:prstGeom prst="rect">
            <a:avLst/>
          </a:prstGeom>
        </p:spPr>
        <p:txBody>
          <a:bodyPr vert="horz" lIns="91440" tIns="45720" rIns="91440" bIns="45720" rtlCol="0" anchor="ctr">
            <a:normAutofit/>
          </a:bodyPr>
          <a:lstStyle>
            <a:lvl1pPr algn="ctr">
              <a:lnSpc>
                <a:spcPct val="90000"/>
              </a:lnSpc>
              <a:spcBef>
                <a:spcPct val="0"/>
              </a:spcBef>
              <a:buNone/>
              <a:defRPr sz="4400" b="1">
                <a:latin typeface="Baskerville Old Face" panose="02020602080505020303" pitchFamily="18" charset="0"/>
                <a:ea typeface="+mj-ea"/>
                <a:cs typeface="+mj-cs"/>
              </a:defRPr>
            </a:lvl1pPr>
          </a:lstStyle>
          <a:p>
            <a:r>
              <a:rPr lang="es-EC" sz="2500" dirty="0">
                <a:latin typeface="+mn-lt"/>
              </a:rPr>
              <a:t>Ejemplos de las aplicaciones</a:t>
            </a:r>
            <a:endParaRPr lang="es-ES_tradnl" sz="2500" dirty="0">
              <a:latin typeface="+mn-lt"/>
            </a:endParaRPr>
          </a:p>
        </p:txBody>
      </p:sp>
      <p:sp>
        <p:nvSpPr>
          <p:cNvPr id="36" name="Rectángulo 35"/>
          <p:cNvSpPr/>
          <p:nvPr/>
        </p:nvSpPr>
        <p:spPr>
          <a:xfrm>
            <a:off x="2707209" y="1272158"/>
            <a:ext cx="2117887" cy="369460"/>
          </a:xfrm>
          <a:prstGeom prst="rect">
            <a:avLst/>
          </a:prstGeom>
          <a:solidFill>
            <a:schemeClr val="bg2"/>
          </a:solidFill>
        </p:spPr>
        <p:txBody>
          <a:bodyPr wrap="none">
            <a:spAutoFit/>
          </a:bodyPr>
          <a:lstStyle/>
          <a:p>
            <a:r>
              <a:rPr lang="es-EC" sz="1801" b="1" dirty="0">
                <a:solidFill>
                  <a:srgbClr val="002060"/>
                </a:solidFill>
              </a:rPr>
              <a:t>Futuras aplicaciones</a:t>
            </a:r>
            <a:endParaRPr lang="es-EC" sz="1801"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53" y="1476316"/>
            <a:ext cx="2109303" cy="2135106"/>
          </a:xfrm>
          <a:prstGeom prst="rect">
            <a:avLst/>
          </a:prstGeom>
        </p:spPr>
      </p:pic>
      <p:sp>
        <p:nvSpPr>
          <p:cNvPr id="53" name="Rectángulo 52"/>
          <p:cNvSpPr/>
          <p:nvPr/>
        </p:nvSpPr>
        <p:spPr>
          <a:xfrm>
            <a:off x="2760506" y="1973558"/>
            <a:ext cx="3962944" cy="646587"/>
          </a:xfrm>
          <a:prstGeom prst="rect">
            <a:avLst/>
          </a:prstGeom>
        </p:spPr>
        <p:txBody>
          <a:bodyPr wrap="none">
            <a:spAutoFit/>
          </a:bodyPr>
          <a:lstStyle/>
          <a:p>
            <a:pPr marL="457200" indent="-457200">
              <a:buAutoNum type="arabicPeriod"/>
            </a:pPr>
            <a:r>
              <a:rPr lang="es-EC" sz="1801" b="1" dirty="0">
                <a:solidFill>
                  <a:schemeClr val="accent6">
                    <a:lumMod val="75000"/>
                  </a:schemeClr>
                </a:solidFill>
              </a:rPr>
              <a:t>Mapear necesidades de los barrios</a:t>
            </a:r>
          </a:p>
          <a:p>
            <a:endParaRPr lang="es-EC" sz="1801" dirty="0">
              <a:solidFill>
                <a:schemeClr val="accent6">
                  <a:lumMod val="75000"/>
                </a:schemeClr>
              </a:solidFill>
            </a:endParaRPr>
          </a:p>
        </p:txBody>
      </p:sp>
      <p:graphicFrame>
        <p:nvGraphicFramePr>
          <p:cNvPr id="20" name="Diagrama 19"/>
          <p:cNvGraphicFramePr/>
          <p:nvPr/>
        </p:nvGraphicFramePr>
        <p:xfrm>
          <a:off x="7212108" y="4158509"/>
          <a:ext cx="4046959" cy="26994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Rectángulo 20"/>
          <p:cNvSpPr/>
          <p:nvPr/>
        </p:nvSpPr>
        <p:spPr>
          <a:xfrm>
            <a:off x="2772489" y="4456059"/>
            <a:ext cx="2328779" cy="369460"/>
          </a:xfrm>
          <a:prstGeom prst="rect">
            <a:avLst/>
          </a:prstGeom>
        </p:spPr>
        <p:txBody>
          <a:bodyPr wrap="none">
            <a:spAutoFit/>
          </a:bodyPr>
          <a:lstStyle/>
          <a:p>
            <a:r>
              <a:rPr lang="es-EC" sz="1801" b="1" dirty="0">
                <a:solidFill>
                  <a:schemeClr val="accent6">
                    <a:lumMod val="75000"/>
                  </a:schemeClr>
                </a:solidFill>
              </a:rPr>
              <a:t>2.  Toma de decisiones</a:t>
            </a:r>
            <a:endParaRPr lang="es-EC" sz="1801" dirty="0">
              <a:solidFill>
                <a:schemeClr val="accent6">
                  <a:lumMod val="75000"/>
                </a:schemeClr>
              </a:solidFill>
            </a:endParaRPr>
          </a:p>
        </p:txBody>
      </p:sp>
      <p:sp>
        <p:nvSpPr>
          <p:cNvPr id="23" name="Rectángulo 22"/>
          <p:cNvSpPr/>
          <p:nvPr/>
        </p:nvSpPr>
        <p:spPr>
          <a:xfrm>
            <a:off x="8120347" y="1896433"/>
            <a:ext cx="1859805" cy="369460"/>
          </a:xfrm>
          <a:prstGeom prst="rect">
            <a:avLst/>
          </a:prstGeom>
        </p:spPr>
        <p:txBody>
          <a:bodyPr wrap="none">
            <a:spAutoFit/>
          </a:bodyPr>
          <a:lstStyle/>
          <a:p>
            <a:r>
              <a:rPr lang="es-EC" sz="1801" b="1" dirty="0">
                <a:solidFill>
                  <a:schemeClr val="accent6">
                    <a:lumMod val="75000"/>
                  </a:schemeClr>
                </a:solidFill>
              </a:rPr>
              <a:t>3. Política pública</a:t>
            </a:r>
            <a:endParaRPr lang="es-EC" sz="1801" dirty="0">
              <a:solidFill>
                <a:schemeClr val="accent6">
                  <a:lumMod val="75000"/>
                </a:schemeClr>
              </a:solidFill>
            </a:endParaRPr>
          </a:p>
        </p:txBody>
      </p:sp>
      <p:graphicFrame>
        <p:nvGraphicFramePr>
          <p:cNvPr id="24" name="Diagrama 23"/>
          <p:cNvGraphicFramePr/>
          <p:nvPr/>
        </p:nvGraphicFramePr>
        <p:xfrm>
          <a:off x="7356150" y="2308509"/>
          <a:ext cx="4046959" cy="152080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Imagen 2">
            <a:extLst>
              <a:ext uri="{FF2B5EF4-FFF2-40B4-BE49-F238E27FC236}">
                <a16:creationId xmlns:a16="http://schemas.microsoft.com/office/drawing/2014/main" id="{C4CC5CC9-9CAB-472E-9569-FD5A20828F45}"/>
              </a:ext>
            </a:extLst>
          </p:cNvPr>
          <p:cNvPicPr>
            <a:picLocks noChangeAspect="1"/>
          </p:cNvPicPr>
          <p:nvPr/>
        </p:nvPicPr>
        <p:blipFill>
          <a:blip r:embed="rId14"/>
          <a:stretch>
            <a:fillRect/>
          </a:stretch>
        </p:blipFill>
        <p:spPr>
          <a:xfrm>
            <a:off x="5134856" y="2699491"/>
            <a:ext cx="2221294" cy="1770673"/>
          </a:xfrm>
          <a:prstGeom prst="rect">
            <a:avLst/>
          </a:prstGeom>
        </p:spPr>
      </p:pic>
      <p:pic>
        <p:nvPicPr>
          <p:cNvPr id="17" name="Picture 7" descr="Aplicación móvil">
            <a:extLst>
              <a:ext uri="{FF2B5EF4-FFF2-40B4-BE49-F238E27FC236}">
                <a16:creationId xmlns:a16="http://schemas.microsoft.com/office/drawing/2014/main" id="{A8FF3689-5D50-4F93-93C2-1E21D2D2A1C8}"/>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t="11737" r="56730" b="27002"/>
          <a:stretch/>
        </p:blipFill>
        <p:spPr>
          <a:xfrm>
            <a:off x="2975769" y="2487816"/>
            <a:ext cx="2878834" cy="1389826"/>
          </a:xfrm>
          <a:prstGeom prst="rect">
            <a:avLst/>
          </a:prstGeom>
          <a:effectLst>
            <a:outerShdw blurRad="190500" dist="63500" dir="2700000">
              <a:srgbClr val="000000">
                <a:alpha val="50000"/>
              </a:srgbClr>
            </a:outerShdw>
          </a:effectLst>
        </p:spPr>
      </p:pic>
      <p:grpSp>
        <p:nvGrpSpPr>
          <p:cNvPr id="22" name="Group 10">
            <a:extLst>
              <a:ext uri="{FF2B5EF4-FFF2-40B4-BE49-F238E27FC236}">
                <a16:creationId xmlns:a16="http://schemas.microsoft.com/office/drawing/2014/main" id="{0F629CB3-E93D-4692-B251-6AC7409295FB}"/>
              </a:ext>
            </a:extLst>
          </p:cNvPr>
          <p:cNvGrpSpPr/>
          <p:nvPr/>
        </p:nvGrpSpPr>
        <p:grpSpPr>
          <a:xfrm>
            <a:off x="5457408" y="5136055"/>
            <a:ext cx="1576190" cy="1364353"/>
            <a:chOff x="3487778" y="4410069"/>
            <a:chExt cx="2101586" cy="1819137"/>
          </a:xfrm>
        </p:grpSpPr>
        <p:pic>
          <p:nvPicPr>
            <p:cNvPr id="25" name="Picture 5">
              <a:extLst>
                <a:ext uri="{FF2B5EF4-FFF2-40B4-BE49-F238E27FC236}">
                  <a16:creationId xmlns:a16="http://schemas.microsoft.com/office/drawing/2014/main" id="{1DACFB34-AA34-4BA0-9873-278ADFA9ED00}"/>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487778" y="4410069"/>
              <a:ext cx="844028" cy="1819137"/>
            </a:xfrm>
            <a:prstGeom prst="rect">
              <a:avLst/>
            </a:prstGeom>
            <a:noFill/>
            <a:ln>
              <a:noFill/>
            </a:ln>
            <a:effectLst>
              <a:outerShdw blurRad="190500" dist="63500" dir="2700000">
                <a:srgbClr val="000000">
                  <a:alpha val="50000"/>
                </a:srgbClr>
              </a:outerShdw>
            </a:effectLst>
          </p:spPr>
        </p:pic>
        <p:sp>
          <p:nvSpPr>
            <p:cNvPr id="26" name="TextBox 20">
              <a:extLst>
                <a:ext uri="{FF2B5EF4-FFF2-40B4-BE49-F238E27FC236}">
                  <a16:creationId xmlns:a16="http://schemas.microsoft.com/office/drawing/2014/main" id="{830050F5-BAAB-4D73-80D6-4C7F8938D208}"/>
                </a:ext>
              </a:extLst>
            </p:cNvPr>
            <p:cNvSpPr txBox="1"/>
            <p:nvPr/>
          </p:nvSpPr>
          <p:spPr bwMode="auto">
            <a:xfrm>
              <a:off x="4530083" y="5530893"/>
              <a:ext cx="1059281" cy="376455"/>
            </a:xfrm>
            <a:prstGeom prst="rect">
              <a:avLst/>
            </a:prstGeom>
            <a:noFill/>
          </p:spPr>
          <p:txBody>
            <a:bodyPr wrap="none" lIns="0" tIns="38100" rIns="0" bIns="0" anchor="t">
              <a:noAutofit/>
            </a:bodyPr>
            <a:lstStyle>
              <a:defPPr>
                <a:defRPr lang="en-US"/>
              </a:defPPr>
              <a:lvl1pPr algn="r">
                <a:buClr>
                  <a:srgbClr val="9DCFFE"/>
                </a:buClr>
                <a:defRPr sz="1100" b="1" kern="0">
                  <a:solidFill>
                    <a:srgbClr val="AAD04B"/>
                  </a:solidFill>
                  <a:ea typeface="ＭＳ Ｐゴシック"/>
                  <a:cs typeface="ＭＳ Ｐゴシック"/>
                </a:defRPr>
              </a:lvl1pPr>
            </a:lstStyle>
            <a:p>
              <a:pPr algn="l" defTabSz="342900"/>
              <a:endParaRPr lang="en-US" sz="825" dirty="0">
                <a:solidFill>
                  <a:schemeClr val="tx1"/>
                </a:solidFill>
                <a:latin typeface="Arial"/>
              </a:endParaRPr>
            </a:p>
          </p:txBody>
        </p:sp>
        <p:sp>
          <p:nvSpPr>
            <p:cNvPr id="27" name="TextBox 21">
              <a:extLst>
                <a:ext uri="{FF2B5EF4-FFF2-40B4-BE49-F238E27FC236}">
                  <a16:creationId xmlns:a16="http://schemas.microsoft.com/office/drawing/2014/main" id="{DD1A4BFF-7228-47EA-A53C-EEFBED895721}"/>
                </a:ext>
              </a:extLst>
            </p:cNvPr>
            <p:cNvSpPr txBox="1"/>
            <p:nvPr/>
          </p:nvSpPr>
          <p:spPr bwMode="auto">
            <a:xfrm>
              <a:off x="4545172" y="5060358"/>
              <a:ext cx="1044192" cy="518560"/>
            </a:xfrm>
            <a:prstGeom prst="rect">
              <a:avLst/>
            </a:prstGeom>
            <a:noFill/>
          </p:spPr>
          <p:txBody>
            <a:bodyPr wrap="square" lIns="0" tIns="0" rIns="0" bIns="47625" anchor="b">
              <a:noAutofit/>
            </a:bodyPr>
            <a:lstStyle>
              <a:defPPr>
                <a:defRPr lang="en-US"/>
              </a:defPPr>
              <a:lvl1pPr marR="0" lvl="0" indent="0" defTabSz="914400" fontAlgn="auto">
                <a:lnSpc>
                  <a:spcPct val="100000"/>
                </a:lnSpc>
                <a:spcBef>
                  <a:spcPts val="0"/>
                </a:spcBef>
                <a:spcAft>
                  <a:spcPts val="0"/>
                </a:spcAft>
                <a:buClrTx/>
                <a:buSzTx/>
                <a:buFontTx/>
                <a:buNone/>
                <a:tabLst/>
                <a:defRPr kumimoji="0" sz="1400" b="1" i="0" u="none" strike="noStrike" kern="0" cap="none" spc="0" normalizeH="0" baseline="0">
                  <a:ln>
                    <a:noFill/>
                  </a:ln>
                  <a:effectLst/>
                  <a:uLnTx/>
                  <a:uFillTx/>
                </a:defRPr>
              </a:lvl1pPr>
            </a:lstStyle>
            <a:p>
              <a:pPr defTabSz="685800"/>
              <a:r>
                <a:rPr lang="en-US" sz="1050" dirty="0">
                  <a:latin typeface="Arial"/>
                  <a:ea typeface="ＭＳ Ｐゴシック"/>
                </a:rPr>
                <a:t>Barrios </a:t>
              </a:r>
              <a:r>
                <a:rPr lang="en-US" sz="1050" dirty="0" err="1">
                  <a:latin typeface="Arial"/>
                  <a:ea typeface="ＭＳ Ｐゴシック"/>
                </a:rPr>
                <a:t>priorizados</a:t>
              </a:r>
              <a:endParaRPr lang="en-US" sz="1050" dirty="0">
                <a:latin typeface="Arial"/>
                <a:ea typeface="ＭＳ Ｐゴシック"/>
              </a:endParaRPr>
            </a:p>
          </p:txBody>
        </p:sp>
      </p:grpSp>
      <p:grpSp>
        <p:nvGrpSpPr>
          <p:cNvPr id="28" name="Group 4">
            <a:extLst>
              <a:ext uri="{FF2B5EF4-FFF2-40B4-BE49-F238E27FC236}">
                <a16:creationId xmlns:a16="http://schemas.microsoft.com/office/drawing/2014/main" id="{C6E38001-293A-4BEB-87B9-A28F713015E4}"/>
              </a:ext>
            </a:extLst>
          </p:cNvPr>
          <p:cNvGrpSpPr/>
          <p:nvPr/>
        </p:nvGrpSpPr>
        <p:grpSpPr>
          <a:xfrm>
            <a:off x="2891476" y="4793060"/>
            <a:ext cx="2172271" cy="1661424"/>
            <a:chOff x="6129752" y="1819012"/>
            <a:chExt cx="2896360" cy="2215232"/>
          </a:xfrm>
        </p:grpSpPr>
        <p:pic>
          <p:nvPicPr>
            <p:cNvPr id="29" name="Picture 28" descr="2891_2_Crime_distribution_in_Kuala_Lumpur.jpg">
              <a:extLst>
                <a:ext uri="{FF2B5EF4-FFF2-40B4-BE49-F238E27FC236}">
                  <a16:creationId xmlns:a16="http://schemas.microsoft.com/office/drawing/2014/main" id="{10075742-B241-46EA-A183-B2CA1D06B2C0}"/>
                </a:ext>
              </a:extLst>
            </p:cNvPr>
            <p:cNvPicPr>
              <a:picLocks noChangeAspect="1"/>
            </p:cNvPicPr>
            <p:nvPr/>
          </p:nvPicPr>
          <p:blipFill rotWithShape="1">
            <a:blip r:embed="rId17">
              <a:extLst>
                <a:ext uri="{28A0092B-C50C-407E-A947-70E740481C1C}">
                  <a14:useLocalDpi xmlns:a14="http://schemas.microsoft.com/office/drawing/2010/main"/>
                </a:ext>
              </a:extLst>
            </a:blip>
            <a:srcRect l="39829" t="12019" b="4352"/>
            <a:stretch/>
          </p:blipFill>
          <p:spPr>
            <a:xfrm>
              <a:off x="6129752" y="2408068"/>
              <a:ext cx="2361262" cy="1578748"/>
            </a:xfrm>
            <a:prstGeom prst="rect">
              <a:avLst/>
            </a:prstGeom>
            <a:effectLst>
              <a:outerShdw blurRad="190500" dist="63500" dir="2700000">
                <a:srgbClr val="000000">
                  <a:alpha val="50000"/>
                </a:srgbClr>
              </a:outerShdw>
            </a:effectLst>
          </p:spPr>
        </p:pic>
        <p:sp>
          <p:nvSpPr>
            <p:cNvPr id="30" name="TextBox 29">
              <a:extLst>
                <a:ext uri="{FF2B5EF4-FFF2-40B4-BE49-F238E27FC236}">
                  <a16:creationId xmlns:a16="http://schemas.microsoft.com/office/drawing/2014/main" id="{4388DA43-070F-4600-93A1-22406E1081EB}"/>
                </a:ext>
              </a:extLst>
            </p:cNvPr>
            <p:cNvSpPr txBox="1"/>
            <p:nvPr/>
          </p:nvSpPr>
          <p:spPr bwMode="auto">
            <a:xfrm>
              <a:off x="6213709" y="1819012"/>
              <a:ext cx="2812403" cy="298813"/>
            </a:xfrm>
            <a:prstGeom prst="rect">
              <a:avLst/>
            </a:prstGeom>
            <a:noFill/>
          </p:spPr>
          <p:txBody>
            <a:bodyPr wrap="square" lIns="0" tIns="0" rIns="0" bIns="47625" anchor="b">
              <a:noAutofit/>
            </a:bodyPr>
            <a:lstStyle>
              <a:defPPr>
                <a:defRPr lang="en-US"/>
              </a:defPPr>
              <a:lvl1pPr marR="0" lvl="0" indent="0" defTabSz="914400" fontAlgn="auto">
                <a:lnSpc>
                  <a:spcPct val="100000"/>
                </a:lnSpc>
                <a:spcBef>
                  <a:spcPts val="0"/>
                </a:spcBef>
                <a:spcAft>
                  <a:spcPts val="0"/>
                </a:spcAft>
                <a:buClrTx/>
                <a:buSzTx/>
                <a:buFontTx/>
                <a:buNone/>
                <a:tabLst/>
                <a:defRPr kumimoji="0" sz="1400" b="1" i="0" u="none" strike="noStrike" kern="0" cap="none" spc="0" normalizeH="0" baseline="0">
                  <a:ln>
                    <a:noFill/>
                  </a:ln>
                  <a:effectLst/>
                  <a:uLnTx/>
                  <a:uFillTx/>
                </a:defRPr>
              </a:lvl1pPr>
            </a:lstStyle>
            <a:p>
              <a:pPr lvl="1" algn="r" defTabSz="685800"/>
              <a:r>
                <a:rPr lang="en-US" sz="1200" dirty="0">
                  <a:latin typeface="Arial"/>
                  <a:ea typeface="ＭＳ Ｐゴシック"/>
                </a:rPr>
                <a:t>Zonas de </a:t>
              </a:r>
              <a:r>
                <a:rPr lang="en-US" sz="1200" dirty="0" err="1">
                  <a:latin typeface="Arial"/>
                  <a:ea typeface="ＭＳ Ｐゴシック"/>
                </a:rPr>
                <a:t>intervención</a:t>
              </a:r>
              <a:endParaRPr lang="en-US" sz="1200" dirty="0">
                <a:latin typeface="Arial"/>
                <a:ea typeface="ＭＳ Ｐゴシック"/>
              </a:endParaRPr>
            </a:p>
          </p:txBody>
        </p:sp>
        <p:sp>
          <p:nvSpPr>
            <p:cNvPr id="31" name="TextBox 30">
              <a:extLst>
                <a:ext uri="{FF2B5EF4-FFF2-40B4-BE49-F238E27FC236}">
                  <a16:creationId xmlns:a16="http://schemas.microsoft.com/office/drawing/2014/main" id="{F251737B-44ED-4BEE-B9D4-7C923AB02D00}"/>
                </a:ext>
              </a:extLst>
            </p:cNvPr>
            <p:cNvSpPr txBox="1"/>
            <p:nvPr/>
          </p:nvSpPr>
          <p:spPr bwMode="auto">
            <a:xfrm>
              <a:off x="6495105" y="3692461"/>
              <a:ext cx="1936116" cy="341783"/>
            </a:xfrm>
            <a:prstGeom prst="rect">
              <a:avLst/>
            </a:prstGeom>
            <a:noFill/>
          </p:spPr>
          <p:txBody>
            <a:bodyPr wrap="none" lIns="0" tIns="38100" rIns="0" bIns="0" anchor="t">
              <a:noAutofit/>
            </a:bodyPr>
            <a:lstStyle>
              <a:defPPr>
                <a:defRPr lang="en-US"/>
              </a:defPPr>
              <a:lvl1pPr>
                <a:buClr>
                  <a:srgbClr val="9DCFFE"/>
                </a:buClr>
                <a:defRPr sz="1100" b="1" kern="0">
                  <a:solidFill>
                    <a:srgbClr val="AAD04B"/>
                  </a:solidFill>
                  <a:ea typeface="ＭＳ Ｐゴシック"/>
                  <a:cs typeface="ＭＳ Ｐゴシック"/>
                </a:defRPr>
              </a:lvl1pPr>
            </a:lstStyle>
            <a:p>
              <a:pPr algn="r" defTabSz="342900"/>
              <a:endParaRPr lang="en-US" sz="825" dirty="0">
                <a:solidFill>
                  <a:schemeClr val="tx1"/>
                </a:solidFill>
                <a:latin typeface="Arial"/>
              </a:endParaRPr>
            </a:p>
          </p:txBody>
        </p:sp>
      </p:grpSp>
    </p:spTree>
    <p:extLst>
      <p:ext uri="{BB962C8B-B14F-4D97-AF65-F5344CB8AC3E}">
        <p14:creationId xmlns:p14="http://schemas.microsoft.com/office/powerpoint/2010/main" val="3201960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p:cNvSpPr>
            <a:spLocks noGrp="1"/>
          </p:cNvSpPr>
          <p:nvPr>
            <p:ph type="title"/>
          </p:nvPr>
        </p:nvSpPr>
        <p:spPr>
          <a:xfrm>
            <a:off x="610426" y="372564"/>
            <a:ext cx="10433155" cy="905436"/>
          </a:xfrm>
        </p:spPr>
        <p:txBody>
          <a:bodyPr>
            <a:normAutofit fontScale="90000"/>
          </a:bodyPr>
          <a:lstStyle/>
          <a:p>
            <a:pPr algn="ctr"/>
            <a:r>
              <a:rPr lang="es-EC" b="1" dirty="0">
                <a:latin typeface="+mn-lt"/>
              </a:rPr>
              <a:t>Conclusiones </a:t>
            </a:r>
            <a:br>
              <a:rPr lang="es-EC" b="1" dirty="0">
                <a:latin typeface="+mn-lt"/>
              </a:rPr>
            </a:br>
            <a:endParaRPr lang="es-EC" b="1" dirty="0">
              <a:latin typeface="+mn-lt"/>
            </a:endParaRPr>
          </a:p>
        </p:txBody>
      </p:sp>
      <p:pic>
        <p:nvPicPr>
          <p:cNvPr id="10" name="Picture 3">
            <a:extLst>
              <a:ext uri="{FF2B5EF4-FFF2-40B4-BE49-F238E27FC236}">
                <a16:creationId xmlns:a16="http://schemas.microsoft.com/office/drawing/2014/main" id="{10F69666-ABE1-443F-B256-F2BEEF9696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7793" y="5861190"/>
            <a:ext cx="1622626" cy="912727"/>
          </a:xfrm>
          <a:prstGeom prst="rect">
            <a:avLst/>
          </a:prstGeom>
        </p:spPr>
      </p:pic>
      <p:sp>
        <p:nvSpPr>
          <p:cNvPr id="17" name="CuadroTexto 16">
            <a:extLst>
              <a:ext uri="{FF2B5EF4-FFF2-40B4-BE49-F238E27FC236}">
                <a16:creationId xmlns:a16="http://schemas.microsoft.com/office/drawing/2014/main" id="{40496BFE-EB8D-4F92-8630-27AB2FA1859A}"/>
              </a:ext>
            </a:extLst>
          </p:cNvPr>
          <p:cNvSpPr txBox="1"/>
          <p:nvPr/>
        </p:nvSpPr>
        <p:spPr>
          <a:xfrm>
            <a:off x="510619" y="1397065"/>
            <a:ext cx="10758487" cy="4190571"/>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s-EC" sz="2500" dirty="0">
                <a:effectLst/>
                <a:latin typeface="Calibri" panose="020F0502020204030204" pitchFamily="34" charset="0"/>
                <a:ea typeface="Calibri" panose="020F0502020204030204" pitchFamily="34" charset="0"/>
                <a:cs typeface="Calibri" panose="020F0502020204030204" pitchFamily="34" charset="0"/>
              </a:rPr>
              <a:t>Se delimitaron 1307 polígonos en el Distrito Metropolitano de Quito, de los cuales se identificaron </a:t>
            </a:r>
            <a:r>
              <a:rPr lang="es-EC" sz="2500" b="1" dirty="0">
                <a:effectLst/>
                <a:latin typeface="Calibri" panose="020F0502020204030204" pitchFamily="34" charset="0"/>
                <a:ea typeface="Calibri" panose="020F0502020204030204" pitchFamily="34" charset="0"/>
                <a:cs typeface="Calibri" panose="020F0502020204030204" pitchFamily="34" charset="0"/>
              </a:rPr>
              <a:t>1275</a:t>
            </a:r>
            <a:r>
              <a:rPr lang="es-EC" sz="2500" dirty="0">
                <a:effectLst/>
                <a:latin typeface="Calibri" panose="020F0502020204030204" pitchFamily="34" charset="0"/>
                <a:ea typeface="Calibri" panose="020F0502020204030204" pitchFamily="34" charset="0"/>
                <a:cs typeface="Calibri" panose="020F0502020204030204" pitchFamily="34" charset="0"/>
              </a:rPr>
              <a:t> barrios, </a:t>
            </a:r>
            <a:r>
              <a:rPr lang="es-EC" sz="2500" dirty="0">
                <a:latin typeface="Calibri" panose="020F0502020204030204" pitchFamily="34" charset="0"/>
                <a:ea typeface="Calibri" panose="020F0502020204030204" pitchFamily="34" charset="0"/>
                <a:cs typeface="Calibri" panose="020F0502020204030204" pitchFamily="34" charset="0"/>
              </a:rPr>
              <a:t>32</a:t>
            </a:r>
            <a:r>
              <a:rPr lang="es-EC" sz="2500" dirty="0">
                <a:effectLst/>
                <a:latin typeface="Calibri" panose="020F0502020204030204" pitchFamily="34" charset="0"/>
                <a:ea typeface="Calibri" panose="020F0502020204030204" pitchFamily="34" charset="0"/>
                <a:cs typeface="Calibri" panose="020F0502020204030204" pitchFamily="34" charset="0"/>
              </a:rPr>
              <a:t> polígonos entre áreas de protección, comunas, parques, mercados entre otros equipamientos.</a:t>
            </a:r>
            <a:endParaRPr lang="es-MX" sz="25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C" sz="2500" dirty="0">
                <a:effectLst/>
                <a:latin typeface="Calibri" panose="020F0502020204030204" pitchFamily="34" charset="0"/>
                <a:ea typeface="Calibri" panose="020F0502020204030204" pitchFamily="34" charset="0"/>
                <a:cs typeface="Calibri" panose="020F0502020204030204" pitchFamily="34" charset="0"/>
              </a:rPr>
              <a:t>El proceso de delimitación cuenta con </a:t>
            </a:r>
            <a:r>
              <a:rPr lang="es-EC" sz="2500" b="1" dirty="0">
                <a:effectLst/>
                <a:latin typeface="Calibri" panose="020F0502020204030204" pitchFamily="34" charset="0"/>
                <a:ea typeface="Calibri" panose="020F0502020204030204" pitchFamily="34" charset="0"/>
                <a:cs typeface="Calibri" panose="020F0502020204030204" pitchFamily="34" charset="0"/>
              </a:rPr>
              <a:t>toda la documentación de respaldo </a:t>
            </a:r>
            <a:r>
              <a:rPr lang="es-EC" sz="2500" dirty="0">
                <a:effectLst/>
                <a:latin typeface="Calibri" panose="020F0502020204030204" pitchFamily="34" charset="0"/>
                <a:ea typeface="Calibri" panose="020F0502020204030204" pitchFamily="34" charset="0"/>
                <a:cs typeface="Calibri" panose="020F0502020204030204" pitchFamily="34" charset="0"/>
              </a:rPr>
              <a:t>a través de los informes técnicos de las administraciones zonales </a:t>
            </a:r>
            <a:r>
              <a:rPr lang="es-EC" sz="2500" dirty="0">
                <a:latin typeface="Calibri" panose="020F0502020204030204" pitchFamily="34" charset="0"/>
                <a:ea typeface="Calibri" panose="020F0502020204030204" pitchFamily="34" charset="0"/>
                <a:cs typeface="Calibri" panose="020F0502020204030204" pitchFamily="34" charset="0"/>
              </a:rPr>
              <a:t>que fueron remitidas de manera formal.</a:t>
            </a:r>
            <a:endParaRPr lang="es-EC" sz="25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07000"/>
              </a:lnSpc>
              <a:buFont typeface="Symbol" panose="05050102010706020507" pitchFamily="18" charset="2"/>
              <a:buChar char=""/>
            </a:pPr>
            <a:r>
              <a:rPr lang="es-EC" sz="2500" dirty="0">
                <a:effectLst/>
                <a:latin typeface="Calibri" panose="020F0502020204030204" pitchFamily="34" charset="0"/>
                <a:ea typeface="Calibri" panose="020F0502020204030204" pitchFamily="34" charset="0"/>
                <a:cs typeface="Calibri" panose="020F0502020204030204" pitchFamily="34" charset="0"/>
              </a:rPr>
              <a:t>La delimitación de barrios </a:t>
            </a:r>
            <a:r>
              <a:rPr lang="es-EC" sz="2500" b="1" dirty="0">
                <a:effectLst/>
                <a:latin typeface="Calibri" panose="020F0502020204030204" pitchFamily="34" charset="0"/>
                <a:ea typeface="Calibri" panose="020F0502020204030204" pitchFamily="34" charset="0"/>
                <a:cs typeface="Calibri" panose="020F0502020204030204" pitchFamily="34" charset="0"/>
              </a:rPr>
              <a:t>será un insumo para las diversas aplicaciones</a:t>
            </a:r>
            <a:r>
              <a:rPr lang="es-EC" sz="2500" dirty="0">
                <a:effectLst/>
                <a:latin typeface="Calibri" panose="020F0502020204030204" pitchFamily="34" charset="0"/>
                <a:ea typeface="Calibri" panose="020F0502020204030204" pitchFamily="34" charset="0"/>
                <a:cs typeface="Calibri" panose="020F0502020204030204" pitchFamily="34" charset="0"/>
              </a:rPr>
              <a:t> para </a:t>
            </a:r>
            <a:r>
              <a:rPr lang="es-EC" sz="2500" b="1" dirty="0">
                <a:effectLst/>
                <a:latin typeface="Calibri" panose="020F0502020204030204" pitchFamily="34" charset="0"/>
                <a:ea typeface="Calibri" panose="020F0502020204030204" pitchFamily="34" charset="0"/>
                <a:cs typeface="Calibri" panose="020F0502020204030204" pitchFamily="34" charset="0"/>
              </a:rPr>
              <a:t>toma de decisiones a nivel territorial</a:t>
            </a:r>
            <a:r>
              <a:rPr lang="es-EC" sz="2500" dirty="0">
                <a:effectLst/>
                <a:latin typeface="Calibri" panose="020F0502020204030204" pitchFamily="34" charset="0"/>
                <a:ea typeface="Calibri" panose="020F0502020204030204" pitchFamily="34" charset="0"/>
                <a:cs typeface="Calibri" panose="020F0502020204030204" pitchFamily="34" charset="0"/>
              </a:rPr>
              <a:t>.</a:t>
            </a:r>
          </a:p>
          <a:p>
            <a:pPr marL="342900" lvl="0" indent="-342900" algn="just">
              <a:lnSpc>
                <a:spcPct val="107000"/>
              </a:lnSpc>
              <a:buFont typeface="Symbol" panose="05050102010706020507" pitchFamily="18" charset="2"/>
              <a:buChar char=""/>
            </a:pPr>
            <a:r>
              <a:rPr lang="es-EC" sz="2500" dirty="0">
                <a:latin typeface="Calibri" panose="020F0502020204030204" pitchFamily="34" charset="0"/>
                <a:ea typeface="Calibri" panose="020F0502020204030204" pitchFamily="34" charset="0"/>
                <a:cs typeface="Calibri" panose="020F0502020204030204" pitchFamily="34" charset="0"/>
              </a:rPr>
              <a:t>Es la primera ordenanza para delimitar barrios en el Distrito Metropolitano de Quito.</a:t>
            </a:r>
            <a:endParaRPr lang="es-MX" sz="2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1519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F4AF655-50BB-496F-8490-8F4D3E21D6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7793" y="5861190"/>
            <a:ext cx="1622626" cy="912727"/>
          </a:xfrm>
          <a:prstGeom prst="rect">
            <a:avLst/>
          </a:prstGeom>
        </p:spPr>
      </p:pic>
      <p:sp>
        <p:nvSpPr>
          <p:cNvPr id="8" name="CuadroTexto 7">
            <a:extLst>
              <a:ext uri="{FF2B5EF4-FFF2-40B4-BE49-F238E27FC236}">
                <a16:creationId xmlns:a16="http://schemas.microsoft.com/office/drawing/2014/main" id="{AD87C365-A6BA-4912-AE4D-1431CD52A6A2}"/>
              </a:ext>
            </a:extLst>
          </p:cNvPr>
          <p:cNvSpPr txBox="1"/>
          <p:nvPr/>
        </p:nvSpPr>
        <p:spPr>
          <a:xfrm>
            <a:off x="5745071" y="2410944"/>
            <a:ext cx="4580457" cy="1938992"/>
          </a:xfrm>
          <a:prstGeom prst="rect">
            <a:avLst/>
          </a:prstGeom>
          <a:noFill/>
        </p:spPr>
        <p:txBody>
          <a:bodyPr wrap="square">
            <a:spAutoFit/>
          </a:bodyPr>
          <a:lstStyle/>
          <a:p>
            <a:pPr algn="just"/>
            <a:r>
              <a:rPr lang="es-EC" sz="2000" dirty="0">
                <a:latin typeface="Calibri" panose="020F0502020204030204" pitchFamily="34" charset="0"/>
                <a:ea typeface="Calibri" panose="020F0502020204030204" pitchFamily="34" charset="0"/>
              </a:rPr>
              <a:t>En</a:t>
            </a:r>
            <a:r>
              <a:rPr lang="es-EC" sz="2000" dirty="0">
                <a:effectLst/>
                <a:latin typeface="Calibri" panose="020F0502020204030204" pitchFamily="34" charset="0"/>
                <a:ea typeface="Calibri" panose="020F0502020204030204" pitchFamily="34" charset="0"/>
              </a:rPr>
              <a:t> el Distrito Metropolitano de Quito no existe un cuerpo normativo como tampoco un documento técnico oficial que delimite los barrios de Quito, incluso de aquellos que son históricos o patrimoniales. </a:t>
            </a:r>
            <a:endParaRPr lang="es-EC" sz="2000" b="1" dirty="0">
              <a:latin typeface="Calibri "/>
            </a:endParaRPr>
          </a:p>
        </p:txBody>
      </p:sp>
      <p:pic>
        <p:nvPicPr>
          <p:cNvPr id="10" name="Imagen 14">
            <a:extLst>
              <a:ext uri="{FF2B5EF4-FFF2-40B4-BE49-F238E27FC236}">
                <a16:creationId xmlns:a16="http://schemas.microsoft.com/office/drawing/2014/main" id="{11ABFA67-6A2E-475C-8E8F-A89463CBCB5B}"/>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3938" b="91421" l="4480" r="88584">
                        <a14:foregroundMark x1="17775" y1="13643" x2="17775" y2="15752"/>
                        <a14:foregroundMark x1="17775" y1="15752" x2="17775" y2="15752"/>
                        <a14:foregroundMark x1="4480" y1="14909" x2="4480" y2="15893"/>
                        <a14:foregroundMark x1="10116" y1="5626" x2="10260" y2="5626"/>
                        <a14:foregroundMark x1="52890" y1="4782" x2="52890" y2="4782"/>
                        <a14:foregroundMark x1="60405" y1="23066" x2="60405" y2="23066"/>
                        <a14:foregroundMark x1="60838" y1="21800" x2="60838" y2="21800"/>
                        <a14:foregroundMark x1="76156" y1="47961" x2="76156" y2="47961"/>
                        <a14:foregroundMark x1="76156" y1="47961" x2="71532" y2="45570"/>
                        <a14:foregroundMark x1="80925" y1="51899" x2="74855" y2="60759"/>
                        <a14:foregroundMark x1="68642" y1="69058" x2="70665" y2="57384"/>
                        <a14:foregroundMark x1="74277" y1="71871" x2="79624" y2="63291"/>
                        <a14:foregroundMark x1="79624" y1="63291" x2="80925" y2="58650"/>
                        <a14:foregroundMark x1="81792" y1="59353" x2="83382" y2="49086"/>
                        <a14:foregroundMark x1="83382" y1="49086" x2="83526" y2="48945"/>
                        <a14:foregroundMark x1="71965" y1="91561" x2="71965" y2="91561"/>
                        <a14:foregroundMark x1="61994" y1="19972" x2="54769" y2="26442"/>
                        <a14:foregroundMark x1="66474" y1="18284" x2="63873" y2="18706"/>
                        <a14:foregroundMark x1="71965" y1="21800" x2="77746" y2="21660"/>
                        <a14:foregroundMark x1="78613" y1="21800" x2="80491" y2="21800"/>
                        <a14:foregroundMark x1="80491" y1="21800" x2="80491" y2="21800"/>
                        <a14:foregroundMark x1="74133" y1="19128" x2="85116" y2="20394"/>
                        <a14:foregroundMark x1="85116" y1="20394" x2="75145" y2="19550"/>
                        <a14:foregroundMark x1="71965" y1="22644" x2="73844" y2="22644"/>
                        <a14:foregroundMark x1="84249" y1="19972" x2="77312" y2="19128"/>
                        <a14:foregroundMark x1="86850" y1="19269" x2="84393" y2="19128"/>
                        <a14:foregroundMark x1="83526" y1="20394" x2="88728" y2="19972"/>
                        <a14:foregroundMark x1="63295" y1="28551" x2="74277" y2="29255"/>
                        <a14:foregroundMark x1="74277" y1="29255" x2="64595" y2="28833"/>
                        <a14:foregroundMark x1="64595" y1="28833" x2="72832" y2="28833"/>
                        <a14:foregroundMark x1="77457" y1="22644" x2="72399" y2="23347"/>
                        <a14:foregroundMark x1="76590" y1="22504" x2="78757" y2="22504"/>
                        <a14:foregroundMark x1="11416" y1="3938" x2="11416" y2="3938"/>
                        <a14:foregroundMark x1="52890" y1="3797" x2="52890" y2="3797"/>
                        <a14:foregroundMark x1="59827" y1="3938" x2="59827" y2="3938"/>
                        <a14:foregroundMark x1="59827" y1="3938" x2="59827" y2="3938"/>
                        <a14:foregroundMark x1="63439" y1="30098" x2="73699" y2="29255"/>
                        <a14:foregroundMark x1="72977" y1="35302" x2="72543" y2="35584"/>
                        <a14:foregroundMark x1="73844" y1="35302" x2="78613" y2="35584"/>
                        <a14:foregroundMark x1="78613" y1="35584" x2="73699" y2="35162"/>
                        <a14:foregroundMark x1="73699" y1="35162" x2="78613" y2="34880"/>
                        <a14:foregroundMark x1="88584" y1="19550" x2="88584" y2="19550"/>
                      </a14:backgroundRemoval>
                    </a14:imgEffect>
                  </a14:imgLayer>
                </a14:imgProps>
              </a:ext>
            </a:extLst>
          </a:blip>
          <a:srcRect r="9847" b="7862"/>
          <a:stretch/>
        </p:blipFill>
        <p:spPr>
          <a:xfrm>
            <a:off x="270903" y="1195787"/>
            <a:ext cx="4724155" cy="4960737"/>
          </a:xfrm>
          <a:prstGeom prst="rect">
            <a:avLst/>
          </a:prstGeom>
          <a:ln>
            <a:noFill/>
          </a:ln>
          <a:effectLst>
            <a:outerShdw blurRad="292100" dist="139700" dir="2700000" algn="tl" rotWithShape="0">
              <a:srgbClr val="333333">
                <a:alpha val="65000"/>
              </a:srgbClr>
            </a:outerShdw>
          </a:effectLst>
        </p:spPr>
      </p:pic>
      <p:sp>
        <p:nvSpPr>
          <p:cNvPr id="4" name="1 Rectángulo">
            <a:extLst>
              <a:ext uri="{FF2B5EF4-FFF2-40B4-BE49-F238E27FC236}">
                <a16:creationId xmlns:a16="http://schemas.microsoft.com/office/drawing/2014/main" id="{68DF441F-5E69-4282-9A5F-158CBAE5E262}"/>
              </a:ext>
            </a:extLst>
          </p:cNvPr>
          <p:cNvSpPr/>
          <p:nvPr/>
        </p:nvSpPr>
        <p:spPr>
          <a:xfrm>
            <a:off x="2632980" y="489486"/>
            <a:ext cx="8645970" cy="830997"/>
          </a:xfrm>
          <a:prstGeom prst="rect">
            <a:avLst/>
          </a:prstGeom>
        </p:spPr>
        <p:txBody>
          <a:bodyPr wrap="square">
            <a:spAutoFit/>
          </a:bodyPr>
          <a:lstStyle/>
          <a:p>
            <a:pPr algn="ctr"/>
            <a:r>
              <a:rPr lang="es-ES" sz="2400" dirty="0">
                <a:latin typeface="Calibri "/>
                <a:ea typeface="Verdana" pitchFamily="34" charset="0"/>
                <a:cs typeface="Aharoni" panose="02010803020104030203" pitchFamily="2" charset="-79"/>
              </a:rPr>
              <a:t>Ausencia de normativa que delimite de manera oficial barrios en el DMQ</a:t>
            </a:r>
            <a:endParaRPr lang="es-EC" sz="2500" dirty="0">
              <a:latin typeface="Calibri "/>
              <a:ea typeface="Verdana" pitchFamily="34" charset="0"/>
              <a:cs typeface="Aharoni" panose="02010803020104030203" pitchFamily="2" charset="-79"/>
            </a:endParaRPr>
          </a:p>
        </p:txBody>
      </p:sp>
    </p:spTree>
    <p:extLst>
      <p:ext uri="{BB962C8B-B14F-4D97-AF65-F5344CB8AC3E}">
        <p14:creationId xmlns:p14="http://schemas.microsoft.com/office/powerpoint/2010/main" val="250155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793" y="2492896"/>
            <a:ext cx="3600401" cy="1154612"/>
          </a:xfrm>
          <a:prstGeom prst="rect">
            <a:avLst/>
          </a:prstGeom>
        </p:spPr>
      </p:pic>
    </p:spTree>
    <p:extLst>
      <p:ext uri="{BB962C8B-B14F-4D97-AF65-F5344CB8AC3E}">
        <p14:creationId xmlns:p14="http://schemas.microsoft.com/office/powerpoint/2010/main" val="2423598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17E121BB-8930-445A-A67E-5E16AB4B312E}"/>
              </a:ext>
            </a:extLst>
          </p:cNvPr>
          <p:cNvPicPr>
            <a:picLocks noChangeAspect="1"/>
          </p:cNvPicPr>
          <p:nvPr/>
        </p:nvPicPr>
        <p:blipFill>
          <a:blip r:embed="rId2"/>
          <a:stretch>
            <a:fillRect/>
          </a:stretch>
        </p:blipFill>
        <p:spPr>
          <a:xfrm>
            <a:off x="587082" y="1022995"/>
            <a:ext cx="5038502" cy="3169164"/>
          </a:xfrm>
          <a:prstGeom prst="rect">
            <a:avLst/>
          </a:prstGeom>
        </p:spPr>
      </p:pic>
      <p:sp>
        <p:nvSpPr>
          <p:cNvPr id="2" name="Título 1"/>
          <p:cNvSpPr>
            <a:spLocks noGrp="1"/>
          </p:cNvSpPr>
          <p:nvPr>
            <p:ph type="title"/>
          </p:nvPr>
        </p:nvSpPr>
        <p:spPr>
          <a:xfrm>
            <a:off x="630135" y="81924"/>
            <a:ext cx="11058525" cy="941071"/>
          </a:xfrm>
        </p:spPr>
        <p:txBody>
          <a:bodyPr/>
          <a:lstStyle/>
          <a:p>
            <a:pPr algn="ctr"/>
            <a:r>
              <a:rPr lang="es-EC" b="1" dirty="0">
                <a:latin typeface="+mn-lt"/>
              </a:rPr>
              <a:t>De la información referencial existente</a:t>
            </a:r>
          </a:p>
        </p:txBody>
      </p:sp>
      <p:sp>
        <p:nvSpPr>
          <p:cNvPr id="13" name="CuadroTexto 10"/>
          <p:cNvSpPr txBox="1"/>
          <p:nvPr/>
        </p:nvSpPr>
        <p:spPr>
          <a:xfrm>
            <a:off x="5625584" y="1075968"/>
            <a:ext cx="6144964" cy="2800767"/>
          </a:xfrm>
          <a:prstGeom prst="rect">
            <a:avLst/>
          </a:prstGeom>
          <a:noFill/>
        </p:spPr>
        <p:txBody>
          <a:bodyPr wrap="square" rtlCol="0">
            <a:spAutoFit/>
          </a:bodyPr>
          <a:lstStyle/>
          <a:p>
            <a:pPr marL="342900" indent="-342900" algn="just">
              <a:buFont typeface="Arial" panose="020B0604020202020204" pitchFamily="34" charset="0"/>
              <a:buChar char="•"/>
            </a:pPr>
            <a:r>
              <a:rPr lang="es-ES" sz="2200" dirty="0"/>
              <a:t>Se confunde barrio con asentamiento regularizado.</a:t>
            </a:r>
          </a:p>
          <a:p>
            <a:pPr marL="342900" indent="-342900" algn="just">
              <a:buFont typeface="Arial" panose="020B0604020202020204" pitchFamily="34" charset="0"/>
              <a:buChar char="•"/>
            </a:pPr>
            <a:r>
              <a:rPr lang="es-ES" sz="2200" dirty="0"/>
              <a:t>Unidad Regula tu Barrio, reconoce y regula asentamientos humanos, no regula barrio. </a:t>
            </a:r>
          </a:p>
          <a:p>
            <a:pPr marL="342900" indent="-342900" algn="just">
              <a:buFont typeface="Arial" panose="020B0604020202020204" pitchFamily="34" charset="0"/>
              <a:buChar char="•"/>
            </a:pPr>
            <a:r>
              <a:rPr lang="es-ES" sz="2200" dirty="0"/>
              <a:t>Las líneas de los límites parroquiales cruzan predios y se contradice con la realidad actual.</a:t>
            </a:r>
          </a:p>
          <a:p>
            <a:pPr marL="342900" indent="-342900" algn="just">
              <a:buFont typeface="Arial" panose="020B0604020202020204" pitchFamily="34" charset="0"/>
              <a:buChar char="•"/>
            </a:pPr>
            <a:endParaRPr lang="es-ES" sz="2200" dirty="0"/>
          </a:p>
          <a:p>
            <a:pPr marL="342900" indent="-342900" algn="just">
              <a:buFont typeface="Arial" panose="020B0604020202020204" pitchFamily="34" charset="0"/>
              <a:buChar char="•"/>
            </a:pPr>
            <a:endParaRPr lang="es-ES" sz="2200" dirty="0"/>
          </a:p>
        </p:txBody>
      </p:sp>
      <p:pic>
        <p:nvPicPr>
          <p:cNvPr id="3" name="Picture 3">
            <a:extLst>
              <a:ext uri="{FF2B5EF4-FFF2-40B4-BE49-F238E27FC236}">
                <a16:creationId xmlns:a16="http://schemas.microsoft.com/office/drawing/2014/main" id="{4F4AF655-50BB-496F-8490-8F4D3E21D6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7793" y="5861190"/>
            <a:ext cx="1622626" cy="912727"/>
          </a:xfrm>
          <a:prstGeom prst="rect">
            <a:avLst/>
          </a:prstGeom>
        </p:spPr>
      </p:pic>
      <p:pic>
        <p:nvPicPr>
          <p:cNvPr id="10" name="Imagen 9">
            <a:extLst>
              <a:ext uri="{FF2B5EF4-FFF2-40B4-BE49-F238E27FC236}">
                <a16:creationId xmlns:a16="http://schemas.microsoft.com/office/drawing/2014/main" id="{CB82746E-799E-4515-A0B7-350444588BA9}"/>
              </a:ext>
            </a:extLst>
          </p:cNvPr>
          <p:cNvPicPr>
            <a:picLocks noChangeAspect="1"/>
          </p:cNvPicPr>
          <p:nvPr/>
        </p:nvPicPr>
        <p:blipFill>
          <a:blip r:embed="rId4"/>
          <a:stretch>
            <a:fillRect/>
          </a:stretch>
        </p:blipFill>
        <p:spPr>
          <a:xfrm>
            <a:off x="5279202" y="3217980"/>
            <a:ext cx="4921503" cy="3772094"/>
          </a:xfrm>
          <a:prstGeom prst="rect">
            <a:avLst/>
          </a:prstGeom>
        </p:spPr>
      </p:pic>
      <p:sp>
        <p:nvSpPr>
          <p:cNvPr id="22" name="CuadroTexto 10">
            <a:extLst>
              <a:ext uri="{FF2B5EF4-FFF2-40B4-BE49-F238E27FC236}">
                <a16:creationId xmlns:a16="http://schemas.microsoft.com/office/drawing/2014/main" id="{C17A869C-FF0C-4552-933F-3B565F9F724E}"/>
              </a:ext>
            </a:extLst>
          </p:cNvPr>
          <p:cNvSpPr txBox="1"/>
          <p:nvPr/>
        </p:nvSpPr>
        <p:spPr>
          <a:xfrm>
            <a:off x="397940" y="4493977"/>
            <a:ext cx="4881262" cy="1823576"/>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s-ES" sz="2500" dirty="0"/>
              <a:t>Los límites establecido por el CONALI no responden a la realidad y no coinciden con los límites de las parroquias del DMQ ( OM 3050/1993)</a:t>
            </a:r>
          </a:p>
        </p:txBody>
      </p:sp>
      <p:pic>
        <p:nvPicPr>
          <p:cNvPr id="5" name="Imagen 4">
            <a:extLst>
              <a:ext uri="{FF2B5EF4-FFF2-40B4-BE49-F238E27FC236}">
                <a16:creationId xmlns:a16="http://schemas.microsoft.com/office/drawing/2014/main" id="{4EAD498B-1512-451A-AD10-720B8D3BED6D}"/>
              </a:ext>
            </a:extLst>
          </p:cNvPr>
          <p:cNvPicPr>
            <a:picLocks noChangeAspect="1"/>
          </p:cNvPicPr>
          <p:nvPr/>
        </p:nvPicPr>
        <p:blipFill>
          <a:blip r:embed="rId5"/>
          <a:stretch>
            <a:fillRect/>
          </a:stretch>
        </p:blipFill>
        <p:spPr>
          <a:xfrm>
            <a:off x="8790813" y="3217980"/>
            <a:ext cx="2599567" cy="1283971"/>
          </a:xfrm>
          <a:prstGeom prst="rect">
            <a:avLst/>
          </a:prstGeom>
        </p:spPr>
      </p:pic>
    </p:spTree>
    <p:extLst>
      <p:ext uri="{BB962C8B-B14F-4D97-AF65-F5344CB8AC3E}">
        <p14:creationId xmlns:p14="http://schemas.microsoft.com/office/powerpoint/2010/main" val="61590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92F4F77E-8B92-421A-A95F-16D60E0FFFC0}"/>
              </a:ext>
            </a:extLst>
          </p:cNvPr>
          <p:cNvSpPr/>
          <p:nvPr/>
        </p:nvSpPr>
        <p:spPr>
          <a:xfrm>
            <a:off x="8202292" y="3281479"/>
            <a:ext cx="3809085" cy="319087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171450" lvl="1" indent="-171450" defTabSz="755650">
              <a:lnSpc>
                <a:spcPct val="90000"/>
              </a:lnSpc>
              <a:spcBef>
                <a:spcPct val="0"/>
              </a:spcBef>
              <a:spcAft>
                <a:spcPct val="15000"/>
              </a:spcAft>
              <a:buFontTx/>
              <a:buChar char="•"/>
            </a:pPr>
            <a:r>
              <a:rPr lang="es-EC" sz="1800" b="1" dirty="0">
                <a:latin typeface="Calibri" panose="020F0502020204030204" pitchFamily="34" charset="0"/>
                <a:ea typeface="Calibri" panose="020F0502020204030204" pitchFamily="34" charset="0"/>
              </a:rPr>
              <a:t>Son d</a:t>
            </a:r>
            <a:r>
              <a:rPr lang="es-EC" sz="1800" b="1" dirty="0">
                <a:effectLst/>
                <a:latin typeface="Calibri" panose="020F0502020204030204" pitchFamily="34" charset="0"/>
                <a:ea typeface="Calibri" panose="020F0502020204030204" pitchFamily="34" charset="0"/>
              </a:rPr>
              <a:t>efinidos administrativamente con fines de planificación</a:t>
            </a:r>
            <a:r>
              <a:rPr lang="es-EC" sz="1800" dirty="0">
                <a:effectLst/>
                <a:latin typeface="Calibri" panose="020F0502020204030204" pitchFamily="34" charset="0"/>
                <a:ea typeface="Calibri" panose="020F0502020204030204" pitchFamily="34" charset="0"/>
              </a:rPr>
              <a:t>.</a:t>
            </a:r>
            <a:endParaRPr lang="es-EC" sz="1800" b="0" i="1" kern="1200" dirty="0">
              <a:latin typeface="+mn-lt"/>
            </a:endParaRPr>
          </a:p>
          <a:p>
            <a:pPr marL="171450" lvl="1" indent="-171450" algn="l" defTabSz="755650">
              <a:lnSpc>
                <a:spcPct val="90000"/>
              </a:lnSpc>
              <a:spcBef>
                <a:spcPct val="0"/>
              </a:spcBef>
              <a:spcAft>
                <a:spcPct val="15000"/>
              </a:spcAft>
              <a:buChar char="•"/>
            </a:pPr>
            <a:endParaRPr lang="es-EC" sz="1800" dirty="0">
              <a:effectLst/>
              <a:latin typeface="Calibri" panose="020F0502020204030204" pitchFamily="34" charset="0"/>
              <a:ea typeface="Calibri" panose="020F0502020204030204" pitchFamily="34" charset="0"/>
            </a:endParaRPr>
          </a:p>
          <a:p>
            <a:pPr marL="171450" lvl="1" indent="-171450" algn="l" defTabSz="755650">
              <a:lnSpc>
                <a:spcPct val="90000"/>
              </a:lnSpc>
              <a:spcBef>
                <a:spcPct val="0"/>
              </a:spcBef>
              <a:spcAft>
                <a:spcPct val="15000"/>
              </a:spcAft>
              <a:buChar char="•"/>
            </a:pPr>
            <a:r>
              <a:rPr lang="es-EC" sz="1800" dirty="0">
                <a:effectLst/>
                <a:latin typeface="Calibri" panose="020F0502020204030204" pitchFamily="34" charset="0"/>
                <a:ea typeface="Calibri" panose="020F0502020204030204" pitchFamily="34" charset="0"/>
              </a:rPr>
              <a:t>Desde la perspectiva de planeamiento los barrios representan una compleja interacción entre tres perspectivas como son: la </a:t>
            </a:r>
            <a:r>
              <a:rPr lang="es-EC" sz="1800" b="1" dirty="0">
                <a:effectLst/>
                <a:latin typeface="Calibri" panose="020F0502020204030204" pitchFamily="34" charset="0"/>
                <a:ea typeface="Calibri" panose="020F0502020204030204" pitchFamily="34" charset="0"/>
              </a:rPr>
              <a:t>planificación, los aspectos sociales del barrio</a:t>
            </a:r>
            <a:r>
              <a:rPr lang="es-EC" sz="1800" dirty="0">
                <a:effectLst/>
                <a:latin typeface="Calibri" panose="020F0502020204030204" pitchFamily="34" charset="0"/>
                <a:ea typeface="Calibri" panose="020F0502020204030204" pitchFamily="34" charset="0"/>
              </a:rPr>
              <a:t> y la </a:t>
            </a:r>
            <a:r>
              <a:rPr lang="es-EC" sz="1800" b="1" dirty="0">
                <a:effectLst/>
                <a:latin typeface="Calibri" panose="020F0502020204030204" pitchFamily="34" charset="0"/>
                <a:ea typeface="Calibri" panose="020F0502020204030204" pitchFamily="34" charset="0"/>
              </a:rPr>
              <a:t>percepción ambiental </a:t>
            </a:r>
            <a:r>
              <a:rPr lang="es-EC" sz="1800" dirty="0">
                <a:effectLst/>
                <a:latin typeface="Calibri" panose="020F0502020204030204" pitchFamily="34" charset="0"/>
                <a:ea typeface="Calibri" panose="020F0502020204030204" pitchFamily="34" charset="0"/>
              </a:rPr>
              <a:t>de los entornos locales. </a:t>
            </a:r>
            <a:endParaRPr lang="es-EC" sz="1700" b="0" i="1" kern="1200" dirty="0">
              <a:latin typeface="+mn-lt"/>
            </a:endParaRPr>
          </a:p>
          <a:p>
            <a:endParaRPr lang="es-MX" dirty="0"/>
          </a:p>
        </p:txBody>
      </p:sp>
      <p:grpSp>
        <p:nvGrpSpPr>
          <p:cNvPr id="5" name="Grupo 4">
            <a:extLst>
              <a:ext uri="{FF2B5EF4-FFF2-40B4-BE49-F238E27FC236}">
                <a16:creationId xmlns:a16="http://schemas.microsoft.com/office/drawing/2014/main" id="{6D1D5126-CBEE-46A0-A501-8F995939520D}"/>
              </a:ext>
            </a:extLst>
          </p:cNvPr>
          <p:cNvGrpSpPr/>
          <p:nvPr/>
        </p:nvGrpSpPr>
        <p:grpSpPr>
          <a:xfrm>
            <a:off x="402953" y="4030473"/>
            <a:ext cx="3862808" cy="2371163"/>
            <a:chOff x="1456646" y="-116990"/>
            <a:chExt cx="3164908" cy="2003803"/>
          </a:xfrm>
        </p:grpSpPr>
        <p:sp>
          <p:nvSpPr>
            <p:cNvPr id="6" name="Rectángulo: esquinas redondeadas 5">
              <a:extLst>
                <a:ext uri="{FF2B5EF4-FFF2-40B4-BE49-F238E27FC236}">
                  <a16:creationId xmlns:a16="http://schemas.microsoft.com/office/drawing/2014/main" id="{D2D32330-C145-4926-8354-6297D946400A}"/>
                </a:ext>
              </a:extLst>
            </p:cNvPr>
            <p:cNvSpPr/>
            <p:nvPr/>
          </p:nvSpPr>
          <p:spPr>
            <a:xfrm>
              <a:off x="1456646" y="-116990"/>
              <a:ext cx="3164908" cy="2003803"/>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285750" indent="-285750">
                <a:buFont typeface="Arial" panose="020B0604020202020204" pitchFamily="34" charset="0"/>
                <a:buChar char="•"/>
              </a:pPr>
              <a:endParaRPr lang="es-MX" dirty="0"/>
            </a:p>
          </p:txBody>
        </p:sp>
        <p:sp>
          <p:nvSpPr>
            <p:cNvPr id="7" name="Rectángulo: esquinas redondeadas 4">
              <a:extLst>
                <a:ext uri="{FF2B5EF4-FFF2-40B4-BE49-F238E27FC236}">
                  <a16:creationId xmlns:a16="http://schemas.microsoft.com/office/drawing/2014/main" id="{36DE6770-D0ED-4182-90E0-6A25073BF41D}"/>
                </a:ext>
              </a:extLst>
            </p:cNvPr>
            <p:cNvSpPr txBox="1"/>
            <p:nvPr/>
          </p:nvSpPr>
          <p:spPr>
            <a:xfrm>
              <a:off x="1478654" y="47425"/>
              <a:ext cx="3120891" cy="18393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t" anchorCtr="0">
              <a:noAutofit/>
            </a:bodyPr>
            <a:lstStyle/>
            <a:p>
              <a:pPr marL="285750" lvl="0" indent="-285750" algn="l">
                <a:buFont typeface="Arial" panose="020B0604020202020204" pitchFamily="34" charset="0"/>
                <a:buChar char="•"/>
              </a:pPr>
              <a:r>
                <a:rPr lang="es-EC" dirty="0"/>
                <a:t>Circunscripciones territoriales legalmente constituidas o aquellas que se auto identifiquen por motivos históricos, culturales y de necesidades, y que tienen como objetivo incidir en las decisiones de su barrio.</a:t>
              </a:r>
            </a:p>
          </p:txBody>
        </p:sp>
      </p:grpSp>
      <p:sp>
        <p:nvSpPr>
          <p:cNvPr id="18" name="Título 1"/>
          <p:cNvSpPr>
            <a:spLocks noGrp="1"/>
          </p:cNvSpPr>
          <p:nvPr>
            <p:ph type="title"/>
          </p:nvPr>
        </p:nvSpPr>
        <p:spPr>
          <a:xfrm>
            <a:off x="409403" y="-207108"/>
            <a:ext cx="10433155" cy="905436"/>
          </a:xfrm>
        </p:spPr>
        <p:txBody>
          <a:bodyPr>
            <a:normAutofit/>
          </a:bodyPr>
          <a:lstStyle/>
          <a:p>
            <a:pPr algn="ctr"/>
            <a:r>
              <a:rPr lang="es-EC" sz="2800" b="1" dirty="0"/>
              <a:t>Definiciones de Barrio en la Ley y Doctrina</a:t>
            </a:r>
          </a:p>
        </p:txBody>
      </p:sp>
      <p:graphicFrame>
        <p:nvGraphicFramePr>
          <p:cNvPr id="2" name="1 Diagrama"/>
          <p:cNvGraphicFramePr/>
          <p:nvPr>
            <p:extLst>
              <p:ext uri="{D42A27DB-BD31-4B8C-83A1-F6EECF244321}">
                <p14:modId xmlns:p14="http://schemas.microsoft.com/office/powerpoint/2010/main" val="1234088848"/>
              </p:ext>
            </p:extLst>
          </p:nvPr>
        </p:nvGraphicFramePr>
        <p:xfrm>
          <a:off x="234346" y="617685"/>
          <a:ext cx="11601974" cy="5327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3">
            <a:extLst>
              <a:ext uri="{FF2B5EF4-FFF2-40B4-BE49-F238E27FC236}">
                <a16:creationId xmlns:a16="http://schemas.microsoft.com/office/drawing/2014/main" id="{0ADE09D0-39AF-4B52-B701-08601D808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90875" y="5945273"/>
            <a:ext cx="1622626" cy="912727"/>
          </a:xfrm>
          <a:prstGeom prst="rect">
            <a:avLst/>
          </a:prstGeom>
        </p:spPr>
      </p:pic>
    </p:spTree>
    <p:extLst>
      <p:ext uri="{BB962C8B-B14F-4D97-AF65-F5344CB8AC3E}">
        <p14:creationId xmlns:p14="http://schemas.microsoft.com/office/powerpoint/2010/main" val="2046110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FE56C898-B7F8-4752-AAA0-A8D4136F34B0}"/>
              </a:ext>
            </a:extLst>
          </p:cNvPr>
          <p:cNvGrpSpPr/>
          <p:nvPr/>
        </p:nvGrpSpPr>
        <p:grpSpPr>
          <a:xfrm>
            <a:off x="7217871" y="346795"/>
            <a:ext cx="3546683" cy="6164409"/>
            <a:chOff x="1691791" y="188640"/>
            <a:chExt cx="4355976" cy="7210255"/>
          </a:xfrm>
        </p:grpSpPr>
        <p:sp>
          <p:nvSpPr>
            <p:cNvPr id="9" name="CuadroTexto 8"/>
            <p:cNvSpPr txBox="1"/>
            <p:nvPr/>
          </p:nvSpPr>
          <p:spPr>
            <a:xfrm>
              <a:off x="1925886" y="188640"/>
              <a:ext cx="3696218" cy="431992"/>
            </a:xfrm>
            <a:prstGeom prst="rect">
              <a:avLst/>
            </a:prstGeom>
            <a:noFill/>
          </p:spPr>
          <p:txBody>
            <a:bodyPr wrap="square" rtlCol="0">
              <a:spAutoFit/>
            </a:bodyPr>
            <a:lstStyle/>
            <a:p>
              <a:pPr algn="ctr"/>
              <a:r>
                <a:rPr lang="es-EC" b="1" dirty="0">
                  <a:latin typeface="+mj-lt"/>
                </a:rPr>
                <a:t>Aprobación de Urbanización</a:t>
              </a:r>
              <a:endParaRPr lang="es-EC" sz="2500" b="1" dirty="0">
                <a:solidFill>
                  <a:srgbClr val="FF0000"/>
                </a:solidFill>
                <a:latin typeface="+mj-lt"/>
              </a:endParaRPr>
            </a:p>
          </p:txBody>
        </p:sp>
        <p:sp>
          <p:nvSpPr>
            <p:cNvPr id="10" name="CuadroTexto 9"/>
            <p:cNvSpPr txBox="1"/>
            <p:nvPr/>
          </p:nvSpPr>
          <p:spPr>
            <a:xfrm>
              <a:off x="1691791" y="5022938"/>
              <a:ext cx="4355976" cy="2375957"/>
            </a:xfrm>
            <a:prstGeom prst="rect">
              <a:avLst/>
            </a:prstGeom>
            <a:noFill/>
          </p:spPr>
          <p:txBody>
            <a:bodyPr wrap="square" rtlCol="0">
              <a:spAutoFit/>
            </a:bodyPr>
            <a:lstStyle/>
            <a:p>
              <a:pPr marL="285750" indent="-285750">
                <a:buFont typeface="Arial" panose="020B0604020202020204" pitchFamily="34" charset="0"/>
                <a:buChar char="•"/>
              </a:pPr>
              <a:r>
                <a:rPr lang="es-EC" dirty="0">
                  <a:latin typeface="+mj-lt"/>
                </a:rPr>
                <a:t>Forma de habilitación del suelo por </a:t>
              </a:r>
              <a:r>
                <a:rPr lang="es-EC" dirty="0" err="1">
                  <a:latin typeface="+mj-lt"/>
                </a:rPr>
                <a:t>sudivisión</a:t>
              </a:r>
              <a:r>
                <a:rPr lang="es-EC" dirty="0">
                  <a:latin typeface="+mj-lt"/>
                </a:rPr>
                <a:t> del </a:t>
              </a:r>
              <a:r>
                <a:rPr lang="es-EC" dirty="0" err="1">
                  <a:latin typeface="+mj-lt"/>
                </a:rPr>
                <a:t>macrolote</a:t>
              </a:r>
              <a:r>
                <a:rPr lang="es-EC" dirty="0">
                  <a:latin typeface="+mj-lt"/>
                </a:rPr>
                <a:t>.</a:t>
              </a:r>
            </a:p>
            <a:p>
              <a:pPr marL="285750" indent="-285750">
                <a:buFont typeface="Arial" panose="020B0604020202020204" pitchFamily="34" charset="0"/>
                <a:buChar char="•"/>
              </a:pPr>
              <a:r>
                <a:rPr lang="es-EC" dirty="0">
                  <a:latin typeface="+mj-lt"/>
                </a:rPr>
                <a:t>Venta de lotes individuales.</a:t>
              </a:r>
            </a:p>
            <a:p>
              <a:pPr marL="285750" indent="-285750">
                <a:buFont typeface="Arial" panose="020B0604020202020204" pitchFamily="34" charset="0"/>
                <a:buChar char="•"/>
              </a:pPr>
              <a:r>
                <a:rPr lang="es-EC" dirty="0">
                  <a:latin typeface="+mj-lt"/>
                </a:rPr>
                <a:t>Se exige 15% de áreas verdes y equipamientos</a:t>
              </a:r>
            </a:p>
            <a:p>
              <a:pPr marL="285750" indent="-285750">
                <a:buFont typeface="Arial" panose="020B0604020202020204" pitchFamily="34" charset="0"/>
                <a:buChar char="•"/>
              </a:pPr>
              <a:r>
                <a:rPr lang="es-EC" dirty="0">
                  <a:latin typeface="+mj-lt"/>
                </a:rPr>
                <a:t>Infraestructura y equipamiento es responsabilidad del promotor</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489" y="908721"/>
              <a:ext cx="2941015" cy="2094359"/>
            </a:xfrm>
            <a:prstGeom prst="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r="970" b="11349"/>
            <a:stretch/>
          </p:blipFill>
          <p:spPr>
            <a:xfrm>
              <a:off x="2303488" y="3003080"/>
              <a:ext cx="3071416" cy="2019857"/>
            </a:xfrm>
            <a:prstGeom prst="rect">
              <a:avLst/>
            </a:prstGeom>
          </p:spPr>
        </p:pic>
      </p:grpSp>
      <p:pic>
        <p:nvPicPr>
          <p:cNvPr id="2" name="Picture 3">
            <a:extLst>
              <a:ext uri="{FF2B5EF4-FFF2-40B4-BE49-F238E27FC236}">
                <a16:creationId xmlns:a16="http://schemas.microsoft.com/office/drawing/2014/main" id="{5BE51F9C-396E-4B4B-8399-CC48EF732D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6891" y="5977382"/>
            <a:ext cx="1275590" cy="768043"/>
          </a:xfrm>
          <a:prstGeom prst="rect">
            <a:avLst/>
          </a:prstGeom>
        </p:spPr>
      </p:pic>
      <p:grpSp>
        <p:nvGrpSpPr>
          <p:cNvPr id="20" name="Grupo 19">
            <a:extLst>
              <a:ext uri="{FF2B5EF4-FFF2-40B4-BE49-F238E27FC236}">
                <a16:creationId xmlns:a16="http://schemas.microsoft.com/office/drawing/2014/main" id="{C454EA81-E0A0-408A-AC1A-4CB42AD4CD9F}"/>
              </a:ext>
            </a:extLst>
          </p:cNvPr>
          <p:cNvGrpSpPr/>
          <p:nvPr/>
        </p:nvGrpSpPr>
        <p:grpSpPr>
          <a:xfrm>
            <a:off x="1358824" y="139218"/>
            <a:ext cx="4425997" cy="6579564"/>
            <a:chOff x="-1822629" y="63253"/>
            <a:chExt cx="4577163" cy="6722820"/>
          </a:xfrm>
        </p:grpSpPr>
        <p:pic>
          <p:nvPicPr>
            <p:cNvPr id="3" name="Imagen 2">
              <a:extLst>
                <a:ext uri="{FF2B5EF4-FFF2-40B4-BE49-F238E27FC236}">
                  <a16:creationId xmlns:a16="http://schemas.microsoft.com/office/drawing/2014/main" id="{DFB306DD-4E4A-4ADE-ACF7-79700E9F1B87}"/>
                </a:ext>
              </a:extLst>
            </p:cNvPr>
            <p:cNvPicPr>
              <a:picLocks noChangeAspect="1"/>
            </p:cNvPicPr>
            <p:nvPr/>
          </p:nvPicPr>
          <p:blipFill rotWithShape="1">
            <a:blip r:embed="rId5"/>
            <a:srcRect l="59451" t="8000" r="10481" b="8000"/>
            <a:stretch/>
          </p:blipFill>
          <p:spPr>
            <a:xfrm>
              <a:off x="-1822629" y="908721"/>
              <a:ext cx="4577163" cy="3596188"/>
            </a:xfrm>
            <a:prstGeom prst="rect">
              <a:avLst/>
            </a:prstGeom>
          </p:spPr>
        </p:pic>
        <p:sp>
          <p:nvSpPr>
            <p:cNvPr id="6" name="CuadroTexto 5">
              <a:extLst>
                <a:ext uri="{FF2B5EF4-FFF2-40B4-BE49-F238E27FC236}">
                  <a16:creationId xmlns:a16="http://schemas.microsoft.com/office/drawing/2014/main" id="{D1C6BE9D-674C-4824-8DBA-1108F3110AC6}"/>
                </a:ext>
              </a:extLst>
            </p:cNvPr>
            <p:cNvSpPr txBox="1"/>
            <p:nvPr/>
          </p:nvSpPr>
          <p:spPr>
            <a:xfrm>
              <a:off x="-1071835" y="63253"/>
              <a:ext cx="2592288" cy="943434"/>
            </a:xfrm>
            <a:prstGeom prst="rect">
              <a:avLst/>
            </a:prstGeom>
            <a:noFill/>
          </p:spPr>
          <p:txBody>
            <a:bodyPr wrap="square" rtlCol="0">
              <a:spAutoFit/>
            </a:bodyPr>
            <a:lstStyle/>
            <a:p>
              <a:pPr algn="ctr"/>
              <a:r>
                <a:rPr lang="es-EC" b="1" dirty="0">
                  <a:latin typeface="+mj-lt"/>
                </a:rPr>
                <a:t>Asentamiento Humano de Hecho y consolidado</a:t>
              </a:r>
            </a:p>
            <a:p>
              <a:pPr algn="ctr"/>
              <a:endParaRPr lang="es-EC" b="1" dirty="0">
                <a:latin typeface="+mj-lt"/>
              </a:endParaRPr>
            </a:p>
          </p:txBody>
        </p:sp>
        <p:sp>
          <p:nvSpPr>
            <p:cNvPr id="13" name="CuadroTexto 12">
              <a:extLst>
                <a:ext uri="{FF2B5EF4-FFF2-40B4-BE49-F238E27FC236}">
                  <a16:creationId xmlns:a16="http://schemas.microsoft.com/office/drawing/2014/main" id="{980E5795-5381-40BB-836B-ECD22328CEF9}"/>
                </a:ext>
              </a:extLst>
            </p:cNvPr>
            <p:cNvSpPr txBox="1"/>
            <p:nvPr/>
          </p:nvSpPr>
          <p:spPr>
            <a:xfrm>
              <a:off x="-1822603" y="4710520"/>
              <a:ext cx="4577137" cy="2075553"/>
            </a:xfrm>
            <a:prstGeom prst="rect">
              <a:avLst/>
            </a:prstGeom>
            <a:noFill/>
          </p:spPr>
          <p:txBody>
            <a:bodyPr wrap="square" rtlCol="0">
              <a:spAutoFit/>
            </a:bodyPr>
            <a:lstStyle/>
            <a:p>
              <a:pPr marL="285750" indent="-285750">
                <a:buFont typeface="Arial" panose="020B0604020202020204" pitchFamily="34" charset="0"/>
                <a:buChar char="•"/>
              </a:pPr>
              <a:r>
                <a:rPr lang="es-EC" dirty="0">
                  <a:latin typeface="+mj-lt"/>
                </a:rPr>
                <a:t>Propiedades en derechos y acciones que requiere de una regularización en lotes mínimos para obtener escrituras individuales.</a:t>
              </a:r>
            </a:p>
            <a:p>
              <a:pPr marL="285750" indent="-285750">
                <a:buFont typeface="Arial" panose="020B0604020202020204" pitchFamily="34" charset="0"/>
                <a:buChar char="•"/>
              </a:pPr>
              <a:r>
                <a:rPr lang="es-EC" dirty="0">
                  <a:latin typeface="+mj-lt"/>
                </a:rPr>
                <a:t>No tienen identidad histórica.</a:t>
              </a:r>
            </a:p>
            <a:p>
              <a:pPr marL="285750" indent="-285750">
                <a:buFont typeface="Arial" panose="020B0604020202020204" pitchFamily="34" charset="0"/>
                <a:buChar char="•"/>
              </a:pPr>
              <a:r>
                <a:rPr lang="es-EC" dirty="0">
                  <a:latin typeface="+mj-lt"/>
                </a:rPr>
                <a:t>Servicios Básicos individualizados en función de sus ordenanzas de aprobación.</a:t>
              </a:r>
            </a:p>
          </p:txBody>
        </p:sp>
      </p:grpSp>
      <p:cxnSp>
        <p:nvCxnSpPr>
          <p:cNvPr id="21" name="Conector recto 20">
            <a:extLst>
              <a:ext uri="{FF2B5EF4-FFF2-40B4-BE49-F238E27FC236}">
                <a16:creationId xmlns:a16="http://schemas.microsoft.com/office/drawing/2014/main" id="{82BDDFAA-DAEB-478B-B85C-9EB6BF61ECC4}"/>
              </a:ext>
            </a:extLst>
          </p:cNvPr>
          <p:cNvCxnSpPr>
            <a:cxnSpLocks/>
          </p:cNvCxnSpPr>
          <p:nvPr/>
        </p:nvCxnSpPr>
        <p:spPr>
          <a:xfrm>
            <a:off x="7211335" y="401475"/>
            <a:ext cx="0" cy="6106891"/>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982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p:cNvSpPr>
            <a:spLocks noGrp="1"/>
          </p:cNvSpPr>
          <p:nvPr>
            <p:ph type="title"/>
          </p:nvPr>
        </p:nvSpPr>
        <p:spPr>
          <a:xfrm>
            <a:off x="2447012" y="357189"/>
            <a:ext cx="8043863" cy="905436"/>
          </a:xfrm>
        </p:spPr>
        <p:txBody>
          <a:bodyPr>
            <a:noAutofit/>
          </a:bodyPr>
          <a:lstStyle/>
          <a:p>
            <a:pPr lvl="1" algn="ctr"/>
            <a:r>
              <a:rPr lang="es-ES" sz="3000" b="1" dirty="0">
                <a:latin typeface="Calibri "/>
              </a:rPr>
              <a:t>Diferencias de cifras de barrios</a:t>
            </a:r>
          </a:p>
        </p:txBody>
      </p:sp>
      <p:pic>
        <p:nvPicPr>
          <p:cNvPr id="3" name="Picture 3">
            <a:extLst>
              <a:ext uri="{FF2B5EF4-FFF2-40B4-BE49-F238E27FC236}">
                <a16:creationId xmlns:a16="http://schemas.microsoft.com/office/drawing/2014/main" id="{0ADE09D0-39AF-4B52-B701-08601D808F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1542" y="5970300"/>
            <a:ext cx="1622626" cy="912727"/>
          </a:xfrm>
          <a:prstGeom prst="rect">
            <a:avLst/>
          </a:prstGeom>
        </p:spPr>
      </p:pic>
      <p:pic>
        <p:nvPicPr>
          <p:cNvPr id="11" name="Imagen 10">
            <a:extLst>
              <a:ext uri="{FF2B5EF4-FFF2-40B4-BE49-F238E27FC236}">
                <a16:creationId xmlns:a16="http://schemas.microsoft.com/office/drawing/2014/main" id="{76C25E76-1D01-41E6-8B95-0963B61F90D1}"/>
              </a:ext>
            </a:extLst>
          </p:cNvPr>
          <p:cNvPicPr>
            <a:picLocks noChangeAspect="1"/>
          </p:cNvPicPr>
          <p:nvPr/>
        </p:nvPicPr>
        <p:blipFill>
          <a:blip r:embed="rId3"/>
          <a:stretch>
            <a:fillRect/>
          </a:stretch>
        </p:blipFill>
        <p:spPr>
          <a:xfrm>
            <a:off x="1004888" y="1282898"/>
            <a:ext cx="5326205" cy="4701567"/>
          </a:xfrm>
          <a:prstGeom prst="rect">
            <a:avLst/>
          </a:prstGeom>
        </p:spPr>
      </p:pic>
      <p:sp>
        <p:nvSpPr>
          <p:cNvPr id="15" name="Flecha derecha 11">
            <a:extLst>
              <a:ext uri="{FF2B5EF4-FFF2-40B4-BE49-F238E27FC236}">
                <a16:creationId xmlns:a16="http://schemas.microsoft.com/office/drawing/2014/main" id="{05976CCE-FEA6-4E27-B988-6DEC91BE3C4B}"/>
              </a:ext>
            </a:extLst>
          </p:cNvPr>
          <p:cNvSpPr>
            <a:spLocks noChangeArrowheads="1"/>
          </p:cNvSpPr>
          <p:nvPr/>
        </p:nvSpPr>
        <p:spPr bwMode="auto">
          <a:xfrm>
            <a:off x="7631311" y="4625598"/>
            <a:ext cx="939882" cy="750920"/>
          </a:xfrm>
          <a:prstGeom prst="rightArrow">
            <a:avLst>
              <a:gd name="adj1" fmla="val 50000"/>
              <a:gd name="adj2" fmla="val 50000"/>
            </a:avLst>
          </a:prstGeom>
          <a:ln>
            <a:headEnd/>
            <a:tailEnd/>
          </a:ln>
        </p:spPr>
        <p:style>
          <a:lnRef idx="3">
            <a:schemeClr val="lt1"/>
          </a:lnRef>
          <a:fillRef idx="1">
            <a:schemeClr val="accent5"/>
          </a:fillRef>
          <a:effectRef idx="1">
            <a:schemeClr val="accent5"/>
          </a:effectRef>
          <a:fontRef idx="minor">
            <a:schemeClr val="lt1"/>
          </a:fontRef>
        </p:style>
        <p:txBody>
          <a:bodyPr lIns="113312" tIns="56656" rIns="113312" bIns="56656" anchor="ctr"/>
          <a:lstStyle/>
          <a:p>
            <a:pPr algn="ctr">
              <a:defRPr/>
            </a:pPr>
            <a:r>
              <a:rPr lang="es-EC" dirty="0">
                <a:solidFill>
                  <a:schemeClr val="lt1"/>
                </a:solidFill>
              </a:rPr>
              <a:t>LB</a:t>
            </a:r>
          </a:p>
        </p:txBody>
      </p:sp>
      <p:sp>
        <p:nvSpPr>
          <p:cNvPr id="17" name="Flecha derecha 11">
            <a:extLst>
              <a:ext uri="{FF2B5EF4-FFF2-40B4-BE49-F238E27FC236}">
                <a16:creationId xmlns:a16="http://schemas.microsoft.com/office/drawing/2014/main" id="{5D00B811-3917-42A5-AF0C-8DA96F6E64DD}"/>
              </a:ext>
            </a:extLst>
          </p:cNvPr>
          <p:cNvSpPr>
            <a:spLocks noChangeArrowheads="1"/>
          </p:cNvSpPr>
          <p:nvPr/>
        </p:nvSpPr>
        <p:spPr bwMode="auto">
          <a:xfrm>
            <a:off x="7631311" y="3478178"/>
            <a:ext cx="939882" cy="750920"/>
          </a:xfrm>
          <a:prstGeom prst="rightArrow">
            <a:avLst>
              <a:gd name="adj1" fmla="val 50000"/>
              <a:gd name="adj2" fmla="val 50000"/>
            </a:avLst>
          </a:prstGeom>
          <a:ln>
            <a:headEnd/>
            <a:tailEnd/>
          </a:ln>
        </p:spPr>
        <p:style>
          <a:lnRef idx="3">
            <a:schemeClr val="lt1"/>
          </a:lnRef>
          <a:fillRef idx="1">
            <a:schemeClr val="accent4"/>
          </a:fillRef>
          <a:effectRef idx="1">
            <a:schemeClr val="accent4"/>
          </a:effectRef>
          <a:fontRef idx="minor">
            <a:schemeClr val="lt1"/>
          </a:fontRef>
        </p:style>
        <p:txBody>
          <a:bodyPr lIns="113312" tIns="56656" rIns="113312" bIns="56656" anchor="ctr"/>
          <a:lstStyle/>
          <a:p>
            <a:pPr algn="ctr">
              <a:defRPr/>
            </a:pPr>
            <a:r>
              <a:rPr lang="es-EC" dirty="0">
                <a:solidFill>
                  <a:schemeClr val="lt1"/>
                </a:solidFill>
              </a:rPr>
              <a:t>CP</a:t>
            </a:r>
          </a:p>
        </p:txBody>
      </p:sp>
      <p:sp>
        <p:nvSpPr>
          <p:cNvPr id="21" name="Flecha derecha 11">
            <a:extLst>
              <a:ext uri="{FF2B5EF4-FFF2-40B4-BE49-F238E27FC236}">
                <a16:creationId xmlns:a16="http://schemas.microsoft.com/office/drawing/2014/main" id="{55C195C0-0B71-4E54-B9CF-F6898876EEAC}"/>
              </a:ext>
            </a:extLst>
          </p:cNvPr>
          <p:cNvSpPr>
            <a:spLocks noChangeArrowheads="1"/>
          </p:cNvSpPr>
          <p:nvPr/>
        </p:nvSpPr>
        <p:spPr bwMode="auto">
          <a:xfrm>
            <a:off x="7631311" y="1399736"/>
            <a:ext cx="939882" cy="750920"/>
          </a:xfrm>
          <a:prstGeom prst="rightArrow">
            <a:avLst>
              <a:gd name="adj1" fmla="val 50000"/>
              <a:gd name="adj2" fmla="val 50000"/>
            </a:avLst>
          </a:prstGeom>
          <a:ln>
            <a:headEnd/>
            <a:tailEnd/>
          </a:ln>
        </p:spPr>
        <p:style>
          <a:lnRef idx="3">
            <a:schemeClr val="lt1"/>
          </a:lnRef>
          <a:fillRef idx="1">
            <a:schemeClr val="accent6"/>
          </a:fillRef>
          <a:effectRef idx="1">
            <a:schemeClr val="accent6"/>
          </a:effectRef>
          <a:fontRef idx="minor">
            <a:schemeClr val="lt1"/>
          </a:fontRef>
        </p:style>
        <p:txBody>
          <a:bodyPr lIns="113312" tIns="56656" rIns="113312" bIns="56656" anchor="ctr"/>
          <a:lstStyle/>
          <a:p>
            <a:pPr algn="ctr">
              <a:defRPr/>
            </a:pPr>
            <a:r>
              <a:rPr lang="es-EC" dirty="0">
                <a:solidFill>
                  <a:schemeClr val="lt1"/>
                </a:solidFill>
              </a:rPr>
              <a:t>AB</a:t>
            </a:r>
          </a:p>
        </p:txBody>
      </p:sp>
      <p:sp>
        <p:nvSpPr>
          <p:cNvPr id="23" name="Flecha derecha 11">
            <a:extLst>
              <a:ext uri="{FF2B5EF4-FFF2-40B4-BE49-F238E27FC236}">
                <a16:creationId xmlns:a16="http://schemas.microsoft.com/office/drawing/2014/main" id="{B1AAFD3E-AA11-4563-9F6D-12A895842F33}"/>
              </a:ext>
            </a:extLst>
          </p:cNvPr>
          <p:cNvSpPr>
            <a:spLocks noChangeArrowheads="1"/>
          </p:cNvSpPr>
          <p:nvPr/>
        </p:nvSpPr>
        <p:spPr bwMode="auto">
          <a:xfrm>
            <a:off x="7631311" y="2508476"/>
            <a:ext cx="939882" cy="750920"/>
          </a:xfrm>
          <a:prstGeom prst="rightArrow">
            <a:avLst>
              <a:gd name="adj1" fmla="val 50000"/>
              <a:gd name="adj2"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113312" tIns="56656" rIns="113312" bIns="56656" anchor="ctr"/>
          <a:lstStyle/>
          <a:p>
            <a:pPr algn="ctr">
              <a:defRPr/>
            </a:pPr>
            <a:r>
              <a:rPr lang="es-EC" dirty="0">
                <a:solidFill>
                  <a:schemeClr val="lt1"/>
                </a:solidFill>
              </a:rPr>
              <a:t>CB</a:t>
            </a:r>
          </a:p>
        </p:txBody>
      </p:sp>
      <p:sp>
        <p:nvSpPr>
          <p:cNvPr id="25" name="Flecha derecha 11">
            <a:extLst>
              <a:ext uri="{FF2B5EF4-FFF2-40B4-BE49-F238E27FC236}">
                <a16:creationId xmlns:a16="http://schemas.microsoft.com/office/drawing/2014/main" id="{0D31CD64-4E19-4CA6-8790-7F1A5ECA3497}"/>
              </a:ext>
            </a:extLst>
          </p:cNvPr>
          <p:cNvSpPr>
            <a:spLocks noChangeArrowheads="1"/>
          </p:cNvSpPr>
          <p:nvPr/>
        </p:nvSpPr>
        <p:spPr bwMode="auto">
          <a:xfrm>
            <a:off x="7631311" y="5696723"/>
            <a:ext cx="939882" cy="575485"/>
          </a:xfrm>
          <a:prstGeom prst="rightArrow">
            <a:avLst>
              <a:gd name="adj1" fmla="val 50000"/>
              <a:gd name="adj2" fmla="val 50000"/>
            </a:avLst>
          </a:prstGeom>
          <a:solidFill>
            <a:srgbClr val="CE84D6"/>
          </a:solidFill>
          <a:ln>
            <a:solidFill>
              <a:srgbClr val="CE84D6"/>
            </a:solidFill>
            <a:headEnd/>
            <a:tailEnd/>
          </a:ln>
        </p:spPr>
        <p:style>
          <a:lnRef idx="1">
            <a:schemeClr val="accent2"/>
          </a:lnRef>
          <a:fillRef idx="2">
            <a:schemeClr val="accent2"/>
          </a:fillRef>
          <a:effectRef idx="1">
            <a:schemeClr val="accent2"/>
          </a:effectRef>
          <a:fontRef idx="minor">
            <a:schemeClr val="dk1"/>
          </a:fontRef>
        </p:style>
        <p:txBody>
          <a:bodyPr lIns="113312" tIns="56656" rIns="113312" bIns="56656" anchor="ctr"/>
          <a:lstStyle/>
          <a:p>
            <a:pPr algn="ctr">
              <a:defRPr/>
            </a:pPr>
            <a:r>
              <a:rPr lang="es-EC" dirty="0">
                <a:solidFill>
                  <a:schemeClr val="lt1"/>
                </a:solidFill>
              </a:rPr>
              <a:t>DH</a:t>
            </a:r>
          </a:p>
        </p:txBody>
      </p:sp>
      <p:sp>
        <p:nvSpPr>
          <p:cNvPr id="27" name="TextBox 132">
            <a:extLst>
              <a:ext uri="{FF2B5EF4-FFF2-40B4-BE49-F238E27FC236}">
                <a16:creationId xmlns:a16="http://schemas.microsoft.com/office/drawing/2014/main" id="{3A62A711-7E4E-49E0-8277-F054DE3C7A70}"/>
              </a:ext>
            </a:extLst>
          </p:cNvPr>
          <p:cNvSpPr txBox="1"/>
          <p:nvPr/>
        </p:nvSpPr>
        <p:spPr>
          <a:xfrm>
            <a:off x="8754409" y="1575141"/>
            <a:ext cx="2432703" cy="400110"/>
          </a:xfrm>
          <a:prstGeom prst="rect">
            <a:avLst/>
          </a:prstGeom>
          <a:noFill/>
        </p:spPr>
        <p:txBody>
          <a:bodyPr wrap="square" rtlCol="0">
            <a:spAutoFit/>
          </a:bodyPr>
          <a:lstStyle/>
          <a:p>
            <a:pPr algn="just"/>
            <a:r>
              <a:rPr lang="es-EC" sz="2000" b="1" dirty="0">
                <a:cs typeface="Arial" panose="020B0604020202020204" pitchFamily="34" charset="0"/>
              </a:rPr>
              <a:t>Asamblea Barrial</a:t>
            </a:r>
            <a:endParaRPr lang="en-US" sz="2000" dirty="0"/>
          </a:p>
        </p:txBody>
      </p:sp>
      <p:sp>
        <p:nvSpPr>
          <p:cNvPr id="29" name="TextBox 132">
            <a:extLst>
              <a:ext uri="{FF2B5EF4-FFF2-40B4-BE49-F238E27FC236}">
                <a16:creationId xmlns:a16="http://schemas.microsoft.com/office/drawing/2014/main" id="{91039F60-889A-4312-BBE9-BBAEA61EE695}"/>
              </a:ext>
            </a:extLst>
          </p:cNvPr>
          <p:cNvSpPr txBox="1"/>
          <p:nvPr/>
        </p:nvSpPr>
        <p:spPr>
          <a:xfrm>
            <a:off x="8754409" y="2629755"/>
            <a:ext cx="2432703" cy="400110"/>
          </a:xfrm>
          <a:prstGeom prst="rect">
            <a:avLst/>
          </a:prstGeom>
          <a:noFill/>
        </p:spPr>
        <p:txBody>
          <a:bodyPr wrap="square" rtlCol="0">
            <a:spAutoFit/>
          </a:bodyPr>
          <a:lstStyle/>
          <a:p>
            <a:pPr algn="just"/>
            <a:r>
              <a:rPr lang="es-EC" sz="2000" b="1" dirty="0">
                <a:cs typeface="Arial" panose="020B0604020202020204" pitchFamily="34" charset="0"/>
              </a:rPr>
              <a:t>Comité Barrial</a:t>
            </a:r>
            <a:endParaRPr lang="en-US" sz="2000" dirty="0"/>
          </a:p>
        </p:txBody>
      </p:sp>
      <p:sp>
        <p:nvSpPr>
          <p:cNvPr id="31" name="TextBox 132">
            <a:extLst>
              <a:ext uri="{FF2B5EF4-FFF2-40B4-BE49-F238E27FC236}">
                <a16:creationId xmlns:a16="http://schemas.microsoft.com/office/drawing/2014/main" id="{3FF9D84C-730A-47C6-90B5-CA0226C77B59}"/>
              </a:ext>
            </a:extLst>
          </p:cNvPr>
          <p:cNvSpPr txBox="1"/>
          <p:nvPr/>
        </p:nvSpPr>
        <p:spPr>
          <a:xfrm>
            <a:off x="8754408" y="3631618"/>
            <a:ext cx="2432703" cy="400110"/>
          </a:xfrm>
          <a:prstGeom prst="rect">
            <a:avLst/>
          </a:prstGeom>
          <a:noFill/>
        </p:spPr>
        <p:txBody>
          <a:bodyPr wrap="square" rtlCol="0">
            <a:spAutoFit/>
          </a:bodyPr>
          <a:lstStyle/>
          <a:p>
            <a:pPr algn="just"/>
            <a:r>
              <a:rPr lang="es-EC" sz="2000" b="1" dirty="0">
                <a:cs typeface="Arial" panose="020B0604020202020204" pitchFamily="34" charset="0"/>
              </a:rPr>
              <a:t>Comité </a:t>
            </a:r>
            <a:r>
              <a:rPr lang="es-EC" sz="2000" b="1" dirty="0" err="1">
                <a:cs typeface="Arial" panose="020B0604020202020204" pitchFamily="34" charset="0"/>
              </a:rPr>
              <a:t>Promejoras</a:t>
            </a:r>
            <a:endParaRPr lang="en-US" sz="2000" dirty="0"/>
          </a:p>
        </p:txBody>
      </p:sp>
      <p:sp>
        <p:nvSpPr>
          <p:cNvPr id="33" name="TextBox 132">
            <a:extLst>
              <a:ext uri="{FF2B5EF4-FFF2-40B4-BE49-F238E27FC236}">
                <a16:creationId xmlns:a16="http://schemas.microsoft.com/office/drawing/2014/main" id="{1E2BAAC9-9483-4D29-86B1-4FB7C1507B7A}"/>
              </a:ext>
            </a:extLst>
          </p:cNvPr>
          <p:cNvSpPr txBox="1"/>
          <p:nvPr/>
        </p:nvSpPr>
        <p:spPr>
          <a:xfrm>
            <a:off x="8890152" y="4775441"/>
            <a:ext cx="2432703" cy="400110"/>
          </a:xfrm>
          <a:prstGeom prst="rect">
            <a:avLst/>
          </a:prstGeom>
          <a:noFill/>
        </p:spPr>
        <p:txBody>
          <a:bodyPr wrap="square" rtlCol="0">
            <a:spAutoFit/>
          </a:bodyPr>
          <a:lstStyle/>
          <a:p>
            <a:pPr algn="just"/>
            <a:r>
              <a:rPr lang="es-EC" sz="2000" b="1" dirty="0">
                <a:cs typeface="Arial" panose="020B0604020202020204" pitchFamily="34" charset="0"/>
              </a:rPr>
              <a:t>Liga Barrial</a:t>
            </a:r>
            <a:endParaRPr lang="en-US" sz="2000" dirty="0"/>
          </a:p>
        </p:txBody>
      </p:sp>
      <p:sp>
        <p:nvSpPr>
          <p:cNvPr id="35" name="TextBox 132">
            <a:extLst>
              <a:ext uri="{FF2B5EF4-FFF2-40B4-BE49-F238E27FC236}">
                <a16:creationId xmlns:a16="http://schemas.microsoft.com/office/drawing/2014/main" id="{F86829D8-8C48-40B2-9084-DED0432D82C2}"/>
              </a:ext>
            </a:extLst>
          </p:cNvPr>
          <p:cNvSpPr txBox="1"/>
          <p:nvPr/>
        </p:nvSpPr>
        <p:spPr>
          <a:xfrm>
            <a:off x="8754408" y="5829234"/>
            <a:ext cx="2432703" cy="400110"/>
          </a:xfrm>
          <a:prstGeom prst="rect">
            <a:avLst/>
          </a:prstGeom>
          <a:noFill/>
        </p:spPr>
        <p:txBody>
          <a:bodyPr wrap="square" rtlCol="0">
            <a:spAutoFit/>
          </a:bodyPr>
          <a:lstStyle/>
          <a:p>
            <a:pPr algn="just"/>
            <a:r>
              <a:rPr lang="es-EC" sz="2000" b="1" dirty="0">
                <a:cs typeface="Arial" panose="020B0604020202020204" pitchFamily="34" charset="0"/>
              </a:rPr>
              <a:t>Directiva de Hecho</a:t>
            </a:r>
            <a:endParaRPr lang="en-US" sz="2000" dirty="0"/>
          </a:p>
        </p:txBody>
      </p:sp>
      <p:sp>
        <p:nvSpPr>
          <p:cNvPr id="37" name="TextBox 132">
            <a:extLst>
              <a:ext uri="{FF2B5EF4-FFF2-40B4-BE49-F238E27FC236}">
                <a16:creationId xmlns:a16="http://schemas.microsoft.com/office/drawing/2014/main" id="{AFA362D3-4006-4D11-A2EC-E1BFEE1112D3}"/>
              </a:ext>
            </a:extLst>
          </p:cNvPr>
          <p:cNvSpPr txBox="1"/>
          <p:nvPr/>
        </p:nvSpPr>
        <p:spPr>
          <a:xfrm>
            <a:off x="1009985" y="5995209"/>
            <a:ext cx="5748660" cy="553998"/>
          </a:xfrm>
          <a:prstGeom prst="rect">
            <a:avLst/>
          </a:prstGeom>
          <a:noFill/>
        </p:spPr>
        <p:txBody>
          <a:bodyPr wrap="square" rtlCol="0">
            <a:spAutoFit/>
          </a:bodyPr>
          <a:lstStyle/>
          <a:p>
            <a:pPr algn="just"/>
            <a:r>
              <a:rPr lang="es-EC" sz="1500" dirty="0">
                <a:cs typeface="Arial" panose="020B0604020202020204" pitchFamily="34" charset="0"/>
              </a:rPr>
              <a:t>10 Asentamientos de Hecho Regularizados </a:t>
            </a:r>
          </a:p>
          <a:p>
            <a:pPr algn="just"/>
            <a:r>
              <a:rPr lang="es-EC" sz="1500" dirty="0">
                <a:cs typeface="Arial" panose="020B0604020202020204" pitchFamily="34" charset="0"/>
              </a:rPr>
              <a:t>35 Asentamientos de Hecho en proceso de regularización</a:t>
            </a:r>
            <a:endParaRPr lang="en-US" sz="1500" dirty="0"/>
          </a:p>
        </p:txBody>
      </p:sp>
      <p:cxnSp>
        <p:nvCxnSpPr>
          <p:cNvPr id="38" name="Conector recto 37">
            <a:extLst>
              <a:ext uri="{FF2B5EF4-FFF2-40B4-BE49-F238E27FC236}">
                <a16:creationId xmlns:a16="http://schemas.microsoft.com/office/drawing/2014/main" id="{FC811265-6984-4D5B-A41B-CB5196718F36}"/>
              </a:ext>
            </a:extLst>
          </p:cNvPr>
          <p:cNvCxnSpPr>
            <a:cxnSpLocks/>
          </p:cNvCxnSpPr>
          <p:nvPr/>
        </p:nvCxnSpPr>
        <p:spPr>
          <a:xfrm>
            <a:off x="1004888" y="6549207"/>
            <a:ext cx="9434867" cy="0"/>
          </a:xfrm>
          <a:prstGeom prst="line">
            <a:avLst/>
          </a:prstGeom>
          <a:ln>
            <a:solidFill>
              <a:srgbClr val="E21B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260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Timeline"/>
          <p:cNvGrpSpPr>
            <a:grpSpLocks noChangeAspect="1"/>
          </p:cNvGrpSpPr>
          <p:nvPr/>
        </p:nvGrpSpPr>
        <p:grpSpPr bwMode="auto">
          <a:xfrm>
            <a:off x="1252547" y="2156558"/>
            <a:ext cx="9406380" cy="373370"/>
            <a:chOff x="76" y="1573"/>
            <a:chExt cx="5593" cy="222"/>
          </a:xfrm>
        </p:grpSpPr>
        <p:sp>
          <p:nvSpPr>
            <p:cNvPr id="19" name="Freeform 5"/>
            <p:cNvSpPr>
              <a:spLocks/>
            </p:cNvSpPr>
            <p:nvPr/>
          </p:nvSpPr>
          <p:spPr bwMode="auto">
            <a:xfrm>
              <a:off x="76" y="1593"/>
              <a:ext cx="5593" cy="202"/>
            </a:xfrm>
            <a:custGeom>
              <a:avLst/>
              <a:gdLst>
                <a:gd name="T0" fmla="*/ 0 w 5593"/>
                <a:gd name="T1" fmla="*/ 46 h 202"/>
                <a:gd name="T2" fmla="*/ 5460 w 5593"/>
                <a:gd name="T3" fmla="*/ 46 h 202"/>
                <a:gd name="T4" fmla="*/ 5460 w 5593"/>
                <a:gd name="T5" fmla="*/ 0 h 202"/>
                <a:gd name="T6" fmla="*/ 5593 w 5593"/>
                <a:gd name="T7" fmla="*/ 101 h 202"/>
                <a:gd name="T8" fmla="*/ 5460 w 5593"/>
                <a:gd name="T9" fmla="*/ 202 h 202"/>
                <a:gd name="T10" fmla="*/ 5460 w 5593"/>
                <a:gd name="T11" fmla="*/ 159 h 202"/>
                <a:gd name="T12" fmla="*/ 0 w 5593"/>
                <a:gd name="T13" fmla="*/ 159 h 202"/>
                <a:gd name="T14" fmla="*/ 0 w 5593"/>
                <a:gd name="T15" fmla="*/ 46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3" h="202">
                  <a:moveTo>
                    <a:pt x="0" y="46"/>
                  </a:moveTo>
                  <a:lnTo>
                    <a:pt x="5460" y="46"/>
                  </a:lnTo>
                  <a:lnTo>
                    <a:pt x="5460" y="0"/>
                  </a:lnTo>
                  <a:lnTo>
                    <a:pt x="5593" y="101"/>
                  </a:lnTo>
                  <a:lnTo>
                    <a:pt x="5460" y="202"/>
                  </a:lnTo>
                  <a:lnTo>
                    <a:pt x="5460" y="159"/>
                  </a:lnTo>
                  <a:lnTo>
                    <a:pt x="0" y="159"/>
                  </a:lnTo>
                  <a:lnTo>
                    <a:pt x="0" y="46"/>
                  </a:lnTo>
                  <a:close/>
                </a:path>
              </a:pathLst>
            </a:custGeom>
            <a:gradFill>
              <a:gsLst>
                <a:gs pos="99000">
                  <a:schemeClr val="bg1">
                    <a:lumMod val="85000"/>
                  </a:schemeClr>
                </a:gs>
                <a:gs pos="0">
                  <a:schemeClr val="bg1">
                    <a:lumMod val="95000"/>
                  </a:schemeClr>
                </a:gs>
              </a:gsLst>
              <a:lin ang="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20" name="Freeform 6"/>
            <p:cNvSpPr>
              <a:spLocks/>
            </p:cNvSpPr>
            <p:nvPr/>
          </p:nvSpPr>
          <p:spPr bwMode="auto">
            <a:xfrm>
              <a:off x="80" y="1593"/>
              <a:ext cx="943" cy="35"/>
            </a:xfrm>
            <a:custGeom>
              <a:avLst/>
              <a:gdLst>
                <a:gd name="T0" fmla="*/ 177 w 177"/>
                <a:gd name="T1" fmla="*/ 0 h 9"/>
                <a:gd name="T2" fmla="*/ 1 w 177"/>
                <a:gd name="T3" fmla="*/ 0 h 9"/>
                <a:gd name="T4" fmla="*/ 1 w 177"/>
                <a:gd name="T5" fmla="*/ 8 h 9"/>
                <a:gd name="T6" fmla="*/ 177 w 177"/>
                <a:gd name="T7" fmla="*/ 9 h 9"/>
                <a:gd name="T8" fmla="*/ 177 w 177"/>
                <a:gd name="T9" fmla="*/ 0 h 9"/>
                <a:gd name="connsiteX0" fmla="*/ 14465 w 14465"/>
                <a:gd name="connsiteY0" fmla="*/ 0 h 10000"/>
                <a:gd name="connsiteX1" fmla="*/ 0 w 14465"/>
                <a:gd name="connsiteY1" fmla="*/ 0 h 10000"/>
                <a:gd name="connsiteX2" fmla="*/ 4521 w 14465"/>
                <a:gd name="connsiteY2" fmla="*/ 8889 h 10000"/>
                <a:gd name="connsiteX3" fmla="*/ 14465 w 14465"/>
                <a:gd name="connsiteY3" fmla="*/ 10000 h 10000"/>
                <a:gd name="connsiteX4" fmla="*/ 14465 w 14465"/>
                <a:gd name="connsiteY4" fmla="*/ 0 h 10000"/>
                <a:gd name="connsiteX0" fmla="*/ 14465 w 14465"/>
                <a:gd name="connsiteY0" fmla="*/ 0 h 10000"/>
                <a:gd name="connsiteX1" fmla="*/ 0 w 14465"/>
                <a:gd name="connsiteY1" fmla="*/ 0 h 10000"/>
                <a:gd name="connsiteX2" fmla="*/ 81 w 14465"/>
                <a:gd name="connsiteY2" fmla="*/ 8889 h 10000"/>
                <a:gd name="connsiteX3" fmla="*/ 14465 w 14465"/>
                <a:gd name="connsiteY3" fmla="*/ 10000 h 10000"/>
                <a:gd name="connsiteX4" fmla="*/ 14465 w 14465"/>
                <a:gd name="connsiteY4" fmla="*/ 0 h 10000"/>
                <a:gd name="connsiteX0" fmla="*/ 14465 w 14465"/>
                <a:gd name="connsiteY0" fmla="*/ 0 h 10248"/>
                <a:gd name="connsiteX1" fmla="*/ 0 w 14465"/>
                <a:gd name="connsiteY1" fmla="*/ 0 h 10248"/>
                <a:gd name="connsiteX2" fmla="*/ 108 w 14465"/>
                <a:gd name="connsiteY2" fmla="*/ 9918 h 10248"/>
                <a:gd name="connsiteX3" fmla="*/ 14465 w 14465"/>
                <a:gd name="connsiteY3" fmla="*/ 10000 h 10248"/>
                <a:gd name="connsiteX4" fmla="*/ 14465 w 14465"/>
                <a:gd name="connsiteY4" fmla="*/ 0 h 10248"/>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056"/>
                <a:gd name="connsiteX1" fmla="*/ 0 w 14465"/>
                <a:gd name="connsiteY1" fmla="*/ 0 h 10056"/>
                <a:gd name="connsiteX2" fmla="*/ 108 w 14465"/>
                <a:gd name="connsiteY2" fmla="*/ 9918 h 10056"/>
                <a:gd name="connsiteX3" fmla="*/ 14465 w 14465"/>
                <a:gd name="connsiteY3" fmla="*/ 10000 h 10056"/>
                <a:gd name="connsiteX4" fmla="*/ 14465 w 14465"/>
                <a:gd name="connsiteY4" fmla="*/ 0 h 10056"/>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465 w 14465"/>
                <a:gd name="connsiteY0" fmla="*/ 0 h 10189"/>
                <a:gd name="connsiteX1" fmla="*/ 0 w 14465"/>
                <a:gd name="connsiteY1" fmla="*/ 0 h 10189"/>
                <a:gd name="connsiteX2" fmla="*/ 108 w 14465"/>
                <a:gd name="connsiteY2" fmla="*/ 9918 h 10189"/>
                <a:gd name="connsiteX3" fmla="*/ 14465 w 14465"/>
                <a:gd name="connsiteY3" fmla="*/ 10000 h 10189"/>
                <a:gd name="connsiteX4" fmla="*/ 14465 w 14465"/>
                <a:gd name="connsiteY4" fmla="*/ 0 h 10189"/>
                <a:gd name="connsiteX0" fmla="*/ 14465 w 14465"/>
                <a:gd name="connsiteY0" fmla="*/ 0 h 10000"/>
                <a:gd name="connsiteX1" fmla="*/ 0 w 14465"/>
                <a:gd name="connsiteY1" fmla="*/ 0 h 10000"/>
                <a:gd name="connsiteX2" fmla="*/ 108 w 14465"/>
                <a:gd name="connsiteY2" fmla="*/ 9918 h 10000"/>
                <a:gd name="connsiteX3" fmla="*/ 14465 w 14465"/>
                <a:gd name="connsiteY3" fmla="*/ 10000 h 10000"/>
                <a:gd name="connsiteX4" fmla="*/ 14465 w 14465"/>
                <a:gd name="connsiteY4" fmla="*/ 0 h 10000"/>
                <a:gd name="connsiteX0" fmla="*/ 14373 w 14373"/>
                <a:gd name="connsiteY0" fmla="*/ 0 h 10000"/>
                <a:gd name="connsiteX1" fmla="*/ 72 w 14373"/>
                <a:gd name="connsiteY1" fmla="*/ 0 h 10000"/>
                <a:gd name="connsiteX2" fmla="*/ 16 w 14373"/>
                <a:gd name="connsiteY2" fmla="*/ 9918 h 10000"/>
                <a:gd name="connsiteX3" fmla="*/ 14373 w 14373"/>
                <a:gd name="connsiteY3" fmla="*/ 10000 h 10000"/>
                <a:gd name="connsiteX4" fmla="*/ 14373 w 14373"/>
                <a:gd name="connsiteY4" fmla="*/ 0 h 10000"/>
                <a:gd name="connsiteX0" fmla="*/ 14381 w 14381"/>
                <a:gd name="connsiteY0" fmla="*/ 0 h 10000"/>
                <a:gd name="connsiteX1" fmla="*/ 25 w 14381"/>
                <a:gd name="connsiteY1" fmla="*/ 514 h 10000"/>
                <a:gd name="connsiteX2" fmla="*/ 24 w 14381"/>
                <a:gd name="connsiteY2" fmla="*/ 9918 h 10000"/>
                <a:gd name="connsiteX3" fmla="*/ 14381 w 14381"/>
                <a:gd name="connsiteY3" fmla="*/ 10000 h 10000"/>
                <a:gd name="connsiteX4" fmla="*/ 14381 w 14381"/>
                <a:gd name="connsiteY4" fmla="*/ 0 h 10000"/>
                <a:gd name="connsiteX0" fmla="*/ 14357 w 14357"/>
                <a:gd name="connsiteY0" fmla="*/ 0 h 10000"/>
                <a:gd name="connsiteX1" fmla="*/ 1 w 14357"/>
                <a:gd name="connsiteY1" fmla="*/ 514 h 10000"/>
                <a:gd name="connsiteX2" fmla="*/ 0 w 14357"/>
                <a:gd name="connsiteY2" fmla="*/ 9918 h 10000"/>
                <a:gd name="connsiteX3" fmla="*/ 14357 w 14357"/>
                <a:gd name="connsiteY3" fmla="*/ 10000 h 10000"/>
                <a:gd name="connsiteX4" fmla="*/ 14357 w 1435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7" h="10000">
                  <a:moveTo>
                    <a:pt x="14357" y="0"/>
                  </a:moveTo>
                  <a:lnTo>
                    <a:pt x="1" y="514"/>
                  </a:lnTo>
                  <a:cubicBezTo>
                    <a:pt x="1" y="2736"/>
                    <a:pt x="12" y="6410"/>
                    <a:pt x="0" y="9918"/>
                  </a:cubicBezTo>
                  <a:cubicBezTo>
                    <a:pt x="1899" y="10004"/>
                    <a:pt x="11313" y="9923"/>
                    <a:pt x="14357" y="10000"/>
                  </a:cubicBezTo>
                  <a:cubicBezTo>
                    <a:pt x="14188" y="6667"/>
                    <a:pt x="14244" y="3333"/>
                    <a:pt x="14357" y="0"/>
                  </a:cubicBez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21" name="Freeform 7"/>
            <p:cNvSpPr>
              <a:spLocks/>
            </p:cNvSpPr>
            <p:nvPr/>
          </p:nvSpPr>
          <p:spPr bwMode="auto">
            <a:xfrm>
              <a:off x="1512" y="1600"/>
              <a:ext cx="0" cy="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22" name="Freeform 8"/>
            <p:cNvSpPr>
              <a:spLocks/>
            </p:cNvSpPr>
            <p:nvPr/>
          </p:nvSpPr>
          <p:spPr bwMode="auto">
            <a:xfrm>
              <a:off x="1516" y="1593"/>
              <a:ext cx="0" cy="3"/>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23" name="Freeform 9"/>
            <p:cNvSpPr>
              <a:spLocks/>
            </p:cNvSpPr>
            <p:nvPr/>
          </p:nvSpPr>
          <p:spPr bwMode="auto">
            <a:xfrm>
              <a:off x="1516" y="1624"/>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24" name="Freeform 10"/>
            <p:cNvSpPr>
              <a:spLocks/>
            </p:cNvSpPr>
            <p:nvPr/>
          </p:nvSpPr>
          <p:spPr bwMode="auto">
            <a:xfrm>
              <a:off x="1512" y="1616"/>
              <a:ext cx="0" cy="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32" name="Oval 11"/>
            <p:cNvSpPr>
              <a:spLocks noChangeArrowheads="1"/>
            </p:cNvSpPr>
            <p:nvPr/>
          </p:nvSpPr>
          <p:spPr bwMode="auto">
            <a:xfrm>
              <a:off x="1030" y="1573"/>
              <a:ext cx="149" cy="7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33" name="Oval 12"/>
            <p:cNvSpPr>
              <a:spLocks noChangeArrowheads="1"/>
            </p:cNvSpPr>
            <p:nvPr/>
          </p:nvSpPr>
          <p:spPr bwMode="auto">
            <a:xfrm>
              <a:off x="1821" y="1573"/>
              <a:ext cx="149" cy="7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34" name="Oval 13"/>
            <p:cNvSpPr>
              <a:spLocks noChangeArrowheads="1"/>
            </p:cNvSpPr>
            <p:nvPr/>
          </p:nvSpPr>
          <p:spPr bwMode="auto">
            <a:xfrm>
              <a:off x="2623" y="1573"/>
              <a:ext cx="148" cy="7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35" name="Oval 14"/>
            <p:cNvSpPr>
              <a:spLocks noChangeArrowheads="1"/>
            </p:cNvSpPr>
            <p:nvPr/>
          </p:nvSpPr>
          <p:spPr bwMode="auto">
            <a:xfrm>
              <a:off x="4208" y="1573"/>
              <a:ext cx="148" cy="7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36" name="Oval 15"/>
            <p:cNvSpPr>
              <a:spLocks noChangeArrowheads="1"/>
            </p:cNvSpPr>
            <p:nvPr/>
          </p:nvSpPr>
          <p:spPr bwMode="auto">
            <a:xfrm>
              <a:off x="3413" y="1573"/>
              <a:ext cx="149" cy="74"/>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41" name="Freeform 18"/>
            <p:cNvSpPr>
              <a:spLocks/>
            </p:cNvSpPr>
            <p:nvPr/>
          </p:nvSpPr>
          <p:spPr bwMode="auto">
            <a:xfrm>
              <a:off x="1186" y="1593"/>
              <a:ext cx="628" cy="35"/>
            </a:xfrm>
            <a:custGeom>
              <a:avLst/>
              <a:gdLst>
                <a:gd name="T0" fmla="*/ 167 w 169"/>
                <a:gd name="T1" fmla="*/ 4 h 9"/>
                <a:gd name="T2" fmla="*/ 168 w 169"/>
                <a:gd name="T3" fmla="*/ 0 h 9"/>
                <a:gd name="T4" fmla="*/ 0 w 169"/>
                <a:gd name="T5" fmla="*/ 0 h 9"/>
                <a:gd name="T6" fmla="*/ 2 w 169"/>
                <a:gd name="T7" fmla="*/ 4 h 9"/>
                <a:gd name="T8" fmla="*/ 1 w 169"/>
                <a:gd name="T9" fmla="*/ 8 h 9"/>
                <a:gd name="T10" fmla="*/ 169 w 169"/>
                <a:gd name="T11" fmla="*/ 9 h 9"/>
                <a:gd name="T12" fmla="*/ 167 w 169"/>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69" h="9">
                  <a:moveTo>
                    <a:pt x="167" y="4"/>
                  </a:moveTo>
                  <a:cubicBezTo>
                    <a:pt x="167" y="3"/>
                    <a:pt x="167" y="2"/>
                    <a:pt x="168" y="0"/>
                  </a:cubicBezTo>
                  <a:cubicBezTo>
                    <a:pt x="98" y="0"/>
                    <a:pt x="14" y="0"/>
                    <a:pt x="0" y="0"/>
                  </a:cubicBezTo>
                  <a:cubicBezTo>
                    <a:pt x="2" y="2"/>
                    <a:pt x="2" y="3"/>
                    <a:pt x="2" y="4"/>
                  </a:cubicBezTo>
                  <a:cubicBezTo>
                    <a:pt x="2" y="6"/>
                    <a:pt x="2" y="7"/>
                    <a:pt x="1" y="8"/>
                  </a:cubicBezTo>
                  <a:cubicBezTo>
                    <a:pt x="22" y="9"/>
                    <a:pt x="89" y="8"/>
                    <a:pt x="169" y="9"/>
                  </a:cubicBezTo>
                  <a:cubicBezTo>
                    <a:pt x="167" y="7"/>
                    <a:pt x="167" y="6"/>
                    <a:pt x="167" y="4"/>
                  </a:cubicBez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42" name="Freeform 19"/>
            <p:cNvSpPr>
              <a:spLocks/>
            </p:cNvSpPr>
            <p:nvPr/>
          </p:nvSpPr>
          <p:spPr bwMode="auto">
            <a:xfrm>
              <a:off x="1984" y="1593"/>
              <a:ext cx="624" cy="35"/>
            </a:xfrm>
            <a:custGeom>
              <a:avLst/>
              <a:gdLst>
                <a:gd name="T0" fmla="*/ 166 w 168"/>
                <a:gd name="T1" fmla="*/ 4 h 9"/>
                <a:gd name="T2" fmla="*/ 168 w 168"/>
                <a:gd name="T3" fmla="*/ 0 h 9"/>
                <a:gd name="T4" fmla="*/ 0 w 168"/>
                <a:gd name="T5" fmla="*/ 0 h 9"/>
                <a:gd name="T6" fmla="*/ 2 w 168"/>
                <a:gd name="T7" fmla="*/ 4 h 9"/>
                <a:gd name="T8" fmla="*/ 0 w 168"/>
                <a:gd name="T9" fmla="*/ 8 h 9"/>
                <a:gd name="T10" fmla="*/ 168 w 168"/>
                <a:gd name="T11" fmla="*/ 9 h 9"/>
                <a:gd name="T12" fmla="*/ 166 w 168"/>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68" h="9">
                  <a:moveTo>
                    <a:pt x="166" y="4"/>
                  </a:moveTo>
                  <a:cubicBezTo>
                    <a:pt x="166" y="3"/>
                    <a:pt x="167" y="2"/>
                    <a:pt x="168" y="0"/>
                  </a:cubicBezTo>
                  <a:cubicBezTo>
                    <a:pt x="98" y="0"/>
                    <a:pt x="14" y="0"/>
                    <a:pt x="0" y="0"/>
                  </a:cubicBezTo>
                  <a:cubicBezTo>
                    <a:pt x="1" y="2"/>
                    <a:pt x="2" y="3"/>
                    <a:pt x="2" y="4"/>
                  </a:cubicBezTo>
                  <a:cubicBezTo>
                    <a:pt x="2" y="6"/>
                    <a:pt x="1" y="7"/>
                    <a:pt x="0" y="8"/>
                  </a:cubicBezTo>
                  <a:cubicBezTo>
                    <a:pt x="22" y="9"/>
                    <a:pt x="89" y="8"/>
                    <a:pt x="168" y="9"/>
                  </a:cubicBezTo>
                  <a:cubicBezTo>
                    <a:pt x="167" y="7"/>
                    <a:pt x="166" y="6"/>
                    <a:pt x="166" y="4"/>
                  </a:cubicBez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43" name="Freeform 20"/>
            <p:cNvSpPr>
              <a:spLocks/>
            </p:cNvSpPr>
            <p:nvPr/>
          </p:nvSpPr>
          <p:spPr bwMode="auto">
            <a:xfrm>
              <a:off x="2782" y="1593"/>
              <a:ext cx="624" cy="35"/>
            </a:xfrm>
            <a:custGeom>
              <a:avLst/>
              <a:gdLst>
                <a:gd name="T0" fmla="*/ 166 w 168"/>
                <a:gd name="T1" fmla="*/ 4 h 9"/>
                <a:gd name="T2" fmla="*/ 168 w 168"/>
                <a:gd name="T3" fmla="*/ 0 h 9"/>
                <a:gd name="T4" fmla="*/ 0 w 168"/>
                <a:gd name="T5" fmla="*/ 0 h 9"/>
                <a:gd name="T6" fmla="*/ 2 w 168"/>
                <a:gd name="T7" fmla="*/ 4 h 9"/>
                <a:gd name="T8" fmla="*/ 0 w 168"/>
                <a:gd name="T9" fmla="*/ 8 h 9"/>
                <a:gd name="T10" fmla="*/ 168 w 168"/>
                <a:gd name="T11" fmla="*/ 9 h 9"/>
                <a:gd name="T12" fmla="*/ 166 w 168"/>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68" h="9">
                  <a:moveTo>
                    <a:pt x="166" y="4"/>
                  </a:moveTo>
                  <a:cubicBezTo>
                    <a:pt x="166" y="3"/>
                    <a:pt x="166" y="2"/>
                    <a:pt x="168" y="0"/>
                  </a:cubicBezTo>
                  <a:cubicBezTo>
                    <a:pt x="98" y="0"/>
                    <a:pt x="13" y="0"/>
                    <a:pt x="0" y="0"/>
                  </a:cubicBezTo>
                  <a:cubicBezTo>
                    <a:pt x="1" y="2"/>
                    <a:pt x="2" y="3"/>
                    <a:pt x="2" y="4"/>
                  </a:cubicBezTo>
                  <a:cubicBezTo>
                    <a:pt x="2" y="6"/>
                    <a:pt x="1" y="7"/>
                    <a:pt x="0" y="8"/>
                  </a:cubicBezTo>
                  <a:cubicBezTo>
                    <a:pt x="21" y="9"/>
                    <a:pt x="89" y="8"/>
                    <a:pt x="168" y="9"/>
                  </a:cubicBezTo>
                  <a:cubicBezTo>
                    <a:pt x="166" y="7"/>
                    <a:pt x="166" y="6"/>
                    <a:pt x="166" y="4"/>
                  </a:cubicBez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44" name="Freeform 21"/>
            <p:cNvSpPr>
              <a:spLocks/>
            </p:cNvSpPr>
            <p:nvPr/>
          </p:nvSpPr>
          <p:spPr bwMode="auto">
            <a:xfrm>
              <a:off x="3577" y="1593"/>
              <a:ext cx="623" cy="35"/>
            </a:xfrm>
            <a:custGeom>
              <a:avLst/>
              <a:gdLst>
                <a:gd name="T0" fmla="*/ 166 w 168"/>
                <a:gd name="T1" fmla="*/ 4 h 9"/>
                <a:gd name="T2" fmla="*/ 168 w 168"/>
                <a:gd name="T3" fmla="*/ 0 h 9"/>
                <a:gd name="T4" fmla="*/ 0 w 168"/>
                <a:gd name="T5" fmla="*/ 0 h 9"/>
                <a:gd name="T6" fmla="*/ 2 w 168"/>
                <a:gd name="T7" fmla="*/ 4 h 9"/>
                <a:gd name="T8" fmla="*/ 0 w 168"/>
                <a:gd name="T9" fmla="*/ 8 h 9"/>
                <a:gd name="T10" fmla="*/ 168 w 168"/>
                <a:gd name="T11" fmla="*/ 9 h 9"/>
                <a:gd name="T12" fmla="*/ 166 w 168"/>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68" h="9">
                  <a:moveTo>
                    <a:pt x="166" y="4"/>
                  </a:moveTo>
                  <a:cubicBezTo>
                    <a:pt x="166" y="3"/>
                    <a:pt x="167" y="2"/>
                    <a:pt x="168" y="0"/>
                  </a:cubicBezTo>
                  <a:cubicBezTo>
                    <a:pt x="98" y="0"/>
                    <a:pt x="14" y="0"/>
                    <a:pt x="0" y="0"/>
                  </a:cubicBezTo>
                  <a:cubicBezTo>
                    <a:pt x="1" y="2"/>
                    <a:pt x="2" y="3"/>
                    <a:pt x="2" y="4"/>
                  </a:cubicBezTo>
                  <a:cubicBezTo>
                    <a:pt x="2" y="6"/>
                    <a:pt x="1" y="7"/>
                    <a:pt x="0" y="8"/>
                  </a:cubicBezTo>
                  <a:cubicBezTo>
                    <a:pt x="22" y="9"/>
                    <a:pt x="89" y="8"/>
                    <a:pt x="168" y="9"/>
                  </a:cubicBezTo>
                  <a:cubicBezTo>
                    <a:pt x="167" y="7"/>
                    <a:pt x="166" y="6"/>
                    <a:pt x="166" y="4"/>
                  </a:cubicBez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45" name="Freeform 22"/>
            <p:cNvSpPr>
              <a:spLocks/>
            </p:cNvSpPr>
            <p:nvPr/>
          </p:nvSpPr>
          <p:spPr bwMode="auto">
            <a:xfrm>
              <a:off x="4367" y="1593"/>
              <a:ext cx="1148" cy="34"/>
            </a:xfrm>
            <a:custGeom>
              <a:avLst/>
              <a:gdLst>
                <a:gd name="T0" fmla="*/ 167 w 169"/>
                <a:gd name="T1" fmla="*/ 4 h 9"/>
                <a:gd name="T2" fmla="*/ 169 w 169"/>
                <a:gd name="T3" fmla="*/ 0 h 9"/>
                <a:gd name="T4" fmla="*/ 0 w 169"/>
                <a:gd name="T5" fmla="*/ 0 h 9"/>
                <a:gd name="T6" fmla="*/ 2 w 169"/>
                <a:gd name="T7" fmla="*/ 4 h 9"/>
                <a:gd name="T8" fmla="*/ 0 w 169"/>
                <a:gd name="T9" fmla="*/ 8 h 9"/>
                <a:gd name="T10" fmla="*/ 169 w 169"/>
                <a:gd name="T11" fmla="*/ 9 h 9"/>
                <a:gd name="T12" fmla="*/ 167 w 169"/>
                <a:gd name="T13" fmla="*/ 4 h 9"/>
                <a:gd name="connsiteX0" fmla="*/ 9882 w 18288"/>
                <a:gd name="connsiteY0" fmla="*/ 4444 h 10000"/>
                <a:gd name="connsiteX1" fmla="*/ 18288 w 18288"/>
                <a:gd name="connsiteY1" fmla="*/ 496 h 10000"/>
                <a:gd name="connsiteX2" fmla="*/ 0 w 18288"/>
                <a:gd name="connsiteY2" fmla="*/ 0 h 10000"/>
                <a:gd name="connsiteX3" fmla="*/ 118 w 18288"/>
                <a:gd name="connsiteY3" fmla="*/ 4444 h 10000"/>
                <a:gd name="connsiteX4" fmla="*/ 0 w 18288"/>
                <a:gd name="connsiteY4" fmla="*/ 8889 h 10000"/>
                <a:gd name="connsiteX5" fmla="*/ 10000 w 18288"/>
                <a:gd name="connsiteY5" fmla="*/ 10000 h 10000"/>
                <a:gd name="connsiteX6" fmla="*/ 9882 w 18288"/>
                <a:gd name="connsiteY6" fmla="*/ 4444 h 10000"/>
                <a:gd name="connsiteX0" fmla="*/ 10000 w 18543"/>
                <a:gd name="connsiteY0" fmla="*/ 10000 h 10000"/>
                <a:gd name="connsiteX1" fmla="*/ 18288 w 18543"/>
                <a:gd name="connsiteY1" fmla="*/ 496 h 10000"/>
                <a:gd name="connsiteX2" fmla="*/ 0 w 18543"/>
                <a:gd name="connsiteY2" fmla="*/ 0 h 10000"/>
                <a:gd name="connsiteX3" fmla="*/ 118 w 18543"/>
                <a:gd name="connsiteY3" fmla="*/ 4444 h 10000"/>
                <a:gd name="connsiteX4" fmla="*/ 0 w 18543"/>
                <a:gd name="connsiteY4" fmla="*/ 8889 h 10000"/>
                <a:gd name="connsiteX5" fmla="*/ 10000 w 18543"/>
                <a:gd name="connsiteY5" fmla="*/ 10000 h 10000"/>
                <a:gd name="connsiteX0" fmla="*/ 18070 w 19964"/>
                <a:gd name="connsiteY0" fmla="*/ 10496 h 10496"/>
                <a:gd name="connsiteX1" fmla="*/ 18288 w 19964"/>
                <a:gd name="connsiteY1" fmla="*/ 496 h 10496"/>
                <a:gd name="connsiteX2" fmla="*/ 0 w 19964"/>
                <a:gd name="connsiteY2" fmla="*/ 0 h 10496"/>
                <a:gd name="connsiteX3" fmla="*/ 118 w 19964"/>
                <a:gd name="connsiteY3" fmla="*/ 4444 h 10496"/>
                <a:gd name="connsiteX4" fmla="*/ 0 w 19964"/>
                <a:gd name="connsiteY4" fmla="*/ 8889 h 10496"/>
                <a:gd name="connsiteX5" fmla="*/ 18070 w 19964"/>
                <a:gd name="connsiteY5" fmla="*/ 10496 h 10496"/>
                <a:gd name="connsiteX0" fmla="*/ 18263 w 20077"/>
                <a:gd name="connsiteY0" fmla="*/ 10004 h 10004"/>
                <a:gd name="connsiteX1" fmla="*/ 18288 w 20077"/>
                <a:gd name="connsiteY1" fmla="*/ 496 h 10004"/>
                <a:gd name="connsiteX2" fmla="*/ 0 w 20077"/>
                <a:gd name="connsiteY2" fmla="*/ 0 h 10004"/>
                <a:gd name="connsiteX3" fmla="*/ 118 w 20077"/>
                <a:gd name="connsiteY3" fmla="*/ 4444 h 10004"/>
                <a:gd name="connsiteX4" fmla="*/ 0 w 20077"/>
                <a:gd name="connsiteY4" fmla="*/ 8889 h 10004"/>
                <a:gd name="connsiteX5" fmla="*/ 18263 w 20077"/>
                <a:gd name="connsiteY5" fmla="*/ 10004 h 10004"/>
                <a:gd name="connsiteX0" fmla="*/ 18263 w 19168"/>
                <a:gd name="connsiteY0" fmla="*/ 10004 h 10004"/>
                <a:gd name="connsiteX1" fmla="*/ 18288 w 19168"/>
                <a:gd name="connsiteY1" fmla="*/ 496 h 10004"/>
                <a:gd name="connsiteX2" fmla="*/ 0 w 19168"/>
                <a:gd name="connsiteY2" fmla="*/ 0 h 10004"/>
                <a:gd name="connsiteX3" fmla="*/ 118 w 19168"/>
                <a:gd name="connsiteY3" fmla="*/ 4444 h 10004"/>
                <a:gd name="connsiteX4" fmla="*/ 0 w 19168"/>
                <a:gd name="connsiteY4" fmla="*/ 8889 h 10004"/>
                <a:gd name="connsiteX5" fmla="*/ 18263 w 19168"/>
                <a:gd name="connsiteY5" fmla="*/ 10004 h 10004"/>
                <a:gd name="connsiteX0" fmla="*/ 18263 w 19023"/>
                <a:gd name="connsiteY0" fmla="*/ 10004 h 10004"/>
                <a:gd name="connsiteX1" fmla="*/ 18288 w 19023"/>
                <a:gd name="connsiteY1" fmla="*/ 496 h 10004"/>
                <a:gd name="connsiteX2" fmla="*/ 0 w 19023"/>
                <a:gd name="connsiteY2" fmla="*/ 0 h 10004"/>
                <a:gd name="connsiteX3" fmla="*/ 118 w 19023"/>
                <a:gd name="connsiteY3" fmla="*/ 4444 h 10004"/>
                <a:gd name="connsiteX4" fmla="*/ 0 w 19023"/>
                <a:gd name="connsiteY4" fmla="*/ 8889 h 10004"/>
                <a:gd name="connsiteX5" fmla="*/ 18263 w 19023"/>
                <a:gd name="connsiteY5" fmla="*/ 10004 h 10004"/>
                <a:gd name="connsiteX0" fmla="*/ 18263 w 18312"/>
                <a:gd name="connsiteY0" fmla="*/ 10004 h 10004"/>
                <a:gd name="connsiteX1" fmla="*/ 18288 w 18312"/>
                <a:gd name="connsiteY1" fmla="*/ 496 h 10004"/>
                <a:gd name="connsiteX2" fmla="*/ 0 w 18312"/>
                <a:gd name="connsiteY2" fmla="*/ 0 h 10004"/>
                <a:gd name="connsiteX3" fmla="*/ 118 w 18312"/>
                <a:gd name="connsiteY3" fmla="*/ 4444 h 10004"/>
                <a:gd name="connsiteX4" fmla="*/ 0 w 18312"/>
                <a:gd name="connsiteY4" fmla="*/ 8889 h 10004"/>
                <a:gd name="connsiteX5" fmla="*/ 18263 w 18312"/>
                <a:gd name="connsiteY5" fmla="*/ 10004 h 10004"/>
                <a:gd name="connsiteX0" fmla="*/ 18263 w 18289"/>
                <a:gd name="connsiteY0" fmla="*/ 10004 h 10004"/>
                <a:gd name="connsiteX1" fmla="*/ 18288 w 18289"/>
                <a:gd name="connsiteY1" fmla="*/ 496 h 10004"/>
                <a:gd name="connsiteX2" fmla="*/ 0 w 18289"/>
                <a:gd name="connsiteY2" fmla="*/ 0 h 10004"/>
                <a:gd name="connsiteX3" fmla="*/ 118 w 18289"/>
                <a:gd name="connsiteY3" fmla="*/ 4444 h 10004"/>
                <a:gd name="connsiteX4" fmla="*/ 0 w 18289"/>
                <a:gd name="connsiteY4" fmla="*/ 8889 h 10004"/>
                <a:gd name="connsiteX5" fmla="*/ 18263 w 18289"/>
                <a:gd name="connsiteY5" fmla="*/ 10004 h 10004"/>
                <a:gd name="connsiteX0" fmla="*/ 18318 w 18319"/>
                <a:gd name="connsiteY0" fmla="*/ 10004 h 10004"/>
                <a:gd name="connsiteX1" fmla="*/ 18288 w 18319"/>
                <a:gd name="connsiteY1" fmla="*/ 496 h 10004"/>
                <a:gd name="connsiteX2" fmla="*/ 0 w 18319"/>
                <a:gd name="connsiteY2" fmla="*/ 0 h 10004"/>
                <a:gd name="connsiteX3" fmla="*/ 118 w 18319"/>
                <a:gd name="connsiteY3" fmla="*/ 4444 h 10004"/>
                <a:gd name="connsiteX4" fmla="*/ 0 w 18319"/>
                <a:gd name="connsiteY4" fmla="*/ 8889 h 10004"/>
                <a:gd name="connsiteX5" fmla="*/ 18318 w 18319"/>
                <a:gd name="connsiteY5" fmla="*/ 10004 h 10004"/>
                <a:gd name="connsiteX0" fmla="*/ 18318 w 18319"/>
                <a:gd name="connsiteY0" fmla="*/ 10004 h 10004"/>
                <a:gd name="connsiteX1" fmla="*/ 18288 w 18319"/>
                <a:gd name="connsiteY1" fmla="*/ 496 h 10004"/>
                <a:gd name="connsiteX2" fmla="*/ 0 w 18319"/>
                <a:gd name="connsiteY2" fmla="*/ 0 h 10004"/>
                <a:gd name="connsiteX3" fmla="*/ 118 w 18319"/>
                <a:gd name="connsiteY3" fmla="*/ 4444 h 10004"/>
                <a:gd name="connsiteX4" fmla="*/ 0 w 18319"/>
                <a:gd name="connsiteY4" fmla="*/ 8889 h 10004"/>
                <a:gd name="connsiteX5" fmla="*/ 18318 w 18319"/>
                <a:gd name="connsiteY5" fmla="*/ 10004 h 10004"/>
                <a:gd name="connsiteX0" fmla="*/ 18290 w 18295"/>
                <a:gd name="connsiteY0" fmla="*/ 9508 h 9581"/>
                <a:gd name="connsiteX1" fmla="*/ 18288 w 18295"/>
                <a:gd name="connsiteY1" fmla="*/ 496 h 9581"/>
                <a:gd name="connsiteX2" fmla="*/ 0 w 18295"/>
                <a:gd name="connsiteY2" fmla="*/ 0 h 9581"/>
                <a:gd name="connsiteX3" fmla="*/ 118 w 18295"/>
                <a:gd name="connsiteY3" fmla="*/ 4444 h 9581"/>
                <a:gd name="connsiteX4" fmla="*/ 0 w 18295"/>
                <a:gd name="connsiteY4" fmla="*/ 8889 h 9581"/>
                <a:gd name="connsiteX5" fmla="*/ 18290 w 18295"/>
                <a:gd name="connsiteY5" fmla="*/ 9508 h 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5" h="9581">
                  <a:moveTo>
                    <a:pt x="18290" y="9508"/>
                  </a:moveTo>
                  <a:cubicBezTo>
                    <a:pt x="18297" y="6126"/>
                    <a:pt x="18297" y="4146"/>
                    <a:pt x="18288" y="496"/>
                  </a:cubicBezTo>
                  <a:cubicBezTo>
                    <a:pt x="14146" y="496"/>
                    <a:pt x="828" y="0"/>
                    <a:pt x="0" y="0"/>
                  </a:cubicBezTo>
                  <a:cubicBezTo>
                    <a:pt x="118" y="2222"/>
                    <a:pt x="118" y="3333"/>
                    <a:pt x="118" y="4444"/>
                  </a:cubicBezTo>
                  <a:cubicBezTo>
                    <a:pt x="118" y="6667"/>
                    <a:pt x="118" y="7778"/>
                    <a:pt x="0" y="8889"/>
                  </a:cubicBezTo>
                  <a:cubicBezTo>
                    <a:pt x="1302" y="10000"/>
                    <a:pt x="17702" y="9419"/>
                    <a:pt x="18290" y="9508"/>
                  </a:cubicBez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grpSp>
      <p:grpSp>
        <p:nvGrpSpPr>
          <p:cNvPr id="89" name="Red Flag"/>
          <p:cNvGrpSpPr>
            <a:grpSpLocks noChangeAspect="1"/>
          </p:cNvGrpSpPr>
          <p:nvPr/>
        </p:nvGrpSpPr>
        <p:grpSpPr bwMode="auto">
          <a:xfrm>
            <a:off x="2832333" y="1354203"/>
            <a:ext cx="722569" cy="789006"/>
            <a:chOff x="2088" y="1280"/>
            <a:chExt cx="1577" cy="1722"/>
          </a:xfrm>
        </p:grpSpPr>
        <p:sp>
          <p:nvSpPr>
            <p:cNvPr id="90" name="Freeform 89"/>
            <p:cNvSpPr>
              <a:spLocks/>
            </p:cNvSpPr>
            <p:nvPr/>
          </p:nvSpPr>
          <p:spPr bwMode="auto">
            <a:xfrm>
              <a:off x="2167" y="1321"/>
              <a:ext cx="1498" cy="1040"/>
            </a:xfrm>
            <a:custGeom>
              <a:avLst/>
              <a:gdLst>
                <a:gd name="T0" fmla="*/ 0 w 631"/>
                <a:gd name="T1" fmla="*/ 43 h 438"/>
                <a:gd name="T2" fmla="*/ 183 w 631"/>
                <a:gd name="T3" fmla="*/ 33 h 438"/>
                <a:gd name="T4" fmla="*/ 490 w 631"/>
                <a:gd name="T5" fmla="*/ 230 h 438"/>
                <a:gd name="T6" fmla="*/ 606 w 631"/>
                <a:gd name="T7" fmla="*/ 222 h 438"/>
                <a:gd name="T8" fmla="*/ 631 w 631"/>
                <a:gd name="T9" fmla="*/ 393 h 438"/>
                <a:gd name="T10" fmla="*/ 458 w 631"/>
                <a:gd name="T11" fmla="*/ 428 h 438"/>
                <a:gd name="T12" fmla="*/ 191 w 631"/>
                <a:gd name="T13" fmla="*/ 298 h 438"/>
                <a:gd name="T14" fmla="*/ 43 w 631"/>
                <a:gd name="T15" fmla="*/ 329 h 438"/>
                <a:gd name="T16" fmla="*/ 0 w 631"/>
                <a:gd name="T17" fmla="*/ 43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1" h="438">
                  <a:moveTo>
                    <a:pt x="0" y="43"/>
                  </a:moveTo>
                  <a:cubicBezTo>
                    <a:pt x="20" y="30"/>
                    <a:pt x="82" y="0"/>
                    <a:pt x="183" y="33"/>
                  </a:cubicBezTo>
                  <a:cubicBezTo>
                    <a:pt x="307" y="74"/>
                    <a:pt x="394" y="216"/>
                    <a:pt x="490" y="230"/>
                  </a:cubicBezTo>
                  <a:cubicBezTo>
                    <a:pt x="578" y="244"/>
                    <a:pt x="595" y="227"/>
                    <a:pt x="606" y="222"/>
                  </a:cubicBezTo>
                  <a:cubicBezTo>
                    <a:pt x="609" y="236"/>
                    <a:pt x="630" y="381"/>
                    <a:pt x="631" y="393"/>
                  </a:cubicBezTo>
                  <a:cubicBezTo>
                    <a:pt x="584" y="422"/>
                    <a:pt x="510" y="438"/>
                    <a:pt x="458" y="428"/>
                  </a:cubicBezTo>
                  <a:cubicBezTo>
                    <a:pt x="377" y="411"/>
                    <a:pt x="325" y="301"/>
                    <a:pt x="191" y="298"/>
                  </a:cubicBezTo>
                  <a:cubicBezTo>
                    <a:pt x="102" y="296"/>
                    <a:pt x="52" y="323"/>
                    <a:pt x="43" y="329"/>
                  </a:cubicBezTo>
                  <a:cubicBezTo>
                    <a:pt x="38" y="300"/>
                    <a:pt x="0" y="43"/>
                    <a:pt x="0" y="43"/>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91" name="Freeform 90"/>
            <p:cNvSpPr>
              <a:spLocks/>
            </p:cNvSpPr>
            <p:nvPr/>
          </p:nvSpPr>
          <p:spPr bwMode="auto">
            <a:xfrm>
              <a:off x="2159" y="1280"/>
              <a:ext cx="1475" cy="1025"/>
            </a:xfrm>
            <a:custGeom>
              <a:avLst/>
              <a:gdLst>
                <a:gd name="T0" fmla="*/ 0 w 621"/>
                <a:gd name="T1" fmla="*/ 42 h 432"/>
                <a:gd name="T2" fmla="*/ 183 w 621"/>
                <a:gd name="T3" fmla="*/ 33 h 432"/>
                <a:gd name="T4" fmla="*/ 490 w 621"/>
                <a:gd name="T5" fmla="*/ 230 h 432"/>
                <a:gd name="T6" fmla="*/ 597 w 621"/>
                <a:gd name="T7" fmla="*/ 225 h 432"/>
                <a:gd name="T8" fmla="*/ 621 w 621"/>
                <a:gd name="T9" fmla="*/ 391 h 432"/>
                <a:gd name="T10" fmla="*/ 466 w 621"/>
                <a:gd name="T11" fmla="*/ 422 h 432"/>
                <a:gd name="T12" fmla="*/ 198 w 621"/>
                <a:gd name="T13" fmla="*/ 293 h 432"/>
                <a:gd name="T14" fmla="*/ 43 w 621"/>
                <a:gd name="T15" fmla="*/ 323 h 432"/>
                <a:gd name="T16" fmla="*/ 0 w 621"/>
                <a:gd name="T17" fmla="*/ 4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432">
                  <a:moveTo>
                    <a:pt x="0" y="42"/>
                  </a:moveTo>
                  <a:cubicBezTo>
                    <a:pt x="20" y="29"/>
                    <a:pt x="83" y="0"/>
                    <a:pt x="183" y="33"/>
                  </a:cubicBezTo>
                  <a:cubicBezTo>
                    <a:pt x="307" y="74"/>
                    <a:pt x="395" y="215"/>
                    <a:pt x="490" y="230"/>
                  </a:cubicBezTo>
                  <a:cubicBezTo>
                    <a:pt x="579" y="243"/>
                    <a:pt x="586" y="230"/>
                    <a:pt x="597" y="225"/>
                  </a:cubicBezTo>
                  <a:cubicBezTo>
                    <a:pt x="600" y="239"/>
                    <a:pt x="620" y="380"/>
                    <a:pt x="621" y="391"/>
                  </a:cubicBezTo>
                  <a:cubicBezTo>
                    <a:pt x="578" y="417"/>
                    <a:pt x="514" y="432"/>
                    <a:pt x="466" y="422"/>
                  </a:cubicBezTo>
                  <a:cubicBezTo>
                    <a:pt x="385" y="406"/>
                    <a:pt x="334" y="295"/>
                    <a:pt x="198" y="293"/>
                  </a:cubicBezTo>
                  <a:cubicBezTo>
                    <a:pt x="99" y="290"/>
                    <a:pt x="53" y="317"/>
                    <a:pt x="43" y="323"/>
                  </a:cubicBezTo>
                  <a:cubicBezTo>
                    <a:pt x="39" y="294"/>
                    <a:pt x="0" y="42"/>
                    <a:pt x="0" y="42"/>
                  </a:cubicBezTo>
                  <a:close/>
                </a:path>
              </a:pathLst>
            </a:custGeom>
            <a:gradFill>
              <a:gsLst>
                <a:gs pos="91000">
                  <a:schemeClr val="tx2">
                    <a:lumMod val="93000"/>
                    <a:lumOff val="7000"/>
                  </a:schemeClr>
                </a:gs>
                <a:gs pos="65000">
                  <a:schemeClr val="tx2">
                    <a:lumMod val="85000"/>
                  </a:schemeClr>
                </a:gs>
                <a:gs pos="51000">
                  <a:schemeClr val="tx2"/>
                </a:gs>
                <a:gs pos="42000">
                  <a:schemeClr val="tx2">
                    <a:lumMod val="60000"/>
                    <a:lumOff val="40000"/>
                  </a:schemeClr>
                </a:gs>
                <a:gs pos="20000">
                  <a:schemeClr val="tx2">
                    <a:lumMod val="40000"/>
                    <a:lumOff val="60000"/>
                  </a:schemeClr>
                </a:gs>
                <a:gs pos="17000">
                  <a:schemeClr val="tx2"/>
                </a:gs>
                <a:gs pos="0">
                  <a:schemeClr val="tx2">
                    <a:lumMod val="60000"/>
                    <a:lumOff val="40000"/>
                  </a:schemeClr>
                </a:gs>
              </a:gsLst>
              <a:lin ang="2100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92" name="Freeform 91"/>
            <p:cNvSpPr>
              <a:spLocks/>
            </p:cNvSpPr>
            <p:nvPr/>
          </p:nvSpPr>
          <p:spPr bwMode="auto">
            <a:xfrm>
              <a:off x="2088" y="1355"/>
              <a:ext cx="178" cy="700"/>
            </a:xfrm>
            <a:custGeom>
              <a:avLst/>
              <a:gdLst>
                <a:gd name="T0" fmla="*/ 2 w 75"/>
                <a:gd name="T1" fmla="*/ 17 h 295"/>
                <a:gd name="T2" fmla="*/ 44 w 75"/>
                <a:gd name="T3" fmla="*/ 295 h 295"/>
                <a:gd name="T4" fmla="*/ 75 w 75"/>
                <a:gd name="T5" fmla="*/ 291 h 295"/>
                <a:gd name="T6" fmla="*/ 31 w 75"/>
                <a:gd name="T7" fmla="*/ 10 h 295"/>
                <a:gd name="T8" fmla="*/ 2 w 75"/>
                <a:gd name="T9" fmla="*/ 17 h 295"/>
              </a:gdLst>
              <a:ahLst/>
              <a:cxnLst>
                <a:cxn ang="0">
                  <a:pos x="T0" y="T1"/>
                </a:cxn>
                <a:cxn ang="0">
                  <a:pos x="T2" y="T3"/>
                </a:cxn>
                <a:cxn ang="0">
                  <a:pos x="T4" y="T5"/>
                </a:cxn>
                <a:cxn ang="0">
                  <a:pos x="T6" y="T7"/>
                </a:cxn>
                <a:cxn ang="0">
                  <a:pos x="T8" y="T9"/>
                </a:cxn>
              </a:cxnLst>
              <a:rect l="0" t="0" r="r" b="b"/>
              <a:pathLst>
                <a:path w="75" h="295">
                  <a:moveTo>
                    <a:pt x="2" y="17"/>
                  </a:moveTo>
                  <a:cubicBezTo>
                    <a:pt x="4" y="34"/>
                    <a:pt x="42" y="281"/>
                    <a:pt x="44" y="295"/>
                  </a:cubicBezTo>
                  <a:cubicBezTo>
                    <a:pt x="56" y="292"/>
                    <a:pt x="70" y="292"/>
                    <a:pt x="75" y="291"/>
                  </a:cubicBezTo>
                  <a:cubicBezTo>
                    <a:pt x="72" y="273"/>
                    <a:pt x="32" y="18"/>
                    <a:pt x="31" y="10"/>
                  </a:cubicBezTo>
                  <a:cubicBezTo>
                    <a:pt x="30" y="0"/>
                    <a:pt x="0" y="5"/>
                    <a:pt x="2" y="17"/>
                  </a:cubicBezTo>
                  <a:close/>
                </a:path>
              </a:pathLst>
            </a:custGeom>
            <a:gradFill>
              <a:gsLst>
                <a:gs pos="70000">
                  <a:schemeClr val="tx2"/>
                </a:gs>
                <a:gs pos="46000">
                  <a:schemeClr val="tx2">
                    <a:lumMod val="40000"/>
                    <a:lumOff val="60000"/>
                  </a:schemeClr>
                </a:gs>
                <a:gs pos="38000">
                  <a:schemeClr val="tx2">
                    <a:lumMod val="75000"/>
                  </a:schemeClr>
                </a:gs>
              </a:gsLst>
              <a:lin ang="2106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93" name="Freeform 92"/>
            <p:cNvSpPr>
              <a:spLocks/>
            </p:cNvSpPr>
            <p:nvPr/>
          </p:nvSpPr>
          <p:spPr bwMode="auto">
            <a:xfrm>
              <a:off x="2193" y="2029"/>
              <a:ext cx="228" cy="973"/>
            </a:xfrm>
            <a:custGeom>
              <a:avLst/>
              <a:gdLst>
                <a:gd name="T0" fmla="*/ 62 w 96"/>
                <a:gd name="T1" fmla="*/ 404 h 410"/>
                <a:gd name="T2" fmla="*/ 0 w 96"/>
                <a:gd name="T3" fmla="*/ 11 h 410"/>
                <a:gd name="T4" fmla="*/ 30 w 96"/>
                <a:gd name="T5" fmla="*/ 6 h 410"/>
                <a:gd name="T6" fmla="*/ 95 w 96"/>
                <a:gd name="T7" fmla="*/ 404 h 410"/>
                <a:gd name="T8" fmla="*/ 62 w 96"/>
                <a:gd name="T9" fmla="*/ 404 h 410"/>
              </a:gdLst>
              <a:ahLst/>
              <a:cxnLst>
                <a:cxn ang="0">
                  <a:pos x="T0" y="T1"/>
                </a:cxn>
                <a:cxn ang="0">
                  <a:pos x="T2" y="T3"/>
                </a:cxn>
                <a:cxn ang="0">
                  <a:pos x="T4" y="T5"/>
                </a:cxn>
                <a:cxn ang="0">
                  <a:pos x="T6" y="T7"/>
                </a:cxn>
                <a:cxn ang="0">
                  <a:pos x="T8" y="T9"/>
                </a:cxn>
              </a:cxnLst>
              <a:rect l="0" t="0" r="r" b="b"/>
              <a:pathLst>
                <a:path w="96" h="410">
                  <a:moveTo>
                    <a:pt x="62" y="404"/>
                  </a:moveTo>
                  <a:cubicBezTo>
                    <a:pt x="61" y="398"/>
                    <a:pt x="4" y="34"/>
                    <a:pt x="0" y="11"/>
                  </a:cubicBezTo>
                  <a:cubicBezTo>
                    <a:pt x="5" y="3"/>
                    <a:pt x="20" y="0"/>
                    <a:pt x="30" y="6"/>
                  </a:cubicBezTo>
                  <a:cubicBezTo>
                    <a:pt x="33" y="22"/>
                    <a:pt x="95" y="399"/>
                    <a:pt x="95" y="404"/>
                  </a:cubicBezTo>
                  <a:cubicBezTo>
                    <a:pt x="96" y="410"/>
                    <a:pt x="63" y="409"/>
                    <a:pt x="62" y="404"/>
                  </a:cubicBezTo>
                  <a:close/>
                </a:path>
              </a:pathLst>
            </a:custGeom>
            <a:gradFill>
              <a:gsLst>
                <a:gs pos="59000">
                  <a:schemeClr val="tx1">
                    <a:lumMod val="85000"/>
                    <a:lumOff val="15000"/>
                  </a:schemeClr>
                </a:gs>
                <a:gs pos="46000">
                  <a:schemeClr val="tx1">
                    <a:lumMod val="50000"/>
                    <a:lumOff val="50000"/>
                  </a:schemeClr>
                </a:gs>
                <a:gs pos="38000">
                  <a:schemeClr val="tx1"/>
                </a:gs>
              </a:gsLst>
              <a:lin ang="2106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grpSp>
      <p:grpSp>
        <p:nvGrpSpPr>
          <p:cNvPr id="94" name="Green Flag"/>
          <p:cNvGrpSpPr>
            <a:grpSpLocks noChangeAspect="1"/>
          </p:cNvGrpSpPr>
          <p:nvPr/>
        </p:nvGrpSpPr>
        <p:grpSpPr bwMode="auto">
          <a:xfrm>
            <a:off x="5456190" y="1364000"/>
            <a:ext cx="722638" cy="789082"/>
            <a:chOff x="2088" y="1280"/>
            <a:chExt cx="1577" cy="1722"/>
          </a:xfrm>
        </p:grpSpPr>
        <p:sp>
          <p:nvSpPr>
            <p:cNvPr id="95" name="Freeform 94"/>
            <p:cNvSpPr>
              <a:spLocks/>
            </p:cNvSpPr>
            <p:nvPr/>
          </p:nvSpPr>
          <p:spPr bwMode="auto">
            <a:xfrm>
              <a:off x="2167" y="1321"/>
              <a:ext cx="1498" cy="1040"/>
            </a:xfrm>
            <a:custGeom>
              <a:avLst/>
              <a:gdLst>
                <a:gd name="T0" fmla="*/ 0 w 631"/>
                <a:gd name="T1" fmla="*/ 43 h 438"/>
                <a:gd name="T2" fmla="*/ 183 w 631"/>
                <a:gd name="T3" fmla="*/ 33 h 438"/>
                <a:gd name="T4" fmla="*/ 490 w 631"/>
                <a:gd name="T5" fmla="*/ 230 h 438"/>
                <a:gd name="T6" fmla="*/ 606 w 631"/>
                <a:gd name="T7" fmla="*/ 222 h 438"/>
                <a:gd name="T8" fmla="*/ 631 w 631"/>
                <a:gd name="T9" fmla="*/ 393 h 438"/>
                <a:gd name="T10" fmla="*/ 458 w 631"/>
                <a:gd name="T11" fmla="*/ 428 h 438"/>
                <a:gd name="T12" fmla="*/ 191 w 631"/>
                <a:gd name="T13" fmla="*/ 298 h 438"/>
                <a:gd name="T14" fmla="*/ 43 w 631"/>
                <a:gd name="T15" fmla="*/ 329 h 438"/>
                <a:gd name="T16" fmla="*/ 0 w 631"/>
                <a:gd name="T17" fmla="*/ 43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1" h="438">
                  <a:moveTo>
                    <a:pt x="0" y="43"/>
                  </a:moveTo>
                  <a:cubicBezTo>
                    <a:pt x="20" y="30"/>
                    <a:pt x="82" y="0"/>
                    <a:pt x="183" y="33"/>
                  </a:cubicBezTo>
                  <a:cubicBezTo>
                    <a:pt x="307" y="74"/>
                    <a:pt x="394" y="216"/>
                    <a:pt x="490" y="230"/>
                  </a:cubicBezTo>
                  <a:cubicBezTo>
                    <a:pt x="578" y="244"/>
                    <a:pt x="595" y="227"/>
                    <a:pt x="606" y="222"/>
                  </a:cubicBezTo>
                  <a:cubicBezTo>
                    <a:pt x="609" y="236"/>
                    <a:pt x="630" y="381"/>
                    <a:pt x="631" y="393"/>
                  </a:cubicBezTo>
                  <a:cubicBezTo>
                    <a:pt x="584" y="422"/>
                    <a:pt x="510" y="438"/>
                    <a:pt x="458" y="428"/>
                  </a:cubicBezTo>
                  <a:cubicBezTo>
                    <a:pt x="377" y="411"/>
                    <a:pt x="325" y="301"/>
                    <a:pt x="191" y="298"/>
                  </a:cubicBezTo>
                  <a:cubicBezTo>
                    <a:pt x="102" y="296"/>
                    <a:pt x="52" y="323"/>
                    <a:pt x="43" y="329"/>
                  </a:cubicBezTo>
                  <a:cubicBezTo>
                    <a:pt x="38" y="300"/>
                    <a:pt x="0" y="43"/>
                    <a:pt x="0" y="43"/>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96" name="Freeform 95"/>
            <p:cNvSpPr>
              <a:spLocks/>
            </p:cNvSpPr>
            <p:nvPr/>
          </p:nvSpPr>
          <p:spPr bwMode="auto">
            <a:xfrm>
              <a:off x="2159" y="1280"/>
              <a:ext cx="1475" cy="1025"/>
            </a:xfrm>
            <a:custGeom>
              <a:avLst/>
              <a:gdLst>
                <a:gd name="T0" fmla="*/ 0 w 621"/>
                <a:gd name="T1" fmla="*/ 42 h 432"/>
                <a:gd name="T2" fmla="*/ 183 w 621"/>
                <a:gd name="T3" fmla="*/ 33 h 432"/>
                <a:gd name="T4" fmla="*/ 490 w 621"/>
                <a:gd name="T5" fmla="*/ 230 h 432"/>
                <a:gd name="T6" fmla="*/ 597 w 621"/>
                <a:gd name="T7" fmla="*/ 225 h 432"/>
                <a:gd name="T8" fmla="*/ 621 w 621"/>
                <a:gd name="T9" fmla="*/ 391 h 432"/>
                <a:gd name="T10" fmla="*/ 466 w 621"/>
                <a:gd name="T11" fmla="*/ 422 h 432"/>
                <a:gd name="T12" fmla="*/ 198 w 621"/>
                <a:gd name="T13" fmla="*/ 293 h 432"/>
                <a:gd name="T14" fmla="*/ 43 w 621"/>
                <a:gd name="T15" fmla="*/ 323 h 432"/>
                <a:gd name="T16" fmla="*/ 0 w 621"/>
                <a:gd name="T17" fmla="*/ 4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432">
                  <a:moveTo>
                    <a:pt x="0" y="42"/>
                  </a:moveTo>
                  <a:cubicBezTo>
                    <a:pt x="20" y="29"/>
                    <a:pt x="83" y="0"/>
                    <a:pt x="183" y="33"/>
                  </a:cubicBezTo>
                  <a:cubicBezTo>
                    <a:pt x="307" y="74"/>
                    <a:pt x="395" y="215"/>
                    <a:pt x="490" y="230"/>
                  </a:cubicBezTo>
                  <a:cubicBezTo>
                    <a:pt x="579" y="243"/>
                    <a:pt x="586" y="230"/>
                    <a:pt x="597" y="225"/>
                  </a:cubicBezTo>
                  <a:cubicBezTo>
                    <a:pt x="600" y="239"/>
                    <a:pt x="620" y="380"/>
                    <a:pt x="621" y="391"/>
                  </a:cubicBezTo>
                  <a:cubicBezTo>
                    <a:pt x="578" y="417"/>
                    <a:pt x="514" y="432"/>
                    <a:pt x="466" y="422"/>
                  </a:cubicBezTo>
                  <a:cubicBezTo>
                    <a:pt x="385" y="406"/>
                    <a:pt x="334" y="295"/>
                    <a:pt x="198" y="293"/>
                  </a:cubicBezTo>
                  <a:cubicBezTo>
                    <a:pt x="99" y="290"/>
                    <a:pt x="53" y="317"/>
                    <a:pt x="43" y="323"/>
                  </a:cubicBezTo>
                  <a:cubicBezTo>
                    <a:pt x="39" y="294"/>
                    <a:pt x="0" y="42"/>
                    <a:pt x="0" y="42"/>
                  </a:cubicBezTo>
                  <a:close/>
                </a:path>
              </a:pathLst>
            </a:custGeom>
            <a:gradFill>
              <a:gsLst>
                <a:gs pos="91000">
                  <a:schemeClr val="accent3"/>
                </a:gs>
                <a:gs pos="65000">
                  <a:schemeClr val="accent3">
                    <a:lumMod val="75000"/>
                  </a:schemeClr>
                </a:gs>
                <a:gs pos="51000">
                  <a:schemeClr val="accent3"/>
                </a:gs>
                <a:gs pos="42000">
                  <a:schemeClr val="accent3">
                    <a:lumMod val="60000"/>
                    <a:lumOff val="40000"/>
                  </a:schemeClr>
                </a:gs>
                <a:gs pos="20000">
                  <a:schemeClr val="accent3">
                    <a:lumMod val="40000"/>
                    <a:lumOff val="60000"/>
                  </a:schemeClr>
                </a:gs>
                <a:gs pos="17000">
                  <a:schemeClr val="accent3">
                    <a:lumMod val="75000"/>
                  </a:schemeClr>
                </a:gs>
                <a:gs pos="0">
                  <a:schemeClr val="accent3">
                    <a:lumMod val="60000"/>
                    <a:lumOff val="40000"/>
                  </a:schemeClr>
                </a:gs>
              </a:gsLst>
              <a:lin ang="2100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97" name="Freeform 96"/>
            <p:cNvSpPr>
              <a:spLocks/>
            </p:cNvSpPr>
            <p:nvPr/>
          </p:nvSpPr>
          <p:spPr bwMode="auto">
            <a:xfrm>
              <a:off x="2088" y="1355"/>
              <a:ext cx="178" cy="700"/>
            </a:xfrm>
            <a:custGeom>
              <a:avLst/>
              <a:gdLst>
                <a:gd name="T0" fmla="*/ 2 w 75"/>
                <a:gd name="T1" fmla="*/ 17 h 295"/>
                <a:gd name="T2" fmla="*/ 44 w 75"/>
                <a:gd name="T3" fmla="*/ 295 h 295"/>
                <a:gd name="T4" fmla="*/ 75 w 75"/>
                <a:gd name="T5" fmla="*/ 291 h 295"/>
                <a:gd name="T6" fmla="*/ 31 w 75"/>
                <a:gd name="T7" fmla="*/ 10 h 295"/>
                <a:gd name="T8" fmla="*/ 2 w 75"/>
                <a:gd name="T9" fmla="*/ 17 h 295"/>
              </a:gdLst>
              <a:ahLst/>
              <a:cxnLst>
                <a:cxn ang="0">
                  <a:pos x="T0" y="T1"/>
                </a:cxn>
                <a:cxn ang="0">
                  <a:pos x="T2" y="T3"/>
                </a:cxn>
                <a:cxn ang="0">
                  <a:pos x="T4" y="T5"/>
                </a:cxn>
                <a:cxn ang="0">
                  <a:pos x="T6" y="T7"/>
                </a:cxn>
                <a:cxn ang="0">
                  <a:pos x="T8" y="T9"/>
                </a:cxn>
              </a:cxnLst>
              <a:rect l="0" t="0" r="r" b="b"/>
              <a:pathLst>
                <a:path w="75" h="295">
                  <a:moveTo>
                    <a:pt x="2" y="17"/>
                  </a:moveTo>
                  <a:cubicBezTo>
                    <a:pt x="4" y="34"/>
                    <a:pt x="42" y="281"/>
                    <a:pt x="44" y="295"/>
                  </a:cubicBezTo>
                  <a:cubicBezTo>
                    <a:pt x="56" y="292"/>
                    <a:pt x="70" y="292"/>
                    <a:pt x="75" y="291"/>
                  </a:cubicBezTo>
                  <a:cubicBezTo>
                    <a:pt x="72" y="273"/>
                    <a:pt x="32" y="18"/>
                    <a:pt x="31" y="10"/>
                  </a:cubicBezTo>
                  <a:cubicBezTo>
                    <a:pt x="30" y="0"/>
                    <a:pt x="0" y="5"/>
                    <a:pt x="2" y="17"/>
                  </a:cubicBezTo>
                  <a:close/>
                </a:path>
              </a:pathLst>
            </a:custGeom>
            <a:gradFill>
              <a:gsLst>
                <a:gs pos="70000">
                  <a:schemeClr val="accent3"/>
                </a:gs>
                <a:gs pos="46000">
                  <a:schemeClr val="accent3">
                    <a:lumMod val="40000"/>
                    <a:lumOff val="60000"/>
                  </a:schemeClr>
                </a:gs>
                <a:gs pos="38000">
                  <a:schemeClr val="accent3">
                    <a:lumMod val="50000"/>
                  </a:schemeClr>
                </a:gs>
              </a:gsLst>
              <a:lin ang="2106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98" name="Freeform 97"/>
            <p:cNvSpPr>
              <a:spLocks/>
            </p:cNvSpPr>
            <p:nvPr/>
          </p:nvSpPr>
          <p:spPr bwMode="auto">
            <a:xfrm>
              <a:off x="2193" y="2029"/>
              <a:ext cx="228" cy="973"/>
            </a:xfrm>
            <a:custGeom>
              <a:avLst/>
              <a:gdLst>
                <a:gd name="T0" fmla="*/ 62 w 96"/>
                <a:gd name="T1" fmla="*/ 404 h 410"/>
                <a:gd name="T2" fmla="*/ 0 w 96"/>
                <a:gd name="T3" fmla="*/ 11 h 410"/>
                <a:gd name="T4" fmla="*/ 30 w 96"/>
                <a:gd name="T5" fmla="*/ 6 h 410"/>
                <a:gd name="T6" fmla="*/ 95 w 96"/>
                <a:gd name="T7" fmla="*/ 404 h 410"/>
                <a:gd name="T8" fmla="*/ 62 w 96"/>
                <a:gd name="T9" fmla="*/ 404 h 410"/>
              </a:gdLst>
              <a:ahLst/>
              <a:cxnLst>
                <a:cxn ang="0">
                  <a:pos x="T0" y="T1"/>
                </a:cxn>
                <a:cxn ang="0">
                  <a:pos x="T2" y="T3"/>
                </a:cxn>
                <a:cxn ang="0">
                  <a:pos x="T4" y="T5"/>
                </a:cxn>
                <a:cxn ang="0">
                  <a:pos x="T6" y="T7"/>
                </a:cxn>
                <a:cxn ang="0">
                  <a:pos x="T8" y="T9"/>
                </a:cxn>
              </a:cxnLst>
              <a:rect l="0" t="0" r="r" b="b"/>
              <a:pathLst>
                <a:path w="96" h="410">
                  <a:moveTo>
                    <a:pt x="62" y="404"/>
                  </a:moveTo>
                  <a:cubicBezTo>
                    <a:pt x="61" y="398"/>
                    <a:pt x="4" y="34"/>
                    <a:pt x="0" y="11"/>
                  </a:cubicBezTo>
                  <a:cubicBezTo>
                    <a:pt x="5" y="3"/>
                    <a:pt x="20" y="0"/>
                    <a:pt x="30" y="6"/>
                  </a:cubicBezTo>
                  <a:cubicBezTo>
                    <a:pt x="33" y="22"/>
                    <a:pt x="95" y="399"/>
                    <a:pt x="95" y="404"/>
                  </a:cubicBezTo>
                  <a:cubicBezTo>
                    <a:pt x="96" y="410"/>
                    <a:pt x="63" y="409"/>
                    <a:pt x="62" y="404"/>
                  </a:cubicBezTo>
                  <a:close/>
                </a:path>
              </a:pathLst>
            </a:custGeom>
            <a:gradFill>
              <a:gsLst>
                <a:gs pos="59000">
                  <a:schemeClr val="tx1">
                    <a:lumMod val="85000"/>
                    <a:lumOff val="15000"/>
                  </a:schemeClr>
                </a:gs>
                <a:gs pos="46000">
                  <a:schemeClr val="tx1">
                    <a:lumMod val="50000"/>
                    <a:lumOff val="50000"/>
                  </a:schemeClr>
                </a:gs>
                <a:gs pos="38000">
                  <a:schemeClr val="tx1"/>
                </a:gs>
              </a:gsLst>
              <a:lin ang="2106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grpSp>
      <p:sp>
        <p:nvSpPr>
          <p:cNvPr id="49" name="Freeform 48"/>
          <p:cNvSpPr/>
          <p:nvPr/>
        </p:nvSpPr>
        <p:spPr>
          <a:xfrm>
            <a:off x="2734016" y="2349965"/>
            <a:ext cx="292854" cy="1001371"/>
          </a:xfrm>
          <a:custGeom>
            <a:avLst/>
            <a:gdLst>
              <a:gd name="connsiteX0" fmla="*/ 581025 w 581025"/>
              <a:gd name="connsiteY0" fmla="*/ 0 h 704850"/>
              <a:gd name="connsiteX1" fmla="*/ 0 w 581025"/>
              <a:gd name="connsiteY1" fmla="*/ 390525 h 704850"/>
              <a:gd name="connsiteX2" fmla="*/ 0 w 581025"/>
              <a:gd name="connsiteY2" fmla="*/ 704850 h 704850"/>
              <a:gd name="connsiteX0" fmla="*/ 581025 w 581025"/>
              <a:gd name="connsiteY0" fmla="*/ 0 h 1209675"/>
              <a:gd name="connsiteX1" fmla="*/ 0 w 581025"/>
              <a:gd name="connsiteY1" fmla="*/ 390525 h 1209675"/>
              <a:gd name="connsiteX2" fmla="*/ 0 w 581025"/>
              <a:gd name="connsiteY2" fmla="*/ 1209675 h 1209675"/>
              <a:gd name="connsiteX0" fmla="*/ 295275 w 295275"/>
              <a:gd name="connsiteY0" fmla="*/ 0 h 1009650"/>
              <a:gd name="connsiteX1" fmla="*/ 0 w 295275"/>
              <a:gd name="connsiteY1" fmla="*/ 190500 h 1009650"/>
              <a:gd name="connsiteX2" fmla="*/ 0 w 295275"/>
              <a:gd name="connsiteY2" fmla="*/ 1009650 h 1009650"/>
            </a:gdLst>
            <a:ahLst/>
            <a:cxnLst>
              <a:cxn ang="0">
                <a:pos x="connsiteX0" y="connsiteY0"/>
              </a:cxn>
              <a:cxn ang="0">
                <a:pos x="connsiteX1" y="connsiteY1"/>
              </a:cxn>
              <a:cxn ang="0">
                <a:pos x="connsiteX2" y="connsiteY2"/>
              </a:cxn>
            </a:cxnLst>
            <a:rect l="l" t="t" r="r" b="b"/>
            <a:pathLst>
              <a:path w="295275" h="1009650">
                <a:moveTo>
                  <a:pt x="295275" y="0"/>
                </a:moveTo>
                <a:lnTo>
                  <a:pt x="0" y="190500"/>
                </a:lnTo>
                <a:lnTo>
                  <a:pt x="0" y="100965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0"/>
          </a:p>
        </p:txBody>
      </p:sp>
      <p:sp>
        <p:nvSpPr>
          <p:cNvPr id="99" name="Freeform 98"/>
          <p:cNvSpPr/>
          <p:nvPr/>
        </p:nvSpPr>
        <p:spPr>
          <a:xfrm>
            <a:off x="4081724" y="2339251"/>
            <a:ext cx="292854" cy="1612545"/>
          </a:xfrm>
          <a:custGeom>
            <a:avLst/>
            <a:gdLst>
              <a:gd name="connsiteX0" fmla="*/ 581025 w 581025"/>
              <a:gd name="connsiteY0" fmla="*/ 0 h 704850"/>
              <a:gd name="connsiteX1" fmla="*/ 0 w 581025"/>
              <a:gd name="connsiteY1" fmla="*/ 390525 h 704850"/>
              <a:gd name="connsiteX2" fmla="*/ 0 w 581025"/>
              <a:gd name="connsiteY2" fmla="*/ 704850 h 704850"/>
              <a:gd name="connsiteX0" fmla="*/ 581025 w 581025"/>
              <a:gd name="connsiteY0" fmla="*/ 0 h 1209675"/>
              <a:gd name="connsiteX1" fmla="*/ 0 w 581025"/>
              <a:gd name="connsiteY1" fmla="*/ 390525 h 1209675"/>
              <a:gd name="connsiteX2" fmla="*/ 0 w 581025"/>
              <a:gd name="connsiteY2" fmla="*/ 1209675 h 1209675"/>
              <a:gd name="connsiteX0" fmla="*/ 295275 w 295275"/>
              <a:gd name="connsiteY0" fmla="*/ 0 h 1009650"/>
              <a:gd name="connsiteX1" fmla="*/ 0 w 295275"/>
              <a:gd name="connsiteY1" fmla="*/ 190500 h 1009650"/>
              <a:gd name="connsiteX2" fmla="*/ 0 w 295275"/>
              <a:gd name="connsiteY2" fmla="*/ 1009650 h 1009650"/>
              <a:gd name="connsiteX0" fmla="*/ 295275 w 295275"/>
              <a:gd name="connsiteY0" fmla="*/ 0 h 1625876"/>
              <a:gd name="connsiteX1" fmla="*/ 0 w 295275"/>
              <a:gd name="connsiteY1" fmla="*/ 190500 h 1625876"/>
              <a:gd name="connsiteX2" fmla="*/ 9939 w 295275"/>
              <a:gd name="connsiteY2" fmla="*/ 1625876 h 1625876"/>
            </a:gdLst>
            <a:ahLst/>
            <a:cxnLst>
              <a:cxn ang="0">
                <a:pos x="connsiteX0" y="connsiteY0"/>
              </a:cxn>
              <a:cxn ang="0">
                <a:pos x="connsiteX1" y="connsiteY1"/>
              </a:cxn>
              <a:cxn ang="0">
                <a:pos x="connsiteX2" y="connsiteY2"/>
              </a:cxn>
            </a:cxnLst>
            <a:rect l="l" t="t" r="r" b="b"/>
            <a:pathLst>
              <a:path w="295275" h="1625876">
                <a:moveTo>
                  <a:pt x="295275" y="0"/>
                </a:moveTo>
                <a:lnTo>
                  <a:pt x="0" y="190500"/>
                </a:lnTo>
                <a:lnTo>
                  <a:pt x="9939" y="1625876"/>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0"/>
          </a:p>
        </p:txBody>
      </p:sp>
      <p:sp>
        <p:nvSpPr>
          <p:cNvPr id="100" name="Freeform 99"/>
          <p:cNvSpPr/>
          <p:nvPr/>
        </p:nvSpPr>
        <p:spPr>
          <a:xfrm>
            <a:off x="5413352" y="2336753"/>
            <a:ext cx="292854" cy="1001371"/>
          </a:xfrm>
          <a:custGeom>
            <a:avLst/>
            <a:gdLst>
              <a:gd name="connsiteX0" fmla="*/ 581025 w 581025"/>
              <a:gd name="connsiteY0" fmla="*/ 0 h 704850"/>
              <a:gd name="connsiteX1" fmla="*/ 0 w 581025"/>
              <a:gd name="connsiteY1" fmla="*/ 390525 h 704850"/>
              <a:gd name="connsiteX2" fmla="*/ 0 w 581025"/>
              <a:gd name="connsiteY2" fmla="*/ 704850 h 704850"/>
              <a:gd name="connsiteX0" fmla="*/ 581025 w 581025"/>
              <a:gd name="connsiteY0" fmla="*/ 0 h 1209675"/>
              <a:gd name="connsiteX1" fmla="*/ 0 w 581025"/>
              <a:gd name="connsiteY1" fmla="*/ 390525 h 1209675"/>
              <a:gd name="connsiteX2" fmla="*/ 0 w 581025"/>
              <a:gd name="connsiteY2" fmla="*/ 1209675 h 1209675"/>
              <a:gd name="connsiteX0" fmla="*/ 295275 w 295275"/>
              <a:gd name="connsiteY0" fmla="*/ 0 h 1009650"/>
              <a:gd name="connsiteX1" fmla="*/ 0 w 295275"/>
              <a:gd name="connsiteY1" fmla="*/ 190500 h 1009650"/>
              <a:gd name="connsiteX2" fmla="*/ 0 w 295275"/>
              <a:gd name="connsiteY2" fmla="*/ 1009650 h 1009650"/>
            </a:gdLst>
            <a:ahLst/>
            <a:cxnLst>
              <a:cxn ang="0">
                <a:pos x="connsiteX0" y="connsiteY0"/>
              </a:cxn>
              <a:cxn ang="0">
                <a:pos x="connsiteX1" y="connsiteY1"/>
              </a:cxn>
              <a:cxn ang="0">
                <a:pos x="connsiteX2" y="connsiteY2"/>
              </a:cxn>
            </a:cxnLst>
            <a:rect l="l" t="t" r="r" b="b"/>
            <a:pathLst>
              <a:path w="295275" h="1009650">
                <a:moveTo>
                  <a:pt x="295275" y="0"/>
                </a:moveTo>
                <a:lnTo>
                  <a:pt x="0" y="190500"/>
                </a:lnTo>
                <a:lnTo>
                  <a:pt x="0" y="100965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0"/>
          </a:p>
        </p:txBody>
      </p:sp>
      <p:sp>
        <p:nvSpPr>
          <p:cNvPr id="102" name="Freeform 101"/>
          <p:cNvSpPr/>
          <p:nvPr/>
        </p:nvSpPr>
        <p:spPr>
          <a:xfrm>
            <a:off x="8030673" y="2324682"/>
            <a:ext cx="292854" cy="1001371"/>
          </a:xfrm>
          <a:custGeom>
            <a:avLst/>
            <a:gdLst>
              <a:gd name="connsiteX0" fmla="*/ 581025 w 581025"/>
              <a:gd name="connsiteY0" fmla="*/ 0 h 704850"/>
              <a:gd name="connsiteX1" fmla="*/ 0 w 581025"/>
              <a:gd name="connsiteY1" fmla="*/ 390525 h 704850"/>
              <a:gd name="connsiteX2" fmla="*/ 0 w 581025"/>
              <a:gd name="connsiteY2" fmla="*/ 704850 h 704850"/>
              <a:gd name="connsiteX0" fmla="*/ 581025 w 581025"/>
              <a:gd name="connsiteY0" fmla="*/ 0 h 1209675"/>
              <a:gd name="connsiteX1" fmla="*/ 0 w 581025"/>
              <a:gd name="connsiteY1" fmla="*/ 390525 h 1209675"/>
              <a:gd name="connsiteX2" fmla="*/ 0 w 581025"/>
              <a:gd name="connsiteY2" fmla="*/ 1209675 h 1209675"/>
              <a:gd name="connsiteX0" fmla="*/ 295275 w 295275"/>
              <a:gd name="connsiteY0" fmla="*/ 0 h 1009650"/>
              <a:gd name="connsiteX1" fmla="*/ 0 w 295275"/>
              <a:gd name="connsiteY1" fmla="*/ 190500 h 1009650"/>
              <a:gd name="connsiteX2" fmla="*/ 0 w 295275"/>
              <a:gd name="connsiteY2" fmla="*/ 1009650 h 1009650"/>
            </a:gdLst>
            <a:ahLst/>
            <a:cxnLst>
              <a:cxn ang="0">
                <a:pos x="connsiteX0" y="connsiteY0"/>
              </a:cxn>
              <a:cxn ang="0">
                <a:pos x="connsiteX1" y="connsiteY1"/>
              </a:cxn>
              <a:cxn ang="0">
                <a:pos x="connsiteX2" y="connsiteY2"/>
              </a:cxn>
            </a:cxnLst>
            <a:rect l="l" t="t" r="r" b="b"/>
            <a:pathLst>
              <a:path w="295275" h="1009650">
                <a:moveTo>
                  <a:pt x="295275" y="0"/>
                </a:moveTo>
                <a:lnTo>
                  <a:pt x="0" y="190500"/>
                </a:lnTo>
                <a:lnTo>
                  <a:pt x="0" y="100965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0"/>
          </a:p>
        </p:txBody>
      </p:sp>
      <p:grpSp>
        <p:nvGrpSpPr>
          <p:cNvPr id="109" name="Yellow Flag"/>
          <p:cNvGrpSpPr>
            <a:grpSpLocks noChangeAspect="1"/>
          </p:cNvGrpSpPr>
          <p:nvPr/>
        </p:nvGrpSpPr>
        <p:grpSpPr bwMode="auto">
          <a:xfrm>
            <a:off x="6837198" y="1396498"/>
            <a:ext cx="722568" cy="789006"/>
            <a:chOff x="2088" y="1280"/>
            <a:chExt cx="1577" cy="1722"/>
          </a:xfrm>
        </p:grpSpPr>
        <p:sp>
          <p:nvSpPr>
            <p:cNvPr id="110" name="Freeform 109"/>
            <p:cNvSpPr>
              <a:spLocks/>
            </p:cNvSpPr>
            <p:nvPr/>
          </p:nvSpPr>
          <p:spPr bwMode="auto">
            <a:xfrm>
              <a:off x="2167" y="1321"/>
              <a:ext cx="1498" cy="1040"/>
            </a:xfrm>
            <a:custGeom>
              <a:avLst/>
              <a:gdLst>
                <a:gd name="T0" fmla="*/ 0 w 631"/>
                <a:gd name="T1" fmla="*/ 43 h 438"/>
                <a:gd name="T2" fmla="*/ 183 w 631"/>
                <a:gd name="T3" fmla="*/ 33 h 438"/>
                <a:gd name="T4" fmla="*/ 490 w 631"/>
                <a:gd name="T5" fmla="*/ 230 h 438"/>
                <a:gd name="T6" fmla="*/ 606 w 631"/>
                <a:gd name="T7" fmla="*/ 222 h 438"/>
                <a:gd name="T8" fmla="*/ 631 w 631"/>
                <a:gd name="T9" fmla="*/ 393 h 438"/>
                <a:gd name="T10" fmla="*/ 458 w 631"/>
                <a:gd name="T11" fmla="*/ 428 h 438"/>
                <a:gd name="T12" fmla="*/ 191 w 631"/>
                <a:gd name="T13" fmla="*/ 298 h 438"/>
                <a:gd name="T14" fmla="*/ 43 w 631"/>
                <a:gd name="T15" fmla="*/ 329 h 438"/>
                <a:gd name="T16" fmla="*/ 0 w 631"/>
                <a:gd name="T17" fmla="*/ 43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1" h="438">
                  <a:moveTo>
                    <a:pt x="0" y="43"/>
                  </a:moveTo>
                  <a:cubicBezTo>
                    <a:pt x="20" y="30"/>
                    <a:pt x="82" y="0"/>
                    <a:pt x="183" y="33"/>
                  </a:cubicBezTo>
                  <a:cubicBezTo>
                    <a:pt x="307" y="74"/>
                    <a:pt x="394" y="216"/>
                    <a:pt x="490" y="230"/>
                  </a:cubicBezTo>
                  <a:cubicBezTo>
                    <a:pt x="578" y="244"/>
                    <a:pt x="595" y="227"/>
                    <a:pt x="606" y="222"/>
                  </a:cubicBezTo>
                  <a:cubicBezTo>
                    <a:pt x="609" y="236"/>
                    <a:pt x="630" y="381"/>
                    <a:pt x="631" y="393"/>
                  </a:cubicBezTo>
                  <a:cubicBezTo>
                    <a:pt x="584" y="422"/>
                    <a:pt x="510" y="438"/>
                    <a:pt x="458" y="428"/>
                  </a:cubicBezTo>
                  <a:cubicBezTo>
                    <a:pt x="377" y="411"/>
                    <a:pt x="325" y="301"/>
                    <a:pt x="191" y="298"/>
                  </a:cubicBezTo>
                  <a:cubicBezTo>
                    <a:pt x="102" y="296"/>
                    <a:pt x="52" y="323"/>
                    <a:pt x="43" y="329"/>
                  </a:cubicBezTo>
                  <a:cubicBezTo>
                    <a:pt x="38" y="300"/>
                    <a:pt x="0" y="43"/>
                    <a:pt x="0" y="43"/>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111" name="Freeform 110"/>
            <p:cNvSpPr>
              <a:spLocks/>
            </p:cNvSpPr>
            <p:nvPr/>
          </p:nvSpPr>
          <p:spPr bwMode="auto">
            <a:xfrm>
              <a:off x="2159" y="1280"/>
              <a:ext cx="1475" cy="1025"/>
            </a:xfrm>
            <a:custGeom>
              <a:avLst/>
              <a:gdLst>
                <a:gd name="T0" fmla="*/ 0 w 621"/>
                <a:gd name="T1" fmla="*/ 42 h 432"/>
                <a:gd name="T2" fmla="*/ 183 w 621"/>
                <a:gd name="T3" fmla="*/ 33 h 432"/>
                <a:gd name="T4" fmla="*/ 490 w 621"/>
                <a:gd name="T5" fmla="*/ 230 h 432"/>
                <a:gd name="T6" fmla="*/ 597 w 621"/>
                <a:gd name="T7" fmla="*/ 225 h 432"/>
                <a:gd name="T8" fmla="*/ 621 w 621"/>
                <a:gd name="T9" fmla="*/ 391 h 432"/>
                <a:gd name="T10" fmla="*/ 466 w 621"/>
                <a:gd name="T11" fmla="*/ 422 h 432"/>
                <a:gd name="T12" fmla="*/ 198 w 621"/>
                <a:gd name="T13" fmla="*/ 293 h 432"/>
                <a:gd name="T14" fmla="*/ 43 w 621"/>
                <a:gd name="T15" fmla="*/ 323 h 432"/>
                <a:gd name="T16" fmla="*/ 0 w 621"/>
                <a:gd name="T17" fmla="*/ 4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432">
                  <a:moveTo>
                    <a:pt x="0" y="42"/>
                  </a:moveTo>
                  <a:cubicBezTo>
                    <a:pt x="20" y="29"/>
                    <a:pt x="83" y="0"/>
                    <a:pt x="183" y="33"/>
                  </a:cubicBezTo>
                  <a:cubicBezTo>
                    <a:pt x="307" y="74"/>
                    <a:pt x="395" y="215"/>
                    <a:pt x="490" y="230"/>
                  </a:cubicBezTo>
                  <a:cubicBezTo>
                    <a:pt x="579" y="243"/>
                    <a:pt x="586" y="230"/>
                    <a:pt x="597" y="225"/>
                  </a:cubicBezTo>
                  <a:cubicBezTo>
                    <a:pt x="600" y="239"/>
                    <a:pt x="620" y="380"/>
                    <a:pt x="621" y="391"/>
                  </a:cubicBezTo>
                  <a:cubicBezTo>
                    <a:pt x="578" y="417"/>
                    <a:pt x="514" y="432"/>
                    <a:pt x="466" y="422"/>
                  </a:cubicBezTo>
                  <a:cubicBezTo>
                    <a:pt x="385" y="406"/>
                    <a:pt x="334" y="295"/>
                    <a:pt x="198" y="293"/>
                  </a:cubicBezTo>
                  <a:cubicBezTo>
                    <a:pt x="99" y="290"/>
                    <a:pt x="53" y="317"/>
                    <a:pt x="43" y="323"/>
                  </a:cubicBezTo>
                  <a:cubicBezTo>
                    <a:pt x="39" y="294"/>
                    <a:pt x="0" y="42"/>
                    <a:pt x="0" y="42"/>
                  </a:cubicBezTo>
                  <a:close/>
                </a:path>
              </a:pathLst>
            </a:custGeom>
            <a:gradFill>
              <a:gsLst>
                <a:gs pos="91000">
                  <a:schemeClr val="accent6">
                    <a:lumMod val="75000"/>
                  </a:schemeClr>
                </a:gs>
                <a:gs pos="65000">
                  <a:schemeClr val="accent6"/>
                </a:gs>
                <a:gs pos="51000">
                  <a:schemeClr val="accent6"/>
                </a:gs>
                <a:gs pos="42000">
                  <a:schemeClr val="accent6">
                    <a:lumMod val="60000"/>
                    <a:lumOff val="40000"/>
                  </a:schemeClr>
                </a:gs>
                <a:gs pos="20000">
                  <a:schemeClr val="accent6">
                    <a:lumMod val="40000"/>
                    <a:lumOff val="60000"/>
                  </a:schemeClr>
                </a:gs>
                <a:gs pos="17000">
                  <a:schemeClr val="accent6"/>
                </a:gs>
                <a:gs pos="0">
                  <a:schemeClr val="accent6">
                    <a:lumMod val="60000"/>
                    <a:lumOff val="40000"/>
                  </a:schemeClr>
                </a:gs>
              </a:gsLst>
              <a:lin ang="2100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112" name="Freeform 111"/>
            <p:cNvSpPr>
              <a:spLocks/>
            </p:cNvSpPr>
            <p:nvPr/>
          </p:nvSpPr>
          <p:spPr bwMode="auto">
            <a:xfrm>
              <a:off x="2088" y="1355"/>
              <a:ext cx="178" cy="700"/>
            </a:xfrm>
            <a:custGeom>
              <a:avLst/>
              <a:gdLst>
                <a:gd name="T0" fmla="*/ 2 w 75"/>
                <a:gd name="T1" fmla="*/ 17 h 295"/>
                <a:gd name="T2" fmla="*/ 44 w 75"/>
                <a:gd name="T3" fmla="*/ 295 h 295"/>
                <a:gd name="T4" fmla="*/ 75 w 75"/>
                <a:gd name="T5" fmla="*/ 291 h 295"/>
                <a:gd name="T6" fmla="*/ 31 w 75"/>
                <a:gd name="T7" fmla="*/ 10 h 295"/>
                <a:gd name="T8" fmla="*/ 2 w 75"/>
                <a:gd name="T9" fmla="*/ 17 h 295"/>
              </a:gdLst>
              <a:ahLst/>
              <a:cxnLst>
                <a:cxn ang="0">
                  <a:pos x="T0" y="T1"/>
                </a:cxn>
                <a:cxn ang="0">
                  <a:pos x="T2" y="T3"/>
                </a:cxn>
                <a:cxn ang="0">
                  <a:pos x="T4" y="T5"/>
                </a:cxn>
                <a:cxn ang="0">
                  <a:pos x="T6" y="T7"/>
                </a:cxn>
                <a:cxn ang="0">
                  <a:pos x="T8" y="T9"/>
                </a:cxn>
              </a:cxnLst>
              <a:rect l="0" t="0" r="r" b="b"/>
              <a:pathLst>
                <a:path w="75" h="295">
                  <a:moveTo>
                    <a:pt x="2" y="17"/>
                  </a:moveTo>
                  <a:cubicBezTo>
                    <a:pt x="4" y="34"/>
                    <a:pt x="42" y="281"/>
                    <a:pt x="44" y="295"/>
                  </a:cubicBezTo>
                  <a:cubicBezTo>
                    <a:pt x="56" y="292"/>
                    <a:pt x="70" y="292"/>
                    <a:pt x="75" y="291"/>
                  </a:cubicBezTo>
                  <a:cubicBezTo>
                    <a:pt x="72" y="273"/>
                    <a:pt x="32" y="18"/>
                    <a:pt x="31" y="10"/>
                  </a:cubicBezTo>
                  <a:cubicBezTo>
                    <a:pt x="30" y="0"/>
                    <a:pt x="0" y="5"/>
                    <a:pt x="2" y="17"/>
                  </a:cubicBezTo>
                  <a:close/>
                </a:path>
              </a:pathLst>
            </a:custGeom>
            <a:gradFill>
              <a:gsLst>
                <a:gs pos="70000">
                  <a:schemeClr val="accent6"/>
                </a:gs>
                <a:gs pos="46000">
                  <a:schemeClr val="accent6">
                    <a:lumMod val="40000"/>
                    <a:lumOff val="60000"/>
                  </a:schemeClr>
                </a:gs>
                <a:gs pos="38000">
                  <a:schemeClr val="accent6">
                    <a:lumMod val="50000"/>
                  </a:schemeClr>
                </a:gs>
              </a:gsLst>
              <a:lin ang="2106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113" name="Freeform 112"/>
            <p:cNvSpPr>
              <a:spLocks/>
            </p:cNvSpPr>
            <p:nvPr/>
          </p:nvSpPr>
          <p:spPr bwMode="auto">
            <a:xfrm>
              <a:off x="2193" y="2029"/>
              <a:ext cx="228" cy="973"/>
            </a:xfrm>
            <a:custGeom>
              <a:avLst/>
              <a:gdLst>
                <a:gd name="T0" fmla="*/ 62 w 96"/>
                <a:gd name="T1" fmla="*/ 404 h 410"/>
                <a:gd name="T2" fmla="*/ 0 w 96"/>
                <a:gd name="T3" fmla="*/ 11 h 410"/>
                <a:gd name="T4" fmla="*/ 30 w 96"/>
                <a:gd name="T5" fmla="*/ 6 h 410"/>
                <a:gd name="T6" fmla="*/ 95 w 96"/>
                <a:gd name="T7" fmla="*/ 404 h 410"/>
                <a:gd name="T8" fmla="*/ 62 w 96"/>
                <a:gd name="T9" fmla="*/ 404 h 410"/>
              </a:gdLst>
              <a:ahLst/>
              <a:cxnLst>
                <a:cxn ang="0">
                  <a:pos x="T0" y="T1"/>
                </a:cxn>
                <a:cxn ang="0">
                  <a:pos x="T2" y="T3"/>
                </a:cxn>
                <a:cxn ang="0">
                  <a:pos x="T4" y="T5"/>
                </a:cxn>
                <a:cxn ang="0">
                  <a:pos x="T6" y="T7"/>
                </a:cxn>
                <a:cxn ang="0">
                  <a:pos x="T8" y="T9"/>
                </a:cxn>
              </a:cxnLst>
              <a:rect l="0" t="0" r="r" b="b"/>
              <a:pathLst>
                <a:path w="96" h="410">
                  <a:moveTo>
                    <a:pt x="62" y="404"/>
                  </a:moveTo>
                  <a:cubicBezTo>
                    <a:pt x="61" y="398"/>
                    <a:pt x="4" y="34"/>
                    <a:pt x="0" y="11"/>
                  </a:cubicBezTo>
                  <a:cubicBezTo>
                    <a:pt x="5" y="3"/>
                    <a:pt x="20" y="0"/>
                    <a:pt x="30" y="6"/>
                  </a:cubicBezTo>
                  <a:cubicBezTo>
                    <a:pt x="33" y="22"/>
                    <a:pt x="95" y="399"/>
                    <a:pt x="95" y="404"/>
                  </a:cubicBezTo>
                  <a:cubicBezTo>
                    <a:pt x="96" y="410"/>
                    <a:pt x="63" y="409"/>
                    <a:pt x="62" y="404"/>
                  </a:cubicBezTo>
                  <a:close/>
                </a:path>
              </a:pathLst>
            </a:custGeom>
            <a:gradFill>
              <a:gsLst>
                <a:gs pos="59000">
                  <a:schemeClr val="tx1">
                    <a:lumMod val="85000"/>
                    <a:lumOff val="15000"/>
                  </a:schemeClr>
                </a:gs>
                <a:gs pos="46000">
                  <a:schemeClr val="tx1">
                    <a:lumMod val="50000"/>
                    <a:lumOff val="50000"/>
                  </a:schemeClr>
                </a:gs>
                <a:gs pos="38000">
                  <a:schemeClr val="tx1"/>
                </a:gs>
              </a:gsLst>
              <a:lin ang="2106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grpSp>
      <p:grpSp>
        <p:nvGrpSpPr>
          <p:cNvPr id="114" name="Orange Flag"/>
          <p:cNvGrpSpPr>
            <a:grpSpLocks noChangeAspect="1"/>
          </p:cNvGrpSpPr>
          <p:nvPr/>
        </p:nvGrpSpPr>
        <p:grpSpPr bwMode="auto">
          <a:xfrm>
            <a:off x="8213571" y="1363826"/>
            <a:ext cx="722568" cy="789006"/>
            <a:chOff x="2088" y="1280"/>
            <a:chExt cx="1577" cy="1722"/>
          </a:xfrm>
        </p:grpSpPr>
        <p:sp>
          <p:nvSpPr>
            <p:cNvPr id="115" name="Freeform 114"/>
            <p:cNvSpPr>
              <a:spLocks/>
            </p:cNvSpPr>
            <p:nvPr/>
          </p:nvSpPr>
          <p:spPr bwMode="auto">
            <a:xfrm>
              <a:off x="2167" y="1321"/>
              <a:ext cx="1498" cy="1040"/>
            </a:xfrm>
            <a:custGeom>
              <a:avLst/>
              <a:gdLst>
                <a:gd name="T0" fmla="*/ 0 w 631"/>
                <a:gd name="T1" fmla="*/ 43 h 438"/>
                <a:gd name="T2" fmla="*/ 183 w 631"/>
                <a:gd name="T3" fmla="*/ 33 h 438"/>
                <a:gd name="T4" fmla="*/ 490 w 631"/>
                <a:gd name="T5" fmla="*/ 230 h 438"/>
                <a:gd name="T6" fmla="*/ 606 w 631"/>
                <a:gd name="T7" fmla="*/ 222 h 438"/>
                <a:gd name="T8" fmla="*/ 631 w 631"/>
                <a:gd name="T9" fmla="*/ 393 h 438"/>
                <a:gd name="T10" fmla="*/ 458 w 631"/>
                <a:gd name="T11" fmla="*/ 428 h 438"/>
                <a:gd name="T12" fmla="*/ 191 w 631"/>
                <a:gd name="T13" fmla="*/ 298 h 438"/>
                <a:gd name="T14" fmla="*/ 43 w 631"/>
                <a:gd name="T15" fmla="*/ 329 h 438"/>
                <a:gd name="T16" fmla="*/ 0 w 631"/>
                <a:gd name="T17" fmla="*/ 43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1" h="438">
                  <a:moveTo>
                    <a:pt x="0" y="43"/>
                  </a:moveTo>
                  <a:cubicBezTo>
                    <a:pt x="20" y="30"/>
                    <a:pt x="82" y="0"/>
                    <a:pt x="183" y="33"/>
                  </a:cubicBezTo>
                  <a:cubicBezTo>
                    <a:pt x="307" y="74"/>
                    <a:pt x="394" y="216"/>
                    <a:pt x="490" y="230"/>
                  </a:cubicBezTo>
                  <a:cubicBezTo>
                    <a:pt x="578" y="244"/>
                    <a:pt x="595" y="227"/>
                    <a:pt x="606" y="222"/>
                  </a:cubicBezTo>
                  <a:cubicBezTo>
                    <a:pt x="609" y="236"/>
                    <a:pt x="630" y="381"/>
                    <a:pt x="631" y="393"/>
                  </a:cubicBezTo>
                  <a:cubicBezTo>
                    <a:pt x="584" y="422"/>
                    <a:pt x="510" y="438"/>
                    <a:pt x="458" y="428"/>
                  </a:cubicBezTo>
                  <a:cubicBezTo>
                    <a:pt x="377" y="411"/>
                    <a:pt x="325" y="301"/>
                    <a:pt x="191" y="298"/>
                  </a:cubicBezTo>
                  <a:cubicBezTo>
                    <a:pt x="102" y="296"/>
                    <a:pt x="52" y="323"/>
                    <a:pt x="43" y="329"/>
                  </a:cubicBezTo>
                  <a:cubicBezTo>
                    <a:pt x="38" y="300"/>
                    <a:pt x="0" y="43"/>
                    <a:pt x="0" y="43"/>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116" name="Freeform 115"/>
            <p:cNvSpPr>
              <a:spLocks/>
            </p:cNvSpPr>
            <p:nvPr/>
          </p:nvSpPr>
          <p:spPr bwMode="auto">
            <a:xfrm>
              <a:off x="2159" y="1280"/>
              <a:ext cx="1475" cy="1025"/>
            </a:xfrm>
            <a:custGeom>
              <a:avLst/>
              <a:gdLst>
                <a:gd name="T0" fmla="*/ 0 w 621"/>
                <a:gd name="T1" fmla="*/ 42 h 432"/>
                <a:gd name="T2" fmla="*/ 183 w 621"/>
                <a:gd name="T3" fmla="*/ 33 h 432"/>
                <a:gd name="T4" fmla="*/ 490 w 621"/>
                <a:gd name="T5" fmla="*/ 230 h 432"/>
                <a:gd name="T6" fmla="*/ 597 w 621"/>
                <a:gd name="T7" fmla="*/ 225 h 432"/>
                <a:gd name="T8" fmla="*/ 621 w 621"/>
                <a:gd name="T9" fmla="*/ 391 h 432"/>
                <a:gd name="T10" fmla="*/ 466 w 621"/>
                <a:gd name="T11" fmla="*/ 422 h 432"/>
                <a:gd name="T12" fmla="*/ 198 w 621"/>
                <a:gd name="T13" fmla="*/ 293 h 432"/>
                <a:gd name="T14" fmla="*/ 43 w 621"/>
                <a:gd name="T15" fmla="*/ 323 h 432"/>
                <a:gd name="T16" fmla="*/ 0 w 621"/>
                <a:gd name="T17" fmla="*/ 4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432">
                  <a:moveTo>
                    <a:pt x="0" y="42"/>
                  </a:moveTo>
                  <a:cubicBezTo>
                    <a:pt x="20" y="29"/>
                    <a:pt x="83" y="0"/>
                    <a:pt x="183" y="33"/>
                  </a:cubicBezTo>
                  <a:cubicBezTo>
                    <a:pt x="307" y="74"/>
                    <a:pt x="395" y="215"/>
                    <a:pt x="490" y="230"/>
                  </a:cubicBezTo>
                  <a:cubicBezTo>
                    <a:pt x="579" y="243"/>
                    <a:pt x="586" y="230"/>
                    <a:pt x="597" y="225"/>
                  </a:cubicBezTo>
                  <a:cubicBezTo>
                    <a:pt x="600" y="239"/>
                    <a:pt x="620" y="380"/>
                    <a:pt x="621" y="391"/>
                  </a:cubicBezTo>
                  <a:cubicBezTo>
                    <a:pt x="578" y="417"/>
                    <a:pt x="514" y="432"/>
                    <a:pt x="466" y="422"/>
                  </a:cubicBezTo>
                  <a:cubicBezTo>
                    <a:pt x="385" y="406"/>
                    <a:pt x="334" y="295"/>
                    <a:pt x="198" y="293"/>
                  </a:cubicBezTo>
                  <a:cubicBezTo>
                    <a:pt x="99" y="290"/>
                    <a:pt x="53" y="317"/>
                    <a:pt x="43" y="323"/>
                  </a:cubicBezTo>
                  <a:cubicBezTo>
                    <a:pt x="39" y="294"/>
                    <a:pt x="0" y="42"/>
                    <a:pt x="0" y="42"/>
                  </a:cubicBezTo>
                  <a:close/>
                </a:path>
              </a:pathLst>
            </a:custGeom>
            <a:gradFill>
              <a:gsLst>
                <a:gs pos="91000">
                  <a:schemeClr val="accent1"/>
                </a:gs>
                <a:gs pos="65000">
                  <a:schemeClr val="accent1">
                    <a:lumMod val="75000"/>
                  </a:schemeClr>
                </a:gs>
                <a:gs pos="51000">
                  <a:schemeClr val="accent1"/>
                </a:gs>
                <a:gs pos="42000">
                  <a:schemeClr val="accent1">
                    <a:lumMod val="60000"/>
                    <a:lumOff val="40000"/>
                  </a:schemeClr>
                </a:gs>
                <a:gs pos="20000">
                  <a:schemeClr val="accent1">
                    <a:lumMod val="20000"/>
                    <a:lumOff val="80000"/>
                  </a:schemeClr>
                </a:gs>
                <a:gs pos="17000">
                  <a:schemeClr val="accent1"/>
                </a:gs>
                <a:gs pos="0">
                  <a:schemeClr val="accent1">
                    <a:lumMod val="60000"/>
                    <a:lumOff val="40000"/>
                  </a:schemeClr>
                </a:gs>
              </a:gsLst>
              <a:lin ang="2100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dirty="0"/>
            </a:p>
          </p:txBody>
        </p:sp>
        <p:sp>
          <p:nvSpPr>
            <p:cNvPr id="117" name="Freeform 116"/>
            <p:cNvSpPr>
              <a:spLocks/>
            </p:cNvSpPr>
            <p:nvPr/>
          </p:nvSpPr>
          <p:spPr bwMode="auto">
            <a:xfrm>
              <a:off x="2088" y="1355"/>
              <a:ext cx="178" cy="700"/>
            </a:xfrm>
            <a:custGeom>
              <a:avLst/>
              <a:gdLst>
                <a:gd name="T0" fmla="*/ 2 w 75"/>
                <a:gd name="T1" fmla="*/ 17 h 295"/>
                <a:gd name="T2" fmla="*/ 44 w 75"/>
                <a:gd name="T3" fmla="*/ 295 h 295"/>
                <a:gd name="T4" fmla="*/ 75 w 75"/>
                <a:gd name="T5" fmla="*/ 291 h 295"/>
                <a:gd name="T6" fmla="*/ 31 w 75"/>
                <a:gd name="T7" fmla="*/ 10 h 295"/>
                <a:gd name="T8" fmla="*/ 2 w 75"/>
                <a:gd name="T9" fmla="*/ 17 h 295"/>
              </a:gdLst>
              <a:ahLst/>
              <a:cxnLst>
                <a:cxn ang="0">
                  <a:pos x="T0" y="T1"/>
                </a:cxn>
                <a:cxn ang="0">
                  <a:pos x="T2" y="T3"/>
                </a:cxn>
                <a:cxn ang="0">
                  <a:pos x="T4" y="T5"/>
                </a:cxn>
                <a:cxn ang="0">
                  <a:pos x="T6" y="T7"/>
                </a:cxn>
                <a:cxn ang="0">
                  <a:pos x="T8" y="T9"/>
                </a:cxn>
              </a:cxnLst>
              <a:rect l="0" t="0" r="r" b="b"/>
              <a:pathLst>
                <a:path w="75" h="295">
                  <a:moveTo>
                    <a:pt x="2" y="17"/>
                  </a:moveTo>
                  <a:cubicBezTo>
                    <a:pt x="4" y="34"/>
                    <a:pt x="42" y="281"/>
                    <a:pt x="44" y="295"/>
                  </a:cubicBezTo>
                  <a:cubicBezTo>
                    <a:pt x="56" y="292"/>
                    <a:pt x="70" y="292"/>
                    <a:pt x="75" y="291"/>
                  </a:cubicBezTo>
                  <a:cubicBezTo>
                    <a:pt x="72" y="273"/>
                    <a:pt x="32" y="18"/>
                    <a:pt x="31" y="10"/>
                  </a:cubicBezTo>
                  <a:cubicBezTo>
                    <a:pt x="30" y="0"/>
                    <a:pt x="0" y="5"/>
                    <a:pt x="2" y="17"/>
                  </a:cubicBezTo>
                  <a:close/>
                </a:path>
              </a:pathLst>
            </a:custGeom>
            <a:gradFill>
              <a:gsLst>
                <a:gs pos="70000">
                  <a:schemeClr val="accent1"/>
                </a:gs>
                <a:gs pos="46000">
                  <a:schemeClr val="accent1">
                    <a:lumMod val="40000"/>
                    <a:lumOff val="60000"/>
                  </a:schemeClr>
                </a:gs>
                <a:gs pos="38000">
                  <a:schemeClr val="accent1">
                    <a:lumMod val="75000"/>
                  </a:schemeClr>
                </a:gs>
              </a:gsLst>
              <a:lin ang="2106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118" name="Freeform 117"/>
            <p:cNvSpPr>
              <a:spLocks/>
            </p:cNvSpPr>
            <p:nvPr/>
          </p:nvSpPr>
          <p:spPr bwMode="auto">
            <a:xfrm>
              <a:off x="2193" y="2029"/>
              <a:ext cx="228" cy="973"/>
            </a:xfrm>
            <a:custGeom>
              <a:avLst/>
              <a:gdLst>
                <a:gd name="T0" fmla="*/ 62 w 96"/>
                <a:gd name="T1" fmla="*/ 404 h 410"/>
                <a:gd name="T2" fmla="*/ 0 w 96"/>
                <a:gd name="T3" fmla="*/ 11 h 410"/>
                <a:gd name="T4" fmla="*/ 30 w 96"/>
                <a:gd name="T5" fmla="*/ 6 h 410"/>
                <a:gd name="T6" fmla="*/ 95 w 96"/>
                <a:gd name="T7" fmla="*/ 404 h 410"/>
                <a:gd name="T8" fmla="*/ 62 w 96"/>
                <a:gd name="T9" fmla="*/ 404 h 410"/>
              </a:gdLst>
              <a:ahLst/>
              <a:cxnLst>
                <a:cxn ang="0">
                  <a:pos x="T0" y="T1"/>
                </a:cxn>
                <a:cxn ang="0">
                  <a:pos x="T2" y="T3"/>
                </a:cxn>
                <a:cxn ang="0">
                  <a:pos x="T4" y="T5"/>
                </a:cxn>
                <a:cxn ang="0">
                  <a:pos x="T6" y="T7"/>
                </a:cxn>
                <a:cxn ang="0">
                  <a:pos x="T8" y="T9"/>
                </a:cxn>
              </a:cxnLst>
              <a:rect l="0" t="0" r="r" b="b"/>
              <a:pathLst>
                <a:path w="96" h="410">
                  <a:moveTo>
                    <a:pt x="62" y="404"/>
                  </a:moveTo>
                  <a:cubicBezTo>
                    <a:pt x="61" y="398"/>
                    <a:pt x="4" y="34"/>
                    <a:pt x="0" y="11"/>
                  </a:cubicBezTo>
                  <a:cubicBezTo>
                    <a:pt x="5" y="3"/>
                    <a:pt x="20" y="0"/>
                    <a:pt x="30" y="6"/>
                  </a:cubicBezTo>
                  <a:cubicBezTo>
                    <a:pt x="33" y="22"/>
                    <a:pt x="95" y="399"/>
                    <a:pt x="95" y="404"/>
                  </a:cubicBezTo>
                  <a:cubicBezTo>
                    <a:pt x="96" y="410"/>
                    <a:pt x="63" y="409"/>
                    <a:pt x="62" y="404"/>
                  </a:cubicBezTo>
                  <a:close/>
                </a:path>
              </a:pathLst>
            </a:custGeom>
            <a:gradFill>
              <a:gsLst>
                <a:gs pos="59000">
                  <a:schemeClr val="tx1">
                    <a:lumMod val="85000"/>
                    <a:lumOff val="15000"/>
                  </a:schemeClr>
                </a:gs>
                <a:gs pos="46000">
                  <a:schemeClr val="tx1">
                    <a:lumMod val="50000"/>
                    <a:lumOff val="50000"/>
                  </a:schemeClr>
                </a:gs>
                <a:gs pos="38000">
                  <a:schemeClr val="tx1"/>
                </a:gs>
              </a:gsLst>
              <a:lin ang="2106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grpSp>
      <p:grpSp>
        <p:nvGrpSpPr>
          <p:cNvPr id="119" name="Blue Flag"/>
          <p:cNvGrpSpPr>
            <a:grpSpLocks noChangeAspect="1"/>
          </p:cNvGrpSpPr>
          <p:nvPr/>
        </p:nvGrpSpPr>
        <p:grpSpPr bwMode="auto">
          <a:xfrm>
            <a:off x="4171207" y="1344590"/>
            <a:ext cx="722569" cy="789006"/>
            <a:chOff x="2088" y="1280"/>
            <a:chExt cx="1577" cy="1722"/>
          </a:xfrm>
        </p:grpSpPr>
        <p:sp>
          <p:nvSpPr>
            <p:cNvPr id="120" name="Freeform 119"/>
            <p:cNvSpPr>
              <a:spLocks/>
            </p:cNvSpPr>
            <p:nvPr/>
          </p:nvSpPr>
          <p:spPr bwMode="auto">
            <a:xfrm>
              <a:off x="2167" y="1321"/>
              <a:ext cx="1498" cy="1040"/>
            </a:xfrm>
            <a:custGeom>
              <a:avLst/>
              <a:gdLst>
                <a:gd name="T0" fmla="*/ 0 w 631"/>
                <a:gd name="T1" fmla="*/ 43 h 438"/>
                <a:gd name="T2" fmla="*/ 183 w 631"/>
                <a:gd name="T3" fmla="*/ 33 h 438"/>
                <a:gd name="T4" fmla="*/ 490 w 631"/>
                <a:gd name="T5" fmla="*/ 230 h 438"/>
                <a:gd name="T6" fmla="*/ 606 w 631"/>
                <a:gd name="T7" fmla="*/ 222 h 438"/>
                <a:gd name="T8" fmla="*/ 631 w 631"/>
                <a:gd name="T9" fmla="*/ 393 h 438"/>
                <a:gd name="T10" fmla="*/ 458 w 631"/>
                <a:gd name="T11" fmla="*/ 428 h 438"/>
                <a:gd name="T12" fmla="*/ 191 w 631"/>
                <a:gd name="T13" fmla="*/ 298 h 438"/>
                <a:gd name="T14" fmla="*/ 43 w 631"/>
                <a:gd name="T15" fmla="*/ 329 h 438"/>
                <a:gd name="T16" fmla="*/ 0 w 631"/>
                <a:gd name="T17" fmla="*/ 43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1" h="438">
                  <a:moveTo>
                    <a:pt x="0" y="43"/>
                  </a:moveTo>
                  <a:cubicBezTo>
                    <a:pt x="20" y="30"/>
                    <a:pt x="82" y="0"/>
                    <a:pt x="183" y="33"/>
                  </a:cubicBezTo>
                  <a:cubicBezTo>
                    <a:pt x="307" y="74"/>
                    <a:pt x="394" y="216"/>
                    <a:pt x="490" y="230"/>
                  </a:cubicBezTo>
                  <a:cubicBezTo>
                    <a:pt x="578" y="244"/>
                    <a:pt x="595" y="227"/>
                    <a:pt x="606" y="222"/>
                  </a:cubicBezTo>
                  <a:cubicBezTo>
                    <a:pt x="609" y="236"/>
                    <a:pt x="630" y="381"/>
                    <a:pt x="631" y="393"/>
                  </a:cubicBezTo>
                  <a:cubicBezTo>
                    <a:pt x="584" y="422"/>
                    <a:pt x="510" y="438"/>
                    <a:pt x="458" y="428"/>
                  </a:cubicBezTo>
                  <a:cubicBezTo>
                    <a:pt x="377" y="411"/>
                    <a:pt x="325" y="301"/>
                    <a:pt x="191" y="298"/>
                  </a:cubicBezTo>
                  <a:cubicBezTo>
                    <a:pt x="102" y="296"/>
                    <a:pt x="52" y="323"/>
                    <a:pt x="43" y="329"/>
                  </a:cubicBezTo>
                  <a:cubicBezTo>
                    <a:pt x="38" y="300"/>
                    <a:pt x="0" y="43"/>
                    <a:pt x="0" y="43"/>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121" name="Freeform 120"/>
            <p:cNvSpPr>
              <a:spLocks/>
            </p:cNvSpPr>
            <p:nvPr/>
          </p:nvSpPr>
          <p:spPr bwMode="auto">
            <a:xfrm>
              <a:off x="2159" y="1280"/>
              <a:ext cx="1475" cy="1025"/>
            </a:xfrm>
            <a:custGeom>
              <a:avLst/>
              <a:gdLst>
                <a:gd name="T0" fmla="*/ 0 w 621"/>
                <a:gd name="T1" fmla="*/ 42 h 432"/>
                <a:gd name="T2" fmla="*/ 183 w 621"/>
                <a:gd name="T3" fmla="*/ 33 h 432"/>
                <a:gd name="T4" fmla="*/ 490 w 621"/>
                <a:gd name="T5" fmla="*/ 230 h 432"/>
                <a:gd name="T6" fmla="*/ 597 w 621"/>
                <a:gd name="T7" fmla="*/ 225 h 432"/>
                <a:gd name="T8" fmla="*/ 621 w 621"/>
                <a:gd name="T9" fmla="*/ 391 h 432"/>
                <a:gd name="T10" fmla="*/ 466 w 621"/>
                <a:gd name="T11" fmla="*/ 422 h 432"/>
                <a:gd name="T12" fmla="*/ 198 w 621"/>
                <a:gd name="T13" fmla="*/ 293 h 432"/>
                <a:gd name="T14" fmla="*/ 43 w 621"/>
                <a:gd name="T15" fmla="*/ 323 h 432"/>
                <a:gd name="T16" fmla="*/ 0 w 621"/>
                <a:gd name="T17" fmla="*/ 4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432">
                  <a:moveTo>
                    <a:pt x="0" y="42"/>
                  </a:moveTo>
                  <a:cubicBezTo>
                    <a:pt x="20" y="29"/>
                    <a:pt x="83" y="0"/>
                    <a:pt x="183" y="33"/>
                  </a:cubicBezTo>
                  <a:cubicBezTo>
                    <a:pt x="307" y="74"/>
                    <a:pt x="395" y="215"/>
                    <a:pt x="490" y="230"/>
                  </a:cubicBezTo>
                  <a:cubicBezTo>
                    <a:pt x="579" y="243"/>
                    <a:pt x="586" y="230"/>
                    <a:pt x="597" y="225"/>
                  </a:cubicBezTo>
                  <a:cubicBezTo>
                    <a:pt x="600" y="239"/>
                    <a:pt x="620" y="380"/>
                    <a:pt x="621" y="391"/>
                  </a:cubicBezTo>
                  <a:cubicBezTo>
                    <a:pt x="578" y="417"/>
                    <a:pt x="514" y="432"/>
                    <a:pt x="466" y="422"/>
                  </a:cubicBezTo>
                  <a:cubicBezTo>
                    <a:pt x="385" y="406"/>
                    <a:pt x="334" y="295"/>
                    <a:pt x="198" y="293"/>
                  </a:cubicBezTo>
                  <a:cubicBezTo>
                    <a:pt x="99" y="290"/>
                    <a:pt x="53" y="317"/>
                    <a:pt x="43" y="323"/>
                  </a:cubicBezTo>
                  <a:cubicBezTo>
                    <a:pt x="39" y="294"/>
                    <a:pt x="0" y="42"/>
                    <a:pt x="0" y="42"/>
                  </a:cubicBezTo>
                  <a:close/>
                </a:path>
              </a:pathLst>
            </a:custGeom>
            <a:gradFill>
              <a:gsLst>
                <a:gs pos="91000">
                  <a:schemeClr val="accent2"/>
                </a:gs>
                <a:gs pos="65000">
                  <a:schemeClr val="accent2">
                    <a:lumMod val="75000"/>
                  </a:schemeClr>
                </a:gs>
                <a:gs pos="51000">
                  <a:schemeClr val="accent2"/>
                </a:gs>
                <a:gs pos="42000">
                  <a:schemeClr val="accent2">
                    <a:lumMod val="60000"/>
                    <a:lumOff val="40000"/>
                  </a:schemeClr>
                </a:gs>
                <a:gs pos="20000">
                  <a:schemeClr val="accent2">
                    <a:lumMod val="40000"/>
                    <a:lumOff val="60000"/>
                  </a:schemeClr>
                </a:gs>
                <a:gs pos="17000">
                  <a:schemeClr val="accent2"/>
                </a:gs>
                <a:gs pos="0">
                  <a:schemeClr val="accent2">
                    <a:lumMod val="60000"/>
                    <a:lumOff val="40000"/>
                  </a:schemeClr>
                </a:gs>
              </a:gsLst>
              <a:lin ang="2100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122" name="Freeform 121"/>
            <p:cNvSpPr>
              <a:spLocks/>
            </p:cNvSpPr>
            <p:nvPr/>
          </p:nvSpPr>
          <p:spPr bwMode="auto">
            <a:xfrm>
              <a:off x="2088" y="1355"/>
              <a:ext cx="178" cy="700"/>
            </a:xfrm>
            <a:custGeom>
              <a:avLst/>
              <a:gdLst>
                <a:gd name="T0" fmla="*/ 2 w 75"/>
                <a:gd name="T1" fmla="*/ 17 h 295"/>
                <a:gd name="T2" fmla="*/ 44 w 75"/>
                <a:gd name="T3" fmla="*/ 295 h 295"/>
                <a:gd name="T4" fmla="*/ 75 w 75"/>
                <a:gd name="T5" fmla="*/ 291 h 295"/>
                <a:gd name="T6" fmla="*/ 31 w 75"/>
                <a:gd name="T7" fmla="*/ 10 h 295"/>
                <a:gd name="T8" fmla="*/ 2 w 75"/>
                <a:gd name="T9" fmla="*/ 17 h 295"/>
              </a:gdLst>
              <a:ahLst/>
              <a:cxnLst>
                <a:cxn ang="0">
                  <a:pos x="T0" y="T1"/>
                </a:cxn>
                <a:cxn ang="0">
                  <a:pos x="T2" y="T3"/>
                </a:cxn>
                <a:cxn ang="0">
                  <a:pos x="T4" y="T5"/>
                </a:cxn>
                <a:cxn ang="0">
                  <a:pos x="T6" y="T7"/>
                </a:cxn>
                <a:cxn ang="0">
                  <a:pos x="T8" y="T9"/>
                </a:cxn>
              </a:cxnLst>
              <a:rect l="0" t="0" r="r" b="b"/>
              <a:pathLst>
                <a:path w="75" h="295">
                  <a:moveTo>
                    <a:pt x="2" y="17"/>
                  </a:moveTo>
                  <a:cubicBezTo>
                    <a:pt x="4" y="34"/>
                    <a:pt x="42" y="281"/>
                    <a:pt x="44" y="295"/>
                  </a:cubicBezTo>
                  <a:cubicBezTo>
                    <a:pt x="56" y="292"/>
                    <a:pt x="70" y="292"/>
                    <a:pt x="75" y="291"/>
                  </a:cubicBezTo>
                  <a:cubicBezTo>
                    <a:pt x="72" y="273"/>
                    <a:pt x="32" y="18"/>
                    <a:pt x="31" y="10"/>
                  </a:cubicBezTo>
                  <a:cubicBezTo>
                    <a:pt x="30" y="0"/>
                    <a:pt x="0" y="5"/>
                    <a:pt x="2" y="17"/>
                  </a:cubicBezTo>
                  <a:close/>
                </a:path>
              </a:pathLst>
            </a:custGeom>
            <a:gradFill>
              <a:gsLst>
                <a:gs pos="70000">
                  <a:schemeClr val="accent2"/>
                </a:gs>
                <a:gs pos="46000">
                  <a:schemeClr val="accent2">
                    <a:lumMod val="40000"/>
                    <a:lumOff val="60000"/>
                  </a:schemeClr>
                </a:gs>
                <a:gs pos="38000">
                  <a:schemeClr val="accent2">
                    <a:lumMod val="75000"/>
                  </a:schemeClr>
                </a:gs>
              </a:gsLst>
              <a:lin ang="2106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123" name="Freeform 122"/>
            <p:cNvSpPr>
              <a:spLocks/>
            </p:cNvSpPr>
            <p:nvPr/>
          </p:nvSpPr>
          <p:spPr bwMode="auto">
            <a:xfrm>
              <a:off x="2193" y="2029"/>
              <a:ext cx="228" cy="973"/>
            </a:xfrm>
            <a:custGeom>
              <a:avLst/>
              <a:gdLst>
                <a:gd name="T0" fmla="*/ 62 w 96"/>
                <a:gd name="T1" fmla="*/ 404 h 410"/>
                <a:gd name="T2" fmla="*/ 0 w 96"/>
                <a:gd name="T3" fmla="*/ 11 h 410"/>
                <a:gd name="T4" fmla="*/ 30 w 96"/>
                <a:gd name="T5" fmla="*/ 6 h 410"/>
                <a:gd name="T6" fmla="*/ 95 w 96"/>
                <a:gd name="T7" fmla="*/ 404 h 410"/>
                <a:gd name="T8" fmla="*/ 62 w 96"/>
                <a:gd name="T9" fmla="*/ 404 h 410"/>
              </a:gdLst>
              <a:ahLst/>
              <a:cxnLst>
                <a:cxn ang="0">
                  <a:pos x="T0" y="T1"/>
                </a:cxn>
                <a:cxn ang="0">
                  <a:pos x="T2" y="T3"/>
                </a:cxn>
                <a:cxn ang="0">
                  <a:pos x="T4" y="T5"/>
                </a:cxn>
                <a:cxn ang="0">
                  <a:pos x="T6" y="T7"/>
                </a:cxn>
                <a:cxn ang="0">
                  <a:pos x="T8" y="T9"/>
                </a:cxn>
              </a:cxnLst>
              <a:rect l="0" t="0" r="r" b="b"/>
              <a:pathLst>
                <a:path w="96" h="410">
                  <a:moveTo>
                    <a:pt x="62" y="404"/>
                  </a:moveTo>
                  <a:cubicBezTo>
                    <a:pt x="61" y="398"/>
                    <a:pt x="4" y="34"/>
                    <a:pt x="0" y="11"/>
                  </a:cubicBezTo>
                  <a:cubicBezTo>
                    <a:pt x="5" y="3"/>
                    <a:pt x="20" y="0"/>
                    <a:pt x="30" y="6"/>
                  </a:cubicBezTo>
                  <a:cubicBezTo>
                    <a:pt x="33" y="22"/>
                    <a:pt x="95" y="399"/>
                    <a:pt x="95" y="404"/>
                  </a:cubicBezTo>
                  <a:cubicBezTo>
                    <a:pt x="96" y="410"/>
                    <a:pt x="63" y="409"/>
                    <a:pt x="62" y="404"/>
                  </a:cubicBezTo>
                  <a:close/>
                </a:path>
              </a:pathLst>
            </a:custGeom>
            <a:gradFill>
              <a:gsLst>
                <a:gs pos="59000">
                  <a:schemeClr val="tx1">
                    <a:lumMod val="85000"/>
                    <a:lumOff val="15000"/>
                  </a:schemeClr>
                </a:gs>
                <a:gs pos="46000">
                  <a:schemeClr val="tx1">
                    <a:lumMod val="50000"/>
                    <a:lumOff val="50000"/>
                  </a:schemeClr>
                </a:gs>
                <a:gs pos="38000">
                  <a:schemeClr val="tx1"/>
                </a:gs>
              </a:gsLst>
              <a:lin ang="2106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grpSp>
      <p:sp>
        <p:nvSpPr>
          <p:cNvPr id="129" name="Freeform 128"/>
          <p:cNvSpPr/>
          <p:nvPr/>
        </p:nvSpPr>
        <p:spPr>
          <a:xfrm>
            <a:off x="6780568" y="2321457"/>
            <a:ext cx="292854" cy="1612545"/>
          </a:xfrm>
          <a:custGeom>
            <a:avLst/>
            <a:gdLst>
              <a:gd name="connsiteX0" fmla="*/ 581025 w 581025"/>
              <a:gd name="connsiteY0" fmla="*/ 0 h 704850"/>
              <a:gd name="connsiteX1" fmla="*/ 0 w 581025"/>
              <a:gd name="connsiteY1" fmla="*/ 390525 h 704850"/>
              <a:gd name="connsiteX2" fmla="*/ 0 w 581025"/>
              <a:gd name="connsiteY2" fmla="*/ 704850 h 704850"/>
              <a:gd name="connsiteX0" fmla="*/ 581025 w 581025"/>
              <a:gd name="connsiteY0" fmla="*/ 0 h 1209675"/>
              <a:gd name="connsiteX1" fmla="*/ 0 w 581025"/>
              <a:gd name="connsiteY1" fmla="*/ 390525 h 1209675"/>
              <a:gd name="connsiteX2" fmla="*/ 0 w 581025"/>
              <a:gd name="connsiteY2" fmla="*/ 1209675 h 1209675"/>
              <a:gd name="connsiteX0" fmla="*/ 295275 w 295275"/>
              <a:gd name="connsiteY0" fmla="*/ 0 h 1009650"/>
              <a:gd name="connsiteX1" fmla="*/ 0 w 295275"/>
              <a:gd name="connsiteY1" fmla="*/ 190500 h 1009650"/>
              <a:gd name="connsiteX2" fmla="*/ 0 w 295275"/>
              <a:gd name="connsiteY2" fmla="*/ 1009650 h 1009650"/>
              <a:gd name="connsiteX0" fmla="*/ 295275 w 295275"/>
              <a:gd name="connsiteY0" fmla="*/ 0 h 1625876"/>
              <a:gd name="connsiteX1" fmla="*/ 0 w 295275"/>
              <a:gd name="connsiteY1" fmla="*/ 190500 h 1625876"/>
              <a:gd name="connsiteX2" fmla="*/ 9939 w 295275"/>
              <a:gd name="connsiteY2" fmla="*/ 1625876 h 1625876"/>
            </a:gdLst>
            <a:ahLst/>
            <a:cxnLst>
              <a:cxn ang="0">
                <a:pos x="connsiteX0" y="connsiteY0"/>
              </a:cxn>
              <a:cxn ang="0">
                <a:pos x="connsiteX1" y="connsiteY1"/>
              </a:cxn>
              <a:cxn ang="0">
                <a:pos x="connsiteX2" y="connsiteY2"/>
              </a:cxn>
            </a:cxnLst>
            <a:rect l="l" t="t" r="r" b="b"/>
            <a:pathLst>
              <a:path w="295275" h="1625876">
                <a:moveTo>
                  <a:pt x="295275" y="0"/>
                </a:moveTo>
                <a:lnTo>
                  <a:pt x="0" y="190500"/>
                </a:lnTo>
                <a:lnTo>
                  <a:pt x="9939" y="1625876"/>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20"/>
          </a:p>
        </p:txBody>
      </p:sp>
      <p:sp>
        <p:nvSpPr>
          <p:cNvPr id="133" name="TextBox 132"/>
          <p:cNvSpPr txBox="1"/>
          <p:nvPr/>
        </p:nvSpPr>
        <p:spPr>
          <a:xfrm>
            <a:off x="1351948" y="2960897"/>
            <a:ext cx="1474440" cy="3187796"/>
          </a:xfrm>
          <a:prstGeom prst="rect">
            <a:avLst/>
          </a:prstGeom>
          <a:noFill/>
        </p:spPr>
        <p:txBody>
          <a:bodyPr wrap="square" rtlCol="0">
            <a:spAutoFit/>
          </a:bodyPr>
          <a:lstStyle/>
          <a:p>
            <a:pPr marL="171450" indent="-171450">
              <a:buFont typeface="Arial" panose="020B0604020202020204" pitchFamily="34" charset="0"/>
              <a:buChar char="•"/>
            </a:pPr>
            <a:r>
              <a:rPr lang="es-EC" sz="1080" dirty="0">
                <a:solidFill>
                  <a:schemeClr val="tx2"/>
                </a:solidFill>
                <a:latin typeface="Arial" panose="020B0604020202020204" pitchFamily="34" charset="0"/>
                <a:cs typeface="Arial" panose="020B0604020202020204" pitchFamily="34" charset="0"/>
              </a:rPr>
              <a:t>Inicio del proceso de delimitación de barrios</a:t>
            </a:r>
          </a:p>
          <a:p>
            <a:endParaRPr lang="es-EC" sz="1080" dirty="0">
              <a:solidFill>
                <a:schemeClr val="tx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C" sz="1080" dirty="0">
                <a:solidFill>
                  <a:schemeClr val="tx2"/>
                </a:solidFill>
                <a:latin typeface="Arial" panose="020B0604020202020204" pitchFamily="34" charset="0"/>
                <a:cs typeface="Arial" panose="020B0604020202020204" pitchFamily="34" charset="0"/>
              </a:rPr>
              <a:t>Establecimiento de lineamientos.</a:t>
            </a:r>
          </a:p>
          <a:p>
            <a:pPr marL="171450" indent="-171450">
              <a:buFont typeface="Arial" panose="020B0604020202020204" pitchFamily="34" charset="0"/>
              <a:buChar char="•"/>
            </a:pPr>
            <a:endParaRPr lang="es-EC" sz="1080" dirty="0">
              <a:solidFill>
                <a:schemeClr val="tx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C" sz="1080" dirty="0">
                <a:solidFill>
                  <a:schemeClr val="tx2"/>
                </a:solidFill>
                <a:latin typeface="Arial" panose="020B0604020202020204" pitchFamily="34" charset="0"/>
                <a:cs typeface="Arial" panose="020B0604020202020204" pitchFamily="34" charset="0"/>
              </a:rPr>
              <a:t>Talleres a delegados de las Administraciones Zonales.</a:t>
            </a:r>
          </a:p>
          <a:p>
            <a:pPr marL="171450" indent="-171450">
              <a:buFont typeface="Arial" panose="020B0604020202020204" pitchFamily="34" charset="0"/>
              <a:buChar char="•"/>
            </a:pPr>
            <a:endParaRPr lang="es-EC" sz="1080" dirty="0">
              <a:solidFill>
                <a:schemeClr val="tx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C" sz="1080" dirty="0">
                <a:solidFill>
                  <a:schemeClr val="tx2"/>
                </a:solidFill>
                <a:latin typeface="Arial" panose="020B0604020202020204" pitchFamily="34" charset="0"/>
                <a:cs typeface="Arial" panose="020B0604020202020204" pitchFamily="34" charset="0"/>
              </a:rPr>
              <a:t>Elaboración de cronogramas y herramientas para cada una de Administraciones</a:t>
            </a:r>
          </a:p>
          <a:p>
            <a:pPr marL="171450" indent="-171450">
              <a:buFont typeface="Arial" panose="020B0604020202020204" pitchFamily="34" charset="0"/>
              <a:buChar char="•"/>
            </a:pPr>
            <a:endParaRPr lang="es-EC" sz="1080" dirty="0">
              <a:solidFill>
                <a:schemeClr val="tx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675" dirty="0">
              <a:solidFill>
                <a:schemeClr val="tx2"/>
              </a:solidFill>
              <a:latin typeface="Arial Black" panose="020B0A04020102020204" pitchFamily="34" charset="0"/>
            </a:endParaRPr>
          </a:p>
        </p:txBody>
      </p:sp>
      <p:sp>
        <p:nvSpPr>
          <p:cNvPr id="4" name="TextBox 132">
            <a:extLst>
              <a:ext uri="{FF2B5EF4-FFF2-40B4-BE49-F238E27FC236}">
                <a16:creationId xmlns:a16="http://schemas.microsoft.com/office/drawing/2014/main" id="{952DEB73-E4EF-4A36-9023-B7381ACCA0C6}"/>
              </a:ext>
            </a:extLst>
          </p:cNvPr>
          <p:cNvSpPr txBox="1"/>
          <p:nvPr/>
        </p:nvSpPr>
        <p:spPr>
          <a:xfrm>
            <a:off x="939147" y="2684668"/>
            <a:ext cx="1811791" cy="258532"/>
          </a:xfrm>
          <a:prstGeom prst="rect">
            <a:avLst/>
          </a:prstGeom>
          <a:noFill/>
        </p:spPr>
        <p:txBody>
          <a:bodyPr wrap="square" rtlCol="0">
            <a:spAutoFit/>
          </a:bodyPr>
          <a:lstStyle/>
          <a:p>
            <a:pPr algn="just"/>
            <a:r>
              <a:rPr lang="es-EC" sz="1080" b="1" dirty="0">
                <a:solidFill>
                  <a:schemeClr val="bg1">
                    <a:lumMod val="50000"/>
                  </a:schemeClr>
                </a:solidFill>
                <a:latin typeface="Arial" panose="020B0604020202020204" pitchFamily="34" charset="0"/>
                <a:cs typeface="Arial" panose="020B0604020202020204" pitchFamily="34" charset="0"/>
              </a:rPr>
              <a:t>Agosto - Diciembre 2019</a:t>
            </a:r>
            <a:endParaRPr lang="en-US" sz="675" dirty="0">
              <a:solidFill>
                <a:schemeClr val="bg1">
                  <a:lumMod val="50000"/>
                </a:schemeClr>
              </a:solidFill>
              <a:latin typeface="Arial Black" panose="020B0A04020102020204" pitchFamily="34" charset="0"/>
            </a:endParaRPr>
          </a:p>
        </p:txBody>
      </p:sp>
      <p:pic>
        <p:nvPicPr>
          <p:cNvPr id="65" name="Picture 3">
            <a:extLst>
              <a:ext uri="{FF2B5EF4-FFF2-40B4-BE49-F238E27FC236}">
                <a16:creationId xmlns:a16="http://schemas.microsoft.com/office/drawing/2014/main" id="{E03A7CB2-2319-4B4E-AD15-DAA0E32B3E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7793" y="5861190"/>
            <a:ext cx="1622626" cy="912727"/>
          </a:xfrm>
          <a:prstGeom prst="rect">
            <a:avLst/>
          </a:prstGeom>
        </p:spPr>
      </p:pic>
      <p:cxnSp>
        <p:nvCxnSpPr>
          <p:cNvPr id="66" name="Conector recto 65">
            <a:extLst>
              <a:ext uri="{FF2B5EF4-FFF2-40B4-BE49-F238E27FC236}">
                <a16:creationId xmlns:a16="http://schemas.microsoft.com/office/drawing/2014/main" id="{04B830DE-61F4-401A-82CF-7E8CA02643A5}"/>
              </a:ext>
            </a:extLst>
          </p:cNvPr>
          <p:cNvCxnSpPr>
            <a:cxnSpLocks/>
          </p:cNvCxnSpPr>
          <p:nvPr/>
        </p:nvCxnSpPr>
        <p:spPr>
          <a:xfrm>
            <a:off x="1022926" y="6360546"/>
            <a:ext cx="9434867" cy="0"/>
          </a:xfrm>
          <a:prstGeom prst="line">
            <a:avLst/>
          </a:prstGeom>
          <a:ln>
            <a:solidFill>
              <a:srgbClr val="E21B23"/>
            </a:solidFill>
          </a:ln>
        </p:spPr>
        <p:style>
          <a:lnRef idx="1">
            <a:schemeClr val="accent1"/>
          </a:lnRef>
          <a:fillRef idx="0">
            <a:schemeClr val="accent1"/>
          </a:fillRef>
          <a:effectRef idx="0">
            <a:schemeClr val="accent1"/>
          </a:effectRef>
          <a:fontRef idx="minor">
            <a:schemeClr val="tx1"/>
          </a:fontRef>
        </p:style>
      </p:cxnSp>
      <p:sp>
        <p:nvSpPr>
          <p:cNvPr id="71" name="Título 1">
            <a:extLst>
              <a:ext uri="{FF2B5EF4-FFF2-40B4-BE49-F238E27FC236}">
                <a16:creationId xmlns:a16="http://schemas.microsoft.com/office/drawing/2014/main" id="{23499033-0CCB-4332-9E7C-8C1F51E5D7C5}"/>
              </a:ext>
            </a:extLst>
          </p:cNvPr>
          <p:cNvSpPr>
            <a:spLocks noGrp="1"/>
          </p:cNvSpPr>
          <p:nvPr>
            <p:ph type="title"/>
          </p:nvPr>
        </p:nvSpPr>
        <p:spPr>
          <a:xfrm>
            <a:off x="429767" y="261422"/>
            <a:ext cx="11058525" cy="941071"/>
          </a:xfrm>
        </p:spPr>
        <p:txBody>
          <a:bodyPr/>
          <a:lstStyle/>
          <a:p>
            <a:pPr algn="ctr"/>
            <a:r>
              <a:rPr lang="es-EC" b="1" dirty="0">
                <a:latin typeface="+mn-lt"/>
              </a:rPr>
              <a:t>Línea de Tiempo</a:t>
            </a:r>
          </a:p>
        </p:txBody>
      </p:sp>
      <p:sp>
        <p:nvSpPr>
          <p:cNvPr id="7" name="TextBox 132">
            <a:extLst>
              <a:ext uri="{FF2B5EF4-FFF2-40B4-BE49-F238E27FC236}">
                <a16:creationId xmlns:a16="http://schemas.microsoft.com/office/drawing/2014/main" id="{5CB96313-A9A7-4DAB-B7F7-17FE5FB250CF}"/>
              </a:ext>
            </a:extLst>
          </p:cNvPr>
          <p:cNvSpPr txBox="1"/>
          <p:nvPr/>
        </p:nvSpPr>
        <p:spPr>
          <a:xfrm>
            <a:off x="3436185" y="2590593"/>
            <a:ext cx="1226620" cy="424732"/>
          </a:xfrm>
          <a:prstGeom prst="rect">
            <a:avLst/>
          </a:prstGeom>
          <a:noFill/>
        </p:spPr>
        <p:txBody>
          <a:bodyPr wrap="square" rtlCol="0">
            <a:spAutoFit/>
          </a:bodyPr>
          <a:lstStyle/>
          <a:p>
            <a:pPr algn="just"/>
            <a:r>
              <a:rPr lang="es-EC" sz="1080" b="1" dirty="0">
                <a:solidFill>
                  <a:schemeClr val="bg1">
                    <a:lumMod val="50000"/>
                  </a:schemeClr>
                </a:solidFill>
                <a:latin typeface="Arial" panose="020B0604020202020204" pitchFamily="34" charset="0"/>
                <a:cs typeface="Arial" panose="020B0604020202020204" pitchFamily="34" charset="0"/>
              </a:rPr>
              <a:t>Febrero . Marzo 2020</a:t>
            </a:r>
            <a:endParaRPr lang="en-US" sz="675" dirty="0">
              <a:solidFill>
                <a:schemeClr val="bg1">
                  <a:lumMod val="50000"/>
                </a:schemeClr>
              </a:solidFill>
              <a:latin typeface="Arial Black" panose="020B0A04020102020204" pitchFamily="34" charset="0"/>
            </a:endParaRPr>
          </a:p>
        </p:txBody>
      </p:sp>
      <p:sp>
        <p:nvSpPr>
          <p:cNvPr id="8" name="TextBox 132">
            <a:extLst>
              <a:ext uri="{FF2B5EF4-FFF2-40B4-BE49-F238E27FC236}">
                <a16:creationId xmlns:a16="http://schemas.microsoft.com/office/drawing/2014/main" id="{A094CEE3-5F8D-4096-8422-BFBEC0AF3AB2}"/>
              </a:ext>
            </a:extLst>
          </p:cNvPr>
          <p:cNvSpPr txBox="1"/>
          <p:nvPr/>
        </p:nvSpPr>
        <p:spPr>
          <a:xfrm>
            <a:off x="3297607" y="3879693"/>
            <a:ext cx="1474440" cy="757130"/>
          </a:xfrm>
          <a:prstGeom prst="rect">
            <a:avLst/>
          </a:prstGeom>
          <a:noFill/>
        </p:spPr>
        <p:txBody>
          <a:bodyPr wrap="square" rtlCol="0">
            <a:spAutoFit/>
          </a:bodyPr>
          <a:lstStyle/>
          <a:p>
            <a:pPr marL="171450" indent="-171450" algn="just">
              <a:buFont typeface="Arial" panose="020B0604020202020204" pitchFamily="34" charset="0"/>
              <a:buChar char="•"/>
            </a:pPr>
            <a:endParaRPr lang="es-EC" sz="1080" dirty="0">
              <a:solidFill>
                <a:schemeClr val="tx2"/>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s-EC" sz="1080" dirty="0">
                <a:solidFill>
                  <a:schemeClr val="tx2"/>
                </a:solidFill>
                <a:latin typeface="Arial" panose="020B0604020202020204" pitchFamily="34" charset="0"/>
                <a:cs typeface="Arial" panose="020B0604020202020204" pitchFamily="34" charset="0"/>
              </a:rPr>
              <a:t>Inicio del proceso de socialización con actores *</a:t>
            </a:r>
            <a:endParaRPr lang="en-US" sz="675" dirty="0">
              <a:solidFill>
                <a:schemeClr val="tx2"/>
              </a:solidFill>
              <a:latin typeface="Arial Black" panose="020B0A04020102020204" pitchFamily="34" charset="0"/>
            </a:endParaRPr>
          </a:p>
        </p:txBody>
      </p:sp>
      <p:sp>
        <p:nvSpPr>
          <p:cNvPr id="9" name="TextBox 132">
            <a:extLst>
              <a:ext uri="{FF2B5EF4-FFF2-40B4-BE49-F238E27FC236}">
                <a16:creationId xmlns:a16="http://schemas.microsoft.com/office/drawing/2014/main" id="{32079784-D8FA-4D82-8018-ED9C8D8560E6}"/>
              </a:ext>
            </a:extLst>
          </p:cNvPr>
          <p:cNvSpPr txBox="1"/>
          <p:nvPr/>
        </p:nvSpPr>
        <p:spPr>
          <a:xfrm>
            <a:off x="4994754" y="3330477"/>
            <a:ext cx="1226620" cy="258532"/>
          </a:xfrm>
          <a:prstGeom prst="rect">
            <a:avLst/>
          </a:prstGeom>
          <a:noFill/>
        </p:spPr>
        <p:txBody>
          <a:bodyPr wrap="square" rtlCol="0">
            <a:spAutoFit/>
          </a:bodyPr>
          <a:lstStyle/>
          <a:p>
            <a:pPr algn="just"/>
            <a:r>
              <a:rPr lang="es-EC" sz="1080" b="1" dirty="0">
                <a:solidFill>
                  <a:schemeClr val="bg1">
                    <a:lumMod val="50000"/>
                  </a:schemeClr>
                </a:solidFill>
                <a:latin typeface="Arial" panose="020B0604020202020204" pitchFamily="34" charset="0"/>
                <a:cs typeface="Arial" panose="020B0604020202020204" pitchFamily="34" charset="0"/>
              </a:rPr>
              <a:t>Junio 2020</a:t>
            </a:r>
            <a:endParaRPr lang="en-US" sz="675" dirty="0">
              <a:solidFill>
                <a:schemeClr val="bg1">
                  <a:lumMod val="50000"/>
                </a:schemeClr>
              </a:solidFill>
              <a:latin typeface="Arial Black" panose="020B0A04020102020204" pitchFamily="34" charset="0"/>
            </a:endParaRPr>
          </a:p>
        </p:txBody>
      </p:sp>
      <p:sp>
        <p:nvSpPr>
          <p:cNvPr id="10" name="TextBox 132">
            <a:extLst>
              <a:ext uri="{FF2B5EF4-FFF2-40B4-BE49-F238E27FC236}">
                <a16:creationId xmlns:a16="http://schemas.microsoft.com/office/drawing/2014/main" id="{F91CFF01-693B-4374-8642-FACC827B8979}"/>
              </a:ext>
            </a:extLst>
          </p:cNvPr>
          <p:cNvSpPr txBox="1"/>
          <p:nvPr/>
        </p:nvSpPr>
        <p:spPr>
          <a:xfrm>
            <a:off x="6135191" y="2856787"/>
            <a:ext cx="2612761" cy="258532"/>
          </a:xfrm>
          <a:prstGeom prst="rect">
            <a:avLst/>
          </a:prstGeom>
          <a:noFill/>
        </p:spPr>
        <p:txBody>
          <a:bodyPr wrap="square" rtlCol="0">
            <a:spAutoFit/>
          </a:bodyPr>
          <a:lstStyle/>
          <a:p>
            <a:pPr algn="just"/>
            <a:r>
              <a:rPr lang="es-EC" sz="1080" b="1" dirty="0">
                <a:solidFill>
                  <a:schemeClr val="bg1">
                    <a:lumMod val="50000"/>
                  </a:schemeClr>
                </a:solidFill>
                <a:latin typeface="Arial" panose="020B0604020202020204" pitchFamily="34" charset="0"/>
                <a:cs typeface="Arial" panose="020B0604020202020204" pitchFamily="34" charset="0"/>
              </a:rPr>
              <a:t>Agosto – </a:t>
            </a:r>
            <a:r>
              <a:rPr lang="es-EC" sz="1080" b="1" dirty="0">
                <a:solidFill>
                  <a:srgbClr val="FF0000"/>
                </a:solidFill>
                <a:latin typeface="Arial" panose="020B0604020202020204" pitchFamily="34" charset="0"/>
                <a:cs typeface="Arial" panose="020B0604020202020204" pitchFamily="34" charset="0"/>
              </a:rPr>
              <a:t>Septiembre 2020 </a:t>
            </a:r>
            <a:endParaRPr lang="en-US" sz="675" dirty="0">
              <a:solidFill>
                <a:srgbClr val="FF0000"/>
              </a:solidFill>
              <a:latin typeface="Arial Black" panose="020B0A04020102020204" pitchFamily="34" charset="0"/>
            </a:endParaRPr>
          </a:p>
        </p:txBody>
      </p:sp>
      <p:sp>
        <p:nvSpPr>
          <p:cNvPr id="11" name="TextBox 132">
            <a:extLst>
              <a:ext uri="{FF2B5EF4-FFF2-40B4-BE49-F238E27FC236}">
                <a16:creationId xmlns:a16="http://schemas.microsoft.com/office/drawing/2014/main" id="{C7936FF4-A117-40A2-B187-2E22C882EC85}"/>
              </a:ext>
            </a:extLst>
          </p:cNvPr>
          <p:cNvSpPr txBox="1"/>
          <p:nvPr/>
        </p:nvSpPr>
        <p:spPr>
          <a:xfrm>
            <a:off x="4092111" y="2950016"/>
            <a:ext cx="892256" cy="424732"/>
          </a:xfrm>
          <a:prstGeom prst="rect">
            <a:avLst/>
          </a:prstGeom>
          <a:noFill/>
        </p:spPr>
        <p:txBody>
          <a:bodyPr wrap="square" rtlCol="0">
            <a:spAutoFit/>
          </a:bodyPr>
          <a:lstStyle/>
          <a:p>
            <a:pPr algn="just"/>
            <a:r>
              <a:rPr lang="es-EC" sz="1080" b="1" dirty="0">
                <a:solidFill>
                  <a:srgbClr val="FF0000"/>
                </a:solidFill>
                <a:latin typeface="Arial" panose="020B0604020202020204" pitchFamily="34" charset="0"/>
                <a:cs typeface="Arial" panose="020B0604020202020204" pitchFamily="34" charset="0"/>
              </a:rPr>
              <a:t>*COVID 19</a:t>
            </a:r>
          </a:p>
          <a:p>
            <a:pPr algn="just"/>
            <a:endParaRPr lang="es-EC" sz="1080" b="1" dirty="0">
              <a:solidFill>
                <a:srgbClr val="FF0000"/>
              </a:solidFill>
              <a:latin typeface="Arial" panose="020B0604020202020204" pitchFamily="34" charset="0"/>
              <a:cs typeface="Arial" panose="020B0604020202020204" pitchFamily="34" charset="0"/>
            </a:endParaRPr>
          </a:p>
        </p:txBody>
      </p:sp>
      <p:sp>
        <p:nvSpPr>
          <p:cNvPr id="12" name="TextBox 132">
            <a:extLst>
              <a:ext uri="{FF2B5EF4-FFF2-40B4-BE49-F238E27FC236}">
                <a16:creationId xmlns:a16="http://schemas.microsoft.com/office/drawing/2014/main" id="{64421A1D-3BC0-4296-AEB0-C555DBFC880A}"/>
              </a:ext>
            </a:extLst>
          </p:cNvPr>
          <p:cNvSpPr txBox="1"/>
          <p:nvPr/>
        </p:nvSpPr>
        <p:spPr>
          <a:xfrm>
            <a:off x="4918345" y="3666331"/>
            <a:ext cx="1474440" cy="1920526"/>
          </a:xfrm>
          <a:prstGeom prst="rect">
            <a:avLst/>
          </a:prstGeom>
          <a:noFill/>
        </p:spPr>
        <p:txBody>
          <a:bodyPr wrap="square" rtlCol="0">
            <a:spAutoFit/>
          </a:bodyPr>
          <a:lstStyle/>
          <a:p>
            <a:pPr marL="171450" indent="-171450">
              <a:buFont typeface="Arial" panose="020B0604020202020204" pitchFamily="34" charset="0"/>
              <a:buChar char="•"/>
            </a:pPr>
            <a:r>
              <a:rPr lang="es-EC" sz="1080" dirty="0">
                <a:solidFill>
                  <a:schemeClr val="tx2"/>
                </a:solidFill>
                <a:latin typeface="Arial" panose="020B0604020202020204" pitchFamily="34" charset="0"/>
                <a:cs typeface="Arial" panose="020B0604020202020204" pitchFamily="34" charset="0"/>
              </a:rPr>
              <a:t>Validación y corrección de errores en toponimia y delimitación.  </a:t>
            </a:r>
          </a:p>
          <a:p>
            <a:pPr marL="171450" indent="-171450">
              <a:buFont typeface="Arial" panose="020B0604020202020204" pitchFamily="34" charset="0"/>
              <a:buChar char="•"/>
            </a:pPr>
            <a:endParaRPr lang="es-EC" sz="1080" dirty="0">
              <a:solidFill>
                <a:schemeClr val="tx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s-EC" sz="1080" dirty="0">
              <a:solidFill>
                <a:schemeClr val="tx2"/>
              </a:solidFill>
              <a:latin typeface="Arial" panose="020B0604020202020204" pitchFamily="34" charset="0"/>
              <a:cs typeface="Arial" panose="020B0604020202020204" pitchFamily="34" charset="0"/>
            </a:endParaRPr>
          </a:p>
          <a:p>
            <a:r>
              <a:rPr lang="es-EC" sz="1080" dirty="0">
                <a:solidFill>
                  <a:schemeClr val="tx2"/>
                </a:solidFill>
                <a:latin typeface="Arial" panose="020B0604020202020204" pitchFamily="34" charset="0"/>
                <a:cs typeface="Arial" panose="020B0604020202020204" pitchFamily="34" charset="0"/>
              </a:rPr>
              <a:t>Toponimia: </a:t>
            </a:r>
            <a:r>
              <a:rPr lang="es-ES" sz="1080" dirty="0">
                <a:solidFill>
                  <a:schemeClr val="tx2"/>
                </a:solidFill>
                <a:latin typeface="Arial" panose="020B0604020202020204" pitchFamily="34" charset="0"/>
                <a:cs typeface="Arial" panose="020B0604020202020204" pitchFamily="34" charset="0"/>
              </a:rPr>
              <a:t>Estudio del origen y significado de los nombres de un </a:t>
            </a:r>
            <a:r>
              <a:rPr lang="es-ES" sz="1080" dirty="0" err="1">
                <a:solidFill>
                  <a:schemeClr val="tx2"/>
                </a:solidFill>
                <a:latin typeface="Arial" panose="020B0604020202020204" pitchFamily="34" charset="0"/>
                <a:cs typeface="Arial" panose="020B0604020202020204" pitchFamily="34" charset="0"/>
              </a:rPr>
              <a:t>ugar</a:t>
            </a:r>
            <a:endParaRPr lang="es-EC" sz="1080" dirty="0">
              <a:solidFill>
                <a:schemeClr val="tx2"/>
              </a:solidFill>
              <a:latin typeface="Arial" panose="020B0604020202020204" pitchFamily="34" charset="0"/>
              <a:cs typeface="Arial" panose="020B0604020202020204" pitchFamily="34" charset="0"/>
            </a:endParaRPr>
          </a:p>
        </p:txBody>
      </p:sp>
      <p:sp>
        <p:nvSpPr>
          <p:cNvPr id="13" name="TextBox 132">
            <a:extLst>
              <a:ext uri="{FF2B5EF4-FFF2-40B4-BE49-F238E27FC236}">
                <a16:creationId xmlns:a16="http://schemas.microsoft.com/office/drawing/2014/main" id="{CC079663-0920-4026-83EE-9DC0AE452854}"/>
              </a:ext>
            </a:extLst>
          </p:cNvPr>
          <p:cNvSpPr txBox="1"/>
          <p:nvPr/>
        </p:nvSpPr>
        <p:spPr>
          <a:xfrm>
            <a:off x="6336202" y="4054609"/>
            <a:ext cx="1474440" cy="1692002"/>
          </a:xfrm>
          <a:prstGeom prst="rect">
            <a:avLst/>
          </a:prstGeom>
          <a:noFill/>
        </p:spPr>
        <p:txBody>
          <a:bodyPr wrap="square" rtlCol="0">
            <a:spAutoFit/>
          </a:bodyPr>
          <a:lstStyle/>
          <a:p>
            <a:pPr marL="171450" indent="-171450">
              <a:buFont typeface="Arial" panose="020B0604020202020204" pitchFamily="34" charset="0"/>
              <a:buChar char="•"/>
            </a:pPr>
            <a:r>
              <a:rPr lang="es-EC" sz="1080" dirty="0">
                <a:solidFill>
                  <a:schemeClr val="tx2"/>
                </a:solidFill>
                <a:latin typeface="Arial" panose="020B0604020202020204" pitchFamily="34" charset="0"/>
                <a:cs typeface="Arial" panose="020B0604020202020204" pitchFamily="34" charset="0"/>
              </a:rPr>
              <a:t>Proceso de socialización a diversos actores. </a:t>
            </a:r>
          </a:p>
          <a:p>
            <a:pPr marL="171450" indent="-171450">
              <a:buFont typeface="Arial" panose="020B0604020202020204" pitchFamily="34" charset="0"/>
              <a:buChar char="•"/>
            </a:pPr>
            <a:r>
              <a:rPr lang="es-EC" sz="1080" dirty="0">
                <a:solidFill>
                  <a:schemeClr val="tx2"/>
                </a:solidFill>
                <a:latin typeface="Arial" panose="020B0604020202020204" pitchFamily="34" charset="0"/>
                <a:cs typeface="Arial" panose="020B0604020202020204" pitchFamily="34" charset="0"/>
              </a:rPr>
              <a:t>Verificación y validación la delimitación </a:t>
            </a:r>
          </a:p>
          <a:p>
            <a:pPr marL="171450" indent="-171450">
              <a:buFont typeface="Arial" panose="020B0604020202020204" pitchFamily="34" charset="0"/>
              <a:buChar char="•"/>
            </a:pPr>
            <a:r>
              <a:rPr lang="es-EC" sz="1080" dirty="0">
                <a:solidFill>
                  <a:srgbClr val="FF0000"/>
                </a:solidFill>
                <a:latin typeface="Arial" panose="020B0604020202020204" pitchFamily="34" charset="0"/>
                <a:cs typeface="Arial" panose="020B0604020202020204" pitchFamily="34" charset="0"/>
              </a:rPr>
              <a:t>Presentación  de la propuesta.</a:t>
            </a:r>
          </a:p>
          <a:p>
            <a:pPr marL="171450" indent="-171450" algn="just">
              <a:buFont typeface="Arial" panose="020B0604020202020204" pitchFamily="34" charset="0"/>
              <a:buChar char="•"/>
            </a:pPr>
            <a:endParaRPr lang="es-EC" sz="1080" dirty="0">
              <a:solidFill>
                <a:schemeClr val="tx2"/>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endParaRPr lang="en-US" sz="675" dirty="0">
              <a:solidFill>
                <a:schemeClr val="tx2"/>
              </a:solidFill>
              <a:latin typeface="Arial Black" panose="020B0A04020102020204" pitchFamily="34" charset="0"/>
            </a:endParaRPr>
          </a:p>
        </p:txBody>
      </p:sp>
      <p:sp>
        <p:nvSpPr>
          <p:cNvPr id="2" name="Oval 14">
            <a:extLst>
              <a:ext uri="{FF2B5EF4-FFF2-40B4-BE49-F238E27FC236}">
                <a16:creationId xmlns:a16="http://schemas.microsoft.com/office/drawing/2014/main" id="{59D93B13-09B0-4181-AA6C-B7E6BF36E40E}"/>
              </a:ext>
            </a:extLst>
          </p:cNvPr>
          <p:cNvSpPr>
            <a:spLocks noChangeArrowheads="1"/>
          </p:cNvSpPr>
          <p:nvPr/>
        </p:nvSpPr>
        <p:spPr bwMode="auto">
          <a:xfrm>
            <a:off x="10091907" y="2166628"/>
            <a:ext cx="248908" cy="124457"/>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grpSp>
        <p:nvGrpSpPr>
          <p:cNvPr id="72" name="Orange Flag">
            <a:extLst>
              <a:ext uri="{FF2B5EF4-FFF2-40B4-BE49-F238E27FC236}">
                <a16:creationId xmlns:a16="http://schemas.microsoft.com/office/drawing/2014/main" id="{295C335F-F6D4-4AC8-9D85-DFFE1C71C01F}"/>
              </a:ext>
            </a:extLst>
          </p:cNvPr>
          <p:cNvGrpSpPr>
            <a:grpSpLocks noChangeAspect="1"/>
          </p:cNvGrpSpPr>
          <p:nvPr/>
        </p:nvGrpSpPr>
        <p:grpSpPr bwMode="auto">
          <a:xfrm>
            <a:off x="10044929" y="1396321"/>
            <a:ext cx="722568" cy="789006"/>
            <a:chOff x="2088" y="1280"/>
            <a:chExt cx="1577" cy="1722"/>
          </a:xfrm>
        </p:grpSpPr>
        <p:sp>
          <p:nvSpPr>
            <p:cNvPr id="73" name="Freeform 114">
              <a:extLst>
                <a:ext uri="{FF2B5EF4-FFF2-40B4-BE49-F238E27FC236}">
                  <a16:creationId xmlns:a16="http://schemas.microsoft.com/office/drawing/2014/main" id="{15E5F3C8-A7D9-4631-BF8C-8E1631A532DD}"/>
                </a:ext>
              </a:extLst>
            </p:cNvPr>
            <p:cNvSpPr>
              <a:spLocks/>
            </p:cNvSpPr>
            <p:nvPr/>
          </p:nvSpPr>
          <p:spPr bwMode="auto">
            <a:xfrm>
              <a:off x="2167" y="1321"/>
              <a:ext cx="1498" cy="1040"/>
            </a:xfrm>
            <a:custGeom>
              <a:avLst/>
              <a:gdLst>
                <a:gd name="T0" fmla="*/ 0 w 631"/>
                <a:gd name="T1" fmla="*/ 43 h 438"/>
                <a:gd name="T2" fmla="*/ 183 w 631"/>
                <a:gd name="T3" fmla="*/ 33 h 438"/>
                <a:gd name="T4" fmla="*/ 490 w 631"/>
                <a:gd name="T5" fmla="*/ 230 h 438"/>
                <a:gd name="T6" fmla="*/ 606 w 631"/>
                <a:gd name="T7" fmla="*/ 222 h 438"/>
                <a:gd name="T8" fmla="*/ 631 w 631"/>
                <a:gd name="T9" fmla="*/ 393 h 438"/>
                <a:gd name="T10" fmla="*/ 458 w 631"/>
                <a:gd name="T11" fmla="*/ 428 h 438"/>
                <a:gd name="T12" fmla="*/ 191 w 631"/>
                <a:gd name="T13" fmla="*/ 298 h 438"/>
                <a:gd name="T14" fmla="*/ 43 w 631"/>
                <a:gd name="T15" fmla="*/ 329 h 438"/>
                <a:gd name="T16" fmla="*/ 0 w 631"/>
                <a:gd name="T17" fmla="*/ 43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1" h="438">
                  <a:moveTo>
                    <a:pt x="0" y="43"/>
                  </a:moveTo>
                  <a:cubicBezTo>
                    <a:pt x="20" y="30"/>
                    <a:pt x="82" y="0"/>
                    <a:pt x="183" y="33"/>
                  </a:cubicBezTo>
                  <a:cubicBezTo>
                    <a:pt x="307" y="74"/>
                    <a:pt x="394" y="216"/>
                    <a:pt x="490" y="230"/>
                  </a:cubicBezTo>
                  <a:cubicBezTo>
                    <a:pt x="578" y="244"/>
                    <a:pt x="595" y="227"/>
                    <a:pt x="606" y="222"/>
                  </a:cubicBezTo>
                  <a:cubicBezTo>
                    <a:pt x="609" y="236"/>
                    <a:pt x="630" y="381"/>
                    <a:pt x="631" y="393"/>
                  </a:cubicBezTo>
                  <a:cubicBezTo>
                    <a:pt x="584" y="422"/>
                    <a:pt x="510" y="438"/>
                    <a:pt x="458" y="428"/>
                  </a:cubicBezTo>
                  <a:cubicBezTo>
                    <a:pt x="377" y="411"/>
                    <a:pt x="325" y="301"/>
                    <a:pt x="191" y="298"/>
                  </a:cubicBezTo>
                  <a:cubicBezTo>
                    <a:pt x="102" y="296"/>
                    <a:pt x="52" y="323"/>
                    <a:pt x="43" y="329"/>
                  </a:cubicBezTo>
                  <a:cubicBezTo>
                    <a:pt x="38" y="300"/>
                    <a:pt x="0" y="43"/>
                    <a:pt x="0" y="43"/>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74" name="Freeform 115">
              <a:extLst>
                <a:ext uri="{FF2B5EF4-FFF2-40B4-BE49-F238E27FC236}">
                  <a16:creationId xmlns:a16="http://schemas.microsoft.com/office/drawing/2014/main" id="{4C133F91-7D73-47DA-BFC1-9C2D0F0E6B0F}"/>
                </a:ext>
              </a:extLst>
            </p:cNvPr>
            <p:cNvSpPr>
              <a:spLocks/>
            </p:cNvSpPr>
            <p:nvPr/>
          </p:nvSpPr>
          <p:spPr bwMode="auto">
            <a:xfrm>
              <a:off x="2159" y="1280"/>
              <a:ext cx="1475" cy="1025"/>
            </a:xfrm>
            <a:custGeom>
              <a:avLst/>
              <a:gdLst>
                <a:gd name="T0" fmla="*/ 0 w 621"/>
                <a:gd name="T1" fmla="*/ 42 h 432"/>
                <a:gd name="T2" fmla="*/ 183 w 621"/>
                <a:gd name="T3" fmla="*/ 33 h 432"/>
                <a:gd name="T4" fmla="*/ 490 w 621"/>
                <a:gd name="T5" fmla="*/ 230 h 432"/>
                <a:gd name="T6" fmla="*/ 597 w 621"/>
                <a:gd name="T7" fmla="*/ 225 h 432"/>
                <a:gd name="T8" fmla="*/ 621 w 621"/>
                <a:gd name="T9" fmla="*/ 391 h 432"/>
                <a:gd name="T10" fmla="*/ 466 w 621"/>
                <a:gd name="T11" fmla="*/ 422 h 432"/>
                <a:gd name="T12" fmla="*/ 198 w 621"/>
                <a:gd name="T13" fmla="*/ 293 h 432"/>
                <a:gd name="T14" fmla="*/ 43 w 621"/>
                <a:gd name="T15" fmla="*/ 323 h 432"/>
                <a:gd name="T16" fmla="*/ 0 w 621"/>
                <a:gd name="T17" fmla="*/ 4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432">
                  <a:moveTo>
                    <a:pt x="0" y="42"/>
                  </a:moveTo>
                  <a:cubicBezTo>
                    <a:pt x="20" y="29"/>
                    <a:pt x="83" y="0"/>
                    <a:pt x="183" y="33"/>
                  </a:cubicBezTo>
                  <a:cubicBezTo>
                    <a:pt x="307" y="74"/>
                    <a:pt x="395" y="215"/>
                    <a:pt x="490" y="230"/>
                  </a:cubicBezTo>
                  <a:cubicBezTo>
                    <a:pt x="579" y="243"/>
                    <a:pt x="586" y="230"/>
                    <a:pt x="597" y="225"/>
                  </a:cubicBezTo>
                  <a:cubicBezTo>
                    <a:pt x="600" y="239"/>
                    <a:pt x="620" y="380"/>
                    <a:pt x="621" y="391"/>
                  </a:cubicBezTo>
                  <a:cubicBezTo>
                    <a:pt x="578" y="417"/>
                    <a:pt x="514" y="432"/>
                    <a:pt x="466" y="422"/>
                  </a:cubicBezTo>
                  <a:cubicBezTo>
                    <a:pt x="385" y="406"/>
                    <a:pt x="334" y="295"/>
                    <a:pt x="198" y="293"/>
                  </a:cubicBezTo>
                  <a:cubicBezTo>
                    <a:pt x="99" y="290"/>
                    <a:pt x="53" y="317"/>
                    <a:pt x="43" y="323"/>
                  </a:cubicBezTo>
                  <a:cubicBezTo>
                    <a:pt x="39" y="294"/>
                    <a:pt x="0" y="42"/>
                    <a:pt x="0" y="42"/>
                  </a:cubicBezTo>
                  <a:close/>
                </a:path>
              </a:pathLst>
            </a:custGeom>
            <a:gradFill>
              <a:gsLst>
                <a:gs pos="91000">
                  <a:srgbClr val="7030A0"/>
                </a:gs>
                <a:gs pos="65000">
                  <a:srgbClr val="CE84D6"/>
                </a:gs>
                <a:gs pos="51000">
                  <a:srgbClr val="7030A0"/>
                </a:gs>
                <a:gs pos="42000">
                  <a:srgbClr val="CE84D6"/>
                </a:gs>
                <a:gs pos="20000">
                  <a:schemeClr val="accent1">
                    <a:lumMod val="20000"/>
                    <a:lumOff val="80000"/>
                  </a:schemeClr>
                </a:gs>
                <a:gs pos="17000">
                  <a:srgbClr val="7030A0"/>
                </a:gs>
                <a:gs pos="31462">
                  <a:srgbClr val="F2E5F3"/>
                </a:gs>
                <a:gs pos="0">
                  <a:srgbClr val="CE84D6"/>
                </a:gs>
              </a:gsLst>
              <a:lin ang="2100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dirty="0"/>
            </a:p>
          </p:txBody>
        </p:sp>
        <p:sp>
          <p:nvSpPr>
            <p:cNvPr id="75" name="Freeform 116">
              <a:extLst>
                <a:ext uri="{FF2B5EF4-FFF2-40B4-BE49-F238E27FC236}">
                  <a16:creationId xmlns:a16="http://schemas.microsoft.com/office/drawing/2014/main" id="{E687BF74-497C-4839-B9D0-09DADD7710A0}"/>
                </a:ext>
              </a:extLst>
            </p:cNvPr>
            <p:cNvSpPr>
              <a:spLocks/>
            </p:cNvSpPr>
            <p:nvPr/>
          </p:nvSpPr>
          <p:spPr bwMode="auto">
            <a:xfrm>
              <a:off x="2088" y="1355"/>
              <a:ext cx="178" cy="700"/>
            </a:xfrm>
            <a:custGeom>
              <a:avLst/>
              <a:gdLst>
                <a:gd name="T0" fmla="*/ 2 w 75"/>
                <a:gd name="T1" fmla="*/ 17 h 295"/>
                <a:gd name="T2" fmla="*/ 44 w 75"/>
                <a:gd name="T3" fmla="*/ 295 h 295"/>
                <a:gd name="T4" fmla="*/ 75 w 75"/>
                <a:gd name="T5" fmla="*/ 291 h 295"/>
                <a:gd name="T6" fmla="*/ 31 w 75"/>
                <a:gd name="T7" fmla="*/ 10 h 295"/>
                <a:gd name="T8" fmla="*/ 2 w 75"/>
                <a:gd name="T9" fmla="*/ 17 h 295"/>
              </a:gdLst>
              <a:ahLst/>
              <a:cxnLst>
                <a:cxn ang="0">
                  <a:pos x="T0" y="T1"/>
                </a:cxn>
                <a:cxn ang="0">
                  <a:pos x="T2" y="T3"/>
                </a:cxn>
                <a:cxn ang="0">
                  <a:pos x="T4" y="T5"/>
                </a:cxn>
                <a:cxn ang="0">
                  <a:pos x="T6" y="T7"/>
                </a:cxn>
                <a:cxn ang="0">
                  <a:pos x="T8" y="T9"/>
                </a:cxn>
              </a:cxnLst>
              <a:rect l="0" t="0" r="r" b="b"/>
              <a:pathLst>
                <a:path w="75" h="295">
                  <a:moveTo>
                    <a:pt x="2" y="17"/>
                  </a:moveTo>
                  <a:cubicBezTo>
                    <a:pt x="4" y="34"/>
                    <a:pt x="42" y="281"/>
                    <a:pt x="44" y="295"/>
                  </a:cubicBezTo>
                  <a:cubicBezTo>
                    <a:pt x="56" y="292"/>
                    <a:pt x="70" y="292"/>
                    <a:pt x="75" y="291"/>
                  </a:cubicBezTo>
                  <a:cubicBezTo>
                    <a:pt x="72" y="273"/>
                    <a:pt x="32" y="18"/>
                    <a:pt x="31" y="10"/>
                  </a:cubicBezTo>
                  <a:cubicBezTo>
                    <a:pt x="30" y="0"/>
                    <a:pt x="0" y="5"/>
                    <a:pt x="2" y="17"/>
                  </a:cubicBezTo>
                  <a:close/>
                </a:path>
              </a:pathLst>
            </a:custGeom>
            <a:gradFill>
              <a:gsLst>
                <a:gs pos="70000">
                  <a:schemeClr val="accent1"/>
                </a:gs>
                <a:gs pos="46000">
                  <a:schemeClr val="accent1">
                    <a:lumMod val="40000"/>
                    <a:lumOff val="60000"/>
                  </a:schemeClr>
                </a:gs>
                <a:gs pos="38000">
                  <a:schemeClr val="accent1">
                    <a:lumMod val="75000"/>
                  </a:schemeClr>
                </a:gs>
              </a:gsLst>
              <a:lin ang="2106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sp>
          <p:nvSpPr>
            <p:cNvPr id="76" name="Freeform 117">
              <a:extLst>
                <a:ext uri="{FF2B5EF4-FFF2-40B4-BE49-F238E27FC236}">
                  <a16:creationId xmlns:a16="http://schemas.microsoft.com/office/drawing/2014/main" id="{903EA597-BA59-4807-96A7-AFFADB08143F}"/>
                </a:ext>
              </a:extLst>
            </p:cNvPr>
            <p:cNvSpPr>
              <a:spLocks/>
            </p:cNvSpPr>
            <p:nvPr/>
          </p:nvSpPr>
          <p:spPr bwMode="auto">
            <a:xfrm>
              <a:off x="2193" y="2029"/>
              <a:ext cx="228" cy="973"/>
            </a:xfrm>
            <a:custGeom>
              <a:avLst/>
              <a:gdLst>
                <a:gd name="T0" fmla="*/ 62 w 96"/>
                <a:gd name="T1" fmla="*/ 404 h 410"/>
                <a:gd name="T2" fmla="*/ 0 w 96"/>
                <a:gd name="T3" fmla="*/ 11 h 410"/>
                <a:gd name="T4" fmla="*/ 30 w 96"/>
                <a:gd name="T5" fmla="*/ 6 h 410"/>
                <a:gd name="T6" fmla="*/ 95 w 96"/>
                <a:gd name="T7" fmla="*/ 404 h 410"/>
                <a:gd name="T8" fmla="*/ 62 w 96"/>
                <a:gd name="T9" fmla="*/ 404 h 410"/>
              </a:gdLst>
              <a:ahLst/>
              <a:cxnLst>
                <a:cxn ang="0">
                  <a:pos x="T0" y="T1"/>
                </a:cxn>
                <a:cxn ang="0">
                  <a:pos x="T2" y="T3"/>
                </a:cxn>
                <a:cxn ang="0">
                  <a:pos x="T4" y="T5"/>
                </a:cxn>
                <a:cxn ang="0">
                  <a:pos x="T6" y="T7"/>
                </a:cxn>
                <a:cxn ang="0">
                  <a:pos x="T8" y="T9"/>
                </a:cxn>
              </a:cxnLst>
              <a:rect l="0" t="0" r="r" b="b"/>
              <a:pathLst>
                <a:path w="96" h="410">
                  <a:moveTo>
                    <a:pt x="62" y="404"/>
                  </a:moveTo>
                  <a:cubicBezTo>
                    <a:pt x="61" y="398"/>
                    <a:pt x="4" y="34"/>
                    <a:pt x="0" y="11"/>
                  </a:cubicBezTo>
                  <a:cubicBezTo>
                    <a:pt x="5" y="3"/>
                    <a:pt x="20" y="0"/>
                    <a:pt x="30" y="6"/>
                  </a:cubicBezTo>
                  <a:cubicBezTo>
                    <a:pt x="33" y="22"/>
                    <a:pt x="95" y="399"/>
                    <a:pt x="95" y="404"/>
                  </a:cubicBezTo>
                  <a:cubicBezTo>
                    <a:pt x="96" y="410"/>
                    <a:pt x="63" y="409"/>
                    <a:pt x="62" y="404"/>
                  </a:cubicBezTo>
                  <a:close/>
                </a:path>
              </a:pathLst>
            </a:custGeom>
            <a:gradFill>
              <a:gsLst>
                <a:gs pos="59000">
                  <a:schemeClr val="tx1">
                    <a:lumMod val="85000"/>
                    <a:lumOff val="15000"/>
                  </a:schemeClr>
                </a:gs>
                <a:gs pos="46000">
                  <a:schemeClr val="tx1">
                    <a:lumMod val="50000"/>
                    <a:lumOff val="50000"/>
                  </a:schemeClr>
                </a:gs>
                <a:gs pos="38000">
                  <a:schemeClr val="tx1"/>
                </a:gs>
              </a:gsLst>
              <a:lin ang="2106000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77185" tIns="38593" rIns="77185" bIns="38593" numCol="1" anchor="t" anchorCtr="0" compatLnSpc="1">
              <a:prstTxWarp prst="textNoShape">
                <a:avLst/>
              </a:prstTxWarp>
            </a:bodyPr>
            <a:lstStyle/>
            <a:p>
              <a:endParaRPr lang="en-US" sz="1520"/>
            </a:p>
          </p:txBody>
        </p:sp>
      </p:grpSp>
      <p:sp>
        <p:nvSpPr>
          <p:cNvPr id="3" name="TextBox 132">
            <a:extLst>
              <a:ext uri="{FF2B5EF4-FFF2-40B4-BE49-F238E27FC236}">
                <a16:creationId xmlns:a16="http://schemas.microsoft.com/office/drawing/2014/main" id="{5A080CF6-BB9F-4A86-92D7-F7F899C9A632}"/>
              </a:ext>
            </a:extLst>
          </p:cNvPr>
          <p:cNvSpPr txBox="1"/>
          <p:nvPr/>
        </p:nvSpPr>
        <p:spPr>
          <a:xfrm>
            <a:off x="8052077" y="2731504"/>
            <a:ext cx="1084819" cy="258532"/>
          </a:xfrm>
          <a:prstGeom prst="rect">
            <a:avLst/>
          </a:prstGeom>
          <a:noFill/>
        </p:spPr>
        <p:txBody>
          <a:bodyPr wrap="square" rtlCol="0">
            <a:spAutoFit/>
          </a:bodyPr>
          <a:lstStyle/>
          <a:p>
            <a:pPr algn="just"/>
            <a:r>
              <a:rPr lang="es-EC" sz="1080" b="1" dirty="0">
                <a:solidFill>
                  <a:schemeClr val="bg1">
                    <a:lumMod val="50000"/>
                  </a:schemeClr>
                </a:solidFill>
                <a:latin typeface="Arial" panose="020B0604020202020204" pitchFamily="34" charset="0"/>
                <a:cs typeface="Arial" panose="020B0604020202020204" pitchFamily="34" charset="0"/>
              </a:rPr>
              <a:t>Octubre 2020 </a:t>
            </a:r>
            <a:endParaRPr lang="en-US" sz="675" dirty="0">
              <a:solidFill>
                <a:schemeClr val="bg1">
                  <a:lumMod val="50000"/>
                </a:schemeClr>
              </a:solidFill>
              <a:latin typeface="Arial Black" panose="020B0A04020102020204" pitchFamily="34" charset="0"/>
            </a:endParaRPr>
          </a:p>
        </p:txBody>
      </p:sp>
      <p:sp>
        <p:nvSpPr>
          <p:cNvPr id="15" name="TextBox 132">
            <a:extLst>
              <a:ext uri="{FF2B5EF4-FFF2-40B4-BE49-F238E27FC236}">
                <a16:creationId xmlns:a16="http://schemas.microsoft.com/office/drawing/2014/main" id="{CCDA5483-F575-49AE-99E6-99891042C3B4}"/>
              </a:ext>
            </a:extLst>
          </p:cNvPr>
          <p:cNvSpPr txBox="1"/>
          <p:nvPr/>
        </p:nvSpPr>
        <p:spPr>
          <a:xfrm>
            <a:off x="8200263" y="3181941"/>
            <a:ext cx="1468211" cy="1193404"/>
          </a:xfrm>
          <a:prstGeom prst="rect">
            <a:avLst/>
          </a:prstGeom>
          <a:noFill/>
        </p:spPr>
        <p:txBody>
          <a:bodyPr wrap="square" rtlCol="0">
            <a:spAutoFit/>
          </a:bodyPr>
          <a:lstStyle/>
          <a:p>
            <a:pPr marL="171450" indent="-171450">
              <a:buFont typeface="Arial" panose="020B0604020202020204" pitchFamily="34" charset="0"/>
              <a:buChar char="•"/>
            </a:pPr>
            <a:r>
              <a:rPr lang="es-EC" sz="1080" dirty="0">
                <a:solidFill>
                  <a:schemeClr val="tx2"/>
                </a:solidFill>
                <a:latin typeface="Arial" panose="020B0604020202020204" pitchFamily="34" charset="0"/>
                <a:cs typeface="Arial" panose="020B0604020202020204" pitchFamily="34" charset="0"/>
              </a:rPr>
              <a:t>19/10 Comisión de Suelo.</a:t>
            </a:r>
          </a:p>
          <a:p>
            <a:pPr marL="171450" indent="-171450">
              <a:buFont typeface="Arial" panose="020B0604020202020204" pitchFamily="34" charset="0"/>
              <a:buChar char="•"/>
            </a:pPr>
            <a:r>
              <a:rPr lang="es-EC" sz="1080" dirty="0">
                <a:solidFill>
                  <a:schemeClr val="tx2"/>
                </a:solidFill>
                <a:latin typeface="Arial" panose="020B0604020202020204" pitchFamily="34" charset="0"/>
                <a:cs typeface="Arial" panose="020B0604020202020204" pitchFamily="34" charset="0"/>
              </a:rPr>
              <a:t>Informe técnico</a:t>
            </a:r>
          </a:p>
          <a:p>
            <a:pPr marL="171450" indent="-171450">
              <a:buFont typeface="Arial" panose="020B0604020202020204" pitchFamily="34" charset="0"/>
              <a:buChar char="•"/>
            </a:pPr>
            <a:r>
              <a:rPr lang="es-EC" sz="1080" dirty="0">
                <a:solidFill>
                  <a:schemeClr val="tx2"/>
                </a:solidFill>
                <a:latin typeface="Arial" panose="020B0604020202020204" pitchFamily="34" charset="0"/>
                <a:cs typeface="Arial" panose="020B0604020202020204" pitchFamily="34" charset="0"/>
              </a:rPr>
              <a:t>Informe de Participación</a:t>
            </a:r>
          </a:p>
          <a:p>
            <a:pPr marL="171450" indent="-171450" algn="just">
              <a:buFont typeface="Arial" panose="020B0604020202020204" pitchFamily="34" charset="0"/>
              <a:buChar char="•"/>
            </a:pPr>
            <a:endParaRPr lang="es-EC" sz="1080" dirty="0">
              <a:solidFill>
                <a:schemeClr val="tx2"/>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endParaRPr lang="en-US" sz="675" dirty="0">
              <a:solidFill>
                <a:schemeClr val="tx2"/>
              </a:solidFill>
              <a:latin typeface="Arial Black" panose="020B0A04020102020204" pitchFamily="34" charset="0"/>
            </a:endParaRPr>
          </a:p>
        </p:txBody>
      </p:sp>
      <p:sp>
        <p:nvSpPr>
          <p:cNvPr id="16" name="TextBox 132">
            <a:extLst>
              <a:ext uri="{FF2B5EF4-FFF2-40B4-BE49-F238E27FC236}">
                <a16:creationId xmlns:a16="http://schemas.microsoft.com/office/drawing/2014/main" id="{5E47911E-5F45-44F8-B699-EF9C00E7B740}"/>
              </a:ext>
            </a:extLst>
          </p:cNvPr>
          <p:cNvSpPr txBox="1"/>
          <p:nvPr/>
        </p:nvSpPr>
        <p:spPr>
          <a:xfrm>
            <a:off x="9668474" y="2661175"/>
            <a:ext cx="1485468" cy="258532"/>
          </a:xfrm>
          <a:prstGeom prst="rect">
            <a:avLst/>
          </a:prstGeom>
          <a:noFill/>
        </p:spPr>
        <p:txBody>
          <a:bodyPr wrap="square" rtlCol="0">
            <a:spAutoFit/>
          </a:bodyPr>
          <a:lstStyle/>
          <a:p>
            <a:pPr algn="just"/>
            <a:r>
              <a:rPr lang="es-EC" sz="1080" b="1" dirty="0">
                <a:solidFill>
                  <a:schemeClr val="bg1">
                    <a:lumMod val="50000"/>
                  </a:schemeClr>
                </a:solidFill>
                <a:latin typeface="Arial" panose="020B0604020202020204" pitchFamily="34" charset="0"/>
                <a:cs typeface="Arial" panose="020B0604020202020204" pitchFamily="34" charset="0"/>
              </a:rPr>
              <a:t>Noviembre 2020 </a:t>
            </a:r>
            <a:endParaRPr lang="en-US" sz="675" dirty="0">
              <a:solidFill>
                <a:schemeClr val="bg1">
                  <a:lumMod val="50000"/>
                </a:schemeClr>
              </a:solidFill>
              <a:latin typeface="Arial Black" panose="020B0A04020102020204" pitchFamily="34" charset="0"/>
            </a:endParaRPr>
          </a:p>
        </p:txBody>
      </p:sp>
      <p:sp>
        <p:nvSpPr>
          <p:cNvPr id="25" name="TextBox 132">
            <a:extLst>
              <a:ext uri="{FF2B5EF4-FFF2-40B4-BE49-F238E27FC236}">
                <a16:creationId xmlns:a16="http://schemas.microsoft.com/office/drawing/2014/main" id="{45D954A0-D509-4BE4-A545-7C375011BAF8}"/>
              </a:ext>
            </a:extLst>
          </p:cNvPr>
          <p:cNvSpPr txBox="1"/>
          <p:nvPr/>
        </p:nvSpPr>
        <p:spPr>
          <a:xfrm>
            <a:off x="10197507" y="3007910"/>
            <a:ext cx="1468211" cy="1193404"/>
          </a:xfrm>
          <a:prstGeom prst="rect">
            <a:avLst/>
          </a:prstGeom>
          <a:noFill/>
        </p:spPr>
        <p:txBody>
          <a:bodyPr wrap="square" rtlCol="0">
            <a:spAutoFit/>
          </a:bodyPr>
          <a:lstStyle/>
          <a:p>
            <a:pPr marL="171450" indent="-171450">
              <a:buFont typeface="Arial" panose="020B0604020202020204" pitchFamily="34" charset="0"/>
              <a:buChar char="•"/>
            </a:pPr>
            <a:r>
              <a:rPr lang="es-EC" sz="1080" dirty="0">
                <a:solidFill>
                  <a:schemeClr val="tx2"/>
                </a:solidFill>
                <a:latin typeface="Arial" panose="020B0604020202020204" pitchFamily="34" charset="0"/>
                <a:cs typeface="Arial" panose="020B0604020202020204" pitchFamily="34" charset="0"/>
              </a:rPr>
              <a:t>16/11 Comisión de Suelo.</a:t>
            </a:r>
          </a:p>
          <a:p>
            <a:pPr marL="171450" indent="-171450">
              <a:buFont typeface="Arial" panose="020B0604020202020204" pitchFamily="34" charset="0"/>
              <a:buChar char="•"/>
            </a:pPr>
            <a:r>
              <a:rPr lang="es-EC" sz="1080" dirty="0">
                <a:solidFill>
                  <a:schemeClr val="tx2"/>
                </a:solidFill>
                <a:latin typeface="Arial" panose="020B0604020202020204" pitchFamily="34" charset="0"/>
                <a:cs typeface="Arial" panose="020B0604020202020204" pitchFamily="34" charset="0"/>
              </a:rPr>
              <a:t>Informe técnico con observaciones solventadas.</a:t>
            </a:r>
          </a:p>
          <a:p>
            <a:pPr marL="171450" indent="-171450" algn="just">
              <a:buFont typeface="Arial" panose="020B0604020202020204" pitchFamily="34" charset="0"/>
              <a:buChar char="•"/>
            </a:pPr>
            <a:endParaRPr lang="en-US" sz="675"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2647224838"/>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ítulo 1">
            <a:extLst>
              <a:ext uri="{FF2B5EF4-FFF2-40B4-BE49-F238E27FC236}">
                <a16:creationId xmlns:a16="http://schemas.microsoft.com/office/drawing/2014/main" id="{E0567995-E2D1-4BCD-8F7E-A1C2853CAA89}"/>
              </a:ext>
            </a:extLst>
          </p:cNvPr>
          <p:cNvSpPr txBox="1">
            <a:spLocks/>
          </p:cNvSpPr>
          <p:nvPr/>
        </p:nvSpPr>
        <p:spPr>
          <a:xfrm>
            <a:off x="566737" y="164372"/>
            <a:ext cx="11058525" cy="94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latin typeface="+mn-lt"/>
              </a:rPr>
              <a:t>Proceso de Delimitación de barrios en el DMQ</a:t>
            </a:r>
          </a:p>
        </p:txBody>
      </p:sp>
      <p:pic>
        <p:nvPicPr>
          <p:cNvPr id="2" name="Picture 3">
            <a:extLst>
              <a:ext uri="{FF2B5EF4-FFF2-40B4-BE49-F238E27FC236}">
                <a16:creationId xmlns:a16="http://schemas.microsoft.com/office/drawing/2014/main" id="{9ADBA87D-1940-4A8C-9886-F270F24BC4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7793" y="5861190"/>
            <a:ext cx="1622626" cy="912727"/>
          </a:xfrm>
          <a:prstGeom prst="rect">
            <a:avLst/>
          </a:prstGeom>
        </p:spPr>
      </p:pic>
      <p:graphicFrame>
        <p:nvGraphicFramePr>
          <p:cNvPr id="6" name="Diagrama 5">
            <a:extLst>
              <a:ext uri="{FF2B5EF4-FFF2-40B4-BE49-F238E27FC236}">
                <a16:creationId xmlns:a16="http://schemas.microsoft.com/office/drawing/2014/main" id="{514F2ABE-91EA-4E0D-8F01-446C3F861143}"/>
              </a:ext>
            </a:extLst>
          </p:cNvPr>
          <p:cNvGraphicFramePr/>
          <p:nvPr>
            <p:extLst>
              <p:ext uri="{D42A27DB-BD31-4B8C-83A1-F6EECF244321}">
                <p14:modId xmlns:p14="http://schemas.microsoft.com/office/powerpoint/2010/main" val="3833462983"/>
              </p:ext>
            </p:extLst>
          </p:nvPr>
        </p:nvGraphicFramePr>
        <p:xfrm>
          <a:off x="2977925" y="1593821"/>
          <a:ext cx="5233189" cy="50998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Marcador de contenido 1">
            <a:extLst>
              <a:ext uri="{FF2B5EF4-FFF2-40B4-BE49-F238E27FC236}">
                <a16:creationId xmlns:a16="http://schemas.microsoft.com/office/drawing/2014/main" id="{98F08801-6FAF-4B6A-9056-F5929DCA9B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774" y="1570745"/>
            <a:ext cx="2934520" cy="941071"/>
          </a:xfrm>
          <a:prstGeom prst="rect">
            <a:avLst/>
          </a:prstGeom>
        </p:spPr>
      </p:pic>
      <p:pic>
        <p:nvPicPr>
          <p:cNvPr id="4098" name="Picture 2" descr="Coordinación Territorial">
            <a:extLst>
              <a:ext uri="{FF2B5EF4-FFF2-40B4-BE49-F238E27FC236}">
                <a16:creationId xmlns:a16="http://schemas.microsoft.com/office/drawing/2014/main" id="{9359ABD4-5D2B-4BA0-BF23-AA803269794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1984" b="33922"/>
          <a:stretch/>
        </p:blipFill>
        <p:spPr bwMode="auto">
          <a:xfrm>
            <a:off x="8512955" y="1416582"/>
            <a:ext cx="3112307" cy="1249396"/>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71BD7719-C0B5-42F8-8D30-8F288906D413}"/>
              </a:ext>
            </a:extLst>
          </p:cNvPr>
          <p:cNvSpPr txBox="1"/>
          <p:nvPr/>
        </p:nvSpPr>
        <p:spPr>
          <a:xfrm>
            <a:off x="8631570" y="3526619"/>
            <a:ext cx="2523523" cy="861774"/>
          </a:xfrm>
          <a:prstGeom prst="rect">
            <a:avLst/>
          </a:prstGeom>
          <a:noFill/>
        </p:spPr>
        <p:txBody>
          <a:bodyPr wrap="square">
            <a:spAutoFit/>
          </a:bodyPr>
          <a:lstStyle/>
          <a:p>
            <a:pPr lvl="0" algn="ctr"/>
            <a:r>
              <a:rPr lang="es-EC" sz="2500" b="1" dirty="0"/>
              <a:t>Administraciones Zonales</a:t>
            </a:r>
          </a:p>
        </p:txBody>
      </p:sp>
      <p:sp>
        <p:nvSpPr>
          <p:cNvPr id="31" name="16 Flecha derecha">
            <a:extLst>
              <a:ext uri="{FF2B5EF4-FFF2-40B4-BE49-F238E27FC236}">
                <a16:creationId xmlns:a16="http://schemas.microsoft.com/office/drawing/2014/main" id="{E9A5CF1F-4269-4AA0-AD1B-6745AF612C13}"/>
              </a:ext>
            </a:extLst>
          </p:cNvPr>
          <p:cNvSpPr/>
          <p:nvPr/>
        </p:nvSpPr>
        <p:spPr>
          <a:xfrm rot="16200000">
            <a:off x="2017030" y="2870816"/>
            <a:ext cx="489204"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33" name="CuadroTexto 32">
            <a:extLst>
              <a:ext uri="{FF2B5EF4-FFF2-40B4-BE49-F238E27FC236}">
                <a16:creationId xmlns:a16="http://schemas.microsoft.com/office/drawing/2014/main" id="{A454AE14-5D79-4ED3-A824-9A96877BEC07}"/>
              </a:ext>
            </a:extLst>
          </p:cNvPr>
          <p:cNvSpPr txBox="1"/>
          <p:nvPr/>
        </p:nvSpPr>
        <p:spPr>
          <a:xfrm>
            <a:off x="950774" y="3737400"/>
            <a:ext cx="2523523" cy="861774"/>
          </a:xfrm>
          <a:prstGeom prst="rect">
            <a:avLst/>
          </a:prstGeom>
          <a:noFill/>
        </p:spPr>
        <p:txBody>
          <a:bodyPr wrap="square">
            <a:spAutoFit/>
          </a:bodyPr>
          <a:lstStyle/>
          <a:p>
            <a:pPr lvl="0" algn="ctr"/>
            <a:r>
              <a:rPr lang="es-EC" sz="2500" b="1" dirty="0"/>
              <a:t>Administraciones Zonales</a:t>
            </a:r>
          </a:p>
        </p:txBody>
      </p:sp>
      <p:sp>
        <p:nvSpPr>
          <p:cNvPr id="4" name="CuadroTexto 3">
            <a:extLst>
              <a:ext uri="{FF2B5EF4-FFF2-40B4-BE49-F238E27FC236}">
                <a16:creationId xmlns:a16="http://schemas.microsoft.com/office/drawing/2014/main" id="{3F785490-A1CF-4A89-8C03-A7A360777CE6}"/>
              </a:ext>
            </a:extLst>
          </p:cNvPr>
          <p:cNvSpPr txBox="1"/>
          <p:nvPr/>
        </p:nvSpPr>
        <p:spPr>
          <a:xfrm>
            <a:off x="950774" y="5556934"/>
            <a:ext cx="2523523" cy="477054"/>
          </a:xfrm>
          <a:prstGeom prst="rect">
            <a:avLst/>
          </a:prstGeom>
          <a:noFill/>
        </p:spPr>
        <p:txBody>
          <a:bodyPr wrap="square">
            <a:spAutoFit/>
          </a:bodyPr>
          <a:lstStyle/>
          <a:p>
            <a:pPr lvl="0" algn="ctr"/>
            <a:r>
              <a:rPr lang="es-EC" sz="2500" b="1" dirty="0"/>
              <a:t>Técnico</a:t>
            </a:r>
          </a:p>
        </p:txBody>
      </p:sp>
      <p:sp>
        <p:nvSpPr>
          <p:cNvPr id="5" name="CuadroTexto 4">
            <a:extLst>
              <a:ext uri="{FF2B5EF4-FFF2-40B4-BE49-F238E27FC236}">
                <a16:creationId xmlns:a16="http://schemas.microsoft.com/office/drawing/2014/main" id="{ED926EFA-5D71-45DA-B8BA-E80F8E5C9D72}"/>
              </a:ext>
            </a:extLst>
          </p:cNvPr>
          <p:cNvSpPr txBox="1"/>
          <p:nvPr/>
        </p:nvSpPr>
        <p:spPr>
          <a:xfrm>
            <a:off x="8662035" y="5234427"/>
            <a:ext cx="2523523" cy="861774"/>
          </a:xfrm>
          <a:prstGeom prst="rect">
            <a:avLst/>
          </a:prstGeom>
          <a:noFill/>
        </p:spPr>
        <p:txBody>
          <a:bodyPr wrap="square">
            <a:spAutoFit/>
          </a:bodyPr>
          <a:lstStyle/>
          <a:p>
            <a:pPr lvl="0" algn="ctr"/>
            <a:r>
              <a:rPr lang="es-EC" sz="2500" b="1" dirty="0"/>
              <a:t>Participación Ciudadana</a:t>
            </a:r>
          </a:p>
        </p:txBody>
      </p:sp>
      <p:sp>
        <p:nvSpPr>
          <p:cNvPr id="7" name="16 Flecha derecha">
            <a:extLst>
              <a:ext uri="{FF2B5EF4-FFF2-40B4-BE49-F238E27FC236}">
                <a16:creationId xmlns:a16="http://schemas.microsoft.com/office/drawing/2014/main" id="{B9A52B7F-5A28-4718-8B92-54654E4D56B9}"/>
              </a:ext>
            </a:extLst>
          </p:cNvPr>
          <p:cNvSpPr/>
          <p:nvPr/>
        </p:nvSpPr>
        <p:spPr>
          <a:xfrm rot="16200000">
            <a:off x="1995388" y="4835738"/>
            <a:ext cx="489204"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8" name="16 Flecha derecha">
            <a:extLst>
              <a:ext uri="{FF2B5EF4-FFF2-40B4-BE49-F238E27FC236}">
                <a16:creationId xmlns:a16="http://schemas.microsoft.com/office/drawing/2014/main" id="{F2E21D01-E47D-4A9D-B776-0CE8B221F21F}"/>
              </a:ext>
            </a:extLst>
          </p:cNvPr>
          <p:cNvSpPr/>
          <p:nvPr/>
        </p:nvSpPr>
        <p:spPr>
          <a:xfrm rot="16200000">
            <a:off x="9670372" y="2734800"/>
            <a:ext cx="489204"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9" name="16 Flecha derecha">
            <a:extLst>
              <a:ext uri="{FF2B5EF4-FFF2-40B4-BE49-F238E27FC236}">
                <a16:creationId xmlns:a16="http://schemas.microsoft.com/office/drawing/2014/main" id="{1875F57E-61E6-48F6-A53D-FE1F14B88442}"/>
              </a:ext>
            </a:extLst>
          </p:cNvPr>
          <p:cNvSpPr/>
          <p:nvPr/>
        </p:nvSpPr>
        <p:spPr>
          <a:xfrm rot="16200000">
            <a:off x="9679195" y="4578917"/>
            <a:ext cx="489204"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cxnSp>
        <p:nvCxnSpPr>
          <p:cNvPr id="22" name="Conector recto 21">
            <a:extLst>
              <a:ext uri="{FF2B5EF4-FFF2-40B4-BE49-F238E27FC236}">
                <a16:creationId xmlns:a16="http://schemas.microsoft.com/office/drawing/2014/main" id="{D3608F80-DA38-439B-B209-A453601E4B1F}"/>
              </a:ext>
            </a:extLst>
          </p:cNvPr>
          <p:cNvCxnSpPr>
            <a:cxnSpLocks/>
          </p:cNvCxnSpPr>
          <p:nvPr/>
        </p:nvCxnSpPr>
        <p:spPr>
          <a:xfrm>
            <a:off x="1022926" y="6360546"/>
            <a:ext cx="9434867" cy="0"/>
          </a:xfrm>
          <a:prstGeom prst="line">
            <a:avLst/>
          </a:prstGeom>
          <a:ln>
            <a:solidFill>
              <a:srgbClr val="E21B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475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agrama"/>
          <p:cNvGraphicFramePr/>
          <p:nvPr/>
        </p:nvGraphicFramePr>
        <p:xfrm>
          <a:off x="111581" y="608527"/>
          <a:ext cx="5796318" cy="5694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14 Diagrama"/>
          <p:cNvGraphicFramePr/>
          <p:nvPr/>
        </p:nvGraphicFramePr>
        <p:xfrm>
          <a:off x="5806553" y="4313147"/>
          <a:ext cx="2101857" cy="15480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16 Flecha derecha"/>
          <p:cNvSpPr/>
          <p:nvPr/>
        </p:nvSpPr>
        <p:spPr>
          <a:xfrm>
            <a:off x="5087944" y="4844852"/>
            <a:ext cx="489204"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11" name="Título 1">
            <a:extLst>
              <a:ext uri="{FF2B5EF4-FFF2-40B4-BE49-F238E27FC236}">
                <a16:creationId xmlns:a16="http://schemas.microsoft.com/office/drawing/2014/main" id="{16E5DB82-6B71-42CF-9C61-C6F8988BABD8}"/>
              </a:ext>
            </a:extLst>
          </p:cNvPr>
          <p:cNvSpPr txBox="1">
            <a:spLocks/>
          </p:cNvSpPr>
          <p:nvPr/>
        </p:nvSpPr>
        <p:spPr>
          <a:xfrm>
            <a:off x="1046899" y="166082"/>
            <a:ext cx="11058525" cy="769441"/>
          </a:xfrm>
          <a:prstGeom prst="rect">
            <a:avLst/>
          </a:prstGeom>
        </p:spPr>
        <p:txBody>
          <a:bodyPr wrap="square">
            <a:spAutoFit/>
          </a:bodyPr>
          <a:lstStyle>
            <a:defPPr>
              <a:defRPr lang="es-ES"/>
            </a:defPPr>
            <a:lvl1pPr algn="ctr">
              <a:defRPr sz="2400" b="1">
                <a:latin typeface="Calibri "/>
              </a:defRPr>
            </a:lvl1pPr>
          </a:lstStyle>
          <a:p>
            <a:r>
              <a:rPr lang="es-EC" sz="4400" dirty="0"/>
              <a:t>Equipo de trabajo</a:t>
            </a:r>
          </a:p>
        </p:txBody>
      </p:sp>
      <p:pic>
        <p:nvPicPr>
          <p:cNvPr id="14" name="Picture 3">
            <a:extLst>
              <a:ext uri="{FF2B5EF4-FFF2-40B4-BE49-F238E27FC236}">
                <a16:creationId xmlns:a16="http://schemas.microsoft.com/office/drawing/2014/main" id="{B38C4D56-53B7-45E5-8E7F-EC7DCD927D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57793" y="5861190"/>
            <a:ext cx="1622626" cy="912727"/>
          </a:xfrm>
          <a:prstGeom prst="rect">
            <a:avLst/>
          </a:prstGeom>
        </p:spPr>
      </p:pic>
      <p:cxnSp>
        <p:nvCxnSpPr>
          <p:cNvPr id="16" name="Conector recto 15">
            <a:extLst>
              <a:ext uri="{FF2B5EF4-FFF2-40B4-BE49-F238E27FC236}">
                <a16:creationId xmlns:a16="http://schemas.microsoft.com/office/drawing/2014/main" id="{0E6661B2-00EE-4918-8B18-BEEF4313B224}"/>
              </a:ext>
            </a:extLst>
          </p:cNvPr>
          <p:cNvCxnSpPr>
            <a:cxnSpLocks/>
          </p:cNvCxnSpPr>
          <p:nvPr/>
        </p:nvCxnSpPr>
        <p:spPr>
          <a:xfrm>
            <a:off x="1022926" y="6360546"/>
            <a:ext cx="9434867" cy="0"/>
          </a:xfrm>
          <a:prstGeom prst="line">
            <a:avLst/>
          </a:prstGeom>
          <a:ln>
            <a:solidFill>
              <a:srgbClr val="E21B23"/>
            </a:solidFill>
          </a:ln>
        </p:spPr>
        <p:style>
          <a:lnRef idx="1">
            <a:schemeClr val="accent1"/>
          </a:lnRef>
          <a:fillRef idx="0">
            <a:schemeClr val="accent1"/>
          </a:fillRef>
          <a:effectRef idx="0">
            <a:schemeClr val="accent1"/>
          </a:effectRef>
          <a:fontRef idx="minor">
            <a:schemeClr val="tx1"/>
          </a:fontRef>
        </p:style>
      </p:cxnSp>
      <p:pic>
        <p:nvPicPr>
          <p:cNvPr id="2052" name="Picture 4" descr="Cómo evaluar el desempeño del trabajo en equipo | Desarrollo Directivo">
            <a:extLst>
              <a:ext uri="{FF2B5EF4-FFF2-40B4-BE49-F238E27FC236}">
                <a16:creationId xmlns:a16="http://schemas.microsoft.com/office/drawing/2014/main" id="{B3B9D44A-2114-4AD9-97E9-EA22000FBC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8021" y="1455410"/>
            <a:ext cx="4415789" cy="2093111"/>
          </a:xfrm>
          <a:prstGeom prst="rect">
            <a:avLst/>
          </a:prstGeom>
          <a:noFill/>
          <a:extLst>
            <a:ext uri="{909E8E84-426E-40DD-AFC4-6F175D3DCCD1}">
              <a14:hiddenFill xmlns:a14="http://schemas.microsoft.com/office/drawing/2010/main">
                <a:solidFill>
                  <a:srgbClr val="FFFFFF"/>
                </a:solidFill>
              </a14:hiddenFill>
            </a:ext>
          </a:extLst>
        </p:spPr>
      </p:pic>
      <p:pic>
        <p:nvPicPr>
          <p:cNvPr id="2" name="Marcador de contenido 1">
            <a:extLst>
              <a:ext uri="{FF2B5EF4-FFF2-40B4-BE49-F238E27FC236}">
                <a16:creationId xmlns:a16="http://schemas.microsoft.com/office/drawing/2014/main" id="{161FF0F9-3B3C-4797-ABD9-B2422EAA66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78190" y="3288485"/>
            <a:ext cx="2076701" cy="665977"/>
          </a:xfrm>
          <a:prstGeom prst="rect">
            <a:avLst/>
          </a:prstGeom>
        </p:spPr>
      </p:pic>
      <p:sp>
        <p:nvSpPr>
          <p:cNvPr id="3" name="16 Flecha derecha">
            <a:extLst>
              <a:ext uri="{FF2B5EF4-FFF2-40B4-BE49-F238E27FC236}">
                <a16:creationId xmlns:a16="http://schemas.microsoft.com/office/drawing/2014/main" id="{F1BE6C42-88D4-4060-86A6-775A98B01997}"/>
              </a:ext>
            </a:extLst>
          </p:cNvPr>
          <p:cNvSpPr/>
          <p:nvPr/>
        </p:nvSpPr>
        <p:spPr>
          <a:xfrm>
            <a:off x="8398622" y="4712217"/>
            <a:ext cx="489204"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graphicFrame>
        <p:nvGraphicFramePr>
          <p:cNvPr id="4" name="14 Diagrama">
            <a:extLst>
              <a:ext uri="{FF2B5EF4-FFF2-40B4-BE49-F238E27FC236}">
                <a16:creationId xmlns:a16="http://schemas.microsoft.com/office/drawing/2014/main" id="{AF823064-3BF8-4E65-9DE5-E399D9F0F3EC}"/>
              </a:ext>
            </a:extLst>
          </p:cNvPr>
          <p:cNvGraphicFramePr/>
          <p:nvPr/>
        </p:nvGraphicFramePr>
        <p:xfrm>
          <a:off x="9167249" y="4329145"/>
          <a:ext cx="2101857" cy="154804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40290738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8816</TotalTime>
  <Words>1399</Words>
  <Application>Microsoft Office PowerPoint</Application>
  <PresentationFormat>Panorámica</PresentationFormat>
  <Paragraphs>214</Paragraphs>
  <Slides>20</Slides>
  <Notes>4</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20</vt:i4>
      </vt:variant>
    </vt:vector>
  </HeadingPairs>
  <TitlesOfParts>
    <vt:vector size="29" baseType="lpstr">
      <vt:lpstr>Arial</vt:lpstr>
      <vt:lpstr>Arial Black</vt:lpstr>
      <vt:lpstr>Calibri</vt:lpstr>
      <vt:lpstr>Calibri </vt:lpstr>
      <vt:lpstr>Calibri Light</vt:lpstr>
      <vt:lpstr>Century Gothic</vt:lpstr>
      <vt:lpstr>Symbol</vt:lpstr>
      <vt:lpstr>Tema de Office</vt:lpstr>
      <vt:lpstr>Acrobat Document</vt:lpstr>
      <vt:lpstr>Presentación de PowerPoint</vt:lpstr>
      <vt:lpstr>Presentación de PowerPoint</vt:lpstr>
      <vt:lpstr>De la información referencial existente</vt:lpstr>
      <vt:lpstr>Definiciones de Barrio en la Ley y Doctrina</vt:lpstr>
      <vt:lpstr>Presentación de PowerPoint</vt:lpstr>
      <vt:lpstr>Diferencias de cifras de barrios</vt:lpstr>
      <vt:lpstr>Línea de Tiempo</vt:lpstr>
      <vt:lpstr>Presentación de PowerPoint</vt:lpstr>
      <vt:lpstr>Presentación de PowerPoint</vt:lpstr>
      <vt:lpstr>Presentación de PowerPoint</vt:lpstr>
      <vt:lpstr>Presentación de PowerPoint</vt:lpstr>
      <vt:lpstr>Presentación de PowerPoint</vt:lpstr>
      <vt:lpstr>Lineamientos generales para la delimitación de barrios</vt:lpstr>
      <vt:lpstr>Presentación de PowerPoint</vt:lpstr>
      <vt:lpstr>Visualización</vt:lpstr>
      <vt:lpstr>Creación de fichas de cada barrio</vt:lpstr>
      <vt:lpstr>Aplicaciones con la información de la delimitación de barrios</vt:lpstr>
      <vt:lpstr>Presentación de PowerPoint</vt:lpstr>
      <vt:lpstr>Conclusiones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de Delimitación de Barrios</dc:title>
  <dc:creator>jvelez</dc:creator>
  <cp:lastModifiedBy>Ivan Vladimir Tapia Guijarro</cp:lastModifiedBy>
  <cp:revision>173</cp:revision>
  <dcterms:created xsi:type="dcterms:W3CDTF">2020-08-12T00:31:30Z</dcterms:created>
  <dcterms:modified xsi:type="dcterms:W3CDTF">2020-12-04T15:33:07Z</dcterms:modified>
</cp:coreProperties>
</file>