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544" r:id="rId4"/>
    <p:sldId id="258" r:id="rId5"/>
    <p:sldId id="501" r:id="rId6"/>
    <p:sldId id="502" r:id="rId7"/>
    <p:sldId id="540" r:id="rId8"/>
    <p:sldId id="520" r:id="rId9"/>
    <p:sldId id="515" r:id="rId10"/>
    <p:sldId id="523" r:id="rId11"/>
    <p:sldId id="524" r:id="rId12"/>
    <p:sldId id="527" r:id="rId13"/>
    <p:sldId id="528" r:id="rId14"/>
    <p:sldId id="545" r:id="rId15"/>
    <p:sldId id="529" r:id="rId16"/>
    <p:sldId id="526" r:id="rId17"/>
    <p:sldId id="496" r:id="rId18"/>
    <p:sldId id="530" r:id="rId19"/>
    <p:sldId id="546" r:id="rId20"/>
    <p:sldId id="547" r:id="rId21"/>
    <p:sldId id="548" r:id="rId22"/>
    <p:sldId id="555" r:id="rId23"/>
    <p:sldId id="549" r:id="rId24"/>
    <p:sldId id="550" r:id="rId25"/>
    <p:sldId id="551" r:id="rId26"/>
    <p:sldId id="552" r:id="rId27"/>
    <p:sldId id="553" r:id="rId28"/>
    <p:sldId id="380" r:id="rId29"/>
    <p:sldId id="381" r:id="rId30"/>
    <p:sldId id="554" r:id="rId3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11A"/>
    <a:srgbClr val="4675CD"/>
    <a:srgbClr val="DCDB19"/>
    <a:srgbClr val="E3D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65"/>
    <p:restoredTop sz="96786"/>
  </p:normalViewPr>
  <p:slideViewPr>
    <p:cSldViewPr snapToGrid="0" snapToObjects="1">
      <p:cViewPr varScale="1">
        <p:scale>
          <a:sx n="124" d="100"/>
          <a:sy n="124" d="100"/>
        </p:scale>
        <p:origin x="21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o Ramon Narvaez Padilla" userId="8de2f6b9-9d19-4ecc-9047-b215b0578337" providerId="ADAL" clId="{A8A6D865-E7A3-1142-B306-60CA7187A517}"/>
    <pc:docChg chg="custSel modSld">
      <pc:chgData name="Marcelo Ramon Narvaez Padilla" userId="8de2f6b9-9d19-4ecc-9047-b215b0578337" providerId="ADAL" clId="{A8A6D865-E7A3-1142-B306-60CA7187A517}" dt="2020-11-10T13:41:14.071" v="393" actId="14100"/>
      <pc:docMkLst>
        <pc:docMk/>
      </pc:docMkLst>
      <pc:sldChg chg="modSp mod">
        <pc:chgData name="Marcelo Ramon Narvaez Padilla" userId="8de2f6b9-9d19-4ecc-9047-b215b0578337" providerId="ADAL" clId="{A8A6D865-E7A3-1142-B306-60CA7187A517}" dt="2020-11-10T13:38:40.210" v="381" actId="20577"/>
        <pc:sldMkLst>
          <pc:docMk/>
          <pc:sldMk cId="646435130" sldId="530"/>
        </pc:sldMkLst>
        <pc:graphicFrameChg chg="mod modGraphic">
          <ac:chgData name="Marcelo Ramon Narvaez Padilla" userId="8de2f6b9-9d19-4ecc-9047-b215b0578337" providerId="ADAL" clId="{A8A6D865-E7A3-1142-B306-60CA7187A517}" dt="2020-11-10T13:38:40.210" v="381" actId="20577"/>
          <ac:graphicFrameMkLst>
            <pc:docMk/>
            <pc:sldMk cId="646435130" sldId="530"/>
            <ac:graphicFrameMk id="4" creationId="{E6BDDB7D-1580-C64D-950E-98DBF5204CC6}"/>
          </ac:graphicFrameMkLst>
        </pc:graphicFrameChg>
      </pc:sldChg>
      <pc:sldChg chg="modSp mod">
        <pc:chgData name="Marcelo Ramon Narvaez Padilla" userId="8de2f6b9-9d19-4ecc-9047-b215b0578337" providerId="ADAL" clId="{A8A6D865-E7A3-1142-B306-60CA7187A517}" dt="2020-11-10T13:35:02.942" v="291" actId="1076"/>
        <pc:sldMkLst>
          <pc:docMk/>
          <pc:sldMk cId="3205711093" sldId="544"/>
        </pc:sldMkLst>
        <pc:spChg chg="mod">
          <ac:chgData name="Marcelo Ramon Narvaez Padilla" userId="8de2f6b9-9d19-4ecc-9047-b215b0578337" providerId="ADAL" clId="{A8A6D865-E7A3-1142-B306-60CA7187A517}" dt="2020-11-10T13:34:53.729" v="289" actId="1076"/>
          <ac:spMkLst>
            <pc:docMk/>
            <pc:sldMk cId="3205711093" sldId="544"/>
            <ac:spMk id="2" creationId="{FE92AADB-AD64-2240-ACEB-775FFA47FD96}"/>
          </ac:spMkLst>
        </pc:spChg>
        <pc:spChg chg="mod">
          <ac:chgData name="Marcelo Ramon Narvaez Padilla" userId="8de2f6b9-9d19-4ecc-9047-b215b0578337" providerId="ADAL" clId="{A8A6D865-E7A3-1142-B306-60CA7187A517}" dt="2020-11-10T13:35:02.942" v="291" actId="1076"/>
          <ac:spMkLst>
            <pc:docMk/>
            <pc:sldMk cId="3205711093" sldId="544"/>
            <ac:spMk id="5" creationId="{5DFA2070-26A4-2E44-96C2-3D60D030BB2F}"/>
          </ac:spMkLst>
        </pc:spChg>
        <pc:picChg chg="mod">
          <ac:chgData name="Marcelo Ramon Narvaez Padilla" userId="8de2f6b9-9d19-4ecc-9047-b215b0578337" providerId="ADAL" clId="{A8A6D865-E7A3-1142-B306-60CA7187A517}" dt="2020-11-10T13:34:56.845" v="290" actId="1076"/>
          <ac:picMkLst>
            <pc:docMk/>
            <pc:sldMk cId="3205711093" sldId="544"/>
            <ac:picMk id="7" creationId="{62A47A10-2566-EB40-80CD-3396D6BCBE42}"/>
          </ac:picMkLst>
        </pc:picChg>
      </pc:sldChg>
      <pc:sldChg chg="modSp mod">
        <pc:chgData name="Marcelo Ramon Narvaez Padilla" userId="8de2f6b9-9d19-4ecc-9047-b215b0578337" providerId="ADAL" clId="{A8A6D865-E7A3-1142-B306-60CA7187A517}" dt="2020-11-10T13:40:26.291" v="386" actId="1038"/>
        <pc:sldMkLst>
          <pc:docMk/>
          <pc:sldMk cId="4249070643" sldId="545"/>
        </pc:sldMkLst>
        <pc:picChg chg="mod">
          <ac:chgData name="Marcelo Ramon Narvaez Padilla" userId="8de2f6b9-9d19-4ecc-9047-b215b0578337" providerId="ADAL" clId="{A8A6D865-E7A3-1142-B306-60CA7187A517}" dt="2020-11-10T13:40:26.291" v="386" actId="1038"/>
          <ac:picMkLst>
            <pc:docMk/>
            <pc:sldMk cId="4249070643" sldId="545"/>
            <ac:picMk id="6" creationId="{ABDDC620-CBF9-D745-ADAF-5818CC0DCC27}"/>
          </ac:picMkLst>
        </pc:picChg>
        <pc:picChg chg="mod">
          <ac:chgData name="Marcelo Ramon Narvaez Padilla" userId="8de2f6b9-9d19-4ecc-9047-b215b0578337" providerId="ADAL" clId="{A8A6D865-E7A3-1142-B306-60CA7187A517}" dt="2020-11-10T13:40:26.291" v="386" actId="1038"/>
          <ac:picMkLst>
            <pc:docMk/>
            <pc:sldMk cId="4249070643" sldId="545"/>
            <ac:picMk id="7" creationId="{A647ED8D-AFE9-B743-A663-0156BD56949C}"/>
          </ac:picMkLst>
        </pc:picChg>
      </pc:sldChg>
      <pc:sldChg chg="delSp modSp mod">
        <pc:chgData name="Marcelo Ramon Narvaez Padilla" userId="8de2f6b9-9d19-4ecc-9047-b215b0578337" providerId="ADAL" clId="{A8A6D865-E7A3-1142-B306-60CA7187A517}" dt="2020-11-10T13:39:58.738" v="383" actId="478"/>
        <pc:sldMkLst>
          <pc:docMk/>
          <pc:sldMk cId="551263308" sldId="547"/>
        </pc:sldMkLst>
        <pc:spChg chg="mod">
          <ac:chgData name="Marcelo Ramon Narvaez Padilla" userId="8de2f6b9-9d19-4ecc-9047-b215b0578337" providerId="ADAL" clId="{A8A6D865-E7A3-1142-B306-60CA7187A517}" dt="2020-11-10T13:39:54.767" v="382" actId="1076"/>
          <ac:spMkLst>
            <pc:docMk/>
            <pc:sldMk cId="551263308" sldId="547"/>
            <ac:spMk id="2" creationId="{E686408B-6BBC-BE40-AF9D-8B7935186421}"/>
          </ac:spMkLst>
        </pc:spChg>
        <pc:spChg chg="del">
          <ac:chgData name="Marcelo Ramon Narvaez Padilla" userId="8de2f6b9-9d19-4ecc-9047-b215b0578337" providerId="ADAL" clId="{A8A6D865-E7A3-1142-B306-60CA7187A517}" dt="2020-11-10T13:39:58.738" v="383" actId="478"/>
          <ac:spMkLst>
            <pc:docMk/>
            <pc:sldMk cId="551263308" sldId="547"/>
            <ac:spMk id="15" creationId="{38E09921-1E86-2F47-9895-53DB3AA143B4}"/>
          </ac:spMkLst>
        </pc:spChg>
      </pc:sldChg>
      <pc:sldChg chg="delSp modSp mod">
        <pc:chgData name="Marcelo Ramon Narvaez Padilla" userId="8de2f6b9-9d19-4ecc-9047-b215b0578337" providerId="ADAL" clId="{A8A6D865-E7A3-1142-B306-60CA7187A517}" dt="2020-11-10T13:26:13.851" v="124" actId="1036"/>
        <pc:sldMkLst>
          <pc:docMk/>
          <pc:sldMk cId="1877758404" sldId="548"/>
        </pc:sldMkLst>
        <pc:spChg chg="mod">
          <ac:chgData name="Marcelo Ramon Narvaez Padilla" userId="8de2f6b9-9d19-4ecc-9047-b215b0578337" providerId="ADAL" clId="{A8A6D865-E7A3-1142-B306-60CA7187A517}" dt="2020-11-10T13:26:13.851" v="124" actId="1036"/>
          <ac:spMkLst>
            <pc:docMk/>
            <pc:sldMk cId="1877758404" sldId="548"/>
            <ac:spMk id="2" creationId="{5C7D8F68-6861-014A-9AF4-C0ACC291DA7D}"/>
          </ac:spMkLst>
        </pc:spChg>
        <pc:spChg chg="mod">
          <ac:chgData name="Marcelo Ramon Narvaez Padilla" userId="8de2f6b9-9d19-4ecc-9047-b215b0578337" providerId="ADAL" clId="{A8A6D865-E7A3-1142-B306-60CA7187A517}" dt="2020-11-10T13:26:13.851" v="124" actId="1036"/>
          <ac:spMkLst>
            <pc:docMk/>
            <pc:sldMk cId="1877758404" sldId="548"/>
            <ac:spMk id="3" creationId="{75C9EC8E-08DF-5E41-BE9F-B6E1069CEA46}"/>
          </ac:spMkLst>
        </pc:spChg>
        <pc:spChg chg="del">
          <ac:chgData name="Marcelo Ramon Narvaez Padilla" userId="8de2f6b9-9d19-4ecc-9047-b215b0578337" providerId="ADAL" clId="{A8A6D865-E7A3-1142-B306-60CA7187A517}" dt="2020-11-10T13:22:54.033" v="40" actId="478"/>
          <ac:spMkLst>
            <pc:docMk/>
            <pc:sldMk cId="1877758404" sldId="548"/>
            <ac:spMk id="15" creationId="{38E09921-1E86-2F47-9895-53DB3AA143B4}"/>
          </ac:spMkLst>
        </pc:spChg>
        <pc:picChg chg="mod">
          <ac:chgData name="Marcelo Ramon Narvaez Padilla" userId="8de2f6b9-9d19-4ecc-9047-b215b0578337" providerId="ADAL" clId="{A8A6D865-E7A3-1142-B306-60CA7187A517}" dt="2020-11-10T13:26:05.154" v="118" actId="1038"/>
          <ac:picMkLst>
            <pc:docMk/>
            <pc:sldMk cId="1877758404" sldId="548"/>
            <ac:picMk id="12" creationId="{94464A68-736C-A74A-9297-512296F24803}"/>
          </ac:picMkLst>
        </pc:picChg>
        <pc:picChg chg="mod">
          <ac:chgData name="Marcelo Ramon Narvaez Padilla" userId="8de2f6b9-9d19-4ecc-9047-b215b0578337" providerId="ADAL" clId="{A8A6D865-E7A3-1142-B306-60CA7187A517}" dt="2020-11-10T13:26:08.743" v="119" actId="1037"/>
          <ac:picMkLst>
            <pc:docMk/>
            <pc:sldMk cId="1877758404" sldId="548"/>
            <ac:picMk id="13" creationId="{BD15CFD1-FB0B-4A4E-B96A-C4E631C241FD}"/>
          </ac:picMkLst>
        </pc:picChg>
      </pc:sldChg>
      <pc:sldChg chg="delSp modSp mod">
        <pc:chgData name="Marcelo Ramon Narvaez Padilla" userId="8de2f6b9-9d19-4ecc-9047-b215b0578337" providerId="ADAL" clId="{A8A6D865-E7A3-1142-B306-60CA7187A517}" dt="2020-11-10T13:27:10.643" v="136" actId="478"/>
        <pc:sldMkLst>
          <pc:docMk/>
          <pc:sldMk cId="4022734927" sldId="549"/>
        </pc:sldMkLst>
        <pc:spChg chg="del mod">
          <ac:chgData name="Marcelo Ramon Narvaez Padilla" userId="8de2f6b9-9d19-4ecc-9047-b215b0578337" providerId="ADAL" clId="{A8A6D865-E7A3-1142-B306-60CA7187A517}" dt="2020-11-10T13:27:10.643" v="136" actId="478"/>
          <ac:spMkLst>
            <pc:docMk/>
            <pc:sldMk cId="4022734927" sldId="549"/>
            <ac:spMk id="15" creationId="{38E09921-1E86-2F47-9895-53DB3AA143B4}"/>
          </ac:spMkLst>
        </pc:spChg>
        <pc:picChg chg="mod">
          <ac:chgData name="Marcelo Ramon Narvaez Padilla" userId="8de2f6b9-9d19-4ecc-9047-b215b0578337" providerId="ADAL" clId="{A8A6D865-E7A3-1142-B306-60CA7187A517}" dt="2020-11-10T13:27:04.557" v="135" actId="1038"/>
          <ac:picMkLst>
            <pc:docMk/>
            <pc:sldMk cId="4022734927" sldId="549"/>
            <ac:picMk id="8" creationId="{D68B27F8-0125-4646-8AD4-E747A72E90EE}"/>
          </ac:picMkLst>
        </pc:picChg>
        <pc:picChg chg="mod">
          <ac:chgData name="Marcelo Ramon Narvaez Padilla" userId="8de2f6b9-9d19-4ecc-9047-b215b0578337" providerId="ADAL" clId="{A8A6D865-E7A3-1142-B306-60CA7187A517}" dt="2020-11-10T13:27:04.557" v="135" actId="1038"/>
          <ac:picMkLst>
            <pc:docMk/>
            <pc:sldMk cId="4022734927" sldId="549"/>
            <ac:picMk id="10" creationId="{875E80F3-1D3A-C74B-86F8-3AD54B266056}"/>
          </ac:picMkLst>
        </pc:picChg>
      </pc:sldChg>
      <pc:sldChg chg="addSp delSp modSp mod">
        <pc:chgData name="Marcelo Ramon Narvaez Padilla" userId="8de2f6b9-9d19-4ecc-9047-b215b0578337" providerId="ADAL" clId="{A8A6D865-E7A3-1142-B306-60CA7187A517}" dt="2020-11-10T13:41:14.071" v="393" actId="14100"/>
        <pc:sldMkLst>
          <pc:docMk/>
          <pc:sldMk cId="400979828" sldId="550"/>
        </pc:sldMkLst>
        <pc:spChg chg="del">
          <ac:chgData name="Marcelo Ramon Narvaez Padilla" userId="8de2f6b9-9d19-4ecc-9047-b215b0578337" providerId="ADAL" clId="{A8A6D865-E7A3-1142-B306-60CA7187A517}" dt="2020-11-10T13:27:25.753" v="138" actId="478"/>
          <ac:spMkLst>
            <pc:docMk/>
            <pc:sldMk cId="400979828" sldId="550"/>
            <ac:spMk id="15" creationId="{38E09921-1E86-2F47-9895-53DB3AA143B4}"/>
          </ac:spMkLst>
        </pc:spChg>
        <pc:picChg chg="add mod">
          <ac:chgData name="Marcelo Ramon Narvaez Padilla" userId="8de2f6b9-9d19-4ecc-9047-b215b0578337" providerId="ADAL" clId="{A8A6D865-E7A3-1142-B306-60CA7187A517}" dt="2020-11-10T13:41:14.071" v="393" actId="14100"/>
          <ac:picMkLst>
            <pc:docMk/>
            <pc:sldMk cId="400979828" sldId="550"/>
            <ac:picMk id="5" creationId="{CD37C878-26CE-C24D-8B4E-55C71EAB8261}"/>
          </ac:picMkLst>
        </pc:picChg>
        <pc:picChg chg="add del mod">
          <ac:chgData name="Marcelo Ramon Narvaez Padilla" userId="8de2f6b9-9d19-4ecc-9047-b215b0578337" providerId="ADAL" clId="{A8A6D865-E7A3-1142-B306-60CA7187A517}" dt="2020-11-10T13:28:24.637" v="189" actId="478"/>
          <ac:picMkLst>
            <pc:docMk/>
            <pc:sldMk cId="400979828" sldId="550"/>
            <ac:picMk id="8" creationId="{6730E933-3F32-9445-8072-4BBAAD8DE42D}"/>
          </ac:picMkLst>
        </pc:picChg>
        <pc:picChg chg="mod">
          <ac:chgData name="Marcelo Ramon Narvaez Padilla" userId="8de2f6b9-9d19-4ecc-9047-b215b0578337" providerId="ADAL" clId="{A8A6D865-E7A3-1142-B306-60CA7187A517}" dt="2020-11-10T13:28:17.629" v="188" actId="1036"/>
          <ac:picMkLst>
            <pc:docMk/>
            <pc:sldMk cId="400979828" sldId="550"/>
            <ac:picMk id="11" creationId="{BED0A114-5198-9348-9788-307A4EB2AD64}"/>
          </ac:picMkLst>
        </pc:picChg>
      </pc:sldChg>
      <pc:sldChg chg="delSp modSp mod">
        <pc:chgData name="Marcelo Ramon Narvaez Padilla" userId="8de2f6b9-9d19-4ecc-9047-b215b0578337" providerId="ADAL" clId="{A8A6D865-E7A3-1142-B306-60CA7187A517}" dt="2020-11-10T13:29:28.101" v="239" actId="1038"/>
        <pc:sldMkLst>
          <pc:docMk/>
          <pc:sldMk cId="3426442702" sldId="551"/>
        </pc:sldMkLst>
        <pc:spChg chg="mod">
          <ac:chgData name="Marcelo Ramon Narvaez Padilla" userId="8de2f6b9-9d19-4ecc-9047-b215b0578337" providerId="ADAL" clId="{A8A6D865-E7A3-1142-B306-60CA7187A517}" dt="2020-11-10T13:29:08.255" v="235" actId="1076"/>
          <ac:spMkLst>
            <pc:docMk/>
            <pc:sldMk cId="3426442702" sldId="551"/>
            <ac:spMk id="6" creationId="{4D0F10A1-8B41-C34E-87F2-63717889F57E}"/>
          </ac:spMkLst>
        </pc:spChg>
        <pc:spChg chg="del">
          <ac:chgData name="Marcelo Ramon Narvaez Padilla" userId="8de2f6b9-9d19-4ecc-9047-b215b0578337" providerId="ADAL" clId="{A8A6D865-E7A3-1142-B306-60CA7187A517}" dt="2020-11-10T13:29:11.124" v="236" actId="478"/>
          <ac:spMkLst>
            <pc:docMk/>
            <pc:sldMk cId="3426442702" sldId="551"/>
            <ac:spMk id="15" creationId="{38E09921-1E86-2F47-9895-53DB3AA143B4}"/>
          </ac:spMkLst>
        </pc:spChg>
        <pc:picChg chg="mod">
          <ac:chgData name="Marcelo Ramon Narvaez Padilla" userId="8de2f6b9-9d19-4ecc-9047-b215b0578337" providerId="ADAL" clId="{A8A6D865-E7A3-1142-B306-60CA7187A517}" dt="2020-11-10T13:29:28.101" v="239" actId="1038"/>
          <ac:picMkLst>
            <pc:docMk/>
            <pc:sldMk cId="3426442702" sldId="551"/>
            <ac:picMk id="5" creationId="{F47E4C5E-754A-0341-B5FE-71EF075EBC8D}"/>
          </ac:picMkLst>
        </pc:picChg>
        <pc:picChg chg="mod">
          <ac:chgData name="Marcelo Ramon Narvaez Padilla" userId="8de2f6b9-9d19-4ecc-9047-b215b0578337" providerId="ADAL" clId="{A8A6D865-E7A3-1142-B306-60CA7187A517}" dt="2020-11-10T13:29:28.101" v="239" actId="1038"/>
          <ac:picMkLst>
            <pc:docMk/>
            <pc:sldMk cId="3426442702" sldId="551"/>
            <ac:picMk id="8" creationId="{B681E42C-119A-554A-8FEE-6CC1DE8D76F6}"/>
          </ac:picMkLst>
        </pc:picChg>
      </pc:sldChg>
      <pc:sldChg chg="delSp modSp mod">
        <pc:chgData name="Marcelo Ramon Narvaez Padilla" userId="8de2f6b9-9d19-4ecc-9047-b215b0578337" providerId="ADAL" clId="{A8A6D865-E7A3-1142-B306-60CA7187A517}" dt="2020-11-10T13:30:28.984" v="273" actId="1076"/>
        <pc:sldMkLst>
          <pc:docMk/>
          <pc:sldMk cId="1809231945" sldId="552"/>
        </pc:sldMkLst>
        <pc:spChg chg="mod">
          <ac:chgData name="Marcelo Ramon Narvaez Padilla" userId="8de2f6b9-9d19-4ecc-9047-b215b0578337" providerId="ADAL" clId="{A8A6D865-E7A3-1142-B306-60CA7187A517}" dt="2020-11-10T13:30:24.843" v="272" actId="1076"/>
          <ac:spMkLst>
            <pc:docMk/>
            <pc:sldMk cId="1809231945" sldId="552"/>
            <ac:spMk id="2" creationId="{239EADA2-5E37-7C44-AFBA-4DA544B0F0E7}"/>
          </ac:spMkLst>
        </pc:spChg>
        <pc:spChg chg="mod">
          <ac:chgData name="Marcelo Ramon Narvaez Padilla" userId="8de2f6b9-9d19-4ecc-9047-b215b0578337" providerId="ADAL" clId="{A8A6D865-E7A3-1142-B306-60CA7187A517}" dt="2020-11-10T13:30:24.843" v="272" actId="1076"/>
          <ac:spMkLst>
            <pc:docMk/>
            <pc:sldMk cId="1809231945" sldId="552"/>
            <ac:spMk id="3" creationId="{E87BB5A7-6152-D240-8F9A-5802E967DDAC}"/>
          </ac:spMkLst>
        </pc:spChg>
        <pc:spChg chg="mod">
          <ac:chgData name="Marcelo Ramon Narvaez Padilla" userId="8de2f6b9-9d19-4ecc-9047-b215b0578337" providerId="ADAL" clId="{A8A6D865-E7A3-1142-B306-60CA7187A517}" dt="2020-11-10T13:30:28.984" v="273" actId="1076"/>
          <ac:spMkLst>
            <pc:docMk/>
            <pc:sldMk cId="1809231945" sldId="552"/>
            <ac:spMk id="6" creationId="{4D0F10A1-8B41-C34E-87F2-63717889F57E}"/>
          </ac:spMkLst>
        </pc:spChg>
        <pc:spChg chg="del">
          <ac:chgData name="Marcelo Ramon Narvaez Padilla" userId="8de2f6b9-9d19-4ecc-9047-b215b0578337" providerId="ADAL" clId="{A8A6D865-E7A3-1142-B306-60CA7187A517}" dt="2020-11-10T13:30:12.998" v="269" actId="478"/>
          <ac:spMkLst>
            <pc:docMk/>
            <pc:sldMk cId="1809231945" sldId="552"/>
            <ac:spMk id="15" creationId="{38E09921-1E86-2F47-9895-53DB3AA143B4}"/>
          </ac:spMkLst>
        </pc:spChg>
        <pc:picChg chg="mod">
          <ac:chgData name="Marcelo Ramon Narvaez Padilla" userId="8de2f6b9-9d19-4ecc-9047-b215b0578337" providerId="ADAL" clId="{A8A6D865-E7A3-1142-B306-60CA7187A517}" dt="2020-11-10T13:30:18.724" v="271" actId="1038"/>
          <ac:picMkLst>
            <pc:docMk/>
            <pc:sldMk cId="1809231945" sldId="552"/>
            <ac:picMk id="5" creationId="{EEA2BD30-EBFE-3444-A2D0-AC5314C79E89}"/>
          </ac:picMkLst>
        </pc:picChg>
        <pc:picChg chg="mod">
          <ac:chgData name="Marcelo Ramon Narvaez Padilla" userId="8de2f6b9-9d19-4ecc-9047-b215b0578337" providerId="ADAL" clId="{A8A6D865-E7A3-1142-B306-60CA7187A517}" dt="2020-11-10T13:30:18.724" v="271" actId="1038"/>
          <ac:picMkLst>
            <pc:docMk/>
            <pc:sldMk cId="1809231945" sldId="552"/>
            <ac:picMk id="8" creationId="{1CB79279-62E5-A749-8709-743A30C54CD3}"/>
          </ac:picMkLst>
        </pc:picChg>
      </pc:sldChg>
      <pc:sldChg chg="delSp modSp mod">
        <pc:chgData name="Marcelo Ramon Narvaez Padilla" userId="8de2f6b9-9d19-4ecc-9047-b215b0578337" providerId="ADAL" clId="{A8A6D865-E7A3-1142-B306-60CA7187A517}" dt="2020-11-10T13:31:30.535" v="287" actId="1076"/>
        <pc:sldMkLst>
          <pc:docMk/>
          <pc:sldMk cId="1924086558" sldId="553"/>
        </pc:sldMkLst>
        <pc:spChg chg="mod">
          <ac:chgData name="Marcelo Ramon Narvaez Padilla" userId="8de2f6b9-9d19-4ecc-9047-b215b0578337" providerId="ADAL" clId="{A8A6D865-E7A3-1142-B306-60CA7187A517}" dt="2020-11-10T13:31:18.632" v="284" actId="1076"/>
          <ac:spMkLst>
            <pc:docMk/>
            <pc:sldMk cId="1924086558" sldId="553"/>
            <ac:spMk id="4" creationId="{DF1DEBD3-5FBE-F942-8EB7-45B7D0FDB5A7}"/>
          </ac:spMkLst>
        </pc:spChg>
        <pc:spChg chg="mod">
          <ac:chgData name="Marcelo Ramon Narvaez Padilla" userId="8de2f6b9-9d19-4ecc-9047-b215b0578337" providerId="ADAL" clId="{A8A6D865-E7A3-1142-B306-60CA7187A517}" dt="2020-11-10T13:31:30.535" v="287" actId="1076"/>
          <ac:spMkLst>
            <pc:docMk/>
            <pc:sldMk cId="1924086558" sldId="553"/>
            <ac:spMk id="6" creationId="{4D0F10A1-8B41-C34E-87F2-63717889F57E}"/>
          </ac:spMkLst>
        </pc:spChg>
        <pc:spChg chg="mod">
          <ac:chgData name="Marcelo Ramon Narvaez Padilla" userId="8de2f6b9-9d19-4ecc-9047-b215b0578337" providerId="ADAL" clId="{A8A6D865-E7A3-1142-B306-60CA7187A517}" dt="2020-11-10T13:31:21.386" v="286" actId="20577"/>
          <ac:spMkLst>
            <pc:docMk/>
            <pc:sldMk cId="1924086558" sldId="553"/>
            <ac:spMk id="11" creationId="{8547FC73-4758-CA48-AF37-A69F52E87C57}"/>
          </ac:spMkLst>
        </pc:spChg>
        <pc:spChg chg="del">
          <ac:chgData name="Marcelo Ramon Narvaez Padilla" userId="8de2f6b9-9d19-4ecc-9047-b215b0578337" providerId="ADAL" clId="{A8A6D865-E7A3-1142-B306-60CA7187A517}" dt="2020-11-10T13:31:06.459" v="277" actId="478"/>
          <ac:spMkLst>
            <pc:docMk/>
            <pc:sldMk cId="1924086558" sldId="553"/>
            <ac:spMk id="15" creationId="{38E09921-1E86-2F47-9895-53DB3AA143B4}"/>
          </ac:spMkLst>
        </pc:spChg>
        <pc:picChg chg="mod">
          <ac:chgData name="Marcelo Ramon Narvaez Padilla" userId="8de2f6b9-9d19-4ecc-9047-b215b0578337" providerId="ADAL" clId="{A8A6D865-E7A3-1142-B306-60CA7187A517}" dt="2020-11-10T13:31:10.756" v="283" actId="1037"/>
          <ac:picMkLst>
            <pc:docMk/>
            <pc:sldMk cId="1924086558" sldId="553"/>
            <ac:picMk id="9" creationId="{DF637131-B494-8F4E-9E2A-166EF10C0AF7}"/>
          </ac:picMkLst>
        </pc:picChg>
        <pc:picChg chg="mod">
          <ac:chgData name="Marcelo Ramon Narvaez Padilla" userId="8de2f6b9-9d19-4ecc-9047-b215b0578337" providerId="ADAL" clId="{A8A6D865-E7A3-1142-B306-60CA7187A517}" dt="2020-11-10T13:31:08.247" v="280" actId="1038"/>
          <ac:picMkLst>
            <pc:docMk/>
            <pc:sldMk cId="1924086558" sldId="553"/>
            <ac:picMk id="10" creationId="{B4D8D448-F8D7-5B44-911F-F51E17ED5764}"/>
          </ac:picMkLst>
        </pc:picChg>
      </pc:sldChg>
      <pc:sldChg chg="delSp modSp mod">
        <pc:chgData name="Marcelo Ramon Narvaez Padilla" userId="8de2f6b9-9d19-4ecc-9047-b215b0578337" providerId="ADAL" clId="{A8A6D865-E7A3-1142-B306-60CA7187A517}" dt="2020-11-10T13:26:50.303" v="130" actId="14100"/>
        <pc:sldMkLst>
          <pc:docMk/>
          <pc:sldMk cId="1101861835" sldId="555"/>
        </pc:sldMkLst>
        <pc:spChg chg="mod">
          <ac:chgData name="Marcelo Ramon Narvaez Padilla" userId="8de2f6b9-9d19-4ecc-9047-b215b0578337" providerId="ADAL" clId="{A8A6D865-E7A3-1142-B306-60CA7187A517}" dt="2020-11-10T13:24:43.409" v="103" actId="1076"/>
          <ac:spMkLst>
            <pc:docMk/>
            <pc:sldMk cId="1101861835" sldId="555"/>
            <ac:spMk id="2" creationId="{5C7D8F68-6861-014A-9AF4-C0ACC291DA7D}"/>
          </ac:spMkLst>
        </pc:spChg>
        <pc:spChg chg="mod">
          <ac:chgData name="Marcelo Ramon Narvaez Padilla" userId="8de2f6b9-9d19-4ecc-9047-b215b0578337" providerId="ADAL" clId="{A8A6D865-E7A3-1142-B306-60CA7187A517}" dt="2020-11-10T13:24:47.616" v="104" actId="1076"/>
          <ac:spMkLst>
            <pc:docMk/>
            <pc:sldMk cId="1101861835" sldId="555"/>
            <ac:spMk id="3" creationId="{75C9EC8E-08DF-5E41-BE9F-B6E1069CEA46}"/>
          </ac:spMkLst>
        </pc:spChg>
        <pc:spChg chg="del">
          <ac:chgData name="Marcelo Ramon Narvaez Padilla" userId="8de2f6b9-9d19-4ecc-9047-b215b0578337" providerId="ADAL" clId="{A8A6D865-E7A3-1142-B306-60CA7187A517}" dt="2020-11-10T13:24:50.710" v="105" actId="478"/>
          <ac:spMkLst>
            <pc:docMk/>
            <pc:sldMk cId="1101861835" sldId="555"/>
            <ac:spMk id="15" creationId="{38E09921-1E86-2F47-9895-53DB3AA143B4}"/>
          </ac:spMkLst>
        </pc:spChg>
        <pc:picChg chg="mod">
          <ac:chgData name="Marcelo Ramon Narvaez Padilla" userId="8de2f6b9-9d19-4ecc-9047-b215b0578337" providerId="ADAL" clId="{A8A6D865-E7A3-1142-B306-60CA7187A517}" dt="2020-11-10T13:26:50.303" v="130" actId="14100"/>
          <ac:picMkLst>
            <pc:docMk/>
            <pc:sldMk cId="1101861835" sldId="555"/>
            <ac:picMk id="9" creationId="{E939E1F6-5A1A-664D-98DD-1338B507955B}"/>
          </ac:picMkLst>
        </pc:picChg>
        <pc:picChg chg="mod">
          <ac:chgData name="Marcelo Ramon Narvaez Padilla" userId="8de2f6b9-9d19-4ecc-9047-b215b0578337" providerId="ADAL" clId="{A8A6D865-E7A3-1142-B306-60CA7187A517}" dt="2020-11-10T13:26:50.303" v="130" actId="14100"/>
          <ac:picMkLst>
            <pc:docMk/>
            <pc:sldMk cId="1101861835" sldId="555"/>
            <ac:picMk id="11" creationId="{446DFA69-8AA6-1B49-85C5-B3A3E2267383}"/>
          </ac:picMkLst>
        </pc:pic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60182B-0DBE-7643-B033-423B574BB072}" type="doc">
      <dgm:prSet loTypeId="urn:microsoft.com/office/officeart/2008/layout/HorizontalMultiLevelHierarchy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5B1581C-5B1D-F94A-BAB6-0F0A5C252C04}">
      <dgm:prSet custT="1"/>
      <dgm:spPr/>
      <dgm:t>
        <a:bodyPr/>
        <a:lstStyle/>
        <a:p>
          <a:r>
            <a:rPr lang="es-ES" sz="1800" dirty="0">
              <a:latin typeface="AvenirNextLTPro-Regular"/>
            </a:rPr>
            <a:t>CARACTERÍSITCAS </a:t>
          </a:r>
        </a:p>
        <a:p>
          <a:r>
            <a:rPr lang="es-ES" sz="1800" dirty="0">
              <a:latin typeface="AvenirNextLTPro-Regular"/>
            </a:rPr>
            <a:t>DE LA </a:t>
          </a:r>
        </a:p>
        <a:p>
          <a:r>
            <a:rPr lang="es-ES" sz="1800" dirty="0">
              <a:latin typeface="AvenirNextLTPro-Regular"/>
            </a:rPr>
            <a:t>NUEVA RED</a:t>
          </a:r>
          <a:endParaRPr lang="es-EC" sz="1800" dirty="0"/>
        </a:p>
      </dgm:t>
    </dgm:pt>
    <dgm:pt modelId="{FF8765B5-F7D0-9D41-8D44-0B182B5F738F}" type="parTrans" cxnId="{C8BBFA25-752F-3943-9C16-461B889AE227}">
      <dgm:prSet/>
      <dgm:spPr/>
      <dgm:t>
        <a:bodyPr/>
        <a:lstStyle/>
        <a:p>
          <a:endParaRPr lang="es-ES"/>
        </a:p>
      </dgm:t>
    </dgm:pt>
    <dgm:pt modelId="{1F56124C-0B4E-AE40-87FD-F4B81291AF12}" type="sibTrans" cxnId="{C8BBFA25-752F-3943-9C16-461B889AE227}">
      <dgm:prSet/>
      <dgm:spPr/>
      <dgm:t>
        <a:bodyPr/>
        <a:lstStyle/>
        <a:p>
          <a:endParaRPr lang="es-ES"/>
        </a:p>
      </dgm:t>
    </dgm:pt>
    <dgm:pt modelId="{852EA5E0-44C6-D241-A27B-1C12D4804E61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800" dirty="0">
              <a:solidFill>
                <a:schemeClr val="tx1"/>
              </a:solidFill>
              <a:latin typeface="AvenirNextLTPro-Regular"/>
            </a:rPr>
            <a:t>Funcionará como un sistema integrado de TP</a:t>
          </a:r>
          <a:endParaRPr lang="es-ES" sz="1800" dirty="0">
            <a:solidFill>
              <a:schemeClr val="tx1"/>
            </a:solidFill>
          </a:endParaRPr>
        </a:p>
      </dgm:t>
    </dgm:pt>
    <dgm:pt modelId="{4827D81A-12C5-1147-AE12-1595D3CFFC40}" type="parTrans" cxnId="{F84397CD-A2D0-2B44-9758-030597E5B68B}">
      <dgm:prSet/>
      <dgm:spPr/>
      <dgm:t>
        <a:bodyPr/>
        <a:lstStyle/>
        <a:p>
          <a:endParaRPr lang="es-ES"/>
        </a:p>
      </dgm:t>
    </dgm:pt>
    <dgm:pt modelId="{EE18C8EA-773F-624A-88FD-D45DBA68A090}" type="sibTrans" cxnId="{F84397CD-A2D0-2B44-9758-030597E5B68B}">
      <dgm:prSet/>
      <dgm:spPr/>
      <dgm:t>
        <a:bodyPr/>
        <a:lstStyle/>
        <a:p>
          <a:endParaRPr lang="es-ES"/>
        </a:p>
      </dgm:t>
    </dgm:pt>
    <dgm:pt modelId="{7018F49C-F102-9A42-AD89-08620EF96223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S" sz="1800" dirty="0">
              <a:solidFill>
                <a:schemeClr val="tx1"/>
              </a:solidFill>
              <a:latin typeface="AvenirNextLTPro-Regular"/>
            </a:rPr>
            <a:t>La Primera Línea de Metro de Quito (PLMQ) se considera como el eje estructurador de la red de TP</a:t>
          </a:r>
          <a:endParaRPr lang="es-ES" sz="1800" dirty="0">
            <a:solidFill>
              <a:schemeClr val="tx1"/>
            </a:solidFill>
          </a:endParaRPr>
        </a:p>
      </dgm:t>
    </dgm:pt>
    <dgm:pt modelId="{4441C15E-0432-7444-9F96-8AB9EC5CC2CD}" type="parTrans" cxnId="{9A9D4829-01E8-1D41-AD7B-DCD9F9573AE5}">
      <dgm:prSet/>
      <dgm:spPr/>
      <dgm:t>
        <a:bodyPr/>
        <a:lstStyle/>
        <a:p>
          <a:endParaRPr lang="es-ES"/>
        </a:p>
      </dgm:t>
    </dgm:pt>
    <dgm:pt modelId="{DBF32C89-171E-4142-B2C9-6207A739698B}" type="sibTrans" cxnId="{9A9D4829-01E8-1D41-AD7B-DCD9F9573AE5}">
      <dgm:prSet/>
      <dgm:spPr/>
      <dgm:t>
        <a:bodyPr/>
        <a:lstStyle/>
        <a:p>
          <a:endParaRPr lang="es-ES"/>
        </a:p>
      </dgm:t>
    </dgm:pt>
    <dgm:pt modelId="{4E47E7C3-EF6D-B847-AE89-D791DAD5D70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>
              <a:solidFill>
                <a:schemeClr val="tx1"/>
              </a:solidFill>
              <a:latin typeface="AvenirNextLTPro-Regular"/>
            </a:rPr>
            <a:t>Funcionará como una red estructurada en ejes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ES" sz="1800" dirty="0">
              <a:solidFill>
                <a:schemeClr val="tx1"/>
              </a:solidFill>
              <a:latin typeface="AvenirNextLTPro-Regular"/>
            </a:rPr>
            <a:t>horizontales y verticales</a:t>
          </a:r>
          <a:endParaRPr lang="es-ES" sz="1800" dirty="0">
            <a:solidFill>
              <a:schemeClr val="tx1"/>
            </a:solidFill>
          </a:endParaRPr>
        </a:p>
      </dgm:t>
    </dgm:pt>
    <dgm:pt modelId="{B0391E2D-2CEA-E343-B2F4-DA120E8FB223}" type="parTrans" cxnId="{F79903E7-4F59-6141-86DD-CAA7B67CB39B}">
      <dgm:prSet/>
      <dgm:spPr/>
      <dgm:t>
        <a:bodyPr/>
        <a:lstStyle/>
        <a:p>
          <a:endParaRPr lang="es-ES"/>
        </a:p>
      </dgm:t>
    </dgm:pt>
    <dgm:pt modelId="{1493B386-388C-4042-9EC9-A8E5ECB07CFC}" type="sibTrans" cxnId="{F79903E7-4F59-6141-86DD-CAA7B67CB39B}">
      <dgm:prSet/>
      <dgm:spPr/>
      <dgm:t>
        <a:bodyPr/>
        <a:lstStyle/>
        <a:p>
          <a:endParaRPr lang="es-ES"/>
        </a:p>
      </dgm:t>
    </dgm:pt>
    <dgm:pt modelId="{429925EA-0A37-8948-894B-982EE524F192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1800" dirty="0">
              <a:solidFill>
                <a:schemeClr val="tx1"/>
              </a:solidFill>
              <a:latin typeface="AvenirNextLTPro-Regular"/>
            </a:rPr>
            <a:t>Red extendida a todo el territorio urbano, asegurando una máxima conectividad</a:t>
          </a:r>
          <a:endParaRPr lang="es-ES" sz="1800" dirty="0">
            <a:solidFill>
              <a:schemeClr val="tx1"/>
            </a:solidFill>
          </a:endParaRPr>
        </a:p>
      </dgm:t>
    </dgm:pt>
    <dgm:pt modelId="{6A5A652C-AD0A-7B4A-BE27-D62433632F6C}" type="parTrans" cxnId="{54035909-76B4-0643-89F7-105E4A60AC34}">
      <dgm:prSet/>
      <dgm:spPr/>
      <dgm:t>
        <a:bodyPr/>
        <a:lstStyle/>
        <a:p>
          <a:endParaRPr lang="es-ES"/>
        </a:p>
      </dgm:t>
    </dgm:pt>
    <dgm:pt modelId="{9EF83EC3-BB88-A84E-8709-27DFE8716728}" type="sibTrans" cxnId="{54035909-76B4-0643-89F7-105E4A60AC34}">
      <dgm:prSet/>
      <dgm:spPr/>
      <dgm:t>
        <a:bodyPr/>
        <a:lstStyle/>
        <a:p>
          <a:endParaRPr lang="es-ES"/>
        </a:p>
      </dgm:t>
    </dgm:pt>
    <dgm:pt modelId="{0FC1BE06-23CA-BF42-B867-D8A7C550709F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800" dirty="0">
              <a:solidFill>
                <a:schemeClr val="tx1"/>
              </a:solidFill>
              <a:latin typeface="AvenirNextLTPro-Regular"/>
            </a:rPr>
            <a:t>Paradas cada 400 metros (aprox.) en las intersecciones o nodos de la red, para favorecer el transbordo</a:t>
          </a:r>
          <a:endParaRPr lang="es-ES" sz="1800" dirty="0">
            <a:solidFill>
              <a:schemeClr val="tx1"/>
            </a:solidFill>
          </a:endParaRPr>
        </a:p>
      </dgm:t>
    </dgm:pt>
    <dgm:pt modelId="{DA741259-2CEB-E64B-A955-69517FFBA4C6}" type="parTrans" cxnId="{D036933C-4D39-D742-A45A-B067ABA1F843}">
      <dgm:prSet/>
      <dgm:spPr/>
      <dgm:t>
        <a:bodyPr/>
        <a:lstStyle/>
        <a:p>
          <a:endParaRPr lang="es-ES"/>
        </a:p>
      </dgm:t>
    </dgm:pt>
    <dgm:pt modelId="{53A4DF78-95E1-8640-9852-3D39852EC043}" type="sibTrans" cxnId="{D036933C-4D39-D742-A45A-B067ABA1F843}">
      <dgm:prSet/>
      <dgm:spPr/>
      <dgm:t>
        <a:bodyPr/>
        <a:lstStyle/>
        <a:p>
          <a:endParaRPr lang="es-ES"/>
        </a:p>
      </dgm:t>
    </dgm:pt>
    <dgm:pt modelId="{6CE5DEBE-7C5A-E04D-A102-09957CF9E212}" type="pres">
      <dgm:prSet presAssocID="{6A60182B-0DBE-7643-B033-423B574BB07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D6806CC-7186-B744-80E9-AD3AA26B66BA}" type="pres">
      <dgm:prSet presAssocID="{B5B1581C-5B1D-F94A-BAB6-0F0A5C252C04}" presName="root1" presStyleCnt="0"/>
      <dgm:spPr/>
    </dgm:pt>
    <dgm:pt modelId="{25CDBA85-42B7-5A44-8056-C3BB7E9F87AE}" type="pres">
      <dgm:prSet presAssocID="{B5B1581C-5B1D-F94A-BAB6-0F0A5C252C04}" presName="LevelOneTextNode" presStyleLbl="node0" presStyleIdx="0" presStyleCnt="1" custAng="5400000" custScaleX="189311" custScaleY="41948" custLinFactNeighborX="-10039" custLinFactNeighborY="1">
        <dgm:presLayoutVars>
          <dgm:chPref val="3"/>
        </dgm:presLayoutVars>
      </dgm:prSet>
      <dgm:spPr>
        <a:prstGeom prst="roundRect">
          <a:avLst/>
        </a:prstGeom>
      </dgm:spPr>
    </dgm:pt>
    <dgm:pt modelId="{9E25C158-C306-6E42-9802-4F1DD6AD30F7}" type="pres">
      <dgm:prSet presAssocID="{B5B1581C-5B1D-F94A-BAB6-0F0A5C252C04}" presName="level2hierChild" presStyleCnt="0"/>
      <dgm:spPr/>
    </dgm:pt>
    <dgm:pt modelId="{B3C31A49-2C53-9A43-9DD1-07B901A93A0E}" type="pres">
      <dgm:prSet presAssocID="{B0391E2D-2CEA-E343-B2F4-DA120E8FB223}" presName="conn2-1" presStyleLbl="parChTrans1D2" presStyleIdx="0" presStyleCnt="5"/>
      <dgm:spPr/>
    </dgm:pt>
    <dgm:pt modelId="{FC30E268-E963-B14F-B4FC-1A5D8B637F55}" type="pres">
      <dgm:prSet presAssocID="{B0391E2D-2CEA-E343-B2F4-DA120E8FB223}" presName="connTx" presStyleLbl="parChTrans1D2" presStyleIdx="0" presStyleCnt="5"/>
      <dgm:spPr/>
    </dgm:pt>
    <dgm:pt modelId="{1E51D18F-0CCB-FF43-B13C-BDB1DEB816F9}" type="pres">
      <dgm:prSet presAssocID="{4E47E7C3-EF6D-B847-AE89-D791DAD5D70D}" presName="root2" presStyleCnt="0"/>
      <dgm:spPr/>
    </dgm:pt>
    <dgm:pt modelId="{0150690E-54C3-CA41-879F-6E07F3E9436E}" type="pres">
      <dgm:prSet presAssocID="{4E47E7C3-EF6D-B847-AE89-D791DAD5D70D}" presName="LevelTwoTextNode" presStyleLbl="node2" presStyleIdx="0" presStyleCnt="5" custScaleX="187442">
        <dgm:presLayoutVars>
          <dgm:chPref val="3"/>
        </dgm:presLayoutVars>
      </dgm:prSet>
      <dgm:spPr>
        <a:prstGeom prst="roundRect">
          <a:avLst/>
        </a:prstGeom>
      </dgm:spPr>
    </dgm:pt>
    <dgm:pt modelId="{C59C6152-4758-A149-9655-E23AC042DE60}" type="pres">
      <dgm:prSet presAssocID="{4E47E7C3-EF6D-B847-AE89-D791DAD5D70D}" presName="level3hierChild" presStyleCnt="0"/>
      <dgm:spPr/>
    </dgm:pt>
    <dgm:pt modelId="{71372B3E-AF23-C24D-A5E2-EFEDCB2FD6C1}" type="pres">
      <dgm:prSet presAssocID="{6A5A652C-AD0A-7B4A-BE27-D62433632F6C}" presName="conn2-1" presStyleLbl="parChTrans1D2" presStyleIdx="1" presStyleCnt="5"/>
      <dgm:spPr/>
    </dgm:pt>
    <dgm:pt modelId="{6CD4CF82-805D-EB47-B5E2-B9DF29250595}" type="pres">
      <dgm:prSet presAssocID="{6A5A652C-AD0A-7B4A-BE27-D62433632F6C}" presName="connTx" presStyleLbl="parChTrans1D2" presStyleIdx="1" presStyleCnt="5"/>
      <dgm:spPr/>
    </dgm:pt>
    <dgm:pt modelId="{19DE9809-FC36-1C47-A629-365CC18D8567}" type="pres">
      <dgm:prSet presAssocID="{429925EA-0A37-8948-894B-982EE524F192}" presName="root2" presStyleCnt="0"/>
      <dgm:spPr/>
    </dgm:pt>
    <dgm:pt modelId="{596FD74C-F9A2-604D-97BD-2FBBF423633B}" type="pres">
      <dgm:prSet presAssocID="{429925EA-0A37-8948-894B-982EE524F192}" presName="LevelTwoTextNode" presStyleLbl="node2" presStyleIdx="1" presStyleCnt="5" custScaleX="187442">
        <dgm:presLayoutVars>
          <dgm:chPref val="3"/>
        </dgm:presLayoutVars>
      </dgm:prSet>
      <dgm:spPr>
        <a:prstGeom prst="roundRect">
          <a:avLst/>
        </a:prstGeom>
      </dgm:spPr>
    </dgm:pt>
    <dgm:pt modelId="{F297E359-4A56-764F-A8FE-4953353501FE}" type="pres">
      <dgm:prSet presAssocID="{429925EA-0A37-8948-894B-982EE524F192}" presName="level3hierChild" presStyleCnt="0"/>
      <dgm:spPr/>
    </dgm:pt>
    <dgm:pt modelId="{79E21A22-818B-0A49-A423-3C1CF6207198}" type="pres">
      <dgm:prSet presAssocID="{4827D81A-12C5-1147-AE12-1595D3CFFC40}" presName="conn2-1" presStyleLbl="parChTrans1D2" presStyleIdx="2" presStyleCnt="5"/>
      <dgm:spPr/>
    </dgm:pt>
    <dgm:pt modelId="{E8B07778-6CF2-F94C-8B89-76CE8410CAB0}" type="pres">
      <dgm:prSet presAssocID="{4827D81A-12C5-1147-AE12-1595D3CFFC40}" presName="connTx" presStyleLbl="parChTrans1D2" presStyleIdx="2" presStyleCnt="5"/>
      <dgm:spPr/>
    </dgm:pt>
    <dgm:pt modelId="{419FC931-0F6C-E84A-A738-D26231B51794}" type="pres">
      <dgm:prSet presAssocID="{852EA5E0-44C6-D241-A27B-1C12D4804E61}" presName="root2" presStyleCnt="0"/>
      <dgm:spPr/>
    </dgm:pt>
    <dgm:pt modelId="{B9EF97D0-3393-A940-A847-4C0AC68F3A25}" type="pres">
      <dgm:prSet presAssocID="{852EA5E0-44C6-D241-A27B-1C12D4804E61}" presName="LevelTwoTextNode" presStyleLbl="node2" presStyleIdx="2" presStyleCnt="5" custScaleX="187442">
        <dgm:presLayoutVars>
          <dgm:chPref val="3"/>
        </dgm:presLayoutVars>
      </dgm:prSet>
      <dgm:spPr>
        <a:prstGeom prst="roundRect">
          <a:avLst/>
        </a:prstGeom>
      </dgm:spPr>
    </dgm:pt>
    <dgm:pt modelId="{BC6FEDD3-7C17-F245-8A52-35EBFF6FE630}" type="pres">
      <dgm:prSet presAssocID="{852EA5E0-44C6-D241-A27B-1C12D4804E61}" presName="level3hierChild" presStyleCnt="0"/>
      <dgm:spPr/>
    </dgm:pt>
    <dgm:pt modelId="{83513E0E-ECC4-3447-B446-8EDED57844B0}" type="pres">
      <dgm:prSet presAssocID="{4441C15E-0432-7444-9F96-8AB9EC5CC2CD}" presName="conn2-1" presStyleLbl="parChTrans1D2" presStyleIdx="3" presStyleCnt="5"/>
      <dgm:spPr/>
    </dgm:pt>
    <dgm:pt modelId="{64040C33-79A6-9B44-9E49-84E9AABD5533}" type="pres">
      <dgm:prSet presAssocID="{4441C15E-0432-7444-9F96-8AB9EC5CC2CD}" presName="connTx" presStyleLbl="parChTrans1D2" presStyleIdx="3" presStyleCnt="5"/>
      <dgm:spPr/>
    </dgm:pt>
    <dgm:pt modelId="{252A8D8E-EAA4-7747-9460-9F74993FA4E2}" type="pres">
      <dgm:prSet presAssocID="{7018F49C-F102-9A42-AD89-08620EF96223}" presName="root2" presStyleCnt="0"/>
      <dgm:spPr/>
    </dgm:pt>
    <dgm:pt modelId="{76E49C26-D38C-7F48-8FA0-67E55332AC1C}" type="pres">
      <dgm:prSet presAssocID="{7018F49C-F102-9A42-AD89-08620EF96223}" presName="LevelTwoTextNode" presStyleLbl="node2" presStyleIdx="3" presStyleCnt="5" custScaleX="187442">
        <dgm:presLayoutVars>
          <dgm:chPref val="3"/>
        </dgm:presLayoutVars>
      </dgm:prSet>
      <dgm:spPr>
        <a:prstGeom prst="roundRect">
          <a:avLst/>
        </a:prstGeom>
      </dgm:spPr>
    </dgm:pt>
    <dgm:pt modelId="{19E373F2-7A61-124A-867F-6D16DCDB85B7}" type="pres">
      <dgm:prSet presAssocID="{7018F49C-F102-9A42-AD89-08620EF96223}" presName="level3hierChild" presStyleCnt="0"/>
      <dgm:spPr/>
    </dgm:pt>
    <dgm:pt modelId="{B4FE630F-0586-0B41-847C-4A30B914D6F4}" type="pres">
      <dgm:prSet presAssocID="{DA741259-2CEB-E64B-A955-69517FFBA4C6}" presName="conn2-1" presStyleLbl="parChTrans1D2" presStyleIdx="4" presStyleCnt="5"/>
      <dgm:spPr/>
    </dgm:pt>
    <dgm:pt modelId="{0EF63FA2-F5F3-5444-8347-356F7965686F}" type="pres">
      <dgm:prSet presAssocID="{DA741259-2CEB-E64B-A955-69517FFBA4C6}" presName="connTx" presStyleLbl="parChTrans1D2" presStyleIdx="4" presStyleCnt="5"/>
      <dgm:spPr/>
    </dgm:pt>
    <dgm:pt modelId="{F96E79B6-8E18-164A-92F7-8B6394235667}" type="pres">
      <dgm:prSet presAssocID="{0FC1BE06-23CA-BF42-B867-D8A7C550709F}" presName="root2" presStyleCnt="0"/>
      <dgm:spPr/>
    </dgm:pt>
    <dgm:pt modelId="{A34191A5-5CFF-5E46-BFA5-5822F775C8E8}" type="pres">
      <dgm:prSet presAssocID="{0FC1BE06-23CA-BF42-B867-D8A7C550709F}" presName="LevelTwoTextNode" presStyleLbl="node2" presStyleIdx="4" presStyleCnt="5" custScaleX="187442">
        <dgm:presLayoutVars>
          <dgm:chPref val="3"/>
        </dgm:presLayoutVars>
      </dgm:prSet>
      <dgm:spPr>
        <a:prstGeom prst="roundRect">
          <a:avLst/>
        </a:prstGeom>
      </dgm:spPr>
    </dgm:pt>
    <dgm:pt modelId="{9D94DA8D-5D95-1742-919E-794F8A154088}" type="pres">
      <dgm:prSet presAssocID="{0FC1BE06-23CA-BF42-B867-D8A7C550709F}" presName="level3hierChild" presStyleCnt="0"/>
      <dgm:spPr/>
    </dgm:pt>
  </dgm:ptLst>
  <dgm:cxnLst>
    <dgm:cxn modelId="{54035909-76B4-0643-89F7-105E4A60AC34}" srcId="{B5B1581C-5B1D-F94A-BAB6-0F0A5C252C04}" destId="{429925EA-0A37-8948-894B-982EE524F192}" srcOrd="1" destOrd="0" parTransId="{6A5A652C-AD0A-7B4A-BE27-D62433632F6C}" sibTransId="{9EF83EC3-BB88-A84E-8709-27DFE8716728}"/>
    <dgm:cxn modelId="{F857440A-52B6-844E-867D-EAE66F04A4F3}" type="presOf" srcId="{B5B1581C-5B1D-F94A-BAB6-0F0A5C252C04}" destId="{25CDBA85-42B7-5A44-8056-C3BB7E9F87AE}" srcOrd="0" destOrd="0" presId="urn:microsoft.com/office/officeart/2008/layout/HorizontalMultiLevelHierarchy"/>
    <dgm:cxn modelId="{C8BBFA25-752F-3943-9C16-461B889AE227}" srcId="{6A60182B-0DBE-7643-B033-423B574BB072}" destId="{B5B1581C-5B1D-F94A-BAB6-0F0A5C252C04}" srcOrd="0" destOrd="0" parTransId="{FF8765B5-F7D0-9D41-8D44-0B182B5F738F}" sibTransId="{1F56124C-0B4E-AE40-87FD-F4B81291AF12}"/>
    <dgm:cxn modelId="{9A9D4829-01E8-1D41-AD7B-DCD9F9573AE5}" srcId="{B5B1581C-5B1D-F94A-BAB6-0F0A5C252C04}" destId="{7018F49C-F102-9A42-AD89-08620EF96223}" srcOrd="3" destOrd="0" parTransId="{4441C15E-0432-7444-9F96-8AB9EC5CC2CD}" sibTransId="{DBF32C89-171E-4142-B2C9-6207A739698B}"/>
    <dgm:cxn modelId="{C4EFC529-B0EF-DD42-80FB-640EA59D08FB}" type="presOf" srcId="{6A60182B-0DBE-7643-B033-423B574BB072}" destId="{6CE5DEBE-7C5A-E04D-A102-09957CF9E212}" srcOrd="0" destOrd="0" presId="urn:microsoft.com/office/officeart/2008/layout/HorizontalMultiLevelHierarchy"/>
    <dgm:cxn modelId="{D405B035-A73A-0C4F-8809-201B013C477D}" type="presOf" srcId="{B0391E2D-2CEA-E343-B2F4-DA120E8FB223}" destId="{FC30E268-E963-B14F-B4FC-1A5D8B637F55}" srcOrd="1" destOrd="0" presId="urn:microsoft.com/office/officeart/2008/layout/HorizontalMultiLevelHierarchy"/>
    <dgm:cxn modelId="{D036933C-4D39-D742-A45A-B067ABA1F843}" srcId="{B5B1581C-5B1D-F94A-BAB6-0F0A5C252C04}" destId="{0FC1BE06-23CA-BF42-B867-D8A7C550709F}" srcOrd="4" destOrd="0" parTransId="{DA741259-2CEB-E64B-A955-69517FFBA4C6}" sibTransId="{53A4DF78-95E1-8640-9852-3D39852EC043}"/>
    <dgm:cxn modelId="{C0B30D44-103B-CF4A-8B99-4FF826CBA3DE}" type="presOf" srcId="{4441C15E-0432-7444-9F96-8AB9EC5CC2CD}" destId="{83513E0E-ECC4-3447-B446-8EDED57844B0}" srcOrd="0" destOrd="0" presId="urn:microsoft.com/office/officeart/2008/layout/HorizontalMultiLevelHierarchy"/>
    <dgm:cxn modelId="{F3295844-BC00-F547-A714-33D891F767DF}" type="presOf" srcId="{B0391E2D-2CEA-E343-B2F4-DA120E8FB223}" destId="{B3C31A49-2C53-9A43-9DD1-07B901A93A0E}" srcOrd="0" destOrd="0" presId="urn:microsoft.com/office/officeart/2008/layout/HorizontalMultiLevelHierarchy"/>
    <dgm:cxn modelId="{A2E75946-CD19-B44D-ABE4-D3723EA2858E}" type="presOf" srcId="{4827D81A-12C5-1147-AE12-1595D3CFFC40}" destId="{E8B07778-6CF2-F94C-8B89-76CE8410CAB0}" srcOrd="1" destOrd="0" presId="urn:microsoft.com/office/officeart/2008/layout/HorizontalMultiLevelHierarchy"/>
    <dgm:cxn modelId="{7DC85447-217E-AB4D-8215-BAB451F5892B}" type="presOf" srcId="{DA741259-2CEB-E64B-A955-69517FFBA4C6}" destId="{B4FE630F-0586-0B41-847C-4A30B914D6F4}" srcOrd="0" destOrd="0" presId="urn:microsoft.com/office/officeart/2008/layout/HorizontalMultiLevelHierarchy"/>
    <dgm:cxn modelId="{6425EB57-6AB0-5740-BDA6-5E68A5FA5398}" type="presOf" srcId="{0FC1BE06-23CA-BF42-B867-D8A7C550709F}" destId="{A34191A5-5CFF-5E46-BFA5-5822F775C8E8}" srcOrd="0" destOrd="0" presId="urn:microsoft.com/office/officeart/2008/layout/HorizontalMultiLevelHierarchy"/>
    <dgm:cxn modelId="{0B438B5C-5772-3942-BF4A-C05B1C429883}" type="presOf" srcId="{4E47E7C3-EF6D-B847-AE89-D791DAD5D70D}" destId="{0150690E-54C3-CA41-879F-6E07F3E9436E}" srcOrd="0" destOrd="0" presId="urn:microsoft.com/office/officeart/2008/layout/HorizontalMultiLevelHierarchy"/>
    <dgm:cxn modelId="{7C34B76C-6618-5E41-BE49-D8E5E9A3BB3A}" type="presOf" srcId="{4827D81A-12C5-1147-AE12-1595D3CFFC40}" destId="{79E21A22-818B-0A49-A423-3C1CF6207198}" srcOrd="0" destOrd="0" presId="urn:microsoft.com/office/officeart/2008/layout/HorizontalMultiLevelHierarchy"/>
    <dgm:cxn modelId="{D57ED973-F597-4843-80C8-7F70D3D697D3}" type="presOf" srcId="{4441C15E-0432-7444-9F96-8AB9EC5CC2CD}" destId="{64040C33-79A6-9B44-9E49-84E9AABD5533}" srcOrd="1" destOrd="0" presId="urn:microsoft.com/office/officeart/2008/layout/HorizontalMultiLevelHierarchy"/>
    <dgm:cxn modelId="{9B80D782-D569-C544-9B27-D3C7B36D2A66}" type="presOf" srcId="{852EA5E0-44C6-D241-A27B-1C12D4804E61}" destId="{B9EF97D0-3393-A940-A847-4C0AC68F3A25}" srcOrd="0" destOrd="0" presId="urn:microsoft.com/office/officeart/2008/layout/HorizontalMultiLevelHierarchy"/>
    <dgm:cxn modelId="{6E2B5289-6E4B-BC4F-B16C-22BC7B6842A0}" type="presOf" srcId="{7018F49C-F102-9A42-AD89-08620EF96223}" destId="{76E49C26-D38C-7F48-8FA0-67E55332AC1C}" srcOrd="0" destOrd="0" presId="urn:microsoft.com/office/officeart/2008/layout/HorizontalMultiLevelHierarchy"/>
    <dgm:cxn modelId="{DF2D52C5-2024-A04A-A728-61540200413A}" type="presOf" srcId="{DA741259-2CEB-E64B-A955-69517FFBA4C6}" destId="{0EF63FA2-F5F3-5444-8347-356F7965686F}" srcOrd="1" destOrd="0" presId="urn:microsoft.com/office/officeart/2008/layout/HorizontalMultiLevelHierarchy"/>
    <dgm:cxn modelId="{F84397CD-A2D0-2B44-9758-030597E5B68B}" srcId="{B5B1581C-5B1D-F94A-BAB6-0F0A5C252C04}" destId="{852EA5E0-44C6-D241-A27B-1C12D4804E61}" srcOrd="2" destOrd="0" parTransId="{4827D81A-12C5-1147-AE12-1595D3CFFC40}" sibTransId="{EE18C8EA-773F-624A-88FD-D45DBA68A090}"/>
    <dgm:cxn modelId="{15DCE9CE-8FA6-744F-BAC9-92F177DE9E91}" type="presOf" srcId="{6A5A652C-AD0A-7B4A-BE27-D62433632F6C}" destId="{6CD4CF82-805D-EB47-B5E2-B9DF29250595}" srcOrd="1" destOrd="0" presId="urn:microsoft.com/office/officeart/2008/layout/HorizontalMultiLevelHierarchy"/>
    <dgm:cxn modelId="{A91753D7-A688-894C-8560-108C13441A99}" type="presOf" srcId="{6A5A652C-AD0A-7B4A-BE27-D62433632F6C}" destId="{71372B3E-AF23-C24D-A5E2-EFEDCB2FD6C1}" srcOrd="0" destOrd="0" presId="urn:microsoft.com/office/officeart/2008/layout/HorizontalMultiLevelHierarchy"/>
    <dgm:cxn modelId="{F79903E7-4F59-6141-86DD-CAA7B67CB39B}" srcId="{B5B1581C-5B1D-F94A-BAB6-0F0A5C252C04}" destId="{4E47E7C3-EF6D-B847-AE89-D791DAD5D70D}" srcOrd="0" destOrd="0" parTransId="{B0391E2D-2CEA-E343-B2F4-DA120E8FB223}" sibTransId="{1493B386-388C-4042-9EC9-A8E5ECB07CFC}"/>
    <dgm:cxn modelId="{683F2FE7-F3C4-2444-B073-161C3FB0F843}" type="presOf" srcId="{429925EA-0A37-8948-894B-982EE524F192}" destId="{596FD74C-F9A2-604D-97BD-2FBBF423633B}" srcOrd="0" destOrd="0" presId="urn:microsoft.com/office/officeart/2008/layout/HorizontalMultiLevelHierarchy"/>
    <dgm:cxn modelId="{F30D0E2D-E3C3-1A40-9D7F-7331AC86C244}" type="presParOf" srcId="{6CE5DEBE-7C5A-E04D-A102-09957CF9E212}" destId="{ED6806CC-7186-B744-80E9-AD3AA26B66BA}" srcOrd="0" destOrd="0" presId="urn:microsoft.com/office/officeart/2008/layout/HorizontalMultiLevelHierarchy"/>
    <dgm:cxn modelId="{60140D5B-71E5-0F40-B7A9-51E8768CB09E}" type="presParOf" srcId="{ED6806CC-7186-B744-80E9-AD3AA26B66BA}" destId="{25CDBA85-42B7-5A44-8056-C3BB7E9F87AE}" srcOrd="0" destOrd="0" presId="urn:microsoft.com/office/officeart/2008/layout/HorizontalMultiLevelHierarchy"/>
    <dgm:cxn modelId="{B8981408-294C-B140-AB8F-860605BF66E9}" type="presParOf" srcId="{ED6806CC-7186-B744-80E9-AD3AA26B66BA}" destId="{9E25C158-C306-6E42-9802-4F1DD6AD30F7}" srcOrd="1" destOrd="0" presId="urn:microsoft.com/office/officeart/2008/layout/HorizontalMultiLevelHierarchy"/>
    <dgm:cxn modelId="{20FEB1C4-4036-9948-A300-191AC35D54EE}" type="presParOf" srcId="{9E25C158-C306-6E42-9802-4F1DD6AD30F7}" destId="{B3C31A49-2C53-9A43-9DD1-07B901A93A0E}" srcOrd="0" destOrd="0" presId="urn:microsoft.com/office/officeart/2008/layout/HorizontalMultiLevelHierarchy"/>
    <dgm:cxn modelId="{12779157-D1D4-AA42-879A-9922F5747906}" type="presParOf" srcId="{B3C31A49-2C53-9A43-9DD1-07B901A93A0E}" destId="{FC30E268-E963-B14F-B4FC-1A5D8B637F55}" srcOrd="0" destOrd="0" presId="urn:microsoft.com/office/officeart/2008/layout/HorizontalMultiLevelHierarchy"/>
    <dgm:cxn modelId="{CA2BB782-5B88-A149-98AA-FBFA9C9DD712}" type="presParOf" srcId="{9E25C158-C306-6E42-9802-4F1DD6AD30F7}" destId="{1E51D18F-0CCB-FF43-B13C-BDB1DEB816F9}" srcOrd="1" destOrd="0" presId="urn:microsoft.com/office/officeart/2008/layout/HorizontalMultiLevelHierarchy"/>
    <dgm:cxn modelId="{EA64D81A-8B5B-C84A-915E-B7597430D9E0}" type="presParOf" srcId="{1E51D18F-0CCB-FF43-B13C-BDB1DEB816F9}" destId="{0150690E-54C3-CA41-879F-6E07F3E9436E}" srcOrd="0" destOrd="0" presId="urn:microsoft.com/office/officeart/2008/layout/HorizontalMultiLevelHierarchy"/>
    <dgm:cxn modelId="{A102E853-D29A-934C-B9CE-84420F5AC120}" type="presParOf" srcId="{1E51D18F-0CCB-FF43-B13C-BDB1DEB816F9}" destId="{C59C6152-4758-A149-9655-E23AC042DE60}" srcOrd="1" destOrd="0" presId="urn:microsoft.com/office/officeart/2008/layout/HorizontalMultiLevelHierarchy"/>
    <dgm:cxn modelId="{5609C659-EA1A-2F4C-ADF5-A057B2A0E408}" type="presParOf" srcId="{9E25C158-C306-6E42-9802-4F1DD6AD30F7}" destId="{71372B3E-AF23-C24D-A5E2-EFEDCB2FD6C1}" srcOrd="2" destOrd="0" presId="urn:microsoft.com/office/officeart/2008/layout/HorizontalMultiLevelHierarchy"/>
    <dgm:cxn modelId="{8C724948-DA3E-9E4D-BAE3-2A3074BD01DC}" type="presParOf" srcId="{71372B3E-AF23-C24D-A5E2-EFEDCB2FD6C1}" destId="{6CD4CF82-805D-EB47-B5E2-B9DF29250595}" srcOrd="0" destOrd="0" presId="urn:microsoft.com/office/officeart/2008/layout/HorizontalMultiLevelHierarchy"/>
    <dgm:cxn modelId="{5596D161-6389-7E49-A20C-8BDC392830B7}" type="presParOf" srcId="{9E25C158-C306-6E42-9802-4F1DD6AD30F7}" destId="{19DE9809-FC36-1C47-A629-365CC18D8567}" srcOrd="3" destOrd="0" presId="urn:microsoft.com/office/officeart/2008/layout/HorizontalMultiLevelHierarchy"/>
    <dgm:cxn modelId="{333239C5-4F16-7346-B3FA-607E671BE775}" type="presParOf" srcId="{19DE9809-FC36-1C47-A629-365CC18D8567}" destId="{596FD74C-F9A2-604D-97BD-2FBBF423633B}" srcOrd="0" destOrd="0" presId="urn:microsoft.com/office/officeart/2008/layout/HorizontalMultiLevelHierarchy"/>
    <dgm:cxn modelId="{91DCACE0-7C76-2446-A070-ED5A00B3450C}" type="presParOf" srcId="{19DE9809-FC36-1C47-A629-365CC18D8567}" destId="{F297E359-4A56-764F-A8FE-4953353501FE}" srcOrd="1" destOrd="0" presId="urn:microsoft.com/office/officeart/2008/layout/HorizontalMultiLevelHierarchy"/>
    <dgm:cxn modelId="{C5A3A6A1-9229-7742-87CB-A48FB16D227E}" type="presParOf" srcId="{9E25C158-C306-6E42-9802-4F1DD6AD30F7}" destId="{79E21A22-818B-0A49-A423-3C1CF6207198}" srcOrd="4" destOrd="0" presId="urn:microsoft.com/office/officeart/2008/layout/HorizontalMultiLevelHierarchy"/>
    <dgm:cxn modelId="{DD6DAA65-CE9F-6142-9E73-989291F999A7}" type="presParOf" srcId="{79E21A22-818B-0A49-A423-3C1CF6207198}" destId="{E8B07778-6CF2-F94C-8B89-76CE8410CAB0}" srcOrd="0" destOrd="0" presId="urn:microsoft.com/office/officeart/2008/layout/HorizontalMultiLevelHierarchy"/>
    <dgm:cxn modelId="{65C5F85D-D9DC-E942-8790-9CD24FD0EEFC}" type="presParOf" srcId="{9E25C158-C306-6E42-9802-4F1DD6AD30F7}" destId="{419FC931-0F6C-E84A-A738-D26231B51794}" srcOrd="5" destOrd="0" presId="urn:microsoft.com/office/officeart/2008/layout/HorizontalMultiLevelHierarchy"/>
    <dgm:cxn modelId="{EDFFAD63-72E8-1A41-AF20-AC3623A1635F}" type="presParOf" srcId="{419FC931-0F6C-E84A-A738-D26231B51794}" destId="{B9EF97D0-3393-A940-A847-4C0AC68F3A25}" srcOrd="0" destOrd="0" presId="urn:microsoft.com/office/officeart/2008/layout/HorizontalMultiLevelHierarchy"/>
    <dgm:cxn modelId="{2C19BC2D-DD71-CB4F-947C-79E94D05341B}" type="presParOf" srcId="{419FC931-0F6C-E84A-A738-D26231B51794}" destId="{BC6FEDD3-7C17-F245-8A52-35EBFF6FE630}" srcOrd="1" destOrd="0" presId="urn:microsoft.com/office/officeart/2008/layout/HorizontalMultiLevelHierarchy"/>
    <dgm:cxn modelId="{B742C8C4-F47C-7843-A0FF-E2B785C5AECF}" type="presParOf" srcId="{9E25C158-C306-6E42-9802-4F1DD6AD30F7}" destId="{83513E0E-ECC4-3447-B446-8EDED57844B0}" srcOrd="6" destOrd="0" presId="urn:microsoft.com/office/officeart/2008/layout/HorizontalMultiLevelHierarchy"/>
    <dgm:cxn modelId="{B05C60D2-3AA2-F547-986C-57A594AB1373}" type="presParOf" srcId="{83513E0E-ECC4-3447-B446-8EDED57844B0}" destId="{64040C33-79A6-9B44-9E49-84E9AABD5533}" srcOrd="0" destOrd="0" presId="urn:microsoft.com/office/officeart/2008/layout/HorizontalMultiLevelHierarchy"/>
    <dgm:cxn modelId="{E8C37349-A53C-C84C-AEF1-EC9C31DBDCBD}" type="presParOf" srcId="{9E25C158-C306-6E42-9802-4F1DD6AD30F7}" destId="{252A8D8E-EAA4-7747-9460-9F74993FA4E2}" srcOrd="7" destOrd="0" presId="urn:microsoft.com/office/officeart/2008/layout/HorizontalMultiLevelHierarchy"/>
    <dgm:cxn modelId="{36526AC1-2AC0-F74C-A8BE-9319AFCC6DBB}" type="presParOf" srcId="{252A8D8E-EAA4-7747-9460-9F74993FA4E2}" destId="{76E49C26-D38C-7F48-8FA0-67E55332AC1C}" srcOrd="0" destOrd="0" presId="urn:microsoft.com/office/officeart/2008/layout/HorizontalMultiLevelHierarchy"/>
    <dgm:cxn modelId="{591BFC68-6055-D947-B7D9-B90378738E6F}" type="presParOf" srcId="{252A8D8E-EAA4-7747-9460-9F74993FA4E2}" destId="{19E373F2-7A61-124A-867F-6D16DCDB85B7}" srcOrd="1" destOrd="0" presId="urn:microsoft.com/office/officeart/2008/layout/HorizontalMultiLevelHierarchy"/>
    <dgm:cxn modelId="{894CF3B9-C750-2A48-9418-42291D0CB8C8}" type="presParOf" srcId="{9E25C158-C306-6E42-9802-4F1DD6AD30F7}" destId="{B4FE630F-0586-0B41-847C-4A30B914D6F4}" srcOrd="8" destOrd="0" presId="urn:microsoft.com/office/officeart/2008/layout/HorizontalMultiLevelHierarchy"/>
    <dgm:cxn modelId="{020189DD-C61E-6C49-AFCD-E351BECF5DED}" type="presParOf" srcId="{B4FE630F-0586-0B41-847C-4A30B914D6F4}" destId="{0EF63FA2-F5F3-5444-8347-356F7965686F}" srcOrd="0" destOrd="0" presId="urn:microsoft.com/office/officeart/2008/layout/HorizontalMultiLevelHierarchy"/>
    <dgm:cxn modelId="{EA41819B-FEA3-2448-8011-14CE277C4A07}" type="presParOf" srcId="{9E25C158-C306-6E42-9802-4F1DD6AD30F7}" destId="{F96E79B6-8E18-164A-92F7-8B6394235667}" srcOrd="9" destOrd="0" presId="urn:microsoft.com/office/officeart/2008/layout/HorizontalMultiLevelHierarchy"/>
    <dgm:cxn modelId="{EADE5A17-2031-BA48-8CC4-59B23D6362A2}" type="presParOf" srcId="{F96E79B6-8E18-164A-92F7-8B6394235667}" destId="{A34191A5-5CFF-5E46-BFA5-5822F775C8E8}" srcOrd="0" destOrd="0" presId="urn:microsoft.com/office/officeart/2008/layout/HorizontalMultiLevelHierarchy"/>
    <dgm:cxn modelId="{6EB6BD19-5A51-E84A-88A1-FF9FD1909584}" type="presParOf" srcId="{F96E79B6-8E18-164A-92F7-8B6394235667}" destId="{9D94DA8D-5D95-1742-919E-794F8A15408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66217A-C8C8-42BB-8968-CB6C2AFE1EA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5620B5-F942-4F18-893F-E2977F3CC7CA}">
      <dgm:prSet custT="1"/>
      <dgm:spPr/>
      <dgm:t>
        <a:bodyPr/>
        <a:lstStyle/>
        <a:p>
          <a:pPr rtl="0"/>
          <a:r>
            <a:rPr lang="es-EC" sz="1600" b="1" dirty="0">
              <a:solidFill>
                <a:schemeClr val="tx1"/>
              </a:solidFill>
            </a:rPr>
            <a:t>COBERTURA / ACCESIBILIDAD</a:t>
          </a:r>
          <a:endParaRPr lang="es-MX" sz="1600" dirty="0">
            <a:solidFill>
              <a:schemeClr val="tx1"/>
            </a:solidFill>
          </a:endParaRPr>
        </a:p>
      </dgm:t>
    </dgm:pt>
    <dgm:pt modelId="{0B878E5A-E26E-4EFE-B215-0C907CF7D2D0}" type="parTrans" cxnId="{84B1D613-CC16-4F5B-A5EB-E18ABB7BAD29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54D2118C-D84A-491D-A5AE-EE69BEADDE07}" type="sibTrans" cxnId="{84B1D613-CC16-4F5B-A5EB-E18ABB7BAD29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26302B49-F65C-4FD0-B954-72FDD32BF640}">
      <dgm:prSet custT="1"/>
      <dgm:spPr/>
      <dgm:t>
        <a:bodyPr/>
        <a:lstStyle/>
        <a:p>
          <a:pPr rtl="0"/>
          <a:r>
            <a:rPr lang="es-EC" sz="1600" b="1" dirty="0">
              <a:solidFill>
                <a:schemeClr val="tx1"/>
              </a:solidFill>
            </a:rPr>
            <a:t>VELOCIDAD PROMEDIO</a:t>
          </a:r>
          <a:endParaRPr lang="es-MX" sz="1600" dirty="0">
            <a:solidFill>
              <a:schemeClr val="tx1"/>
            </a:solidFill>
          </a:endParaRPr>
        </a:p>
      </dgm:t>
    </dgm:pt>
    <dgm:pt modelId="{79335B74-9443-49B2-867A-1248C1A6D48F}" type="parTrans" cxnId="{C1C926FD-3F7B-42E2-98FC-8AAF1A455D3F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B7FC9718-7B06-4D53-A471-C96B02096220}" type="sibTrans" cxnId="{C1C926FD-3F7B-42E2-98FC-8AAF1A455D3F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D4325679-F0CA-49AD-B653-4A495B26457F}">
      <dgm:prSet custT="1"/>
      <dgm:spPr/>
      <dgm:t>
        <a:bodyPr/>
        <a:lstStyle/>
        <a:p>
          <a:pPr rtl="0"/>
          <a:r>
            <a:rPr lang="es-EC" sz="1600" b="1" dirty="0">
              <a:solidFill>
                <a:schemeClr val="tx1"/>
              </a:solidFill>
            </a:rPr>
            <a:t>OFERTA</a:t>
          </a:r>
          <a:endParaRPr lang="es-MX" sz="1600" dirty="0">
            <a:solidFill>
              <a:schemeClr val="tx1"/>
            </a:solidFill>
          </a:endParaRPr>
        </a:p>
      </dgm:t>
    </dgm:pt>
    <dgm:pt modelId="{F65C80C9-F554-4FA7-A7A8-CCB9E5EDC0BA}" type="parTrans" cxnId="{A2BCBE18-6CE1-482B-B79F-36DAEE5E6478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9965A463-6788-4F0A-8B5D-D5F817BF3E60}" type="sibTrans" cxnId="{A2BCBE18-6CE1-482B-B79F-36DAEE5E6478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536A14DA-5DDB-42D7-B0CB-D3093DFE6BB1}">
      <dgm:prSet custT="1"/>
      <dgm:spPr/>
      <dgm:t>
        <a:bodyPr/>
        <a:lstStyle/>
        <a:p>
          <a:pPr rtl="0">
            <a:buNone/>
          </a:pPr>
          <a:r>
            <a:rPr lang="es-EC" sz="1600" b="1" dirty="0">
              <a:solidFill>
                <a:schemeClr val="tx1"/>
              </a:solidFill>
            </a:rPr>
            <a:t>CONFORT</a:t>
          </a:r>
          <a:endParaRPr lang="es-MX" sz="1600" dirty="0">
            <a:solidFill>
              <a:schemeClr val="tx1"/>
            </a:solidFill>
          </a:endParaRPr>
        </a:p>
      </dgm:t>
    </dgm:pt>
    <dgm:pt modelId="{7D3CFE47-07BF-49B9-91EF-A0A0EC2EEF51}" type="parTrans" cxnId="{2AEFE9A3-7CB0-451D-97A2-6161C8202D8E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F73D3BB2-2735-4F85-A817-7554121E0F66}" type="sibTrans" cxnId="{2AEFE9A3-7CB0-451D-97A2-6161C8202D8E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356961F9-CD7B-4712-95E9-93FA0CCE091C}">
      <dgm:prSet custT="1"/>
      <dgm:spPr/>
      <dgm:t>
        <a:bodyPr/>
        <a:lstStyle/>
        <a:p>
          <a:pPr rtl="0"/>
          <a:r>
            <a:rPr lang="es-EC" sz="1600" dirty="0">
              <a:solidFill>
                <a:schemeClr val="tx1"/>
              </a:solidFill>
            </a:rPr>
            <a:t>Atiende necesidades de movilidad y accesibilidad de la ciudadanía.</a:t>
          </a:r>
          <a:endParaRPr lang="es-MX" sz="1600" dirty="0">
            <a:solidFill>
              <a:schemeClr val="tx1"/>
            </a:solidFill>
          </a:endParaRPr>
        </a:p>
      </dgm:t>
    </dgm:pt>
    <dgm:pt modelId="{6BAA8133-9C30-40EC-BD15-6415ECAC21FD}" type="parTrans" cxnId="{A329290F-CF03-428D-A868-E433306A3DA1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26CE2EDA-A1DC-40F4-A6AE-15596349BC8C}" type="sibTrans" cxnId="{A329290F-CF03-428D-A868-E433306A3DA1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9A7EE228-FF37-4CB6-A0CB-EB8DDFEEC1AA}">
      <dgm:prSet custT="1"/>
      <dgm:spPr/>
      <dgm:t>
        <a:bodyPr/>
        <a:lstStyle/>
        <a:p>
          <a:pPr rtl="0"/>
          <a:r>
            <a:rPr lang="es-EC" sz="1600" dirty="0">
              <a:solidFill>
                <a:schemeClr val="tx1"/>
              </a:solidFill>
            </a:rPr>
            <a:t>N</a:t>
          </a:r>
          <a:r>
            <a:rPr lang="es-ES" sz="1600" dirty="0">
              <a:solidFill>
                <a:schemeClr val="tx1"/>
              </a:solidFill>
            </a:rPr>
            <a:t>o deberá ser inferior a 16 km/h para los buses, 20 km/h para las troncales BRT, y</a:t>
          </a:r>
        </a:p>
        <a:p>
          <a:r>
            <a:rPr lang="es-ES" sz="1600" dirty="0">
              <a:solidFill>
                <a:schemeClr val="tx1"/>
              </a:solidFill>
            </a:rPr>
            <a:t>35 km/h para sistemas de rieles segregados.</a:t>
          </a:r>
          <a:endParaRPr lang="es-MX" sz="1600" dirty="0">
            <a:solidFill>
              <a:schemeClr val="tx1"/>
            </a:solidFill>
          </a:endParaRPr>
        </a:p>
      </dgm:t>
    </dgm:pt>
    <dgm:pt modelId="{3A9D5209-B87A-4D0C-B7A0-3A455C5CDC03}" type="parTrans" cxnId="{1FA83B50-D9E7-477A-9E81-01C59AA5A391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1A4E73BE-648A-418F-BD82-8C3E27E3376F}" type="sibTrans" cxnId="{1FA83B50-D9E7-477A-9E81-01C59AA5A391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EF5EBFCE-7CB2-4A15-A355-0BDE9B74C5CD}">
      <dgm:prSet custT="1"/>
      <dgm:spPr/>
      <dgm:t>
        <a:bodyPr/>
        <a:lstStyle/>
        <a:p>
          <a:pPr rtl="0"/>
          <a:r>
            <a:rPr lang="es-EC" sz="1600" dirty="0">
              <a:solidFill>
                <a:schemeClr val="tx1"/>
              </a:solidFill>
            </a:rPr>
            <a:t> </a:t>
          </a:r>
          <a:r>
            <a:rPr lang="es-ES" sz="1600" dirty="0">
              <a:solidFill>
                <a:schemeClr val="tx1"/>
              </a:solidFill>
            </a:rPr>
            <a:t>La capacidad de la oferta de una ruta debe garantizar un lugar para cada pasajero.</a:t>
          </a:r>
          <a:endParaRPr lang="es-MX" sz="1600" dirty="0">
            <a:solidFill>
              <a:schemeClr val="tx1"/>
            </a:solidFill>
          </a:endParaRPr>
        </a:p>
      </dgm:t>
    </dgm:pt>
    <dgm:pt modelId="{ABE63AB4-A119-4567-8F4B-B21B2B64ABDC}" type="parTrans" cxnId="{66CCC9FC-7D82-4285-B5C2-B77228D97C67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5A354716-7E6F-4B48-88E1-0711A3A46EBE}" type="sibTrans" cxnId="{66CCC9FC-7D82-4285-B5C2-B77228D97C67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DE9BE0B3-2FCA-4535-8425-3F30927DC968}">
      <dgm:prSet custT="1"/>
      <dgm:spPr/>
      <dgm:t>
        <a:bodyPr/>
        <a:lstStyle/>
        <a:p>
          <a:pPr rtl="0"/>
          <a:r>
            <a:rPr lang="es-ES" sz="1600" dirty="0">
              <a:solidFill>
                <a:schemeClr val="tx1"/>
              </a:solidFill>
            </a:rPr>
            <a:t>Ocupación máxima de pasajeros de pie en las unidades será de 6 personas por m</a:t>
          </a:r>
          <a:r>
            <a:rPr lang="es-ES" sz="1600" baseline="30000" dirty="0">
              <a:solidFill>
                <a:schemeClr val="tx1"/>
              </a:solidFill>
            </a:rPr>
            <a:t>2</a:t>
          </a:r>
          <a:r>
            <a:rPr lang="es-ES" sz="1600" dirty="0">
              <a:solidFill>
                <a:schemeClr val="tx1"/>
              </a:solidFill>
            </a:rPr>
            <a:t>.</a:t>
          </a:r>
          <a:endParaRPr lang="es-MX" sz="1600" dirty="0">
            <a:solidFill>
              <a:schemeClr val="tx1"/>
            </a:solidFill>
          </a:endParaRPr>
        </a:p>
      </dgm:t>
    </dgm:pt>
    <dgm:pt modelId="{04700313-3991-4574-AB44-F8FB244412B2}" type="parTrans" cxnId="{87ED04AF-2D3D-483C-917D-BE55EDA8EB22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5535DB86-E307-438F-8BA1-11AF1E181452}" type="sibTrans" cxnId="{87ED04AF-2D3D-483C-917D-BE55EDA8EB22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5D77AAD4-71BF-435D-B008-F004BEAA2D4A}">
      <dgm:prSet custT="1"/>
      <dgm:spPr/>
      <dgm:t>
        <a:bodyPr/>
        <a:lstStyle/>
        <a:p>
          <a:pPr rtl="0"/>
          <a:r>
            <a:rPr lang="es-MX" sz="1600" b="1" dirty="0">
              <a:solidFill>
                <a:schemeClr val="tx1"/>
              </a:solidFill>
            </a:rPr>
            <a:t>FRECUENCIAS</a:t>
          </a:r>
        </a:p>
      </dgm:t>
    </dgm:pt>
    <dgm:pt modelId="{3DA8490B-84D0-4F58-800D-AA9EB2E626A7}" type="parTrans" cxnId="{0248AA7F-674E-4157-869A-7BB8EF572293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D3DC2E10-082B-4329-A0A6-CBC4F2571149}" type="sibTrans" cxnId="{0248AA7F-674E-4157-869A-7BB8EF572293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7E7AA18B-39A9-43E3-81A7-D267A01DD9EC}">
      <dgm:prSet custT="1"/>
      <dgm:spPr/>
      <dgm:t>
        <a:bodyPr/>
        <a:lstStyle/>
        <a:p>
          <a:pPr rtl="0"/>
          <a:r>
            <a:rPr lang="es-ES" sz="1600" b="0" dirty="0">
              <a:solidFill>
                <a:schemeClr val="tx1"/>
              </a:solidFill>
            </a:rPr>
            <a:t>Máxima de 6 minutos en horas pico y 10 minutos en horas valle*.</a:t>
          </a:r>
          <a:endParaRPr lang="es-MX" sz="1600" b="0" dirty="0">
            <a:solidFill>
              <a:schemeClr val="tx1"/>
            </a:solidFill>
          </a:endParaRPr>
        </a:p>
      </dgm:t>
    </dgm:pt>
    <dgm:pt modelId="{E6E2B80A-881C-40D1-B4ED-D9CC0498704D}" type="parTrans" cxnId="{6A84EFAB-C222-4F04-9165-A63F26210879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3D19A315-95C9-4051-9F21-F9AC9EF5563A}" type="sibTrans" cxnId="{6A84EFAB-C222-4F04-9165-A63F26210879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63E029FD-B944-4ED6-A80B-DEBC7BC40C2F}">
      <dgm:prSet custT="1"/>
      <dgm:spPr/>
      <dgm:t>
        <a:bodyPr/>
        <a:lstStyle/>
        <a:p>
          <a:pPr rtl="0"/>
          <a:r>
            <a:rPr lang="es-MX" sz="1600" b="1" dirty="0">
              <a:solidFill>
                <a:schemeClr val="tx1"/>
              </a:solidFill>
            </a:rPr>
            <a:t>INFRAESTRUCTURA</a:t>
          </a:r>
        </a:p>
      </dgm:t>
    </dgm:pt>
    <dgm:pt modelId="{3274949D-5D1C-4489-9D00-6514D7DAE1D6}" type="parTrans" cxnId="{BDA9D83B-1F85-4092-967E-7B11098E954C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3847FB79-8B40-433C-8296-47B6439B1A11}" type="sibTrans" cxnId="{BDA9D83B-1F85-4092-967E-7B11098E954C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D2C088E1-1478-4955-844E-F16D34DD4D2E}">
      <dgm:prSet custT="1"/>
      <dgm:spPr/>
      <dgm:t>
        <a:bodyPr/>
        <a:lstStyle/>
        <a:p>
          <a:pPr rtl="0"/>
          <a:r>
            <a:rPr lang="es-ES" sz="1600" b="0" dirty="0">
              <a:solidFill>
                <a:schemeClr val="tx1"/>
              </a:solidFill>
            </a:rPr>
            <a:t>Debe ser concomitante con la calidad operacional de los servicios.</a:t>
          </a:r>
          <a:endParaRPr lang="es-MX" sz="1600" b="0" dirty="0">
            <a:solidFill>
              <a:schemeClr val="tx1"/>
            </a:solidFill>
          </a:endParaRPr>
        </a:p>
      </dgm:t>
    </dgm:pt>
    <dgm:pt modelId="{A3A4EA9D-9F53-47BD-A9AF-2FB098A9ED76}" type="parTrans" cxnId="{170C0518-C52A-4FA0-92CB-40F2B84DEDF9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AFD44AD4-AFC0-42C6-976F-69BF8C9439E1}" type="sibTrans" cxnId="{170C0518-C52A-4FA0-92CB-40F2B84DEDF9}">
      <dgm:prSet/>
      <dgm:spPr/>
      <dgm:t>
        <a:bodyPr/>
        <a:lstStyle/>
        <a:p>
          <a:endParaRPr lang="es-ES" sz="1600">
            <a:solidFill>
              <a:schemeClr val="tx1"/>
            </a:solidFill>
          </a:endParaRPr>
        </a:p>
      </dgm:t>
    </dgm:pt>
    <dgm:pt modelId="{0576D2CF-094F-6C47-8E57-AFD7F65C2467}">
      <dgm:prSet custT="1"/>
      <dgm:spPr/>
      <dgm:t>
        <a:bodyPr/>
        <a:lstStyle/>
        <a:p>
          <a:pPr rtl="0"/>
          <a:r>
            <a:rPr lang="es-MX" sz="1600" dirty="0">
              <a:solidFill>
                <a:schemeClr val="tx1"/>
              </a:solidFill>
            </a:rPr>
            <a:t>Parada más próxima máx. a 400 m.</a:t>
          </a:r>
        </a:p>
      </dgm:t>
    </dgm:pt>
    <dgm:pt modelId="{6A37ED93-3894-6E44-B245-AAB499413CAD}" type="parTrans" cxnId="{C18BE6C8-29F9-E54A-8A70-FD3D54B2F71B}">
      <dgm:prSet/>
      <dgm:spPr/>
      <dgm:t>
        <a:bodyPr/>
        <a:lstStyle/>
        <a:p>
          <a:endParaRPr lang="es-ES" sz="1600"/>
        </a:p>
      </dgm:t>
    </dgm:pt>
    <dgm:pt modelId="{8BF65874-9DAE-F14F-A98B-151C531AA8CC}" type="sibTrans" cxnId="{C18BE6C8-29F9-E54A-8A70-FD3D54B2F71B}">
      <dgm:prSet/>
      <dgm:spPr/>
      <dgm:t>
        <a:bodyPr/>
        <a:lstStyle/>
        <a:p>
          <a:endParaRPr lang="es-ES" sz="1600"/>
        </a:p>
      </dgm:t>
    </dgm:pt>
    <dgm:pt modelId="{88B00140-2A36-1E49-9060-6343BFEBCAD1}">
      <dgm:prSet custT="1"/>
      <dgm:spPr/>
      <dgm:t>
        <a:bodyPr/>
        <a:lstStyle/>
        <a:p>
          <a:pPr rtl="0"/>
          <a:r>
            <a:rPr lang="es-MX" sz="1600" b="0" dirty="0">
              <a:solidFill>
                <a:schemeClr val="tx1"/>
              </a:solidFill>
            </a:rPr>
            <a:t>Facilidad para personas vulnerables.</a:t>
          </a:r>
        </a:p>
      </dgm:t>
    </dgm:pt>
    <dgm:pt modelId="{29F7E99B-A0A1-674A-9E19-4C5D54BAB066}" type="parTrans" cxnId="{7555DB03-0BE4-5840-B18F-66DF0D157FC1}">
      <dgm:prSet/>
      <dgm:spPr/>
      <dgm:t>
        <a:bodyPr/>
        <a:lstStyle/>
        <a:p>
          <a:endParaRPr lang="es-ES" sz="1600"/>
        </a:p>
      </dgm:t>
    </dgm:pt>
    <dgm:pt modelId="{5F48E7F3-EC3B-E843-AAEB-2DD5B34675A5}" type="sibTrans" cxnId="{7555DB03-0BE4-5840-B18F-66DF0D157FC1}">
      <dgm:prSet/>
      <dgm:spPr/>
      <dgm:t>
        <a:bodyPr/>
        <a:lstStyle/>
        <a:p>
          <a:endParaRPr lang="es-ES" sz="1600"/>
        </a:p>
      </dgm:t>
    </dgm:pt>
    <dgm:pt modelId="{14C9A215-C45E-4C8B-B3AC-981D2E0411F5}">
      <dgm:prSet custT="1"/>
      <dgm:spPr/>
      <dgm:t>
        <a:bodyPr/>
        <a:lstStyle/>
        <a:p>
          <a:pPr rtl="0"/>
          <a:r>
            <a:rPr lang="es-MX" sz="1600" dirty="0">
              <a:solidFill>
                <a:schemeClr val="tx1"/>
              </a:solidFill>
            </a:rPr>
            <a:t>Conexión con rutas de alta/media capacidad</a:t>
          </a:r>
        </a:p>
      </dgm:t>
    </dgm:pt>
    <dgm:pt modelId="{AAA9C16D-F5E2-4112-B913-6D771B1D13F8}" type="sibTrans" cxnId="{8EE52602-A2B4-4014-B7C9-09C8B255DE95}">
      <dgm:prSet/>
      <dgm:spPr/>
      <dgm:t>
        <a:bodyPr/>
        <a:lstStyle/>
        <a:p>
          <a:endParaRPr lang="es-ES" sz="1600"/>
        </a:p>
      </dgm:t>
    </dgm:pt>
    <dgm:pt modelId="{D1DFC993-B668-48F4-A8F1-94854D3E39DC}" type="parTrans" cxnId="{8EE52602-A2B4-4014-B7C9-09C8B255DE95}">
      <dgm:prSet/>
      <dgm:spPr/>
      <dgm:t>
        <a:bodyPr/>
        <a:lstStyle/>
        <a:p>
          <a:endParaRPr lang="es-ES" sz="1600"/>
        </a:p>
      </dgm:t>
    </dgm:pt>
    <dgm:pt modelId="{D706AA3B-8544-4D0B-A2D0-5FF05BC879DB}" type="pres">
      <dgm:prSet presAssocID="{DC66217A-C8C8-42BB-8968-CB6C2AFE1EA7}" presName="Name0" presStyleCnt="0">
        <dgm:presLayoutVars>
          <dgm:dir/>
          <dgm:resizeHandles val="exact"/>
        </dgm:presLayoutVars>
      </dgm:prSet>
      <dgm:spPr/>
    </dgm:pt>
    <dgm:pt modelId="{70059200-4475-4AB6-B95A-9EC255F15BA7}" type="pres">
      <dgm:prSet presAssocID="{8A5620B5-F942-4F18-893F-E2977F3CC7CA}" presName="composite" presStyleCnt="0"/>
      <dgm:spPr/>
    </dgm:pt>
    <dgm:pt modelId="{185EAE7E-9E1F-4063-BC67-244A5214D0A7}" type="pres">
      <dgm:prSet presAssocID="{8A5620B5-F942-4F18-893F-E2977F3CC7CA}" presName="rect1" presStyleLbl="trAlignAcc1" presStyleIdx="0" presStyleCnt="6" custScaleX="127711" custScaleY="117672" custLinFactNeighborX="-14477">
        <dgm:presLayoutVars>
          <dgm:bulletEnabled val="1"/>
        </dgm:presLayoutVars>
      </dgm:prSet>
      <dgm:spPr/>
    </dgm:pt>
    <dgm:pt modelId="{083DF858-F2D3-4319-9ED0-C0ED297943EC}" type="pres">
      <dgm:prSet presAssocID="{8A5620B5-F942-4F18-893F-E2977F3CC7CA}" presName="rect2" presStyleLbl="fgImgPlace1" presStyleIdx="0" presStyleCnt="6" custLinFactX="-38276" custLinFactNeighborX="-100000"/>
      <dgm:spPr/>
    </dgm:pt>
    <dgm:pt modelId="{24D2E555-23E3-4DB8-8066-3EEBD4D0B43F}" type="pres">
      <dgm:prSet presAssocID="{54D2118C-D84A-491D-A5AE-EE69BEADDE07}" presName="sibTrans" presStyleCnt="0"/>
      <dgm:spPr/>
    </dgm:pt>
    <dgm:pt modelId="{3E315EC7-A1E5-4EFC-BCF3-2251F3394441}" type="pres">
      <dgm:prSet presAssocID="{D4325679-F0CA-49AD-B653-4A495B26457F}" presName="composite" presStyleCnt="0"/>
      <dgm:spPr/>
    </dgm:pt>
    <dgm:pt modelId="{486DA7EC-80BC-4412-9114-01A928B56216}" type="pres">
      <dgm:prSet presAssocID="{D4325679-F0CA-49AD-B653-4A495B26457F}" presName="rect1" presStyleLbl="trAlignAcc1" presStyleIdx="1" presStyleCnt="6" custScaleX="116673" custLinFactNeighborX="-9723" custLinFactNeighborY="5452">
        <dgm:presLayoutVars>
          <dgm:bulletEnabled val="1"/>
        </dgm:presLayoutVars>
      </dgm:prSet>
      <dgm:spPr/>
    </dgm:pt>
    <dgm:pt modelId="{ACAE0CD4-C51B-4EC5-876D-03605ED84155}" type="pres">
      <dgm:prSet presAssocID="{D4325679-F0CA-49AD-B653-4A495B26457F}" presName="rect2" presStyleLbl="fgImgPlace1" presStyleIdx="1" presStyleCnt="6" custScaleY="98688" custLinFactNeighborX="-82594" custLinFactNeighborY="3140"/>
      <dgm:spPr/>
    </dgm:pt>
    <dgm:pt modelId="{1DE7E04C-7F51-4DEA-A028-A3CFC8921130}" type="pres">
      <dgm:prSet presAssocID="{9965A463-6788-4F0A-8B5D-D5F817BF3E60}" presName="sibTrans" presStyleCnt="0"/>
      <dgm:spPr/>
    </dgm:pt>
    <dgm:pt modelId="{1EBDFE40-77C4-446D-A682-6F0422891884}" type="pres">
      <dgm:prSet presAssocID="{536A14DA-5DDB-42D7-B0CB-D3093DFE6BB1}" presName="composite" presStyleCnt="0"/>
      <dgm:spPr/>
    </dgm:pt>
    <dgm:pt modelId="{E7054A93-8732-4024-9070-4EA37B2DD606}" type="pres">
      <dgm:prSet presAssocID="{536A14DA-5DDB-42D7-B0CB-D3093DFE6BB1}" presName="rect1" presStyleLbl="trAlignAcc1" presStyleIdx="2" presStyleCnt="6" custScaleX="131507" custLinFactNeighborX="-284" custLinFactNeighborY="1782">
        <dgm:presLayoutVars>
          <dgm:bulletEnabled val="1"/>
        </dgm:presLayoutVars>
      </dgm:prSet>
      <dgm:spPr/>
    </dgm:pt>
    <dgm:pt modelId="{EB5C39D6-D0A3-4E17-8166-2B2B3ECC0224}" type="pres">
      <dgm:prSet presAssocID="{536A14DA-5DDB-42D7-B0CB-D3093DFE6BB1}" presName="rect2" presStyleLbl="fgImgPlace1" presStyleIdx="2" presStyleCnt="6" custLinFactNeighborX="-80206" custLinFactNeighborY="1698"/>
      <dgm:spPr/>
    </dgm:pt>
    <dgm:pt modelId="{3465328E-D147-4A87-BDA8-CA195EA83A2F}" type="pres">
      <dgm:prSet presAssocID="{F73D3BB2-2735-4F85-A817-7554121E0F66}" presName="sibTrans" presStyleCnt="0"/>
      <dgm:spPr/>
    </dgm:pt>
    <dgm:pt modelId="{10574954-ED0B-4DF9-B5B1-9C0DF3DF7429}" type="pres">
      <dgm:prSet presAssocID="{5D77AAD4-71BF-435D-B008-F004BEAA2D4A}" presName="composite" presStyleCnt="0"/>
      <dgm:spPr/>
    </dgm:pt>
    <dgm:pt modelId="{2E26EAA2-D442-476C-92A1-7E1E7D78C413}" type="pres">
      <dgm:prSet presAssocID="{5D77AAD4-71BF-435D-B008-F004BEAA2D4A}" presName="rect1" presStyleLbl="trAlignAcc1" presStyleIdx="3" presStyleCnt="6" custScaleX="116673" custLinFactNeighborX="5612">
        <dgm:presLayoutVars>
          <dgm:bulletEnabled val="1"/>
        </dgm:presLayoutVars>
      </dgm:prSet>
      <dgm:spPr/>
    </dgm:pt>
    <dgm:pt modelId="{0A28BE8A-9DD4-4BFE-A025-58ECC0F65EFA}" type="pres">
      <dgm:prSet presAssocID="{5D77AAD4-71BF-435D-B008-F004BEAA2D4A}" presName="rect2" presStyleLbl="fgImgPlace1" presStyleIdx="3" presStyleCnt="6" custLinFactNeighborX="-14649"/>
      <dgm:spPr/>
    </dgm:pt>
    <dgm:pt modelId="{4EBC5391-CE3D-4F3D-910A-8B28B9B151CE}" type="pres">
      <dgm:prSet presAssocID="{D3DC2E10-082B-4329-A0A6-CBC4F2571149}" presName="sibTrans" presStyleCnt="0"/>
      <dgm:spPr/>
    </dgm:pt>
    <dgm:pt modelId="{BB8B3990-EC30-498B-8700-E6A2520B2417}" type="pres">
      <dgm:prSet presAssocID="{26302B49-F65C-4FD0-B954-72FDD32BF640}" presName="composite" presStyleCnt="0"/>
      <dgm:spPr/>
    </dgm:pt>
    <dgm:pt modelId="{7894203D-AC34-4322-B744-6EC76DCECCBB}" type="pres">
      <dgm:prSet presAssocID="{26302B49-F65C-4FD0-B954-72FDD32BF640}" presName="rect1" presStyleLbl="trAlignAcc1" presStyleIdx="4" presStyleCnt="6" custScaleX="130668" custLinFactNeighborX="15336">
        <dgm:presLayoutVars>
          <dgm:bulletEnabled val="1"/>
        </dgm:presLayoutVars>
      </dgm:prSet>
      <dgm:spPr/>
    </dgm:pt>
    <dgm:pt modelId="{0C759D01-2059-4FA5-9769-A795B12F1970}" type="pres">
      <dgm:prSet presAssocID="{26302B49-F65C-4FD0-B954-72FDD32BF640}" presName="rect2" presStyleLbl="fgImgPlace1" presStyleIdx="4" presStyleCnt="6" custScaleX="103198" custLinFactNeighborX="-2368"/>
      <dgm:spPr/>
    </dgm:pt>
    <dgm:pt modelId="{334A8C87-7B85-49C8-A468-077E671C1548}" type="pres">
      <dgm:prSet presAssocID="{B7FC9718-7B06-4D53-A471-C96B02096220}" presName="sibTrans" presStyleCnt="0"/>
      <dgm:spPr/>
    </dgm:pt>
    <dgm:pt modelId="{BC3E2441-D97C-420E-BEE9-9BBDE1F5C926}" type="pres">
      <dgm:prSet presAssocID="{63E029FD-B944-4ED6-A80B-DEBC7BC40C2F}" presName="composite" presStyleCnt="0"/>
      <dgm:spPr/>
    </dgm:pt>
    <dgm:pt modelId="{B5021338-CDF2-4E4D-9015-E746208236B0}" type="pres">
      <dgm:prSet presAssocID="{63E029FD-B944-4ED6-A80B-DEBC7BC40C2F}" presName="rect1" presStyleLbl="trAlignAcc1" presStyleIdx="5" presStyleCnt="6" custScaleX="111692" custLinFactNeighborX="22010">
        <dgm:presLayoutVars>
          <dgm:bulletEnabled val="1"/>
        </dgm:presLayoutVars>
      </dgm:prSet>
      <dgm:spPr/>
    </dgm:pt>
    <dgm:pt modelId="{B7410E71-1AB2-4208-9C23-A8ED4F4FC8E1}" type="pres">
      <dgm:prSet presAssocID="{63E029FD-B944-4ED6-A80B-DEBC7BC40C2F}" presName="rect2" presStyleLbl="fgImgPlace1" presStyleIdx="5" presStyleCnt="6" custLinFactNeighborX="66096"/>
      <dgm:spPr/>
    </dgm:pt>
  </dgm:ptLst>
  <dgm:cxnLst>
    <dgm:cxn modelId="{8EE52602-A2B4-4014-B7C9-09C8B255DE95}" srcId="{8A5620B5-F942-4F18-893F-E2977F3CC7CA}" destId="{14C9A215-C45E-4C8B-B3AC-981D2E0411F5}" srcOrd="2" destOrd="0" parTransId="{D1DFC993-B668-48F4-A8F1-94854D3E39DC}" sibTransId="{AAA9C16D-F5E2-4112-B913-6D771B1D13F8}"/>
    <dgm:cxn modelId="{7555DB03-0BE4-5840-B18F-66DF0D157FC1}" srcId="{63E029FD-B944-4ED6-A80B-DEBC7BC40C2F}" destId="{88B00140-2A36-1E49-9060-6343BFEBCAD1}" srcOrd="1" destOrd="0" parTransId="{29F7E99B-A0A1-674A-9E19-4C5D54BAB066}" sibTransId="{5F48E7F3-EC3B-E843-AAEB-2DD5B34675A5}"/>
    <dgm:cxn modelId="{AC37B70D-29A0-7640-9C1A-6001C53681B4}" type="presOf" srcId="{DE9BE0B3-2FCA-4535-8425-3F30927DC968}" destId="{E7054A93-8732-4024-9070-4EA37B2DD606}" srcOrd="0" destOrd="1" presId="urn:microsoft.com/office/officeart/2008/layout/PictureStrips"/>
    <dgm:cxn modelId="{A329290F-CF03-428D-A868-E433306A3DA1}" srcId="{8A5620B5-F942-4F18-893F-E2977F3CC7CA}" destId="{356961F9-CD7B-4712-95E9-93FA0CCE091C}" srcOrd="0" destOrd="0" parTransId="{6BAA8133-9C30-40EC-BD15-6415ECAC21FD}" sibTransId="{26CE2EDA-A1DC-40F4-A6AE-15596349BC8C}"/>
    <dgm:cxn modelId="{0D5C490F-AE4A-1E44-8E33-B0BC4AAA3AB9}" type="presOf" srcId="{D2C088E1-1478-4955-844E-F16D34DD4D2E}" destId="{B5021338-CDF2-4E4D-9015-E746208236B0}" srcOrd="0" destOrd="1" presId="urn:microsoft.com/office/officeart/2008/layout/PictureStrips"/>
    <dgm:cxn modelId="{84B1D613-CC16-4F5B-A5EB-E18ABB7BAD29}" srcId="{DC66217A-C8C8-42BB-8968-CB6C2AFE1EA7}" destId="{8A5620B5-F942-4F18-893F-E2977F3CC7CA}" srcOrd="0" destOrd="0" parTransId="{0B878E5A-E26E-4EFE-B215-0C907CF7D2D0}" sibTransId="{54D2118C-D84A-491D-A5AE-EE69BEADDE07}"/>
    <dgm:cxn modelId="{170C0518-C52A-4FA0-92CB-40F2B84DEDF9}" srcId="{63E029FD-B944-4ED6-A80B-DEBC7BC40C2F}" destId="{D2C088E1-1478-4955-844E-F16D34DD4D2E}" srcOrd="0" destOrd="0" parTransId="{A3A4EA9D-9F53-47BD-A9AF-2FB098A9ED76}" sibTransId="{AFD44AD4-AFC0-42C6-976F-69BF8C9439E1}"/>
    <dgm:cxn modelId="{A2BCBE18-6CE1-482B-B79F-36DAEE5E6478}" srcId="{DC66217A-C8C8-42BB-8968-CB6C2AFE1EA7}" destId="{D4325679-F0CA-49AD-B653-4A495B26457F}" srcOrd="1" destOrd="0" parTransId="{F65C80C9-F554-4FA7-A7A8-CCB9E5EDC0BA}" sibTransId="{9965A463-6788-4F0A-8B5D-D5F817BF3E60}"/>
    <dgm:cxn modelId="{7DF7F22D-E853-FD44-8897-6FA9E087E848}" type="presOf" srcId="{EF5EBFCE-7CB2-4A15-A355-0BDE9B74C5CD}" destId="{486DA7EC-80BC-4412-9114-01A928B56216}" srcOrd="0" destOrd="1" presId="urn:microsoft.com/office/officeart/2008/layout/PictureStrips"/>
    <dgm:cxn modelId="{D76C6A2F-A8CF-AE42-A9F8-AB59CC48E10F}" type="presOf" srcId="{8A5620B5-F942-4F18-893F-E2977F3CC7CA}" destId="{185EAE7E-9E1F-4063-BC67-244A5214D0A7}" srcOrd="0" destOrd="0" presId="urn:microsoft.com/office/officeart/2008/layout/PictureStrips"/>
    <dgm:cxn modelId="{BDA9D83B-1F85-4092-967E-7B11098E954C}" srcId="{DC66217A-C8C8-42BB-8968-CB6C2AFE1EA7}" destId="{63E029FD-B944-4ED6-A80B-DEBC7BC40C2F}" srcOrd="5" destOrd="0" parTransId="{3274949D-5D1C-4489-9D00-6514D7DAE1D6}" sibTransId="{3847FB79-8B40-433C-8296-47B6439B1A11}"/>
    <dgm:cxn modelId="{C40FDB48-31CB-CD4A-B5D2-8E0E91E8751A}" type="presOf" srcId="{D4325679-F0CA-49AD-B653-4A495B26457F}" destId="{486DA7EC-80BC-4412-9114-01A928B56216}" srcOrd="0" destOrd="0" presId="urn:microsoft.com/office/officeart/2008/layout/PictureStrips"/>
    <dgm:cxn modelId="{1FA83B50-D9E7-477A-9E81-01C59AA5A391}" srcId="{26302B49-F65C-4FD0-B954-72FDD32BF640}" destId="{9A7EE228-FF37-4CB6-A0CB-EB8DDFEEC1AA}" srcOrd="0" destOrd="0" parTransId="{3A9D5209-B87A-4D0C-B7A0-3A455C5CDC03}" sibTransId="{1A4E73BE-648A-418F-BD82-8C3E27E3376F}"/>
    <dgm:cxn modelId="{0248AA7F-674E-4157-869A-7BB8EF572293}" srcId="{DC66217A-C8C8-42BB-8968-CB6C2AFE1EA7}" destId="{5D77AAD4-71BF-435D-B008-F004BEAA2D4A}" srcOrd="3" destOrd="0" parTransId="{3DA8490B-84D0-4F58-800D-AA9EB2E626A7}" sibTransId="{D3DC2E10-082B-4329-A0A6-CBC4F2571149}"/>
    <dgm:cxn modelId="{2AEFE9A3-7CB0-451D-97A2-6161C8202D8E}" srcId="{DC66217A-C8C8-42BB-8968-CB6C2AFE1EA7}" destId="{536A14DA-5DDB-42D7-B0CB-D3093DFE6BB1}" srcOrd="2" destOrd="0" parTransId="{7D3CFE47-07BF-49B9-91EF-A0A0EC2EEF51}" sibTransId="{F73D3BB2-2735-4F85-A817-7554121E0F66}"/>
    <dgm:cxn modelId="{6F632CAB-C282-F045-9724-BC4568EE702D}" type="presOf" srcId="{26302B49-F65C-4FD0-B954-72FDD32BF640}" destId="{7894203D-AC34-4322-B744-6EC76DCECCBB}" srcOrd="0" destOrd="0" presId="urn:microsoft.com/office/officeart/2008/layout/PictureStrips"/>
    <dgm:cxn modelId="{6A84EFAB-C222-4F04-9165-A63F26210879}" srcId="{5D77AAD4-71BF-435D-B008-F004BEAA2D4A}" destId="{7E7AA18B-39A9-43E3-81A7-D267A01DD9EC}" srcOrd="0" destOrd="0" parTransId="{E6E2B80A-881C-40D1-B4ED-D9CC0498704D}" sibTransId="{3D19A315-95C9-4051-9F21-F9AC9EF5563A}"/>
    <dgm:cxn modelId="{87ED04AF-2D3D-483C-917D-BE55EDA8EB22}" srcId="{536A14DA-5DDB-42D7-B0CB-D3093DFE6BB1}" destId="{DE9BE0B3-2FCA-4535-8425-3F30927DC968}" srcOrd="0" destOrd="0" parTransId="{04700313-3991-4574-AB44-F8FB244412B2}" sibTransId="{5535DB86-E307-438F-8BA1-11AF1E181452}"/>
    <dgm:cxn modelId="{0DFE5DBD-D9EB-5D4E-8D33-1F76B09EDB33}" type="presOf" srcId="{14C9A215-C45E-4C8B-B3AC-981D2E0411F5}" destId="{185EAE7E-9E1F-4063-BC67-244A5214D0A7}" srcOrd="0" destOrd="3" presId="urn:microsoft.com/office/officeart/2008/layout/PictureStrips"/>
    <dgm:cxn modelId="{C18BE6C8-29F9-E54A-8A70-FD3D54B2F71B}" srcId="{8A5620B5-F942-4F18-893F-E2977F3CC7CA}" destId="{0576D2CF-094F-6C47-8E57-AFD7F65C2467}" srcOrd="1" destOrd="0" parTransId="{6A37ED93-3894-6E44-B245-AAB499413CAD}" sibTransId="{8BF65874-9DAE-F14F-A98B-151C531AA8CC}"/>
    <dgm:cxn modelId="{37BFFBCE-412C-A645-9662-AB7FBC64C4E9}" type="presOf" srcId="{7E7AA18B-39A9-43E3-81A7-D267A01DD9EC}" destId="{2E26EAA2-D442-476C-92A1-7E1E7D78C413}" srcOrd="0" destOrd="1" presId="urn:microsoft.com/office/officeart/2008/layout/PictureStrips"/>
    <dgm:cxn modelId="{84D492CF-C7ED-FD4B-AB68-A0CD3454447E}" type="presOf" srcId="{9A7EE228-FF37-4CB6-A0CB-EB8DDFEEC1AA}" destId="{7894203D-AC34-4322-B744-6EC76DCECCBB}" srcOrd="0" destOrd="1" presId="urn:microsoft.com/office/officeart/2008/layout/PictureStrips"/>
    <dgm:cxn modelId="{BF583AD2-1D53-AE45-B770-639E303132BB}" type="presOf" srcId="{536A14DA-5DDB-42D7-B0CB-D3093DFE6BB1}" destId="{E7054A93-8732-4024-9070-4EA37B2DD606}" srcOrd="0" destOrd="0" presId="urn:microsoft.com/office/officeart/2008/layout/PictureStrips"/>
    <dgm:cxn modelId="{4731E3DB-A93D-4092-86F2-584974E4B10B}" type="presOf" srcId="{DC66217A-C8C8-42BB-8968-CB6C2AFE1EA7}" destId="{D706AA3B-8544-4D0B-A2D0-5FF05BC879DB}" srcOrd="0" destOrd="0" presId="urn:microsoft.com/office/officeart/2008/layout/PictureStrips"/>
    <dgm:cxn modelId="{6E75DBE0-84AE-164A-AA6B-EAAB54A68F01}" type="presOf" srcId="{356961F9-CD7B-4712-95E9-93FA0CCE091C}" destId="{185EAE7E-9E1F-4063-BC67-244A5214D0A7}" srcOrd="0" destOrd="1" presId="urn:microsoft.com/office/officeart/2008/layout/PictureStrips"/>
    <dgm:cxn modelId="{7093C3E2-2F22-E848-84AB-F21CB65AD052}" type="presOf" srcId="{5D77AAD4-71BF-435D-B008-F004BEAA2D4A}" destId="{2E26EAA2-D442-476C-92A1-7E1E7D78C413}" srcOrd="0" destOrd="0" presId="urn:microsoft.com/office/officeart/2008/layout/PictureStrips"/>
    <dgm:cxn modelId="{539E0EE7-391B-CC4A-A4F4-F6021FDA11DD}" type="presOf" srcId="{63E029FD-B944-4ED6-A80B-DEBC7BC40C2F}" destId="{B5021338-CDF2-4E4D-9015-E746208236B0}" srcOrd="0" destOrd="0" presId="urn:microsoft.com/office/officeart/2008/layout/PictureStrips"/>
    <dgm:cxn modelId="{006FB2F2-3B08-864B-A9E8-C256A98BA9FB}" type="presOf" srcId="{88B00140-2A36-1E49-9060-6343BFEBCAD1}" destId="{B5021338-CDF2-4E4D-9015-E746208236B0}" srcOrd="0" destOrd="2" presId="urn:microsoft.com/office/officeart/2008/layout/PictureStrips"/>
    <dgm:cxn modelId="{66CCC9FC-7D82-4285-B5C2-B77228D97C67}" srcId="{D4325679-F0CA-49AD-B653-4A495B26457F}" destId="{EF5EBFCE-7CB2-4A15-A355-0BDE9B74C5CD}" srcOrd="0" destOrd="0" parTransId="{ABE63AB4-A119-4567-8F4B-B21B2B64ABDC}" sibTransId="{5A354716-7E6F-4B48-88E1-0711A3A46EBE}"/>
    <dgm:cxn modelId="{C1C926FD-3F7B-42E2-98FC-8AAF1A455D3F}" srcId="{DC66217A-C8C8-42BB-8968-CB6C2AFE1EA7}" destId="{26302B49-F65C-4FD0-B954-72FDD32BF640}" srcOrd="4" destOrd="0" parTransId="{79335B74-9443-49B2-867A-1248C1A6D48F}" sibTransId="{B7FC9718-7B06-4D53-A471-C96B02096220}"/>
    <dgm:cxn modelId="{04CC19FE-452F-E741-BBE7-EC668B7E32BE}" type="presOf" srcId="{0576D2CF-094F-6C47-8E57-AFD7F65C2467}" destId="{185EAE7E-9E1F-4063-BC67-244A5214D0A7}" srcOrd="0" destOrd="2" presId="urn:microsoft.com/office/officeart/2008/layout/PictureStrips"/>
    <dgm:cxn modelId="{B6ADE063-1957-A543-8BD5-989BAC15EF32}" type="presParOf" srcId="{D706AA3B-8544-4D0B-A2D0-5FF05BC879DB}" destId="{70059200-4475-4AB6-B95A-9EC255F15BA7}" srcOrd="0" destOrd="0" presId="urn:microsoft.com/office/officeart/2008/layout/PictureStrips"/>
    <dgm:cxn modelId="{52C09F75-EA6D-1741-95C7-283E79A8C438}" type="presParOf" srcId="{70059200-4475-4AB6-B95A-9EC255F15BA7}" destId="{185EAE7E-9E1F-4063-BC67-244A5214D0A7}" srcOrd="0" destOrd="0" presId="urn:microsoft.com/office/officeart/2008/layout/PictureStrips"/>
    <dgm:cxn modelId="{9F23EA91-F87E-C749-AFED-12603C08B676}" type="presParOf" srcId="{70059200-4475-4AB6-B95A-9EC255F15BA7}" destId="{083DF858-F2D3-4319-9ED0-C0ED297943EC}" srcOrd="1" destOrd="0" presId="urn:microsoft.com/office/officeart/2008/layout/PictureStrips"/>
    <dgm:cxn modelId="{F42C7581-0A29-B242-84B3-988A848C0C76}" type="presParOf" srcId="{D706AA3B-8544-4D0B-A2D0-5FF05BC879DB}" destId="{24D2E555-23E3-4DB8-8066-3EEBD4D0B43F}" srcOrd="1" destOrd="0" presId="urn:microsoft.com/office/officeart/2008/layout/PictureStrips"/>
    <dgm:cxn modelId="{515FFB57-2233-1A4D-BB00-417E88D52986}" type="presParOf" srcId="{D706AA3B-8544-4D0B-A2D0-5FF05BC879DB}" destId="{3E315EC7-A1E5-4EFC-BCF3-2251F3394441}" srcOrd="2" destOrd="0" presId="urn:microsoft.com/office/officeart/2008/layout/PictureStrips"/>
    <dgm:cxn modelId="{B47E1C84-BC92-0E4C-B84A-A8EE7FB7EEE5}" type="presParOf" srcId="{3E315EC7-A1E5-4EFC-BCF3-2251F3394441}" destId="{486DA7EC-80BC-4412-9114-01A928B56216}" srcOrd="0" destOrd="0" presId="urn:microsoft.com/office/officeart/2008/layout/PictureStrips"/>
    <dgm:cxn modelId="{40E0AFF3-410B-FA45-9810-17E6B24E5033}" type="presParOf" srcId="{3E315EC7-A1E5-4EFC-BCF3-2251F3394441}" destId="{ACAE0CD4-C51B-4EC5-876D-03605ED84155}" srcOrd="1" destOrd="0" presId="urn:microsoft.com/office/officeart/2008/layout/PictureStrips"/>
    <dgm:cxn modelId="{B05D3828-1A54-9846-ADFB-403DAAE7A62F}" type="presParOf" srcId="{D706AA3B-8544-4D0B-A2D0-5FF05BC879DB}" destId="{1DE7E04C-7F51-4DEA-A028-A3CFC8921130}" srcOrd="3" destOrd="0" presId="urn:microsoft.com/office/officeart/2008/layout/PictureStrips"/>
    <dgm:cxn modelId="{E3C907E8-1D54-4A45-B635-E3762F7AA635}" type="presParOf" srcId="{D706AA3B-8544-4D0B-A2D0-5FF05BC879DB}" destId="{1EBDFE40-77C4-446D-A682-6F0422891884}" srcOrd="4" destOrd="0" presId="urn:microsoft.com/office/officeart/2008/layout/PictureStrips"/>
    <dgm:cxn modelId="{D6943615-A227-924E-A0B8-F401DAB94BEB}" type="presParOf" srcId="{1EBDFE40-77C4-446D-A682-6F0422891884}" destId="{E7054A93-8732-4024-9070-4EA37B2DD606}" srcOrd="0" destOrd="0" presId="urn:microsoft.com/office/officeart/2008/layout/PictureStrips"/>
    <dgm:cxn modelId="{53D34933-DEB7-FC48-9C66-4220A3421E19}" type="presParOf" srcId="{1EBDFE40-77C4-446D-A682-6F0422891884}" destId="{EB5C39D6-D0A3-4E17-8166-2B2B3ECC0224}" srcOrd="1" destOrd="0" presId="urn:microsoft.com/office/officeart/2008/layout/PictureStrips"/>
    <dgm:cxn modelId="{CBF72D78-63DA-CC45-927B-2027FF785E6D}" type="presParOf" srcId="{D706AA3B-8544-4D0B-A2D0-5FF05BC879DB}" destId="{3465328E-D147-4A87-BDA8-CA195EA83A2F}" srcOrd="5" destOrd="0" presId="urn:microsoft.com/office/officeart/2008/layout/PictureStrips"/>
    <dgm:cxn modelId="{D878368C-27E4-4749-A4AB-0F8A93B22BEE}" type="presParOf" srcId="{D706AA3B-8544-4D0B-A2D0-5FF05BC879DB}" destId="{10574954-ED0B-4DF9-B5B1-9C0DF3DF7429}" srcOrd="6" destOrd="0" presId="urn:microsoft.com/office/officeart/2008/layout/PictureStrips"/>
    <dgm:cxn modelId="{E653A364-5802-9E42-BA9D-043F90B271BD}" type="presParOf" srcId="{10574954-ED0B-4DF9-B5B1-9C0DF3DF7429}" destId="{2E26EAA2-D442-476C-92A1-7E1E7D78C413}" srcOrd="0" destOrd="0" presId="urn:microsoft.com/office/officeart/2008/layout/PictureStrips"/>
    <dgm:cxn modelId="{D14FCCCB-D8EE-C04F-9334-C24A77DF1FDC}" type="presParOf" srcId="{10574954-ED0B-4DF9-B5B1-9C0DF3DF7429}" destId="{0A28BE8A-9DD4-4BFE-A025-58ECC0F65EFA}" srcOrd="1" destOrd="0" presId="urn:microsoft.com/office/officeart/2008/layout/PictureStrips"/>
    <dgm:cxn modelId="{312E2EAD-B546-B249-B5DB-C3CB8616005F}" type="presParOf" srcId="{D706AA3B-8544-4D0B-A2D0-5FF05BC879DB}" destId="{4EBC5391-CE3D-4F3D-910A-8B28B9B151CE}" srcOrd="7" destOrd="0" presId="urn:microsoft.com/office/officeart/2008/layout/PictureStrips"/>
    <dgm:cxn modelId="{D0C47C17-0E40-2141-93E1-C4CE357C0CCA}" type="presParOf" srcId="{D706AA3B-8544-4D0B-A2D0-5FF05BC879DB}" destId="{BB8B3990-EC30-498B-8700-E6A2520B2417}" srcOrd="8" destOrd="0" presId="urn:microsoft.com/office/officeart/2008/layout/PictureStrips"/>
    <dgm:cxn modelId="{625C8CED-8B78-0541-B21E-28EA2CAC21AC}" type="presParOf" srcId="{BB8B3990-EC30-498B-8700-E6A2520B2417}" destId="{7894203D-AC34-4322-B744-6EC76DCECCBB}" srcOrd="0" destOrd="0" presId="urn:microsoft.com/office/officeart/2008/layout/PictureStrips"/>
    <dgm:cxn modelId="{4E86674C-5585-6547-80E5-FAB705719462}" type="presParOf" srcId="{BB8B3990-EC30-498B-8700-E6A2520B2417}" destId="{0C759D01-2059-4FA5-9769-A795B12F1970}" srcOrd="1" destOrd="0" presId="urn:microsoft.com/office/officeart/2008/layout/PictureStrips"/>
    <dgm:cxn modelId="{79368FE8-683B-584F-B1AE-E0193B689015}" type="presParOf" srcId="{D706AA3B-8544-4D0B-A2D0-5FF05BC879DB}" destId="{334A8C87-7B85-49C8-A468-077E671C1548}" srcOrd="9" destOrd="0" presId="urn:microsoft.com/office/officeart/2008/layout/PictureStrips"/>
    <dgm:cxn modelId="{BB107C67-47A9-3744-962C-DEAA3C678417}" type="presParOf" srcId="{D706AA3B-8544-4D0B-A2D0-5FF05BC879DB}" destId="{BC3E2441-D97C-420E-BEE9-9BBDE1F5C926}" srcOrd="10" destOrd="0" presId="urn:microsoft.com/office/officeart/2008/layout/PictureStrips"/>
    <dgm:cxn modelId="{6F791B18-4BE6-8E40-AD45-970418CE94FF}" type="presParOf" srcId="{BC3E2441-D97C-420E-BEE9-9BBDE1F5C926}" destId="{B5021338-CDF2-4E4D-9015-E746208236B0}" srcOrd="0" destOrd="0" presId="urn:microsoft.com/office/officeart/2008/layout/PictureStrips"/>
    <dgm:cxn modelId="{3DF73501-5BE5-9C46-B7FC-54EBD39DF696}" type="presParOf" srcId="{BC3E2441-D97C-420E-BEE9-9BBDE1F5C926}" destId="{B7410E71-1AB2-4208-9C23-A8ED4F4FC8E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689CAD-ACDC-3D41-9022-C4D0000D4F2A}" type="doc">
      <dgm:prSet loTypeId="urn:microsoft.com/office/officeart/2005/8/layout/StepDownProcess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36782BC-0603-1840-AB8F-182BA00D9AFB}">
      <dgm:prSet phldrT="[Texto]" custT="1"/>
      <dgm:spPr/>
      <dgm:t>
        <a:bodyPr/>
        <a:lstStyle/>
        <a:p>
          <a:pPr>
            <a:buNone/>
          </a:pPr>
          <a:r>
            <a:rPr lang="es-ES" sz="2000" dirty="0"/>
            <a:t>1. Diseño</a:t>
          </a:r>
        </a:p>
      </dgm:t>
    </dgm:pt>
    <dgm:pt modelId="{5E1E986B-BB6B-3246-8B4C-3F5BA6ECCDA3}" type="parTrans" cxnId="{20908834-BA78-C049-BA2E-5FAFC7987177}">
      <dgm:prSet/>
      <dgm:spPr/>
      <dgm:t>
        <a:bodyPr/>
        <a:lstStyle/>
        <a:p>
          <a:endParaRPr lang="es-ES" sz="1600"/>
        </a:p>
      </dgm:t>
    </dgm:pt>
    <dgm:pt modelId="{CD26EBA8-7431-FA48-A74C-94F9209836EE}" type="sibTrans" cxnId="{20908834-BA78-C049-BA2E-5FAFC7987177}">
      <dgm:prSet custT="1"/>
      <dgm:spPr/>
      <dgm:t>
        <a:bodyPr/>
        <a:lstStyle/>
        <a:p>
          <a:endParaRPr lang="es-ES" sz="1600"/>
        </a:p>
      </dgm:t>
    </dgm:pt>
    <dgm:pt modelId="{07857FBC-67A7-C742-9016-C75630C35789}">
      <dgm:prSet phldrT="[Texto]" custT="1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s-ES" sz="1600" dirty="0"/>
            <a:t>Demanda </a:t>
          </a:r>
        </a:p>
      </dgm:t>
    </dgm:pt>
    <dgm:pt modelId="{FCCE34FB-D7EC-824C-8586-F0DA058251B1}" type="parTrans" cxnId="{AE4F9C13-D3C1-3D4D-91FD-C53058DDD5E8}">
      <dgm:prSet/>
      <dgm:spPr/>
      <dgm:t>
        <a:bodyPr/>
        <a:lstStyle/>
        <a:p>
          <a:endParaRPr lang="es-ES" sz="1600"/>
        </a:p>
      </dgm:t>
    </dgm:pt>
    <dgm:pt modelId="{4D0635EE-336E-A34F-A5CE-3E9C6753FF84}" type="sibTrans" cxnId="{AE4F9C13-D3C1-3D4D-91FD-C53058DDD5E8}">
      <dgm:prSet custT="1"/>
      <dgm:spPr/>
      <dgm:t>
        <a:bodyPr/>
        <a:lstStyle/>
        <a:p>
          <a:endParaRPr lang="es-ES" sz="1600"/>
        </a:p>
      </dgm:t>
    </dgm:pt>
    <dgm:pt modelId="{69019B21-DE03-6948-9011-0D7D83BF066F}">
      <dgm:prSet custT="1"/>
      <dgm:spPr/>
      <dgm:t>
        <a:bodyPr/>
        <a:lstStyle/>
        <a:p>
          <a:pPr>
            <a:buNone/>
          </a:pPr>
          <a:r>
            <a:rPr lang="es-ES" sz="2000" dirty="0"/>
            <a:t>3. Socialización y Concurso Público</a:t>
          </a:r>
        </a:p>
      </dgm:t>
    </dgm:pt>
    <dgm:pt modelId="{9013F6D2-32DB-FA45-9DCB-567FF669CAE4}" type="parTrans" cxnId="{1C010380-83D8-584D-BDB3-AB74F317EBC7}">
      <dgm:prSet/>
      <dgm:spPr/>
      <dgm:t>
        <a:bodyPr/>
        <a:lstStyle/>
        <a:p>
          <a:endParaRPr lang="es-ES" sz="1600"/>
        </a:p>
      </dgm:t>
    </dgm:pt>
    <dgm:pt modelId="{3E5F95CF-6205-7D4E-872C-08724C66DE9B}" type="sibTrans" cxnId="{1C010380-83D8-584D-BDB3-AB74F317EBC7}">
      <dgm:prSet/>
      <dgm:spPr/>
      <dgm:t>
        <a:bodyPr/>
        <a:lstStyle/>
        <a:p>
          <a:endParaRPr lang="es-ES" sz="1400"/>
        </a:p>
      </dgm:t>
    </dgm:pt>
    <dgm:pt modelId="{0FF00834-7CBB-3446-BAF1-0ED1533D1F98}">
      <dgm:prSet custT="1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s-ES" sz="1600" dirty="0"/>
            <a:t>Identificación de infraestructura</a:t>
          </a:r>
        </a:p>
      </dgm:t>
    </dgm:pt>
    <dgm:pt modelId="{543894DB-942F-4445-9B25-AE3C49D1AD08}" type="parTrans" cxnId="{B81183AD-FF44-D648-BF56-E598E199F3BC}">
      <dgm:prSet/>
      <dgm:spPr/>
      <dgm:t>
        <a:bodyPr/>
        <a:lstStyle/>
        <a:p>
          <a:endParaRPr lang="es-ES" sz="1600"/>
        </a:p>
      </dgm:t>
    </dgm:pt>
    <dgm:pt modelId="{79EE49D9-9989-7643-84CB-3D72DC442DB4}" type="sibTrans" cxnId="{B81183AD-FF44-D648-BF56-E598E199F3BC}">
      <dgm:prSet custT="1"/>
      <dgm:spPr/>
      <dgm:t>
        <a:bodyPr/>
        <a:lstStyle/>
        <a:p>
          <a:endParaRPr lang="es-ES" sz="1600"/>
        </a:p>
      </dgm:t>
    </dgm:pt>
    <dgm:pt modelId="{76453B54-23E7-334E-9FD6-FE92CFFF91E7}">
      <dgm:prSet custT="1"/>
      <dgm:spPr/>
      <dgm:t>
        <a:bodyPr/>
        <a:lstStyle/>
        <a:p>
          <a:pPr>
            <a:buNone/>
          </a:pPr>
          <a:r>
            <a:rPr lang="es-ES" sz="2000" dirty="0"/>
            <a:t>2. Modelo de Gestión</a:t>
          </a:r>
        </a:p>
      </dgm:t>
    </dgm:pt>
    <dgm:pt modelId="{380C5AD5-CBED-8040-8E98-10C07B29BA40}" type="parTrans" cxnId="{27462352-6A1C-9E46-B5D1-E6FD5571FE8D}">
      <dgm:prSet/>
      <dgm:spPr/>
      <dgm:t>
        <a:bodyPr/>
        <a:lstStyle/>
        <a:p>
          <a:endParaRPr lang="es-ES" sz="1400"/>
        </a:p>
      </dgm:t>
    </dgm:pt>
    <dgm:pt modelId="{9396AC15-6C99-F34F-8540-95B279014E61}" type="sibTrans" cxnId="{27462352-6A1C-9E46-B5D1-E6FD5571FE8D}">
      <dgm:prSet custT="1"/>
      <dgm:spPr/>
      <dgm:t>
        <a:bodyPr/>
        <a:lstStyle/>
        <a:p>
          <a:endParaRPr lang="es-ES" sz="1600"/>
        </a:p>
      </dgm:t>
    </dgm:pt>
    <dgm:pt modelId="{9598E0BB-64CA-AC47-9457-966853AF4A39}">
      <dgm:prSet phldrT="[Texto]" custT="1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s-ES" sz="1600" dirty="0"/>
            <a:t>Trazados OD</a:t>
          </a:r>
        </a:p>
      </dgm:t>
    </dgm:pt>
    <dgm:pt modelId="{7259F35C-00BD-9E41-A840-B65E17AD9977}" type="parTrans" cxnId="{F02FCDC8-B8BA-2A4B-882C-FF270E85D158}">
      <dgm:prSet/>
      <dgm:spPr/>
      <dgm:t>
        <a:bodyPr/>
        <a:lstStyle/>
        <a:p>
          <a:endParaRPr lang="es-ES"/>
        </a:p>
      </dgm:t>
    </dgm:pt>
    <dgm:pt modelId="{3101EC9D-5D47-6F4A-A60D-96C07C9F09E5}" type="sibTrans" cxnId="{F02FCDC8-B8BA-2A4B-882C-FF270E85D158}">
      <dgm:prSet/>
      <dgm:spPr/>
      <dgm:t>
        <a:bodyPr/>
        <a:lstStyle/>
        <a:p>
          <a:endParaRPr lang="es-ES"/>
        </a:p>
      </dgm:t>
    </dgm:pt>
    <dgm:pt modelId="{6F4B8691-6FB2-BD4B-856E-11CE6C637C13}">
      <dgm:prSet custT="1"/>
      <dgm:spPr/>
      <dgm:t>
        <a:bodyPr/>
        <a:lstStyle/>
        <a:p>
          <a:r>
            <a:rPr lang="es-ES" sz="2000" dirty="0"/>
            <a:t>4. Contratos</a:t>
          </a:r>
        </a:p>
      </dgm:t>
    </dgm:pt>
    <dgm:pt modelId="{0C99790A-12B1-C844-97FD-293E2BA7F1EC}" type="parTrans" cxnId="{D13918D2-725A-9E47-AF16-2A0650C3DDC3}">
      <dgm:prSet/>
      <dgm:spPr/>
      <dgm:t>
        <a:bodyPr/>
        <a:lstStyle/>
        <a:p>
          <a:endParaRPr lang="es-ES"/>
        </a:p>
      </dgm:t>
    </dgm:pt>
    <dgm:pt modelId="{FE3B30E6-EA63-614A-88F1-916CAE8506A8}" type="sibTrans" cxnId="{D13918D2-725A-9E47-AF16-2A0650C3DDC3}">
      <dgm:prSet/>
      <dgm:spPr/>
      <dgm:t>
        <a:bodyPr/>
        <a:lstStyle/>
        <a:p>
          <a:endParaRPr lang="es-ES"/>
        </a:p>
      </dgm:t>
    </dgm:pt>
    <dgm:pt modelId="{07900A9F-8902-B94A-B49D-1ACCCF35E924}">
      <dgm:prSet custT="1"/>
      <dgm:spPr/>
      <dgm:t>
        <a:bodyPr/>
        <a:lstStyle/>
        <a:p>
          <a:r>
            <a:rPr lang="es-ES" sz="2000" dirty="0"/>
            <a:t>5. Implementación</a:t>
          </a:r>
        </a:p>
      </dgm:t>
    </dgm:pt>
    <dgm:pt modelId="{B7202C90-4215-C247-B991-C12E400F2718}" type="parTrans" cxnId="{8DEE6AFE-B4FA-9D40-89FA-FBF1BEE51F0B}">
      <dgm:prSet/>
      <dgm:spPr/>
      <dgm:t>
        <a:bodyPr/>
        <a:lstStyle/>
        <a:p>
          <a:endParaRPr lang="es-ES"/>
        </a:p>
      </dgm:t>
    </dgm:pt>
    <dgm:pt modelId="{1316E8F8-5369-134D-BF86-3245E202451D}" type="sibTrans" cxnId="{8DEE6AFE-B4FA-9D40-89FA-FBF1BEE51F0B}">
      <dgm:prSet/>
      <dgm:spPr/>
      <dgm:t>
        <a:bodyPr/>
        <a:lstStyle/>
        <a:p>
          <a:endParaRPr lang="es-ES"/>
        </a:p>
      </dgm:t>
    </dgm:pt>
    <dgm:pt modelId="{764F4288-4FCD-EB4C-A0CA-1A71F69D2246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dirty="0"/>
            <a:t>Rutas</a:t>
          </a:r>
        </a:p>
      </dgm:t>
    </dgm:pt>
    <dgm:pt modelId="{6013FD4B-89A4-6C46-965C-4D9E6036AB38}" type="parTrans" cxnId="{0CDD0F0C-EFD9-AB42-AC09-99A113C1EF28}">
      <dgm:prSet/>
      <dgm:spPr/>
      <dgm:t>
        <a:bodyPr/>
        <a:lstStyle/>
        <a:p>
          <a:endParaRPr lang="es-ES"/>
        </a:p>
      </dgm:t>
    </dgm:pt>
    <dgm:pt modelId="{0FD40167-92EE-0A4E-8793-9A01E392B863}" type="sibTrans" cxnId="{0CDD0F0C-EFD9-AB42-AC09-99A113C1EF28}">
      <dgm:prSet/>
      <dgm:spPr/>
      <dgm:t>
        <a:bodyPr/>
        <a:lstStyle/>
        <a:p>
          <a:endParaRPr lang="es-ES"/>
        </a:p>
      </dgm:t>
    </dgm:pt>
    <dgm:pt modelId="{178C7E78-BDAB-9943-BCE7-13B2D6B70C73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dirty="0"/>
            <a:t>Infraestructura</a:t>
          </a:r>
        </a:p>
      </dgm:t>
    </dgm:pt>
    <dgm:pt modelId="{4B48F1CD-9F8E-874B-8574-3ACB7C001BC5}" type="parTrans" cxnId="{E6A33C66-79B6-0D43-847B-A6D997AF72BC}">
      <dgm:prSet/>
      <dgm:spPr/>
      <dgm:t>
        <a:bodyPr/>
        <a:lstStyle/>
        <a:p>
          <a:endParaRPr lang="es-ES"/>
        </a:p>
      </dgm:t>
    </dgm:pt>
    <dgm:pt modelId="{52454F70-E1F6-F14A-9C96-755AD9401A14}" type="sibTrans" cxnId="{E6A33C66-79B6-0D43-847B-A6D997AF72BC}">
      <dgm:prSet/>
      <dgm:spPr/>
      <dgm:t>
        <a:bodyPr/>
        <a:lstStyle/>
        <a:p>
          <a:endParaRPr lang="es-ES"/>
        </a:p>
      </dgm:t>
    </dgm:pt>
    <dgm:pt modelId="{59C2324F-D70D-B047-A509-9A2ECCDC3D37}" type="pres">
      <dgm:prSet presAssocID="{CF689CAD-ACDC-3D41-9022-C4D0000D4F2A}" presName="rootnode" presStyleCnt="0">
        <dgm:presLayoutVars>
          <dgm:chMax/>
          <dgm:chPref/>
          <dgm:dir/>
          <dgm:animLvl val="lvl"/>
        </dgm:presLayoutVars>
      </dgm:prSet>
      <dgm:spPr/>
    </dgm:pt>
    <dgm:pt modelId="{FB479D23-61FE-524D-8A83-D0C6889819EE}" type="pres">
      <dgm:prSet presAssocID="{836782BC-0603-1840-AB8F-182BA00D9AFB}" presName="composite" presStyleCnt="0"/>
      <dgm:spPr/>
    </dgm:pt>
    <dgm:pt modelId="{8D52B99C-75A7-E049-A75F-FA63F75D3F00}" type="pres">
      <dgm:prSet presAssocID="{836782BC-0603-1840-AB8F-182BA00D9AFB}" presName="bentUpArrow1" presStyleLbl="alignImgPlace1" presStyleIdx="0" presStyleCnt="4"/>
      <dgm:spPr/>
    </dgm:pt>
    <dgm:pt modelId="{343E4BAF-2812-6A4A-9F79-49857FCE1ACB}" type="pres">
      <dgm:prSet presAssocID="{836782BC-0603-1840-AB8F-182BA00D9AFB}" presName="ParentText" presStyleLbl="node1" presStyleIdx="0" presStyleCnt="5" custScaleX="154664" custLinFactNeighborX="9040">
        <dgm:presLayoutVars>
          <dgm:chMax val="1"/>
          <dgm:chPref val="1"/>
          <dgm:bulletEnabled val="1"/>
        </dgm:presLayoutVars>
      </dgm:prSet>
      <dgm:spPr/>
    </dgm:pt>
    <dgm:pt modelId="{34276B20-F2E2-DB41-9560-BDAE039B4B31}" type="pres">
      <dgm:prSet presAssocID="{836782BC-0603-1840-AB8F-182BA00D9AFB}" presName="ChildText" presStyleLbl="revTx" presStyleIdx="0" presStyleCnt="5" custScaleX="366060" custLinFactX="85200" custLinFactNeighborX="100000" custLinFactNeighborY="203">
        <dgm:presLayoutVars>
          <dgm:chMax val="0"/>
          <dgm:chPref val="0"/>
          <dgm:bulletEnabled val="1"/>
        </dgm:presLayoutVars>
      </dgm:prSet>
      <dgm:spPr/>
    </dgm:pt>
    <dgm:pt modelId="{AF8CC889-82A8-ED40-9A3B-9E49DD3DFB13}" type="pres">
      <dgm:prSet presAssocID="{CD26EBA8-7431-FA48-A74C-94F9209836EE}" presName="sibTrans" presStyleCnt="0"/>
      <dgm:spPr/>
    </dgm:pt>
    <dgm:pt modelId="{0A19927F-E6DE-9F4A-A14A-CA434EAF915C}" type="pres">
      <dgm:prSet presAssocID="{76453B54-23E7-334E-9FD6-FE92CFFF91E7}" presName="composite" presStyleCnt="0"/>
      <dgm:spPr/>
    </dgm:pt>
    <dgm:pt modelId="{E05FCD15-0108-0D4C-BEBE-684B7E781D45}" type="pres">
      <dgm:prSet presAssocID="{76453B54-23E7-334E-9FD6-FE92CFFF91E7}" presName="bentUpArrow1" presStyleLbl="alignImgPlace1" presStyleIdx="1" presStyleCnt="4"/>
      <dgm:spPr/>
    </dgm:pt>
    <dgm:pt modelId="{DA1A6576-E497-944E-AF45-0AE9DFFA5AEE}" type="pres">
      <dgm:prSet presAssocID="{76453B54-23E7-334E-9FD6-FE92CFFF91E7}" presName="ParentText" presStyleLbl="node1" presStyleIdx="1" presStyleCnt="5" custScaleX="154664" custLinFactNeighborX="9040">
        <dgm:presLayoutVars>
          <dgm:chMax val="1"/>
          <dgm:chPref val="1"/>
          <dgm:bulletEnabled val="1"/>
        </dgm:presLayoutVars>
      </dgm:prSet>
      <dgm:spPr/>
    </dgm:pt>
    <dgm:pt modelId="{C9765AF8-20B0-9A4E-AF4A-1E6D8F07DE71}" type="pres">
      <dgm:prSet presAssocID="{76453B54-23E7-334E-9FD6-FE92CFFF91E7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0DE183C-86FA-DB4A-9C8C-6FB89E814888}" type="pres">
      <dgm:prSet presAssocID="{9396AC15-6C99-F34F-8540-95B279014E61}" presName="sibTrans" presStyleCnt="0"/>
      <dgm:spPr/>
    </dgm:pt>
    <dgm:pt modelId="{7A47FF77-A33F-974F-BCD1-10161A4E43B1}" type="pres">
      <dgm:prSet presAssocID="{69019B21-DE03-6948-9011-0D7D83BF066F}" presName="composite" presStyleCnt="0"/>
      <dgm:spPr/>
    </dgm:pt>
    <dgm:pt modelId="{001B5B60-77EA-3745-90B8-0BCAD3D04988}" type="pres">
      <dgm:prSet presAssocID="{69019B21-DE03-6948-9011-0D7D83BF066F}" presName="bentUpArrow1" presStyleLbl="alignImgPlace1" presStyleIdx="2" presStyleCnt="4"/>
      <dgm:spPr/>
    </dgm:pt>
    <dgm:pt modelId="{13F2F6D4-77A4-724E-8965-FC97652FADA3}" type="pres">
      <dgm:prSet presAssocID="{69019B21-DE03-6948-9011-0D7D83BF066F}" presName="ParentText" presStyleLbl="node1" presStyleIdx="2" presStyleCnt="5" custScaleX="154664" custLinFactNeighborX="9040">
        <dgm:presLayoutVars>
          <dgm:chMax val="1"/>
          <dgm:chPref val="1"/>
          <dgm:bulletEnabled val="1"/>
        </dgm:presLayoutVars>
      </dgm:prSet>
      <dgm:spPr/>
    </dgm:pt>
    <dgm:pt modelId="{EA92ACCF-E2EB-F445-8CC6-F02382051542}" type="pres">
      <dgm:prSet presAssocID="{69019B21-DE03-6948-9011-0D7D83BF066F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E2BB0586-63A2-EA46-BC7E-59E741FB91C6}" type="pres">
      <dgm:prSet presAssocID="{3E5F95CF-6205-7D4E-872C-08724C66DE9B}" presName="sibTrans" presStyleCnt="0"/>
      <dgm:spPr/>
    </dgm:pt>
    <dgm:pt modelId="{992B8C7C-39AE-3743-8000-CDA63B0CEDB8}" type="pres">
      <dgm:prSet presAssocID="{6F4B8691-6FB2-BD4B-856E-11CE6C637C13}" presName="composite" presStyleCnt="0"/>
      <dgm:spPr/>
    </dgm:pt>
    <dgm:pt modelId="{EE5658A7-817D-BE49-A1EB-1D37D99D2DE9}" type="pres">
      <dgm:prSet presAssocID="{6F4B8691-6FB2-BD4B-856E-11CE6C637C13}" presName="bentUpArrow1" presStyleLbl="alignImgPlace1" presStyleIdx="3" presStyleCnt="4"/>
      <dgm:spPr/>
    </dgm:pt>
    <dgm:pt modelId="{1B7C8304-8082-F94F-8DA0-49B15B873ADF}" type="pres">
      <dgm:prSet presAssocID="{6F4B8691-6FB2-BD4B-856E-11CE6C637C13}" presName="ParentText" presStyleLbl="node1" presStyleIdx="3" presStyleCnt="5" custScaleX="140954">
        <dgm:presLayoutVars>
          <dgm:chMax val="1"/>
          <dgm:chPref val="1"/>
          <dgm:bulletEnabled val="1"/>
        </dgm:presLayoutVars>
      </dgm:prSet>
      <dgm:spPr/>
    </dgm:pt>
    <dgm:pt modelId="{7C0CC77D-86FC-2647-AF27-11526D631EBC}" type="pres">
      <dgm:prSet presAssocID="{6F4B8691-6FB2-BD4B-856E-11CE6C637C13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AB90B40D-481B-8744-B53E-6C6CFB6F3E8D}" type="pres">
      <dgm:prSet presAssocID="{FE3B30E6-EA63-614A-88F1-916CAE8506A8}" presName="sibTrans" presStyleCnt="0"/>
      <dgm:spPr/>
    </dgm:pt>
    <dgm:pt modelId="{AAB6D26E-55D9-0E42-8123-C26242953BD5}" type="pres">
      <dgm:prSet presAssocID="{07900A9F-8902-B94A-B49D-1ACCCF35E924}" presName="composite" presStyleCnt="0"/>
      <dgm:spPr/>
    </dgm:pt>
    <dgm:pt modelId="{8BADBEBB-AABC-BE4C-AA4D-C20270A63A34}" type="pres">
      <dgm:prSet presAssocID="{07900A9F-8902-B94A-B49D-1ACCCF35E924}" presName="ParentText" presStyleLbl="node1" presStyleIdx="4" presStyleCnt="5" custScaleX="174373" custLinFactNeighborX="-23148">
        <dgm:presLayoutVars>
          <dgm:chMax val="1"/>
          <dgm:chPref val="1"/>
          <dgm:bulletEnabled val="1"/>
        </dgm:presLayoutVars>
      </dgm:prSet>
      <dgm:spPr/>
    </dgm:pt>
    <dgm:pt modelId="{7BC444AC-BF80-F844-971D-6A8CF0034CC0}" type="pres">
      <dgm:prSet presAssocID="{07900A9F-8902-B94A-B49D-1ACCCF35E924}" presName="FinalChildText" presStyleLbl="revTx" presStyleIdx="4" presStyleCnt="5" custScaleX="177399" custLinFactNeighborX="58146" custLinFactNeighborY="3148">
        <dgm:presLayoutVars>
          <dgm:chMax val="0"/>
          <dgm:chPref val="0"/>
          <dgm:bulletEnabled val="1"/>
        </dgm:presLayoutVars>
      </dgm:prSet>
      <dgm:spPr/>
    </dgm:pt>
  </dgm:ptLst>
  <dgm:cxnLst>
    <dgm:cxn modelId="{F6B3C309-0612-EF42-B79D-09DA28D81436}" type="presOf" srcId="{07900A9F-8902-B94A-B49D-1ACCCF35E924}" destId="{8BADBEBB-AABC-BE4C-AA4D-C20270A63A34}" srcOrd="0" destOrd="0" presId="urn:microsoft.com/office/officeart/2005/8/layout/StepDownProcess"/>
    <dgm:cxn modelId="{0CDD0F0C-EFD9-AB42-AC09-99A113C1EF28}" srcId="{07900A9F-8902-B94A-B49D-1ACCCF35E924}" destId="{764F4288-4FCD-EB4C-A0CA-1A71F69D2246}" srcOrd="0" destOrd="0" parTransId="{6013FD4B-89A4-6C46-965C-4D9E6036AB38}" sibTransId="{0FD40167-92EE-0A4E-8793-9A01E392B863}"/>
    <dgm:cxn modelId="{AE4F9C13-D3C1-3D4D-91FD-C53058DDD5E8}" srcId="{836782BC-0603-1840-AB8F-182BA00D9AFB}" destId="{07857FBC-67A7-C742-9016-C75630C35789}" srcOrd="1" destOrd="0" parTransId="{FCCE34FB-D7EC-824C-8586-F0DA058251B1}" sibTransId="{4D0635EE-336E-A34F-A5CE-3E9C6753FF84}"/>
    <dgm:cxn modelId="{0590561F-4AF8-1446-921A-B56100DE19DC}" type="presOf" srcId="{836782BC-0603-1840-AB8F-182BA00D9AFB}" destId="{343E4BAF-2812-6A4A-9F79-49857FCE1ACB}" srcOrd="0" destOrd="0" presId="urn:microsoft.com/office/officeart/2005/8/layout/StepDownProcess"/>
    <dgm:cxn modelId="{55FCB32A-5B4F-8547-AE0B-9BB715CD320D}" type="presOf" srcId="{CF689CAD-ACDC-3D41-9022-C4D0000D4F2A}" destId="{59C2324F-D70D-B047-A509-9A2ECCDC3D37}" srcOrd="0" destOrd="0" presId="urn:microsoft.com/office/officeart/2005/8/layout/StepDownProcess"/>
    <dgm:cxn modelId="{20908834-BA78-C049-BA2E-5FAFC7987177}" srcId="{CF689CAD-ACDC-3D41-9022-C4D0000D4F2A}" destId="{836782BC-0603-1840-AB8F-182BA00D9AFB}" srcOrd="0" destOrd="0" parTransId="{5E1E986B-BB6B-3246-8B4C-3F5BA6ECCDA3}" sibTransId="{CD26EBA8-7431-FA48-A74C-94F9209836EE}"/>
    <dgm:cxn modelId="{27462352-6A1C-9E46-B5D1-E6FD5571FE8D}" srcId="{CF689CAD-ACDC-3D41-9022-C4D0000D4F2A}" destId="{76453B54-23E7-334E-9FD6-FE92CFFF91E7}" srcOrd="1" destOrd="0" parTransId="{380C5AD5-CBED-8040-8E98-10C07B29BA40}" sibTransId="{9396AC15-6C99-F34F-8540-95B279014E61}"/>
    <dgm:cxn modelId="{E6A33C66-79B6-0D43-847B-A6D997AF72BC}" srcId="{07900A9F-8902-B94A-B49D-1ACCCF35E924}" destId="{178C7E78-BDAB-9943-BCE7-13B2D6B70C73}" srcOrd="1" destOrd="0" parTransId="{4B48F1CD-9F8E-874B-8574-3ACB7C001BC5}" sibTransId="{52454F70-E1F6-F14A-9C96-755AD9401A14}"/>
    <dgm:cxn modelId="{C392457D-6A7C-B847-B4AF-C2C19A84390E}" type="presOf" srcId="{07857FBC-67A7-C742-9016-C75630C35789}" destId="{34276B20-F2E2-DB41-9560-BDAE039B4B31}" srcOrd="0" destOrd="1" presId="urn:microsoft.com/office/officeart/2005/8/layout/StepDownProcess"/>
    <dgm:cxn modelId="{040AE17F-5675-9B43-9A3C-CC00D4CB02DD}" type="presOf" srcId="{764F4288-4FCD-EB4C-A0CA-1A71F69D2246}" destId="{7BC444AC-BF80-F844-971D-6A8CF0034CC0}" srcOrd="0" destOrd="0" presId="urn:microsoft.com/office/officeart/2005/8/layout/StepDownProcess"/>
    <dgm:cxn modelId="{1C010380-83D8-584D-BDB3-AB74F317EBC7}" srcId="{CF689CAD-ACDC-3D41-9022-C4D0000D4F2A}" destId="{69019B21-DE03-6948-9011-0D7D83BF066F}" srcOrd="2" destOrd="0" parTransId="{9013F6D2-32DB-FA45-9DCB-567FF669CAE4}" sibTransId="{3E5F95CF-6205-7D4E-872C-08724C66DE9B}"/>
    <dgm:cxn modelId="{4D69088B-115F-4A44-939E-875DC4A1AFC9}" type="presOf" srcId="{6F4B8691-6FB2-BD4B-856E-11CE6C637C13}" destId="{1B7C8304-8082-F94F-8DA0-49B15B873ADF}" srcOrd="0" destOrd="0" presId="urn:microsoft.com/office/officeart/2005/8/layout/StepDownProcess"/>
    <dgm:cxn modelId="{FD9AA896-3812-1741-8B36-62481E814664}" type="presOf" srcId="{9598E0BB-64CA-AC47-9457-966853AF4A39}" destId="{34276B20-F2E2-DB41-9560-BDAE039B4B31}" srcOrd="0" destOrd="0" presId="urn:microsoft.com/office/officeart/2005/8/layout/StepDownProcess"/>
    <dgm:cxn modelId="{5A7992A0-6440-F842-8A2C-79179C6FC0A3}" type="presOf" srcId="{0FF00834-7CBB-3446-BAF1-0ED1533D1F98}" destId="{34276B20-F2E2-DB41-9560-BDAE039B4B31}" srcOrd="0" destOrd="2" presId="urn:microsoft.com/office/officeart/2005/8/layout/StepDownProcess"/>
    <dgm:cxn modelId="{C45470A1-C822-0D40-9706-904A7D26E799}" type="presOf" srcId="{76453B54-23E7-334E-9FD6-FE92CFFF91E7}" destId="{DA1A6576-E497-944E-AF45-0AE9DFFA5AEE}" srcOrd="0" destOrd="0" presId="urn:microsoft.com/office/officeart/2005/8/layout/StepDownProcess"/>
    <dgm:cxn modelId="{0CD734A9-D7FA-7F46-8183-455D33D408E8}" type="presOf" srcId="{178C7E78-BDAB-9943-BCE7-13B2D6B70C73}" destId="{7BC444AC-BF80-F844-971D-6A8CF0034CC0}" srcOrd="0" destOrd="1" presId="urn:microsoft.com/office/officeart/2005/8/layout/StepDownProcess"/>
    <dgm:cxn modelId="{B81183AD-FF44-D648-BF56-E598E199F3BC}" srcId="{836782BC-0603-1840-AB8F-182BA00D9AFB}" destId="{0FF00834-7CBB-3446-BAF1-0ED1533D1F98}" srcOrd="2" destOrd="0" parTransId="{543894DB-942F-4445-9B25-AE3C49D1AD08}" sibTransId="{79EE49D9-9989-7643-84CB-3D72DC442DB4}"/>
    <dgm:cxn modelId="{F02FCDC8-B8BA-2A4B-882C-FF270E85D158}" srcId="{836782BC-0603-1840-AB8F-182BA00D9AFB}" destId="{9598E0BB-64CA-AC47-9457-966853AF4A39}" srcOrd="0" destOrd="0" parTransId="{7259F35C-00BD-9E41-A840-B65E17AD9977}" sibTransId="{3101EC9D-5D47-6F4A-A60D-96C07C9F09E5}"/>
    <dgm:cxn modelId="{D13918D2-725A-9E47-AF16-2A0650C3DDC3}" srcId="{CF689CAD-ACDC-3D41-9022-C4D0000D4F2A}" destId="{6F4B8691-6FB2-BD4B-856E-11CE6C637C13}" srcOrd="3" destOrd="0" parTransId="{0C99790A-12B1-C844-97FD-293E2BA7F1EC}" sibTransId="{FE3B30E6-EA63-614A-88F1-916CAE8506A8}"/>
    <dgm:cxn modelId="{8DEE6AFE-B4FA-9D40-89FA-FBF1BEE51F0B}" srcId="{CF689CAD-ACDC-3D41-9022-C4D0000D4F2A}" destId="{07900A9F-8902-B94A-B49D-1ACCCF35E924}" srcOrd="4" destOrd="0" parTransId="{B7202C90-4215-C247-B991-C12E400F2718}" sibTransId="{1316E8F8-5369-134D-BF86-3245E202451D}"/>
    <dgm:cxn modelId="{101E1FFF-F608-1447-883B-0D666F1FB5BF}" type="presOf" srcId="{69019B21-DE03-6948-9011-0D7D83BF066F}" destId="{13F2F6D4-77A4-724E-8965-FC97652FADA3}" srcOrd="0" destOrd="0" presId="urn:microsoft.com/office/officeart/2005/8/layout/StepDownProcess"/>
    <dgm:cxn modelId="{1717A468-5265-AC48-BCF4-95B995CF6ED9}" type="presParOf" srcId="{59C2324F-D70D-B047-A509-9A2ECCDC3D37}" destId="{FB479D23-61FE-524D-8A83-D0C6889819EE}" srcOrd="0" destOrd="0" presId="urn:microsoft.com/office/officeart/2005/8/layout/StepDownProcess"/>
    <dgm:cxn modelId="{383EB07F-7073-BF4A-A817-09DEF87DFA18}" type="presParOf" srcId="{FB479D23-61FE-524D-8A83-D0C6889819EE}" destId="{8D52B99C-75A7-E049-A75F-FA63F75D3F00}" srcOrd="0" destOrd="0" presId="urn:microsoft.com/office/officeart/2005/8/layout/StepDownProcess"/>
    <dgm:cxn modelId="{1CF1CBBA-ED92-2A4F-B77C-83629B0E930F}" type="presParOf" srcId="{FB479D23-61FE-524D-8A83-D0C6889819EE}" destId="{343E4BAF-2812-6A4A-9F79-49857FCE1ACB}" srcOrd="1" destOrd="0" presId="urn:microsoft.com/office/officeart/2005/8/layout/StepDownProcess"/>
    <dgm:cxn modelId="{F9DBC28D-BE09-3F43-A37C-16D25109D8EC}" type="presParOf" srcId="{FB479D23-61FE-524D-8A83-D0C6889819EE}" destId="{34276B20-F2E2-DB41-9560-BDAE039B4B31}" srcOrd="2" destOrd="0" presId="urn:microsoft.com/office/officeart/2005/8/layout/StepDownProcess"/>
    <dgm:cxn modelId="{DB4188C1-33CB-D241-838F-665BD897E579}" type="presParOf" srcId="{59C2324F-D70D-B047-A509-9A2ECCDC3D37}" destId="{AF8CC889-82A8-ED40-9A3B-9E49DD3DFB13}" srcOrd="1" destOrd="0" presId="urn:microsoft.com/office/officeart/2005/8/layout/StepDownProcess"/>
    <dgm:cxn modelId="{B8C0E5B8-2D7B-F246-9499-FCD66B0E9734}" type="presParOf" srcId="{59C2324F-D70D-B047-A509-9A2ECCDC3D37}" destId="{0A19927F-E6DE-9F4A-A14A-CA434EAF915C}" srcOrd="2" destOrd="0" presId="urn:microsoft.com/office/officeart/2005/8/layout/StepDownProcess"/>
    <dgm:cxn modelId="{A5EC4096-FCF9-7449-855D-9700EA8B8186}" type="presParOf" srcId="{0A19927F-E6DE-9F4A-A14A-CA434EAF915C}" destId="{E05FCD15-0108-0D4C-BEBE-684B7E781D45}" srcOrd="0" destOrd="0" presId="urn:microsoft.com/office/officeart/2005/8/layout/StepDownProcess"/>
    <dgm:cxn modelId="{E48C2882-2BC4-E34D-A676-31AB80E03F2D}" type="presParOf" srcId="{0A19927F-E6DE-9F4A-A14A-CA434EAF915C}" destId="{DA1A6576-E497-944E-AF45-0AE9DFFA5AEE}" srcOrd="1" destOrd="0" presId="urn:microsoft.com/office/officeart/2005/8/layout/StepDownProcess"/>
    <dgm:cxn modelId="{47D3B281-5E05-E441-A360-DE230EBF3386}" type="presParOf" srcId="{0A19927F-E6DE-9F4A-A14A-CA434EAF915C}" destId="{C9765AF8-20B0-9A4E-AF4A-1E6D8F07DE71}" srcOrd="2" destOrd="0" presId="urn:microsoft.com/office/officeart/2005/8/layout/StepDownProcess"/>
    <dgm:cxn modelId="{030E86F2-5D2A-E542-9122-08DFAFAC0CDC}" type="presParOf" srcId="{59C2324F-D70D-B047-A509-9A2ECCDC3D37}" destId="{40DE183C-86FA-DB4A-9C8C-6FB89E814888}" srcOrd="3" destOrd="0" presId="urn:microsoft.com/office/officeart/2005/8/layout/StepDownProcess"/>
    <dgm:cxn modelId="{C34BFB5D-5411-2642-B658-9BDBC0549DD5}" type="presParOf" srcId="{59C2324F-D70D-B047-A509-9A2ECCDC3D37}" destId="{7A47FF77-A33F-974F-BCD1-10161A4E43B1}" srcOrd="4" destOrd="0" presId="urn:microsoft.com/office/officeart/2005/8/layout/StepDownProcess"/>
    <dgm:cxn modelId="{2C79E8D1-725E-2B41-8CC6-F0D5A8C7F7B6}" type="presParOf" srcId="{7A47FF77-A33F-974F-BCD1-10161A4E43B1}" destId="{001B5B60-77EA-3745-90B8-0BCAD3D04988}" srcOrd="0" destOrd="0" presId="urn:microsoft.com/office/officeart/2005/8/layout/StepDownProcess"/>
    <dgm:cxn modelId="{B6E1D258-50DA-A646-8F3F-362C1F56C8A8}" type="presParOf" srcId="{7A47FF77-A33F-974F-BCD1-10161A4E43B1}" destId="{13F2F6D4-77A4-724E-8965-FC97652FADA3}" srcOrd="1" destOrd="0" presId="urn:microsoft.com/office/officeart/2005/8/layout/StepDownProcess"/>
    <dgm:cxn modelId="{EDFE3DCD-58D8-7D4D-AAB3-1C2404D6E7AC}" type="presParOf" srcId="{7A47FF77-A33F-974F-BCD1-10161A4E43B1}" destId="{EA92ACCF-E2EB-F445-8CC6-F02382051542}" srcOrd="2" destOrd="0" presId="urn:microsoft.com/office/officeart/2005/8/layout/StepDownProcess"/>
    <dgm:cxn modelId="{BE0A2B64-3AB1-8E4F-9EF4-3BAB4E4C57DB}" type="presParOf" srcId="{59C2324F-D70D-B047-A509-9A2ECCDC3D37}" destId="{E2BB0586-63A2-EA46-BC7E-59E741FB91C6}" srcOrd="5" destOrd="0" presId="urn:microsoft.com/office/officeart/2005/8/layout/StepDownProcess"/>
    <dgm:cxn modelId="{5EDDD1B1-7686-4F44-968F-B571A9F924D3}" type="presParOf" srcId="{59C2324F-D70D-B047-A509-9A2ECCDC3D37}" destId="{992B8C7C-39AE-3743-8000-CDA63B0CEDB8}" srcOrd="6" destOrd="0" presId="urn:microsoft.com/office/officeart/2005/8/layout/StepDownProcess"/>
    <dgm:cxn modelId="{723D80AA-5661-A642-AFF5-89041B7A3FED}" type="presParOf" srcId="{992B8C7C-39AE-3743-8000-CDA63B0CEDB8}" destId="{EE5658A7-817D-BE49-A1EB-1D37D99D2DE9}" srcOrd="0" destOrd="0" presId="urn:microsoft.com/office/officeart/2005/8/layout/StepDownProcess"/>
    <dgm:cxn modelId="{CF464185-FB64-0B45-B7C8-29DD407691F2}" type="presParOf" srcId="{992B8C7C-39AE-3743-8000-CDA63B0CEDB8}" destId="{1B7C8304-8082-F94F-8DA0-49B15B873ADF}" srcOrd="1" destOrd="0" presId="urn:microsoft.com/office/officeart/2005/8/layout/StepDownProcess"/>
    <dgm:cxn modelId="{096E0236-2A1D-4F43-A4BD-7560C5B1A793}" type="presParOf" srcId="{992B8C7C-39AE-3743-8000-CDA63B0CEDB8}" destId="{7C0CC77D-86FC-2647-AF27-11526D631EBC}" srcOrd="2" destOrd="0" presId="urn:microsoft.com/office/officeart/2005/8/layout/StepDownProcess"/>
    <dgm:cxn modelId="{A7980125-6E4E-0049-AB32-E932149F2EA8}" type="presParOf" srcId="{59C2324F-D70D-B047-A509-9A2ECCDC3D37}" destId="{AB90B40D-481B-8744-B53E-6C6CFB6F3E8D}" srcOrd="7" destOrd="0" presId="urn:microsoft.com/office/officeart/2005/8/layout/StepDownProcess"/>
    <dgm:cxn modelId="{4AD4DB7E-1E5D-904F-AEA0-FD3CDA12F4F1}" type="presParOf" srcId="{59C2324F-D70D-B047-A509-9A2ECCDC3D37}" destId="{AAB6D26E-55D9-0E42-8123-C26242953BD5}" srcOrd="8" destOrd="0" presId="urn:microsoft.com/office/officeart/2005/8/layout/StepDownProcess"/>
    <dgm:cxn modelId="{7E17C8CE-6F84-6049-B9DD-5627A7D9CD8C}" type="presParOf" srcId="{AAB6D26E-55D9-0E42-8123-C26242953BD5}" destId="{8BADBEBB-AABC-BE4C-AA4D-C20270A63A34}" srcOrd="0" destOrd="0" presId="urn:microsoft.com/office/officeart/2005/8/layout/StepDownProcess"/>
    <dgm:cxn modelId="{F0770967-93B2-084C-8FB1-1BF969393ACD}" type="presParOf" srcId="{AAB6D26E-55D9-0E42-8123-C26242953BD5}" destId="{7BC444AC-BF80-F844-971D-6A8CF0034CC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0D26AE-FD9E-5D4F-8585-F5F40201A22A}" type="doc">
      <dgm:prSet loTypeId="urn:microsoft.com/office/officeart/2005/8/layout/vList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6F1EA4B-D928-5340-B762-42CBDD9814F8}">
      <dgm:prSet/>
      <dgm:spPr/>
      <dgm:t>
        <a:bodyPr/>
        <a:lstStyle/>
        <a:p>
          <a:r>
            <a:rPr lang="es-EC" dirty="0"/>
            <a:t>Identificación de la red actual de rutas de TP.</a:t>
          </a:r>
        </a:p>
      </dgm:t>
    </dgm:pt>
    <dgm:pt modelId="{C7575701-30A6-7448-B10F-732CBCA3758D}" type="parTrans" cxnId="{69D63D74-145D-754D-B953-63AA6BAEC2DA}">
      <dgm:prSet/>
      <dgm:spPr/>
      <dgm:t>
        <a:bodyPr/>
        <a:lstStyle/>
        <a:p>
          <a:endParaRPr lang="es-ES"/>
        </a:p>
      </dgm:t>
    </dgm:pt>
    <dgm:pt modelId="{CD0CB0A7-4B39-DA48-84E7-4B2CCC022701}" type="sibTrans" cxnId="{69D63D74-145D-754D-B953-63AA6BAEC2DA}">
      <dgm:prSet/>
      <dgm:spPr/>
      <dgm:t>
        <a:bodyPr/>
        <a:lstStyle/>
        <a:p>
          <a:endParaRPr lang="es-ES"/>
        </a:p>
      </dgm:t>
    </dgm:pt>
    <dgm:pt modelId="{3CFFB37D-1317-9D45-A58D-23373C4AEA85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EC" dirty="0"/>
            <a:t>Análisis individual de cada ruta definiendo (referencia base en estudios anteriores):</a:t>
          </a:r>
        </a:p>
      </dgm:t>
    </dgm:pt>
    <dgm:pt modelId="{125F032D-693D-574E-9D88-028BFD4E6A81}" type="parTrans" cxnId="{1D10B1CE-3209-BF47-AA61-1D4CA105BFCF}">
      <dgm:prSet/>
      <dgm:spPr/>
      <dgm:t>
        <a:bodyPr/>
        <a:lstStyle/>
        <a:p>
          <a:endParaRPr lang="es-ES"/>
        </a:p>
      </dgm:t>
    </dgm:pt>
    <dgm:pt modelId="{F93FB31A-1039-8040-8BC5-115F321ED7A5}" type="sibTrans" cxnId="{1D10B1CE-3209-BF47-AA61-1D4CA105BFCF}">
      <dgm:prSet/>
      <dgm:spPr/>
      <dgm:t>
        <a:bodyPr/>
        <a:lstStyle/>
        <a:p>
          <a:endParaRPr lang="es-ES"/>
        </a:p>
      </dgm:t>
    </dgm:pt>
    <dgm:pt modelId="{03DF5E76-8E32-7645-BF0C-78F1BE5CA35A}">
      <dgm:prSet/>
      <dgm:spPr/>
      <dgm:t>
        <a:bodyPr/>
        <a:lstStyle/>
        <a:p>
          <a:pPr marL="363538" indent="-176213">
            <a:tabLst/>
          </a:pPr>
          <a:r>
            <a:rPr lang="es-EC" b="1" dirty="0">
              <a:solidFill>
                <a:schemeClr val="accent5">
                  <a:lumMod val="75000"/>
                </a:schemeClr>
              </a:solidFill>
            </a:rPr>
            <a:t>Orígenes – destino</a:t>
          </a:r>
          <a:r>
            <a:rPr lang="es-EC" dirty="0">
              <a:solidFill>
                <a:schemeClr val="accent5">
                  <a:lumMod val="75000"/>
                </a:schemeClr>
              </a:solidFill>
            </a:rPr>
            <a:t>, asociándolos a los servicios de alta capacidad (Metro y Corredores BRT), </a:t>
          </a:r>
        </a:p>
      </dgm:t>
    </dgm:pt>
    <dgm:pt modelId="{920A5872-6791-9A4F-9E2E-8906EFFDEFF5}" type="parTrans" cxnId="{04E3FAF9-3D3D-B54C-A29E-5C2F3C4094B5}">
      <dgm:prSet/>
      <dgm:spPr/>
      <dgm:t>
        <a:bodyPr/>
        <a:lstStyle/>
        <a:p>
          <a:endParaRPr lang="es-ES"/>
        </a:p>
      </dgm:t>
    </dgm:pt>
    <dgm:pt modelId="{A44FF0B5-4C7A-3944-8EC5-A41C64D3D30E}" type="sibTrans" cxnId="{04E3FAF9-3D3D-B54C-A29E-5C2F3C4094B5}">
      <dgm:prSet/>
      <dgm:spPr/>
      <dgm:t>
        <a:bodyPr/>
        <a:lstStyle/>
        <a:p>
          <a:endParaRPr lang="es-ES"/>
        </a:p>
      </dgm:t>
    </dgm:pt>
    <dgm:pt modelId="{86A5A69D-9759-DF43-A993-512375C9D34F}">
      <dgm:prSet/>
      <dgm:spPr/>
      <dgm:t>
        <a:bodyPr/>
        <a:lstStyle/>
        <a:p>
          <a:pPr marL="363538" indent="-176213">
            <a:tabLst/>
          </a:pPr>
          <a:r>
            <a:rPr lang="es-EC" b="1" dirty="0">
              <a:solidFill>
                <a:schemeClr val="accent5">
                  <a:lumMod val="75000"/>
                </a:schemeClr>
              </a:solidFill>
            </a:rPr>
            <a:t>Máxima cobertura territorial </a:t>
          </a:r>
          <a:r>
            <a:rPr lang="es-EC" dirty="0">
              <a:solidFill>
                <a:schemeClr val="accent5">
                  <a:lumMod val="75000"/>
                </a:schemeClr>
              </a:solidFill>
            </a:rPr>
            <a:t>posible (accesibilidad vial).</a:t>
          </a:r>
        </a:p>
      </dgm:t>
    </dgm:pt>
    <dgm:pt modelId="{45A3FDB2-8BED-8E45-8562-8703980A8BAB}" type="parTrans" cxnId="{4F292B43-8B95-0B41-A1BC-4555DD4A39D8}">
      <dgm:prSet/>
      <dgm:spPr/>
      <dgm:t>
        <a:bodyPr/>
        <a:lstStyle/>
        <a:p>
          <a:endParaRPr lang="es-ES"/>
        </a:p>
      </dgm:t>
    </dgm:pt>
    <dgm:pt modelId="{B4721EE2-B34B-3A41-B0FC-EA43E6978045}" type="sibTrans" cxnId="{4F292B43-8B95-0B41-A1BC-4555DD4A39D8}">
      <dgm:prSet/>
      <dgm:spPr/>
      <dgm:t>
        <a:bodyPr/>
        <a:lstStyle/>
        <a:p>
          <a:endParaRPr lang="es-ES"/>
        </a:p>
      </dgm:t>
    </dgm:pt>
    <dgm:pt modelId="{53681360-DA31-A446-9E42-D1B8F5D2DC47}">
      <dgm:prSet/>
      <dgm:spPr/>
      <dgm:t>
        <a:bodyPr/>
        <a:lstStyle/>
        <a:p>
          <a:pPr marL="363538" indent="-176213">
            <a:tabLst/>
          </a:pPr>
          <a:r>
            <a:rPr lang="es-EC" b="1" dirty="0">
              <a:solidFill>
                <a:schemeClr val="accent5">
                  <a:lumMod val="75000"/>
                </a:schemeClr>
              </a:solidFill>
            </a:rPr>
            <a:t>Menor número de transferencias</a:t>
          </a:r>
          <a:r>
            <a:rPr lang="es-EC" dirty="0">
              <a:solidFill>
                <a:schemeClr val="accent5">
                  <a:lumMod val="75000"/>
                </a:schemeClr>
              </a:solidFill>
            </a:rPr>
            <a:t> posibles.</a:t>
          </a:r>
        </a:p>
      </dgm:t>
    </dgm:pt>
    <dgm:pt modelId="{371BC218-23E3-6B4F-B1DE-42BDA3322436}" type="parTrans" cxnId="{517B1933-BF30-A84B-828F-71D6527E7C52}">
      <dgm:prSet/>
      <dgm:spPr/>
      <dgm:t>
        <a:bodyPr/>
        <a:lstStyle/>
        <a:p>
          <a:endParaRPr lang="es-ES"/>
        </a:p>
      </dgm:t>
    </dgm:pt>
    <dgm:pt modelId="{031EFD35-F289-7140-9B5A-3038C359CBAC}" type="sibTrans" cxnId="{517B1933-BF30-A84B-828F-71D6527E7C52}">
      <dgm:prSet/>
      <dgm:spPr/>
      <dgm:t>
        <a:bodyPr/>
        <a:lstStyle/>
        <a:p>
          <a:endParaRPr lang="es-ES"/>
        </a:p>
      </dgm:t>
    </dgm:pt>
    <dgm:pt modelId="{AE674C91-F18D-A04D-8C97-0BFFBAA4957C}">
      <dgm:prSet/>
      <dgm:spPr/>
      <dgm:t>
        <a:bodyPr/>
        <a:lstStyle/>
        <a:p>
          <a:pPr marL="363538" indent="-176213">
            <a:tabLst/>
          </a:pPr>
          <a:r>
            <a:rPr lang="es-EC" b="1" dirty="0">
              <a:solidFill>
                <a:schemeClr val="accent5">
                  <a:lumMod val="75000"/>
                </a:schemeClr>
              </a:solidFill>
            </a:rPr>
            <a:t>Distancia máxima de 400 m hacia el servicio de TP</a:t>
          </a:r>
          <a:r>
            <a:rPr lang="es-EC" dirty="0">
              <a:solidFill>
                <a:schemeClr val="accent5">
                  <a:lumMod val="75000"/>
                </a:schemeClr>
              </a:solidFill>
            </a:rPr>
            <a:t>.</a:t>
          </a:r>
        </a:p>
      </dgm:t>
    </dgm:pt>
    <dgm:pt modelId="{5B3177D6-7E98-8344-8E03-F3B6D4A011F8}" type="parTrans" cxnId="{4EC9A2A9-8A1C-0B4B-9786-7E6F5005999B}">
      <dgm:prSet/>
      <dgm:spPr/>
      <dgm:t>
        <a:bodyPr/>
        <a:lstStyle/>
        <a:p>
          <a:endParaRPr lang="es-ES"/>
        </a:p>
      </dgm:t>
    </dgm:pt>
    <dgm:pt modelId="{D380BE58-F57E-7E45-9F7E-0B8196CFCC2A}" type="sibTrans" cxnId="{4EC9A2A9-8A1C-0B4B-9786-7E6F5005999B}">
      <dgm:prSet/>
      <dgm:spPr/>
      <dgm:t>
        <a:bodyPr/>
        <a:lstStyle/>
        <a:p>
          <a:endParaRPr lang="es-ES"/>
        </a:p>
      </dgm:t>
    </dgm:pt>
    <dgm:pt modelId="{16964460-AEA5-9A48-91BA-94AC0445CFC0}">
      <dgm:prSet/>
      <dgm:spPr/>
      <dgm:t>
        <a:bodyPr/>
        <a:lstStyle/>
        <a:p>
          <a:pPr marL="363538" indent="-176213">
            <a:tabLst/>
          </a:pPr>
          <a:r>
            <a:rPr lang="es-EC" b="1" dirty="0">
              <a:solidFill>
                <a:schemeClr val="accent5">
                  <a:lumMod val="75000"/>
                </a:schemeClr>
              </a:solidFill>
            </a:rPr>
            <a:t>Intervalos </a:t>
          </a:r>
          <a:r>
            <a:rPr lang="es-EC" b="0" dirty="0">
              <a:solidFill>
                <a:schemeClr val="accent5">
                  <a:lumMod val="75000"/>
                </a:schemeClr>
              </a:solidFill>
            </a:rPr>
            <a:t>acorde </a:t>
          </a:r>
          <a:r>
            <a:rPr lang="es-EC" dirty="0">
              <a:solidFill>
                <a:schemeClr val="accent5">
                  <a:lumMod val="75000"/>
                </a:schemeClr>
              </a:solidFill>
            </a:rPr>
            <a:t>con el modelo conceptual.</a:t>
          </a:r>
        </a:p>
      </dgm:t>
    </dgm:pt>
    <dgm:pt modelId="{F3991118-B3D5-DE40-91BB-2E1BEB6E4C39}" type="parTrans" cxnId="{F70423E2-EBD7-AB42-8BC4-18C9DD61F69C}">
      <dgm:prSet/>
      <dgm:spPr/>
      <dgm:t>
        <a:bodyPr/>
        <a:lstStyle/>
        <a:p>
          <a:endParaRPr lang="es-ES"/>
        </a:p>
      </dgm:t>
    </dgm:pt>
    <dgm:pt modelId="{55B49B5C-FDFB-8948-9772-4B1B7AFDE806}" type="sibTrans" cxnId="{F70423E2-EBD7-AB42-8BC4-18C9DD61F69C}">
      <dgm:prSet/>
      <dgm:spPr/>
      <dgm:t>
        <a:bodyPr/>
        <a:lstStyle/>
        <a:p>
          <a:endParaRPr lang="es-ES"/>
        </a:p>
      </dgm:t>
    </dgm:pt>
    <dgm:pt modelId="{E0C218A6-521F-FD48-B933-5916D128E699}">
      <dgm:prSet/>
      <dgm:spPr/>
      <dgm:t>
        <a:bodyPr/>
        <a:lstStyle/>
        <a:p>
          <a:pPr marL="363538" indent="-176213">
            <a:tabLst/>
          </a:pPr>
          <a:r>
            <a:rPr lang="es-EC" b="1" dirty="0">
              <a:solidFill>
                <a:schemeClr val="accent5">
                  <a:lumMod val="75000"/>
                </a:schemeClr>
              </a:solidFill>
            </a:rPr>
            <a:t>Definición de la flota </a:t>
          </a:r>
          <a:r>
            <a:rPr lang="es-EC" dirty="0">
              <a:solidFill>
                <a:schemeClr val="accent5">
                  <a:lumMod val="75000"/>
                </a:schemeClr>
              </a:solidFill>
            </a:rPr>
            <a:t>requerida con base en la densidad poblacional (demanda).</a:t>
          </a:r>
        </a:p>
      </dgm:t>
    </dgm:pt>
    <dgm:pt modelId="{863C3149-5D78-1C4F-8F2F-D06E8035BA48}" type="parTrans" cxnId="{AC1BC6E9-1EB3-1640-9A44-10546E5B260C}">
      <dgm:prSet/>
      <dgm:spPr/>
      <dgm:t>
        <a:bodyPr/>
        <a:lstStyle/>
        <a:p>
          <a:endParaRPr lang="es-ES"/>
        </a:p>
      </dgm:t>
    </dgm:pt>
    <dgm:pt modelId="{E8B90D33-4671-A646-9033-A9999B6BED3A}" type="sibTrans" cxnId="{AC1BC6E9-1EB3-1640-9A44-10546E5B260C}">
      <dgm:prSet/>
      <dgm:spPr/>
      <dgm:t>
        <a:bodyPr/>
        <a:lstStyle/>
        <a:p>
          <a:endParaRPr lang="es-ES"/>
        </a:p>
      </dgm:t>
    </dgm:pt>
    <dgm:pt modelId="{BA4B05B4-C934-9646-8E62-208B6A4B31B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C" dirty="0"/>
            <a:t>Graficación de la ruta con su información (plataforma GIS).</a:t>
          </a:r>
        </a:p>
      </dgm:t>
    </dgm:pt>
    <dgm:pt modelId="{9D7BD4F4-3B26-3E40-AD65-A9604048E7AA}" type="parTrans" cxnId="{C4CD9416-C1F0-1A4E-964E-AAFD3227A731}">
      <dgm:prSet/>
      <dgm:spPr/>
      <dgm:t>
        <a:bodyPr/>
        <a:lstStyle/>
        <a:p>
          <a:endParaRPr lang="es-ES"/>
        </a:p>
      </dgm:t>
    </dgm:pt>
    <dgm:pt modelId="{8222AACE-CB05-784C-AA30-00CE0882BD3E}" type="sibTrans" cxnId="{C4CD9416-C1F0-1A4E-964E-AAFD3227A731}">
      <dgm:prSet/>
      <dgm:spPr/>
      <dgm:t>
        <a:bodyPr/>
        <a:lstStyle/>
        <a:p>
          <a:endParaRPr lang="es-ES"/>
        </a:p>
      </dgm:t>
    </dgm:pt>
    <dgm:pt modelId="{17152FC2-9761-634E-A894-4D0155653DF2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C" dirty="0"/>
            <a:t>Definición de implementación por fases (SITP-DMQ).</a:t>
          </a:r>
        </a:p>
      </dgm:t>
    </dgm:pt>
    <dgm:pt modelId="{C38B0BC5-68E7-F341-B35E-5AA05679AFEF}" type="parTrans" cxnId="{4FC7922B-D782-5845-BF6B-A3859905AFB7}">
      <dgm:prSet/>
      <dgm:spPr/>
      <dgm:t>
        <a:bodyPr/>
        <a:lstStyle/>
        <a:p>
          <a:endParaRPr lang="es-ES"/>
        </a:p>
      </dgm:t>
    </dgm:pt>
    <dgm:pt modelId="{7A8AB81B-C629-0444-A54D-DA660D20B021}" type="sibTrans" cxnId="{4FC7922B-D782-5845-BF6B-A3859905AFB7}">
      <dgm:prSet/>
      <dgm:spPr/>
      <dgm:t>
        <a:bodyPr/>
        <a:lstStyle/>
        <a:p>
          <a:endParaRPr lang="es-ES"/>
        </a:p>
      </dgm:t>
    </dgm:pt>
    <dgm:pt modelId="{9B35C8BC-A88B-8E48-9CE1-98B35E061A5E}">
      <dgm:prSet/>
      <dgm:spPr/>
      <dgm:t>
        <a:bodyPr/>
        <a:lstStyle/>
        <a:p>
          <a:r>
            <a:rPr lang="es-ES" dirty="0"/>
            <a:t>Modelación de la propuesta</a:t>
          </a:r>
        </a:p>
      </dgm:t>
    </dgm:pt>
    <dgm:pt modelId="{1E5C6FED-2739-B94B-A31F-9D8C2CF77A13}" type="parTrans" cxnId="{3D57ADDF-B49A-A444-8CE1-6A88C23C597A}">
      <dgm:prSet/>
      <dgm:spPr/>
      <dgm:t>
        <a:bodyPr/>
        <a:lstStyle/>
        <a:p>
          <a:endParaRPr lang="es-ES"/>
        </a:p>
      </dgm:t>
    </dgm:pt>
    <dgm:pt modelId="{5D6D650B-963D-0B44-B28E-E69DAA1FF421}" type="sibTrans" cxnId="{3D57ADDF-B49A-A444-8CE1-6A88C23C597A}">
      <dgm:prSet/>
      <dgm:spPr/>
      <dgm:t>
        <a:bodyPr/>
        <a:lstStyle/>
        <a:p>
          <a:endParaRPr lang="es-ES"/>
        </a:p>
      </dgm:t>
    </dgm:pt>
    <dgm:pt modelId="{B8331826-FE91-5E4C-BE2E-BD42695A56B7}">
      <dgm:prSet/>
      <dgm:spPr/>
      <dgm:t>
        <a:bodyPr/>
        <a:lstStyle/>
        <a:p>
          <a:r>
            <a:rPr lang="es-ES" dirty="0"/>
            <a:t>Ajuste de la propuesta - Versión final </a:t>
          </a:r>
        </a:p>
      </dgm:t>
    </dgm:pt>
    <dgm:pt modelId="{9DDAC811-5850-C54D-97F9-E4FEBA1D8F0E}" type="parTrans" cxnId="{78F9F94F-D268-7548-9AEB-B4353A9E4F90}">
      <dgm:prSet/>
      <dgm:spPr/>
      <dgm:t>
        <a:bodyPr/>
        <a:lstStyle/>
        <a:p>
          <a:endParaRPr lang="es-ES"/>
        </a:p>
      </dgm:t>
    </dgm:pt>
    <dgm:pt modelId="{5BDF2396-74E9-1E43-A7B9-50AE99F2F958}" type="sibTrans" cxnId="{78F9F94F-D268-7548-9AEB-B4353A9E4F90}">
      <dgm:prSet/>
      <dgm:spPr/>
      <dgm:t>
        <a:bodyPr/>
        <a:lstStyle/>
        <a:p>
          <a:endParaRPr lang="es-ES"/>
        </a:p>
      </dgm:t>
    </dgm:pt>
    <dgm:pt modelId="{5D6ED20D-4624-C041-A6D3-6706D4A2629D}">
      <dgm:prSet/>
      <dgm:spPr/>
      <dgm:t>
        <a:bodyPr/>
        <a:lstStyle/>
        <a:p>
          <a:pPr marL="363538" indent="-176213">
            <a:tabLst/>
          </a:pPr>
          <a:r>
            <a:rPr lang="es-EC" b="1" dirty="0">
              <a:solidFill>
                <a:schemeClr val="accent5">
                  <a:lumMod val="75000"/>
                </a:schemeClr>
              </a:solidFill>
            </a:rPr>
            <a:t>Recorte de rutas largas</a:t>
          </a:r>
          <a:r>
            <a:rPr lang="es-EC" dirty="0">
              <a:solidFill>
                <a:schemeClr val="accent5">
                  <a:lumMod val="75000"/>
                </a:schemeClr>
              </a:solidFill>
            </a:rPr>
            <a:t>: transversales o alimentadoras hacia las estaciones de transferencia.</a:t>
          </a:r>
        </a:p>
      </dgm:t>
    </dgm:pt>
    <dgm:pt modelId="{5B700022-ACFE-3545-A004-4B51C1300DC8}" type="sibTrans" cxnId="{C805478A-12F2-A743-B534-F1E65BC21692}">
      <dgm:prSet/>
      <dgm:spPr/>
      <dgm:t>
        <a:bodyPr/>
        <a:lstStyle/>
        <a:p>
          <a:endParaRPr lang="es-ES"/>
        </a:p>
      </dgm:t>
    </dgm:pt>
    <dgm:pt modelId="{84CBD877-2E0F-7446-9717-E3A1E18967DA}" type="parTrans" cxnId="{C805478A-12F2-A743-B534-F1E65BC21692}">
      <dgm:prSet/>
      <dgm:spPr/>
      <dgm:t>
        <a:bodyPr/>
        <a:lstStyle/>
        <a:p>
          <a:endParaRPr lang="es-ES"/>
        </a:p>
      </dgm:t>
    </dgm:pt>
    <dgm:pt modelId="{1A7ADC17-4203-804A-ACC2-AD52E35EF689}" type="pres">
      <dgm:prSet presAssocID="{800D26AE-FD9E-5D4F-8585-F5F40201A22A}" presName="linear" presStyleCnt="0">
        <dgm:presLayoutVars>
          <dgm:animLvl val="lvl"/>
          <dgm:resizeHandles val="exact"/>
        </dgm:presLayoutVars>
      </dgm:prSet>
      <dgm:spPr/>
    </dgm:pt>
    <dgm:pt modelId="{7CF450C7-E208-9840-835C-501209085192}" type="pres">
      <dgm:prSet presAssocID="{86F1EA4B-D928-5340-B762-42CBDD9814F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1EC4AEA-5F81-854D-826F-113E085C590D}" type="pres">
      <dgm:prSet presAssocID="{CD0CB0A7-4B39-DA48-84E7-4B2CCC022701}" presName="spacer" presStyleCnt="0"/>
      <dgm:spPr/>
    </dgm:pt>
    <dgm:pt modelId="{3A45E9AF-3850-144A-842A-83084E645E4D}" type="pres">
      <dgm:prSet presAssocID="{3CFFB37D-1317-9D45-A58D-23373C4AEA8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A816EB1-F01F-6642-BB49-4E458E8635D2}" type="pres">
      <dgm:prSet presAssocID="{3CFFB37D-1317-9D45-A58D-23373C4AEA85}" presName="childText" presStyleLbl="revTx" presStyleIdx="0" presStyleCnt="1">
        <dgm:presLayoutVars>
          <dgm:bulletEnabled val="1"/>
        </dgm:presLayoutVars>
      </dgm:prSet>
      <dgm:spPr/>
    </dgm:pt>
    <dgm:pt modelId="{B4453925-048E-CB40-BF89-64A52050DADF}" type="pres">
      <dgm:prSet presAssocID="{BA4B05B4-C934-9646-8E62-208B6A4B31B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0D4BBFA-CEDC-FD4F-983C-3790832C63EF}" type="pres">
      <dgm:prSet presAssocID="{8222AACE-CB05-784C-AA30-00CE0882BD3E}" presName="spacer" presStyleCnt="0"/>
      <dgm:spPr/>
    </dgm:pt>
    <dgm:pt modelId="{3FB4DF23-CD10-6B40-9E23-178325CD7A3F}" type="pres">
      <dgm:prSet presAssocID="{17152FC2-9761-634E-A894-4D0155653DF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DB851D6-7772-9F44-AC67-D459F278E893}" type="pres">
      <dgm:prSet presAssocID="{7A8AB81B-C629-0444-A54D-DA660D20B021}" presName="spacer" presStyleCnt="0"/>
      <dgm:spPr/>
    </dgm:pt>
    <dgm:pt modelId="{027ECDDB-83A8-7E4A-83DD-CC38FED8E295}" type="pres">
      <dgm:prSet presAssocID="{9B35C8BC-A88B-8E48-9CE1-98B35E061A5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B51B808-EA91-9D4B-A324-2E01BB171105}" type="pres">
      <dgm:prSet presAssocID="{5D6D650B-963D-0B44-B28E-E69DAA1FF421}" presName="spacer" presStyleCnt="0"/>
      <dgm:spPr/>
    </dgm:pt>
    <dgm:pt modelId="{49BE5607-DD15-8D4C-B912-844AA38C5601}" type="pres">
      <dgm:prSet presAssocID="{B8331826-FE91-5E4C-BE2E-BD42695A56B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8F4870A-9A5A-4444-8213-B7DE1165DB20}" type="presOf" srcId="{16964460-AEA5-9A48-91BA-94AC0445CFC0}" destId="{5A816EB1-F01F-6642-BB49-4E458E8635D2}" srcOrd="0" destOrd="5" presId="urn:microsoft.com/office/officeart/2005/8/layout/vList2"/>
    <dgm:cxn modelId="{C4CD9416-C1F0-1A4E-964E-AAFD3227A731}" srcId="{800D26AE-FD9E-5D4F-8585-F5F40201A22A}" destId="{BA4B05B4-C934-9646-8E62-208B6A4B31B4}" srcOrd="2" destOrd="0" parTransId="{9D7BD4F4-3B26-3E40-AD65-A9604048E7AA}" sibTransId="{8222AACE-CB05-784C-AA30-00CE0882BD3E}"/>
    <dgm:cxn modelId="{C29BC018-DA8A-4D4D-8877-05F69544C70C}" type="presOf" srcId="{5D6ED20D-4624-C041-A6D3-6706D4A2629D}" destId="{5A816EB1-F01F-6642-BB49-4E458E8635D2}" srcOrd="0" destOrd="1" presId="urn:microsoft.com/office/officeart/2005/8/layout/vList2"/>
    <dgm:cxn modelId="{EDBF1519-6A52-884C-A0A6-3AE49DCE5C99}" type="presOf" srcId="{B8331826-FE91-5E4C-BE2E-BD42695A56B7}" destId="{49BE5607-DD15-8D4C-B912-844AA38C5601}" srcOrd="0" destOrd="0" presId="urn:microsoft.com/office/officeart/2005/8/layout/vList2"/>
    <dgm:cxn modelId="{43457025-EEB0-BF42-A01A-60526779281E}" type="presOf" srcId="{86F1EA4B-D928-5340-B762-42CBDD9814F8}" destId="{7CF450C7-E208-9840-835C-501209085192}" srcOrd="0" destOrd="0" presId="urn:microsoft.com/office/officeart/2005/8/layout/vList2"/>
    <dgm:cxn modelId="{73C8C927-C867-3248-A882-A7757D899DEA}" type="presOf" srcId="{AE674C91-F18D-A04D-8C97-0BFFBAA4957C}" destId="{5A816EB1-F01F-6642-BB49-4E458E8635D2}" srcOrd="0" destOrd="4" presId="urn:microsoft.com/office/officeart/2005/8/layout/vList2"/>
    <dgm:cxn modelId="{4FC7922B-D782-5845-BF6B-A3859905AFB7}" srcId="{800D26AE-FD9E-5D4F-8585-F5F40201A22A}" destId="{17152FC2-9761-634E-A894-4D0155653DF2}" srcOrd="3" destOrd="0" parTransId="{C38B0BC5-68E7-F341-B35E-5AA05679AFEF}" sibTransId="{7A8AB81B-C629-0444-A54D-DA660D20B021}"/>
    <dgm:cxn modelId="{517B1933-BF30-A84B-828F-71D6527E7C52}" srcId="{3CFFB37D-1317-9D45-A58D-23373C4AEA85}" destId="{53681360-DA31-A446-9E42-D1B8F5D2DC47}" srcOrd="3" destOrd="0" parTransId="{371BC218-23E3-6B4F-B1DE-42BDA3322436}" sibTransId="{031EFD35-F289-7140-9B5A-3038C359CBAC}"/>
    <dgm:cxn modelId="{4F292B43-8B95-0B41-A1BC-4555DD4A39D8}" srcId="{3CFFB37D-1317-9D45-A58D-23373C4AEA85}" destId="{86A5A69D-9759-DF43-A993-512375C9D34F}" srcOrd="2" destOrd="0" parTransId="{45A3FDB2-8BED-8E45-8562-8703980A8BAB}" sibTransId="{B4721EE2-B34B-3A41-B0FC-EA43E6978045}"/>
    <dgm:cxn modelId="{E0E1C74B-4418-7A48-B5D8-6E6BF4D16C20}" type="presOf" srcId="{800D26AE-FD9E-5D4F-8585-F5F40201A22A}" destId="{1A7ADC17-4203-804A-ACC2-AD52E35EF689}" srcOrd="0" destOrd="0" presId="urn:microsoft.com/office/officeart/2005/8/layout/vList2"/>
    <dgm:cxn modelId="{78F9F94F-D268-7548-9AEB-B4353A9E4F90}" srcId="{800D26AE-FD9E-5D4F-8585-F5F40201A22A}" destId="{B8331826-FE91-5E4C-BE2E-BD42695A56B7}" srcOrd="5" destOrd="0" parTransId="{9DDAC811-5850-C54D-97F9-E4FEBA1D8F0E}" sibTransId="{5BDF2396-74E9-1E43-A7B9-50AE99F2F958}"/>
    <dgm:cxn modelId="{D58C986F-E3F1-024F-A01F-40C08292EE81}" type="presOf" srcId="{86A5A69D-9759-DF43-A993-512375C9D34F}" destId="{5A816EB1-F01F-6642-BB49-4E458E8635D2}" srcOrd="0" destOrd="2" presId="urn:microsoft.com/office/officeart/2005/8/layout/vList2"/>
    <dgm:cxn modelId="{69D63D74-145D-754D-B953-63AA6BAEC2DA}" srcId="{800D26AE-FD9E-5D4F-8585-F5F40201A22A}" destId="{86F1EA4B-D928-5340-B762-42CBDD9814F8}" srcOrd="0" destOrd="0" parTransId="{C7575701-30A6-7448-B10F-732CBCA3758D}" sibTransId="{CD0CB0A7-4B39-DA48-84E7-4B2CCC022701}"/>
    <dgm:cxn modelId="{1B5F807E-6FA0-8F4C-9D39-CAA2B2EEDB93}" type="presOf" srcId="{BA4B05B4-C934-9646-8E62-208B6A4B31B4}" destId="{B4453925-048E-CB40-BF89-64A52050DADF}" srcOrd="0" destOrd="0" presId="urn:microsoft.com/office/officeart/2005/8/layout/vList2"/>
    <dgm:cxn modelId="{C805478A-12F2-A743-B534-F1E65BC21692}" srcId="{3CFFB37D-1317-9D45-A58D-23373C4AEA85}" destId="{5D6ED20D-4624-C041-A6D3-6706D4A2629D}" srcOrd="1" destOrd="0" parTransId="{84CBD877-2E0F-7446-9717-E3A1E18967DA}" sibTransId="{5B700022-ACFE-3545-A004-4B51C1300DC8}"/>
    <dgm:cxn modelId="{4EC9A2A9-8A1C-0B4B-9786-7E6F5005999B}" srcId="{3CFFB37D-1317-9D45-A58D-23373C4AEA85}" destId="{AE674C91-F18D-A04D-8C97-0BFFBAA4957C}" srcOrd="4" destOrd="0" parTransId="{5B3177D6-7E98-8344-8E03-F3B6D4A011F8}" sibTransId="{D380BE58-F57E-7E45-9F7E-0B8196CFCC2A}"/>
    <dgm:cxn modelId="{BE7291B6-0E53-E843-9D91-E7EBD36B65FC}" type="presOf" srcId="{53681360-DA31-A446-9E42-D1B8F5D2DC47}" destId="{5A816EB1-F01F-6642-BB49-4E458E8635D2}" srcOrd="0" destOrd="3" presId="urn:microsoft.com/office/officeart/2005/8/layout/vList2"/>
    <dgm:cxn modelId="{649793C9-8EF5-FE4E-B87E-35D0C505307E}" type="presOf" srcId="{E0C218A6-521F-FD48-B933-5916D128E699}" destId="{5A816EB1-F01F-6642-BB49-4E458E8635D2}" srcOrd="0" destOrd="6" presId="urn:microsoft.com/office/officeart/2005/8/layout/vList2"/>
    <dgm:cxn modelId="{1D10B1CE-3209-BF47-AA61-1D4CA105BFCF}" srcId="{800D26AE-FD9E-5D4F-8585-F5F40201A22A}" destId="{3CFFB37D-1317-9D45-A58D-23373C4AEA85}" srcOrd="1" destOrd="0" parTransId="{125F032D-693D-574E-9D88-028BFD4E6A81}" sibTransId="{F93FB31A-1039-8040-8BC5-115F321ED7A5}"/>
    <dgm:cxn modelId="{7816D1D0-8DFA-5B47-AC76-189885F222ED}" type="presOf" srcId="{9B35C8BC-A88B-8E48-9CE1-98B35E061A5E}" destId="{027ECDDB-83A8-7E4A-83DD-CC38FED8E295}" srcOrd="0" destOrd="0" presId="urn:microsoft.com/office/officeart/2005/8/layout/vList2"/>
    <dgm:cxn modelId="{3D57ADDF-B49A-A444-8CE1-6A88C23C597A}" srcId="{800D26AE-FD9E-5D4F-8585-F5F40201A22A}" destId="{9B35C8BC-A88B-8E48-9CE1-98B35E061A5E}" srcOrd="4" destOrd="0" parTransId="{1E5C6FED-2739-B94B-A31F-9D8C2CF77A13}" sibTransId="{5D6D650B-963D-0B44-B28E-E69DAA1FF421}"/>
    <dgm:cxn modelId="{E445AFE0-F1A1-7042-8613-546ECA185ECF}" type="presOf" srcId="{3CFFB37D-1317-9D45-A58D-23373C4AEA85}" destId="{3A45E9AF-3850-144A-842A-83084E645E4D}" srcOrd="0" destOrd="0" presId="urn:microsoft.com/office/officeart/2005/8/layout/vList2"/>
    <dgm:cxn modelId="{F70423E2-EBD7-AB42-8BC4-18C9DD61F69C}" srcId="{3CFFB37D-1317-9D45-A58D-23373C4AEA85}" destId="{16964460-AEA5-9A48-91BA-94AC0445CFC0}" srcOrd="5" destOrd="0" parTransId="{F3991118-B3D5-DE40-91BB-2E1BEB6E4C39}" sibTransId="{55B49B5C-FDFB-8948-9772-4B1B7AFDE806}"/>
    <dgm:cxn modelId="{AC1BC6E9-1EB3-1640-9A44-10546E5B260C}" srcId="{3CFFB37D-1317-9D45-A58D-23373C4AEA85}" destId="{E0C218A6-521F-FD48-B933-5916D128E699}" srcOrd="6" destOrd="0" parTransId="{863C3149-5D78-1C4F-8F2F-D06E8035BA48}" sibTransId="{E8B90D33-4671-A646-9033-A9999B6BED3A}"/>
    <dgm:cxn modelId="{04AEBEEF-B898-FE43-B8E4-A62F59D07E64}" type="presOf" srcId="{17152FC2-9761-634E-A894-4D0155653DF2}" destId="{3FB4DF23-CD10-6B40-9E23-178325CD7A3F}" srcOrd="0" destOrd="0" presId="urn:microsoft.com/office/officeart/2005/8/layout/vList2"/>
    <dgm:cxn modelId="{B83E69F7-1655-6949-B9E3-AF8B994C8985}" type="presOf" srcId="{03DF5E76-8E32-7645-BF0C-78F1BE5CA35A}" destId="{5A816EB1-F01F-6642-BB49-4E458E8635D2}" srcOrd="0" destOrd="0" presId="urn:microsoft.com/office/officeart/2005/8/layout/vList2"/>
    <dgm:cxn modelId="{04E3FAF9-3D3D-B54C-A29E-5C2F3C4094B5}" srcId="{3CFFB37D-1317-9D45-A58D-23373C4AEA85}" destId="{03DF5E76-8E32-7645-BF0C-78F1BE5CA35A}" srcOrd="0" destOrd="0" parTransId="{920A5872-6791-9A4F-9E2E-8906EFFDEFF5}" sibTransId="{A44FF0B5-4C7A-3944-8EC5-A41C64D3D30E}"/>
    <dgm:cxn modelId="{944D37D5-05BF-C14B-B10C-3C3AB56D875D}" type="presParOf" srcId="{1A7ADC17-4203-804A-ACC2-AD52E35EF689}" destId="{7CF450C7-E208-9840-835C-501209085192}" srcOrd="0" destOrd="0" presId="urn:microsoft.com/office/officeart/2005/8/layout/vList2"/>
    <dgm:cxn modelId="{26D8991A-FDCA-5947-8A7A-A8D33F8249C4}" type="presParOf" srcId="{1A7ADC17-4203-804A-ACC2-AD52E35EF689}" destId="{11EC4AEA-5F81-854D-826F-113E085C590D}" srcOrd="1" destOrd="0" presId="urn:microsoft.com/office/officeart/2005/8/layout/vList2"/>
    <dgm:cxn modelId="{ACE92363-F18E-DA4C-BE75-B93AB89B9264}" type="presParOf" srcId="{1A7ADC17-4203-804A-ACC2-AD52E35EF689}" destId="{3A45E9AF-3850-144A-842A-83084E645E4D}" srcOrd="2" destOrd="0" presId="urn:microsoft.com/office/officeart/2005/8/layout/vList2"/>
    <dgm:cxn modelId="{64C1B0CE-190B-7349-8E15-8F77CF9A7B57}" type="presParOf" srcId="{1A7ADC17-4203-804A-ACC2-AD52E35EF689}" destId="{5A816EB1-F01F-6642-BB49-4E458E8635D2}" srcOrd="3" destOrd="0" presId="urn:microsoft.com/office/officeart/2005/8/layout/vList2"/>
    <dgm:cxn modelId="{0902B35A-6CF5-274F-B01F-AAC42D1D5C6D}" type="presParOf" srcId="{1A7ADC17-4203-804A-ACC2-AD52E35EF689}" destId="{B4453925-048E-CB40-BF89-64A52050DADF}" srcOrd="4" destOrd="0" presId="urn:microsoft.com/office/officeart/2005/8/layout/vList2"/>
    <dgm:cxn modelId="{8C4FAB3D-668D-6248-BCC5-E5D7E349FE76}" type="presParOf" srcId="{1A7ADC17-4203-804A-ACC2-AD52E35EF689}" destId="{30D4BBFA-CEDC-FD4F-983C-3790832C63EF}" srcOrd="5" destOrd="0" presId="urn:microsoft.com/office/officeart/2005/8/layout/vList2"/>
    <dgm:cxn modelId="{069B1E50-9EA6-D046-8DA9-3DD1868E94D3}" type="presParOf" srcId="{1A7ADC17-4203-804A-ACC2-AD52E35EF689}" destId="{3FB4DF23-CD10-6B40-9E23-178325CD7A3F}" srcOrd="6" destOrd="0" presId="urn:microsoft.com/office/officeart/2005/8/layout/vList2"/>
    <dgm:cxn modelId="{89D8E511-B924-B84C-84F2-29D129F67763}" type="presParOf" srcId="{1A7ADC17-4203-804A-ACC2-AD52E35EF689}" destId="{2DB851D6-7772-9F44-AC67-D459F278E893}" srcOrd="7" destOrd="0" presId="urn:microsoft.com/office/officeart/2005/8/layout/vList2"/>
    <dgm:cxn modelId="{C239389D-A2F5-D244-8E02-A0A3D2BF9979}" type="presParOf" srcId="{1A7ADC17-4203-804A-ACC2-AD52E35EF689}" destId="{027ECDDB-83A8-7E4A-83DD-CC38FED8E295}" srcOrd="8" destOrd="0" presId="urn:microsoft.com/office/officeart/2005/8/layout/vList2"/>
    <dgm:cxn modelId="{D4EE50A6-87EE-EE4B-A48F-DB1C76B00FC5}" type="presParOf" srcId="{1A7ADC17-4203-804A-ACC2-AD52E35EF689}" destId="{AB51B808-EA91-9D4B-A324-2E01BB171105}" srcOrd="9" destOrd="0" presId="urn:microsoft.com/office/officeart/2005/8/layout/vList2"/>
    <dgm:cxn modelId="{AE0D2E14-6DBA-2642-B59D-AC4CF893C0DD}" type="presParOf" srcId="{1A7ADC17-4203-804A-ACC2-AD52E35EF689}" destId="{49BE5607-DD15-8D4C-B912-844AA38C5601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EAE7E-9E1F-4063-BC67-244A5214D0A7}">
      <dsp:nvSpPr>
        <dsp:cNvPr id="0" name=""/>
        <dsp:cNvSpPr/>
      </dsp:nvSpPr>
      <dsp:spPr>
        <a:xfrm>
          <a:off x="622317" y="81688"/>
          <a:ext cx="4718557" cy="13586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048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solidFill>
                <a:schemeClr val="tx1"/>
              </a:solidFill>
            </a:rPr>
            <a:t>COBERTURA / ACCESIBILIDAD</a:t>
          </a:r>
          <a:endParaRPr lang="es-MX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>
              <a:solidFill>
                <a:schemeClr val="tx1"/>
              </a:solidFill>
            </a:rPr>
            <a:t>Atiende necesidades de movilidad y accesibilidad de la ciudadanía.</a:t>
          </a:r>
          <a:endParaRPr lang="es-MX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solidFill>
                <a:schemeClr val="tx1"/>
              </a:solidFill>
            </a:rPr>
            <a:t>Parada más próxima máx. a 400 m.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solidFill>
                <a:schemeClr val="tx1"/>
              </a:solidFill>
            </a:rPr>
            <a:t>Conexión con rutas de alta/media capacidad</a:t>
          </a:r>
        </a:p>
      </dsp:txBody>
      <dsp:txXfrm>
        <a:off x="622317" y="81688"/>
        <a:ext cx="4718557" cy="1358639"/>
      </dsp:txXfrm>
    </dsp:sp>
    <dsp:sp modelId="{083DF858-F2D3-4319-9ED0-C0ED297943EC}">
      <dsp:nvSpPr>
        <dsp:cNvPr id="0" name=""/>
        <dsp:cNvSpPr/>
      </dsp:nvSpPr>
      <dsp:spPr>
        <a:xfrm>
          <a:off x="397603" y="16933"/>
          <a:ext cx="808218" cy="12123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DA7EC-80BC-4412-9114-01A928B56216}">
      <dsp:nvSpPr>
        <dsp:cNvPr id="0" name=""/>
        <dsp:cNvSpPr/>
      </dsp:nvSpPr>
      <dsp:spPr>
        <a:xfrm>
          <a:off x="5662708" y="293690"/>
          <a:ext cx="4310735" cy="1154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048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solidFill>
                <a:schemeClr val="tx1"/>
              </a:solidFill>
            </a:rPr>
            <a:t>OFERTA</a:t>
          </a:r>
          <a:endParaRPr lang="es-MX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>
              <a:solidFill>
                <a:schemeClr val="tx1"/>
              </a:solidFill>
            </a:rPr>
            <a:t> </a:t>
          </a:r>
          <a:r>
            <a:rPr lang="es-ES" sz="1600" kern="1200" dirty="0">
              <a:solidFill>
                <a:schemeClr val="tx1"/>
              </a:solidFill>
            </a:rPr>
            <a:t>La capacidad de la oferta de una ruta debe garantizar un lugar para cada pasajero.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5662708" y="293690"/>
        <a:ext cx="4310735" cy="1154598"/>
      </dsp:txXfrm>
    </dsp:sp>
    <dsp:sp modelId="{ACAE0CD4-C51B-4EC5-876D-03605ED84155}">
      <dsp:nvSpPr>
        <dsp:cNvPr id="0" name=""/>
        <dsp:cNvSpPr/>
      </dsp:nvSpPr>
      <dsp:spPr>
        <a:xfrm>
          <a:off x="5508468" y="109986"/>
          <a:ext cx="808218" cy="119642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54A93-8732-4024-9070-4EA37B2DD606}">
      <dsp:nvSpPr>
        <dsp:cNvPr id="0" name=""/>
        <dsp:cNvSpPr/>
      </dsp:nvSpPr>
      <dsp:spPr>
        <a:xfrm>
          <a:off x="1076582" y="1759815"/>
          <a:ext cx="4858809" cy="1154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048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solidFill>
                <a:schemeClr val="tx1"/>
              </a:solidFill>
            </a:rPr>
            <a:t>CONFORT</a:t>
          </a:r>
          <a:endParaRPr lang="es-MX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/>
              </a:solidFill>
            </a:rPr>
            <a:t>Ocupación máxima de pasajeros de pie en las unidades será de 6 personas por m</a:t>
          </a:r>
          <a:r>
            <a:rPr lang="es-ES" sz="1600" kern="1200" baseline="30000" dirty="0">
              <a:solidFill>
                <a:schemeClr val="tx1"/>
              </a:solidFill>
            </a:rPr>
            <a:t>2</a:t>
          </a:r>
          <a:r>
            <a:rPr lang="es-ES" sz="1600" kern="1200" dirty="0">
              <a:solidFill>
                <a:schemeClr val="tx1"/>
              </a:solidFill>
            </a:rPr>
            <a:t>.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1076582" y="1759815"/>
        <a:ext cx="4858809" cy="1154598"/>
      </dsp:txXfrm>
    </dsp:sp>
    <dsp:sp modelId="{EB5C39D6-D0A3-4E17-8166-2B2B3ECC0224}">
      <dsp:nvSpPr>
        <dsp:cNvPr id="0" name=""/>
        <dsp:cNvSpPr/>
      </dsp:nvSpPr>
      <dsp:spPr>
        <a:xfrm>
          <a:off x="866936" y="1593050"/>
          <a:ext cx="808218" cy="12123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6EAA2-D442-476C-92A1-7E1E7D78C413}">
      <dsp:nvSpPr>
        <dsp:cNvPr id="0" name=""/>
        <dsp:cNvSpPr/>
      </dsp:nvSpPr>
      <dsp:spPr>
        <a:xfrm>
          <a:off x="6299418" y="1739240"/>
          <a:ext cx="4310735" cy="1154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048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tx1"/>
              </a:solidFill>
            </a:rPr>
            <a:t>FRECUENCIAS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>
              <a:solidFill>
                <a:schemeClr val="tx1"/>
              </a:solidFill>
            </a:rPr>
            <a:t>Máxima de 6 minutos en horas pico y 10 minutos en horas valle*.</a:t>
          </a:r>
          <a:endParaRPr lang="es-MX" sz="1600" b="0" kern="1200" dirty="0">
            <a:solidFill>
              <a:schemeClr val="tx1"/>
            </a:solidFill>
          </a:endParaRPr>
        </a:p>
      </dsp:txBody>
      <dsp:txXfrm>
        <a:off x="6299418" y="1739240"/>
        <a:ext cx="4310735" cy="1154598"/>
      </dsp:txXfrm>
    </dsp:sp>
    <dsp:sp modelId="{0A28BE8A-9DD4-4BFE-A025-58ECC0F65EFA}">
      <dsp:nvSpPr>
        <dsp:cNvPr id="0" name=""/>
        <dsp:cNvSpPr/>
      </dsp:nvSpPr>
      <dsp:spPr>
        <a:xfrm>
          <a:off x="6127738" y="1572464"/>
          <a:ext cx="808218" cy="12123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4203D-AC34-4322-B744-6EC76DCECCBB}">
      <dsp:nvSpPr>
        <dsp:cNvPr id="0" name=""/>
        <dsp:cNvSpPr/>
      </dsp:nvSpPr>
      <dsp:spPr>
        <a:xfrm>
          <a:off x="1761213" y="3192751"/>
          <a:ext cx="4827810" cy="1154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048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solidFill>
                <a:schemeClr val="tx1"/>
              </a:solidFill>
            </a:rPr>
            <a:t>VELOCIDAD PROMEDIO</a:t>
          </a:r>
          <a:endParaRPr lang="es-MX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>
              <a:solidFill>
                <a:schemeClr val="tx1"/>
              </a:solidFill>
            </a:rPr>
            <a:t>N</a:t>
          </a:r>
          <a:r>
            <a:rPr lang="es-ES" sz="1600" kern="1200" dirty="0">
              <a:solidFill>
                <a:schemeClr val="tx1"/>
              </a:solidFill>
            </a:rPr>
            <a:t>o deberá ser inferior a 16 km/h para los buses, 20 km/h para las troncales BRT, 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/>
              </a:solidFill>
            </a:rPr>
            <a:t>35 km/h para sistemas de rieles segregados.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1761213" y="3192751"/>
        <a:ext cx="4827810" cy="1154598"/>
      </dsp:txXfrm>
    </dsp:sp>
    <dsp:sp modelId="{0C759D01-2059-4FA5-9769-A795B12F1970}">
      <dsp:nvSpPr>
        <dsp:cNvPr id="0" name=""/>
        <dsp:cNvSpPr/>
      </dsp:nvSpPr>
      <dsp:spPr>
        <a:xfrm>
          <a:off x="1575131" y="3025975"/>
          <a:ext cx="834065" cy="12123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021338-CDF2-4E4D-9015-E746208236B0}">
      <dsp:nvSpPr>
        <dsp:cNvPr id="0" name=""/>
        <dsp:cNvSpPr/>
      </dsp:nvSpPr>
      <dsp:spPr>
        <a:xfrm>
          <a:off x="6981795" y="3192751"/>
          <a:ext cx="4126701" cy="11545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048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tx1"/>
              </a:solidFill>
            </a:rPr>
            <a:t>INFRAESTRUCTURA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>
              <a:solidFill>
                <a:schemeClr val="tx1"/>
              </a:solidFill>
            </a:rPr>
            <a:t>Debe ser concomitante con la calidad operacional de los servicios.</a:t>
          </a:r>
          <a:endParaRPr lang="es-MX" sz="1600" b="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0" kern="1200" dirty="0">
              <a:solidFill>
                <a:schemeClr val="tx1"/>
              </a:solidFill>
            </a:rPr>
            <a:t>Facilidad para personas vulnerables.</a:t>
          </a:r>
        </a:p>
      </dsp:txBody>
      <dsp:txXfrm>
        <a:off x="6981795" y="3192751"/>
        <a:ext cx="4126701" cy="1154598"/>
      </dsp:txXfrm>
    </dsp:sp>
    <dsp:sp modelId="{B7410E71-1AB2-4208-9C23-A8ED4F4FC8E1}">
      <dsp:nvSpPr>
        <dsp:cNvPr id="0" name=""/>
        <dsp:cNvSpPr/>
      </dsp:nvSpPr>
      <dsp:spPr>
        <a:xfrm>
          <a:off x="6764835" y="3025975"/>
          <a:ext cx="808218" cy="12123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2B99C-75A7-E049-A75F-FA63F75D3F00}">
      <dsp:nvSpPr>
        <dsp:cNvPr id="0" name=""/>
        <dsp:cNvSpPr/>
      </dsp:nvSpPr>
      <dsp:spPr>
        <a:xfrm rot="5400000">
          <a:off x="1369807" y="854661"/>
          <a:ext cx="743799" cy="8467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E4BAF-2812-6A4A-9F79-49857FCE1ACB}">
      <dsp:nvSpPr>
        <dsp:cNvPr id="0" name=""/>
        <dsp:cNvSpPr/>
      </dsp:nvSpPr>
      <dsp:spPr>
        <a:xfrm>
          <a:off x="943708" y="30145"/>
          <a:ext cx="1936578" cy="876443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1. Diseño</a:t>
          </a:r>
        </a:p>
      </dsp:txBody>
      <dsp:txXfrm>
        <a:off x="986500" y="72937"/>
        <a:ext cx="1850994" cy="790859"/>
      </dsp:txXfrm>
    </dsp:sp>
    <dsp:sp modelId="{34276B20-F2E2-DB41-9560-BDAE039B4B31}">
      <dsp:nvSpPr>
        <dsp:cNvPr id="0" name=""/>
        <dsp:cNvSpPr/>
      </dsp:nvSpPr>
      <dsp:spPr>
        <a:xfrm>
          <a:off x="2899963" y="115172"/>
          <a:ext cx="3333608" cy="708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s-ES" sz="1600" kern="1200" dirty="0"/>
            <a:t>Trazados OD</a:t>
          </a:r>
        </a:p>
        <a:p>
          <a:pPr marL="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s-ES" sz="1600" kern="1200" dirty="0"/>
            <a:t>Demanda </a:t>
          </a:r>
        </a:p>
        <a:p>
          <a:pPr marL="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s-ES" sz="1600" kern="1200" dirty="0"/>
            <a:t>Identificación de infraestructura</a:t>
          </a:r>
        </a:p>
      </dsp:txBody>
      <dsp:txXfrm>
        <a:off x="2899963" y="115172"/>
        <a:ext cx="3333608" cy="708380"/>
      </dsp:txXfrm>
    </dsp:sp>
    <dsp:sp modelId="{E05FCD15-0108-0D4C-BEBE-684B7E781D45}">
      <dsp:nvSpPr>
        <dsp:cNvPr id="0" name=""/>
        <dsp:cNvSpPr/>
      </dsp:nvSpPr>
      <dsp:spPr>
        <a:xfrm rot="5400000">
          <a:off x="3153722" y="1839196"/>
          <a:ext cx="743799" cy="8467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293554"/>
            <a:satOff val="-25390"/>
            <a:lumOff val="29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A6576-E497-944E-AF45-0AE9DFFA5AEE}">
      <dsp:nvSpPr>
        <dsp:cNvPr id="0" name=""/>
        <dsp:cNvSpPr/>
      </dsp:nvSpPr>
      <dsp:spPr>
        <a:xfrm>
          <a:off x="2727623" y="1014680"/>
          <a:ext cx="1936578" cy="876443"/>
        </a:xfrm>
        <a:prstGeom prst="roundRect">
          <a:avLst>
            <a:gd name="adj" fmla="val 1667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2. Modelo de Gestión</a:t>
          </a:r>
        </a:p>
      </dsp:txBody>
      <dsp:txXfrm>
        <a:off x="2770415" y="1057472"/>
        <a:ext cx="1850994" cy="790859"/>
      </dsp:txXfrm>
    </dsp:sp>
    <dsp:sp modelId="{C9765AF8-20B0-9A4E-AF4A-1E6D8F07DE71}">
      <dsp:nvSpPr>
        <dsp:cNvPr id="0" name=""/>
        <dsp:cNvSpPr/>
      </dsp:nvSpPr>
      <dsp:spPr>
        <a:xfrm>
          <a:off x="4208781" y="1098269"/>
          <a:ext cx="910672" cy="708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B5B60-77EA-3745-90B8-0BCAD3D04988}">
      <dsp:nvSpPr>
        <dsp:cNvPr id="0" name=""/>
        <dsp:cNvSpPr/>
      </dsp:nvSpPr>
      <dsp:spPr>
        <a:xfrm rot="5400000">
          <a:off x="4937638" y="2823731"/>
          <a:ext cx="743799" cy="8467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587108"/>
            <a:satOff val="-50780"/>
            <a:lumOff val="58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2F6D4-77A4-724E-8965-FC97652FADA3}">
      <dsp:nvSpPr>
        <dsp:cNvPr id="0" name=""/>
        <dsp:cNvSpPr/>
      </dsp:nvSpPr>
      <dsp:spPr>
        <a:xfrm>
          <a:off x="4511538" y="1999215"/>
          <a:ext cx="1936578" cy="876443"/>
        </a:xfrm>
        <a:prstGeom prst="roundRect">
          <a:avLst>
            <a:gd name="adj" fmla="val 1667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3. Socialización y Concurso Público</a:t>
          </a:r>
        </a:p>
      </dsp:txBody>
      <dsp:txXfrm>
        <a:off x="4554330" y="2042007"/>
        <a:ext cx="1850994" cy="790859"/>
      </dsp:txXfrm>
    </dsp:sp>
    <dsp:sp modelId="{EA92ACCF-E2EB-F445-8CC6-F02382051542}">
      <dsp:nvSpPr>
        <dsp:cNvPr id="0" name=""/>
        <dsp:cNvSpPr/>
      </dsp:nvSpPr>
      <dsp:spPr>
        <a:xfrm>
          <a:off x="5992696" y="2082804"/>
          <a:ext cx="910672" cy="708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658A7-817D-BE49-A1EB-1D37D99D2DE9}">
      <dsp:nvSpPr>
        <dsp:cNvPr id="0" name=""/>
        <dsp:cNvSpPr/>
      </dsp:nvSpPr>
      <dsp:spPr>
        <a:xfrm rot="5400000">
          <a:off x="6635720" y="3808266"/>
          <a:ext cx="743799" cy="8467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880662"/>
            <a:satOff val="-76170"/>
            <a:lumOff val="87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C8304-8082-F94F-8DA0-49B15B873ADF}">
      <dsp:nvSpPr>
        <dsp:cNvPr id="0" name=""/>
        <dsp:cNvSpPr/>
      </dsp:nvSpPr>
      <dsp:spPr>
        <a:xfrm>
          <a:off x="6182262" y="2983750"/>
          <a:ext cx="1764913" cy="876443"/>
        </a:xfrm>
        <a:prstGeom prst="roundRect">
          <a:avLst>
            <a:gd name="adj" fmla="val 1667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4. Contratos</a:t>
          </a:r>
        </a:p>
      </dsp:txBody>
      <dsp:txXfrm>
        <a:off x="6225054" y="3026542"/>
        <a:ext cx="1679329" cy="790859"/>
      </dsp:txXfrm>
    </dsp:sp>
    <dsp:sp modelId="{7C0CC77D-86FC-2647-AF27-11526D631EBC}">
      <dsp:nvSpPr>
        <dsp:cNvPr id="0" name=""/>
        <dsp:cNvSpPr/>
      </dsp:nvSpPr>
      <dsp:spPr>
        <a:xfrm>
          <a:off x="7690778" y="3067339"/>
          <a:ext cx="910672" cy="708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DBEBB-AABC-BE4C-AA4D-C20270A63A34}">
      <dsp:nvSpPr>
        <dsp:cNvPr id="0" name=""/>
        <dsp:cNvSpPr/>
      </dsp:nvSpPr>
      <dsp:spPr>
        <a:xfrm>
          <a:off x="7676336" y="3968285"/>
          <a:ext cx="2183359" cy="876443"/>
        </a:xfrm>
        <a:prstGeom prst="roundRect">
          <a:avLst>
            <a:gd name="adj" fmla="val 166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5. Implementación</a:t>
          </a:r>
        </a:p>
      </dsp:txBody>
      <dsp:txXfrm>
        <a:off x="7719128" y="4011077"/>
        <a:ext cx="2097775" cy="790859"/>
      </dsp:txXfrm>
    </dsp:sp>
    <dsp:sp modelId="{7BC444AC-BF80-F844-971D-6A8CF0034CC0}">
      <dsp:nvSpPr>
        <dsp:cNvPr id="0" name=""/>
        <dsp:cNvSpPr/>
      </dsp:nvSpPr>
      <dsp:spPr>
        <a:xfrm>
          <a:off x="9861010" y="4074174"/>
          <a:ext cx="1615524" cy="708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600" kern="1200" dirty="0"/>
            <a:t>Rutas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600" kern="1200" dirty="0"/>
            <a:t>Infraestructura</a:t>
          </a:r>
        </a:p>
      </dsp:txBody>
      <dsp:txXfrm>
        <a:off x="9861010" y="4074174"/>
        <a:ext cx="1615524" cy="708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450C7-E208-9840-835C-501209085192}">
      <dsp:nvSpPr>
        <dsp:cNvPr id="0" name=""/>
        <dsp:cNvSpPr/>
      </dsp:nvSpPr>
      <dsp:spPr>
        <a:xfrm>
          <a:off x="0" y="332545"/>
          <a:ext cx="795275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Identificación de la red actual de rutas de TP.</a:t>
          </a:r>
        </a:p>
      </dsp:txBody>
      <dsp:txXfrm>
        <a:off x="21075" y="353620"/>
        <a:ext cx="7910603" cy="389580"/>
      </dsp:txXfrm>
    </dsp:sp>
    <dsp:sp modelId="{3A45E9AF-3850-144A-842A-83084E645E4D}">
      <dsp:nvSpPr>
        <dsp:cNvPr id="0" name=""/>
        <dsp:cNvSpPr/>
      </dsp:nvSpPr>
      <dsp:spPr>
        <a:xfrm>
          <a:off x="0" y="816115"/>
          <a:ext cx="7952753" cy="431730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Análisis individual de cada ruta definiendo (referencia base en estudios anteriores):</a:t>
          </a:r>
        </a:p>
      </dsp:txBody>
      <dsp:txXfrm>
        <a:off x="21075" y="837190"/>
        <a:ext cx="7910603" cy="389580"/>
      </dsp:txXfrm>
    </dsp:sp>
    <dsp:sp modelId="{5A816EB1-F01F-6642-BB49-4E458E8635D2}">
      <dsp:nvSpPr>
        <dsp:cNvPr id="0" name=""/>
        <dsp:cNvSpPr/>
      </dsp:nvSpPr>
      <dsp:spPr>
        <a:xfrm>
          <a:off x="0" y="1247845"/>
          <a:ext cx="7952753" cy="1676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500" tIns="22860" rIns="128016" bIns="22860" numCol="1" spcCol="1270" anchor="t" anchorCtr="0">
          <a:noAutofit/>
        </a:bodyPr>
        <a:lstStyle/>
        <a:p>
          <a:pPr marL="363538" lvl="1" indent="-176213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s-EC" sz="1400" b="1" kern="1200" dirty="0">
              <a:solidFill>
                <a:schemeClr val="accent5">
                  <a:lumMod val="75000"/>
                </a:schemeClr>
              </a:solidFill>
            </a:rPr>
            <a:t>Orígenes – destino</a:t>
          </a:r>
          <a:r>
            <a:rPr lang="es-EC" sz="1400" kern="1200" dirty="0">
              <a:solidFill>
                <a:schemeClr val="accent5">
                  <a:lumMod val="75000"/>
                </a:schemeClr>
              </a:solidFill>
            </a:rPr>
            <a:t>, asociándolos a los servicios de alta capacidad (Metro y Corredores BRT), </a:t>
          </a:r>
        </a:p>
        <a:p>
          <a:pPr marL="363538" lvl="1" indent="-176213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s-EC" sz="1400" b="1" kern="1200" dirty="0">
              <a:solidFill>
                <a:schemeClr val="accent5">
                  <a:lumMod val="75000"/>
                </a:schemeClr>
              </a:solidFill>
            </a:rPr>
            <a:t>Recorte de rutas largas</a:t>
          </a:r>
          <a:r>
            <a:rPr lang="es-EC" sz="1400" kern="1200" dirty="0">
              <a:solidFill>
                <a:schemeClr val="accent5">
                  <a:lumMod val="75000"/>
                </a:schemeClr>
              </a:solidFill>
            </a:rPr>
            <a:t>: transversales o alimentadoras hacia las estaciones de transferencia.</a:t>
          </a:r>
        </a:p>
        <a:p>
          <a:pPr marL="363538" lvl="1" indent="-176213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s-EC" sz="1400" b="1" kern="1200" dirty="0">
              <a:solidFill>
                <a:schemeClr val="accent5">
                  <a:lumMod val="75000"/>
                </a:schemeClr>
              </a:solidFill>
            </a:rPr>
            <a:t>Máxima cobertura territorial </a:t>
          </a:r>
          <a:r>
            <a:rPr lang="es-EC" sz="1400" kern="1200" dirty="0">
              <a:solidFill>
                <a:schemeClr val="accent5">
                  <a:lumMod val="75000"/>
                </a:schemeClr>
              </a:solidFill>
            </a:rPr>
            <a:t>posible (accesibilidad vial).</a:t>
          </a:r>
        </a:p>
        <a:p>
          <a:pPr marL="363538" lvl="1" indent="-176213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s-EC" sz="1400" b="1" kern="1200" dirty="0">
              <a:solidFill>
                <a:schemeClr val="accent5">
                  <a:lumMod val="75000"/>
                </a:schemeClr>
              </a:solidFill>
            </a:rPr>
            <a:t>Menor número de transferencias</a:t>
          </a:r>
          <a:r>
            <a:rPr lang="es-EC" sz="1400" kern="1200" dirty="0">
              <a:solidFill>
                <a:schemeClr val="accent5">
                  <a:lumMod val="75000"/>
                </a:schemeClr>
              </a:solidFill>
            </a:rPr>
            <a:t> posibles.</a:t>
          </a:r>
        </a:p>
        <a:p>
          <a:pPr marL="363538" lvl="1" indent="-176213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s-EC" sz="1400" b="1" kern="1200" dirty="0">
              <a:solidFill>
                <a:schemeClr val="accent5">
                  <a:lumMod val="75000"/>
                </a:schemeClr>
              </a:solidFill>
            </a:rPr>
            <a:t>Distancia máxima de 400 m hacia el servicio de TP</a:t>
          </a:r>
          <a:r>
            <a:rPr lang="es-EC" sz="1400" kern="1200" dirty="0">
              <a:solidFill>
                <a:schemeClr val="accent5">
                  <a:lumMod val="75000"/>
                </a:schemeClr>
              </a:solidFill>
            </a:rPr>
            <a:t>.</a:t>
          </a:r>
        </a:p>
        <a:p>
          <a:pPr marL="363538" lvl="1" indent="-176213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s-EC" sz="1400" b="1" kern="1200" dirty="0">
              <a:solidFill>
                <a:schemeClr val="accent5">
                  <a:lumMod val="75000"/>
                </a:schemeClr>
              </a:solidFill>
            </a:rPr>
            <a:t>Intervalos </a:t>
          </a:r>
          <a:r>
            <a:rPr lang="es-EC" sz="1400" b="0" kern="1200" dirty="0">
              <a:solidFill>
                <a:schemeClr val="accent5">
                  <a:lumMod val="75000"/>
                </a:schemeClr>
              </a:solidFill>
            </a:rPr>
            <a:t>acorde </a:t>
          </a:r>
          <a:r>
            <a:rPr lang="es-EC" sz="1400" kern="1200" dirty="0">
              <a:solidFill>
                <a:schemeClr val="accent5">
                  <a:lumMod val="75000"/>
                </a:schemeClr>
              </a:solidFill>
            </a:rPr>
            <a:t>con el modelo conceptual.</a:t>
          </a:r>
        </a:p>
        <a:p>
          <a:pPr marL="363538" lvl="1" indent="-176213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  <a:tabLst/>
          </a:pPr>
          <a:r>
            <a:rPr lang="es-EC" sz="1400" b="1" kern="1200" dirty="0">
              <a:solidFill>
                <a:schemeClr val="accent5">
                  <a:lumMod val="75000"/>
                </a:schemeClr>
              </a:solidFill>
            </a:rPr>
            <a:t>Definición de la flota </a:t>
          </a:r>
          <a:r>
            <a:rPr lang="es-EC" sz="1400" kern="1200" dirty="0">
              <a:solidFill>
                <a:schemeClr val="accent5">
                  <a:lumMod val="75000"/>
                </a:schemeClr>
              </a:solidFill>
            </a:rPr>
            <a:t>requerida con base en la densidad poblacional (demanda).</a:t>
          </a:r>
        </a:p>
      </dsp:txBody>
      <dsp:txXfrm>
        <a:off x="0" y="1247845"/>
        <a:ext cx="7952753" cy="1676700"/>
      </dsp:txXfrm>
    </dsp:sp>
    <dsp:sp modelId="{B4453925-048E-CB40-BF89-64A52050DADF}">
      <dsp:nvSpPr>
        <dsp:cNvPr id="0" name=""/>
        <dsp:cNvSpPr/>
      </dsp:nvSpPr>
      <dsp:spPr>
        <a:xfrm>
          <a:off x="0" y="2924545"/>
          <a:ext cx="7952753" cy="43173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Graficación de la ruta con su información (plataforma GIS).</a:t>
          </a:r>
        </a:p>
      </dsp:txBody>
      <dsp:txXfrm>
        <a:off x="21075" y="2945620"/>
        <a:ext cx="7910603" cy="389580"/>
      </dsp:txXfrm>
    </dsp:sp>
    <dsp:sp modelId="{3FB4DF23-CD10-6B40-9E23-178325CD7A3F}">
      <dsp:nvSpPr>
        <dsp:cNvPr id="0" name=""/>
        <dsp:cNvSpPr/>
      </dsp:nvSpPr>
      <dsp:spPr>
        <a:xfrm>
          <a:off x="0" y="3408115"/>
          <a:ext cx="7952753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Definición de implementación por fases (SITP-DMQ).</a:t>
          </a:r>
        </a:p>
      </dsp:txBody>
      <dsp:txXfrm>
        <a:off x="21075" y="3429190"/>
        <a:ext cx="7910603" cy="389580"/>
      </dsp:txXfrm>
    </dsp:sp>
    <dsp:sp modelId="{027ECDDB-83A8-7E4A-83DD-CC38FED8E295}">
      <dsp:nvSpPr>
        <dsp:cNvPr id="0" name=""/>
        <dsp:cNvSpPr/>
      </dsp:nvSpPr>
      <dsp:spPr>
        <a:xfrm>
          <a:off x="0" y="3891685"/>
          <a:ext cx="7952753" cy="43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Modelación de la propuesta</a:t>
          </a:r>
        </a:p>
      </dsp:txBody>
      <dsp:txXfrm>
        <a:off x="21075" y="3912760"/>
        <a:ext cx="7910603" cy="389580"/>
      </dsp:txXfrm>
    </dsp:sp>
    <dsp:sp modelId="{49BE5607-DD15-8D4C-B912-844AA38C5601}">
      <dsp:nvSpPr>
        <dsp:cNvPr id="0" name=""/>
        <dsp:cNvSpPr/>
      </dsp:nvSpPr>
      <dsp:spPr>
        <a:xfrm>
          <a:off x="0" y="4375255"/>
          <a:ext cx="7952753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Ajuste de la propuesta - Versión final </a:t>
          </a:r>
        </a:p>
      </dsp:txBody>
      <dsp:txXfrm>
        <a:off x="21075" y="4396330"/>
        <a:ext cx="7910603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3224C-30EF-CC42-843F-A33D0FAAB023}" type="datetimeFigureOut">
              <a:rPr lang="es-ES_tradnl" smtClean="0"/>
              <a:t>10/11/20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53317-7D8B-FF46-861A-FF087FBC7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80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3317-7D8B-FF46-861A-FF087FBC7F36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74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3317-7D8B-FF46-861A-FF087FBC7F36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837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530EE.6AB4EF50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530EE.6AB4EF50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36776-E5CD-E64A-834F-65A7F7ADF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74D8AB-71F3-AB45-A101-B013C632E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F20E1B-91A0-6E48-8E61-6B0FEC42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64F9F-C607-1546-BA01-1ADB8D87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EC08E6-C4BC-E24E-9BD8-BDD8C0C28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875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A4750-AAE1-2A4B-B9E4-48F53F41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633B02-F5E7-3A41-AAB2-F7DC62A8B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2E75A4-2E6F-DB43-BD99-4FF45311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21997-FC63-5546-97B9-81A8E3FD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6EDEE9-8792-1045-BAE7-0515106A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371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3BC68A-35EB-7947-B105-84BF2EA10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C9521E-22F0-CD4C-B4A4-B1464563E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8467DA-4627-F44C-8F5F-DF7F9BE5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C65EAF-4327-854D-AF15-D643D69B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1B8E95-E021-8E4C-B7FA-7CFAC03B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0873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1B35A-01A3-4FFF-97FE-9DCE4D2A2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92BB4B-63B1-4C33-8A68-4645A9BD8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474A4-082E-440A-87B8-86F2A85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AF2B92-6BAF-458D-BA57-F9A65D36D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44364-B66E-422B-BAD5-19505D8E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QUITO">
            <a:extLst>
              <a:ext uri="{FF2B5EF4-FFF2-40B4-BE49-F238E27FC236}">
                <a16:creationId xmlns:a16="http://schemas.microsoft.com/office/drawing/2014/main" id="{D94E01F0-4F26-4BF1-99DF-BE01E5A6EDD2}"/>
              </a:ext>
            </a:extLst>
          </p:cNvPr>
          <p:cNvPicPr/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665" y="534845"/>
            <a:ext cx="1799302" cy="103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41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43C394-5556-4C2C-9235-03A13DD2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E5DA23-9607-4D82-A704-69E108BAC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A5178F-7792-4654-A4A0-2AF2500EC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FB625E-D746-44C2-B7D8-A8022AFF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D0C195-5A6C-4F94-B007-6CC4A8A3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 descr="QUITO">
            <a:extLst>
              <a:ext uri="{FF2B5EF4-FFF2-40B4-BE49-F238E27FC236}">
                <a16:creationId xmlns:a16="http://schemas.microsoft.com/office/drawing/2014/main" id="{737EFB37-9A4F-44C9-8349-D951FED8483B}"/>
              </a:ext>
            </a:extLst>
          </p:cNvPr>
          <p:cNvPicPr/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1638" y="251460"/>
            <a:ext cx="1733243" cy="1039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364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21132-5623-47C5-9FCC-92F73C4C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99AC3D-D48A-4A9E-8166-70B60131C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FC044C-D69F-4BC4-94C4-D1FEE9655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13F6B4-D3D7-441F-B154-DAF54B6B5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70E9FC-B8B7-4B95-9146-1A534948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52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F992C-8F72-4692-BC7E-2AA533C7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81927-EA32-454D-BC18-507FFBB4A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61F73C-10A2-40FD-9F89-DDFE5664F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12D76A-5D95-453C-947A-B8CFC689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1D206-C04F-48A4-8176-D35CE12E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805A8D-6318-4DA7-97E5-0CA205A4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904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03191-8460-4A64-B81C-8BE5DF6E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9376B8-670C-4EC3-A129-5966D3FA7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C728C-3C3A-4558-91CC-5AAB6B5E0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A743EC-7A3F-4697-932F-F90EEBADC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5B35ED-08D6-47E9-B6C5-2F1747D79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1FD3BE-F284-408C-A1E7-7A353CA7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F826CE3-D7A7-4524-830E-BFB64CF5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B107BF2-D4C8-49B8-8F13-8A83FA4A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61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0A9A0-9F1D-44A5-9BCA-031370CC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421ADC-7130-4C88-B93F-BAF242D6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96F03E-3A10-4B61-A685-CCEB2F89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54EDC5-C048-4420-86EB-00D352F3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71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979E89-D211-406B-A771-0D6ED964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E0C48B-305B-405F-B15F-57FC0FE1F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C9D706-0DE1-4E75-BC24-6F7549A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859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A1A7F-BE70-428B-A0AC-7247B92C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9AD910-07D8-425E-8B3A-6DE17680B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43DE9F-28B6-4C6D-B8D7-D4D6C178E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68A2C6-8431-47B4-90E7-D41CCEBD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2AAA15-454F-432C-8EE5-1FB3E4CA2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647E60-B0CC-4940-B9B4-953DC791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236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A43FB3-8B7B-BF44-81C6-8C0BB78F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6CC0B4-3F56-D24F-B14C-3243DC524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0D89E-7FFD-464F-B65E-146BB1BB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AE6177-8575-764E-A94D-19E92218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5A6C43-8AEB-C243-B94B-92E1C480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6216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9F6B6-D1F0-4122-A98A-42DB3F53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8AC87B-7E31-4566-91A2-8C026B9A2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5A8E68-9B35-4B64-8F79-0235DD8E0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F6FD51-5FAB-40E2-B2ED-F8017FB7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5C9FC7-CB34-4E32-B99C-897DB283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1A0BBA-1404-41E3-ABCD-7A4F460D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65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AF8C9-5984-4D23-BABC-3F46B91E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20F7A4-E9A9-442F-91AA-42BCCA322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528D3A-2AE7-4BEA-818E-CB36512B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EB0E23-38B4-46EF-8429-59683763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D07EDF-FE5E-4D64-9D81-0AE9F055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4826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1C37CD-360C-4676-9C84-EA0A5866A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453EA1-A9F8-440F-86D7-F805845E4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BFD0B3-F6E1-4D74-BA97-C4EFBC50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E12D8A-415B-4304-8770-28170FCB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4808A6-F5F5-41D7-A462-DD315AB5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55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76860-8D2E-9C40-B5A8-7BBF759D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4DE9C4-0CEE-934A-B8ED-20264200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6B803B-363F-E149-9CEC-FB302909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495D8A-1877-7942-AFE5-6EA74EEB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73F7C7-F80A-0D4D-AAE8-4FEB4C5D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471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E8023-654B-244B-BDC2-D668FF1A4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C8C670-2CBE-C847-8694-2F59FF985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F885D6-ED8F-8E4B-A70C-2373491B1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C15D93-A915-6548-ADB3-07B140CF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C03EC9-59F1-814A-BE19-96452137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02EE5F-940D-0843-8671-C8132C48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059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D6D1D-39E2-4D4E-B892-E5162731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A0B9B9-DA6E-7042-B47A-297AEDEEA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54218-06D9-0246-9146-0F7932261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DBEB49-EE4A-F441-8238-888DA549E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741DA6-B37F-9440-930A-B69F7372F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EF493E2-564E-524A-9709-8AA6B4EC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7D61E2-8499-0041-8043-1E40B3E9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09BC5D-259D-3A43-84AF-3F0E6D3F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525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EA59D-BDC3-1449-8C9A-C9032DC42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5F475D-2879-CE40-A738-1AE620DC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74626A-B05D-8D45-A0B3-6A6320533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380549-2BF2-6B40-AACE-378C4763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787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4398D1-CD94-EC41-9F77-E5B517B0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877F97-ADF3-EA46-ACF0-3BB9CC44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6F2B7D-7929-4145-B0E5-978AF471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748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E7C873-2CF6-F544-ABE2-5ECD1979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8933BB-7910-1E41-9248-903D224EC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F05CB5-9F70-3C4E-BCAA-95F9C4E3C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443B83-4AC7-024F-BB0D-6EE3EAD2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1AEE1-2DB2-9947-94D4-B22C15F2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BD73E6-49EA-A64C-A19A-995B79DC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2760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B3DC5-CF28-0C44-8FF2-F9CA366E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563C62-B37A-2647-B528-0C44CD583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4B2AC8-B54A-6D4E-8F15-0B3359FCC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465238-141C-214A-8E46-887C6A64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2AC4B9-FC31-B546-88C2-C26F987D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BCECD9-8C84-C449-B2AB-042CB6FE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896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F43DB4-0B03-9F41-B7F8-5C93930B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4C2C0F-94C0-1D49-A7C2-C8BBB8263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FD4CF8-0F10-1A4E-BBB4-026BDA7D0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D3B4-D4D1-C34D-B28A-19F56E21B2A9}" type="datetimeFigureOut">
              <a:rPr lang="es-EC" smtClean="0"/>
              <a:t>10/11/20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BF3DC-DD62-2942-8B87-0C86498D8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CEC724-0829-CA43-B785-89FEDA805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CBB48-9A07-D74C-B48E-30D27EC83E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734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77AF74-C26D-4AA8-AAE8-A6824836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340A75-8674-4248-ADE5-979B8D295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D2EA94-5F24-427F-B18B-03DE6AE02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07F9E-E164-409B-9E3D-85201E92A65C}" type="datetimeFigureOut">
              <a:rPr lang="es-ES" smtClean="0"/>
              <a:t>10/11/20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EDA12-ECB2-4F68-A68C-AD2F33FFF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AE944F-05C4-4285-B9E2-10ED16A43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933D-4A61-4188-9093-596F7E5DEC0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522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jpeg"/><Relationship Id="rId18" Type="http://schemas.openxmlformats.org/officeDocument/2006/relationships/image" Target="../media/image31.png"/><Relationship Id="rId3" Type="http://schemas.openxmlformats.org/officeDocument/2006/relationships/diagramData" Target="../diagrams/data5.xml"/><Relationship Id="rId21" Type="http://schemas.openxmlformats.org/officeDocument/2006/relationships/image" Target="../media/image33.jpeg"/><Relationship Id="rId7" Type="http://schemas.microsoft.com/office/2007/relationships/diagramDrawing" Target="../diagrams/drawing5.xml"/><Relationship Id="rId12" Type="http://schemas.microsoft.com/office/2007/relationships/hdphoto" Target="../media/hdphoto5.wdp"/><Relationship Id="rId17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29.jpeg"/><Relationship Id="rId23" Type="http://schemas.openxmlformats.org/officeDocument/2006/relationships/image" Target="../media/image35.jpeg"/><Relationship Id="rId10" Type="http://schemas.openxmlformats.org/officeDocument/2006/relationships/image" Target="../media/image26.png"/><Relationship Id="rId19" Type="http://schemas.openxmlformats.org/officeDocument/2006/relationships/hyperlink" Target="https://pixabay.com/es/signo-de-interrogaci%C3%B3n-nota-460864/" TargetMode="External"/><Relationship Id="rId4" Type="http://schemas.openxmlformats.org/officeDocument/2006/relationships/diagramLayout" Target="../diagrams/layout5.xml"/><Relationship Id="rId9" Type="http://schemas.microsoft.com/office/2007/relationships/hdphoto" Target="../media/hdphoto3.wdp"/><Relationship Id="rId14" Type="http://schemas.openxmlformats.org/officeDocument/2006/relationships/image" Target="../media/image28.jpeg"/><Relationship Id="rId2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6.png"/><Relationship Id="rId7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svg"/><Relationship Id="rId9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AF4D1-235A-4F19-A37F-32E11914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8220" y="448576"/>
            <a:ext cx="7956711" cy="947787"/>
          </a:xfrm>
          <a:ln>
            <a:solidFill>
              <a:schemeClr val="tx1"/>
            </a:solidFill>
          </a:ln>
        </p:spPr>
        <p:txBody>
          <a:bodyPr anchor="ctr" anchorCtr="0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2800" b="1" dirty="0"/>
              <a:t>	Municipio del Distrito Metropolitano de Quito</a:t>
            </a:r>
            <a:br>
              <a:rPr lang="es-ES" sz="2800" b="1" dirty="0"/>
            </a:br>
            <a:r>
              <a:rPr lang="es-ES" sz="2200" b="1" dirty="0"/>
              <a:t>Secretaría de Movilidad – Empresa Metro de Quito</a:t>
            </a:r>
            <a:endParaRPr lang="es-ES" sz="28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96CE0E-053E-4352-B037-ECAE49D97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2885" y="1969919"/>
            <a:ext cx="8106221" cy="1077525"/>
          </a:xfrm>
          <a:ln>
            <a:noFill/>
          </a:ln>
        </p:spPr>
        <p:txBody>
          <a:bodyPr>
            <a:noAutofit/>
          </a:bodyPr>
          <a:lstStyle/>
          <a:p>
            <a:r>
              <a:rPr lang="es-EC" sz="1800" dirty="0"/>
              <a:t>PROYECTO DE ORDENANZA </a:t>
            </a:r>
            <a:r>
              <a:rPr lang="es-ES" sz="1800" dirty="0"/>
              <a:t>ORDENANZA METROPOLITANA REFORMATORIA AL LIBRO IV.2 DEL CÓDIGO MUNICIPAL PARA EL DISTRITO METROPOLITANO DE QUITO QUE </a:t>
            </a:r>
            <a:r>
              <a:rPr lang="es-ES" sz="1800" b="1" dirty="0"/>
              <a:t>ESTABLECE LA INTEGRACIÓN DE LOS SUBSISTEMAS DEL SISTEMA METROPOLITANO DE TRANSPORTE PÚBLICO DE PASAJEROS</a:t>
            </a:r>
            <a:endParaRPr lang="es-EC" sz="1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E616420-5BF1-45EA-93F8-547B031B7318}"/>
              </a:ext>
            </a:extLst>
          </p:cNvPr>
          <p:cNvSpPr txBox="1">
            <a:spLocks/>
          </p:cNvSpPr>
          <p:nvPr/>
        </p:nvSpPr>
        <p:spPr>
          <a:xfrm>
            <a:off x="4599313" y="5815194"/>
            <a:ext cx="2993366" cy="51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Quito – 10 de noviembre 2020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8ECD54-9F40-2749-B8CB-B519E136D600}"/>
              </a:ext>
            </a:extLst>
          </p:cNvPr>
          <p:cNvSpPr/>
          <p:nvPr/>
        </p:nvSpPr>
        <p:spPr>
          <a:xfrm>
            <a:off x="2199098" y="3621001"/>
            <a:ext cx="7793796" cy="13759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 REESTRUCTURACIÓN DE RUTAS  DE TRANSPORTE PÚBLICO DEL DMQ </a:t>
            </a:r>
          </a:p>
        </p:txBody>
      </p:sp>
    </p:spTree>
    <p:extLst>
      <p:ext uri="{BB962C8B-B14F-4D97-AF65-F5344CB8AC3E}">
        <p14:creationId xmlns:p14="http://schemas.microsoft.com/office/powerpoint/2010/main" val="112176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8BCEF55-6953-4E3B-8699-0CBB17666ED5}"/>
              </a:ext>
            </a:extLst>
          </p:cNvPr>
          <p:cNvSpPr txBox="1"/>
          <p:nvPr/>
        </p:nvSpPr>
        <p:spPr>
          <a:xfrm>
            <a:off x="326282" y="749202"/>
            <a:ext cx="1622438" cy="390647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000" b="1" kern="1200" dirty="0"/>
              <a:t>EJEMPLO 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465D10-72BA-1244-B31A-F4BA593A5489}"/>
              </a:ext>
            </a:extLst>
          </p:cNvPr>
          <p:cNvSpPr txBox="1"/>
          <p:nvPr/>
        </p:nvSpPr>
        <p:spPr>
          <a:xfrm>
            <a:off x="10654301" y="584701"/>
            <a:ext cx="1033762" cy="884503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b="1" kern="1200" dirty="0"/>
          </a:p>
        </p:txBody>
      </p:sp>
      <p:pic>
        <p:nvPicPr>
          <p:cNvPr id="4" name="Imagen 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906F44A-1694-C04D-BF6B-D423DFEC6B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268" y="286636"/>
            <a:ext cx="9153914" cy="64686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452BCE2-6929-2543-A155-46ED5426BA04}"/>
              </a:ext>
            </a:extLst>
          </p:cNvPr>
          <p:cNvSpPr txBox="1">
            <a:spLocks/>
          </p:cNvSpPr>
          <p:nvPr/>
        </p:nvSpPr>
        <p:spPr>
          <a:xfrm>
            <a:off x="257733" y="194054"/>
            <a:ext cx="4697679" cy="3906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b="1" dirty="0"/>
              <a:t>PLAN DE REESTRUCTURACIÓN DE RUTAS DE TP</a:t>
            </a:r>
            <a:endParaRPr lang="es-ES" sz="1800" b="1" dirty="0"/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24A18FDC-13A9-4448-9DBE-17249465A356}"/>
              </a:ext>
            </a:extLst>
          </p:cNvPr>
          <p:cNvSpPr/>
          <p:nvPr/>
        </p:nvSpPr>
        <p:spPr>
          <a:xfrm>
            <a:off x="9807984" y="4425696"/>
            <a:ext cx="1262351" cy="177126"/>
          </a:xfrm>
          <a:custGeom>
            <a:avLst/>
            <a:gdLst>
              <a:gd name="connsiteX0" fmla="*/ 0 w 1222624"/>
              <a:gd name="connsiteY0" fmla="*/ 174660 h 174660"/>
              <a:gd name="connsiteX1" fmla="*/ 544530 w 1222624"/>
              <a:gd name="connsiteY1" fmla="*/ 113016 h 174660"/>
              <a:gd name="connsiteX2" fmla="*/ 986319 w 1222624"/>
              <a:gd name="connsiteY2" fmla="*/ 82193 h 174660"/>
              <a:gd name="connsiteX3" fmla="*/ 1222624 w 1222624"/>
              <a:gd name="connsiteY3" fmla="*/ 0 h 174660"/>
              <a:gd name="connsiteX4" fmla="*/ 1222624 w 1222624"/>
              <a:gd name="connsiteY4" fmla="*/ 0 h 174660"/>
              <a:gd name="connsiteX0" fmla="*/ 0 w 1222624"/>
              <a:gd name="connsiteY0" fmla="*/ 174660 h 174660"/>
              <a:gd name="connsiteX1" fmla="*/ 544530 w 1222624"/>
              <a:gd name="connsiteY1" fmla="*/ 113016 h 174660"/>
              <a:gd name="connsiteX2" fmla="*/ 965771 w 1222624"/>
              <a:gd name="connsiteY2" fmla="*/ 20548 h 174660"/>
              <a:gd name="connsiteX3" fmla="*/ 1222624 w 1222624"/>
              <a:gd name="connsiteY3" fmla="*/ 0 h 174660"/>
              <a:gd name="connsiteX4" fmla="*/ 1222624 w 1222624"/>
              <a:gd name="connsiteY4" fmla="*/ 0 h 17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624" h="174660">
                <a:moveTo>
                  <a:pt x="0" y="174660"/>
                </a:moveTo>
                <a:cubicBezTo>
                  <a:pt x="181510" y="154112"/>
                  <a:pt x="383568" y="138701"/>
                  <a:pt x="544530" y="113016"/>
                </a:cubicBezTo>
                <a:cubicBezTo>
                  <a:pt x="705492" y="87331"/>
                  <a:pt x="852755" y="39384"/>
                  <a:pt x="965771" y="20548"/>
                </a:cubicBezTo>
                <a:cubicBezTo>
                  <a:pt x="1078787" y="1712"/>
                  <a:pt x="1179815" y="3425"/>
                  <a:pt x="1222624" y="0"/>
                </a:cubicBezTo>
                <a:lnTo>
                  <a:pt x="1222624" y="0"/>
                </a:lnTo>
              </a:path>
            </a:pathLst>
          </a:custGeom>
          <a:noFill/>
          <a:ln w="19050">
            <a:solidFill>
              <a:srgbClr val="CE6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91EAE5-AE5F-1F45-90C7-D1E88BF6F648}"/>
              </a:ext>
            </a:extLst>
          </p:cNvPr>
          <p:cNvSpPr txBox="1"/>
          <p:nvPr/>
        </p:nvSpPr>
        <p:spPr>
          <a:xfrm>
            <a:off x="3176067" y="5623799"/>
            <a:ext cx="1924071" cy="738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525" lvl="1" defTabSz="457200" hangingPunct="0"/>
            <a:r>
              <a:rPr lang="es-EC" sz="1400" dirty="0"/>
              <a:t>Longitud 	 = 7,3 km</a:t>
            </a:r>
          </a:p>
          <a:p>
            <a:pPr marL="9525" lvl="1" defTabSz="457200" hangingPunct="0"/>
            <a:r>
              <a:rPr lang="es-EC" sz="1400" dirty="0"/>
              <a:t>Intervalo HP = 6 min</a:t>
            </a:r>
          </a:p>
          <a:p>
            <a:pPr marL="9525" lvl="1" defTabSz="457200" hangingPunct="0"/>
            <a:r>
              <a:rPr lang="es-EC" sz="1400" dirty="0"/>
              <a:t>Flota 		 = 9 buses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78D758-2999-204E-A5DD-657ED345BC4B}"/>
              </a:ext>
            </a:extLst>
          </p:cNvPr>
          <p:cNvSpPr txBox="1"/>
          <p:nvPr/>
        </p:nvSpPr>
        <p:spPr>
          <a:xfrm>
            <a:off x="4059644" y="1195637"/>
            <a:ext cx="1924071" cy="738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525" lvl="1" defTabSz="457200" hangingPunct="0"/>
            <a:r>
              <a:rPr lang="es-EC" sz="1400" dirty="0"/>
              <a:t>Longitud 	 = 24,5 km</a:t>
            </a:r>
          </a:p>
          <a:p>
            <a:pPr marL="9525" lvl="1" defTabSz="457200" hangingPunct="0"/>
            <a:r>
              <a:rPr lang="es-EC" sz="1400" dirty="0"/>
              <a:t>Intervalo HP = 6 min</a:t>
            </a:r>
          </a:p>
          <a:p>
            <a:pPr marL="9525" lvl="1" defTabSz="457200" hangingPunct="0"/>
            <a:r>
              <a:rPr lang="es-EC" sz="1400" dirty="0"/>
              <a:t>Flota 		 = 21 buses</a:t>
            </a:r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F5701B6C-5139-BB40-973C-1CBC21B0143C}"/>
              </a:ext>
            </a:extLst>
          </p:cNvPr>
          <p:cNvSpPr/>
          <p:nvPr/>
        </p:nvSpPr>
        <p:spPr>
          <a:xfrm>
            <a:off x="2612571" y="4268481"/>
            <a:ext cx="2082374" cy="1121869"/>
          </a:xfrm>
          <a:custGeom>
            <a:avLst/>
            <a:gdLst>
              <a:gd name="connsiteX0" fmla="*/ 0 w 2105426"/>
              <a:gd name="connsiteY0" fmla="*/ 956662 h 1121869"/>
              <a:gd name="connsiteX1" fmla="*/ 57631 w 2105426"/>
              <a:gd name="connsiteY1" fmla="*/ 856769 h 1121869"/>
              <a:gd name="connsiteX2" fmla="*/ 153681 w 2105426"/>
              <a:gd name="connsiteY2" fmla="*/ 941294 h 1121869"/>
              <a:gd name="connsiteX3" fmla="*/ 176733 w 2105426"/>
              <a:gd name="connsiteY3" fmla="*/ 937452 h 1121869"/>
              <a:gd name="connsiteX4" fmla="*/ 330414 w 2105426"/>
              <a:gd name="connsiteY4" fmla="*/ 1064238 h 1121869"/>
              <a:gd name="connsiteX5" fmla="*/ 349624 w 2105426"/>
              <a:gd name="connsiteY5" fmla="*/ 1056554 h 1121869"/>
              <a:gd name="connsiteX6" fmla="*/ 403412 w 2105426"/>
              <a:gd name="connsiteY6" fmla="*/ 1121869 h 1121869"/>
              <a:gd name="connsiteX7" fmla="*/ 468726 w 2105426"/>
              <a:gd name="connsiteY7" fmla="*/ 1064238 h 1121869"/>
              <a:gd name="connsiteX8" fmla="*/ 545567 w 2105426"/>
              <a:gd name="connsiteY8" fmla="*/ 1014292 h 1121869"/>
              <a:gd name="connsiteX9" fmla="*/ 580145 w 2105426"/>
              <a:gd name="connsiteY9" fmla="*/ 1029660 h 1121869"/>
              <a:gd name="connsiteX10" fmla="*/ 637775 w 2105426"/>
              <a:gd name="connsiteY10" fmla="*/ 991240 h 1121869"/>
              <a:gd name="connsiteX11" fmla="*/ 998925 w 2105426"/>
              <a:gd name="connsiteY11" fmla="*/ 668511 h 1121869"/>
              <a:gd name="connsiteX12" fmla="*/ 1167974 w 2105426"/>
              <a:gd name="connsiteY12" fmla="*/ 526356 h 1121869"/>
              <a:gd name="connsiteX13" fmla="*/ 1294760 w 2105426"/>
              <a:gd name="connsiteY13" fmla="*/ 441832 h 1121869"/>
              <a:gd name="connsiteX14" fmla="*/ 1379284 w 2105426"/>
              <a:gd name="connsiteY14" fmla="*/ 341939 h 1121869"/>
              <a:gd name="connsiteX15" fmla="*/ 1425389 w 2105426"/>
              <a:gd name="connsiteY15" fmla="*/ 315045 h 1121869"/>
              <a:gd name="connsiteX16" fmla="*/ 1563701 w 2105426"/>
              <a:gd name="connsiteY16" fmla="*/ 238205 h 1121869"/>
              <a:gd name="connsiteX17" fmla="*/ 1621332 w 2105426"/>
              <a:gd name="connsiteY17" fmla="*/ 207469 h 1121869"/>
              <a:gd name="connsiteX18" fmla="*/ 1682804 w 2105426"/>
              <a:gd name="connsiteY18" fmla="*/ 188258 h 1121869"/>
              <a:gd name="connsiteX19" fmla="*/ 1782696 w 2105426"/>
              <a:gd name="connsiteY19" fmla="*/ 145996 h 1121869"/>
              <a:gd name="connsiteX20" fmla="*/ 1851853 w 2105426"/>
              <a:gd name="connsiteY20" fmla="*/ 99892 h 1121869"/>
              <a:gd name="connsiteX21" fmla="*/ 1924851 w 2105426"/>
              <a:gd name="connsiteY21" fmla="*/ 53788 h 1121869"/>
              <a:gd name="connsiteX22" fmla="*/ 1974797 w 2105426"/>
              <a:gd name="connsiteY22" fmla="*/ 30736 h 1121869"/>
              <a:gd name="connsiteX23" fmla="*/ 2070847 w 2105426"/>
              <a:gd name="connsiteY23" fmla="*/ 0 h 1121869"/>
              <a:gd name="connsiteX24" fmla="*/ 2074690 w 2105426"/>
              <a:gd name="connsiteY24" fmla="*/ 0 h 1121869"/>
              <a:gd name="connsiteX25" fmla="*/ 2105426 w 2105426"/>
              <a:gd name="connsiteY25" fmla="*/ 49946 h 1121869"/>
              <a:gd name="connsiteX26" fmla="*/ 2051637 w 2105426"/>
              <a:gd name="connsiteY26" fmla="*/ 157522 h 1121869"/>
              <a:gd name="connsiteX27" fmla="*/ 2001691 w 2105426"/>
              <a:gd name="connsiteY27" fmla="*/ 172890 h 1121869"/>
              <a:gd name="connsiteX28" fmla="*/ 1990165 w 2105426"/>
              <a:gd name="connsiteY28" fmla="*/ 253573 h 1121869"/>
              <a:gd name="connsiteX29" fmla="*/ 2040111 w 2105426"/>
              <a:gd name="connsiteY29" fmla="*/ 172890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51637 w 2082374"/>
              <a:gd name="connsiteY26" fmla="*/ 157522 h 1121869"/>
              <a:gd name="connsiteX27" fmla="*/ 2001691 w 2082374"/>
              <a:gd name="connsiteY27" fmla="*/ 172890 h 1121869"/>
              <a:gd name="connsiteX28" fmla="*/ 1990165 w 2082374"/>
              <a:gd name="connsiteY28" fmla="*/ 253573 h 1121869"/>
              <a:gd name="connsiteX29" fmla="*/ 2040111 w 2082374"/>
              <a:gd name="connsiteY29" fmla="*/ 172890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51637 w 2082374"/>
              <a:gd name="connsiteY26" fmla="*/ 157522 h 1121869"/>
              <a:gd name="connsiteX27" fmla="*/ 2001691 w 2082374"/>
              <a:gd name="connsiteY27" fmla="*/ 172890 h 1121869"/>
              <a:gd name="connsiteX28" fmla="*/ 1990165 w 2082374"/>
              <a:gd name="connsiteY28" fmla="*/ 253573 h 1121869"/>
              <a:gd name="connsiteX29" fmla="*/ 2020901 w 2082374"/>
              <a:gd name="connsiteY29" fmla="*/ 249731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51637 w 2082374"/>
              <a:gd name="connsiteY26" fmla="*/ 157522 h 1121869"/>
              <a:gd name="connsiteX27" fmla="*/ 2001691 w 2082374"/>
              <a:gd name="connsiteY27" fmla="*/ 172890 h 1121869"/>
              <a:gd name="connsiteX28" fmla="*/ 1982481 w 2082374"/>
              <a:gd name="connsiteY28" fmla="*/ 234363 h 1121869"/>
              <a:gd name="connsiteX29" fmla="*/ 2020901 w 2082374"/>
              <a:gd name="connsiteY29" fmla="*/ 249731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51637 w 2082374"/>
              <a:gd name="connsiteY26" fmla="*/ 157522 h 1121869"/>
              <a:gd name="connsiteX27" fmla="*/ 2001691 w 2082374"/>
              <a:gd name="connsiteY27" fmla="*/ 172890 h 1121869"/>
              <a:gd name="connsiteX28" fmla="*/ 1982481 w 2082374"/>
              <a:gd name="connsiteY28" fmla="*/ 234363 h 1121869"/>
              <a:gd name="connsiteX29" fmla="*/ 2017059 w 2082374"/>
              <a:gd name="connsiteY29" fmla="*/ 226679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67005 w 2082374"/>
              <a:gd name="connsiteY26" fmla="*/ 145996 h 1121869"/>
              <a:gd name="connsiteX27" fmla="*/ 2001691 w 2082374"/>
              <a:gd name="connsiteY27" fmla="*/ 172890 h 1121869"/>
              <a:gd name="connsiteX28" fmla="*/ 1982481 w 2082374"/>
              <a:gd name="connsiteY28" fmla="*/ 234363 h 1121869"/>
              <a:gd name="connsiteX29" fmla="*/ 2017059 w 2082374"/>
              <a:gd name="connsiteY29" fmla="*/ 226679 h 1121869"/>
              <a:gd name="connsiteX0" fmla="*/ 0 w 2166898"/>
              <a:gd name="connsiteY0" fmla="*/ 956662 h 1121869"/>
              <a:gd name="connsiteX1" fmla="*/ 57631 w 2166898"/>
              <a:gd name="connsiteY1" fmla="*/ 856769 h 1121869"/>
              <a:gd name="connsiteX2" fmla="*/ 153681 w 2166898"/>
              <a:gd name="connsiteY2" fmla="*/ 941294 h 1121869"/>
              <a:gd name="connsiteX3" fmla="*/ 176733 w 2166898"/>
              <a:gd name="connsiteY3" fmla="*/ 937452 h 1121869"/>
              <a:gd name="connsiteX4" fmla="*/ 330414 w 2166898"/>
              <a:gd name="connsiteY4" fmla="*/ 1064238 h 1121869"/>
              <a:gd name="connsiteX5" fmla="*/ 349624 w 2166898"/>
              <a:gd name="connsiteY5" fmla="*/ 1056554 h 1121869"/>
              <a:gd name="connsiteX6" fmla="*/ 403412 w 2166898"/>
              <a:gd name="connsiteY6" fmla="*/ 1121869 h 1121869"/>
              <a:gd name="connsiteX7" fmla="*/ 468726 w 2166898"/>
              <a:gd name="connsiteY7" fmla="*/ 1064238 h 1121869"/>
              <a:gd name="connsiteX8" fmla="*/ 545567 w 2166898"/>
              <a:gd name="connsiteY8" fmla="*/ 1014292 h 1121869"/>
              <a:gd name="connsiteX9" fmla="*/ 580145 w 2166898"/>
              <a:gd name="connsiteY9" fmla="*/ 1029660 h 1121869"/>
              <a:gd name="connsiteX10" fmla="*/ 637775 w 2166898"/>
              <a:gd name="connsiteY10" fmla="*/ 991240 h 1121869"/>
              <a:gd name="connsiteX11" fmla="*/ 998925 w 2166898"/>
              <a:gd name="connsiteY11" fmla="*/ 668511 h 1121869"/>
              <a:gd name="connsiteX12" fmla="*/ 1167974 w 2166898"/>
              <a:gd name="connsiteY12" fmla="*/ 526356 h 1121869"/>
              <a:gd name="connsiteX13" fmla="*/ 1294760 w 2166898"/>
              <a:gd name="connsiteY13" fmla="*/ 441832 h 1121869"/>
              <a:gd name="connsiteX14" fmla="*/ 1379284 w 2166898"/>
              <a:gd name="connsiteY14" fmla="*/ 341939 h 1121869"/>
              <a:gd name="connsiteX15" fmla="*/ 1425389 w 2166898"/>
              <a:gd name="connsiteY15" fmla="*/ 315045 h 1121869"/>
              <a:gd name="connsiteX16" fmla="*/ 1563701 w 2166898"/>
              <a:gd name="connsiteY16" fmla="*/ 238205 h 1121869"/>
              <a:gd name="connsiteX17" fmla="*/ 1621332 w 2166898"/>
              <a:gd name="connsiteY17" fmla="*/ 207469 h 1121869"/>
              <a:gd name="connsiteX18" fmla="*/ 1682804 w 2166898"/>
              <a:gd name="connsiteY18" fmla="*/ 188258 h 1121869"/>
              <a:gd name="connsiteX19" fmla="*/ 1782696 w 2166898"/>
              <a:gd name="connsiteY19" fmla="*/ 145996 h 1121869"/>
              <a:gd name="connsiteX20" fmla="*/ 1851853 w 2166898"/>
              <a:gd name="connsiteY20" fmla="*/ 99892 h 1121869"/>
              <a:gd name="connsiteX21" fmla="*/ 1924851 w 2166898"/>
              <a:gd name="connsiteY21" fmla="*/ 53788 h 1121869"/>
              <a:gd name="connsiteX22" fmla="*/ 1974797 w 2166898"/>
              <a:gd name="connsiteY22" fmla="*/ 30736 h 1121869"/>
              <a:gd name="connsiteX23" fmla="*/ 2070847 w 2166898"/>
              <a:gd name="connsiteY23" fmla="*/ 0 h 1121869"/>
              <a:gd name="connsiteX24" fmla="*/ 2074690 w 2166898"/>
              <a:gd name="connsiteY24" fmla="*/ 0 h 1121869"/>
              <a:gd name="connsiteX25" fmla="*/ 2082374 w 2166898"/>
              <a:gd name="connsiteY25" fmla="*/ 69156 h 1121869"/>
              <a:gd name="connsiteX26" fmla="*/ 2067005 w 2166898"/>
              <a:gd name="connsiteY26" fmla="*/ 145996 h 1121869"/>
              <a:gd name="connsiteX27" fmla="*/ 2001691 w 2166898"/>
              <a:gd name="connsiteY27" fmla="*/ 172890 h 1121869"/>
              <a:gd name="connsiteX28" fmla="*/ 1982481 w 2166898"/>
              <a:gd name="connsiteY28" fmla="*/ 234363 h 1121869"/>
              <a:gd name="connsiteX29" fmla="*/ 2166898 w 2166898"/>
              <a:gd name="connsiteY29" fmla="*/ 234363 h 1121869"/>
              <a:gd name="connsiteX0" fmla="*/ 0 w 2113110"/>
              <a:gd name="connsiteY0" fmla="*/ 956662 h 1121869"/>
              <a:gd name="connsiteX1" fmla="*/ 57631 w 2113110"/>
              <a:gd name="connsiteY1" fmla="*/ 856769 h 1121869"/>
              <a:gd name="connsiteX2" fmla="*/ 153681 w 2113110"/>
              <a:gd name="connsiteY2" fmla="*/ 941294 h 1121869"/>
              <a:gd name="connsiteX3" fmla="*/ 176733 w 2113110"/>
              <a:gd name="connsiteY3" fmla="*/ 937452 h 1121869"/>
              <a:gd name="connsiteX4" fmla="*/ 330414 w 2113110"/>
              <a:gd name="connsiteY4" fmla="*/ 1064238 h 1121869"/>
              <a:gd name="connsiteX5" fmla="*/ 349624 w 2113110"/>
              <a:gd name="connsiteY5" fmla="*/ 1056554 h 1121869"/>
              <a:gd name="connsiteX6" fmla="*/ 403412 w 2113110"/>
              <a:gd name="connsiteY6" fmla="*/ 1121869 h 1121869"/>
              <a:gd name="connsiteX7" fmla="*/ 468726 w 2113110"/>
              <a:gd name="connsiteY7" fmla="*/ 1064238 h 1121869"/>
              <a:gd name="connsiteX8" fmla="*/ 545567 w 2113110"/>
              <a:gd name="connsiteY8" fmla="*/ 1014292 h 1121869"/>
              <a:gd name="connsiteX9" fmla="*/ 580145 w 2113110"/>
              <a:gd name="connsiteY9" fmla="*/ 1029660 h 1121869"/>
              <a:gd name="connsiteX10" fmla="*/ 637775 w 2113110"/>
              <a:gd name="connsiteY10" fmla="*/ 991240 h 1121869"/>
              <a:gd name="connsiteX11" fmla="*/ 998925 w 2113110"/>
              <a:gd name="connsiteY11" fmla="*/ 668511 h 1121869"/>
              <a:gd name="connsiteX12" fmla="*/ 1167974 w 2113110"/>
              <a:gd name="connsiteY12" fmla="*/ 526356 h 1121869"/>
              <a:gd name="connsiteX13" fmla="*/ 1294760 w 2113110"/>
              <a:gd name="connsiteY13" fmla="*/ 441832 h 1121869"/>
              <a:gd name="connsiteX14" fmla="*/ 1379284 w 2113110"/>
              <a:gd name="connsiteY14" fmla="*/ 341939 h 1121869"/>
              <a:gd name="connsiteX15" fmla="*/ 1425389 w 2113110"/>
              <a:gd name="connsiteY15" fmla="*/ 315045 h 1121869"/>
              <a:gd name="connsiteX16" fmla="*/ 1563701 w 2113110"/>
              <a:gd name="connsiteY16" fmla="*/ 238205 h 1121869"/>
              <a:gd name="connsiteX17" fmla="*/ 1621332 w 2113110"/>
              <a:gd name="connsiteY17" fmla="*/ 207469 h 1121869"/>
              <a:gd name="connsiteX18" fmla="*/ 1682804 w 2113110"/>
              <a:gd name="connsiteY18" fmla="*/ 188258 h 1121869"/>
              <a:gd name="connsiteX19" fmla="*/ 1782696 w 2113110"/>
              <a:gd name="connsiteY19" fmla="*/ 145996 h 1121869"/>
              <a:gd name="connsiteX20" fmla="*/ 1851853 w 2113110"/>
              <a:gd name="connsiteY20" fmla="*/ 99892 h 1121869"/>
              <a:gd name="connsiteX21" fmla="*/ 1924851 w 2113110"/>
              <a:gd name="connsiteY21" fmla="*/ 53788 h 1121869"/>
              <a:gd name="connsiteX22" fmla="*/ 1974797 w 2113110"/>
              <a:gd name="connsiteY22" fmla="*/ 30736 h 1121869"/>
              <a:gd name="connsiteX23" fmla="*/ 2070847 w 2113110"/>
              <a:gd name="connsiteY23" fmla="*/ 0 h 1121869"/>
              <a:gd name="connsiteX24" fmla="*/ 2074690 w 2113110"/>
              <a:gd name="connsiteY24" fmla="*/ 0 h 1121869"/>
              <a:gd name="connsiteX25" fmla="*/ 2082374 w 2113110"/>
              <a:gd name="connsiteY25" fmla="*/ 69156 h 1121869"/>
              <a:gd name="connsiteX26" fmla="*/ 2067005 w 2113110"/>
              <a:gd name="connsiteY26" fmla="*/ 145996 h 1121869"/>
              <a:gd name="connsiteX27" fmla="*/ 2001691 w 2113110"/>
              <a:gd name="connsiteY27" fmla="*/ 172890 h 1121869"/>
              <a:gd name="connsiteX28" fmla="*/ 1982481 w 2113110"/>
              <a:gd name="connsiteY28" fmla="*/ 234363 h 1121869"/>
              <a:gd name="connsiteX29" fmla="*/ 2113110 w 2113110"/>
              <a:gd name="connsiteY29" fmla="*/ 199785 h 1121869"/>
              <a:gd name="connsiteX0" fmla="*/ 0 w 2113110"/>
              <a:gd name="connsiteY0" fmla="*/ 956662 h 1121869"/>
              <a:gd name="connsiteX1" fmla="*/ 57631 w 2113110"/>
              <a:gd name="connsiteY1" fmla="*/ 856769 h 1121869"/>
              <a:gd name="connsiteX2" fmla="*/ 153681 w 2113110"/>
              <a:gd name="connsiteY2" fmla="*/ 941294 h 1121869"/>
              <a:gd name="connsiteX3" fmla="*/ 176733 w 2113110"/>
              <a:gd name="connsiteY3" fmla="*/ 937452 h 1121869"/>
              <a:gd name="connsiteX4" fmla="*/ 330414 w 2113110"/>
              <a:gd name="connsiteY4" fmla="*/ 1064238 h 1121869"/>
              <a:gd name="connsiteX5" fmla="*/ 349624 w 2113110"/>
              <a:gd name="connsiteY5" fmla="*/ 1056554 h 1121869"/>
              <a:gd name="connsiteX6" fmla="*/ 403412 w 2113110"/>
              <a:gd name="connsiteY6" fmla="*/ 1121869 h 1121869"/>
              <a:gd name="connsiteX7" fmla="*/ 468726 w 2113110"/>
              <a:gd name="connsiteY7" fmla="*/ 1064238 h 1121869"/>
              <a:gd name="connsiteX8" fmla="*/ 545567 w 2113110"/>
              <a:gd name="connsiteY8" fmla="*/ 1014292 h 1121869"/>
              <a:gd name="connsiteX9" fmla="*/ 580145 w 2113110"/>
              <a:gd name="connsiteY9" fmla="*/ 1029660 h 1121869"/>
              <a:gd name="connsiteX10" fmla="*/ 637775 w 2113110"/>
              <a:gd name="connsiteY10" fmla="*/ 991240 h 1121869"/>
              <a:gd name="connsiteX11" fmla="*/ 998925 w 2113110"/>
              <a:gd name="connsiteY11" fmla="*/ 668511 h 1121869"/>
              <a:gd name="connsiteX12" fmla="*/ 1167974 w 2113110"/>
              <a:gd name="connsiteY12" fmla="*/ 526356 h 1121869"/>
              <a:gd name="connsiteX13" fmla="*/ 1294760 w 2113110"/>
              <a:gd name="connsiteY13" fmla="*/ 441832 h 1121869"/>
              <a:gd name="connsiteX14" fmla="*/ 1379284 w 2113110"/>
              <a:gd name="connsiteY14" fmla="*/ 341939 h 1121869"/>
              <a:gd name="connsiteX15" fmla="*/ 1425389 w 2113110"/>
              <a:gd name="connsiteY15" fmla="*/ 315045 h 1121869"/>
              <a:gd name="connsiteX16" fmla="*/ 1563701 w 2113110"/>
              <a:gd name="connsiteY16" fmla="*/ 238205 h 1121869"/>
              <a:gd name="connsiteX17" fmla="*/ 1621332 w 2113110"/>
              <a:gd name="connsiteY17" fmla="*/ 207469 h 1121869"/>
              <a:gd name="connsiteX18" fmla="*/ 1682804 w 2113110"/>
              <a:gd name="connsiteY18" fmla="*/ 188258 h 1121869"/>
              <a:gd name="connsiteX19" fmla="*/ 1782696 w 2113110"/>
              <a:gd name="connsiteY19" fmla="*/ 145996 h 1121869"/>
              <a:gd name="connsiteX20" fmla="*/ 1851853 w 2113110"/>
              <a:gd name="connsiteY20" fmla="*/ 99892 h 1121869"/>
              <a:gd name="connsiteX21" fmla="*/ 1924851 w 2113110"/>
              <a:gd name="connsiteY21" fmla="*/ 53788 h 1121869"/>
              <a:gd name="connsiteX22" fmla="*/ 1974797 w 2113110"/>
              <a:gd name="connsiteY22" fmla="*/ 30736 h 1121869"/>
              <a:gd name="connsiteX23" fmla="*/ 2070847 w 2113110"/>
              <a:gd name="connsiteY23" fmla="*/ 0 h 1121869"/>
              <a:gd name="connsiteX24" fmla="*/ 2074690 w 2113110"/>
              <a:gd name="connsiteY24" fmla="*/ 0 h 1121869"/>
              <a:gd name="connsiteX25" fmla="*/ 2082374 w 2113110"/>
              <a:gd name="connsiteY25" fmla="*/ 69156 h 1121869"/>
              <a:gd name="connsiteX26" fmla="*/ 2067005 w 2113110"/>
              <a:gd name="connsiteY26" fmla="*/ 145996 h 1121869"/>
              <a:gd name="connsiteX27" fmla="*/ 2001691 w 2113110"/>
              <a:gd name="connsiteY27" fmla="*/ 172890 h 1121869"/>
              <a:gd name="connsiteX28" fmla="*/ 1963271 w 2113110"/>
              <a:gd name="connsiteY28" fmla="*/ 226679 h 1121869"/>
              <a:gd name="connsiteX29" fmla="*/ 2113110 w 2113110"/>
              <a:gd name="connsiteY29" fmla="*/ 199785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67005 w 2082374"/>
              <a:gd name="connsiteY26" fmla="*/ 145996 h 1121869"/>
              <a:gd name="connsiteX27" fmla="*/ 2001691 w 2082374"/>
              <a:gd name="connsiteY27" fmla="*/ 172890 h 1121869"/>
              <a:gd name="connsiteX28" fmla="*/ 1963271 w 2082374"/>
              <a:gd name="connsiteY28" fmla="*/ 226679 h 1121869"/>
              <a:gd name="connsiteX29" fmla="*/ 2009375 w 2082374"/>
              <a:gd name="connsiteY29" fmla="*/ 245889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67005 w 2082374"/>
              <a:gd name="connsiteY26" fmla="*/ 145996 h 1121869"/>
              <a:gd name="connsiteX27" fmla="*/ 2001691 w 2082374"/>
              <a:gd name="connsiteY27" fmla="*/ 172890 h 1121869"/>
              <a:gd name="connsiteX28" fmla="*/ 1963271 w 2082374"/>
              <a:gd name="connsiteY28" fmla="*/ 226679 h 1121869"/>
              <a:gd name="connsiteX29" fmla="*/ 2009375 w 2082374"/>
              <a:gd name="connsiteY29" fmla="*/ 245889 h 1121869"/>
              <a:gd name="connsiteX30" fmla="*/ 2013217 w 2082374"/>
              <a:gd name="connsiteY30" fmla="*/ 242047 h 1121869"/>
              <a:gd name="connsiteX0" fmla="*/ 0 w 2093900"/>
              <a:gd name="connsiteY0" fmla="*/ 956662 h 1121869"/>
              <a:gd name="connsiteX1" fmla="*/ 57631 w 2093900"/>
              <a:gd name="connsiteY1" fmla="*/ 856769 h 1121869"/>
              <a:gd name="connsiteX2" fmla="*/ 153681 w 2093900"/>
              <a:gd name="connsiteY2" fmla="*/ 941294 h 1121869"/>
              <a:gd name="connsiteX3" fmla="*/ 176733 w 2093900"/>
              <a:gd name="connsiteY3" fmla="*/ 937452 h 1121869"/>
              <a:gd name="connsiteX4" fmla="*/ 330414 w 2093900"/>
              <a:gd name="connsiteY4" fmla="*/ 1064238 h 1121869"/>
              <a:gd name="connsiteX5" fmla="*/ 349624 w 2093900"/>
              <a:gd name="connsiteY5" fmla="*/ 1056554 h 1121869"/>
              <a:gd name="connsiteX6" fmla="*/ 403412 w 2093900"/>
              <a:gd name="connsiteY6" fmla="*/ 1121869 h 1121869"/>
              <a:gd name="connsiteX7" fmla="*/ 468726 w 2093900"/>
              <a:gd name="connsiteY7" fmla="*/ 1064238 h 1121869"/>
              <a:gd name="connsiteX8" fmla="*/ 545567 w 2093900"/>
              <a:gd name="connsiteY8" fmla="*/ 1014292 h 1121869"/>
              <a:gd name="connsiteX9" fmla="*/ 580145 w 2093900"/>
              <a:gd name="connsiteY9" fmla="*/ 1029660 h 1121869"/>
              <a:gd name="connsiteX10" fmla="*/ 637775 w 2093900"/>
              <a:gd name="connsiteY10" fmla="*/ 991240 h 1121869"/>
              <a:gd name="connsiteX11" fmla="*/ 998925 w 2093900"/>
              <a:gd name="connsiteY11" fmla="*/ 668511 h 1121869"/>
              <a:gd name="connsiteX12" fmla="*/ 1167974 w 2093900"/>
              <a:gd name="connsiteY12" fmla="*/ 526356 h 1121869"/>
              <a:gd name="connsiteX13" fmla="*/ 1294760 w 2093900"/>
              <a:gd name="connsiteY13" fmla="*/ 441832 h 1121869"/>
              <a:gd name="connsiteX14" fmla="*/ 1379284 w 2093900"/>
              <a:gd name="connsiteY14" fmla="*/ 341939 h 1121869"/>
              <a:gd name="connsiteX15" fmla="*/ 1425389 w 2093900"/>
              <a:gd name="connsiteY15" fmla="*/ 315045 h 1121869"/>
              <a:gd name="connsiteX16" fmla="*/ 1563701 w 2093900"/>
              <a:gd name="connsiteY16" fmla="*/ 238205 h 1121869"/>
              <a:gd name="connsiteX17" fmla="*/ 1621332 w 2093900"/>
              <a:gd name="connsiteY17" fmla="*/ 207469 h 1121869"/>
              <a:gd name="connsiteX18" fmla="*/ 1682804 w 2093900"/>
              <a:gd name="connsiteY18" fmla="*/ 188258 h 1121869"/>
              <a:gd name="connsiteX19" fmla="*/ 1782696 w 2093900"/>
              <a:gd name="connsiteY19" fmla="*/ 145996 h 1121869"/>
              <a:gd name="connsiteX20" fmla="*/ 1851853 w 2093900"/>
              <a:gd name="connsiteY20" fmla="*/ 99892 h 1121869"/>
              <a:gd name="connsiteX21" fmla="*/ 1924851 w 2093900"/>
              <a:gd name="connsiteY21" fmla="*/ 53788 h 1121869"/>
              <a:gd name="connsiteX22" fmla="*/ 1974797 w 2093900"/>
              <a:gd name="connsiteY22" fmla="*/ 30736 h 1121869"/>
              <a:gd name="connsiteX23" fmla="*/ 2070847 w 2093900"/>
              <a:gd name="connsiteY23" fmla="*/ 0 h 1121869"/>
              <a:gd name="connsiteX24" fmla="*/ 2074690 w 2093900"/>
              <a:gd name="connsiteY24" fmla="*/ 0 h 1121869"/>
              <a:gd name="connsiteX25" fmla="*/ 2082374 w 2093900"/>
              <a:gd name="connsiteY25" fmla="*/ 69156 h 1121869"/>
              <a:gd name="connsiteX26" fmla="*/ 2067005 w 2093900"/>
              <a:gd name="connsiteY26" fmla="*/ 145996 h 1121869"/>
              <a:gd name="connsiteX27" fmla="*/ 2001691 w 2093900"/>
              <a:gd name="connsiteY27" fmla="*/ 172890 h 1121869"/>
              <a:gd name="connsiteX28" fmla="*/ 1963271 w 2093900"/>
              <a:gd name="connsiteY28" fmla="*/ 226679 h 1121869"/>
              <a:gd name="connsiteX29" fmla="*/ 2009375 w 2093900"/>
              <a:gd name="connsiteY29" fmla="*/ 245889 h 1121869"/>
              <a:gd name="connsiteX30" fmla="*/ 2093900 w 2093900"/>
              <a:gd name="connsiteY30" fmla="*/ 211311 h 1121869"/>
              <a:gd name="connsiteX0" fmla="*/ 0 w 2082374"/>
              <a:gd name="connsiteY0" fmla="*/ 956662 h 1121869"/>
              <a:gd name="connsiteX1" fmla="*/ 57631 w 2082374"/>
              <a:gd name="connsiteY1" fmla="*/ 856769 h 1121869"/>
              <a:gd name="connsiteX2" fmla="*/ 153681 w 2082374"/>
              <a:gd name="connsiteY2" fmla="*/ 941294 h 1121869"/>
              <a:gd name="connsiteX3" fmla="*/ 176733 w 2082374"/>
              <a:gd name="connsiteY3" fmla="*/ 937452 h 1121869"/>
              <a:gd name="connsiteX4" fmla="*/ 330414 w 2082374"/>
              <a:gd name="connsiteY4" fmla="*/ 1064238 h 1121869"/>
              <a:gd name="connsiteX5" fmla="*/ 349624 w 2082374"/>
              <a:gd name="connsiteY5" fmla="*/ 1056554 h 1121869"/>
              <a:gd name="connsiteX6" fmla="*/ 403412 w 2082374"/>
              <a:gd name="connsiteY6" fmla="*/ 1121869 h 1121869"/>
              <a:gd name="connsiteX7" fmla="*/ 468726 w 2082374"/>
              <a:gd name="connsiteY7" fmla="*/ 1064238 h 1121869"/>
              <a:gd name="connsiteX8" fmla="*/ 545567 w 2082374"/>
              <a:gd name="connsiteY8" fmla="*/ 1014292 h 1121869"/>
              <a:gd name="connsiteX9" fmla="*/ 580145 w 2082374"/>
              <a:gd name="connsiteY9" fmla="*/ 1029660 h 1121869"/>
              <a:gd name="connsiteX10" fmla="*/ 637775 w 2082374"/>
              <a:gd name="connsiteY10" fmla="*/ 991240 h 1121869"/>
              <a:gd name="connsiteX11" fmla="*/ 998925 w 2082374"/>
              <a:gd name="connsiteY11" fmla="*/ 668511 h 1121869"/>
              <a:gd name="connsiteX12" fmla="*/ 1167974 w 2082374"/>
              <a:gd name="connsiteY12" fmla="*/ 526356 h 1121869"/>
              <a:gd name="connsiteX13" fmla="*/ 1294760 w 2082374"/>
              <a:gd name="connsiteY13" fmla="*/ 441832 h 1121869"/>
              <a:gd name="connsiteX14" fmla="*/ 1379284 w 2082374"/>
              <a:gd name="connsiteY14" fmla="*/ 341939 h 1121869"/>
              <a:gd name="connsiteX15" fmla="*/ 1425389 w 2082374"/>
              <a:gd name="connsiteY15" fmla="*/ 315045 h 1121869"/>
              <a:gd name="connsiteX16" fmla="*/ 1563701 w 2082374"/>
              <a:gd name="connsiteY16" fmla="*/ 238205 h 1121869"/>
              <a:gd name="connsiteX17" fmla="*/ 1621332 w 2082374"/>
              <a:gd name="connsiteY17" fmla="*/ 207469 h 1121869"/>
              <a:gd name="connsiteX18" fmla="*/ 1682804 w 2082374"/>
              <a:gd name="connsiteY18" fmla="*/ 188258 h 1121869"/>
              <a:gd name="connsiteX19" fmla="*/ 1782696 w 2082374"/>
              <a:gd name="connsiteY19" fmla="*/ 145996 h 1121869"/>
              <a:gd name="connsiteX20" fmla="*/ 1851853 w 2082374"/>
              <a:gd name="connsiteY20" fmla="*/ 99892 h 1121869"/>
              <a:gd name="connsiteX21" fmla="*/ 1924851 w 2082374"/>
              <a:gd name="connsiteY21" fmla="*/ 53788 h 1121869"/>
              <a:gd name="connsiteX22" fmla="*/ 1974797 w 2082374"/>
              <a:gd name="connsiteY22" fmla="*/ 30736 h 1121869"/>
              <a:gd name="connsiteX23" fmla="*/ 2070847 w 2082374"/>
              <a:gd name="connsiteY23" fmla="*/ 0 h 1121869"/>
              <a:gd name="connsiteX24" fmla="*/ 2074690 w 2082374"/>
              <a:gd name="connsiteY24" fmla="*/ 0 h 1121869"/>
              <a:gd name="connsiteX25" fmla="*/ 2082374 w 2082374"/>
              <a:gd name="connsiteY25" fmla="*/ 69156 h 1121869"/>
              <a:gd name="connsiteX26" fmla="*/ 2067005 w 2082374"/>
              <a:gd name="connsiteY26" fmla="*/ 145996 h 1121869"/>
              <a:gd name="connsiteX27" fmla="*/ 2001691 w 2082374"/>
              <a:gd name="connsiteY27" fmla="*/ 172890 h 1121869"/>
              <a:gd name="connsiteX28" fmla="*/ 1963271 w 2082374"/>
              <a:gd name="connsiteY28" fmla="*/ 226679 h 1121869"/>
              <a:gd name="connsiteX29" fmla="*/ 2009375 w 2082374"/>
              <a:gd name="connsiteY29" fmla="*/ 245889 h 1121869"/>
              <a:gd name="connsiteX30" fmla="*/ 2067005 w 2082374"/>
              <a:gd name="connsiteY30" fmla="*/ 157522 h 1121869"/>
              <a:gd name="connsiteX0" fmla="*/ 0 w 2082374"/>
              <a:gd name="connsiteY0" fmla="*/ 956662 h 1121869"/>
              <a:gd name="connsiteX1" fmla="*/ 3842 w 2082374"/>
              <a:gd name="connsiteY1" fmla="*/ 968188 h 1121869"/>
              <a:gd name="connsiteX2" fmla="*/ 57631 w 2082374"/>
              <a:gd name="connsiteY2" fmla="*/ 856769 h 1121869"/>
              <a:gd name="connsiteX3" fmla="*/ 153681 w 2082374"/>
              <a:gd name="connsiteY3" fmla="*/ 941294 h 1121869"/>
              <a:gd name="connsiteX4" fmla="*/ 176733 w 2082374"/>
              <a:gd name="connsiteY4" fmla="*/ 937452 h 1121869"/>
              <a:gd name="connsiteX5" fmla="*/ 330414 w 2082374"/>
              <a:gd name="connsiteY5" fmla="*/ 1064238 h 1121869"/>
              <a:gd name="connsiteX6" fmla="*/ 349624 w 2082374"/>
              <a:gd name="connsiteY6" fmla="*/ 1056554 h 1121869"/>
              <a:gd name="connsiteX7" fmla="*/ 403412 w 2082374"/>
              <a:gd name="connsiteY7" fmla="*/ 1121869 h 1121869"/>
              <a:gd name="connsiteX8" fmla="*/ 468726 w 2082374"/>
              <a:gd name="connsiteY8" fmla="*/ 1064238 h 1121869"/>
              <a:gd name="connsiteX9" fmla="*/ 545567 w 2082374"/>
              <a:gd name="connsiteY9" fmla="*/ 1014292 h 1121869"/>
              <a:gd name="connsiteX10" fmla="*/ 580145 w 2082374"/>
              <a:gd name="connsiteY10" fmla="*/ 1029660 h 1121869"/>
              <a:gd name="connsiteX11" fmla="*/ 637775 w 2082374"/>
              <a:gd name="connsiteY11" fmla="*/ 991240 h 1121869"/>
              <a:gd name="connsiteX12" fmla="*/ 998925 w 2082374"/>
              <a:gd name="connsiteY12" fmla="*/ 668511 h 1121869"/>
              <a:gd name="connsiteX13" fmla="*/ 1167974 w 2082374"/>
              <a:gd name="connsiteY13" fmla="*/ 526356 h 1121869"/>
              <a:gd name="connsiteX14" fmla="*/ 1294760 w 2082374"/>
              <a:gd name="connsiteY14" fmla="*/ 441832 h 1121869"/>
              <a:gd name="connsiteX15" fmla="*/ 1379284 w 2082374"/>
              <a:gd name="connsiteY15" fmla="*/ 341939 h 1121869"/>
              <a:gd name="connsiteX16" fmla="*/ 1425389 w 2082374"/>
              <a:gd name="connsiteY16" fmla="*/ 315045 h 1121869"/>
              <a:gd name="connsiteX17" fmla="*/ 1563701 w 2082374"/>
              <a:gd name="connsiteY17" fmla="*/ 238205 h 1121869"/>
              <a:gd name="connsiteX18" fmla="*/ 1621332 w 2082374"/>
              <a:gd name="connsiteY18" fmla="*/ 207469 h 1121869"/>
              <a:gd name="connsiteX19" fmla="*/ 1682804 w 2082374"/>
              <a:gd name="connsiteY19" fmla="*/ 188258 h 1121869"/>
              <a:gd name="connsiteX20" fmla="*/ 1782696 w 2082374"/>
              <a:gd name="connsiteY20" fmla="*/ 145996 h 1121869"/>
              <a:gd name="connsiteX21" fmla="*/ 1851853 w 2082374"/>
              <a:gd name="connsiteY21" fmla="*/ 99892 h 1121869"/>
              <a:gd name="connsiteX22" fmla="*/ 1924851 w 2082374"/>
              <a:gd name="connsiteY22" fmla="*/ 53788 h 1121869"/>
              <a:gd name="connsiteX23" fmla="*/ 1974797 w 2082374"/>
              <a:gd name="connsiteY23" fmla="*/ 30736 h 1121869"/>
              <a:gd name="connsiteX24" fmla="*/ 2070847 w 2082374"/>
              <a:gd name="connsiteY24" fmla="*/ 0 h 1121869"/>
              <a:gd name="connsiteX25" fmla="*/ 2074690 w 2082374"/>
              <a:gd name="connsiteY25" fmla="*/ 0 h 1121869"/>
              <a:gd name="connsiteX26" fmla="*/ 2082374 w 2082374"/>
              <a:gd name="connsiteY26" fmla="*/ 69156 h 1121869"/>
              <a:gd name="connsiteX27" fmla="*/ 2067005 w 2082374"/>
              <a:gd name="connsiteY27" fmla="*/ 145996 h 1121869"/>
              <a:gd name="connsiteX28" fmla="*/ 2001691 w 2082374"/>
              <a:gd name="connsiteY28" fmla="*/ 172890 h 1121869"/>
              <a:gd name="connsiteX29" fmla="*/ 1963271 w 2082374"/>
              <a:gd name="connsiteY29" fmla="*/ 226679 h 1121869"/>
              <a:gd name="connsiteX30" fmla="*/ 2009375 w 2082374"/>
              <a:gd name="connsiteY30" fmla="*/ 245889 h 1121869"/>
              <a:gd name="connsiteX31" fmla="*/ 2067005 w 2082374"/>
              <a:gd name="connsiteY31" fmla="*/ 157522 h 1121869"/>
              <a:gd name="connsiteX0" fmla="*/ 0 w 2082374"/>
              <a:gd name="connsiteY0" fmla="*/ 956662 h 1121869"/>
              <a:gd name="connsiteX1" fmla="*/ 80683 w 2082374"/>
              <a:gd name="connsiteY1" fmla="*/ 979714 h 1121869"/>
              <a:gd name="connsiteX2" fmla="*/ 57631 w 2082374"/>
              <a:gd name="connsiteY2" fmla="*/ 856769 h 1121869"/>
              <a:gd name="connsiteX3" fmla="*/ 153681 w 2082374"/>
              <a:gd name="connsiteY3" fmla="*/ 941294 h 1121869"/>
              <a:gd name="connsiteX4" fmla="*/ 176733 w 2082374"/>
              <a:gd name="connsiteY4" fmla="*/ 937452 h 1121869"/>
              <a:gd name="connsiteX5" fmla="*/ 330414 w 2082374"/>
              <a:gd name="connsiteY5" fmla="*/ 1064238 h 1121869"/>
              <a:gd name="connsiteX6" fmla="*/ 349624 w 2082374"/>
              <a:gd name="connsiteY6" fmla="*/ 1056554 h 1121869"/>
              <a:gd name="connsiteX7" fmla="*/ 403412 w 2082374"/>
              <a:gd name="connsiteY7" fmla="*/ 1121869 h 1121869"/>
              <a:gd name="connsiteX8" fmla="*/ 468726 w 2082374"/>
              <a:gd name="connsiteY8" fmla="*/ 1064238 h 1121869"/>
              <a:gd name="connsiteX9" fmla="*/ 545567 w 2082374"/>
              <a:gd name="connsiteY9" fmla="*/ 1014292 h 1121869"/>
              <a:gd name="connsiteX10" fmla="*/ 580145 w 2082374"/>
              <a:gd name="connsiteY10" fmla="*/ 1029660 h 1121869"/>
              <a:gd name="connsiteX11" fmla="*/ 637775 w 2082374"/>
              <a:gd name="connsiteY11" fmla="*/ 991240 h 1121869"/>
              <a:gd name="connsiteX12" fmla="*/ 998925 w 2082374"/>
              <a:gd name="connsiteY12" fmla="*/ 668511 h 1121869"/>
              <a:gd name="connsiteX13" fmla="*/ 1167974 w 2082374"/>
              <a:gd name="connsiteY13" fmla="*/ 526356 h 1121869"/>
              <a:gd name="connsiteX14" fmla="*/ 1294760 w 2082374"/>
              <a:gd name="connsiteY14" fmla="*/ 441832 h 1121869"/>
              <a:gd name="connsiteX15" fmla="*/ 1379284 w 2082374"/>
              <a:gd name="connsiteY15" fmla="*/ 341939 h 1121869"/>
              <a:gd name="connsiteX16" fmla="*/ 1425389 w 2082374"/>
              <a:gd name="connsiteY16" fmla="*/ 315045 h 1121869"/>
              <a:gd name="connsiteX17" fmla="*/ 1563701 w 2082374"/>
              <a:gd name="connsiteY17" fmla="*/ 238205 h 1121869"/>
              <a:gd name="connsiteX18" fmla="*/ 1621332 w 2082374"/>
              <a:gd name="connsiteY18" fmla="*/ 207469 h 1121869"/>
              <a:gd name="connsiteX19" fmla="*/ 1682804 w 2082374"/>
              <a:gd name="connsiteY19" fmla="*/ 188258 h 1121869"/>
              <a:gd name="connsiteX20" fmla="*/ 1782696 w 2082374"/>
              <a:gd name="connsiteY20" fmla="*/ 145996 h 1121869"/>
              <a:gd name="connsiteX21" fmla="*/ 1851853 w 2082374"/>
              <a:gd name="connsiteY21" fmla="*/ 99892 h 1121869"/>
              <a:gd name="connsiteX22" fmla="*/ 1924851 w 2082374"/>
              <a:gd name="connsiteY22" fmla="*/ 53788 h 1121869"/>
              <a:gd name="connsiteX23" fmla="*/ 1974797 w 2082374"/>
              <a:gd name="connsiteY23" fmla="*/ 30736 h 1121869"/>
              <a:gd name="connsiteX24" fmla="*/ 2070847 w 2082374"/>
              <a:gd name="connsiteY24" fmla="*/ 0 h 1121869"/>
              <a:gd name="connsiteX25" fmla="*/ 2074690 w 2082374"/>
              <a:gd name="connsiteY25" fmla="*/ 0 h 1121869"/>
              <a:gd name="connsiteX26" fmla="*/ 2082374 w 2082374"/>
              <a:gd name="connsiteY26" fmla="*/ 69156 h 1121869"/>
              <a:gd name="connsiteX27" fmla="*/ 2067005 w 2082374"/>
              <a:gd name="connsiteY27" fmla="*/ 145996 h 1121869"/>
              <a:gd name="connsiteX28" fmla="*/ 2001691 w 2082374"/>
              <a:gd name="connsiteY28" fmla="*/ 172890 h 1121869"/>
              <a:gd name="connsiteX29" fmla="*/ 1963271 w 2082374"/>
              <a:gd name="connsiteY29" fmla="*/ 226679 h 1121869"/>
              <a:gd name="connsiteX30" fmla="*/ 2009375 w 2082374"/>
              <a:gd name="connsiteY30" fmla="*/ 245889 h 1121869"/>
              <a:gd name="connsiteX31" fmla="*/ 2067005 w 2082374"/>
              <a:gd name="connsiteY31" fmla="*/ 157522 h 1121869"/>
              <a:gd name="connsiteX0" fmla="*/ 65314 w 2024743"/>
              <a:gd name="connsiteY0" fmla="*/ 1071922 h 1121869"/>
              <a:gd name="connsiteX1" fmla="*/ 23052 w 2024743"/>
              <a:gd name="connsiteY1" fmla="*/ 979714 h 1121869"/>
              <a:gd name="connsiteX2" fmla="*/ 0 w 2024743"/>
              <a:gd name="connsiteY2" fmla="*/ 856769 h 1121869"/>
              <a:gd name="connsiteX3" fmla="*/ 96050 w 2024743"/>
              <a:gd name="connsiteY3" fmla="*/ 941294 h 1121869"/>
              <a:gd name="connsiteX4" fmla="*/ 119102 w 2024743"/>
              <a:gd name="connsiteY4" fmla="*/ 937452 h 1121869"/>
              <a:gd name="connsiteX5" fmla="*/ 272783 w 2024743"/>
              <a:gd name="connsiteY5" fmla="*/ 1064238 h 1121869"/>
              <a:gd name="connsiteX6" fmla="*/ 291993 w 2024743"/>
              <a:gd name="connsiteY6" fmla="*/ 1056554 h 1121869"/>
              <a:gd name="connsiteX7" fmla="*/ 345781 w 2024743"/>
              <a:gd name="connsiteY7" fmla="*/ 1121869 h 1121869"/>
              <a:gd name="connsiteX8" fmla="*/ 411095 w 2024743"/>
              <a:gd name="connsiteY8" fmla="*/ 1064238 h 1121869"/>
              <a:gd name="connsiteX9" fmla="*/ 487936 w 2024743"/>
              <a:gd name="connsiteY9" fmla="*/ 1014292 h 1121869"/>
              <a:gd name="connsiteX10" fmla="*/ 522514 w 2024743"/>
              <a:gd name="connsiteY10" fmla="*/ 1029660 h 1121869"/>
              <a:gd name="connsiteX11" fmla="*/ 580144 w 2024743"/>
              <a:gd name="connsiteY11" fmla="*/ 991240 h 1121869"/>
              <a:gd name="connsiteX12" fmla="*/ 941294 w 2024743"/>
              <a:gd name="connsiteY12" fmla="*/ 668511 h 1121869"/>
              <a:gd name="connsiteX13" fmla="*/ 1110343 w 2024743"/>
              <a:gd name="connsiteY13" fmla="*/ 526356 h 1121869"/>
              <a:gd name="connsiteX14" fmla="*/ 1237129 w 2024743"/>
              <a:gd name="connsiteY14" fmla="*/ 441832 h 1121869"/>
              <a:gd name="connsiteX15" fmla="*/ 1321653 w 2024743"/>
              <a:gd name="connsiteY15" fmla="*/ 341939 h 1121869"/>
              <a:gd name="connsiteX16" fmla="*/ 1367758 w 2024743"/>
              <a:gd name="connsiteY16" fmla="*/ 315045 h 1121869"/>
              <a:gd name="connsiteX17" fmla="*/ 1506070 w 2024743"/>
              <a:gd name="connsiteY17" fmla="*/ 238205 h 1121869"/>
              <a:gd name="connsiteX18" fmla="*/ 1563701 w 2024743"/>
              <a:gd name="connsiteY18" fmla="*/ 207469 h 1121869"/>
              <a:gd name="connsiteX19" fmla="*/ 1625173 w 2024743"/>
              <a:gd name="connsiteY19" fmla="*/ 188258 h 1121869"/>
              <a:gd name="connsiteX20" fmla="*/ 1725065 w 2024743"/>
              <a:gd name="connsiteY20" fmla="*/ 145996 h 1121869"/>
              <a:gd name="connsiteX21" fmla="*/ 1794222 w 2024743"/>
              <a:gd name="connsiteY21" fmla="*/ 99892 h 1121869"/>
              <a:gd name="connsiteX22" fmla="*/ 1867220 w 2024743"/>
              <a:gd name="connsiteY22" fmla="*/ 53788 h 1121869"/>
              <a:gd name="connsiteX23" fmla="*/ 1917166 w 2024743"/>
              <a:gd name="connsiteY23" fmla="*/ 30736 h 1121869"/>
              <a:gd name="connsiteX24" fmla="*/ 2013216 w 2024743"/>
              <a:gd name="connsiteY24" fmla="*/ 0 h 1121869"/>
              <a:gd name="connsiteX25" fmla="*/ 2017059 w 2024743"/>
              <a:gd name="connsiteY25" fmla="*/ 0 h 1121869"/>
              <a:gd name="connsiteX26" fmla="*/ 2024743 w 2024743"/>
              <a:gd name="connsiteY26" fmla="*/ 69156 h 1121869"/>
              <a:gd name="connsiteX27" fmla="*/ 2009374 w 2024743"/>
              <a:gd name="connsiteY27" fmla="*/ 145996 h 1121869"/>
              <a:gd name="connsiteX28" fmla="*/ 1944060 w 2024743"/>
              <a:gd name="connsiteY28" fmla="*/ 172890 h 1121869"/>
              <a:gd name="connsiteX29" fmla="*/ 1905640 w 2024743"/>
              <a:gd name="connsiteY29" fmla="*/ 226679 h 1121869"/>
              <a:gd name="connsiteX30" fmla="*/ 1951744 w 2024743"/>
              <a:gd name="connsiteY30" fmla="*/ 245889 h 1121869"/>
              <a:gd name="connsiteX31" fmla="*/ 2009374 w 2024743"/>
              <a:gd name="connsiteY31" fmla="*/ 157522 h 1121869"/>
              <a:gd name="connsiteX0" fmla="*/ 122945 w 2082374"/>
              <a:gd name="connsiteY0" fmla="*/ 1071922 h 1121869"/>
              <a:gd name="connsiteX1" fmla="*/ 0 w 2082374"/>
              <a:gd name="connsiteY1" fmla="*/ 948978 h 1121869"/>
              <a:gd name="connsiteX2" fmla="*/ 57631 w 2082374"/>
              <a:gd name="connsiteY2" fmla="*/ 856769 h 1121869"/>
              <a:gd name="connsiteX3" fmla="*/ 153681 w 2082374"/>
              <a:gd name="connsiteY3" fmla="*/ 941294 h 1121869"/>
              <a:gd name="connsiteX4" fmla="*/ 176733 w 2082374"/>
              <a:gd name="connsiteY4" fmla="*/ 937452 h 1121869"/>
              <a:gd name="connsiteX5" fmla="*/ 330414 w 2082374"/>
              <a:gd name="connsiteY5" fmla="*/ 1064238 h 1121869"/>
              <a:gd name="connsiteX6" fmla="*/ 349624 w 2082374"/>
              <a:gd name="connsiteY6" fmla="*/ 1056554 h 1121869"/>
              <a:gd name="connsiteX7" fmla="*/ 403412 w 2082374"/>
              <a:gd name="connsiteY7" fmla="*/ 1121869 h 1121869"/>
              <a:gd name="connsiteX8" fmla="*/ 468726 w 2082374"/>
              <a:gd name="connsiteY8" fmla="*/ 1064238 h 1121869"/>
              <a:gd name="connsiteX9" fmla="*/ 545567 w 2082374"/>
              <a:gd name="connsiteY9" fmla="*/ 1014292 h 1121869"/>
              <a:gd name="connsiteX10" fmla="*/ 580145 w 2082374"/>
              <a:gd name="connsiteY10" fmla="*/ 1029660 h 1121869"/>
              <a:gd name="connsiteX11" fmla="*/ 637775 w 2082374"/>
              <a:gd name="connsiteY11" fmla="*/ 991240 h 1121869"/>
              <a:gd name="connsiteX12" fmla="*/ 998925 w 2082374"/>
              <a:gd name="connsiteY12" fmla="*/ 668511 h 1121869"/>
              <a:gd name="connsiteX13" fmla="*/ 1167974 w 2082374"/>
              <a:gd name="connsiteY13" fmla="*/ 526356 h 1121869"/>
              <a:gd name="connsiteX14" fmla="*/ 1294760 w 2082374"/>
              <a:gd name="connsiteY14" fmla="*/ 441832 h 1121869"/>
              <a:gd name="connsiteX15" fmla="*/ 1379284 w 2082374"/>
              <a:gd name="connsiteY15" fmla="*/ 341939 h 1121869"/>
              <a:gd name="connsiteX16" fmla="*/ 1425389 w 2082374"/>
              <a:gd name="connsiteY16" fmla="*/ 315045 h 1121869"/>
              <a:gd name="connsiteX17" fmla="*/ 1563701 w 2082374"/>
              <a:gd name="connsiteY17" fmla="*/ 238205 h 1121869"/>
              <a:gd name="connsiteX18" fmla="*/ 1621332 w 2082374"/>
              <a:gd name="connsiteY18" fmla="*/ 207469 h 1121869"/>
              <a:gd name="connsiteX19" fmla="*/ 1682804 w 2082374"/>
              <a:gd name="connsiteY19" fmla="*/ 188258 h 1121869"/>
              <a:gd name="connsiteX20" fmla="*/ 1782696 w 2082374"/>
              <a:gd name="connsiteY20" fmla="*/ 145996 h 1121869"/>
              <a:gd name="connsiteX21" fmla="*/ 1851853 w 2082374"/>
              <a:gd name="connsiteY21" fmla="*/ 99892 h 1121869"/>
              <a:gd name="connsiteX22" fmla="*/ 1924851 w 2082374"/>
              <a:gd name="connsiteY22" fmla="*/ 53788 h 1121869"/>
              <a:gd name="connsiteX23" fmla="*/ 1974797 w 2082374"/>
              <a:gd name="connsiteY23" fmla="*/ 30736 h 1121869"/>
              <a:gd name="connsiteX24" fmla="*/ 2070847 w 2082374"/>
              <a:gd name="connsiteY24" fmla="*/ 0 h 1121869"/>
              <a:gd name="connsiteX25" fmla="*/ 2074690 w 2082374"/>
              <a:gd name="connsiteY25" fmla="*/ 0 h 1121869"/>
              <a:gd name="connsiteX26" fmla="*/ 2082374 w 2082374"/>
              <a:gd name="connsiteY26" fmla="*/ 69156 h 1121869"/>
              <a:gd name="connsiteX27" fmla="*/ 2067005 w 2082374"/>
              <a:gd name="connsiteY27" fmla="*/ 145996 h 1121869"/>
              <a:gd name="connsiteX28" fmla="*/ 2001691 w 2082374"/>
              <a:gd name="connsiteY28" fmla="*/ 172890 h 1121869"/>
              <a:gd name="connsiteX29" fmla="*/ 1963271 w 2082374"/>
              <a:gd name="connsiteY29" fmla="*/ 226679 h 1121869"/>
              <a:gd name="connsiteX30" fmla="*/ 2009375 w 2082374"/>
              <a:gd name="connsiteY30" fmla="*/ 245889 h 1121869"/>
              <a:gd name="connsiteX31" fmla="*/ 2067005 w 2082374"/>
              <a:gd name="connsiteY31" fmla="*/ 157522 h 1121869"/>
              <a:gd name="connsiteX0" fmla="*/ 84525 w 2082374"/>
              <a:gd name="connsiteY0" fmla="*/ 1002766 h 1121869"/>
              <a:gd name="connsiteX1" fmla="*/ 0 w 2082374"/>
              <a:gd name="connsiteY1" fmla="*/ 948978 h 1121869"/>
              <a:gd name="connsiteX2" fmla="*/ 57631 w 2082374"/>
              <a:gd name="connsiteY2" fmla="*/ 856769 h 1121869"/>
              <a:gd name="connsiteX3" fmla="*/ 153681 w 2082374"/>
              <a:gd name="connsiteY3" fmla="*/ 941294 h 1121869"/>
              <a:gd name="connsiteX4" fmla="*/ 176733 w 2082374"/>
              <a:gd name="connsiteY4" fmla="*/ 937452 h 1121869"/>
              <a:gd name="connsiteX5" fmla="*/ 330414 w 2082374"/>
              <a:gd name="connsiteY5" fmla="*/ 1064238 h 1121869"/>
              <a:gd name="connsiteX6" fmla="*/ 349624 w 2082374"/>
              <a:gd name="connsiteY6" fmla="*/ 1056554 h 1121869"/>
              <a:gd name="connsiteX7" fmla="*/ 403412 w 2082374"/>
              <a:gd name="connsiteY7" fmla="*/ 1121869 h 1121869"/>
              <a:gd name="connsiteX8" fmla="*/ 468726 w 2082374"/>
              <a:gd name="connsiteY8" fmla="*/ 1064238 h 1121869"/>
              <a:gd name="connsiteX9" fmla="*/ 545567 w 2082374"/>
              <a:gd name="connsiteY9" fmla="*/ 1014292 h 1121869"/>
              <a:gd name="connsiteX10" fmla="*/ 580145 w 2082374"/>
              <a:gd name="connsiteY10" fmla="*/ 1029660 h 1121869"/>
              <a:gd name="connsiteX11" fmla="*/ 637775 w 2082374"/>
              <a:gd name="connsiteY11" fmla="*/ 991240 h 1121869"/>
              <a:gd name="connsiteX12" fmla="*/ 998925 w 2082374"/>
              <a:gd name="connsiteY12" fmla="*/ 668511 h 1121869"/>
              <a:gd name="connsiteX13" fmla="*/ 1167974 w 2082374"/>
              <a:gd name="connsiteY13" fmla="*/ 526356 h 1121869"/>
              <a:gd name="connsiteX14" fmla="*/ 1294760 w 2082374"/>
              <a:gd name="connsiteY14" fmla="*/ 441832 h 1121869"/>
              <a:gd name="connsiteX15" fmla="*/ 1379284 w 2082374"/>
              <a:gd name="connsiteY15" fmla="*/ 341939 h 1121869"/>
              <a:gd name="connsiteX16" fmla="*/ 1425389 w 2082374"/>
              <a:gd name="connsiteY16" fmla="*/ 315045 h 1121869"/>
              <a:gd name="connsiteX17" fmla="*/ 1563701 w 2082374"/>
              <a:gd name="connsiteY17" fmla="*/ 238205 h 1121869"/>
              <a:gd name="connsiteX18" fmla="*/ 1621332 w 2082374"/>
              <a:gd name="connsiteY18" fmla="*/ 207469 h 1121869"/>
              <a:gd name="connsiteX19" fmla="*/ 1682804 w 2082374"/>
              <a:gd name="connsiteY19" fmla="*/ 188258 h 1121869"/>
              <a:gd name="connsiteX20" fmla="*/ 1782696 w 2082374"/>
              <a:gd name="connsiteY20" fmla="*/ 145996 h 1121869"/>
              <a:gd name="connsiteX21" fmla="*/ 1851853 w 2082374"/>
              <a:gd name="connsiteY21" fmla="*/ 99892 h 1121869"/>
              <a:gd name="connsiteX22" fmla="*/ 1924851 w 2082374"/>
              <a:gd name="connsiteY22" fmla="*/ 53788 h 1121869"/>
              <a:gd name="connsiteX23" fmla="*/ 1974797 w 2082374"/>
              <a:gd name="connsiteY23" fmla="*/ 30736 h 1121869"/>
              <a:gd name="connsiteX24" fmla="*/ 2070847 w 2082374"/>
              <a:gd name="connsiteY24" fmla="*/ 0 h 1121869"/>
              <a:gd name="connsiteX25" fmla="*/ 2074690 w 2082374"/>
              <a:gd name="connsiteY25" fmla="*/ 0 h 1121869"/>
              <a:gd name="connsiteX26" fmla="*/ 2082374 w 2082374"/>
              <a:gd name="connsiteY26" fmla="*/ 69156 h 1121869"/>
              <a:gd name="connsiteX27" fmla="*/ 2067005 w 2082374"/>
              <a:gd name="connsiteY27" fmla="*/ 145996 h 1121869"/>
              <a:gd name="connsiteX28" fmla="*/ 2001691 w 2082374"/>
              <a:gd name="connsiteY28" fmla="*/ 172890 h 1121869"/>
              <a:gd name="connsiteX29" fmla="*/ 1963271 w 2082374"/>
              <a:gd name="connsiteY29" fmla="*/ 226679 h 1121869"/>
              <a:gd name="connsiteX30" fmla="*/ 2009375 w 2082374"/>
              <a:gd name="connsiteY30" fmla="*/ 245889 h 1121869"/>
              <a:gd name="connsiteX31" fmla="*/ 2067005 w 2082374"/>
              <a:gd name="connsiteY31" fmla="*/ 157522 h 1121869"/>
              <a:gd name="connsiteX0" fmla="*/ 84525 w 2082374"/>
              <a:gd name="connsiteY0" fmla="*/ 1002766 h 1121869"/>
              <a:gd name="connsiteX1" fmla="*/ 92209 w 2082374"/>
              <a:gd name="connsiteY1" fmla="*/ 1006608 h 1121869"/>
              <a:gd name="connsiteX2" fmla="*/ 0 w 2082374"/>
              <a:gd name="connsiteY2" fmla="*/ 948978 h 1121869"/>
              <a:gd name="connsiteX3" fmla="*/ 57631 w 2082374"/>
              <a:gd name="connsiteY3" fmla="*/ 856769 h 1121869"/>
              <a:gd name="connsiteX4" fmla="*/ 153681 w 2082374"/>
              <a:gd name="connsiteY4" fmla="*/ 941294 h 1121869"/>
              <a:gd name="connsiteX5" fmla="*/ 176733 w 2082374"/>
              <a:gd name="connsiteY5" fmla="*/ 937452 h 1121869"/>
              <a:gd name="connsiteX6" fmla="*/ 330414 w 2082374"/>
              <a:gd name="connsiteY6" fmla="*/ 1064238 h 1121869"/>
              <a:gd name="connsiteX7" fmla="*/ 349624 w 2082374"/>
              <a:gd name="connsiteY7" fmla="*/ 1056554 h 1121869"/>
              <a:gd name="connsiteX8" fmla="*/ 403412 w 2082374"/>
              <a:gd name="connsiteY8" fmla="*/ 1121869 h 1121869"/>
              <a:gd name="connsiteX9" fmla="*/ 468726 w 2082374"/>
              <a:gd name="connsiteY9" fmla="*/ 1064238 h 1121869"/>
              <a:gd name="connsiteX10" fmla="*/ 545567 w 2082374"/>
              <a:gd name="connsiteY10" fmla="*/ 1014292 h 1121869"/>
              <a:gd name="connsiteX11" fmla="*/ 580145 w 2082374"/>
              <a:gd name="connsiteY11" fmla="*/ 1029660 h 1121869"/>
              <a:gd name="connsiteX12" fmla="*/ 637775 w 2082374"/>
              <a:gd name="connsiteY12" fmla="*/ 991240 h 1121869"/>
              <a:gd name="connsiteX13" fmla="*/ 998925 w 2082374"/>
              <a:gd name="connsiteY13" fmla="*/ 668511 h 1121869"/>
              <a:gd name="connsiteX14" fmla="*/ 1167974 w 2082374"/>
              <a:gd name="connsiteY14" fmla="*/ 526356 h 1121869"/>
              <a:gd name="connsiteX15" fmla="*/ 1294760 w 2082374"/>
              <a:gd name="connsiteY15" fmla="*/ 441832 h 1121869"/>
              <a:gd name="connsiteX16" fmla="*/ 1379284 w 2082374"/>
              <a:gd name="connsiteY16" fmla="*/ 341939 h 1121869"/>
              <a:gd name="connsiteX17" fmla="*/ 1425389 w 2082374"/>
              <a:gd name="connsiteY17" fmla="*/ 315045 h 1121869"/>
              <a:gd name="connsiteX18" fmla="*/ 1563701 w 2082374"/>
              <a:gd name="connsiteY18" fmla="*/ 238205 h 1121869"/>
              <a:gd name="connsiteX19" fmla="*/ 1621332 w 2082374"/>
              <a:gd name="connsiteY19" fmla="*/ 207469 h 1121869"/>
              <a:gd name="connsiteX20" fmla="*/ 1682804 w 2082374"/>
              <a:gd name="connsiteY20" fmla="*/ 188258 h 1121869"/>
              <a:gd name="connsiteX21" fmla="*/ 1782696 w 2082374"/>
              <a:gd name="connsiteY21" fmla="*/ 145996 h 1121869"/>
              <a:gd name="connsiteX22" fmla="*/ 1851853 w 2082374"/>
              <a:gd name="connsiteY22" fmla="*/ 99892 h 1121869"/>
              <a:gd name="connsiteX23" fmla="*/ 1924851 w 2082374"/>
              <a:gd name="connsiteY23" fmla="*/ 53788 h 1121869"/>
              <a:gd name="connsiteX24" fmla="*/ 1974797 w 2082374"/>
              <a:gd name="connsiteY24" fmla="*/ 30736 h 1121869"/>
              <a:gd name="connsiteX25" fmla="*/ 2070847 w 2082374"/>
              <a:gd name="connsiteY25" fmla="*/ 0 h 1121869"/>
              <a:gd name="connsiteX26" fmla="*/ 2074690 w 2082374"/>
              <a:gd name="connsiteY26" fmla="*/ 0 h 1121869"/>
              <a:gd name="connsiteX27" fmla="*/ 2082374 w 2082374"/>
              <a:gd name="connsiteY27" fmla="*/ 69156 h 1121869"/>
              <a:gd name="connsiteX28" fmla="*/ 2067005 w 2082374"/>
              <a:gd name="connsiteY28" fmla="*/ 145996 h 1121869"/>
              <a:gd name="connsiteX29" fmla="*/ 2001691 w 2082374"/>
              <a:gd name="connsiteY29" fmla="*/ 172890 h 1121869"/>
              <a:gd name="connsiteX30" fmla="*/ 1963271 w 2082374"/>
              <a:gd name="connsiteY30" fmla="*/ 226679 h 1121869"/>
              <a:gd name="connsiteX31" fmla="*/ 2009375 w 2082374"/>
              <a:gd name="connsiteY31" fmla="*/ 245889 h 1121869"/>
              <a:gd name="connsiteX32" fmla="*/ 2067005 w 2082374"/>
              <a:gd name="connsiteY32" fmla="*/ 157522 h 1121869"/>
              <a:gd name="connsiteX0" fmla="*/ 84525 w 2082374"/>
              <a:gd name="connsiteY0" fmla="*/ 1002766 h 1121869"/>
              <a:gd name="connsiteX1" fmla="*/ 65315 w 2082374"/>
              <a:gd name="connsiteY1" fmla="*/ 1052712 h 1121869"/>
              <a:gd name="connsiteX2" fmla="*/ 0 w 2082374"/>
              <a:gd name="connsiteY2" fmla="*/ 948978 h 1121869"/>
              <a:gd name="connsiteX3" fmla="*/ 57631 w 2082374"/>
              <a:gd name="connsiteY3" fmla="*/ 856769 h 1121869"/>
              <a:gd name="connsiteX4" fmla="*/ 153681 w 2082374"/>
              <a:gd name="connsiteY4" fmla="*/ 941294 h 1121869"/>
              <a:gd name="connsiteX5" fmla="*/ 176733 w 2082374"/>
              <a:gd name="connsiteY5" fmla="*/ 937452 h 1121869"/>
              <a:gd name="connsiteX6" fmla="*/ 330414 w 2082374"/>
              <a:gd name="connsiteY6" fmla="*/ 1064238 h 1121869"/>
              <a:gd name="connsiteX7" fmla="*/ 349624 w 2082374"/>
              <a:gd name="connsiteY7" fmla="*/ 1056554 h 1121869"/>
              <a:gd name="connsiteX8" fmla="*/ 403412 w 2082374"/>
              <a:gd name="connsiteY8" fmla="*/ 1121869 h 1121869"/>
              <a:gd name="connsiteX9" fmla="*/ 468726 w 2082374"/>
              <a:gd name="connsiteY9" fmla="*/ 1064238 h 1121869"/>
              <a:gd name="connsiteX10" fmla="*/ 545567 w 2082374"/>
              <a:gd name="connsiteY10" fmla="*/ 1014292 h 1121869"/>
              <a:gd name="connsiteX11" fmla="*/ 580145 w 2082374"/>
              <a:gd name="connsiteY11" fmla="*/ 1029660 h 1121869"/>
              <a:gd name="connsiteX12" fmla="*/ 637775 w 2082374"/>
              <a:gd name="connsiteY12" fmla="*/ 991240 h 1121869"/>
              <a:gd name="connsiteX13" fmla="*/ 998925 w 2082374"/>
              <a:gd name="connsiteY13" fmla="*/ 668511 h 1121869"/>
              <a:gd name="connsiteX14" fmla="*/ 1167974 w 2082374"/>
              <a:gd name="connsiteY14" fmla="*/ 526356 h 1121869"/>
              <a:gd name="connsiteX15" fmla="*/ 1294760 w 2082374"/>
              <a:gd name="connsiteY15" fmla="*/ 441832 h 1121869"/>
              <a:gd name="connsiteX16" fmla="*/ 1379284 w 2082374"/>
              <a:gd name="connsiteY16" fmla="*/ 341939 h 1121869"/>
              <a:gd name="connsiteX17" fmla="*/ 1425389 w 2082374"/>
              <a:gd name="connsiteY17" fmla="*/ 315045 h 1121869"/>
              <a:gd name="connsiteX18" fmla="*/ 1563701 w 2082374"/>
              <a:gd name="connsiteY18" fmla="*/ 238205 h 1121869"/>
              <a:gd name="connsiteX19" fmla="*/ 1621332 w 2082374"/>
              <a:gd name="connsiteY19" fmla="*/ 207469 h 1121869"/>
              <a:gd name="connsiteX20" fmla="*/ 1682804 w 2082374"/>
              <a:gd name="connsiteY20" fmla="*/ 188258 h 1121869"/>
              <a:gd name="connsiteX21" fmla="*/ 1782696 w 2082374"/>
              <a:gd name="connsiteY21" fmla="*/ 145996 h 1121869"/>
              <a:gd name="connsiteX22" fmla="*/ 1851853 w 2082374"/>
              <a:gd name="connsiteY22" fmla="*/ 99892 h 1121869"/>
              <a:gd name="connsiteX23" fmla="*/ 1924851 w 2082374"/>
              <a:gd name="connsiteY23" fmla="*/ 53788 h 1121869"/>
              <a:gd name="connsiteX24" fmla="*/ 1974797 w 2082374"/>
              <a:gd name="connsiteY24" fmla="*/ 30736 h 1121869"/>
              <a:gd name="connsiteX25" fmla="*/ 2070847 w 2082374"/>
              <a:gd name="connsiteY25" fmla="*/ 0 h 1121869"/>
              <a:gd name="connsiteX26" fmla="*/ 2074690 w 2082374"/>
              <a:gd name="connsiteY26" fmla="*/ 0 h 1121869"/>
              <a:gd name="connsiteX27" fmla="*/ 2082374 w 2082374"/>
              <a:gd name="connsiteY27" fmla="*/ 69156 h 1121869"/>
              <a:gd name="connsiteX28" fmla="*/ 2067005 w 2082374"/>
              <a:gd name="connsiteY28" fmla="*/ 145996 h 1121869"/>
              <a:gd name="connsiteX29" fmla="*/ 2001691 w 2082374"/>
              <a:gd name="connsiteY29" fmla="*/ 172890 h 1121869"/>
              <a:gd name="connsiteX30" fmla="*/ 1963271 w 2082374"/>
              <a:gd name="connsiteY30" fmla="*/ 226679 h 1121869"/>
              <a:gd name="connsiteX31" fmla="*/ 2009375 w 2082374"/>
              <a:gd name="connsiteY31" fmla="*/ 245889 h 1121869"/>
              <a:gd name="connsiteX32" fmla="*/ 2067005 w 2082374"/>
              <a:gd name="connsiteY32" fmla="*/ 157522 h 1121869"/>
              <a:gd name="connsiteX0" fmla="*/ 145997 w 2082374"/>
              <a:gd name="connsiteY0" fmla="*/ 937452 h 1121869"/>
              <a:gd name="connsiteX1" fmla="*/ 65315 w 2082374"/>
              <a:gd name="connsiteY1" fmla="*/ 1052712 h 1121869"/>
              <a:gd name="connsiteX2" fmla="*/ 0 w 2082374"/>
              <a:gd name="connsiteY2" fmla="*/ 948978 h 1121869"/>
              <a:gd name="connsiteX3" fmla="*/ 57631 w 2082374"/>
              <a:gd name="connsiteY3" fmla="*/ 856769 h 1121869"/>
              <a:gd name="connsiteX4" fmla="*/ 153681 w 2082374"/>
              <a:gd name="connsiteY4" fmla="*/ 941294 h 1121869"/>
              <a:gd name="connsiteX5" fmla="*/ 176733 w 2082374"/>
              <a:gd name="connsiteY5" fmla="*/ 937452 h 1121869"/>
              <a:gd name="connsiteX6" fmla="*/ 330414 w 2082374"/>
              <a:gd name="connsiteY6" fmla="*/ 1064238 h 1121869"/>
              <a:gd name="connsiteX7" fmla="*/ 349624 w 2082374"/>
              <a:gd name="connsiteY7" fmla="*/ 1056554 h 1121869"/>
              <a:gd name="connsiteX8" fmla="*/ 403412 w 2082374"/>
              <a:gd name="connsiteY8" fmla="*/ 1121869 h 1121869"/>
              <a:gd name="connsiteX9" fmla="*/ 468726 w 2082374"/>
              <a:gd name="connsiteY9" fmla="*/ 1064238 h 1121869"/>
              <a:gd name="connsiteX10" fmla="*/ 545567 w 2082374"/>
              <a:gd name="connsiteY10" fmla="*/ 1014292 h 1121869"/>
              <a:gd name="connsiteX11" fmla="*/ 580145 w 2082374"/>
              <a:gd name="connsiteY11" fmla="*/ 1029660 h 1121869"/>
              <a:gd name="connsiteX12" fmla="*/ 637775 w 2082374"/>
              <a:gd name="connsiteY12" fmla="*/ 991240 h 1121869"/>
              <a:gd name="connsiteX13" fmla="*/ 998925 w 2082374"/>
              <a:gd name="connsiteY13" fmla="*/ 668511 h 1121869"/>
              <a:gd name="connsiteX14" fmla="*/ 1167974 w 2082374"/>
              <a:gd name="connsiteY14" fmla="*/ 526356 h 1121869"/>
              <a:gd name="connsiteX15" fmla="*/ 1294760 w 2082374"/>
              <a:gd name="connsiteY15" fmla="*/ 441832 h 1121869"/>
              <a:gd name="connsiteX16" fmla="*/ 1379284 w 2082374"/>
              <a:gd name="connsiteY16" fmla="*/ 341939 h 1121869"/>
              <a:gd name="connsiteX17" fmla="*/ 1425389 w 2082374"/>
              <a:gd name="connsiteY17" fmla="*/ 315045 h 1121869"/>
              <a:gd name="connsiteX18" fmla="*/ 1563701 w 2082374"/>
              <a:gd name="connsiteY18" fmla="*/ 238205 h 1121869"/>
              <a:gd name="connsiteX19" fmla="*/ 1621332 w 2082374"/>
              <a:gd name="connsiteY19" fmla="*/ 207469 h 1121869"/>
              <a:gd name="connsiteX20" fmla="*/ 1682804 w 2082374"/>
              <a:gd name="connsiteY20" fmla="*/ 188258 h 1121869"/>
              <a:gd name="connsiteX21" fmla="*/ 1782696 w 2082374"/>
              <a:gd name="connsiteY21" fmla="*/ 145996 h 1121869"/>
              <a:gd name="connsiteX22" fmla="*/ 1851853 w 2082374"/>
              <a:gd name="connsiteY22" fmla="*/ 99892 h 1121869"/>
              <a:gd name="connsiteX23" fmla="*/ 1924851 w 2082374"/>
              <a:gd name="connsiteY23" fmla="*/ 53788 h 1121869"/>
              <a:gd name="connsiteX24" fmla="*/ 1974797 w 2082374"/>
              <a:gd name="connsiteY24" fmla="*/ 30736 h 1121869"/>
              <a:gd name="connsiteX25" fmla="*/ 2070847 w 2082374"/>
              <a:gd name="connsiteY25" fmla="*/ 0 h 1121869"/>
              <a:gd name="connsiteX26" fmla="*/ 2074690 w 2082374"/>
              <a:gd name="connsiteY26" fmla="*/ 0 h 1121869"/>
              <a:gd name="connsiteX27" fmla="*/ 2082374 w 2082374"/>
              <a:gd name="connsiteY27" fmla="*/ 69156 h 1121869"/>
              <a:gd name="connsiteX28" fmla="*/ 2067005 w 2082374"/>
              <a:gd name="connsiteY28" fmla="*/ 145996 h 1121869"/>
              <a:gd name="connsiteX29" fmla="*/ 2001691 w 2082374"/>
              <a:gd name="connsiteY29" fmla="*/ 172890 h 1121869"/>
              <a:gd name="connsiteX30" fmla="*/ 1963271 w 2082374"/>
              <a:gd name="connsiteY30" fmla="*/ 226679 h 1121869"/>
              <a:gd name="connsiteX31" fmla="*/ 2009375 w 2082374"/>
              <a:gd name="connsiteY31" fmla="*/ 245889 h 1121869"/>
              <a:gd name="connsiteX32" fmla="*/ 2067005 w 2082374"/>
              <a:gd name="connsiteY32" fmla="*/ 157522 h 1121869"/>
              <a:gd name="connsiteX0" fmla="*/ 145997 w 2082374"/>
              <a:gd name="connsiteY0" fmla="*/ 937452 h 1121869"/>
              <a:gd name="connsiteX1" fmla="*/ 80683 w 2082374"/>
              <a:gd name="connsiteY1" fmla="*/ 1010450 h 1121869"/>
              <a:gd name="connsiteX2" fmla="*/ 0 w 2082374"/>
              <a:gd name="connsiteY2" fmla="*/ 948978 h 1121869"/>
              <a:gd name="connsiteX3" fmla="*/ 57631 w 2082374"/>
              <a:gd name="connsiteY3" fmla="*/ 856769 h 1121869"/>
              <a:gd name="connsiteX4" fmla="*/ 153681 w 2082374"/>
              <a:gd name="connsiteY4" fmla="*/ 941294 h 1121869"/>
              <a:gd name="connsiteX5" fmla="*/ 176733 w 2082374"/>
              <a:gd name="connsiteY5" fmla="*/ 937452 h 1121869"/>
              <a:gd name="connsiteX6" fmla="*/ 330414 w 2082374"/>
              <a:gd name="connsiteY6" fmla="*/ 1064238 h 1121869"/>
              <a:gd name="connsiteX7" fmla="*/ 349624 w 2082374"/>
              <a:gd name="connsiteY7" fmla="*/ 1056554 h 1121869"/>
              <a:gd name="connsiteX8" fmla="*/ 403412 w 2082374"/>
              <a:gd name="connsiteY8" fmla="*/ 1121869 h 1121869"/>
              <a:gd name="connsiteX9" fmla="*/ 468726 w 2082374"/>
              <a:gd name="connsiteY9" fmla="*/ 1064238 h 1121869"/>
              <a:gd name="connsiteX10" fmla="*/ 545567 w 2082374"/>
              <a:gd name="connsiteY10" fmla="*/ 1014292 h 1121869"/>
              <a:gd name="connsiteX11" fmla="*/ 580145 w 2082374"/>
              <a:gd name="connsiteY11" fmla="*/ 1029660 h 1121869"/>
              <a:gd name="connsiteX12" fmla="*/ 637775 w 2082374"/>
              <a:gd name="connsiteY12" fmla="*/ 991240 h 1121869"/>
              <a:gd name="connsiteX13" fmla="*/ 998925 w 2082374"/>
              <a:gd name="connsiteY13" fmla="*/ 668511 h 1121869"/>
              <a:gd name="connsiteX14" fmla="*/ 1167974 w 2082374"/>
              <a:gd name="connsiteY14" fmla="*/ 526356 h 1121869"/>
              <a:gd name="connsiteX15" fmla="*/ 1294760 w 2082374"/>
              <a:gd name="connsiteY15" fmla="*/ 441832 h 1121869"/>
              <a:gd name="connsiteX16" fmla="*/ 1379284 w 2082374"/>
              <a:gd name="connsiteY16" fmla="*/ 341939 h 1121869"/>
              <a:gd name="connsiteX17" fmla="*/ 1425389 w 2082374"/>
              <a:gd name="connsiteY17" fmla="*/ 315045 h 1121869"/>
              <a:gd name="connsiteX18" fmla="*/ 1563701 w 2082374"/>
              <a:gd name="connsiteY18" fmla="*/ 238205 h 1121869"/>
              <a:gd name="connsiteX19" fmla="*/ 1621332 w 2082374"/>
              <a:gd name="connsiteY19" fmla="*/ 207469 h 1121869"/>
              <a:gd name="connsiteX20" fmla="*/ 1682804 w 2082374"/>
              <a:gd name="connsiteY20" fmla="*/ 188258 h 1121869"/>
              <a:gd name="connsiteX21" fmla="*/ 1782696 w 2082374"/>
              <a:gd name="connsiteY21" fmla="*/ 145996 h 1121869"/>
              <a:gd name="connsiteX22" fmla="*/ 1851853 w 2082374"/>
              <a:gd name="connsiteY22" fmla="*/ 99892 h 1121869"/>
              <a:gd name="connsiteX23" fmla="*/ 1924851 w 2082374"/>
              <a:gd name="connsiteY23" fmla="*/ 53788 h 1121869"/>
              <a:gd name="connsiteX24" fmla="*/ 1974797 w 2082374"/>
              <a:gd name="connsiteY24" fmla="*/ 30736 h 1121869"/>
              <a:gd name="connsiteX25" fmla="*/ 2070847 w 2082374"/>
              <a:gd name="connsiteY25" fmla="*/ 0 h 1121869"/>
              <a:gd name="connsiteX26" fmla="*/ 2074690 w 2082374"/>
              <a:gd name="connsiteY26" fmla="*/ 0 h 1121869"/>
              <a:gd name="connsiteX27" fmla="*/ 2082374 w 2082374"/>
              <a:gd name="connsiteY27" fmla="*/ 69156 h 1121869"/>
              <a:gd name="connsiteX28" fmla="*/ 2067005 w 2082374"/>
              <a:gd name="connsiteY28" fmla="*/ 145996 h 1121869"/>
              <a:gd name="connsiteX29" fmla="*/ 2001691 w 2082374"/>
              <a:gd name="connsiteY29" fmla="*/ 172890 h 1121869"/>
              <a:gd name="connsiteX30" fmla="*/ 1963271 w 2082374"/>
              <a:gd name="connsiteY30" fmla="*/ 226679 h 1121869"/>
              <a:gd name="connsiteX31" fmla="*/ 2009375 w 2082374"/>
              <a:gd name="connsiteY31" fmla="*/ 245889 h 1121869"/>
              <a:gd name="connsiteX32" fmla="*/ 2067005 w 2082374"/>
              <a:gd name="connsiteY32" fmla="*/ 157522 h 1121869"/>
              <a:gd name="connsiteX0" fmla="*/ 145997 w 2082374"/>
              <a:gd name="connsiteY0" fmla="*/ 937452 h 1121869"/>
              <a:gd name="connsiteX1" fmla="*/ 80683 w 2082374"/>
              <a:gd name="connsiteY1" fmla="*/ 1010450 h 1121869"/>
              <a:gd name="connsiteX2" fmla="*/ 0 w 2082374"/>
              <a:gd name="connsiteY2" fmla="*/ 948978 h 1121869"/>
              <a:gd name="connsiteX3" fmla="*/ 57631 w 2082374"/>
              <a:gd name="connsiteY3" fmla="*/ 856769 h 1121869"/>
              <a:gd name="connsiteX4" fmla="*/ 153681 w 2082374"/>
              <a:gd name="connsiteY4" fmla="*/ 941294 h 1121869"/>
              <a:gd name="connsiteX5" fmla="*/ 176733 w 2082374"/>
              <a:gd name="connsiteY5" fmla="*/ 937452 h 1121869"/>
              <a:gd name="connsiteX6" fmla="*/ 330414 w 2082374"/>
              <a:gd name="connsiteY6" fmla="*/ 1064238 h 1121869"/>
              <a:gd name="connsiteX7" fmla="*/ 349624 w 2082374"/>
              <a:gd name="connsiteY7" fmla="*/ 1056554 h 1121869"/>
              <a:gd name="connsiteX8" fmla="*/ 403412 w 2082374"/>
              <a:gd name="connsiteY8" fmla="*/ 1121869 h 1121869"/>
              <a:gd name="connsiteX9" fmla="*/ 468726 w 2082374"/>
              <a:gd name="connsiteY9" fmla="*/ 1064238 h 1121869"/>
              <a:gd name="connsiteX10" fmla="*/ 545567 w 2082374"/>
              <a:gd name="connsiteY10" fmla="*/ 1014292 h 1121869"/>
              <a:gd name="connsiteX11" fmla="*/ 580145 w 2082374"/>
              <a:gd name="connsiteY11" fmla="*/ 1029660 h 1121869"/>
              <a:gd name="connsiteX12" fmla="*/ 637775 w 2082374"/>
              <a:gd name="connsiteY12" fmla="*/ 991240 h 1121869"/>
              <a:gd name="connsiteX13" fmla="*/ 998925 w 2082374"/>
              <a:gd name="connsiteY13" fmla="*/ 668511 h 1121869"/>
              <a:gd name="connsiteX14" fmla="*/ 1167974 w 2082374"/>
              <a:gd name="connsiteY14" fmla="*/ 526356 h 1121869"/>
              <a:gd name="connsiteX15" fmla="*/ 1294760 w 2082374"/>
              <a:gd name="connsiteY15" fmla="*/ 441832 h 1121869"/>
              <a:gd name="connsiteX16" fmla="*/ 1379284 w 2082374"/>
              <a:gd name="connsiteY16" fmla="*/ 341939 h 1121869"/>
              <a:gd name="connsiteX17" fmla="*/ 1425389 w 2082374"/>
              <a:gd name="connsiteY17" fmla="*/ 315045 h 1121869"/>
              <a:gd name="connsiteX18" fmla="*/ 1563701 w 2082374"/>
              <a:gd name="connsiteY18" fmla="*/ 238205 h 1121869"/>
              <a:gd name="connsiteX19" fmla="*/ 1621332 w 2082374"/>
              <a:gd name="connsiteY19" fmla="*/ 207469 h 1121869"/>
              <a:gd name="connsiteX20" fmla="*/ 1682804 w 2082374"/>
              <a:gd name="connsiteY20" fmla="*/ 188258 h 1121869"/>
              <a:gd name="connsiteX21" fmla="*/ 1782696 w 2082374"/>
              <a:gd name="connsiteY21" fmla="*/ 145996 h 1121869"/>
              <a:gd name="connsiteX22" fmla="*/ 1851853 w 2082374"/>
              <a:gd name="connsiteY22" fmla="*/ 99892 h 1121869"/>
              <a:gd name="connsiteX23" fmla="*/ 1924851 w 2082374"/>
              <a:gd name="connsiteY23" fmla="*/ 53788 h 1121869"/>
              <a:gd name="connsiteX24" fmla="*/ 1974797 w 2082374"/>
              <a:gd name="connsiteY24" fmla="*/ 30736 h 1121869"/>
              <a:gd name="connsiteX25" fmla="*/ 2070847 w 2082374"/>
              <a:gd name="connsiteY25" fmla="*/ 0 h 1121869"/>
              <a:gd name="connsiteX26" fmla="*/ 2074690 w 2082374"/>
              <a:gd name="connsiteY26" fmla="*/ 0 h 1121869"/>
              <a:gd name="connsiteX27" fmla="*/ 2082374 w 2082374"/>
              <a:gd name="connsiteY27" fmla="*/ 69156 h 1121869"/>
              <a:gd name="connsiteX28" fmla="*/ 2067005 w 2082374"/>
              <a:gd name="connsiteY28" fmla="*/ 145996 h 1121869"/>
              <a:gd name="connsiteX29" fmla="*/ 2017059 w 2082374"/>
              <a:gd name="connsiteY29" fmla="*/ 149838 h 1121869"/>
              <a:gd name="connsiteX30" fmla="*/ 1963271 w 2082374"/>
              <a:gd name="connsiteY30" fmla="*/ 226679 h 1121869"/>
              <a:gd name="connsiteX31" fmla="*/ 2009375 w 2082374"/>
              <a:gd name="connsiteY31" fmla="*/ 245889 h 1121869"/>
              <a:gd name="connsiteX32" fmla="*/ 2067005 w 2082374"/>
              <a:gd name="connsiteY32" fmla="*/ 157522 h 112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82374" h="1121869">
                <a:moveTo>
                  <a:pt x="145997" y="937452"/>
                </a:moveTo>
                <a:lnTo>
                  <a:pt x="80683" y="1010450"/>
                </a:lnTo>
                <a:lnTo>
                  <a:pt x="0" y="948978"/>
                </a:lnTo>
                <a:lnTo>
                  <a:pt x="57631" y="856769"/>
                </a:lnTo>
                <a:lnTo>
                  <a:pt x="153681" y="941294"/>
                </a:lnTo>
                <a:lnTo>
                  <a:pt x="176733" y="937452"/>
                </a:lnTo>
                <a:lnTo>
                  <a:pt x="330414" y="1064238"/>
                </a:lnTo>
                <a:lnTo>
                  <a:pt x="349624" y="1056554"/>
                </a:lnTo>
                <a:lnTo>
                  <a:pt x="403412" y="1121869"/>
                </a:lnTo>
                <a:lnTo>
                  <a:pt x="468726" y="1064238"/>
                </a:lnTo>
                <a:lnTo>
                  <a:pt x="545567" y="1014292"/>
                </a:lnTo>
                <a:lnTo>
                  <a:pt x="580145" y="1029660"/>
                </a:lnTo>
                <a:lnTo>
                  <a:pt x="637775" y="991240"/>
                </a:lnTo>
                <a:lnTo>
                  <a:pt x="998925" y="668511"/>
                </a:lnTo>
                <a:lnTo>
                  <a:pt x="1167974" y="526356"/>
                </a:lnTo>
                <a:lnTo>
                  <a:pt x="1294760" y="441832"/>
                </a:lnTo>
                <a:lnTo>
                  <a:pt x="1379284" y="341939"/>
                </a:lnTo>
                <a:lnTo>
                  <a:pt x="1425389" y="315045"/>
                </a:lnTo>
                <a:lnTo>
                  <a:pt x="1563701" y="238205"/>
                </a:lnTo>
                <a:lnTo>
                  <a:pt x="1621332" y="207469"/>
                </a:lnTo>
                <a:lnTo>
                  <a:pt x="1682804" y="188258"/>
                </a:lnTo>
                <a:lnTo>
                  <a:pt x="1782696" y="145996"/>
                </a:lnTo>
                <a:lnTo>
                  <a:pt x="1851853" y="99892"/>
                </a:lnTo>
                <a:lnTo>
                  <a:pt x="1924851" y="53788"/>
                </a:lnTo>
                <a:lnTo>
                  <a:pt x="1974797" y="30736"/>
                </a:lnTo>
                <a:lnTo>
                  <a:pt x="2070847" y="0"/>
                </a:lnTo>
                <a:lnTo>
                  <a:pt x="2074690" y="0"/>
                </a:lnTo>
                <a:lnTo>
                  <a:pt x="2082374" y="69156"/>
                </a:lnTo>
                <a:lnTo>
                  <a:pt x="2067005" y="145996"/>
                </a:lnTo>
                <a:lnTo>
                  <a:pt x="2017059" y="149838"/>
                </a:lnTo>
                <a:lnTo>
                  <a:pt x="1963271" y="226679"/>
                </a:lnTo>
                <a:lnTo>
                  <a:pt x="2009375" y="245889"/>
                </a:lnTo>
                <a:cubicBezTo>
                  <a:pt x="2017699" y="248450"/>
                  <a:pt x="2066205" y="158323"/>
                  <a:pt x="2067005" y="157522"/>
                </a:cubicBezTo>
              </a:path>
            </a:pathLst>
          </a:custGeom>
          <a:noFill/>
          <a:ln w="57150">
            <a:solidFill>
              <a:srgbClr val="F3F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800571D5-BB16-6343-AA6F-E532207FF388}"/>
              </a:ext>
            </a:extLst>
          </p:cNvPr>
          <p:cNvSpPr/>
          <p:nvPr/>
        </p:nvSpPr>
        <p:spPr>
          <a:xfrm>
            <a:off x="2493818" y="1431636"/>
            <a:ext cx="8405091" cy="1357746"/>
          </a:xfrm>
          <a:custGeom>
            <a:avLst/>
            <a:gdLst>
              <a:gd name="connsiteX0" fmla="*/ 138546 w 8405091"/>
              <a:gd name="connsiteY0" fmla="*/ 1099128 h 1357746"/>
              <a:gd name="connsiteX1" fmla="*/ 83127 w 8405091"/>
              <a:gd name="connsiteY1" fmla="*/ 1154546 h 1357746"/>
              <a:gd name="connsiteX2" fmla="*/ 0 w 8405091"/>
              <a:gd name="connsiteY2" fmla="*/ 1117600 h 1357746"/>
              <a:gd name="connsiteX3" fmla="*/ 55418 w 8405091"/>
              <a:gd name="connsiteY3" fmla="*/ 1016000 h 1357746"/>
              <a:gd name="connsiteX4" fmla="*/ 304800 w 8405091"/>
              <a:gd name="connsiteY4" fmla="*/ 1182255 h 1357746"/>
              <a:gd name="connsiteX5" fmla="*/ 360218 w 8405091"/>
              <a:gd name="connsiteY5" fmla="*/ 1228437 h 1357746"/>
              <a:gd name="connsiteX6" fmla="*/ 378691 w 8405091"/>
              <a:gd name="connsiteY6" fmla="*/ 1256146 h 1357746"/>
              <a:gd name="connsiteX7" fmla="*/ 554182 w 8405091"/>
              <a:gd name="connsiteY7" fmla="*/ 1173019 h 1357746"/>
              <a:gd name="connsiteX8" fmla="*/ 563418 w 8405091"/>
              <a:gd name="connsiteY8" fmla="*/ 1191491 h 1357746"/>
              <a:gd name="connsiteX9" fmla="*/ 600364 w 8405091"/>
              <a:gd name="connsiteY9" fmla="*/ 1274619 h 1357746"/>
              <a:gd name="connsiteX10" fmla="*/ 711200 w 8405091"/>
              <a:gd name="connsiteY10" fmla="*/ 1357746 h 1357746"/>
              <a:gd name="connsiteX11" fmla="*/ 997527 w 8405091"/>
              <a:gd name="connsiteY11" fmla="*/ 1173019 h 1357746"/>
              <a:gd name="connsiteX12" fmla="*/ 1209964 w 8405091"/>
              <a:gd name="connsiteY12" fmla="*/ 1117600 h 1357746"/>
              <a:gd name="connsiteX13" fmla="*/ 1468582 w 8405091"/>
              <a:gd name="connsiteY13" fmla="*/ 1043709 h 1357746"/>
              <a:gd name="connsiteX14" fmla="*/ 1838037 w 8405091"/>
              <a:gd name="connsiteY14" fmla="*/ 1062182 h 1357746"/>
              <a:gd name="connsiteX15" fmla="*/ 1958109 w 8405091"/>
              <a:gd name="connsiteY15" fmla="*/ 1043709 h 1357746"/>
              <a:gd name="connsiteX16" fmla="*/ 2032000 w 8405091"/>
              <a:gd name="connsiteY16" fmla="*/ 1016000 h 1357746"/>
              <a:gd name="connsiteX17" fmla="*/ 2115127 w 8405091"/>
              <a:gd name="connsiteY17" fmla="*/ 969819 h 1357746"/>
              <a:gd name="connsiteX18" fmla="*/ 2179782 w 8405091"/>
              <a:gd name="connsiteY18" fmla="*/ 960582 h 1357746"/>
              <a:gd name="connsiteX19" fmla="*/ 2346037 w 8405091"/>
              <a:gd name="connsiteY19" fmla="*/ 951346 h 1357746"/>
              <a:gd name="connsiteX20" fmla="*/ 2521527 w 8405091"/>
              <a:gd name="connsiteY20" fmla="*/ 895928 h 1357746"/>
              <a:gd name="connsiteX21" fmla="*/ 2669309 w 8405091"/>
              <a:gd name="connsiteY21" fmla="*/ 868219 h 1357746"/>
              <a:gd name="connsiteX22" fmla="*/ 2798618 w 8405091"/>
              <a:gd name="connsiteY22" fmla="*/ 858982 h 1357746"/>
              <a:gd name="connsiteX23" fmla="*/ 2937164 w 8405091"/>
              <a:gd name="connsiteY23" fmla="*/ 868219 h 1357746"/>
              <a:gd name="connsiteX24" fmla="*/ 3177309 w 8405091"/>
              <a:gd name="connsiteY24" fmla="*/ 895928 h 1357746"/>
              <a:gd name="connsiteX25" fmla="*/ 3325091 w 8405091"/>
              <a:gd name="connsiteY25" fmla="*/ 914400 h 1357746"/>
              <a:gd name="connsiteX26" fmla="*/ 3574473 w 8405091"/>
              <a:gd name="connsiteY26" fmla="*/ 840509 h 1357746"/>
              <a:gd name="connsiteX27" fmla="*/ 3639127 w 8405091"/>
              <a:gd name="connsiteY27" fmla="*/ 858982 h 1357746"/>
              <a:gd name="connsiteX28" fmla="*/ 3768437 w 8405091"/>
              <a:gd name="connsiteY28" fmla="*/ 822037 h 1357746"/>
              <a:gd name="connsiteX29" fmla="*/ 4036291 w 8405091"/>
              <a:gd name="connsiteY29" fmla="*/ 849746 h 1357746"/>
              <a:gd name="connsiteX30" fmla="*/ 4100946 w 8405091"/>
              <a:gd name="connsiteY30" fmla="*/ 840509 h 1357746"/>
              <a:gd name="connsiteX31" fmla="*/ 4276437 w 8405091"/>
              <a:gd name="connsiteY31" fmla="*/ 775855 h 1357746"/>
              <a:gd name="connsiteX32" fmla="*/ 4359564 w 8405091"/>
              <a:gd name="connsiteY32" fmla="*/ 729673 h 1357746"/>
              <a:gd name="connsiteX33" fmla="*/ 4479637 w 8405091"/>
              <a:gd name="connsiteY33" fmla="*/ 701964 h 1357746"/>
              <a:gd name="connsiteX34" fmla="*/ 4830618 w 8405091"/>
              <a:gd name="connsiteY34" fmla="*/ 628073 h 1357746"/>
              <a:gd name="connsiteX35" fmla="*/ 4959927 w 8405091"/>
              <a:gd name="connsiteY35" fmla="*/ 341746 h 1357746"/>
              <a:gd name="connsiteX36" fmla="*/ 4941455 w 8405091"/>
              <a:gd name="connsiteY36" fmla="*/ 240146 h 1357746"/>
              <a:gd name="connsiteX37" fmla="*/ 4959927 w 8405091"/>
              <a:gd name="connsiteY37" fmla="*/ 184728 h 1357746"/>
              <a:gd name="connsiteX38" fmla="*/ 4959927 w 8405091"/>
              <a:gd name="connsiteY38" fmla="*/ 184728 h 1357746"/>
              <a:gd name="connsiteX39" fmla="*/ 4959927 w 8405091"/>
              <a:gd name="connsiteY39" fmla="*/ 184728 h 1357746"/>
              <a:gd name="connsiteX40" fmla="*/ 4959927 w 8405091"/>
              <a:gd name="connsiteY40" fmla="*/ 184728 h 1357746"/>
              <a:gd name="connsiteX41" fmla="*/ 4996873 w 8405091"/>
              <a:gd name="connsiteY41" fmla="*/ 129309 h 1357746"/>
              <a:gd name="connsiteX42" fmla="*/ 5126182 w 8405091"/>
              <a:gd name="connsiteY42" fmla="*/ 157019 h 1357746"/>
              <a:gd name="connsiteX43" fmla="*/ 5126182 w 8405091"/>
              <a:gd name="connsiteY43" fmla="*/ 157019 h 1357746"/>
              <a:gd name="connsiteX44" fmla="*/ 5264727 w 8405091"/>
              <a:gd name="connsiteY44" fmla="*/ 138546 h 1357746"/>
              <a:gd name="connsiteX45" fmla="*/ 5403273 w 8405091"/>
              <a:gd name="connsiteY45" fmla="*/ 110837 h 1357746"/>
              <a:gd name="connsiteX46" fmla="*/ 5588000 w 8405091"/>
              <a:gd name="connsiteY46" fmla="*/ 83128 h 1357746"/>
              <a:gd name="connsiteX47" fmla="*/ 5671127 w 8405091"/>
              <a:gd name="connsiteY47" fmla="*/ 27709 h 1357746"/>
              <a:gd name="connsiteX48" fmla="*/ 5726546 w 8405091"/>
              <a:gd name="connsiteY48" fmla="*/ 36946 h 1357746"/>
              <a:gd name="connsiteX49" fmla="*/ 5791200 w 8405091"/>
              <a:gd name="connsiteY49" fmla="*/ 0 h 1357746"/>
              <a:gd name="connsiteX50" fmla="*/ 6151418 w 8405091"/>
              <a:gd name="connsiteY50" fmla="*/ 46182 h 1357746"/>
              <a:gd name="connsiteX51" fmla="*/ 6483927 w 8405091"/>
              <a:gd name="connsiteY51" fmla="*/ 46182 h 1357746"/>
              <a:gd name="connsiteX52" fmla="*/ 6511637 w 8405091"/>
              <a:gd name="connsiteY52" fmla="*/ 46182 h 1357746"/>
              <a:gd name="connsiteX53" fmla="*/ 6511637 w 8405091"/>
              <a:gd name="connsiteY53" fmla="*/ 9237 h 1357746"/>
              <a:gd name="connsiteX54" fmla="*/ 6474691 w 8405091"/>
              <a:gd name="connsiteY54" fmla="*/ 18473 h 1357746"/>
              <a:gd name="connsiteX55" fmla="*/ 6530109 w 8405091"/>
              <a:gd name="connsiteY55" fmla="*/ 92364 h 1357746"/>
              <a:gd name="connsiteX56" fmla="*/ 6705600 w 8405091"/>
              <a:gd name="connsiteY56" fmla="*/ 240146 h 1357746"/>
              <a:gd name="connsiteX57" fmla="*/ 6797964 w 8405091"/>
              <a:gd name="connsiteY57" fmla="*/ 397164 h 1357746"/>
              <a:gd name="connsiteX58" fmla="*/ 7112000 w 8405091"/>
              <a:gd name="connsiteY58" fmla="*/ 314037 h 1357746"/>
              <a:gd name="connsiteX59" fmla="*/ 7638473 w 8405091"/>
              <a:gd name="connsiteY59" fmla="*/ 249382 h 1357746"/>
              <a:gd name="connsiteX60" fmla="*/ 8183418 w 8405091"/>
              <a:gd name="connsiteY60" fmla="*/ 46182 h 1357746"/>
              <a:gd name="connsiteX61" fmla="*/ 8405091 w 8405091"/>
              <a:gd name="connsiteY61" fmla="*/ 683491 h 1357746"/>
              <a:gd name="connsiteX0" fmla="*/ 138546 w 8405091"/>
              <a:gd name="connsiteY0" fmla="*/ 1099128 h 1357746"/>
              <a:gd name="connsiteX1" fmla="*/ 83127 w 8405091"/>
              <a:gd name="connsiteY1" fmla="*/ 1154546 h 1357746"/>
              <a:gd name="connsiteX2" fmla="*/ 0 w 8405091"/>
              <a:gd name="connsiteY2" fmla="*/ 1117600 h 1357746"/>
              <a:gd name="connsiteX3" fmla="*/ 55418 w 8405091"/>
              <a:gd name="connsiteY3" fmla="*/ 1016000 h 1357746"/>
              <a:gd name="connsiteX4" fmla="*/ 304800 w 8405091"/>
              <a:gd name="connsiteY4" fmla="*/ 1182255 h 1357746"/>
              <a:gd name="connsiteX5" fmla="*/ 360218 w 8405091"/>
              <a:gd name="connsiteY5" fmla="*/ 1228437 h 1357746"/>
              <a:gd name="connsiteX6" fmla="*/ 378691 w 8405091"/>
              <a:gd name="connsiteY6" fmla="*/ 1256146 h 1357746"/>
              <a:gd name="connsiteX7" fmla="*/ 554182 w 8405091"/>
              <a:gd name="connsiteY7" fmla="*/ 1173019 h 1357746"/>
              <a:gd name="connsiteX8" fmla="*/ 563418 w 8405091"/>
              <a:gd name="connsiteY8" fmla="*/ 1191491 h 1357746"/>
              <a:gd name="connsiteX9" fmla="*/ 600364 w 8405091"/>
              <a:gd name="connsiteY9" fmla="*/ 1274619 h 1357746"/>
              <a:gd name="connsiteX10" fmla="*/ 711200 w 8405091"/>
              <a:gd name="connsiteY10" fmla="*/ 1357746 h 1357746"/>
              <a:gd name="connsiteX11" fmla="*/ 997527 w 8405091"/>
              <a:gd name="connsiteY11" fmla="*/ 1173019 h 1357746"/>
              <a:gd name="connsiteX12" fmla="*/ 1209964 w 8405091"/>
              <a:gd name="connsiteY12" fmla="*/ 1117600 h 1357746"/>
              <a:gd name="connsiteX13" fmla="*/ 1468582 w 8405091"/>
              <a:gd name="connsiteY13" fmla="*/ 1043709 h 1357746"/>
              <a:gd name="connsiteX14" fmla="*/ 1838037 w 8405091"/>
              <a:gd name="connsiteY14" fmla="*/ 1062182 h 1357746"/>
              <a:gd name="connsiteX15" fmla="*/ 1958109 w 8405091"/>
              <a:gd name="connsiteY15" fmla="*/ 1043709 h 1357746"/>
              <a:gd name="connsiteX16" fmla="*/ 2032000 w 8405091"/>
              <a:gd name="connsiteY16" fmla="*/ 1016000 h 1357746"/>
              <a:gd name="connsiteX17" fmla="*/ 2115127 w 8405091"/>
              <a:gd name="connsiteY17" fmla="*/ 969819 h 1357746"/>
              <a:gd name="connsiteX18" fmla="*/ 2179782 w 8405091"/>
              <a:gd name="connsiteY18" fmla="*/ 960582 h 1357746"/>
              <a:gd name="connsiteX19" fmla="*/ 2346037 w 8405091"/>
              <a:gd name="connsiteY19" fmla="*/ 951346 h 1357746"/>
              <a:gd name="connsiteX20" fmla="*/ 2521527 w 8405091"/>
              <a:gd name="connsiteY20" fmla="*/ 895928 h 1357746"/>
              <a:gd name="connsiteX21" fmla="*/ 2669309 w 8405091"/>
              <a:gd name="connsiteY21" fmla="*/ 868219 h 1357746"/>
              <a:gd name="connsiteX22" fmla="*/ 2798618 w 8405091"/>
              <a:gd name="connsiteY22" fmla="*/ 858982 h 1357746"/>
              <a:gd name="connsiteX23" fmla="*/ 2937164 w 8405091"/>
              <a:gd name="connsiteY23" fmla="*/ 868219 h 1357746"/>
              <a:gd name="connsiteX24" fmla="*/ 3177309 w 8405091"/>
              <a:gd name="connsiteY24" fmla="*/ 895928 h 1357746"/>
              <a:gd name="connsiteX25" fmla="*/ 3325091 w 8405091"/>
              <a:gd name="connsiteY25" fmla="*/ 914400 h 1357746"/>
              <a:gd name="connsiteX26" fmla="*/ 3574473 w 8405091"/>
              <a:gd name="connsiteY26" fmla="*/ 840509 h 1357746"/>
              <a:gd name="connsiteX27" fmla="*/ 3639127 w 8405091"/>
              <a:gd name="connsiteY27" fmla="*/ 858982 h 1357746"/>
              <a:gd name="connsiteX28" fmla="*/ 3768437 w 8405091"/>
              <a:gd name="connsiteY28" fmla="*/ 822037 h 1357746"/>
              <a:gd name="connsiteX29" fmla="*/ 4036291 w 8405091"/>
              <a:gd name="connsiteY29" fmla="*/ 849746 h 1357746"/>
              <a:gd name="connsiteX30" fmla="*/ 4100946 w 8405091"/>
              <a:gd name="connsiteY30" fmla="*/ 840509 h 1357746"/>
              <a:gd name="connsiteX31" fmla="*/ 4276437 w 8405091"/>
              <a:gd name="connsiteY31" fmla="*/ 775855 h 1357746"/>
              <a:gd name="connsiteX32" fmla="*/ 4359564 w 8405091"/>
              <a:gd name="connsiteY32" fmla="*/ 729673 h 1357746"/>
              <a:gd name="connsiteX33" fmla="*/ 4479637 w 8405091"/>
              <a:gd name="connsiteY33" fmla="*/ 701964 h 1357746"/>
              <a:gd name="connsiteX34" fmla="*/ 4856324 w 8405091"/>
              <a:gd name="connsiteY34" fmla="*/ 620729 h 1357746"/>
              <a:gd name="connsiteX35" fmla="*/ 4959927 w 8405091"/>
              <a:gd name="connsiteY35" fmla="*/ 341746 h 1357746"/>
              <a:gd name="connsiteX36" fmla="*/ 4941455 w 8405091"/>
              <a:gd name="connsiteY36" fmla="*/ 240146 h 1357746"/>
              <a:gd name="connsiteX37" fmla="*/ 4959927 w 8405091"/>
              <a:gd name="connsiteY37" fmla="*/ 184728 h 1357746"/>
              <a:gd name="connsiteX38" fmla="*/ 4959927 w 8405091"/>
              <a:gd name="connsiteY38" fmla="*/ 184728 h 1357746"/>
              <a:gd name="connsiteX39" fmla="*/ 4959927 w 8405091"/>
              <a:gd name="connsiteY39" fmla="*/ 184728 h 1357746"/>
              <a:gd name="connsiteX40" fmla="*/ 4959927 w 8405091"/>
              <a:gd name="connsiteY40" fmla="*/ 184728 h 1357746"/>
              <a:gd name="connsiteX41" fmla="*/ 4996873 w 8405091"/>
              <a:gd name="connsiteY41" fmla="*/ 129309 h 1357746"/>
              <a:gd name="connsiteX42" fmla="*/ 5126182 w 8405091"/>
              <a:gd name="connsiteY42" fmla="*/ 157019 h 1357746"/>
              <a:gd name="connsiteX43" fmla="*/ 5126182 w 8405091"/>
              <a:gd name="connsiteY43" fmla="*/ 157019 h 1357746"/>
              <a:gd name="connsiteX44" fmla="*/ 5264727 w 8405091"/>
              <a:gd name="connsiteY44" fmla="*/ 138546 h 1357746"/>
              <a:gd name="connsiteX45" fmla="*/ 5403273 w 8405091"/>
              <a:gd name="connsiteY45" fmla="*/ 110837 h 1357746"/>
              <a:gd name="connsiteX46" fmla="*/ 5588000 w 8405091"/>
              <a:gd name="connsiteY46" fmla="*/ 83128 h 1357746"/>
              <a:gd name="connsiteX47" fmla="*/ 5671127 w 8405091"/>
              <a:gd name="connsiteY47" fmla="*/ 27709 h 1357746"/>
              <a:gd name="connsiteX48" fmla="*/ 5726546 w 8405091"/>
              <a:gd name="connsiteY48" fmla="*/ 36946 h 1357746"/>
              <a:gd name="connsiteX49" fmla="*/ 5791200 w 8405091"/>
              <a:gd name="connsiteY49" fmla="*/ 0 h 1357746"/>
              <a:gd name="connsiteX50" fmla="*/ 6151418 w 8405091"/>
              <a:gd name="connsiteY50" fmla="*/ 46182 h 1357746"/>
              <a:gd name="connsiteX51" fmla="*/ 6483927 w 8405091"/>
              <a:gd name="connsiteY51" fmla="*/ 46182 h 1357746"/>
              <a:gd name="connsiteX52" fmla="*/ 6511637 w 8405091"/>
              <a:gd name="connsiteY52" fmla="*/ 46182 h 1357746"/>
              <a:gd name="connsiteX53" fmla="*/ 6511637 w 8405091"/>
              <a:gd name="connsiteY53" fmla="*/ 9237 h 1357746"/>
              <a:gd name="connsiteX54" fmla="*/ 6474691 w 8405091"/>
              <a:gd name="connsiteY54" fmla="*/ 18473 h 1357746"/>
              <a:gd name="connsiteX55" fmla="*/ 6530109 w 8405091"/>
              <a:gd name="connsiteY55" fmla="*/ 92364 h 1357746"/>
              <a:gd name="connsiteX56" fmla="*/ 6705600 w 8405091"/>
              <a:gd name="connsiteY56" fmla="*/ 240146 h 1357746"/>
              <a:gd name="connsiteX57" fmla="*/ 6797964 w 8405091"/>
              <a:gd name="connsiteY57" fmla="*/ 397164 h 1357746"/>
              <a:gd name="connsiteX58" fmla="*/ 7112000 w 8405091"/>
              <a:gd name="connsiteY58" fmla="*/ 314037 h 1357746"/>
              <a:gd name="connsiteX59" fmla="*/ 7638473 w 8405091"/>
              <a:gd name="connsiteY59" fmla="*/ 249382 h 1357746"/>
              <a:gd name="connsiteX60" fmla="*/ 8183418 w 8405091"/>
              <a:gd name="connsiteY60" fmla="*/ 46182 h 1357746"/>
              <a:gd name="connsiteX61" fmla="*/ 8405091 w 8405091"/>
              <a:gd name="connsiteY61" fmla="*/ 683491 h 1357746"/>
              <a:gd name="connsiteX0" fmla="*/ 138546 w 8405091"/>
              <a:gd name="connsiteY0" fmla="*/ 1099128 h 1357746"/>
              <a:gd name="connsiteX1" fmla="*/ 83127 w 8405091"/>
              <a:gd name="connsiteY1" fmla="*/ 1154546 h 1357746"/>
              <a:gd name="connsiteX2" fmla="*/ 0 w 8405091"/>
              <a:gd name="connsiteY2" fmla="*/ 1117600 h 1357746"/>
              <a:gd name="connsiteX3" fmla="*/ 55418 w 8405091"/>
              <a:gd name="connsiteY3" fmla="*/ 1016000 h 1357746"/>
              <a:gd name="connsiteX4" fmla="*/ 304800 w 8405091"/>
              <a:gd name="connsiteY4" fmla="*/ 1182255 h 1357746"/>
              <a:gd name="connsiteX5" fmla="*/ 360218 w 8405091"/>
              <a:gd name="connsiteY5" fmla="*/ 1228437 h 1357746"/>
              <a:gd name="connsiteX6" fmla="*/ 378691 w 8405091"/>
              <a:gd name="connsiteY6" fmla="*/ 1256146 h 1357746"/>
              <a:gd name="connsiteX7" fmla="*/ 554182 w 8405091"/>
              <a:gd name="connsiteY7" fmla="*/ 1173019 h 1357746"/>
              <a:gd name="connsiteX8" fmla="*/ 563418 w 8405091"/>
              <a:gd name="connsiteY8" fmla="*/ 1191491 h 1357746"/>
              <a:gd name="connsiteX9" fmla="*/ 600364 w 8405091"/>
              <a:gd name="connsiteY9" fmla="*/ 1274619 h 1357746"/>
              <a:gd name="connsiteX10" fmla="*/ 711200 w 8405091"/>
              <a:gd name="connsiteY10" fmla="*/ 1357746 h 1357746"/>
              <a:gd name="connsiteX11" fmla="*/ 1004872 w 8405091"/>
              <a:gd name="connsiteY11" fmla="*/ 1184036 h 1357746"/>
              <a:gd name="connsiteX12" fmla="*/ 1209964 w 8405091"/>
              <a:gd name="connsiteY12" fmla="*/ 1117600 h 1357746"/>
              <a:gd name="connsiteX13" fmla="*/ 1468582 w 8405091"/>
              <a:gd name="connsiteY13" fmla="*/ 1043709 h 1357746"/>
              <a:gd name="connsiteX14" fmla="*/ 1838037 w 8405091"/>
              <a:gd name="connsiteY14" fmla="*/ 1062182 h 1357746"/>
              <a:gd name="connsiteX15" fmla="*/ 1958109 w 8405091"/>
              <a:gd name="connsiteY15" fmla="*/ 1043709 h 1357746"/>
              <a:gd name="connsiteX16" fmla="*/ 2032000 w 8405091"/>
              <a:gd name="connsiteY16" fmla="*/ 1016000 h 1357746"/>
              <a:gd name="connsiteX17" fmla="*/ 2115127 w 8405091"/>
              <a:gd name="connsiteY17" fmla="*/ 969819 h 1357746"/>
              <a:gd name="connsiteX18" fmla="*/ 2179782 w 8405091"/>
              <a:gd name="connsiteY18" fmla="*/ 960582 h 1357746"/>
              <a:gd name="connsiteX19" fmla="*/ 2346037 w 8405091"/>
              <a:gd name="connsiteY19" fmla="*/ 951346 h 1357746"/>
              <a:gd name="connsiteX20" fmla="*/ 2521527 w 8405091"/>
              <a:gd name="connsiteY20" fmla="*/ 895928 h 1357746"/>
              <a:gd name="connsiteX21" fmla="*/ 2669309 w 8405091"/>
              <a:gd name="connsiteY21" fmla="*/ 868219 h 1357746"/>
              <a:gd name="connsiteX22" fmla="*/ 2798618 w 8405091"/>
              <a:gd name="connsiteY22" fmla="*/ 858982 h 1357746"/>
              <a:gd name="connsiteX23" fmla="*/ 2937164 w 8405091"/>
              <a:gd name="connsiteY23" fmla="*/ 868219 h 1357746"/>
              <a:gd name="connsiteX24" fmla="*/ 3177309 w 8405091"/>
              <a:gd name="connsiteY24" fmla="*/ 895928 h 1357746"/>
              <a:gd name="connsiteX25" fmla="*/ 3325091 w 8405091"/>
              <a:gd name="connsiteY25" fmla="*/ 914400 h 1357746"/>
              <a:gd name="connsiteX26" fmla="*/ 3574473 w 8405091"/>
              <a:gd name="connsiteY26" fmla="*/ 840509 h 1357746"/>
              <a:gd name="connsiteX27" fmla="*/ 3639127 w 8405091"/>
              <a:gd name="connsiteY27" fmla="*/ 858982 h 1357746"/>
              <a:gd name="connsiteX28" fmla="*/ 3768437 w 8405091"/>
              <a:gd name="connsiteY28" fmla="*/ 822037 h 1357746"/>
              <a:gd name="connsiteX29" fmla="*/ 4036291 w 8405091"/>
              <a:gd name="connsiteY29" fmla="*/ 849746 h 1357746"/>
              <a:gd name="connsiteX30" fmla="*/ 4100946 w 8405091"/>
              <a:gd name="connsiteY30" fmla="*/ 840509 h 1357746"/>
              <a:gd name="connsiteX31" fmla="*/ 4276437 w 8405091"/>
              <a:gd name="connsiteY31" fmla="*/ 775855 h 1357746"/>
              <a:gd name="connsiteX32" fmla="*/ 4359564 w 8405091"/>
              <a:gd name="connsiteY32" fmla="*/ 729673 h 1357746"/>
              <a:gd name="connsiteX33" fmla="*/ 4479637 w 8405091"/>
              <a:gd name="connsiteY33" fmla="*/ 701964 h 1357746"/>
              <a:gd name="connsiteX34" fmla="*/ 4856324 w 8405091"/>
              <a:gd name="connsiteY34" fmla="*/ 620729 h 1357746"/>
              <a:gd name="connsiteX35" fmla="*/ 4959927 w 8405091"/>
              <a:gd name="connsiteY35" fmla="*/ 341746 h 1357746"/>
              <a:gd name="connsiteX36" fmla="*/ 4941455 w 8405091"/>
              <a:gd name="connsiteY36" fmla="*/ 240146 h 1357746"/>
              <a:gd name="connsiteX37" fmla="*/ 4959927 w 8405091"/>
              <a:gd name="connsiteY37" fmla="*/ 184728 h 1357746"/>
              <a:gd name="connsiteX38" fmla="*/ 4959927 w 8405091"/>
              <a:gd name="connsiteY38" fmla="*/ 184728 h 1357746"/>
              <a:gd name="connsiteX39" fmla="*/ 4959927 w 8405091"/>
              <a:gd name="connsiteY39" fmla="*/ 184728 h 1357746"/>
              <a:gd name="connsiteX40" fmla="*/ 4959927 w 8405091"/>
              <a:gd name="connsiteY40" fmla="*/ 184728 h 1357746"/>
              <a:gd name="connsiteX41" fmla="*/ 4996873 w 8405091"/>
              <a:gd name="connsiteY41" fmla="*/ 129309 h 1357746"/>
              <a:gd name="connsiteX42" fmla="*/ 5126182 w 8405091"/>
              <a:gd name="connsiteY42" fmla="*/ 157019 h 1357746"/>
              <a:gd name="connsiteX43" fmla="*/ 5126182 w 8405091"/>
              <a:gd name="connsiteY43" fmla="*/ 157019 h 1357746"/>
              <a:gd name="connsiteX44" fmla="*/ 5264727 w 8405091"/>
              <a:gd name="connsiteY44" fmla="*/ 138546 h 1357746"/>
              <a:gd name="connsiteX45" fmla="*/ 5403273 w 8405091"/>
              <a:gd name="connsiteY45" fmla="*/ 110837 h 1357746"/>
              <a:gd name="connsiteX46" fmla="*/ 5588000 w 8405091"/>
              <a:gd name="connsiteY46" fmla="*/ 83128 h 1357746"/>
              <a:gd name="connsiteX47" fmla="*/ 5671127 w 8405091"/>
              <a:gd name="connsiteY47" fmla="*/ 27709 h 1357746"/>
              <a:gd name="connsiteX48" fmla="*/ 5726546 w 8405091"/>
              <a:gd name="connsiteY48" fmla="*/ 36946 h 1357746"/>
              <a:gd name="connsiteX49" fmla="*/ 5791200 w 8405091"/>
              <a:gd name="connsiteY49" fmla="*/ 0 h 1357746"/>
              <a:gd name="connsiteX50" fmla="*/ 6151418 w 8405091"/>
              <a:gd name="connsiteY50" fmla="*/ 46182 h 1357746"/>
              <a:gd name="connsiteX51" fmla="*/ 6483927 w 8405091"/>
              <a:gd name="connsiteY51" fmla="*/ 46182 h 1357746"/>
              <a:gd name="connsiteX52" fmla="*/ 6511637 w 8405091"/>
              <a:gd name="connsiteY52" fmla="*/ 46182 h 1357746"/>
              <a:gd name="connsiteX53" fmla="*/ 6511637 w 8405091"/>
              <a:gd name="connsiteY53" fmla="*/ 9237 h 1357746"/>
              <a:gd name="connsiteX54" fmla="*/ 6474691 w 8405091"/>
              <a:gd name="connsiteY54" fmla="*/ 18473 h 1357746"/>
              <a:gd name="connsiteX55" fmla="*/ 6530109 w 8405091"/>
              <a:gd name="connsiteY55" fmla="*/ 92364 h 1357746"/>
              <a:gd name="connsiteX56" fmla="*/ 6705600 w 8405091"/>
              <a:gd name="connsiteY56" fmla="*/ 240146 h 1357746"/>
              <a:gd name="connsiteX57" fmla="*/ 6797964 w 8405091"/>
              <a:gd name="connsiteY57" fmla="*/ 397164 h 1357746"/>
              <a:gd name="connsiteX58" fmla="*/ 7112000 w 8405091"/>
              <a:gd name="connsiteY58" fmla="*/ 314037 h 1357746"/>
              <a:gd name="connsiteX59" fmla="*/ 7638473 w 8405091"/>
              <a:gd name="connsiteY59" fmla="*/ 249382 h 1357746"/>
              <a:gd name="connsiteX60" fmla="*/ 8183418 w 8405091"/>
              <a:gd name="connsiteY60" fmla="*/ 46182 h 1357746"/>
              <a:gd name="connsiteX61" fmla="*/ 8405091 w 8405091"/>
              <a:gd name="connsiteY61" fmla="*/ 683491 h 1357746"/>
              <a:gd name="connsiteX0" fmla="*/ 138546 w 8405091"/>
              <a:gd name="connsiteY0" fmla="*/ 1099128 h 1357746"/>
              <a:gd name="connsiteX1" fmla="*/ 83127 w 8405091"/>
              <a:gd name="connsiteY1" fmla="*/ 1154546 h 1357746"/>
              <a:gd name="connsiteX2" fmla="*/ 0 w 8405091"/>
              <a:gd name="connsiteY2" fmla="*/ 1117600 h 1357746"/>
              <a:gd name="connsiteX3" fmla="*/ 55418 w 8405091"/>
              <a:gd name="connsiteY3" fmla="*/ 1016000 h 1357746"/>
              <a:gd name="connsiteX4" fmla="*/ 304800 w 8405091"/>
              <a:gd name="connsiteY4" fmla="*/ 1182255 h 1357746"/>
              <a:gd name="connsiteX5" fmla="*/ 360218 w 8405091"/>
              <a:gd name="connsiteY5" fmla="*/ 1228437 h 1357746"/>
              <a:gd name="connsiteX6" fmla="*/ 378691 w 8405091"/>
              <a:gd name="connsiteY6" fmla="*/ 1256146 h 1357746"/>
              <a:gd name="connsiteX7" fmla="*/ 554182 w 8405091"/>
              <a:gd name="connsiteY7" fmla="*/ 1173019 h 1357746"/>
              <a:gd name="connsiteX8" fmla="*/ 581780 w 8405091"/>
              <a:gd name="connsiteY8" fmla="*/ 1184146 h 1357746"/>
              <a:gd name="connsiteX9" fmla="*/ 600364 w 8405091"/>
              <a:gd name="connsiteY9" fmla="*/ 1274619 h 1357746"/>
              <a:gd name="connsiteX10" fmla="*/ 711200 w 8405091"/>
              <a:gd name="connsiteY10" fmla="*/ 1357746 h 1357746"/>
              <a:gd name="connsiteX11" fmla="*/ 1004872 w 8405091"/>
              <a:gd name="connsiteY11" fmla="*/ 1184036 h 1357746"/>
              <a:gd name="connsiteX12" fmla="*/ 1209964 w 8405091"/>
              <a:gd name="connsiteY12" fmla="*/ 1117600 h 1357746"/>
              <a:gd name="connsiteX13" fmla="*/ 1468582 w 8405091"/>
              <a:gd name="connsiteY13" fmla="*/ 1043709 h 1357746"/>
              <a:gd name="connsiteX14" fmla="*/ 1838037 w 8405091"/>
              <a:gd name="connsiteY14" fmla="*/ 1062182 h 1357746"/>
              <a:gd name="connsiteX15" fmla="*/ 1958109 w 8405091"/>
              <a:gd name="connsiteY15" fmla="*/ 1043709 h 1357746"/>
              <a:gd name="connsiteX16" fmla="*/ 2032000 w 8405091"/>
              <a:gd name="connsiteY16" fmla="*/ 1016000 h 1357746"/>
              <a:gd name="connsiteX17" fmla="*/ 2115127 w 8405091"/>
              <a:gd name="connsiteY17" fmla="*/ 969819 h 1357746"/>
              <a:gd name="connsiteX18" fmla="*/ 2179782 w 8405091"/>
              <a:gd name="connsiteY18" fmla="*/ 960582 h 1357746"/>
              <a:gd name="connsiteX19" fmla="*/ 2346037 w 8405091"/>
              <a:gd name="connsiteY19" fmla="*/ 951346 h 1357746"/>
              <a:gd name="connsiteX20" fmla="*/ 2521527 w 8405091"/>
              <a:gd name="connsiteY20" fmla="*/ 895928 h 1357746"/>
              <a:gd name="connsiteX21" fmla="*/ 2669309 w 8405091"/>
              <a:gd name="connsiteY21" fmla="*/ 868219 h 1357746"/>
              <a:gd name="connsiteX22" fmla="*/ 2798618 w 8405091"/>
              <a:gd name="connsiteY22" fmla="*/ 858982 h 1357746"/>
              <a:gd name="connsiteX23" fmla="*/ 2937164 w 8405091"/>
              <a:gd name="connsiteY23" fmla="*/ 868219 h 1357746"/>
              <a:gd name="connsiteX24" fmla="*/ 3177309 w 8405091"/>
              <a:gd name="connsiteY24" fmla="*/ 895928 h 1357746"/>
              <a:gd name="connsiteX25" fmla="*/ 3325091 w 8405091"/>
              <a:gd name="connsiteY25" fmla="*/ 914400 h 1357746"/>
              <a:gd name="connsiteX26" fmla="*/ 3574473 w 8405091"/>
              <a:gd name="connsiteY26" fmla="*/ 840509 h 1357746"/>
              <a:gd name="connsiteX27" fmla="*/ 3639127 w 8405091"/>
              <a:gd name="connsiteY27" fmla="*/ 858982 h 1357746"/>
              <a:gd name="connsiteX28" fmla="*/ 3768437 w 8405091"/>
              <a:gd name="connsiteY28" fmla="*/ 822037 h 1357746"/>
              <a:gd name="connsiteX29" fmla="*/ 4036291 w 8405091"/>
              <a:gd name="connsiteY29" fmla="*/ 849746 h 1357746"/>
              <a:gd name="connsiteX30" fmla="*/ 4100946 w 8405091"/>
              <a:gd name="connsiteY30" fmla="*/ 840509 h 1357746"/>
              <a:gd name="connsiteX31" fmla="*/ 4276437 w 8405091"/>
              <a:gd name="connsiteY31" fmla="*/ 775855 h 1357746"/>
              <a:gd name="connsiteX32" fmla="*/ 4359564 w 8405091"/>
              <a:gd name="connsiteY32" fmla="*/ 729673 h 1357746"/>
              <a:gd name="connsiteX33" fmla="*/ 4479637 w 8405091"/>
              <a:gd name="connsiteY33" fmla="*/ 701964 h 1357746"/>
              <a:gd name="connsiteX34" fmla="*/ 4856324 w 8405091"/>
              <a:gd name="connsiteY34" fmla="*/ 620729 h 1357746"/>
              <a:gd name="connsiteX35" fmla="*/ 4959927 w 8405091"/>
              <a:gd name="connsiteY35" fmla="*/ 341746 h 1357746"/>
              <a:gd name="connsiteX36" fmla="*/ 4941455 w 8405091"/>
              <a:gd name="connsiteY36" fmla="*/ 240146 h 1357746"/>
              <a:gd name="connsiteX37" fmla="*/ 4959927 w 8405091"/>
              <a:gd name="connsiteY37" fmla="*/ 184728 h 1357746"/>
              <a:gd name="connsiteX38" fmla="*/ 4959927 w 8405091"/>
              <a:gd name="connsiteY38" fmla="*/ 184728 h 1357746"/>
              <a:gd name="connsiteX39" fmla="*/ 4959927 w 8405091"/>
              <a:gd name="connsiteY39" fmla="*/ 184728 h 1357746"/>
              <a:gd name="connsiteX40" fmla="*/ 4959927 w 8405091"/>
              <a:gd name="connsiteY40" fmla="*/ 184728 h 1357746"/>
              <a:gd name="connsiteX41" fmla="*/ 4996873 w 8405091"/>
              <a:gd name="connsiteY41" fmla="*/ 129309 h 1357746"/>
              <a:gd name="connsiteX42" fmla="*/ 5126182 w 8405091"/>
              <a:gd name="connsiteY42" fmla="*/ 157019 h 1357746"/>
              <a:gd name="connsiteX43" fmla="*/ 5126182 w 8405091"/>
              <a:gd name="connsiteY43" fmla="*/ 157019 h 1357746"/>
              <a:gd name="connsiteX44" fmla="*/ 5264727 w 8405091"/>
              <a:gd name="connsiteY44" fmla="*/ 138546 h 1357746"/>
              <a:gd name="connsiteX45" fmla="*/ 5403273 w 8405091"/>
              <a:gd name="connsiteY45" fmla="*/ 110837 h 1357746"/>
              <a:gd name="connsiteX46" fmla="*/ 5588000 w 8405091"/>
              <a:gd name="connsiteY46" fmla="*/ 83128 h 1357746"/>
              <a:gd name="connsiteX47" fmla="*/ 5671127 w 8405091"/>
              <a:gd name="connsiteY47" fmla="*/ 27709 h 1357746"/>
              <a:gd name="connsiteX48" fmla="*/ 5726546 w 8405091"/>
              <a:gd name="connsiteY48" fmla="*/ 36946 h 1357746"/>
              <a:gd name="connsiteX49" fmla="*/ 5791200 w 8405091"/>
              <a:gd name="connsiteY49" fmla="*/ 0 h 1357746"/>
              <a:gd name="connsiteX50" fmla="*/ 6151418 w 8405091"/>
              <a:gd name="connsiteY50" fmla="*/ 46182 h 1357746"/>
              <a:gd name="connsiteX51" fmla="*/ 6483927 w 8405091"/>
              <a:gd name="connsiteY51" fmla="*/ 46182 h 1357746"/>
              <a:gd name="connsiteX52" fmla="*/ 6511637 w 8405091"/>
              <a:gd name="connsiteY52" fmla="*/ 46182 h 1357746"/>
              <a:gd name="connsiteX53" fmla="*/ 6511637 w 8405091"/>
              <a:gd name="connsiteY53" fmla="*/ 9237 h 1357746"/>
              <a:gd name="connsiteX54" fmla="*/ 6474691 w 8405091"/>
              <a:gd name="connsiteY54" fmla="*/ 18473 h 1357746"/>
              <a:gd name="connsiteX55" fmla="*/ 6530109 w 8405091"/>
              <a:gd name="connsiteY55" fmla="*/ 92364 h 1357746"/>
              <a:gd name="connsiteX56" fmla="*/ 6705600 w 8405091"/>
              <a:gd name="connsiteY56" fmla="*/ 240146 h 1357746"/>
              <a:gd name="connsiteX57" fmla="*/ 6797964 w 8405091"/>
              <a:gd name="connsiteY57" fmla="*/ 397164 h 1357746"/>
              <a:gd name="connsiteX58" fmla="*/ 7112000 w 8405091"/>
              <a:gd name="connsiteY58" fmla="*/ 314037 h 1357746"/>
              <a:gd name="connsiteX59" fmla="*/ 7638473 w 8405091"/>
              <a:gd name="connsiteY59" fmla="*/ 249382 h 1357746"/>
              <a:gd name="connsiteX60" fmla="*/ 8183418 w 8405091"/>
              <a:gd name="connsiteY60" fmla="*/ 46182 h 1357746"/>
              <a:gd name="connsiteX61" fmla="*/ 8405091 w 8405091"/>
              <a:gd name="connsiteY61" fmla="*/ 683491 h 135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8405091" h="1357746">
                <a:moveTo>
                  <a:pt x="138546" y="1099128"/>
                </a:moveTo>
                <a:lnTo>
                  <a:pt x="83127" y="1154546"/>
                </a:lnTo>
                <a:lnTo>
                  <a:pt x="0" y="1117600"/>
                </a:lnTo>
                <a:lnTo>
                  <a:pt x="55418" y="1016000"/>
                </a:lnTo>
                <a:lnTo>
                  <a:pt x="304800" y="1182255"/>
                </a:lnTo>
                <a:lnTo>
                  <a:pt x="360218" y="1228437"/>
                </a:lnTo>
                <a:lnTo>
                  <a:pt x="378691" y="1256146"/>
                </a:lnTo>
                <a:lnTo>
                  <a:pt x="554182" y="1173019"/>
                </a:lnTo>
                <a:lnTo>
                  <a:pt x="581780" y="1184146"/>
                </a:lnTo>
                <a:lnTo>
                  <a:pt x="600364" y="1274619"/>
                </a:lnTo>
                <a:lnTo>
                  <a:pt x="711200" y="1357746"/>
                </a:lnTo>
                <a:lnTo>
                  <a:pt x="1004872" y="1184036"/>
                </a:lnTo>
                <a:lnTo>
                  <a:pt x="1209964" y="1117600"/>
                </a:lnTo>
                <a:lnTo>
                  <a:pt x="1468582" y="1043709"/>
                </a:lnTo>
                <a:lnTo>
                  <a:pt x="1838037" y="1062182"/>
                </a:lnTo>
                <a:lnTo>
                  <a:pt x="1958109" y="1043709"/>
                </a:lnTo>
                <a:lnTo>
                  <a:pt x="2032000" y="1016000"/>
                </a:lnTo>
                <a:lnTo>
                  <a:pt x="2115127" y="969819"/>
                </a:lnTo>
                <a:lnTo>
                  <a:pt x="2179782" y="960582"/>
                </a:lnTo>
                <a:lnTo>
                  <a:pt x="2346037" y="951346"/>
                </a:lnTo>
                <a:lnTo>
                  <a:pt x="2521527" y="895928"/>
                </a:lnTo>
                <a:lnTo>
                  <a:pt x="2669309" y="868219"/>
                </a:lnTo>
                <a:lnTo>
                  <a:pt x="2798618" y="858982"/>
                </a:lnTo>
                <a:lnTo>
                  <a:pt x="2937164" y="868219"/>
                </a:lnTo>
                <a:lnTo>
                  <a:pt x="3177309" y="895928"/>
                </a:lnTo>
                <a:lnTo>
                  <a:pt x="3325091" y="914400"/>
                </a:lnTo>
                <a:lnTo>
                  <a:pt x="3574473" y="840509"/>
                </a:lnTo>
                <a:lnTo>
                  <a:pt x="3639127" y="858982"/>
                </a:lnTo>
                <a:lnTo>
                  <a:pt x="3768437" y="822037"/>
                </a:lnTo>
                <a:lnTo>
                  <a:pt x="4036291" y="849746"/>
                </a:lnTo>
                <a:lnTo>
                  <a:pt x="4100946" y="840509"/>
                </a:lnTo>
                <a:lnTo>
                  <a:pt x="4276437" y="775855"/>
                </a:lnTo>
                <a:lnTo>
                  <a:pt x="4359564" y="729673"/>
                </a:lnTo>
                <a:lnTo>
                  <a:pt x="4479637" y="701964"/>
                </a:lnTo>
                <a:lnTo>
                  <a:pt x="4856324" y="620729"/>
                </a:lnTo>
                <a:lnTo>
                  <a:pt x="4959927" y="341746"/>
                </a:lnTo>
                <a:lnTo>
                  <a:pt x="4941455" y="240146"/>
                </a:lnTo>
                <a:lnTo>
                  <a:pt x="4959927" y="184728"/>
                </a:lnTo>
                <a:lnTo>
                  <a:pt x="4959927" y="184728"/>
                </a:lnTo>
                <a:lnTo>
                  <a:pt x="4959927" y="184728"/>
                </a:lnTo>
                <a:lnTo>
                  <a:pt x="4959927" y="184728"/>
                </a:lnTo>
                <a:lnTo>
                  <a:pt x="4996873" y="129309"/>
                </a:lnTo>
                <a:lnTo>
                  <a:pt x="5126182" y="157019"/>
                </a:lnTo>
                <a:lnTo>
                  <a:pt x="5126182" y="157019"/>
                </a:lnTo>
                <a:lnTo>
                  <a:pt x="5264727" y="138546"/>
                </a:lnTo>
                <a:lnTo>
                  <a:pt x="5403273" y="110837"/>
                </a:lnTo>
                <a:lnTo>
                  <a:pt x="5588000" y="83128"/>
                </a:lnTo>
                <a:lnTo>
                  <a:pt x="5671127" y="27709"/>
                </a:lnTo>
                <a:lnTo>
                  <a:pt x="5726546" y="36946"/>
                </a:lnTo>
                <a:lnTo>
                  <a:pt x="5791200" y="0"/>
                </a:lnTo>
                <a:lnTo>
                  <a:pt x="6151418" y="46182"/>
                </a:lnTo>
                <a:lnTo>
                  <a:pt x="6483927" y="46182"/>
                </a:lnTo>
                <a:lnTo>
                  <a:pt x="6511637" y="46182"/>
                </a:lnTo>
                <a:lnTo>
                  <a:pt x="6511637" y="9237"/>
                </a:lnTo>
                <a:lnTo>
                  <a:pt x="6474691" y="18473"/>
                </a:lnTo>
                <a:lnTo>
                  <a:pt x="6530109" y="92364"/>
                </a:lnTo>
                <a:lnTo>
                  <a:pt x="6705600" y="240146"/>
                </a:lnTo>
                <a:lnTo>
                  <a:pt x="6797964" y="397164"/>
                </a:lnTo>
                <a:lnTo>
                  <a:pt x="7112000" y="314037"/>
                </a:lnTo>
                <a:lnTo>
                  <a:pt x="7638473" y="249382"/>
                </a:lnTo>
                <a:lnTo>
                  <a:pt x="8183418" y="46182"/>
                </a:lnTo>
                <a:lnTo>
                  <a:pt x="8405091" y="683491"/>
                </a:lnTo>
              </a:path>
            </a:pathLst>
          </a:custGeom>
          <a:noFill/>
          <a:ln w="57150">
            <a:solidFill>
              <a:srgbClr val="F3F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2AC1A302-1A76-624A-A1F5-D825EB35D8DF}"/>
              </a:ext>
            </a:extLst>
          </p:cNvPr>
          <p:cNvSpPr/>
          <p:nvPr/>
        </p:nvSpPr>
        <p:spPr>
          <a:xfrm>
            <a:off x="7509831" y="1535017"/>
            <a:ext cx="532482" cy="117513"/>
          </a:xfrm>
          <a:custGeom>
            <a:avLst/>
            <a:gdLst>
              <a:gd name="connsiteX0" fmla="*/ 0 w 532482"/>
              <a:gd name="connsiteY0" fmla="*/ 55084 h 117513"/>
              <a:gd name="connsiteX1" fmla="*/ 25706 w 532482"/>
              <a:gd name="connsiteY1" fmla="*/ 102824 h 117513"/>
              <a:gd name="connsiteX2" fmla="*/ 132203 w 532482"/>
              <a:gd name="connsiteY2" fmla="*/ 117513 h 117513"/>
              <a:gd name="connsiteX3" fmla="*/ 220338 w 532482"/>
              <a:gd name="connsiteY3" fmla="*/ 88135 h 117513"/>
              <a:gd name="connsiteX4" fmla="*/ 249716 w 532482"/>
              <a:gd name="connsiteY4" fmla="*/ 36723 h 117513"/>
              <a:gd name="connsiteX5" fmla="*/ 301128 w 532482"/>
              <a:gd name="connsiteY5" fmla="*/ 29378 h 117513"/>
              <a:gd name="connsiteX6" fmla="*/ 348868 w 532482"/>
              <a:gd name="connsiteY6" fmla="*/ 88135 h 117513"/>
              <a:gd name="connsiteX7" fmla="*/ 407624 w 532482"/>
              <a:gd name="connsiteY7" fmla="*/ 25706 h 117513"/>
              <a:gd name="connsiteX8" fmla="*/ 477398 w 532482"/>
              <a:gd name="connsiteY8" fmla="*/ 11017 h 117513"/>
              <a:gd name="connsiteX9" fmla="*/ 514121 w 532482"/>
              <a:gd name="connsiteY9" fmla="*/ 55084 h 117513"/>
              <a:gd name="connsiteX10" fmla="*/ 525138 w 532482"/>
              <a:gd name="connsiteY10" fmla="*/ 0 h 117513"/>
              <a:gd name="connsiteX11" fmla="*/ 532482 w 532482"/>
              <a:gd name="connsiteY11" fmla="*/ 3672 h 11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2482" h="117513">
                <a:moveTo>
                  <a:pt x="0" y="55084"/>
                </a:moveTo>
                <a:lnTo>
                  <a:pt x="25706" y="102824"/>
                </a:lnTo>
                <a:lnTo>
                  <a:pt x="132203" y="117513"/>
                </a:lnTo>
                <a:lnTo>
                  <a:pt x="220338" y="88135"/>
                </a:lnTo>
                <a:lnTo>
                  <a:pt x="249716" y="36723"/>
                </a:lnTo>
                <a:lnTo>
                  <a:pt x="301128" y="29378"/>
                </a:lnTo>
                <a:lnTo>
                  <a:pt x="348868" y="88135"/>
                </a:lnTo>
                <a:lnTo>
                  <a:pt x="407624" y="25706"/>
                </a:lnTo>
                <a:lnTo>
                  <a:pt x="477398" y="11017"/>
                </a:lnTo>
                <a:lnTo>
                  <a:pt x="514121" y="55084"/>
                </a:lnTo>
                <a:lnTo>
                  <a:pt x="525138" y="0"/>
                </a:lnTo>
                <a:lnTo>
                  <a:pt x="532482" y="3672"/>
                </a:lnTo>
              </a:path>
            </a:pathLst>
          </a:custGeom>
          <a:noFill/>
          <a:ln w="38100">
            <a:solidFill>
              <a:srgbClr val="F3F1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728F2E6C-9C5F-FA4B-BB56-1F98882CE9A9}"/>
              </a:ext>
            </a:extLst>
          </p:cNvPr>
          <p:cNvSpPr/>
          <p:nvPr/>
        </p:nvSpPr>
        <p:spPr>
          <a:xfrm>
            <a:off x="9221118" y="1667219"/>
            <a:ext cx="190959" cy="102824"/>
          </a:xfrm>
          <a:custGeom>
            <a:avLst/>
            <a:gdLst>
              <a:gd name="connsiteX0" fmla="*/ 0 w 190959"/>
              <a:gd name="connsiteY0" fmla="*/ 0 h 102824"/>
              <a:gd name="connsiteX1" fmla="*/ 84463 w 190959"/>
              <a:gd name="connsiteY1" fmla="*/ 11017 h 102824"/>
              <a:gd name="connsiteX2" fmla="*/ 157909 w 190959"/>
              <a:gd name="connsiteY2" fmla="*/ 88135 h 102824"/>
              <a:gd name="connsiteX3" fmla="*/ 190959 w 190959"/>
              <a:gd name="connsiteY3" fmla="*/ 102824 h 102824"/>
              <a:gd name="connsiteX4" fmla="*/ 190959 w 190959"/>
              <a:gd name="connsiteY4" fmla="*/ 102824 h 1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959" h="102824">
                <a:moveTo>
                  <a:pt x="0" y="0"/>
                </a:moveTo>
                <a:lnTo>
                  <a:pt x="84463" y="11017"/>
                </a:lnTo>
                <a:lnTo>
                  <a:pt x="157909" y="88135"/>
                </a:lnTo>
                <a:lnTo>
                  <a:pt x="190959" y="102824"/>
                </a:lnTo>
                <a:lnTo>
                  <a:pt x="190959" y="102824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072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F509F1F5-D96E-134E-B213-4E390D354398}"/>
              </a:ext>
            </a:extLst>
          </p:cNvPr>
          <p:cNvSpPr txBox="1">
            <a:spLocks/>
          </p:cNvSpPr>
          <p:nvPr/>
        </p:nvSpPr>
        <p:spPr>
          <a:xfrm>
            <a:off x="427501" y="356482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906B01-6748-0247-91A1-C127AD114314}"/>
              </a:ext>
            </a:extLst>
          </p:cNvPr>
          <p:cNvSpPr txBox="1"/>
          <p:nvPr/>
        </p:nvSpPr>
        <p:spPr>
          <a:xfrm>
            <a:off x="2438120" y="840655"/>
            <a:ext cx="7226554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solidFill>
                  <a:schemeClr val="tx1"/>
                </a:solidFill>
                <a:latin typeface="AvenirNextLTPro-Regular"/>
              </a:rPr>
              <a:t>RESUMEN DEL COMPONENTE 1: DISEÑO DE LA REESTRUCTURACIÓN DE RUTAS</a:t>
            </a:r>
            <a:endParaRPr lang="es-MX" sz="1600" b="1" dirty="0">
              <a:solidFill>
                <a:schemeClr val="tx1"/>
              </a:solidFill>
              <a:latin typeface="AvenirNextLTPro-Regular"/>
            </a:endParaRPr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35409FC1-2312-0E44-8AA9-1B692D972B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2" y="1705232"/>
            <a:ext cx="6102304" cy="4312113"/>
          </a:xfrm>
          <a:prstGeom prst="rect">
            <a:avLst/>
          </a:prstGeom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19D225B1-DD2A-814B-AA75-F735B9C06D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106" y="1705232"/>
            <a:ext cx="6102304" cy="431211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550BFA-51C6-8845-832D-3E93BF051BEE}"/>
              </a:ext>
            </a:extLst>
          </p:cNvPr>
          <p:cNvSpPr/>
          <p:nvPr/>
        </p:nvSpPr>
        <p:spPr>
          <a:xfrm>
            <a:off x="7531179" y="1389335"/>
            <a:ext cx="1973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S" sz="1600" i="1" dirty="0">
                <a:solidFill>
                  <a:srgbClr val="44546A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Alimentadores</a:t>
            </a:r>
            <a:endParaRPr lang="es-EC" sz="1400" i="1" dirty="0">
              <a:solidFill>
                <a:srgbClr val="44546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E2DCFF4-38D9-6E4F-8336-4AF567130E69}"/>
              </a:ext>
            </a:extLst>
          </p:cNvPr>
          <p:cNvSpPr/>
          <p:nvPr/>
        </p:nvSpPr>
        <p:spPr>
          <a:xfrm>
            <a:off x="1903926" y="1389335"/>
            <a:ext cx="2846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Troncales y Subtroncales</a:t>
            </a:r>
            <a:r>
              <a:rPr lang="es-EC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048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84F26A5E-ABFA-174D-8105-3F85B94355D2}"/>
              </a:ext>
            </a:extLst>
          </p:cNvPr>
          <p:cNvSpPr txBox="1">
            <a:spLocks/>
          </p:cNvSpPr>
          <p:nvPr/>
        </p:nvSpPr>
        <p:spPr>
          <a:xfrm>
            <a:off x="427501" y="356482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3D28CC-EBDC-2749-A846-5836D18BF0A6}"/>
              </a:ext>
            </a:extLst>
          </p:cNvPr>
          <p:cNvSpPr txBox="1"/>
          <p:nvPr/>
        </p:nvSpPr>
        <p:spPr>
          <a:xfrm>
            <a:off x="2196438" y="1062604"/>
            <a:ext cx="7724982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solidFill>
                  <a:schemeClr val="tx1"/>
                </a:solidFill>
                <a:latin typeface="AvenirNextLTPro-Regular"/>
              </a:rPr>
              <a:t>RESUMEN DEL COMPONENTE 1: DISEÑO DE LA REESTRUCTURACIÓN DE RUTAS</a:t>
            </a:r>
            <a:endParaRPr lang="es-MX" sz="1600" b="1" dirty="0">
              <a:solidFill>
                <a:schemeClr val="tx1"/>
              </a:solidFill>
              <a:latin typeface="AvenirNextLTPro-Regular"/>
            </a:endParaRPr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FF0C115E-F7CE-8643-AF22-85290550D7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" y="1884006"/>
            <a:ext cx="6094690" cy="4306733"/>
          </a:xfrm>
          <a:prstGeom prst="rect">
            <a:avLst/>
          </a:prstGeom>
        </p:spPr>
      </p:pic>
      <p:pic>
        <p:nvPicPr>
          <p:cNvPr id="10" name="Imagen 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7F2BAFF1-875A-B44F-B99D-1AF6E71F7E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929" y="1884005"/>
            <a:ext cx="6094690" cy="43067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616450A-BB52-4E42-96A7-010DABC6E335}"/>
              </a:ext>
            </a:extLst>
          </p:cNvPr>
          <p:cNvSpPr/>
          <p:nvPr/>
        </p:nvSpPr>
        <p:spPr>
          <a:xfrm>
            <a:off x="8008553" y="1606663"/>
            <a:ext cx="1798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Diagonales</a:t>
            </a:r>
            <a:r>
              <a:rPr lang="es-EC" sz="1600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3ADC87A-0333-AF42-9322-3974BED6CA32}"/>
              </a:ext>
            </a:extLst>
          </p:cNvPr>
          <p:cNvSpPr/>
          <p:nvPr/>
        </p:nvSpPr>
        <p:spPr>
          <a:xfrm>
            <a:off x="2492298" y="1606663"/>
            <a:ext cx="1992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s-ES" sz="1600" i="1" dirty="0">
                <a:solidFill>
                  <a:srgbClr val="44546A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Longitudinales</a:t>
            </a:r>
            <a:endParaRPr lang="es-EC" sz="1400" i="1" dirty="0">
              <a:solidFill>
                <a:srgbClr val="44546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5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FE8FFED-F67D-324A-858E-2E7EF997919B}"/>
              </a:ext>
            </a:extLst>
          </p:cNvPr>
          <p:cNvSpPr txBox="1">
            <a:spLocks/>
          </p:cNvSpPr>
          <p:nvPr/>
        </p:nvSpPr>
        <p:spPr>
          <a:xfrm>
            <a:off x="427501" y="356482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0AE78A0-2118-6046-8EE0-E19F45FE1D5F}"/>
              </a:ext>
            </a:extLst>
          </p:cNvPr>
          <p:cNvSpPr txBox="1"/>
          <p:nvPr/>
        </p:nvSpPr>
        <p:spPr>
          <a:xfrm>
            <a:off x="2225724" y="962504"/>
            <a:ext cx="7724982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solidFill>
                  <a:schemeClr val="tx1"/>
                </a:solidFill>
                <a:latin typeface="AvenirNextLTPro-Regular"/>
              </a:rPr>
              <a:t>RESUMEN DEL COMPONENTE 1: DISEÑO DE LA REESTRUCTURACIÓN DE RUTAS</a:t>
            </a:r>
            <a:endParaRPr lang="es-MX" sz="1600" b="1" dirty="0">
              <a:solidFill>
                <a:schemeClr val="tx1"/>
              </a:solidFill>
              <a:latin typeface="AvenirNextLTPro-Regular"/>
            </a:endParaRPr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ABDDC620-CBF9-D745-ADAF-5818CC0DCC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2" y="1819706"/>
            <a:ext cx="6063271" cy="4284531"/>
          </a:xfrm>
          <a:prstGeom prst="rect">
            <a:avLst/>
          </a:prstGeom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A647ED8D-AFE9-B743-A663-0156BD5694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41" y="1819706"/>
            <a:ext cx="6063271" cy="428453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1527388-8C4A-0F4F-9C98-814556CF4C7C}"/>
              </a:ext>
            </a:extLst>
          </p:cNvPr>
          <p:cNvSpPr/>
          <p:nvPr/>
        </p:nvSpPr>
        <p:spPr>
          <a:xfrm>
            <a:off x="7593302" y="1512188"/>
            <a:ext cx="1901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Perimetrales</a:t>
            </a:r>
            <a:r>
              <a:rPr lang="es-EC" sz="1600" dirty="0"/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D562CBA-B913-BA4E-9DC7-CC56B3AA5C08}"/>
              </a:ext>
            </a:extLst>
          </p:cNvPr>
          <p:cNvSpPr/>
          <p:nvPr/>
        </p:nvSpPr>
        <p:spPr>
          <a:xfrm>
            <a:off x="2361099" y="1512188"/>
            <a:ext cx="2007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Transversales</a:t>
            </a:r>
            <a:r>
              <a:rPr lang="es-EC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070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FE8FFED-F67D-324A-858E-2E7EF997919B}"/>
              </a:ext>
            </a:extLst>
          </p:cNvPr>
          <p:cNvSpPr txBox="1">
            <a:spLocks/>
          </p:cNvSpPr>
          <p:nvPr/>
        </p:nvSpPr>
        <p:spPr>
          <a:xfrm>
            <a:off x="427501" y="356482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0AE78A0-2118-6046-8EE0-E19F45FE1D5F}"/>
              </a:ext>
            </a:extLst>
          </p:cNvPr>
          <p:cNvSpPr txBox="1"/>
          <p:nvPr/>
        </p:nvSpPr>
        <p:spPr>
          <a:xfrm>
            <a:off x="2233509" y="935197"/>
            <a:ext cx="7724982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600" b="1" dirty="0">
                <a:solidFill>
                  <a:schemeClr val="tx1"/>
                </a:solidFill>
                <a:latin typeface="AvenirNextLTPro-Regular"/>
              </a:rPr>
              <a:t>RESUMEN DEL COMPONENTE 1: DISEÑO DE LA REESTRUCTURACIÓN DE RUTAS</a:t>
            </a:r>
            <a:endParaRPr lang="es-MX" sz="1600" b="1" dirty="0">
              <a:solidFill>
                <a:schemeClr val="tx1"/>
              </a:solidFill>
              <a:latin typeface="AvenirNextLTPro-Regular"/>
            </a:endParaRPr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30F37CC9-5FA6-CF49-A30B-C342E03F074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860" y="1945720"/>
            <a:ext cx="5989863" cy="4232658"/>
          </a:xfrm>
          <a:prstGeom prst="rect">
            <a:avLst/>
          </a:prstGeom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CB6A4262-88C4-4E48-8730-D5BF6A7A7B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94" y="1945720"/>
            <a:ext cx="5989863" cy="423265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1196F1F-AFEB-184C-9B7A-2F1AA4B11927}"/>
              </a:ext>
            </a:extLst>
          </p:cNvPr>
          <p:cNvSpPr/>
          <p:nvPr/>
        </p:nvSpPr>
        <p:spPr>
          <a:xfrm>
            <a:off x="7760115" y="1650530"/>
            <a:ext cx="2685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S" sz="1600" i="1">
                <a:solidFill>
                  <a:srgbClr val="44546A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Intracantonales Rurales</a:t>
            </a:r>
            <a:endParaRPr lang="es-EC" sz="1400" i="1" dirty="0">
              <a:solidFill>
                <a:srgbClr val="44546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A846B3E-ECF1-7D4B-BD23-01FEBDC6CC3C}"/>
              </a:ext>
            </a:extLst>
          </p:cNvPr>
          <p:cNvSpPr/>
          <p:nvPr/>
        </p:nvSpPr>
        <p:spPr>
          <a:xfrm>
            <a:off x="1895152" y="1650530"/>
            <a:ext cx="3094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 Intracantonales Combinados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77238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D5465D10-72BA-1244-B31A-F4BA593A5489}"/>
              </a:ext>
            </a:extLst>
          </p:cNvPr>
          <p:cNvSpPr txBox="1"/>
          <p:nvPr/>
        </p:nvSpPr>
        <p:spPr>
          <a:xfrm>
            <a:off x="10057890" y="542812"/>
            <a:ext cx="1927118" cy="107666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b="1" kern="1200" dirty="0"/>
          </a:p>
        </p:txBody>
      </p:sp>
      <p:pic>
        <p:nvPicPr>
          <p:cNvPr id="9" name="Imagen 8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71B9E07-9E98-7647-8C80-4FE63B8D17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70" y="675180"/>
            <a:ext cx="8749643" cy="618282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EB78CAA8-F8BD-0143-B274-15038229DDAD}"/>
              </a:ext>
            </a:extLst>
          </p:cNvPr>
          <p:cNvSpPr txBox="1">
            <a:spLocks/>
          </p:cNvSpPr>
          <p:nvPr/>
        </p:nvSpPr>
        <p:spPr>
          <a:xfrm>
            <a:off x="179528" y="87680"/>
            <a:ext cx="4697679" cy="39064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>
                <a:solidFill>
                  <a:schemeClr val="bg1"/>
                </a:solidFill>
              </a:rPr>
              <a:t>PLAN DE REESTRUCTURACIÓN DE RUTAS DE TP - DMQ</a:t>
            </a:r>
            <a:endParaRPr lang="es-ES" sz="1800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E8A16AF-E019-794F-8AC7-146AEB815A1E}"/>
              </a:ext>
            </a:extLst>
          </p:cNvPr>
          <p:cNvSpPr/>
          <p:nvPr/>
        </p:nvSpPr>
        <p:spPr>
          <a:xfrm>
            <a:off x="6096000" y="309050"/>
            <a:ext cx="296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total de servicios del SITP DMQ</a:t>
            </a:r>
            <a:r>
              <a:rPr lang="es-EC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4367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errar llave 3">
            <a:extLst>
              <a:ext uri="{FF2B5EF4-FFF2-40B4-BE49-F238E27FC236}">
                <a16:creationId xmlns:a16="http://schemas.microsoft.com/office/drawing/2014/main" id="{8CFEE508-0542-496E-B9C1-8CC9652A1082}"/>
              </a:ext>
            </a:extLst>
          </p:cNvPr>
          <p:cNvSpPr/>
          <p:nvPr/>
        </p:nvSpPr>
        <p:spPr>
          <a:xfrm>
            <a:off x="9434068" y="1346713"/>
            <a:ext cx="519031" cy="513993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2EF3136-1393-43B0-B030-4F465C88A42F}"/>
              </a:ext>
            </a:extLst>
          </p:cNvPr>
          <p:cNvGraphicFramePr/>
          <p:nvPr/>
        </p:nvGraphicFramePr>
        <p:xfrm>
          <a:off x="10082444" y="2932478"/>
          <a:ext cx="1872178" cy="206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39D91DF3-04AA-4029-A2FA-A11046876D28}"/>
              </a:ext>
            </a:extLst>
          </p:cNvPr>
          <p:cNvSpPr/>
          <p:nvPr/>
        </p:nvSpPr>
        <p:spPr>
          <a:xfrm>
            <a:off x="603771" y="992581"/>
            <a:ext cx="4957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Fases de Integración Operacional y Tarifaria del TP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3DB11D-DF3D-4DEE-9955-B76743FFC979}"/>
              </a:ext>
            </a:extLst>
          </p:cNvPr>
          <p:cNvSpPr txBox="1"/>
          <p:nvPr/>
        </p:nvSpPr>
        <p:spPr>
          <a:xfrm>
            <a:off x="3578876" y="3899054"/>
            <a:ext cx="448583" cy="4296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1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5F3AE18-0AA8-4CAF-93C7-B67BC64FC7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04" y="2899356"/>
            <a:ext cx="1603609" cy="1066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64CDB9-FE34-49C9-A257-B1F9CA7C8B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098" y="4310516"/>
            <a:ext cx="1225204" cy="957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BCBCCBD-C746-4FB4-BBC2-29EAE4709319}"/>
              </a:ext>
            </a:extLst>
          </p:cNvPr>
          <p:cNvSpPr txBox="1"/>
          <p:nvPr/>
        </p:nvSpPr>
        <p:spPr>
          <a:xfrm>
            <a:off x="5769859" y="3863646"/>
            <a:ext cx="448583" cy="4296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1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EFF5C5-13F4-40EB-BBAE-F455D61B56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787" y="2849880"/>
            <a:ext cx="1603609" cy="10668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AE0FD-C3CD-414B-BFDF-9E95E3630B50}"/>
              </a:ext>
            </a:extLst>
          </p:cNvPr>
          <p:cNvSpPr txBox="1"/>
          <p:nvPr/>
        </p:nvSpPr>
        <p:spPr>
          <a:xfrm>
            <a:off x="5870218" y="5217252"/>
            <a:ext cx="448583" cy="4296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1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13A92AF-0421-44EA-95D6-00E606ABFB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089" y="5748977"/>
            <a:ext cx="1413637" cy="79407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939AAB0-070C-44E9-BD4C-901940FC572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161" y="2907927"/>
            <a:ext cx="1551305" cy="95571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7CF6A2A-AE16-4447-8428-DF6969EF782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06" y="3028938"/>
            <a:ext cx="1668461" cy="93721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9529E6F-7EC5-478F-AD83-16049F9E6D3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36" y="4310517"/>
            <a:ext cx="1727202" cy="955719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F00755C2-06E4-4AEA-A64D-F64B15E6F745}"/>
              </a:ext>
            </a:extLst>
          </p:cNvPr>
          <p:cNvGrpSpPr/>
          <p:nvPr/>
        </p:nvGrpSpPr>
        <p:grpSpPr>
          <a:xfrm>
            <a:off x="664820" y="1510354"/>
            <a:ext cx="2157854" cy="863141"/>
            <a:chOff x="299281" y="369684"/>
            <a:chExt cx="2157854" cy="863141"/>
          </a:xfrm>
        </p:grpSpPr>
        <p:sp>
          <p:nvSpPr>
            <p:cNvPr id="21" name="Cheurón 24">
              <a:extLst>
                <a:ext uri="{FF2B5EF4-FFF2-40B4-BE49-F238E27FC236}">
                  <a16:creationId xmlns:a16="http://schemas.microsoft.com/office/drawing/2014/main" id="{47D64969-2431-424A-A82D-CED17E509772}"/>
                </a:ext>
              </a:extLst>
            </p:cNvPr>
            <p:cNvSpPr/>
            <p:nvPr/>
          </p:nvSpPr>
          <p:spPr>
            <a:xfrm>
              <a:off x="299281" y="369684"/>
              <a:ext cx="2157854" cy="863141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heurón 4">
              <a:extLst>
                <a:ext uri="{FF2B5EF4-FFF2-40B4-BE49-F238E27FC236}">
                  <a16:creationId xmlns:a16="http://schemas.microsoft.com/office/drawing/2014/main" id="{5BD8BC75-0535-49BB-BAEC-0D52FA939BF0}"/>
                </a:ext>
              </a:extLst>
            </p:cNvPr>
            <p:cNvSpPr txBox="1"/>
            <p:nvPr/>
          </p:nvSpPr>
          <p:spPr>
            <a:xfrm>
              <a:off x="730852" y="369684"/>
              <a:ext cx="1294713" cy="8631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010" tIns="25337" rIns="25337" bIns="2533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/>
                <a:t>Sin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/>
                <a:t>Integración 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26FC5FC-F0A4-4EE8-A046-76CB4E7CA086}"/>
              </a:ext>
            </a:extLst>
          </p:cNvPr>
          <p:cNvGrpSpPr/>
          <p:nvPr/>
        </p:nvGrpSpPr>
        <p:grpSpPr>
          <a:xfrm>
            <a:off x="2845457" y="1510354"/>
            <a:ext cx="2157854" cy="863141"/>
            <a:chOff x="2477307" y="383677"/>
            <a:chExt cx="2157854" cy="863141"/>
          </a:xfrm>
        </p:grpSpPr>
        <p:sp>
          <p:nvSpPr>
            <p:cNvPr id="24" name="Cheurón 34">
              <a:extLst>
                <a:ext uri="{FF2B5EF4-FFF2-40B4-BE49-F238E27FC236}">
                  <a16:creationId xmlns:a16="http://schemas.microsoft.com/office/drawing/2014/main" id="{9AA57B8D-10FC-4039-84FA-D1F0EF3BA8D0}"/>
                </a:ext>
              </a:extLst>
            </p:cNvPr>
            <p:cNvSpPr/>
            <p:nvPr/>
          </p:nvSpPr>
          <p:spPr>
            <a:xfrm>
              <a:off x="2477307" y="383677"/>
              <a:ext cx="2157854" cy="86314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0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heurón 4">
              <a:extLst>
                <a:ext uri="{FF2B5EF4-FFF2-40B4-BE49-F238E27FC236}">
                  <a16:creationId xmlns:a16="http://schemas.microsoft.com/office/drawing/2014/main" id="{62ADD1B7-5831-426F-ACAD-108531B31ACE}"/>
                </a:ext>
              </a:extLst>
            </p:cNvPr>
            <p:cNvSpPr txBox="1"/>
            <p:nvPr/>
          </p:nvSpPr>
          <p:spPr>
            <a:xfrm>
              <a:off x="2908878" y="383677"/>
              <a:ext cx="1294713" cy="8631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010" tIns="25337" rIns="25337" bIns="2533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/>
                <a:t>Fase Primera Integración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B340906-9E63-42A0-9707-D022434BA8DC}"/>
              </a:ext>
            </a:extLst>
          </p:cNvPr>
          <p:cNvGrpSpPr/>
          <p:nvPr/>
        </p:nvGrpSpPr>
        <p:grpSpPr>
          <a:xfrm>
            <a:off x="4986263" y="1510322"/>
            <a:ext cx="2157854" cy="863141"/>
            <a:chOff x="4596357" y="381974"/>
            <a:chExt cx="2157854" cy="863141"/>
          </a:xfrm>
        </p:grpSpPr>
        <p:sp>
          <p:nvSpPr>
            <p:cNvPr id="27" name="Cheurón 37">
              <a:extLst>
                <a:ext uri="{FF2B5EF4-FFF2-40B4-BE49-F238E27FC236}">
                  <a16:creationId xmlns:a16="http://schemas.microsoft.com/office/drawing/2014/main" id="{F0898518-B9EC-4D0E-96A2-7249E3A7E745}"/>
                </a:ext>
              </a:extLst>
            </p:cNvPr>
            <p:cNvSpPr/>
            <p:nvPr/>
          </p:nvSpPr>
          <p:spPr>
            <a:xfrm>
              <a:off x="4596357" y="381974"/>
              <a:ext cx="2157854" cy="86314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heurón 4">
              <a:extLst>
                <a:ext uri="{FF2B5EF4-FFF2-40B4-BE49-F238E27FC236}">
                  <a16:creationId xmlns:a16="http://schemas.microsoft.com/office/drawing/2014/main" id="{A9551B4C-60CC-40C4-A623-C228790150C1}"/>
                </a:ext>
              </a:extLst>
            </p:cNvPr>
            <p:cNvSpPr txBox="1"/>
            <p:nvPr/>
          </p:nvSpPr>
          <p:spPr>
            <a:xfrm>
              <a:off x="5043426" y="381974"/>
              <a:ext cx="1294713" cy="8631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010" tIns="25337" rIns="25337" bIns="2533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/>
                <a:t>Fase Segunda Integración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096A231F-0539-4A58-8070-AEA1561C4E89}"/>
              </a:ext>
            </a:extLst>
          </p:cNvPr>
          <p:cNvGrpSpPr/>
          <p:nvPr/>
        </p:nvGrpSpPr>
        <p:grpSpPr>
          <a:xfrm>
            <a:off x="7227596" y="1499005"/>
            <a:ext cx="2157854" cy="863141"/>
            <a:chOff x="6860735" y="369684"/>
            <a:chExt cx="2157854" cy="863141"/>
          </a:xfrm>
        </p:grpSpPr>
        <p:sp>
          <p:nvSpPr>
            <p:cNvPr id="30" name="Cheurón 40">
              <a:extLst>
                <a:ext uri="{FF2B5EF4-FFF2-40B4-BE49-F238E27FC236}">
                  <a16:creationId xmlns:a16="http://schemas.microsoft.com/office/drawing/2014/main" id="{2EF2CF37-9627-4219-858A-3B888DE79724}"/>
                </a:ext>
              </a:extLst>
            </p:cNvPr>
            <p:cNvSpPr/>
            <p:nvPr/>
          </p:nvSpPr>
          <p:spPr>
            <a:xfrm>
              <a:off x="6860735" y="369684"/>
              <a:ext cx="2157854" cy="86314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heurón 4">
              <a:extLst>
                <a:ext uri="{FF2B5EF4-FFF2-40B4-BE49-F238E27FC236}">
                  <a16:creationId xmlns:a16="http://schemas.microsoft.com/office/drawing/2014/main" id="{55B2A53E-ECA5-4CD0-A17F-41452910B60C}"/>
                </a:ext>
              </a:extLst>
            </p:cNvPr>
            <p:cNvSpPr txBox="1"/>
            <p:nvPr/>
          </p:nvSpPr>
          <p:spPr>
            <a:xfrm>
              <a:off x="7292306" y="369684"/>
              <a:ext cx="1294713" cy="8631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010" tIns="25337" rIns="25337" bIns="25337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s-ES" sz="1900" kern="1200" dirty="0">
                  <a:latin typeface="Calibri" panose="020F0502020204030204"/>
                  <a:ea typeface="+mn-ea"/>
                  <a:cs typeface="+mn-cs"/>
                </a:rPr>
                <a:t>Fase 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>
                  <a:latin typeface="Calibri" panose="020F0502020204030204"/>
                  <a:ea typeface="+mn-ea"/>
                  <a:cs typeface="+mn-cs"/>
                </a:rPr>
                <a:t>Tercera Integración</a:t>
              </a:r>
            </a:p>
          </p:txBody>
        </p:sp>
      </p:grp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C6349A6-5748-4390-8781-BAD681044B1D}"/>
              </a:ext>
            </a:extLst>
          </p:cNvPr>
          <p:cNvSpPr/>
          <p:nvPr/>
        </p:nvSpPr>
        <p:spPr>
          <a:xfrm>
            <a:off x="3178993" y="2401248"/>
            <a:ext cx="2186759" cy="5011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B210675-8331-4405-80FF-1E93DD52647E}"/>
              </a:ext>
            </a:extLst>
          </p:cNvPr>
          <p:cNvSpPr txBox="1"/>
          <p:nvPr/>
        </p:nvSpPr>
        <p:spPr>
          <a:xfrm>
            <a:off x="3049648" y="2529188"/>
            <a:ext cx="1189785" cy="2829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7800" lvl="1" indent="-17780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600" b="1" kern="1200" dirty="0">
                <a:solidFill>
                  <a:srgbClr val="FF33CC"/>
                </a:solidFill>
              </a:rPr>
              <a:t>Etapa 1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C13B32A-00DA-2C44-ABBC-3690E03C815F}"/>
              </a:ext>
            </a:extLst>
          </p:cNvPr>
          <p:cNvSpPr txBox="1"/>
          <p:nvPr/>
        </p:nvSpPr>
        <p:spPr>
          <a:xfrm>
            <a:off x="2987068" y="5349665"/>
            <a:ext cx="1476082" cy="2270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7800" lvl="1" indent="-17780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FF33CC"/>
                </a:solidFill>
              </a:rPr>
              <a:t>Etapa 2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59A8A15-87ED-4AE4-8B1C-8C0EFD2FDE8F}"/>
              </a:ext>
            </a:extLst>
          </p:cNvPr>
          <p:cNvSpPr txBox="1"/>
          <p:nvPr/>
        </p:nvSpPr>
        <p:spPr>
          <a:xfrm>
            <a:off x="8074876" y="2516999"/>
            <a:ext cx="448583" cy="4296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1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80743C1-08E7-477E-8898-19CB25C06C12}"/>
              </a:ext>
            </a:extLst>
          </p:cNvPr>
          <p:cNvSpPr txBox="1"/>
          <p:nvPr/>
        </p:nvSpPr>
        <p:spPr>
          <a:xfrm>
            <a:off x="8119044" y="3893813"/>
            <a:ext cx="448583" cy="4296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1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A977AAD-FC27-9F4E-8AF5-DD9F65D6D2AA}"/>
              </a:ext>
            </a:extLst>
          </p:cNvPr>
          <p:cNvSpPr txBox="1"/>
          <p:nvPr/>
        </p:nvSpPr>
        <p:spPr>
          <a:xfrm>
            <a:off x="3937680" y="5216374"/>
            <a:ext cx="448583" cy="4296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1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pic>
        <p:nvPicPr>
          <p:cNvPr id="35" name="Imagen 34" descr="Imagen que contiene luz&#10;&#10;Descripción generada automáticamente">
            <a:extLst>
              <a:ext uri="{FF2B5EF4-FFF2-40B4-BE49-F238E27FC236}">
                <a16:creationId xmlns:a16="http://schemas.microsoft.com/office/drawing/2014/main" id="{C5717143-649D-4E42-BC80-ABEAF39D9AC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038729" y="4389189"/>
            <a:ext cx="596786" cy="596786"/>
          </a:xfrm>
          <a:prstGeom prst="rect">
            <a:avLst/>
          </a:prstGeom>
        </p:spPr>
      </p:pic>
      <p:pic>
        <p:nvPicPr>
          <p:cNvPr id="38" name="Imagen 37" descr="Imagen que contiene verde, camino, camión, exterior&#10;&#10;Descripción generada automáticamente">
            <a:extLst>
              <a:ext uri="{FF2B5EF4-FFF2-40B4-BE49-F238E27FC236}">
                <a16:creationId xmlns:a16="http://schemas.microsoft.com/office/drawing/2014/main" id="{E7D9BF60-4E9E-497E-9B85-1C293FD5850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73" y="4187704"/>
            <a:ext cx="1670094" cy="1115757"/>
          </a:xfrm>
          <a:prstGeom prst="rect">
            <a:avLst/>
          </a:prstGeom>
        </p:spPr>
      </p:pic>
      <p:pic>
        <p:nvPicPr>
          <p:cNvPr id="41" name="Imagen 40" descr="Imagen que contiene verde, camino, camión, exterior&#10;&#10;Descripción generada automáticamente">
            <a:extLst>
              <a:ext uri="{FF2B5EF4-FFF2-40B4-BE49-F238E27FC236}">
                <a16:creationId xmlns:a16="http://schemas.microsoft.com/office/drawing/2014/main" id="{907A3BB4-4307-4F4B-B2F4-7AE26FCB5F1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860" y="5728537"/>
            <a:ext cx="1236139" cy="818361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316A51CE-A005-4645-96B9-099AF7AA9A65}"/>
              </a:ext>
            </a:extLst>
          </p:cNvPr>
          <p:cNvSpPr txBox="1"/>
          <p:nvPr/>
        </p:nvSpPr>
        <p:spPr>
          <a:xfrm>
            <a:off x="767462" y="2589417"/>
            <a:ext cx="1785865" cy="2761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600" b="1" kern="1200" dirty="0">
                <a:solidFill>
                  <a:srgbClr val="FF33CC"/>
                </a:solidFill>
              </a:rPr>
              <a:t>Fase preparatoria</a:t>
            </a:r>
            <a:endParaRPr lang="es-ES" sz="1900" b="1" kern="1200" dirty="0">
              <a:solidFill>
                <a:srgbClr val="FF0000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EA3A1A8-C3B1-6F4C-9139-610944745A1E}"/>
              </a:ext>
            </a:extLst>
          </p:cNvPr>
          <p:cNvSpPr txBox="1"/>
          <p:nvPr/>
        </p:nvSpPr>
        <p:spPr>
          <a:xfrm>
            <a:off x="1111967" y="2937423"/>
            <a:ext cx="1307540" cy="13360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Convencional Urbano</a:t>
            </a:r>
            <a:endParaRPr lang="es-ES" sz="1400" kern="1200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9BA1F0-9378-EB4E-9D97-E122E23B2D89}"/>
              </a:ext>
            </a:extLst>
          </p:cNvPr>
          <p:cNvSpPr txBox="1"/>
          <p:nvPr/>
        </p:nvSpPr>
        <p:spPr>
          <a:xfrm>
            <a:off x="13271157" y="-181644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C1AD894-5258-1242-A38E-E39CDEA4F624}"/>
              </a:ext>
            </a:extLst>
          </p:cNvPr>
          <p:cNvSpPr txBox="1"/>
          <p:nvPr/>
        </p:nvSpPr>
        <p:spPr>
          <a:xfrm>
            <a:off x="977456" y="4108632"/>
            <a:ext cx="1567511" cy="14611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Conv. Combinado y Rural</a:t>
            </a:r>
            <a:endParaRPr lang="es-ES" sz="1400" kern="1200" dirty="0">
              <a:solidFill>
                <a:schemeClr val="tx1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C088935-E8DD-FD46-964B-EEB603C7FC52}"/>
              </a:ext>
            </a:extLst>
          </p:cNvPr>
          <p:cNvSpPr txBox="1"/>
          <p:nvPr/>
        </p:nvSpPr>
        <p:spPr>
          <a:xfrm>
            <a:off x="3460271" y="2819554"/>
            <a:ext cx="598558" cy="14611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Metro</a:t>
            </a:r>
            <a:endParaRPr lang="es-ES" sz="1400" kern="1200" dirty="0">
              <a:solidFill>
                <a:schemeClr val="tx1"/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5739010-43C7-144D-8D34-295D2BF558CC}"/>
              </a:ext>
            </a:extLst>
          </p:cNvPr>
          <p:cNvSpPr txBox="1"/>
          <p:nvPr/>
        </p:nvSpPr>
        <p:spPr>
          <a:xfrm>
            <a:off x="3430264" y="4262974"/>
            <a:ext cx="716190" cy="14611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000" kern="1200" dirty="0">
                <a:solidFill>
                  <a:schemeClr val="tx1"/>
                </a:solidFill>
              </a:rPr>
              <a:t>EPMTPQ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6D00EE1-865A-CE4B-8648-56A13A6BEFD3}"/>
              </a:ext>
            </a:extLst>
          </p:cNvPr>
          <p:cNvSpPr txBox="1"/>
          <p:nvPr/>
        </p:nvSpPr>
        <p:spPr>
          <a:xfrm>
            <a:off x="4690436" y="5572433"/>
            <a:ext cx="1307540" cy="13360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Convencional Urbano</a:t>
            </a:r>
            <a:endParaRPr lang="es-ES" sz="1400" kern="1200" dirty="0">
              <a:solidFill>
                <a:schemeClr val="tx1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30B0CB9-4772-8F44-8EC9-BF5D6F73859E}"/>
              </a:ext>
            </a:extLst>
          </p:cNvPr>
          <p:cNvSpPr txBox="1"/>
          <p:nvPr/>
        </p:nvSpPr>
        <p:spPr>
          <a:xfrm>
            <a:off x="5722101" y="2743087"/>
            <a:ext cx="598558" cy="14611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Metro</a:t>
            </a:r>
            <a:endParaRPr lang="es-ES" sz="1400" kern="1200" dirty="0">
              <a:solidFill>
                <a:schemeClr val="tx1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7C85C26-A187-9A4E-AF81-09D41DC8928A}"/>
              </a:ext>
            </a:extLst>
          </p:cNvPr>
          <p:cNvSpPr txBox="1"/>
          <p:nvPr/>
        </p:nvSpPr>
        <p:spPr>
          <a:xfrm>
            <a:off x="6065190" y="5557772"/>
            <a:ext cx="1567511" cy="14611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 err="1">
                <a:solidFill>
                  <a:schemeClr val="tx1"/>
                </a:solidFill>
              </a:rPr>
              <a:t>Conv</a:t>
            </a:r>
            <a:r>
              <a:rPr lang="es-ES" sz="1100" kern="1200" dirty="0">
                <a:solidFill>
                  <a:schemeClr val="tx1"/>
                </a:solidFill>
              </a:rPr>
              <a:t>. Combinado y Rural</a:t>
            </a:r>
            <a:endParaRPr lang="es-ES" sz="1400" kern="1200" dirty="0">
              <a:solidFill>
                <a:schemeClr val="tx1"/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D4F719B-A69A-0746-BFEF-51B2ECE6844C}"/>
              </a:ext>
            </a:extLst>
          </p:cNvPr>
          <p:cNvSpPr txBox="1"/>
          <p:nvPr/>
        </p:nvSpPr>
        <p:spPr>
          <a:xfrm>
            <a:off x="7918991" y="2863875"/>
            <a:ext cx="761476" cy="147286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Quito Cables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1DD5C5EB-CF3C-9144-B01F-9870A5399547}"/>
              </a:ext>
            </a:extLst>
          </p:cNvPr>
          <p:cNvSpPr txBox="1">
            <a:spLocks/>
          </p:cNvSpPr>
          <p:nvPr/>
        </p:nvSpPr>
        <p:spPr>
          <a:xfrm>
            <a:off x="603771" y="272855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37" name="Imagen 36" descr="Autobús de pasajeros&#10;&#10;Descripción generada automáticamente">
            <a:extLst>
              <a:ext uri="{FF2B5EF4-FFF2-40B4-BE49-F238E27FC236}">
                <a16:creationId xmlns:a16="http://schemas.microsoft.com/office/drawing/2014/main" id="{53676812-E187-CA4C-87D8-CE647E8FD7F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5457" y="5736091"/>
            <a:ext cx="1744852" cy="979200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9DCC213A-4546-AC40-949C-C8F2ED6F867C}"/>
              </a:ext>
            </a:extLst>
          </p:cNvPr>
          <p:cNvSpPr txBox="1"/>
          <p:nvPr/>
        </p:nvSpPr>
        <p:spPr>
          <a:xfrm>
            <a:off x="3454783" y="5621748"/>
            <a:ext cx="716190" cy="14611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000" kern="1200" dirty="0">
                <a:solidFill>
                  <a:schemeClr val="tx1"/>
                </a:solidFill>
              </a:rPr>
              <a:t>PRIVADOS</a:t>
            </a:r>
          </a:p>
        </p:txBody>
      </p: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BE6F3ED1-0527-BA40-9C61-1B744067FBCB}"/>
              </a:ext>
            </a:extLst>
          </p:cNvPr>
          <p:cNvCxnSpPr>
            <a:cxnSpLocks/>
          </p:cNvCxnSpPr>
          <p:nvPr/>
        </p:nvCxnSpPr>
        <p:spPr>
          <a:xfrm>
            <a:off x="4386263" y="6238048"/>
            <a:ext cx="711141" cy="0"/>
          </a:xfrm>
          <a:prstGeom prst="straightConnector1">
            <a:avLst/>
          </a:prstGeom>
          <a:ln w="349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n 56" descr="Autobús de pasajeros&#10;&#10;Descripción generada automáticamente">
            <a:extLst>
              <a:ext uri="{FF2B5EF4-FFF2-40B4-BE49-F238E27FC236}">
                <a16:creationId xmlns:a16="http://schemas.microsoft.com/office/drawing/2014/main" id="{C3F0287F-CC2A-C643-9417-27F2929F4A7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522" y="4361127"/>
            <a:ext cx="1184078" cy="905109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6C1925BD-A03B-BD42-9D4E-0350460B5AA0}"/>
              </a:ext>
            </a:extLst>
          </p:cNvPr>
          <p:cNvSpPr txBox="1"/>
          <p:nvPr/>
        </p:nvSpPr>
        <p:spPr>
          <a:xfrm>
            <a:off x="5738242" y="4247018"/>
            <a:ext cx="716190" cy="14611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Metrobús-Q</a:t>
            </a:r>
            <a:endParaRPr lang="es-ES" sz="14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  <p:bldP spid="8" grpId="0"/>
      <p:bldP spid="12" grpId="0"/>
      <p:bldP spid="14" grpId="0"/>
      <p:bldP spid="34" grpId="0"/>
      <p:bldP spid="53" grpId="0"/>
      <p:bldP spid="36" grpId="0"/>
      <p:bldP spid="42" grpId="0"/>
      <p:bldP spid="55" grpId="0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1157000" y="1103167"/>
            <a:ext cx="7878213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dirty="0">
                <a:solidFill>
                  <a:schemeClr val="tx1"/>
                </a:solidFill>
                <a:latin typeface="AvenirNextLTPro-Regular"/>
              </a:rPr>
              <a:t>FASES DE INTEGRACIÓN E IMPLEMENTACIÓN RUTAS REESTRUCTURADAS</a:t>
            </a:r>
            <a:endParaRPr lang="es-MX" sz="2000" b="1" dirty="0">
              <a:solidFill>
                <a:schemeClr val="tx1"/>
              </a:solidFill>
              <a:latin typeface="AvenirNextLTPro-Regular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603771" y="272855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6BDDB7D-1580-C64D-950E-98DBF5204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128"/>
              </p:ext>
            </p:extLst>
          </p:nvPr>
        </p:nvGraphicFramePr>
        <p:xfrm>
          <a:off x="1561172" y="1684316"/>
          <a:ext cx="6757638" cy="4720906"/>
        </p:xfrm>
        <a:graphic>
          <a:graphicData uri="http://schemas.openxmlformats.org/drawingml/2006/table">
            <a:tbl>
              <a:tblPr/>
              <a:tblGrid>
                <a:gridCol w="1432122">
                  <a:extLst>
                    <a:ext uri="{9D8B030D-6E8A-4147-A177-3AD203B41FA5}">
                      <a16:colId xmlns:a16="http://schemas.microsoft.com/office/drawing/2014/main" val="1387674886"/>
                    </a:ext>
                  </a:extLst>
                </a:gridCol>
                <a:gridCol w="3864707">
                  <a:extLst>
                    <a:ext uri="{9D8B030D-6E8A-4147-A177-3AD203B41FA5}">
                      <a16:colId xmlns:a16="http://schemas.microsoft.com/office/drawing/2014/main" val="2207733465"/>
                    </a:ext>
                  </a:extLst>
                </a:gridCol>
                <a:gridCol w="1460809">
                  <a:extLst>
                    <a:ext uri="{9D8B030D-6E8A-4147-A177-3AD203B41FA5}">
                      <a16:colId xmlns:a16="http://schemas.microsoft.com/office/drawing/2014/main" val="1972931883"/>
                    </a:ext>
                  </a:extLst>
                </a:gridCol>
              </a:tblGrid>
              <a:tr h="4808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Fase de Integración</a:t>
                      </a:r>
                      <a:endParaRPr lang="es-ES_tradnl" sz="14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Corredor / Servicio </a:t>
                      </a:r>
                      <a:endParaRPr lang="es-ES_tradnl" sz="14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Condición</a:t>
                      </a:r>
                      <a:endParaRPr lang="es-ES_tradnl" sz="14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979091"/>
                  </a:ext>
                </a:extLst>
              </a:tr>
              <a:tr h="44425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PRIMERA </a:t>
                      </a:r>
                      <a:endParaRPr lang="es-ES_tradnl" sz="18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(Etapa 1A)</a:t>
                      </a:r>
                      <a:endParaRPr lang="es-ES_tradnl" sz="18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19" marR="94119" marT="47059" marB="47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Central Trolebús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Integración </a:t>
                      </a:r>
                      <a:endParaRPr lang="es-ES_tradnl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física y tarifaria</a:t>
                      </a:r>
                      <a:endParaRPr lang="es-ES_tradnl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19" marR="94119" marT="47059" marB="47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486348"/>
                  </a:ext>
                </a:extLst>
              </a:tr>
              <a:tr h="701822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Alimentadores administrados por la Empresa de Pasajeros. </a:t>
                      </a:r>
                    </a:p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Nuevos alimentadores en Magdalena y San Francisco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510752"/>
                  </a:ext>
                </a:extLst>
              </a:tr>
              <a:tr h="34873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Oriental (Nororiental Ecovía y Suroriental)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41181"/>
                  </a:ext>
                </a:extLst>
              </a:tr>
              <a:tr h="414527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Buses expresos del Valle de Los Chillos y del Valle de Tumbaco.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Integración física</a:t>
                      </a:r>
                      <a:endParaRPr lang="es-ES_tradnl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674317"/>
                  </a:ext>
                </a:extLst>
              </a:tr>
              <a:tr h="3662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PRIMERA</a:t>
                      </a:r>
                      <a:endParaRPr lang="es-ES_tradnl" sz="18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(Etapa 1B)</a:t>
                      </a:r>
                      <a:endParaRPr lang="es-ES_tradnl" sz="18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19" marR="94119" marT="47059" marB="47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Corredor Central Norte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Integración física 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 tarifaria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19" marR="94119" marT="47059" marB="47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891794"/>
                  </a:ext>
                </a:extLst>
              </a:tr>
              <a:tr h="40842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Corredor Suroccidental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643883"/>
                  </a:ext>
                </a:extLst>
              </a:tr>
              <a:tr h="809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SEGUNDA</a:t>
                      </a:r>
                      <a:endParaRPr lang="es-ES_tradnl" sz="1800" b="1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Red de transporte Convencional Urbana, Combinada y Rural reestructurada a servicios: </a:t>
                      </a:r>
                    </a:p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troncales, subtroncales, longitudinales, diagonales, alimentadores, transversales y perimetrales.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Integración física 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 tarifaria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218363"/>
                  </a:ext>
                </a:extLst>
              </a:tr>
              <a:tr h="746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TERCERA</a:t>
                      </a:r>
                      <a:endParaRPr lang="es-ES_tradnl" sz="1800" b="1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 algn="l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Otros Subsistemas.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Integración física y tarifaria</a:t>
                      </a:r>
                      <a:endParaRPr lang="es-ES_tradnl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61" marR="10261" marT="102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64438"/>
                  </a:ext>
                </a:extLst>
              </a:tr>
            </a:tbl>
          </a:graphicData>
        </a:graphic>
      </p:graphicFrame>
      <p:sp>
        <p:nvSpPr>
          <p:cNvPr id="5" name="Hexágono 4">
            <a:extLst>
              <a:ext uri="{FF2B5EF4-FFF2-40B4-BE49-F238E27FC236}">
                <a16:creationId xmlns:a16="http://schemas.microsoft.com/office/drawing/2014/main" id="{2464E364-1E32-A347-BDCF-9D237AE7BA96}"/>
              </a:ext>
            </a:extLst>
          </p:cNvPr>
          <p:cNvSpPr/>
          <p:nvPr/>
        </p:nvSpPr>
        <p:spPr>
          <a:xfrm>
            <a:off x="9375488" y="4000273"/>
            <a:ext cx="1348266" cy="1162298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Estación </a:t>
            </a:r>
            <a:r>
              <a:rPr lang="es-ES_tradnl" sz="1600" b="1" dirty="0"/>
              <a:t>La Carolina</a:t>
            </a: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B78FA82D-8C76-4642-AAD6-C9722425BC71}"/>
              </a:ext>
            </a:extLst>
          </p:cNvPr>
          <p:cNvSpPr/>
          <p:nvPr/>
        </p:nvSpPr>
        <p:spPr>
          <a:xfrm>
            <a:off x="9371772" y="2515994"/>
            <a:ext cx="1348266" cy="1162298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Estación </a:t>
            </a:r>
            <a:r>
              <a:rPr lang="es-ES_tradnl" sz="1600" b="1" dirty="0"/>
              <a:t>El Ejido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9F804FF-94EA-2946-AA72-E3D9D294A55D}"/>
              </a:ext>
            </a:extLst>
          </p:cNvPr>
          <p:cNvCxnSpPr>
            <a:cxnSpLocks/>
          </p:cNvCxnSpPr>
          <p:nvPr/>
        </p:nvCxnSpPr>
        <p:spPr>
          <a:xfrm flipV="1">
            <a:off x="8318810" y="3345366"/>
            <a:ext cx="1170878" cy="570106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05F0DC3C-D55E-2A49-B659-E3940ABEEA1C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8318810" y="3915472"/>
            <a:ext cx="1056678" cy="66595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38E09921-1E86-2F47-9895-53DB3AA143B4}"/>
              </a:ext>
            </a:extLst>
          </p:cNvPr>
          <p:cNvSpPr txBox="1"/>
          <p:nvPr/>
        </p:nvSpPr>
        <p:spPr>
          <a:xfrm>
            <a:off x="9815895" y="552291"/>
            <a:ext cx="1927118" cy="107666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b="1" kern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1952903" y="640942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54565F0-64E9-8142-8715-019DB1A0F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225"/>
          <a:stretch/>
        </p:blipFill>
        <p:spPr>
          <a:xfrm>
            <a:off x="518991" y="847470"/>
            <a:ext cx="5664370" cy="59206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06E17A3-504B-9846-967C-82CBC8E74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875" b="-1"/>
          <a:stretch/>
        </p:blipFill>
        <p:spPr>
          <a:xfrm>
            <a:off x="6005574" y="1375559"/>
            <a:ext cx="5682223" cy="48930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E591206-0C73-1E41-BA9B-D1C4B3B700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252"/>
          <a:stretch/>
        </p:blipFill>
        <p:spPr>
          <a:xfrm>
            <a:off x="6005416" y="853811"/>
            <a:ext cx="5664370" cy="5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1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2471886" y="925117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E57A5C-2F26-7E46-9EE8-8B0B789BFB0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810" y="2001784"/>
            <a:ext cx="5600700" cy="396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7C3EF6-D31C-0642-ACF4-CAF202419D4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001784"/>
            <a:ext cx="5813066" cy="396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686408B-6BBC-BE40-AF9D-8B7935186421}"/>
              </a:ext>
            </a:extLst>
          </p:cNvPr>
          <p:cNvSpPr/>
          <p:nvPr/>
        </p:nvSpPr>
        <p:spPr>
          <a:xfrm>
            <a:off x="2034749" y="1723250"/>
            <a:ext cx="2011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Rutas Alonso de Angulo</a:t>
            </a:r>
            <a:r>
              <a:rPr lang="es-EC" sz="1600" dirty="0"/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0CCB5CA-E0BE-5D42-9C1C-500254657A52}"/>
              </a:ext>
            </a:extLst>
          </p:cNvPr>
          <p:cNvSpPr/>
          <p:nvPr/>
        </p:nvSpPr>
        <p:spPr>
          <a:xfrm>
            <a:off x="7910739" y="1717609"/>
            <a:ext cx="22465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Amazonas</a:t>
            </a:r>
            <a:r>
              <a:rPr lang="es-EC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26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4247BC2-8F0D-EC47-B9E9-69F73F9A4409}"/>
              </a:ext>
            </a:extLst>
          </p:cNvPr>
          <p:cNvSpPr txBox="1">
            <a:spLocks/>
          </p:cNvSpPr>
          <p:nvPr/>
        </p:nvSpPr>
        <p:spPr>
          <a:xfrm>
            <a:off x="603771" y="63506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DFA2070-26A4-2E44-96C2-3D60D030BB2F}"/>
              </a:ext>
            </a:extLst>
          </p:cNvPr>
          <p:cNvSpPr/>
          <p:nvPr/>
        </p:nvSpPr>
        <p:spPr>
          <a:xfrm>
            <a:off x="803323" y="911592"/>
            <a:ext cx="328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/>
              <a:t>Esquema de la red de TP actual</a:t>
            </a:r>
          </a:p>
        </p:txBody>
      </p:sp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2A47A10-2566-EB40-80CD-3396D6BCBE42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323" y="1738364"/>
            <a:ext cx="6820225" cy="4076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E92AADB-AD64-2240-ACEB-775FFA47FD96}"/>
              </a:ext>
            </a:extLst>
          </p:cNvPr>
          <p:cNvSpPr/>
          <p:nvPr/>
        </p:nvSpPr>
        <p:spPr>
          <a:xfrm>
            <a:off x="7633837" y="1987878"/>
            <a:ext cx="43284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Alto grado de redundancia de rutas sobre las vías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Congestión por saturación de las vías e inseguridad vial en la red vial principal</a:t>
            </a:r>
            <a:r>
              <a:rPr lang="es-EC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No existe una red de servicios complementarios de transporte público</a:t>
            </a:r>
            <a:r>
              <a:rPr lang="es-EC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Organización empresarial elemental de las operadoras</a:t>
            </a:r>
            <a:r>
              <a:rPr lang="es-EC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Incumplimiento de horarios y frecuencias</a:t>
            </a:r>
            <a:r>
              <a:rPr lang="es-EC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No se cumple el indicador mínimo de confort</a:t>
            </a:r>
            <a:r>
              <a:rPr lang="es-EC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Déficit de capacidad de la oferta de lo servicios de TP</a:t>
            </a:r>
            <a:r>
              <a:rPr lang="es-EC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Oferta creciente de transporte informal</a:t>
            </a:r>
            <a:r>
              <a:rPr lang="es-EC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71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2291517" y="984507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C7D8F68-6861-014A-9AF4-C0ACC291DA7D}"/>
              </a:ext>
            </a:extLst>
          </p:cNvPr>
          <p:cNvSpPr/>
          <p:nvPr/>
        </p:nvSpPr>
        <p:spPr>
          <a:xfrm>
            <a:off x="2291517" y="1733259"/>
            <a:ext cx="297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Calderón Carapungo</a:t>
            </a:r>
            <a:endParaRPr lang="es-EC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5C9EC8E-08DF-5E41-BE9F-B6E1069CEA46}"/>
              </a:ext>
            </a:extLst>
          </p:cNvPr>
          <p:cNvSpPr/>
          <p:nvPr/>
        </p:nvSpPr>
        <p:spPr>
          <a:xfrm>
            <a:off x="7690394" y="1712930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Central Norte</a:t>
            </a:r>
            <a:r>
              <a:rPr lang="es-EC" sz="1600" dirty="0"/>
              <a:t>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464A68-736C-A74A-9297-512296F24803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89" y="2007144"/>
            <a:ext cx="6029911" cy="426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D15CFD1-FB0B-4A4E-B96A-C4E631C241F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090" y="2007145"/>
            <a:ext cx="6029911" cy="426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758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2291517" y="984507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39E1F6-5A1A-664D-98DD-1338B507955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9" y="2093475"/>
            <a:ext cx="6034355" cy="426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6DFA69-8AA6-1B49-85C5-B3A3E226738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857" y="2090889"/>
            <a:ext cx="6034355" cy="426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C7D8F68-6861-014A-9AF4-C0ACC291DA7D}"/>
              </a:ext>
            </a:extLst>
          </p:cNvPr>
          <p:cNvSpPr/>
          <p:nvPr/>
        </p:nvSpPr>
        <p:spPr>
          <a:xfrm>
            <a:off x="2056083" y="1794024"/>
            <a:ext cx="2619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Centro Histórico</a:t>
            </a:r>
            <a:endParaRPr lang="es-EC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5C9EC8E-08DF-5E41-BE9F-B6E1069CEA46}"/>
              </a:ext>
            </a:extLst>
          </p:cNvPr>
          <p:cNvSpPr/>
          <p:nvPr/>
        </p:nvSpPr>
        <p:spPr>
          <a:xfrm>
            <a:off x="7889257" y="1773291"/>
            <a:ext cx="2422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Centro Norte</a:t>
            </a:r>
            <a:r>
              <a:rPr lang="es-EC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1861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1952903" y="640942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68B27F8-0125-4646-8AD4-E747A72E90E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275" y="1717609"/>
            <a:ext cx="6025706" cy="426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5E80F3-1D3A-C74B-86F8-3AD54B26605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0880" y="1717609"/>
            <a:ext cx="6025706" cy="426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C205323-E7C5-F245-9935-B23C9A9C94F2}"/>
              </a:ext>
            </a:extLst>
          </p:cNvPr>
          <p:cNvSpPr/>
          <p:nvPr/>
        </p:nvSpPr>
        <p:spPr>
          <a:xfrm>
            <a:off x="2266413" y="1473404"/>
            <a:ext cx="2417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/>
              <a:t>Grupo de Rutas Eloy Alfaro</a:t>
            </a:r>
            <a:endParaRPr lang="es-EC" sz="16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683B170-6F3A-524C-9A7B-4C0F6AA1CAF1}"/>
              </a:ext>
            </a:extLst>
          </p:cNvPr>
          <p:cNvSpPr/>
          <p:nvPr/>
        </p:nvSpPr>
        <p:spPr>
          <a:xfrm>
            <a:off x="7686994" y="1480533"/>
            <a:ext cx="2391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/>
              <a:t>Grupo de Rutas Los Chillos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022734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1952903" y="640942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ED0A114-5198-9348-9788-307A4EB2AD6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540" y="1813802"/>
            <a:ext cx="6025706" cy="426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D20AF9B-C0E2-9B49-B9EB-EA67A68762D3}"/>
              </a:ext>
            </a:extLst>
          </p:cNvPr>
          <p:cNvSpPr/>
          <p:nvPr/>
        </p:nvSpPr>
        <p:spPr>
          <a:xfrm>
            <a:off x="2306956" y="1493720"/>
            <a:ext cx="25731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Mariscal Sucre</a:t>
            </a:r>
            <a:r>
              <a:rPr lang="es-EC" sz="1600" dirty="0"/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47FBF4-E835-304A-97A7-BC91E21780C0}"/>
              </a:ext>
            </a:extLst>
          </p:cNvPr>
          <p:cNvSpPr/>
          <p:nvPr/>
        </p:nvSpPr>
        <p:spPr>
          <a:xfrm>
            <a:off x="7719054" y="1511425"/>
            <a:ext cx="2651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Mitad del Mundo</a:t>
            </a:r>
            <a:endParaRPr lang="es-EC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CD37C878-26CE-C24D-8B4E-55C71EAB8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5" y="1813802"/>
            <a:ext cx="6054736" cy="42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9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2166897" y="916455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7E4C5E-754A-0341-B5FE-71EF075EBC8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05" y="1952003"/>
            <a:ext cx="6001943" cy="42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81E42C-119A-554A-8FEE-6CC1DE8D76F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0934" y="1952003"/>
            <a:ext cx="6001943" cy="42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D53C379-10AE-D54D-AF3F-898CFBE5EDC5}"/>
              </a:ext>
            </a:extLst>
          </p:cNvPr>
          <p:cNvSpPr/>
          <p:nvPr/>
        </p:nvSpPr>
        <p:spPr>
          <a:xfrm>
            <a:off x="2137770" y="1683470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Puengasí Monjas</a:t>
            </a:r>
            <a:r>
              <a:rPr lang="es-EC" sz="1600" dirty="0"/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E6F4C78-AB75-4A41-80E7-C939428B3926}"/>
              </a:ext>
            </a:extLst>
          </p:cNvPr>
          <p:cNvSpPr/>
          <p:nvPr/>
        </p:nvSpPr>
        <p:spPr>
          <a:xfrm>
            <a:off x="7627682" y="1683470"/>
            <a:ext cx="28344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Shyris </a:t>
            </a:r>
            <a:r>
              <a:rPr lang="es-ES" sz="1600" dirty="0" err="1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</a:t>
            </a:r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Oriental</a:t>
            </a:r>
            <a:endParaRPr lang="es-EC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42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2161941" y="1002882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A2BD30-EBFE-3444-A2D0-AC5314C79E8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94" y="2050519"/>
            <a:ext cx="6022454" cy="425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B79279-62E5-A749-8709-743A30C54CD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1044" y="2050519"/>
            <a:ext cx="6022454" cy="425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39EADA2-5E37-7C44-AFBA-4DA544B0F0E7}"/>
              </a:ext>
            </a:extLst>
          </p:cNvPr>
          <p:cNvSpPr/>
          <p:nvPr/>
        </p:nvSpPr>
        <p:spPr>
          <a:xfrm>
            <a:off x="8132158" y="1742742"/>
            <a:ext cx="2093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Sur Oriental </a:t>
            </a:r>
            <a:endParaRPr lang="es-EC" sz="1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87BB5A7-6152-D240-8F9A-5802E967DDAC}"/>
              </a:ext>
            </a:extLst>
          </p:cNvPr>
          <p:cNvSpPr/>
          <p:nvPr/>
        </p:nvSpPr>
        <p:spPr>
          <a:xfrm>
            <a:off x="1691585" y="1742742"/>
            <a:ext cx="35326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Asignación </a:t>
            </a:r>
            <a:r>
              <a:rPr lang="es-ES" sz="1600" dirty="0"/>
              <a:t>Grupo de Rutas Simón Bolívar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80923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2166897" y="855267"/>
            <a:ext cx="7858205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Grupos de rutas definidas para el proceso de asignación a operadores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637131-B494-8F4E-9E2A-166EF10C0AF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2" y="1793458"/>
            <a:ext cx="5993681" cy="423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D8D448-F8D7-5B44-911F-F51E17ED576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822" y="1793458"/>
            <a:ext cx="5993681" cy="423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F1DEBD3-5FBE-F942-8EB7-45B7D0FDB5A7}"/>
              </a:ext>
            </a:extLst>
          </p:cNvPr>
          <p:cNvSpPr/>
          <p:nvPr/>
        </p:nvSpPr>
        <p:spPr>
          <a:xfrm>
            <a:off x="2156436" y="1490482"/>
            <a:ext cx="2563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Sur Occidental</a:t>
            </a:r>
            <a:r>
              <a:rPr lang="es-EC" sz="1600" dirty="0"/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547FC73-4758-CA48-AF37-A69F52E87C57}"/>
              </a:ext>
            </a:extLst>
          </p:cNvPr>
          <p:cNvSpPr/>
          <p:nvPr/>
        </p:nvSpPr>
        <p:spPr>
          <a:xfrm>
            <a:off x="7230707" y="1537354"/>
            <a:ext cx="3019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de Rutas Tumbaco - Cumbayá</a:t>
            </a:r>
            <a:r>
              <a:rPr lang="es-EC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086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B9C49DE8-FE5E-4C2D-9455-47D770856F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6493" y="2072087"/>
            <a:ext cx="5258361" cy="44887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Rectangle 52">
            <a:extLst>
              <a:ext uri="{FF2B5EF4-FFF2-40B4-BE49-F238E27FC236}">
                <a16:creationId xmlns:a16="http://schemas.microsoft.com/office/drawing/2014/main" id="{4B120D94-8018-4358-8017-AE95C13A68DC}"/>
              </a:ext>
            </a:extLst>
          </p:cNvPr>
          <p:cNvSpPr/>
          <p:nvPr/>
        </p:nvSpPr>
        <p:spPr>
          <a:xfrm>
            <a:off x="957625" y="3108465"/>
            <a:ext cx="5257229" cy="334948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D162949-B3C4-4713-8C1E-253E2E93BED6}"/>
              </a:ext>
            </a:extLst>
          </p:cNvPr>
          <p:cNvSpPr txBox="1">
            <a:spLocks/>
          </p:cNvSpPr>
          <p:nvPr/>
        </p:nvSpPr>
        <p:spPr>
          <a:xfrm>
            <a:off x="247453" y="865492"/>
            <a:ext cx="4557032" cy="12617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4000">
              <a:solidFill>
                <a:schemeClr val="bg2">
                  <a:lumMod val="10000"/>
                </a:schemeClr>
              </a:solidFill>
              <a:latin typeface="Source Sans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9" name="Straight Connector 47">
            <a:extLst>
              <a:ext uri="{FF2B5EF4-FFF2-40B4-BE49-F238E27FC236}">
                <a16:creationId xmlns:a16="http://schemas.microsoft.com/office/drawing/2014/main" id="{95679E2F-DD7C-4CCF-AABC-8EFD30388885}"/>
              </a:ext>
            </a:extLst>
          </p:cNvPr>
          <p:cNvCxnSpPr>
            <a:cxnSpLocks/>
          </p:cNvCxnSpPr>
          <p:nvPr/>
        </p:nvCxnSpPr>
        <p:spPr>
          <a:xfrm flipV="1">
            <a:off x="628650" y="1823708"/>
            <a:ext cx="11338560" cy="60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6">
            <a:extLst>
              <a:ext uri="{FF2B5EF4-FFF2-40B4-BE49-F238E27FC236}">
                <a16:creationId xmlns:a16="http://schemas.microsoft.com/office/drawing/2014/main" id="{1D38BE5C-C3C5-4359-8EFC-B9D2A202B2C3}"/>
              </a:ext>
            </a:extLst>
          </p:cNvPr>
          <p:cNvCxnSpPr>
            <a:cxnSpLocks/>
          </p:cNvCxnSpPr>
          <p:nvPr/>
        </p:nvCxnSpPr>
        <p:spPr>
          <a:xfrm>
            <a:off x="628650" y="561268"/>
            <a:ext cx="11338560" cy="38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D748E44B-CD3D-4C37-9328-9974458568A0}"/>
              </a:ext>
            </a:extLst>
          </p:cNvPr>
          <p:cNvCxnSpPr>
            <a:cxnSpLocks/>
          </p:cNvCxnSpPr>
          <p:nvPr/>
        </p:nvCxnSpPr>
        <p:spPr>
          <a:xfrm flipH="1">
            <a:off x="956494" y="150921"/>
            <a:ext cx="40804" cy="1921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263469A4-85B1-4A46-B980-DA086010CB70}"/>
              </a:ext>
            </a:extLst>
          </p:cNvPr>
          <p:cNvSpPr txBox="1">
            <a:spLocks/>
          </p:cNvSpPr>
          <p:nvPr/>
        </p:nvSpPr>
        <p:spPr>
          <a:xfrm>
            <a:off x="1016000" y="150921"/>
            <a:ext cx="5080000" cy="410347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txBody>
          <a:bodyPr vert="horz" lIns="91440" tIns="45720" rIns="91440" bIns="45720" rtlCol="0" anchor="ctr">
            <a:normAutofit fontScale="47500" lnSpcReduction="20000"/>
          </a:bodyPr>
          <a:lstStyle>
            <a:defPPr>
              <a:defRPr lang="es-CO"/>
            </a:defPPr>
            <a:lvl1pPr marL="0" algn="ctr" defTabSz="914400" rtl="0" eaLnBrk="1" latinLnBrk="0" hangingPunct="1">
              <a:defRPr sz="115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300" b="1" dirty="0">
                <a:solidFill>
                  <a:srgbClr val="0A0A0A"/>
                </a:solidFill>
              </a:rPr>
              <a:t>SAE (SISTEMA DE AYUDA A LA EXPLOTACIÓN DE DATOS)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01ED0C5-E3F1-41AC-AE5A-69DB0D58BDCA}"/>
              </a:ext>
            </a:extLst>
          </p:cNvPr>
          <p:cNvSpPr txBox="1"/>
          <p:nvPr/>
        </p:nvSpPr>
        <p:spPr>
          <a:xfrm>
            <a:off x="1094294" y="580098"/>
            <a:ext cx="508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Guía relacionada con buenas prácticas para la implementación del SITM-Q, en lo referente a SAE. </a:t>
            </a:r>
            <a:endParaRPr lang="es-AR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AB5660-5503-45AF-9271-ABF6F9B6163D}"/>
              </a:ext>
            </a:extLst>
          </p:cNvPr>
          <p:cNvSpPr txBox="1"/>
          <p:nvPr/>
        </p:nvSpPr>
        <p:spPr>
          <a:xfrm>
            <a:off x="1094294" y="992711"/>
            <a:ext cx="5120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La información es generada a partir de los periféricos que cada uno de los operadores implemente en sus sistemas de gestión. Este conjunto de herramientas de SW, Centro de Control y Software Embarcado (Nivel 3 y  1), se encuentra administrado por un Gestor de Datos en el Nivel 4</a:t>
            </a:r>
            <a:endParaRPr lang="es-AR" sz="1200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69B0130-AB2D-41AB-9EC6-EDE1303AA934}"/>
              </a:ext>
            </a:extLst>
          </p:cNvPr>
          <p:cNvSpPr/>
          <p:nvPr/>
        </p:nvSpPr>
        <p:spPr>
          <a:xfrm>
            <a:off x="4248608" y="3458873"/>
            <a:ext cx="890954" cy="693336"/>
          </a:xfrm>
          <a:prstGeom prst="ellipse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9C93641-4B01-40FC-8D60-F4BA3611E5E6}"/>
              </a:ext>
            </a:extLst>
          </p:cNvPr>
          <p:cNvCxnSpPr>
            <a:cxnSpLocks/>
          </p:cNvCxnSpPr>
          <p:nvPr/>
        </p:nvCxnSpPr>
        <p:spPr>
          <a:xfrm>
            <a:off x="5031587" y="3771708"/>
            <a:ext cx="15983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DCACDC7C-04B6-4115-A22E-FBE770F0F03D}"/>
              </a:ext>
            </a:extLst>
          </p:cNvPr>
          <p:cNvGraphicFramePr>
            <a:graphicFrameLocks noGrp="1"/>
          </p:cNvGraphicFramePr>
          <p:nvPr/>
        </p:nvGraphicFramePr>
        <p:xfrm>
          <a:off x="6677342" y="2001955"/>
          <a:ext cx="5257229" cy="4073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3995">
                  <a:extLst>
                    <a:ext uri="{9D8B030D-6E8A-4147-A177-3AD203B41FA5}">
                      <a16:colId xmlns:a16="http://schemas.microsoft.com/office/drawing/2014/main" val="3699457211"/>
                    </a:ext>
                  </a:extLst>
                </a:gridCol>
                <a:gridCol w="1702823">
                  <a:extLst>
                    <a:ext uri="{9D8B030D-6E8A-4147-A177-3AD203B41FA5}">
                      <a16:colId xmlns:a16="http://schemas.microsoft.com/office/drawing/2014/main" val="1492808472"/>
                    </a:ext>
                  </a:extLst>
                </a:gridCol>
                <a:gridCol w="1340411">
                  <a:extLst>
                    <a:ext uri="{9D8B030D-6E8A-4147-A177-3AD203B41FA5}">
                      <a16:colId xmlns:a16="http://schemas.microsoft.com/office/drawing/2014/main" val="3492356870"/>
                    </a:ext>
                  </a:extLst>
                </a:gridCol>
              </a:tblGrid>
              <a:tr h="6426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Respeto de paradas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Reporte de sistema automático de control operacional, PARADAS REALIZADAS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Informe de fiscalización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3759691"/>
                  </a:ext>
                </a:extLst>
              </a:tr>
              <a:tr h="4016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Información del servicio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Señalización interna en adhesivos y señalización automática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Cumplimiento superior al 80%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5790528"/>
                  </a:ext>
                </a:extLst>
              </a:tr>
              <a:tr h="4016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Promedio de edad de la flota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Edad promedio de la flota en operación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Con edad máxima de seis años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6226832"/>
                  </a:ext>
                </a:extLst>
              </a:tr>
              <a:tr h="4016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Gastos totales promedio por vehículo - Km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Total gastos en mantenimiento mes / Km operados mes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9541360"/>
                  </a:ext>
                </a:extLst>
              </a:tr>
              <a:tr h="4016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Gastos totales promedio por vehículo - pasajero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Total gastos en mantenimiento mes / Pasajeros transportados mes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7349801"/>
                  </a:ext>
                </a:extLst>
              </a:tr>
              <a:tr h="20084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Número total de personal por vehículo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Número total de personal/ Flota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626068"/>
                  </a:ext>
                </a:extLst>
              </a:tr>
              <a:tr h="4016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Pasajeros transportados por vehículo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Pasajeros transportados día por unidad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3015634"/>
                  </a:ext>
                </a:extLst>
              </a:tr>
              <a:tr h="353479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Capacidad utilizadad por capacidad disponible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Flota operativa/ flota Total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Superior al 90%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2816032"/>
                  </a:ext>
                </a:extLst>
              </a:tr>
              <a:tr h="40168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effectLst/>
                        </a:rPr>
                        <a:t>Cumplimiento del plan de mantenimiento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Tareas ejecutadas/ tareas programadas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Superior al 90%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264217"/>
                  </a:ext>
                </a:extLst>
              </a:tr>
            </a:tbl>
          </a:graphicData>
        </a:graphic>
      </p:graphicFrame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92C4DCDE-F7B1-4E5E-9F33-EC886C27C7BE}"/>
              </a:ext>
            </a:extLst>
          </p:cNvPr>
          <p:cNvSpPr txBox="1">
            <a:spLocks/>
          </p:cNvSpPr>
          <p:nvPr/>
        </p:nvSpPr>
        <p:spPr>
          <a:xfrm>
            <a:off x="10368011" y="6119883"/>
            <a:ext cx="1540510" cy="353698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200" dirty="0">
                <a:solidFill>
                  <a:srgbClr val="0A0A0A"/>
                </a:solidFill>
              </a:rPr>
              <a:t>ENTRE OTROS…..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0192661-C4EB-4903-B72D-480F5B7AB929}"/>
              </a:ext>
            </a:extLst>
          </p:cNvPr>
          <p:cNvSpPr txBox="1">
            <a:spLocks/>
          </p:cNvSpPr>
          <p:nvPr/>
        </p:nvSpPr>
        <p:spPr>
          <a:xfrm>
            <a:off x="6629968" y="1420178"/>
            <a:ext cx="4508298" cy="410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600" dirty="0">
                <a:solidFill>
                  <a:srgbClr val="0A0A0A"/>
                </a:solidFill>
              </a:rPr>
              <a:t>Índices Operacionales</a:t>
            </a:r>
          </a:p>
        </p:txBody>
      </p:sp>
      <p:pic>
        <p:nvPicPr>
          <p:cNvPr id="20" name="Gráfico 14" descr="Bus">
            <a:extLst>
              <a:ext uri="{FF2B5EF4-FFF2-40B4-BE49-F238E27FC236}">
                <a16:creationId xmlns:a16="http://schemas.microsoft.com/office/drawing/2014/main" id="{D76E18D4-D38A-4349-B179-CBC251831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2184" y="643347"/>
            <a:ext cx="914400" cy="914400"/>
          </a:xfrm>
          <a:prstGeom prst="rect">
            <a:avLst/>
          </a:prstGeom>
        </p:spPr>
      </p:pic>
      <p:pic>
        <p:nvPicPr>
          <p:cNvPr id="21" name="Gráfico 14" descr="Bus">
            <a:extLst>
              <a:ext uri="{FF2B5EF4-FFF2-40B4-BE49-F238E27FC236}">
                <a16:creationId xmlns:a16="http://schemas.microsoft.com/office/drawing/2014/main" id="{E659EC59-D73D-457A-BB56-89D68AFFB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8525" y="643347"/>
            <a:ext cx="914400" cy="914400"/>
          </a:xfrm>
          <a:prstGeom prst="rect">
            <a:avLst/>
          </a:prstGeom>
        </p:spPr>
      </p:pic>
      <p:pic>
        <p:nvPicPr>
          <p:cNvPr id="22" name="Gráfico 14" descr="Bus">
            <a:extLst>
              <a:ext uri="{FF2B5EF4-FFF2-40B4-BE49-F238E27FC236}">
                <a16:creationId xmlns:a16="http://schemas.microsoft.com/office/drawing/2014/main" id="{DF45B440-E462-46D3-99ED-74B7CD2AA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4866" y="666207"/>
            <a:ext cx="914400" cy="9144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84A99B7-37AF-46BC-9087-C14EB1028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9726" y="4986968"/>
            <a:ext cx="1492697" cy="518384"/>
          </a:xfrm>
          <a:prstGeom prst="rect">
            <a:avLst/>
          </a:prstGeom>
        </p:spPr>
      </p:pic>
      <p:pic>
        <p:nvPicPr>
          <p:cNvPr id="27" name="Imagen 26" descr="Logotipo&#10;&#10;Descripción generada automáticamente">
            <a:extLst>
              <a:ext uri="{FF2B5EF4-FFF2-40B4-BE49-F238E27FC236}">
                <a16:creationId xmlns:a16="http://schemas.microsoft.com/office/drawing/2014/main" id="{68205ABC-1CDF-4B30-AC1A-09F7F076D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6367" y="3019811"/>
            <a:ext cx="1480743" cy="7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55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fficeArt object">
            <a:extLst>
              <a:ext uri="{FF2B5EF4-FFF2-40B4-BE49-F238E27FC236}">
                <a16:creationId xmlns:a16="http://schemas.microsoft.com/office/drawing/2014/main" id="{674D8FEB-37E4-4761-B35B-A68F5A65D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6493" y="2072087"/>
            <a:ext cx="5258361" cy="44887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Rectangle 52">
            <a:extLst>
              <a:ext uri="{FF2B5EF4-FFF2-40B4-BE49-F238E27FC236}">
                <a16:creationId xmlns:a16="http://schemas.microsoft.com/office/drawing/2014/main" id="{A6C496BA-EF80-486C-8C68-774C71998A8F}"/>
              </a:ext>
            </a:extLst>
          </p:cNvPr>
          <p:cNvSpPr/>
          <p:nvPr/>
        </p:nvSpPr>
        <p:spPr>
          <a:xfrm>
            <a:off x="957625" y="3108465"/>
            <a:ext cx="5257229" cy="334948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D2E84D9-8C74-4459-8711-112D6EC0E416}"/>
              </a:ext>
            </a:extLst>
          </p:cNvPr>
          <p:cNvSpPr txBox="1">
            <a:spLocks/>
          </p:cNvSpPr>
          <p:nvPr/>
        </p:nvSpPr>
        <p:spPr>
          <a:xfrm>
            <a:off x="247453" y="865492"/>
            <a:ext cx="4557032" cy="12617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4000">
              <a:solidFill>
                <a:schemeClr val="bg2">
                  <a:lumMod val="10000"/>
                </a:schemeClr>
              </a:solidFill>
              <a:latin typeface="Source Sans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6" name="Straight Connector 47">
            <a:extLst>
              <a:ext uri="{FF2B5EF4-FFF2-40B4-BE49-F238E27FC236}">
                <a16:creationId xmlns:a16="http://schemas.microsoft.com/office/drawing/2014/main" id="{F8E0F107-827E-48EA-8A0E-2A1BBE530EC0}"/>
              </a:ext>
            </a:extLst>
          </p:cNvPr>
          <p:cNvCxnSpPr>
            <a:cxnSpLocks/>
          </p:cNvCxnSpPr>
          <p:nvPr/>
        </p:nvCxnSpPr>
        <p:spPr>
          <a:xfrm flipV="1">
            <a:off x="628650" y="1823708"/>
            <a:ext cx="11338560" cy="60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46">
            <a:extLst>
              <a:ext uri="{FF2B5EF4-FFF2-40B4-BE49-F238E27FC236}">
                <a16:creationId xmlns:a16="http://schemas.microsoft.com/office/drawing/2014/main" id="{9B26F3A4-7B40-45B7-8B13-F8113DB60D5C}"/>
              </a:ext>
            </a:extLst>
          </p:cNvPr>
          <p:cNvCxnSpPr>
            <a:cxnSpLocks/>
          </p:cNvCxnSpPr>
          <p:nvPr/>
        </p:nvCxnSpPr>
        <p:spPr>
          <a:xfrm>
            <a:off x="628650" y="561268"/>
            <a:ext cx="11338560" cy="38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8">
            <a:extLst>
              <a:ext uri="{FF2B5EF4-FFF2-40B4-BE49-F238E27FC236}">
                <a16:creationId xmlns:a16="http://schemas.microsoft.com/office/drawing/2014/main" id="{7319B08B-5110-49DB-89D3-8692326E3341}"/>
              </a:ext>
            </a:extLst>
          </p:cNvPr>
          <p:cNvCxnSpPr>
            <a:cxnSpLocks/>
          </p:cNvCxnSpPr>
          <p:nvPr/>
        </p:nvCxnSpPr>
        <p:spPr>
          <a:xfrm flipH="1">
            <a:off x="956494" y="150921"/>
            <a:ext cx="40804" cy="1921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3FCFAE65-7E9A-4014-BF8A-EDBD151CB5D1}"/>
              </a:ext>
            </a:extLst>
          </p:cNvPr>
          <p:cNvSpPr txBox="1">
            <a:spLocks/>
          </p:cNvSpPr>
          <p:nvPr/>
        </p:nvSpPr>
        <p:spPr>
          <a:xfrm>
            <a:off x="1016000" y="150921"/>
            <a:ext cx="5080000" cy="410347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txBody>
          <a:bodyPr vert="horz" lIns="91440" tIns="45720" rIns="91440" bIns="45720" rtlCol="0" anchor="ctr">
            <a:normAutofit fontScale="47500" lnSpcReduction="20000"/>
          </a:bodyPr>
          <a:lstStyle>
            <a:defPPr>
              <a:defRPr lang="es-CO"/>
            </a:defPPr>
            <a:lvl1pPr marL="0" algn="ctr" defTabSz="914400" rtl="0" eaLnBrk="1" latinLnBrk="0" hangingPunct="1">
              <a:defRPr sz="115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300" b="1" dirty="0">
                <a:solidFill>
                  <a:srgbClr val="0A0A0A"/>
                </a:solidFill>
              </a:rPr>
              <a:t>SAE (SISTEMA DE AYUDA A LA EXPLOTACIÓN DE DATOS)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0248745-866C-40F7-B9E3-40B32D9B3B63}"/>
              </a:ext>
            </a:extLst>
          </p:cNvPr>
          <p:cNvSpPr txBox="1"/>
          <p:nvPr/>
        </p:nvSpPr>
        <p:spPr>
          <a:xfrm>
            <a:off x="1094294" y="580098"/>
            <a:ext cx="508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El sistema de Ayuda a la Explotación de Datos, nos permite tener en línea la ubicación de una unidad de transporte, razón por la que se ha dejado listo el aplicativo </a:t>
            </a:r>
            <a:r>
              <a:rPr lang="es-ES" sz="1200" b="1" dirty="0">
                <a:solidFill>
                  <a:srgbClr val="F20CD1"/>
                </a:solidFill>
              </a:rPr>
              <a:t>MovilizateUIO</a:t>
            </a:r>
            <a:r>
              <a:rPr lang="es-ES" sz="1200" b="1" dirty="0">
                <a:solidFill>
                  <a:srgbClr val="FF0000"/>
                </a:solidFill>
              </a:rPr>
              <a:t> </a:t>
            </a:r>
            <a:r>
              <a:rPr lang="es-ES" sz="1200" dirty="0"/>
              <a:t>en la actualización realizada se integre de forma inmediata  y de esta forma el usuario pueda saber en tiempo real la llegada de la unidad.</a:t>
            </a:r>
            <a:endParaRPr lang="es-AR" sz="1200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7EC7C4C7-DC2A-4C39-A55B-B3C03AA2A595}"/>
              </a:ext>
            </a:extLst>
          </p:cNvPr>
          <p:cNvSpPr/>
          <p:nvPr/>
        </p:nvSpPr>
        <p:spPr>
          <a:xfrm>
            <a:off x="5448305" y="3471495"/>
            <a:ext cx="890954" cy="693336"/>
          </a:xfrm>
          <a:prstGeom prst="ellipse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1D90DFC0-1FC8-4B49-AB98-958A3C98DAD1}"/>
              </a:ext>
            </a:extLst>
          </p:cNvPr>
          <p:cNvCxnSpPr>
            <a:cxnSpLocks/>
          </p:cNvCxnSpPr>
          <p:nvPr/>
        </p:nvCxnSpPr>
        <p:spPr>
          <a:xfrm>
            <a:off x="6350193" y="3811955"/>
            <a:ext cx="4717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0D46461A-C8B3-43AF-8050-0885FC991F3B}"/>
              </a:ext>
            </a:extLst>
          </p:cNvPr>
          <p:cNvSpPr txBox="1">
            <a:spLocks/>
          </p:cNvSpPr>
          <p:nvPr/>
        </p:nvSpPr>
        <p:spPr>
          <a:xfrm>
            <a:off x="6629968" y="1420178"/>
            <a:ext cx="4508298" cy="410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600" dirty="0">
                <a:solidFill>
                  <a:srgbClr val="0A0A0A"/>
                </a:solidFill>
              </a:rPr>
              <a:t>SIU (Sistema de Información al Usuario)</a:t>
            </a:r>
          </a:p>
        </p:txBody>
      </p:sp>
      <p:pic>
        <p:nvPicPr>
          <p:cNvPr id="37" name="Gráfico 14" descr="Bus">
            <a:extLst>
              <a:ext uri="{FF2B5EF4-FFF2-40B4-BE49-F238E27FC236}">
                <a16:creationId xmlns:a16="http://schemas.microsoft.com/office/drawing/2014/main" id="{47C5AA2B-4428-4047-8C4C-8021F0F22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2184" y="643347"/>
            <a:ext cx="914400" cy="914400"/>
          </a:xfrm>
          <a:prstGeom prst="rect">
            <a:avLst/>
          </a:prstGeom>
        </p:spPr>
      </p:pic>
      <p:pic>
        <p:nvPicPr>
          <p:cNvPr id="38" name="Gráfico 14" descr="Bus">
            <a:extLst>
              <a:ext uri="{FF2B5EF4-FFF2-40B4-BE49-F238E27FC236}">
                <a16:creationId xmlns:a16="http://schemas.microsoft.com/office/drawing/2014/main" id="{E142C2C5-28CE-4CCF-8294-C17A633C2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8525" y="643347"/>
            <a:ext cx="914400" cy="914400"/>
          </a:xfrm>
          <a:prstGeom prst="rect">
            <a:avLst/>
          </a:prstGeom>
        </p:spPr>
      </p:pic>
      <p:pic>
        <p:nvPicPr>
          <p:cNvPr id="39" name="Gráfico 14" descr="Bus">
            <a:extLst>
              <a:ext uri="{FF2B5EF4-FFF2-40B4-BE49-F238E27FC236}">
                <a16:creationId xmlns:a16="http://schemas.microsoft.com/office/drawing/2014/main" id="{8AB81027-BA02-48C9-8410-C6F8D5BFE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4866" y="666207"/>
            <a:ext cx="914400" cy="91440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7B08237-6D92-4548-B294-14068A073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9726" y="4986968"/>
            <a:ext cx="1492697" cy="518384"/>
          </a:xfrm>
          <a:prstGeom prst="rect">
            <a:avLst/>
          </a:prstGeom>
        </p:spPr>
      </p:pic>
      <p:pic>
        <p:nvPicPr>
          <p:cNvPr id="41" name="Imagen 40" descr="Logotipo&#10;&#10;Descripción generada automáticamente">
            <a:extLst>
              <a:ext uri="{FF2B5EF4-FFF2-40B4-BE49-F238E27FC236}">
                <a16:creationId xmlns:a16="http://schemas.microsoft.com/office/drawing/2014/main" id="{46612B9D-0219-4DED-B39C-B8E0CB33D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6367" y="3019811"/>
            <a:ext cx="1480743" cy="773586"/>
          </a:xfrm>
          <a:prstGeom prst="rect">
            <a:avLst/>
          </a:prstGeom>
        </p:spPr>
      </p:pic>
      <p:pic>
        <p:nvPicPr>
          <p:cNvPr id="44" name="Imagen 4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0EE7AB5-C6C1-4E6B-8A18-A453468EE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19" y="3505706"/>
            <a:ext cx="704605" cy="531205"/>
          </a:xfrm>
          <a:prstGeom prst="rect">
            <a:avLst/>
          </a:prstGeom>
        </p:spPr>
      </p:pic>
      <p:pic>
        <p:nvPicPr>
          <p:cNvPr id="45" name="Imagen 44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FF67DA02-5948-4127-B011-A81B9FB0F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208" y="748770"/>
            <a:ext cx="653781" cy="1043656"/>
          </a:xfrm>
          <a:prstGeom prst="rect">
            <a:avLst/>
          </a:prstGeom>
        </p:spPr>
      </p:pic>
      <p:pic>
        <p:nvPicPr>
          <p:cNvPr id="47" name="Imagen 46" descr="Mapa&#10;&#10;Descripción generada automáticamente">
            <a:extLst>
              <a:ext uri="{FF2B5EF4-FFF2-40B4-BE49-F238E27FC236}">
                <a16:creationId xmlns:a16="http://schemas.microsoft.com/office/drawing/2014/main" id="{C3E9D531-96BF-44AD-9101-B4FA3E47E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38" y="2096151"/>
            <a:ext cx="2157919" cy="43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21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38E09921-1E86-2F47-9895-53DB3AA143B4}"/>
              </a:ext>
            </a:extLst>
          </p:cNvPr>
          <p:cNvSpPr txBox="1"/>
          <p:nvPr/>
        </p:nvSpPr>
        <p:spPr>
          <a:xfrm>
            <a:off x="9815895" y="552291"/>
            <a:ext cx="1927118" cy="107666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b="1" kern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3874016" y="2865158"/>
            <a:ext cx="4443968" cy="39064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algn="ctr"/>
            <a:r>
              <a:rPr lang="es-ES" sz="3600" b="1" dirty="0">
                <a:solidFill>
                  <a:schemeClr val="tx1"/>
                </a:solidFill>
              </a:rPr>
              <a:t>Gracias</a:t>
            </a:r>
            <a:endParaRPr lang="es-EC" sz="3600" b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353810" y="16164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3177929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843C25B-7E00-1A40-9B02-F60F762810A5}"/>
              </a:ext>
            </a:extLst>
          </p:cNvPr>
          <p:cNvSpPr txBox="1">
            <a:spLocks/>
          </p:cNvSpPr>
          <p:nvPr/>
        </p:nvSpPr>
        <p:spPr>
          <a:xfrm>
            <a:off x="603771" y="63506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C6DFB5-07EE-D14E-8B57-07C3EFB2AA55}"/>
              </a:ext>
            </a:extLst>
          </p:cNvPr>
          <p:cNvSpPr/>
          <p:nvPr/>
        </p:nvSpPr>
        <p:spPr>
          <a:xfrm>
            <a:off x="603771" y="640929"/>
            <a:ext cx="204639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EC" b="1" i="1" dirty="0"/>
              <a:t>Modelo Conceptual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B264F2C-9167-8E44-9149-08A418D3C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329097"/>
              </p:ext>
            </p:extLst>
          </p:nvPr>
        </p:nvGraphicFramePr>
        <p:xfrm>
          <a:off x="1493153" y="109497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044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CBFE72B-BB9D-426D-B640-9AB3704F0FF8}"/>
              </a:ext>
            </a:extLst>
          </p:cNvPr>
          <p:cNvSpPr/>
          <p:nvPr/>
        </p:nvSpPr>
        <p:spPr>
          <a:xfrm>
            <a:off x="7039822" y="6188903"/>
            <a:ext cx="2857804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56A6CD-D1FF-A44F-884A-847C7352F23C}"/>
              </a:ext>
            </a:extLst>
          </p:cNvPr>
          <p:cNvSpPr/>
          <p:nvPr/>
        </p:nvSpPr>
        <p:spPr>
          <a:xfrm>
            <a:off x="603771" y="1125677"/>
            <a:ext cx="3445388" cy="369332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11113" algn="ctr"/>
            <a:r>
              <a:rPr lang="es-ES" dirty="0">
                <a:solidFill>
                  <a:schemeClr val="bg1"/>
                </a:solidFill>
                <a:latin typeface="AvenirNextLTPro-Regular"/>
              </a:rPr>
              <a:t>COMPONENTES</a:t>
            </a:r>
            <a:r>
              <a:rPr lang="es-ES" dirty="0">
                <a:latin typeface="AvenirNextLTPro-Regular"/>
              </a:rPr>
              <a:t> </a:t>
            </a:r>
            <a:r>
              <a:rPr lang="es-ES" dirty="0">
                <a:solidFill>
                  <a:schemeClr val="bg1"/>
                </a:solidFill>
                <a:latin typeface="AvenirNextLTPro-Regular"/>
              </a:rPr>
              <a:t>DE LA NUEVA RED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335AA9F3-BD0D-C34B-92AF-F7531C9B74A5}"/>
              </a:ext>
            </a:extLst>
          </p:cNvPr>
          <p:cNvSpPr txBox="1">
            <a:spLocks/>
          </p:cNvSpPr>
          <p:nvPr/>
        </p:nvSpPr>
        <p:spPr>
          <a:xfrm>
            <a:off x="603771" y="63735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D830244-F717-2044-90DC-326A3EE147F3}"/>
              </a:ext>
            </a:extLst>
          </p:cNvPr>
          <p:cNvSpPr/>
          <p:nvPr/>
        </p:nvSpPr>
        <p:spPr>
          <a:xfrm>
            <a:off x="603771" y="640929"/>
            <a:ext cx="204639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EC" b="1" i="1" dirty="0"/>
              <a:t>Modelo Conceptual</a:t>
            </a:r>
          </a:p>
        </p:txBody>
      </p:sp>
      <p:pic>
        <p:nvPicPr>
          <p:cNvPr id="22" name="Imagen 21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DECAADBC-9479-D04B-A6AD-35B176A0D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204" y="1579647"/>
            <a:ext cx="9355280" cy="4975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681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D732D57-EAC6-4DF9-8B90-5A620B7B4C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892762"/>
              </p:ext>
            </p:extLst>
          </p:nvPr>
        </p:nvGraphicFramePr>
        <p:xfrm>
          <a:off x="351059" y="1875270"/>
          <a:ext cx="11489882" cy="436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8E446CE-5667-4331-8669-D6ACB7331B71}"/>
              </a:ext>
            </a:extLst>
          </p:cNvPr>
          <p:cNvSpPr txBox="1"/>
          <p:nvPr/>
        </p:nvSpPr>
        <p:spPr>
          <a:xfrm>
            <a:off x="603771" y="1281970"/>
            <a:ext cx="3146296" cy="455153"/>
          </a:xfrm>
          <a:prstGeom prst="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>
            <a:defPPr>
              <a:defRPr lang="es-EC"/>
            </a:defPPr>
            <a:lvl1pPr marL="11113" algn="ctr">
              <a:defRPr>
                <a:solidFill>
                  <a:schemeClr val="bg1"/>
                </a:solidFill>
                <a:latin typeface="AvenirNextLTPro-Regular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CRITERIOS DE CALIDAD DEL TP</a:t>
            </a:r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38FB611-15F7-2947-9568-C9FA36FD77C0}"/>
              </a:ext>
            </a:extLst>
          </p:cNvPr>
          <p:cNvSpPr txBox="1">
            <a:spLocks/>
          </p:cNvSpPr>
          <p:nvPr/>
        </p:nvSpPr>
        <p:spPr>
          <a:xfrm>
            <a:off x="603771" y="283424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33A8779-0A53-6445-B2E1-DD9E813D70C4}"/>
              </a:ext>
            </a:extLst>
          </p:cNvPr>
          <p:cNvSpPr/>
          <p:nvPr/>
        </p:nvSpPr>
        <p:spPr>
          <a:xfrm>
            <a:off x="603771" y="774491"/>
            <a:ext cx="204639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EC" b="1" i="1" dirty="0"/>
              <a:t>Modelo Conceptual</a:t>
            </a:r>
          </a:p>
        </p:txBody>
      </p:sp>
    </p:spTree>
    <p:extLst>
      <p:ext uri="{BB962C8B-B14F-4D97-AF65-F5344CB8AC3E}">
        <p14:creationId xmlns:p14="http://schemas.microsoft.com/office/powerpoint/2010/main" val="300621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682740" y="936357"/>
            <a:ext cx="3526440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000" b="1" dirty="0">
                <a:solidFill>
                  <a:schemeClr val="tx1"/>
                </a:solidFill>
                <a:latin typeface="AvenirNextLTPro-Regular"/>
              </a:rPr>
              <a:t>COMPONENTES DEL PLAN</a:t>
            </a:r>
            <a:endParaRPr lang="es-MX" sz="2000" b="1" dirty="0">
              <a:solidFill>
                <a:schemeClr val="tx1"/>
              </a:solidFill>
              <a:latin typeface="AvenirNextLTPro-Regular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0DDADF1-49B7-634B-9662-120559E04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975754"/>
              </p:ext>
            </p:extLst>
          </p:nvPr>
        </p:nvGraphicFramePr>
        <p:xfrm>
          <a:off x="205709" y="1524135"/>
          <a:ext cx="11777532" cy="487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D168D376-CF6D-3846-9436-B25C247301AD}"/>
              </a:ext>
            </a:extLst>
          </p:cNvPr>
          <p:cNvSpPr txBox="1">
            <a:spLocks/>
          </p:cNvSpPr>
          <p:nvPr/>
        </p:nvSpPr>
        <p:spPr>
          <a:xfrm>
            <a:off x="603771" y="272855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E22014DC-3963-B247-85D9-B4ABF9A83C09}"/>
              </a:ext>
            </a:extLst>
          </p:cNvPr>
          <p:cNvSpPr/>
          <p:nvPr/>
        </p:nvSpPr>
        <p:spPr>
          <a:xfrm>
            <a:off x="9381893" y="1415653"/>
            <a:ext cx="1948561" cy="167979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/>
              <a:t>Estructura Tarifaria </a:t>
            </a:r>
            <a:r>
              <a:rPr lang="es-EC" dirty="0"/>
              <a:t>aprobada</a:t>
            </a:r>
          </a:p>
          <a:p>
            <a:pPr algn="ctr"/>
            <a:endParaRPr lang="es-EC" sz="1050" dirty="0"/>
          </a:p>
          <a:p>
            <a:pPr algn="ctr"/>
            <a:r>
              <a:rPr lang="es-EC" sz="1400" dirty="0"/>
              <a:t>(Ordenanza)</a:t>
            </a:r>
          </a:p>
        </p:txBody>
      </p:sp>
      <p:pic>
        <p:nvPicPr>
          <p:cNvPr id="17" name="Imagen 16" descr="Imagen que contiene lego&#10;&#10;Descripción generada automáticamente">
            <a:extLst>
              <a:ext uri="{FF2B5EF4-FFF2-40B4-BE49-F238E27FC236}">
                <a16:creationId xmlns:a16="http://schemas.microsoft.com/office/drawing/2014/main" id="{CCF1168E-6650-6B4B-AA28-31E51B651F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255" y="4872779"/>
            <a:ext cx="2147299" cy="1736332"/>
          </a:xfrm>
          <a:prstGeom prst="rect">
            <a:avLst/>
          </a:prstGeom>
        </p:spPr>
      </p:pic>
      <p:pic>
        <p:nvPicPr>
          <p:cNvPr id="18" name="Imagen 17" descr="Imagen que contiene lego&#10;&#10;Descripción generada automáticamente">
            <a:extLst>
              <a:ext uri="{FF2B5EF4-FFF2-40B4-BE49-F238E27FC236}">
                <a16:creationId xmlns:a16="http://schemas.microsoft.com/office/drawing/2014/main" id="{5EE6BC17-C114-9A4F-A4ED-4C3414853F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89" y="3266472"/>
            <a:ext cx="2057216" cy="1231095"/>
          </a:xfrm>
          <a:prstGeom prst="rect">
            <a:avLst/>
          </a:prstGeom>
        </p:spPr>
      </p:pic>
      <p:pic>
        <p:nvPicPr>
          <p:cNvPr id="20" name="Imagen 19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BEDBBC16-4DAA-D449-811C-0397FF42A8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6799" y="3690303"/>
            <a:ext cx="1601193" cy="1601193"/>
          </a:xfrm>
          <a:prstGeom prst="rect">
            <a:avLst/>
          </a:prstGeom>
        </p:spPr>
      </p:pic>
      <p:pic>
        <p:nvPicPr>
          <p:cNvPr id="21" name="Imagen 20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3BFEFBAF-D22C-0A48-8468-D1EAD45C84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915" y="326366"/>
            <a:ext cx="2335481" cy="2030072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B7A282D-B073-2945-A01F-2B62536421B9}"/>
              </a:ext>
            </a:extLst>
          </p:cNvPr>
          <p:cNvCxnSpPr>
            <a:cxnSpLocks/>
            <a:endCxn id="27" idx="3"/>
          </p:cNvCxnSpPr>
          <p:nvPr/>
        </p:nvCxnSpPr>
        <p:spPr>
          <a:xfrm rot="10800000" flipV="1">
            <a:off x="6846849" y="2642838"/>
            <a:ext cx="2743200" cy="820785"/>
          </a:xfrm>
          <a:prstGeom prst="bentConnector3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6CA150D-0BE5-DF49-8FA6-89209CC61F7E}"/>
              </a:ext>
            </a:extLst>
          </p:cNvPr>
          <p:cNvSpPr/>
          <p:nvPr/>
        </p:nvSpPr>
        <p:spPr>
          <a:xfrm>
            <a:off x="2810107" y="2489063"/>
            <a:ext cx="4036742" cy="1949122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5E524B1-5F63-BA4E-9853-14772F9B53A1}"/>
              </a:ext>
            </a:extLst>
          </p:cNvPr>
          <p:cNvSpPr txBox="1"/>
          <p:nvPr/>
        </p:nvSpPr>
        <p:spPr>
          <a:xfrm>
            <a:off x="12724108" y="805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sp>
        <p:nvSpPr>
          <p:cNvPr id="31" name="Hexágono 30">
            <a:extLst>
              <a:ext uri="{FF2B5EF4-FFF2-40B4-BE49-F238E27FC236}">
                <a16:creationId xmlns:a16="http://schemas.microsoft.com/office/drawing/2014/main" id="{D74463CE-EB7F-8D42-B13A-4F278AA33C1E}"/>
              </a:ext>
            </a:extLst>
          </p:cNvPr>
          <p:cNvSpPr/>
          <p:nvPr/>
        </p:nvSpPr>
        <p:spPr>
          <a:xfrm>
            <a:off x="412517" y="4851840"/>
            <a:ext cx="1948561" cy="167979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/>
              <a:t>SIR – SAE SIU</a:t>
            </a:r>
            <a:endParaRPr lang="es-EC" dirty="0"/>
          </a:p>
        </p:txBody>
      </p:sp>
      <p:cxnSp>
        <p:nvCxnSpPr>
          <p:cNvPr id="34" name="Conector recto de flecha 21">
            <a:extLst>
              <a:ext uri="{FF2B5EF4-FFF2-40B4-BE49-F238E27FC236}">
                <a16:creationId xmlns:a16="http://schemas.microsoft.com/office/drawing/2014/main" id="{2742AA31-D9D3-3147-8F79-629C73FE7469}"/>
              </a:ext>
            </a:extLst>
          </p:cNvPr>
          <p:cNvCxnSpPr>
            <a:cxnSpLocks/>
          </p:cNvCxnSpPr>
          <p:nvPr/>
        </p:nvCxnSpPr>
        <p:spPr>
          <a:xfrm flipV="1">
            <a:off x="1491284" y="4264738"/>
            <a:ext cx="1321849" cy="587102"/>
          </a:xfrm>
          <a:prstGeom prst="bentConnector3">
            <a:avLst>
              <a:gd name="adj1" fmla="val 1914"/>
            </a:avLst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6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F19C301-ED80-F841-9B77-4F2818917DC6}"/>
              </a:ext>
            </a:extLst>
          </p:cNvPr>
          <p:cNvSpPr txBox="1">
            <a:spLocks/>
          </p:cNvSpPr>
          <p:nvPr/>
        </p:nvSpPr>
        <p:spPr>
          <a:xfrm>
            <a:off x="603771" y="146788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0F10A1-8B41-C34E-87F2-63717889F57E}"/>
              </a:ext>
            </a:extLst>
          </p:cNvPr>
          <p:cNvSpPr txBox="1"/>
          <p:nvPr/>
        </p:nvSpPr>
        <p:spPr>
          <a:xfrm>
            <a:off x="603771" y="760330"/>
            <a:ext cx="5730122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b="1" dirty="0">
                <a:solidFill>
                  <a:schemeClr val="tx1"/>
                </a:solidFill>
                <a:latin typeface="AvenirNextLTPro-Regular"/>
              </a:rPr>
              <a:t>METODOLOGÍA DEL PROCESO DE DISEÑO </a:t>
            </a:r>
            <a:endParaRPr lang="es-MX" b="1" dirty="0">
              <a:solidFill>
                <a:schemeClr val="tx1"/>
              </a:solidFill>
              <a:latin typeface="AvenirNextLTPro-Regular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DE38076-6221-3F44-A90B-22D84B88F0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992426"/>
              </p:ext>
            </p:extLst>
          </p:nvPr>
        </p:nvGraphicFramePr>
        <p:xfrm>
          <a:off x="1539590" y="1215483"/>
          <a:ext cx="7952753" cy="5139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950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FFE8FFED-F67D-324A-858E-2E7EF997919B}"/>
              </a:ext>
            </a:extLst>
          </p:cNvPr>
          <p:cNvSpPr txBox="1">
            <a:spLocks/>
          </p:cNvSpPr>
          <p:nvPr/>
        </p:nvSpPr>
        <p:spPr>
          <a:xfrm>
            <a:off x="603771" y="146788"/>
            <a:ext cx="4697679" cy="390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C" sz="1800" b="1" dirty="0"/>
              <a:t>PLAN DE REESTRUCTURACIÓN DE RUTAS DE TP - DMQ</a:t>
            </a:r>
            <a:endParaRPr lang="es-ES" sz="18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0AE78A0-2118-6046-8EE0-E19F45FE1D5F}"/>
              </a:ext>
            </a:extLst>
          </p:cNvPr>
          <p:cNvSpPr txBox="1"/>
          <p:nvPr/>
        </p:nvSpPr>
        <p:spPr>
          <a:xfrm>
            <a:off x="481850" y="675885"/>
            <a:ext cx="7724982" cy="45515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b="1" dirty="0">
                <a:solidFill>
                  <a:schemeClr val="tx1"/>
                </a:solidFill>
                <a:latin typeface="AvenirNextLTPro-Regular"/>
              </a:rPr>
              <a:t>RESUMEN DEL COMPONENTE 1: DISEÑO DE LA REESTRUCTURACIÓN DE RUTAS</a:t>
            </a:r>
            <a:endParaRPr lang="es-MX" b="1" dirty="0">
              <a:solidFill>
                <a:schemeClr val="tx1"/>
              </a:solidFill>
              <a:latin typeface="AvenirNextLTPro-Regular"/>
            </a:endParaRPr>
          </a:p>
        </p:txBody>
      </p:sp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FC84D7A0-0FFB-E646-9331-D2E76A53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298" y="1485063"/>
            <a:ext cx="2837085" cy="1374557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AE4A6ACD-74B5-9245-AF77-36C214500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983" y="1351492"/>
            <a:ext cx="3399254" cy="1054941"/>
          </a:xfrm>
          <a:prstGeom prst="rect">
            <a:avLst/>
          </a:prstGeom>
        </p:spPr>
      </p:pic>
      <p:pic>
        <p:nvPicPr>
          <p:cNvPr id="17" name="Imagen 16" descr="Tabla&#10;&#10;Descripción generada automáticamente">
            <a:extLst>
              <a:ext uri="{FF2B5EF4-FFF2-40B4-BE49-F238E27FC236}">
                <a16:creationId xmlns:a16="http://schemas.microsoft.com/office/drawing/2014/main" id="{9F834EAA-56DF-9B4D-91D3-139F50665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71" y="4480666"/>
            <a:ext cx="5104348" cy="1701449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B963E2D3-BC6C-7644-8B5D-8870495B6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985109"/>
              </p:ext>
            </p:extLst>
          </p:nvPr>
        </p:nvGraphicFramePr>
        <p:xfrm>
          <a:off x="6888479" y="3253768"/>
          <a:ext cx="4517230" cy="2453795"/>
        </p:xfrm>
        <a:graphic>
          <a:graphicData uri="http://schemas.openxmlformats.org/drawingml/2006/table">
            <a:tbl>
              <a:tblPr firstRow="1" firstCol="1" bandRow="1"/>
              <a:tblGrid>
                <a:gridCol w="339634">
                  <a:extLst>
                    <a:ext uri="{9D8B030D-6E8A-4147-A177-3AD203B41FA5}">
                      <a16:colId xmlns:a16="http://schemas.microsoft.com/office/drawing/2014/main" val="129949569"/>
                    </a:ext>
                  </a:extLst>
                </a:gridCol>
                <a:gridCol w="1836969">
                  <a:extLst>
                    <a:ext uri="{9D8B030D-6E8A-4147-A177-3AD203B41FA5}">
                      <a16:colId xmlns:a16="http://schemas.microsoft.com/office/drawing/2014/main" val="2526971291"/>
                    </a:ext>
                  </a:extLst>
                </a:gridCol>
                <a:gridCol w="714121">
                  <a:extLst>
                    <a:ext uri="{9D8B030D-6E8A-4147-A177-3AD203B41FA5}">
                      <a16:colId xmlns:a16="http://schemas.microsoft.com/office/drawing/2014/main" val="3262536603"/>
                    </a:ext>
                  </a:extLst>
                </a:gridCol>
                <a:gridCol w="1626506">
                  <a:extLst>
                    <a:ext uri="{9D8B030D-6E8A-4147-A177-3AD203B41FA5}">
                      <a16:colId xmlns:a16="http://schemas.microsoft.com/office/drawing/2014/main" val="3416734457"/>
                    </a:ext>
                  </a:extLst>
                </a:gridCol>
              </a:tblGrid>
              <a:tr h="28968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Cantidad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 vehículo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34596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Alimentadora  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 Tipo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42901"/>
                  </a:ext>
                </a:extLst>
              </a:tr>
              <a:tr h="22380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Alimentadora Semiexpres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 Tipo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82712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Diagonal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 Tipo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032496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Longitudinal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 Tipo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23778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Perimetral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Minibús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759625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Transversal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 Tipo / Minibús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21418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Subtroncales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Articulado piso bajo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800576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Troncales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Articulado/ biarticulado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772815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Intracantonal Combinada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Bus Tipo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65839"/>
                  </a:ext>
                </a:extLst>
              </a:tr>
              <a:tr h="19357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Intracantonal Rural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Minibús</a:t>
                      </a:r>
                      <a:endParaRPr lang="es-EC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448340"/>
                  </a:ext>
                </a:extLst>
              </a:tr>
              <a:tr h="196302">
                <a:tc>
                  <a:txBody>
                    <a:bodyPr/>
                    <a:lstStyle/>
                    <a:p>
                      <a:endParaRPr lang="es-EC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</a:t>
                      </a:r>
                      <a:endParaRPr lang="es-EC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12" marR="477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810187"/>
                  </a:ext>
                </a:extLst>
              </a:tr>
            </a:tbl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EC9FB41E-9A7F-6A41-AC16-D5A3F246B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210" y="2749550"/>
            <a:ext cx="3606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2A17F12-7EF4-6E4A-8424-F3A7368ABE0E}"/>
              </a:ext>
            </a:extLst>
          </p:cNvPr>
          <p:cNvSpPr txBox="1"/>
          <p:nvPr/>
        </p:nvSpPr>
        <p:spPr>
          <a:xfrm>
            <a:off x="9723829" y="449144"/>
            <a:ext cx="2111999" cy="995586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2000" b="1" kern="1200" dirty="0"/>
          </a:p>
        </p:txBody>
      </p:sp>
      <p:pic>
        <p:nvPicPr>
          <p:cNvPr id="4" name="Imagen 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7327332-4AB3-1B47-97BC-0DE38879D3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032" y="6283"/>
            <a:ext cx="9704934" cy="6858000"/>
          </a:xfrm>
          <a:prstGeom prst="rect">
            <a:avLst/>
          </a:prstGeom>
        </p:spPr>
      </p:pic>
      <p:sp>
        <p:nvSpPr>
          <p:cNvPr id="9" name="Forma libre 8">
            <a:extLst>
              <a:ext uri="{FF2B5EF4-FFF2-40B4-BE49-F238E27FC236}">
                <a16:creationId xmlns:a16="http://schemas.microsoft.com/office/drawing/2014/main" id="{3ACE6E60-949A-E446-8219-D6D08969E94D}"/>
              </a:ext>
            </a:extLst>
          </p:cNvPr>
          <p:cNvSpPr/>
          <p:nvPr/>
        </p:nvSpPr>
        <p:spPr>
          <a:xfrm>
            <a:off x="10656339" y="3658156"/>
            <a:ext cx="535917" cy="75197"/>
          </a:xfrm>
          <a:custGeom>
            <a:avLst/>
            <a:gdLst>
              <a:gd name="connsiteX0" fmla="*/ 0 w 1222624"/>
              <a:gd name="connsiteY0" fmla="*/ 174660 h 174660"/>
              <a:gd name="connsiteX1" fmla="*/ 544530 w 1222624"/>
              <a:gd name="connsiteY1" fmla="*/ 113016 h 174660"/>
              <a:gd name="connsiteX2" fmla="*/ 986319 w 1222624"/>
              <a:gd name="connsiteY2" fmla="*/ 82193 h 174660"/>
              <a:gd name="connsiteX3" fmla="*/ 1222624 w 1222624"/>
              <a:gd name="connsiteY3" fmla="*/ 0 h 174660"/>
              <a:gd name="connsiteX4" fmla="*/ 1222624 w 1222624"/>
              <a:gd name="connsiteY4" fmla="*/ 0 h 174660"/>
              <a:gd name="connsiteX0" fmla="*/ 0 w 1222624"/>
              <a:gd name="connsiteY0" fmla="*/ 174660 h 174660"/>
              <a:gd name="connsiteX1" fmla="*/ 544530 w 1222624"/>
              <a:gd name="connsiteY1" fmla="*/ 113016 h 174660"/>
              <a:gd name="connsiteX2" fmla="*/ 965771 w 1222624"/>
              <a:gd name="connsiteY2" fmla="*/ 20548 h 174660"/>
              <a:gd name="connsiteX3" fmla="*/ 1222624 w 1222624"/>
              <a:gd name="connsiteY3" fmla="*/ 0 h 174660"/>
              <a:gd name="connsiteX4" fmla="*/ 1222624 w 1222624"/>
              <a:gd name="connsiteY4" fmla="*/ 0 h 17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624" h="174660">
                <a:moveTo>
                  <a:pt x="0" y="174660"/>
                </a:moveTo>
                <a:cubicBezTo>
                  <a:pt x="181510" y="154112"/>
                  <a:pt x="383568" y="138701"/>
                  <a:pt x="544530" y="113016"/>
                </a:cubicBezTo>
                <a:cubicBezTo>
                  <a:pt x="705492" y="87331"/>
                  <a:pt x="852755" y="39384"/>
                  <a:pt x="965771" y="20548"/>
                </a:cubicBezTo>
                <a:cubicBezTo>
                  <a:pt x="1078787" y="1712"/>
                  <a:pt x="1179815" y="3425"/>
                  <a:pt x="1222624" y="0"/>
                </a:cubicBezTo>
                <a:lnTo>
                  <a:pt x="1222624" y="0"/>
                </a:lnTo>
              </a:path>
            </a:pathLst>
          </a:custGeom>
          <a:noFill/>
          <a:ln w="19050">
            <a:solidFill>
              <a:srgbClr val="CE6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BCEF55-6953-4E3B-8699-0CBB17666ED5}"/>
              </a:ext>
            </a:extLst>
          </p:cNvPr>
          <p:cNvSpPr txBox="1"/>
          <p:nvPr/>
        </p:nvSpPr>
        <p:spPr>
          <a:xfrm>
            <a:off x="669243" y="823533"/>
            <a:ext cx="1473622" cy="390647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algn="ctr" defTabSz="1555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000" b="1" kern="1200" dirty="0"/>
              <a:t>EJEMPLO 1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452BCE2-6929-2543-A155-46ED5426BA04}"/>
              </a:ext>
            </a:extLst>
          </p:cNvPr>
          <p:cNvSpPr txBox="1">
            <a:spLocks/>
          </p:cNvSpPr>
          <p:nvPr/>
        </p:nvSpPr>
        <p:spPr>
          <a:xfrm>
            <a:off x="590948" y="219585"/>
            <a:ext cx="4697679" cy="3906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b="1" dirty="0"/>
              <a:t>PLAN DE REESTRUCTURACIÓN DE RUTAS DE TP</a:t>
            </a:r>
            <a:endParaRPr lang="es-ES" sz="18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6D6DFB-8A72-CF4F-895B-F7698F478993}"/>
              </a:ext>
            </a:extLst>
          </p:cNvPr>
          <p:cNvSpPr txBox="1"/>
          <p:nvPr/>
        </p:nvSpPr>
        <p:spPr>
          <a:xfrm>
            <a:off x="1809604" y="4627205"/>
            <a:ext cx="1924071" cy="738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525" lvl="1" defTabSz="457200" hangingPunct="0"/>
            <a:r>
              <a:rPr lang="es-EC" sz="1400" dirty="0"/>
              <a:t>Longitud 	 = 13,32 km</a:t>
            </a:r>
          </a:p>
          <a:p>
            <a:pPr marL="9525" lvl="1" defTabSz="457200" hangingPunct="0"/>
            <a:r>
              <a:rPr lang="es-EC" sz="1400" dirty="0"/>
              <a:t>Intervalo HP = 12 min</a:t>
            </a:r>
          </a:p>
          <a:p>
            <a:pPr marL="9525" lvl="1" defTabSz="457200" hangingPunct="0"/>
            <a:r>
              <a:rPr lang="es-EC" sz="1400" dirty="0"/>
              <a:t>Flota 		 = 12 buses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00CB8FB-315C-5346-9C42-832C2CBF65E9}"/>
              </a:ext>
            </a:extLst>
          </p:cNvPr>
          <p:cNvSpPr txBox="1"/>
          <p:nvPr/>
        </p:nvSpPr>
        <p:spPr>
          <a:xfrm>
            <a:off x="7230896" y="1214180"/>
            <a:ext cx="1924071" cy="738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525" lvl="1" defTabSz="457200" hangingPunct="0"/>
            <a:r>
              <a:rPr lang="es-EC" sz="1400" dirty="0"/>
              <a:t>Longitud 	 = 4,32 km</a:t>
            </a:r>
          </a:p>
          <a:p>
            <a:pPr marL="9525" lvl="1" defTabSz="457200" hangingPunct="0"/>
            <a:r>
              <a:rPr lang="es-EC" sz="1400" dirty="0"/>
              <a:t>Intervalo HP = 6 min</a:t>
            </a:r>
          </a:p>
          <a:p>
            <a:pPr marL="9525" lvl="1" defTabSz="457200" hangingPunct="0"/>
            <a:r>
              <a:rPr lang="es-EC" sz="1400" dirty="0"/>
              <a:t>Flota 		 = 6 buses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51144F6-ACFC-144D-930D-13B537F22BBF}"/>
              </a:ext>
            </a:extLst>
          </p:cNvPr>
          <p:cNvSpPr txBox="1"/>
          <p:nvPr/>
        </p:nvSpPr>
        <p:spPr>
          <a:xfrm>
            <a:off x="9000226" y="5365867"/>
            <a:ext cx="1924071" cy="738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9525" lvl="1" defTabSz="457200" hangingPunct="0"/>
            <a:r>
              <a:rPr lang="es-EC" sz="1400" dirty="0"/>
              <a:t>Longitud 	 = 6,61 km</a:t>
            </a:r>
          </a:p>
          <a:p>
            <a:pPr marL="9525" lvl="1" defTabSz="457200" hangingPunct="0"/>
            <a:r>
              <a:rPr lang="es-EC" sz="1400" dirty="0"/>
              <a:t>Intervalo HP = 6 min</a:t>
            </a:r>
          </a:p>
          <a:p>
            <a:pPr marL="9525" lvl="1" defTabSz="457200" hangingPunct="0"/>
            <a:r>
              <a:rPr lang="es-EC" sz="1400" dirty="0"/>
              <a:t>Flota 		 = 9 buses</a:t>
            </a:r>
          </a:p>
        </p:txBody>
      </p:sp>
    </p:spTree>
    <p:extLst>
      <p:ext uri="{BB962C8B-B14F-4D97-AF65-F5344CB8AC3E}">
        <p14:creationId xmlns:p14="http://schemas.microsoft.com/office/powerpoint/2010/main" val="21997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1690</Words>
  <Application>Microsoft Macintosh PowerPoint</Application>
  <PresentationFormat>Panorámica</PresentationFormat>
  <Paragraphs>299</Paragraphs>
  <Slides>29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Arial Narrow</vt:lpstr>
      <vt:lpstr>AvenirNextLTPro-Regular</vt:lpstr>
      <vt:lpstr>Calibri</vt:lpstr>
      <vt:lpstr>Calibri Light</vt:lpstr>
      <vt:lpstr>Source Sans Pro</vt:lpstr>
      <vt:lpstr>Tema de Office</vt:lpstr>
      <vt:lpstr>1_Tema de Office</vt:lpstr>
      <vt:lpstr> Municipio del Distrito Metropolitano de Quito Secretaría de Movilidad – Empresa Metro de Quito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Municipio del Distrito Metropolitano de Quito Secretaría de Movilidad – Empresa Metro de Quito</dc:title>
  <dc:creator>Marcelo Narváez</dc:creator>
  <cp:lastModifiedBy>Marcelo Narváez</cp:lastModifiedBy>
  <cp:revision>35</cp:revision>
  <dcterms:created xsi:type="dcterms:W3CDTF">2020-08-11T19:28:52Z</dcterms:created>
  <dcterms:modified xsi:type="dcterms:W3CDTF">2020-11-10T13:43:39Z</dcterms:modified>
</cp:coreProperties>
</file>