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75" r:id="rId5"/>
    <p:sldId id="277" r:id="rId6"/>
    <p:sldId id="278" r:id="rId7"/>
    <p:sldId id="279" r:id="rId8"/>
    <p:sldId id="280" r:id="rId9"/>
    <p:sldId id="281" r:id="rId10"/>
    <p:sldId id="257" r:id="rId1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66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46EAC-3A5F-4CBB-B4F5-473F88EC4F81}" type="datetimeFigureOut">
              <a:rPr lang="es-EC" smtClean="0"/>
              <a:t>16/7/2020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9E360-D591-476E-9490-9A9C798EA5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603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9E360-D591-476E-9490-9A9C798EA549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997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6DC2-81F7-6C48-A888-B7CDC727C878}" type="datetimeFigureOut">
              <a:rPr lang="es-ES" smtClean="0"/>
              <a:t>16/07/2020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3AE8-F6B2-5740-9C4D-ACB72A70AE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85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6DC2-81F7-6C48-A888-B7CDC727C878}" type="datetimeFigureOut">
              <a:rPr lang="es-ES" smtClean="0"/>
              <a:t>16/07/2020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3AE8-F6B2-5740-9C4D-ACB72A70AE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4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6DC2-81F7-6C48-A888-B7CDC727C878}" type="datetimeFigureOut">
              <a:rPr lang="es-ES" smtClean="0"/>
              <a:t>16/07/2020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3AE8-F6B2-5740-9C4D-ACB72A70AE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22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6DC2-81F7-6C48-A888-B7CDC727C878}" type="datetimeFigureOut">
              <a:rPr lang="es-ES" smtClean="0"/>
              <a:t>16/07/2020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3AE8-F6B2-5740-9C4D-ACB72A70AE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60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6DC2-81F7-6C48-A888-B7CDC727C878}" type="datetimeFigureOut">
              <a:rPr lang="es-ES" smtClean="0"/>
              <a:t>16/07/2020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3AE8-F6B2-5740-9C4D-ACB72A70AE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0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6DC2-81F7-6C48-A888-B7CDC727C878}" type="datetimeFigureOut">
              <a:rPr lang="es-ES" smtClean="0"/>
              <a:t>16/07/2020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3AE8-F6B2-5740-9C4D-ACB72A70AE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663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6DC2-81F7-6C48-A888-B7CDC727C878}" type="datetimeFigureOut">
              <a:rPr lang="es-ES" smtClean="0"/>
              <a:t>16/07/2020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3AE8-F6B2-5740-9C4D-ACB72A70AE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95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6DC2-81F7-6C48-A888-B7CDC727C878}" type="datetimeFigureOut">
              <a:rPr lang="es-ES" smtClean="0"/>
              <a:t>16/07/2020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3AE8-F6B2-5740-9C4D-ACB72A70AE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15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6DC2-81F7-6C48-A888-B7CDC727C878}" type="datetimeFigureOut">
              <a:rPr lang="es-ES" smtClean="0"/>
              <a:t>16/07/2020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3AE8-F6B2-5740-9C4D-ACB72A70AE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6DC2-81F7-6C48-A888-B7CDC727C878}" type="datetimeFigureOut">
              <a:rPr lang="es-ES" smtClean="0"/>
              <a:t>16/07/2020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3AE8-F6B2-5740-9C4D-ACB72A70AE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1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6DC2-81F7-6C48-A888-B7CDC727C878}" type="datetimeFigureOut">
              <a:rPr lang="es-ES" smtClean="0"/>
              <a:t>16/07/2020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3AE8-F6B2-5740-9C4D-ACB72A70AE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33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06DC2-81F7-6C48-A888-B7CDC727C878}" type="datetimeFigureOut">
              <a:rPr lang="es-ES" smtClean="0"/>
              <a:t>16/07/2020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03AE8-F6B2-5740-9C4D-ACB72A70AE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36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4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4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ortad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4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9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ortada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4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5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055C125-3A03-4A54-A3A0-A6800313B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213246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s-MX" dirty="0"/>
              <a:t>Propuesta Técnica para la Atención del Servicio de RTV para Transporte Público y Comercial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3645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B822805-8E47-42A3-B0F2-75D03D56F057}"/>
              </a:ext>
            </a:extLst>
          </p:cNvPr>
          <p:cNvSpPr/>
          <p:nvPr/>
        </p:nvSpPr>
        <p:spPr>
          <a:xfrm>
            <a:off x="574159" y="2034552"/>
            <a:ext cx="8123276" cy="2393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siguiente tabla detalla el porcentaje de retorno que existe, datos que se presentan en relación a un histórico: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Existe un porcentaje de vehículos que no aprueban en su primera revisión, históricamente el porcentaje correspondiente es de 35 % respecto a los que se presentan en la primera revisión.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porcentaje de vehículos que tienen que hacer una tercera revisión es del 15% respecto al total de los que se presentan a la segunda revisión.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porcentaje de vehículos que se tiene que presentar a una cuarta revisión es del 10% del total que se presenta a tercera revisión.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E76AF22-F660-4BCE-808A-23327DB8E4E4}"/>
              </a:ext>
            </a:extLst>
          </p:cNvPr>
          <p:cNvSpPr/>
          <p:nvPr/>
        </p:nvSpPr>
        <p:spPr>
          <a:xfrm>
            <a:off x="1974273" y="1077623"/>
            <a:ext cx="4759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dirty="0"/>
              <a:t>Consideraciones Especiales</a:t>
            </a:r>
          </a:p>
        </p:txBody>
      </p:sp>
    </p:spTree>
    <p:extLst>
      <p:ext uri="{BB962C8B-B14F-4D97-AF65-F5344CB8AC3E}">
        <p14:creationId xmlns:p14="http://schemas.microsoft.com/office/powerpoint/2010/main" val="316376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37753BE-220E-4F7A-9362-4BBE7520A6C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590724" y="395685"/>
            <a:ext cx="8389697" cy="4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96D8BD8-078D-4F01-8058-851C3BE6F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651823"/>
              </p:ext>
            </p:extLst>
          </p:nvPr>
        </p:nvGraphicFramePr>
        <p:xfrm>
          <a:off x="2172998" y="779318"/>
          <a:ext cx="4983493" cy="456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5397500" imgH="4953852" progId="Word.Document.12">
                  <p:embed/>
                </p:oleObj>
              </mc:Choice>
              <mc:Fallback>
                <p:oleObj name="Document" r:id="rId4" imgW="5397500" imgH="4953852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998" y="779318"/>
                        <a:ext cx="4983493" cy="45616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1394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B822805-8E47-42A3-B0F2-75D03D56F057}"/>
              </a:ext>
            </a:extLst>
          </p:cNvPr>
          <p:cNvSpPr/>
          <p:nvPr/>
        </p:nvSpPr>
        <p:spPr>
          <a:xfrm>
            <a:off x="407905" y="1734107"/>
            <a:ext cx="8123276" cy="305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estimar la capacidad de atención en los Centros de Revisión Técnica Vehicular </a:t>
            </a:r>
            <a:r>
              <a:rPr lang="es-EC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Guajaló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C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Cristiania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tomaron en cuenta las siguientes consideraciones: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de horas de atención al día:  10 horas de lunes a sábado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de semanas de atención al mes: 4 semanas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Meses de atención: de septiembre a diciembre de 2020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Instituciones Públicas: la máxima autoridad de cada institución regula la actividad laboral: teletrabajo como prioridad. Pueden retomar trabajo presencial con un máximo de 50% de su personal a la vez. Se faculta la organización de turnos para evitar aglomeraciones.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actividades comerciales en locales podrán funcionar con un aforo máximo del 30% de su capacidad.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las condiciones de aforo el 30% la capacidad de atención de los centros es de 4,2 vehículos cada 15 minutos por cada centro.</a:t>
            </a:r>
            <a:endParaRPr lang="es-EC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E76AF22-F660-4BCE-808A-23327DB8E4E4}"/>
              </a:ext>
            </a:extLst>
          </p:cNvPr>
          <p:cNvSpPr/>
          <p:nvPr/>
        </p:nvSpPr>
        <p:spPr>
          <a:xfrm>
            <a:off x="2286000" y="1086053"/>
            <a:ext cx="4572000" cy="357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ESCENARIO</a:t>
            </a:r>
            <a:r>
              <a:rPr lang="es-EC" sz="1600" b="1" dirty="0">
                <a:solidFill>
                  <a:srgbClr val="32313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ACTIVACIÓN SEMÁFORO AMARILLO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2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37753BE-220E-4F7A-9362-4BBE7520A6C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590724" y="395685"/>
            <a:ext cx="8389697" cy="4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698BF08-4CA3-4B80-9F15-2C7A9FA3D781}"/>
              </a:ext>
            </a:extLst>
          </p:cNvPr>
          <p:cNvSpPr/>
          <p:nvPr/>
        </p:nvSpPr>
        <p:spPr>
          <a:xfrm>
            <a:off x="2183543" y="992534"/>
            <a:ext cx="4572000" cy="357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ESCENARIO</a:t>
            </a:r>
            <a:r>
              <a:rPr lang="es-EC" sz="1600" b="1" dirty="0">
                <a:solidFill>
                  <a:srgbClr val="32313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ACTIVACIÓN SEMAFORO AMARILLO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1B92443-9100-4419-AEC4-B744124DD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190" y="1499952"/>
            <a:ext cx="5447619" cy="3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8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B822805-8E47-42A3-B0F2-75D03D56F057}"/>
              </a:ext>
            </a:extLst>
          </p:cNvPr>
          <p:cNvSpPr/>
          <p:nvPr/>
        </p:nvSpPr>
        <p:spPr>
          <a:xfrm>
            <a:off x="407905" y="1619807"/>
            <a:ext cx="8123276" cy="296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estimar la capacidad de atención en los Centros de Revisión Técnica Vehicular </a:t>
            </a:r>
            <a:r>
              <a:rPr lang="es-EC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Guajaló</a:t>
            </a: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C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Cristiania</a:t>
            </a: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tomaron en cuenta las siguientes consideraciones: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de horas de atención al día:  10 horas de lunes a sábado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de semanas de atención al mes: 4 semanas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Meses de atención: de septiembre a diciembre de 2020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Instituciones Públicas: la máxima autoridad de cada institución regula la actividad laboral: teletrabajo como prioridad. Pueden retomar trabajo presencial con un máximo de 70% de su personal a la vez. Se faculta la organización de turnos para evitar aglomeraciones.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Empresas privadas: todos los sectores no esenciales deciden el momento de retorno a sus actividades. Teletrabajo como prioridad. Pueden retomar trabajo presencial hasta con un 70% de su personal a la vez. Se faculta la organización de turnos para evitar aglomeraciones.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autoriza el funcionamiento de comercios con aforo máximo del 50%.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la condiciones de aforo el 50% la capacidad de los centros es de 7 vehículos cada 15 minutos por cada centro.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E76AF22-F660-4BCE-808A-23327DB8E4E4}"/>
              </a:ext>
            </a:extLst>
          </p:cNvPr>
          <p:cNvSpPr/>
          <p:nvPr/>
        </p:nvSpPr>
        <p:spPr>
          <a:xfrm>
            <a:off x="2183543" y="992534"/>
            <a:ext cx="4572000" cy="357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ESCENARIO</a:t>
            </a:r>
            <a:r>
              <a:rPr lang="es-EC" sz="1600" b="1" dirty="0">
                <a:solidFill>
                  <a:srgbClr val="32313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b="1" u="sng" dirty="0">
                <a:solidFill>
                  <a:srgbClr val="3231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C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ACTIVACIÓN SEMÁFORO VERDE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27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37753BE-220E-4F7A-9362-4BBE7520A6C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590724" y="395685"/>
            <a:ext cx="8389697" cy="4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698BF08-4CA3-4B80-9F15-2C7A9FA3D781}"/>
              </a:ext>
            </a:extLst>
          </p:cNvPr>
          <p:cNvSpPr/>
          <p:nvPr/>
        </p:nvSpPr>
        <p:spPr>
          <a:xfrm>
            <a:off x="2340131" y="992534"/>
            <a:ext cx="4258821" cy="357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ESCENARIO</a:t>
            </a:r>
            <a:r>
              <a:rPr lang="es-EC" sz="1600" b="1" dirty="0">
                <a:solidFill>
                  <a:srgbClr val="32313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b="1" u="sng" dirty="0">
                <a:solidFill>
                  <a:srgbClr val="3231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C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ACTIVACIÓN SEMÁFORO </a:t>
            </a:r>
            <a:r>
              <a:rPr lang="es-EC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96CD73-CBEA-445B-A0F5-0ECCE959A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731" y="1510343"/>
            <a:ext cx="5447619" cy="3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63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23831</TotalTime>
  <Words>477</Words>
  <Application>Microsoft Office PowerPoint</Application>
  <PresentationFormat>Presentación en pantalla (16:9)</PresentationFormat>
  <Paragraphs>26</Paragraphs>
  <Slides>10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Tema de Office</vt:lpstr>
      <vt:lpstr>Documento de Microsoft Word</vt:lpstr>
      <vt:lpstr>Presentación de PowerPoint</vt:lpstr>
      <vt:lpstr>Presentación de PowerPoint</vt:lpstr>
      <vt:lpstr>Propuesta Técnica para la Atención del Servicio de RTV para Transporte Público y Comercial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</dc:creator>
  <cp:lastModifiedBy>Jose Sebastian Laso Dousdebes</cp:lastModifiedBy>
  <cp:revision>16</cp:revision>
  <dcterms:created xsi:type="dcterms:W3CDTF">2020-06-02T21:17:55Z</dcterms:created>
  <dcterms:modified xsi:type="dcterms:W3CDTF">2020-07-21T16:19:57Z</dcterms:modified>
</cp:coreProperties>
</file>