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5" r:id="rId3"/>
    <p:sldId id="286" r:id="rId4"/>
    <p:sldId id="287" r:id="rId5"/>
    <p:sldId id="291" r:id="rId6"/>
    <p:sldId id="292" r:id="rId7"/>
    <p:sldId id="288" r:id="rId8"/>
    <p:sldId id="289" r:id="rId9"/>
    <p:sldId id="293" r:id="rId10"/>
    <p:sldId id="294" r:id="rId11"/>
    <p:sldId id="284" r:id="rId1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3"/>
    <p:restoredTop sz="94694"/>
  </p:normalViewPr>
  <p:slideViewPr>
    <p:cSldViewPr snapToGrid="0" snapToObjects="1">
      <p:cViewPr>
        <p:scale>
          <a:sx n="81" d="100"/>
          <a:sy n="81" d="100"/>
        </p:scale>
        <p:origin x="-5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43BBD3-CD3A-A94C-9D00-8685A91CD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B7F2778-FFB9-B944-AD53-716D564B4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F16373A-FD35-E540-935A-85A20FCD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ACEF36F-E479-9F41-8F92-E1BCAA0D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253949E-575D-D54A-817A-2849E82C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052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87E137-723C-6145-8EA5-A2F5311E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22ED8A9-6D5A-4147-968A-39BEB6028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1953ADE-9805-2F4D-B10A-C3D0A5F3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DD423E6-F616-514B-9F85-F1B6C4F7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65DA79B-EA5F-0847-B600-6223BD32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508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80072D2-34B7-FC43-9685-4D07733CB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FAE6919-2B7E-2548-BB18-77B186FD2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FF7EAA-35F4-4F4C-A035-721FACD6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6D63EB-60F0-3E45-8565-C3D28D41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04AEB25-833A-5847-A54E-0D566A41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26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7D1797-853F-EA43-87E3-5FA39E0B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221E76-18C2-1E4D-8824-8151E52FB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BCB40F1-24D3-894C-BDC8-7A320A3E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EEF5793-D2FF-7546-9A50-A00DF173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7FD13F-770B-A548-A5AA-2F7C82E8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64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ABDFB4-4114-E84F-AC02-9A17233D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7579A30-0FC7-4249-B38F-C6E2735F6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1588CC3-0581-7047-AE44-08DE1019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5CCCB6-6B92-254B-8C1D-CBB8C9E3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8DF0E12-B280-1447-9462-7CFFA24F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356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43606D-50CE-C64D-ACC9-91505EC1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D45681A-D44E-CE4E-B1E6-BC273D0CE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2751E72-AEAF-7241-9384-7E276FEE4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F0BB86E-DFE5-594F-AC7B-DD043578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1C230A-F806-4445-BD0E-34B57322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DC478AC-1138-D242-9A62-DB4C2272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12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6FA85E-85B9-BE4A-B56F-61E94A80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7AC642A-56A1-1540-A767-C5E96DB1B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4BC7150-A1B6-094A-8906-C6F69E3A7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54DDDA4-6CDB-5442-B72F-A97DF772C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4522590-D527-6244-947F-4058E2A2D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9ACEC57-C534-AC48-B079-149FFF9F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22B2AF3-18CD-2B45-A4B0-C5A3D42A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467F1A2-A026-3741-AE71-7D69D9EC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48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3417DF-E0BB-3F48-9BF6-F442B1DE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828F015-E43C-E849-9350-ACF8EF86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315C64D-997F-874A-B24E-42097B04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F4F087C-AA3F-0D41-97E9-F49489A6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589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FCF8CC0-3C0B-D241-881A-36C8C226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C0F9163-16BC-9049-AD75-AF6A67A9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09D75ED-5214-5846-B3FC-043B8E21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8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6412FF-B13C-2947-9796-5E7C6B80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512135-747D-5644-9C9C-4C175B85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C1645A0-CFC4-5844-A9FF-4834F5889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12F9C66-3E23-6B4E-9FB5-FE45CEF8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BF2E807-C261-3A45-8188-F937807C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FA9100E-42F0-AF48-B245-7790C007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733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EEEBEA-78A0-F04E-A38C-CFB706D8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41F4945-75E8-9640-B508-05B241596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F76C2A9-618F-8442-8D56-94901B6E4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86EDD89-468C-9E49-A2D5-A2F8ACAA4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2F8DD9C-77B3-0E4F-9B1C-719F1D19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0016ED6-B195-2540-83CF-39FDCBBE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293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B336794-549C-AC4B-8331-C17B8C3A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B90E07-BBAA-2348-9541-492EDFE6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67BFB4-3FD7-5C4D-8B1C-16D42F42D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6EAC-33E1-864D-9477-7BD4B4EBD645}" type="datetimeFigureOut">
              <a:rPr lang="es-ES_tradnl" smtClean="0"/>
              <a:t>17/08/2020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C2DEFF5-5960-5B40-BAEE-AC6904FA2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A018990-9745-604A-9ADB-994351618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101EA-230C-154D-89F8-284F9FBE2DC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91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A828AD3B-1DC9-7848-BB48-9CA7A0339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431" y="3429000"/>
            <a:ext cx="6413785" cy="1649270"/>
          </a:xfrm>
        </p:spPr>
        <p:txBody>
          <a:bodyPr>
            <a:no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es-EC" sz="4000" b="1" dirty="0">
                <a:solidFill>
                  <a:srgbClr val="FFFFFF"/>
                </a:solidFill>
                <a:latin typeface="Calibri" panose="020F0502020204030204" pitchFamily="34" charset="0"/>
              </a:rPr>
              <a:t>RESULTADOS DEL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altLang="es-EC" sz="4000" b="1" dirty="0">
                <a:solidFill>
                  <a:srgbClr val="FFFFFF"/>
                </a:solidFill>
                <a:latin typeface="Calibri" panose="020F0502020204030204" pitchFamily="34" charset="0"/>
              </a:rPr>
              <a:t>FIN DE SEMANA</a:t>
            </a:r>
            <a:endParaRPr lang="es-EC" altLang="es-EC" sz="4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2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con letras y números&#10;&#10;Descripción generada automáticamente">
            <a:extLst>
              <a:ext uri="{FF2B5EF4-FFF2-40B4-BE49-F238E27FC236}">
                <a16:creationId xmlns:a16="http://schemas.microsoft.com/office/drawing/2014/main" xmlns="" id="{1F8F4195-F1A5-1D48-A286-882F9E0A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aranja, cielo, exterior, negro&#10;&#10;Descripción generada automáticamente">
            <a:extLst>
              <a:ext uri="{FF2B5EF4-FFF2-40B4-BE49-F238E27FC236}">
                <a16:creationId xmlns:a16="http://schemas.microsoft.com/office/drawing/2014/main" xmlns="" id="{EC85D8E1-FD25-9444-BB93-5428244AB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8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monitor, televisión, pantalla, cuarto&#10;&#10;Descripción generada automáticamente">
            <a:extLst>
              <a:ext uri="{FF2B5EF4-FFF2-40B4-BE49-F238E27FC236}">
                <a16:creationId xmlns:a16="http://schemas.microsoft.com/office/drawing/2014/main" xmlns="" id="{BDF8F12C-9433-7844-96B9-EF160D288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3BF6157-16A4-A541-A535-03E06151ADE3}"/>
              </a:ext>
            </a:extLst>
          </p:cNvPr>
          <p:cNvSpPr txBox="1"/>
          <p:nvPr/>
        </p:nvSpPr>
        <p:spPr>
          <a:xfrm>
            <a:off x="137710" y="429118"/>
            <a:ext cx="575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</a:rPr>
              <a:t>GOLPES CONTUNDENTES</a:t>
            </a:r>
          </a:p>
        </p:txBody>
      </p:sp>
      <p:pic>
        <p:nvPicPr>
          <p:cNvPr id="12" name="Imagen 11" descr="Imagen que contiene persona, foto, hombre, pantalla&#10;&#10;Descripción generada automáticamente">
            <a:extLst>
              <a:ext uri="{FF2B5EF4-FFF2-40B4-BE49-F238E27FC236}">
                <a16:creationId xmlns:a16="http://schemas.microsoft.com/office/drawing/2014/main" xmlns="" id="{33CADD9E-1B7C-2649-97F7-0145106C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BC937B7-A388-7347-B3BF-FBA87EF3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3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AF17B15-0C78-0442-A005-07DD95DCD7A8}"/>
              </a:ext>
            </a:extLst>
          </p:cNvPr>
          <p:cNvSpPr txBox="1"/>
          <p:nvPr/>
        </p:nvSpPr>
        <p:spPr>
          <a:xfrm>
            <a:off x="4206240" y="914400"/>
            <a:ext cx="6571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</a:rPr>
              <a:t>CONFLICTIVIDAD DENTRO DE CASA</a:t>
            </a:r>
          </a:p>
        </p:txBody>
      </p:sp>
      <p:pic>
        <p:nvPicPr>
          <p:cNvPr id="3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xmlns="" id="{8F8D1D73-2478-FB48-BE7A-D9E62B09D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8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AF17B15-0C78-0442-A005-07DD95DCD7A8}"/>
              </a:ext>
            </a:extLst>
          </p:cNvPr>
          <p:cNvSpPr txBox="1"/>
          <p:nvPr/>
        </p:nvSpPr>
        <p:spPr>
          <a:xfrm>
            <a:off x="4206240" y="914400"/>
            <a:ext cx="6571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</a:rPr>
              <a:t>ACTOS DE INICIO POR MASCARILLA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23DFF52-F62F-A841-8405-A6F0FAFC0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1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8FD3677-E2AB-F64D-8AFC-A324BCCE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8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78770818-CA3B-8B43-AE4A-88E92808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79E5FEC-5E0C-1945-83FB-CFEB00D2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0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computadora, remoto, tabla&#10;&#10;Descripción generada automáticamente">
            <a:extLst>
              <a:ext uri="{FF2B5EF4-FFF2-40B4-BE49-F238E27FC236}">
                <a16:creationId xmlns:a16="http://schemas.microsoft.com/office/drawing/2014/main" xmlns="" id="{1E60F650-8BA6-D24C-94E9-0230D540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1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15514</TotalTime>
  <Words>16</Words>
  <Application>Microsoft Office PowerPoint</Application>
  <PresentationFormat>Personalizado</PresentationFormat>
  <Paragraphs>5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Leonardo Eguiguren</dc:creator>
  <cp:lastModifiedBy>Secretaria de Concejo</cp:lastModifiedBy>
  <cp:revision>135</cp:revision>
  <cp:lastPrinted>2019-09-25T23:34:15Z</cp:lastPrinted>
  <dcterms:created xsi:type="dcterms:W3CDTF">2019-08-23T16:23:58Z</dcterms:created>
  <dcterms:modified xsi:type="dcterms:W3CDTF">2020-08-18T02:11:02Z</dcterms:modified>
</cp:coreProperties>
</file>