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3" r:id="rId4"/>
    <p:sldId id="264" r:id="rId5"/>
    <p:sldId id="261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9D991-4884-4254-8CF2-15C751574D0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FE4621A-EBD8-496E-B6BD-C80C68EEBA45}">
      <dgm:prSet phldrT="[Texto]"/>
      <dgm:spPr>
        <a:solidFill>
          <a:schemeClr val="accent4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s-MX" b="1" dirty="0" smtClean="0"/>
            <a:t>INFRAESTRUCTURA</a:t>
          </a:r>
          <a:endParaRPr lang="es-MX" b="1" dirty="0"/>
        </a:p>
      </dgm:t>
    </dgm:pt>
    <dgm:pt modelId="{43C0AEFB-AAC6-4E5F-9750-543907C1942B}" type="parTrans" cxnId="{3330C646-4A35-4A90-B639-D4B62154A808}">
      <dgm:prSet/>
      <dgm:spPr/>
      <dgm:t>
        <a:bodyPr/>
        <a:lstStyle/>
        <a:p>
          <a:endParaRPr lang="es-MX"/>
        </a:p>
      </dgm:t>
    </dgm:pt>
    <dgm:pt modelId="{9B117A93-E66C-4B1D-98C5-85E945BE6F02}" type="sibTrans" cxnId="{3330C646-4A35-4A90-B639-D4B62154A808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s-MX"/>
        </a:p>
      </dgm:t>
    </dgm:pt>
    <dgm:pt modelId="{A9B42F05-8CB9-42B2-9277-1A96EE0F490F}">
      <dgm:prSet phldrT="[Texto]"/>
      <dgm:spPr>
        <a:solidFill>
          <a:schemeClr val="accent4"/>
        </a:solidFill>
        <a:ln w="38100"/>
      </dgm:spPr>
      <dgm:t>
        <a:bodyPr/>
        <a:lstStyle/>
        <a:p>
          <a:r>
            <a:rPr lang="es-MX" b="1" dirty="0" smtClean="0"/>
            <a:t>CAPACITACIÓN</a:t>
          </a:r>
          <a:endParaRPr lang="es-MX" b="1" dirty="0"/>
        </a:p>
      </dgm:t>
    </dgm:pt>
    <dgm:pt modelId="{BB6975FF-2C85-4D7E-A56D-DF52C5477DAD}" type="parTrans" cxnId="{A6BA2F48-64A5-4EBE-89B9-FB5BFEE2F535}">
      <dgm:prSet/>
      <dgm:spPr/>
      <dgm:t>
        <a:bodyPr/>
        <a:lstStyle/>
        <a:p>
          <a:endParaRPr lang="es-MX"/>
        </a:p>
      </dgm:t>
    </dgm:pt>
    <dgm:pt modelId="{9FE43E75-A4E5-4836-8A33-1B3AFF616028}" type="sibTrans" cxnId="{A6BA2F48-64A5-4EBE-89B9-FB5BFEE2F535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s-MX"/>
        </a:p>
      </dgm:t>
    </dgm:pt>
    <dgm:pt modelId="{79893996-FAFC-4B57-BB70-21C456B99F31}">
      <dgm:prSet phldrT="[Texto]"/>
      <dgm:spPr>
        <a:solidFill>
          <a:schemeClr val="accent4"/>
        </a:solidFill>
        <a:ln w="38100"/>
      </dgm:spPr>
      <dgm:t>
        <a:bodyPr/>
        <a:lstStyle/>
        <a:p>
          <a:r>
            <a:rPr lang="es-MX" b="1" dirty="0" smtClean="0"/>
            <a:t>MODELO DE GESTIÓN</a:t>
          </a:r>
          <a:endParaRPr lang="es-MX" b="1" dirty="0"/>
        </a:p>
      </dgm:t>
    </dgm:pt>
    <dgm:pt modelId="{AA800001-5229-42B7-99DF-B8DFD43593CE}" type="parTrans" cxnId="{BC5D5318-7ABE-40BA-80BF-3EA3FB4A279A}">
      <dgm:prSet/>
      <dgm:spPr/>
      <dgm:t>
        <a:bodyPr/>
        <a:lstStyle/>
        <a:p>
          <a:endParaRPr lang="es-MX"/>
        </a:p>
      </dgm:t>
    </dgm:pt>
    <dgm:pt modelId="{7E86DAC6-FCE0-4BF4-B42A-10B168830FA6}" type="sibTrans" cxnId="{BC5D5318-7ABE-40BA-80BF-3EA3FB4A279A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s-MX"/>
        </a:p>
      </dgm:t>
    </dgm:pt>
    <dgm:pt modelId="{2909BC40-FB47-473F-8A59-62B4EBB86B1B}" type="pres">
      <dgm:prSet presAssocID="{2C09D991-4884-4254-8CF2-15C751574D01}" presName="Name0" presStyleCnt="0">
        <dgm:presLayoutVars>
          <dgm:dir/>
          <dgm:resizeHandles val="exact"/>
        </dgm:presLayoutVars>
      </dgm:prSet>
      <dgm:spPr/>
    </dgm:pt>
    <dgm:pt modelId="{EC16EAB9-3322-42D1-9298-CDB122120AD3}" type="pres">
      <dgm:prSet presAssocID="{1FE4621A-EBD8-496E-B6BD-C80C68EEBA45}" presName="node" presStyleLbl="node1" presStyleIdx="0" presStyleCnt="3" custRadScaleRad="76222" custRadScaleInc="620">
        <dgm:presLayoutVars>
          <dgm:bulletEnabled val="1"/>
        </dgm:presLayoutVars>
      </dgm:prSet>
      <dgm:spPr/>
    </dgm:pt>
    <dgm:pt modelId="{A12F7E58-BB70-4027-8039-F28F46D3BCEF}" type="pres">
      <dgm:prSet presAssocID="{9B117A93-E66C-4B1D-98C5-85E945BE6F02}" presName="sibTrans" presStyleLbl="sibTrans2D1" presStyleIdx="0" presStyleCnt="3"/>
      <dgm:spPr/>
    </dgm:pt>
    <dgm:pt modelId="{3DC081B5-4EED-46FB-9BCE-B27FA68DDC01}" type="pres">
      <dgm:prSet presAssocID="{9B117A93-E66C-4B1D-98C5-85E945BE6F02}" presName="connectorText" presStyleLbl="sibTrans2D1" presStyleIdx="0" presStyleCnt="3"/>
      <dgm:spPr/>
    </dgm:pt>
    <dgm:pt modelId="{A0D988FC-E265-409D-8CCC-AA86C9B4E681}" type="pres">
      <dgm:prSet presAssocID="{A9B42F05-8CB9-42B2-9277-1A96EE0F490F}" presName="node" presStyleLbl="node1" presStyleIdx="1" presStyleCnt="3" custRadScaleRad="92561" custRadScaleInc="-8915">
        <dgm:presLayoutVars>
          <dgm:bulletEnabled val="1"/>
        </dgm:presLayoutVars>
      </dgm:prSet>
      <dgm:spPr/>
    </dgm:pt>
    <dgm:pt modelId="{82E42AFF-528A-4C05-A608-938009E81555}" type="pres">
      <dgm:prSet presAssocID="{9FE43E75-A4E5-4836-8A33-1B3AFF616028}" presName="sibTrans" presStyleLbl="sibTrans2D1" presStyleIdx="1" presStyleCnt="3"/>
      <dgm:spPr/>
    </dgm:pt>
    <dgm:pt modelId="{0904D7A5-2AE1-47F7-A3E1-35858B013467}" type="pres">
      <dgm:prSet presAssocID="{9FE43E75-A4E5-4836-8A33-1B3AFF616028}" presName="connectorText" presStyleLbl="sibTrans2D1" presStyleIdx="1" presStyleCnt="3"/>
      <dgm:spPr/>
    </dgm:pt>
    <dgm:pt modelId="{CD951594-50D7-483F-B80C-685AE8F98F87}" type="pres">
      <dgm:prSet presAssocID="{79893996-FAFC-4B57-BB70-21C456B99F31}" presName="node" presStyleLbl="node1" presStyleIdx="2" presStyleCnt="3" custRadScaleRad="95021" custRadScaleInc="95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D97038-2F15-4824-8B40-C7B0EE496997}" type="pres">
      <dgm:prSet presAssocID="{7E86DAC6-FCE0-4BF4-B42A-10B168830FA6}" presName="sibTrans" presStyleLbl="sibTrans2D1" presStyleIdx="2" presStyleCnt="3"/>
      <dgm:spPr/>
    </dgm:pt>
    <dgm:pt modelId="{2638D279-8D78-43B6-8D30-3B2A1A4D6AA2}" type="pres">
      <dgm:prSet presAssocID="{7E86DAC6-FCE0-4BF4-B42A-10B168830FA6}" presName="connectorText" presStyleLbl="sibTrans2D1" presStyleIdx="2" presStyleCnt="3"/>
      <dgm:spPr/>
    </dgm:pt>
  </dgm:ptLst>
  <dgm:cxnLst>
    <dgm:cxn modelId="{B0191239-8A0F-4AE2-A9D0-377DD2CE9A73}" type="presOf" srcId="{7E86DAC6-FCE0-4BF4-B42A-10B168830FA6}" destId="{2638D279-8D78-43B6-8D30-3B2A1A4D6AA2}" srcOrd="1" destOrd="0" presId="urn:microsoft.com/office/officeart/2005/8/layout/cycle7"/>
    <dgm:cxn modelId="{BC5D5318-7ABE-40BA-80BF-3EA3FB4A279A}" srcId="{2C09D991-4884-4254-8CF2-15C751574D01}" destId="{79893996-FAFC-4B57-BB70-21C456B99F31}" srcOrd="2" destOrd="0" parTransId="{AA800001-5229-42B7-99DF-B8DFD43593CE}" sibTransId="{7E86DAC6-FCE0-4BF4-B42A-10B168830FA6}"/>
    <dgm:cxn modelId="{A5006CB0-8528-4B52-BE0C-2DCB4A55BBB0}" type="presOf" srcId="{7E86DAC6-FCE0-4BF4-B42A-10B168830FA6}" destId="{C9D97038-2F15-4824-8B40-C7B0EE496997}" srcOrd="0" destOrd="0" presId="urn:microsoft.com/office/officeart/2005/8/layout/cycle7"/>
    <dgm:cxn modelId="{3330C646-4A35-4A90-B639-D4B62154A808}" srcId="{2C09D991-4884-4254-8CF2-15C751574D01}" destId="{1FE4621A-EBD8-496E-B6BD-C80C68EEBA45}" srcOrd="0" destOrd="0" parTransId="{43C0AEFB-AAC6-4E5F-9750-543907C1942B}" sibTransId="{9B117A93-E66C-4B1D-98C5-85E945BE6F02}"/>
    <dgm:cxn modelId="{4036FF60-65A8-4B95-BCBD-1806AC47D328}" type="presOf" srcId="{9B117A93-E66C-4B1D-98C5-85E945BE6F02}" destId="{A12F7E58-BB70-4027-8039-F28F46D3BCEF}" srcOrd="0" destOrd="0" presId="urn:microsoft.com/office/officeart/2005/8/layout/cycle7"/>
    <dgm:cxn modelId="{B805CE52-727C-4DB1-B413-D6E5350E5A08}" type="presOf" srcId="{9B117A93-E66C-4B1D-98C5-85E945BE6F02}" destId="{3DC081B5-4EED-46FB-9BCE-B27FA68DDC01}" srcOrd="1" destOrd="0" presId="urn:microsoft.com/office/officeart/2005/8/layout/cycle7"/>
    <dgm:cxn modelId="{8142074B-4692-466C-B292-50B64B639A6F}" type="presOf" srcId="{79893996-FAFC-4B57-BB70-21C456B99F31}" destId="{CD951594-50D7-483F-B80C-685AE8F98F87}" srcOrd="0" destOrd="0" presId="urn:microsoft.com/office/officeart/2005/8/layout/cycle7"/>
    <dgm:cxn modelId="{03036193-A783-4AF3-A9C7-6B4765AD1EB1}" type="presOf" srcId="{A9B42F05-8CB9-42B2-9277-1A96EE0F490F}" destId="{A0D988FC-E265-409D-8CCC-AA86C9B4E681}" srcOrd="0" destOrd="0" presId="urn:microsoft.com/office/officeart/2005/8/layout/cycle7"/>
    <dgm:cxn modelId="{C3C19276-B915-49DB-AC03-7DFEFFF8AF39}" type="presOf" srcId="{9FE43E75-A4E5-4836-8A33-1B3AFF616028}" destId="{0904D7A5-2AE1-47F7-A3E1-35858B013467}" srcOrd="1" destOrd="0" presId="urn:microsoft.com/office/officeart/2005/8/layout/cycle7"/>
    <dgm:cxn modelId="{86DA9E21-A6BD-4618-A26F-DBB49F1E978A}" type="presOf" srcId="{1FE4621A-EBD8-496E-B6BD-C80C68EEBA45}" destId="{EC16EAB9-3322-42D1-9298-CDB122120AD3}" srcOrd="0" destOrd="0" presId="urn:microsoft.com/office/officeart/2005/8/layout/cycle7"/>
    <dgm:cxn modelId="{DF009DF4-2A32-464C-9BA5-D19CC66812BB}" type="presOf" srcId="{2C09D991-4884-4254-8CF2-15C751574D01}" destId="{2909BC40-FB47-473F-8A59-62B4EBB86B1B}" srcOrd="0" destOrd="0" presId="urn:microsoft.com/office/officeart/2005/8/layout/cycle7"/>
    <dgm:cxn modelId="{A6BA2F48-64A5-4EBE-89B9-FB5BFEE2F535}" srcId="{2C09D991-4884-4254-8CF2-15C751574D01}" destId="{A9B42F05-8CB9-42B2-9277-1A96EE0F490F}" srcOrd="1" destOrd="0" parTransId="{BB6975FF-2C85-4D7E-A56D-DF52C5477DAD}" sibTransId="{9FE43E75-A4E5-4836-8A33-1B3AFF616028}"/>
    <dgm:cxn modelId="{62779252-5208-4706-8971-AEC1ACF005C7}" type="presOf" srcId="{9FE43E75-A4E5-4836-8A33-1B3AFF616028}" destId="{82E42AFF-528A-4C05-A608-938009E81555}" srcOrd="0" destOrd="0" presId="urn:microsoft.com/office/officeart/2005/8/layout/cycle7"/>
    <dgm:cxn modelId="{07106450-879B-47C6-BF22-5A3C1314B5FE}" type="presParOf" srcId="{2909BC40-FB47-473F-8A59-62B4EBB86B1B}" destId="{EC16EAB9-3322-42D1-9298-CDB122120AD3}" srcOrd="0" destOrd="0" presId="urn:microsoft.com/office/officeart/2005/8/layout/cycle7"/>
    <dgm:cxn modelId="{5E34FF01-D9AD-4F8F-860F-1F4635D156A9}" type="presParOf" srcId="{2909BC40-FB47-473F-8A59-62B4EBB86B1B}" destId="{A12F7E58-BB70-4027-8039-F28F46D3BCEF}" srcOrd="1" destOrd="0" presId="urn:microsoft.com/office/officeart/2005/8/layout/cycle7"/>
    <dgm:cxn modelId="{8CFDCB74-F86D-408B-9BA5-E2B7A6F971C3}" type="presParOf" srcId="{A12F7E58-BB70-4027-8039-F28F46D3BCEF}" destId="{3DC081B5-4EED-46FB-9BCE-B27FA68DDC01}" srcOrd="0" destOrd="0" presId="urn:microsoft.com/office/officeart/2005/8/layout/cycle7"/>
    <dgm:cxn modelId="{8D76FDF9-FFCB-4BEF-B10E-3B84F2D5E266}" type="presParOf" srcId="{2909BC40-FB47-473F-8A59-62B4EBB86B1B}" destId="{A0D988FC-E265-409D-8CCC-AA86C9B4E681}" srcOrd="2" destOrd="0" presId="urn:microsoft.com/office/officeart/2005/8/layout/cycle7"/>
    <dgm:cxn modelId="{5CEFA341-3851-481C-AF3E-620248A4946F}" type="presParOf" srcId="{2909BC40-FB47-473F-8A59-62B4EBB86B1B}" destId="{82E42AFF-528A-4C05-A608-938009E81555}" srcOrd="3" destOrd="0" presId="urn:microsoft.com/office/officeart/2005/8/layout/cycle7"/>
    <dgm:cxn modelId="{0619065C-7EEE-40AB-BEB3-CC29528B7F0E}" type="presParOf" srcId="{82E42AFF-528A-4C05-A608-938009E81555}" destId="{0904D7A5-2AE1-47F7-A3E1-35858B013467}" srcOrd="0" destOrd="0" presId="urn:microsoft.com/office/officeart/2005/8/layout/cycle7"/>
    <dgm:cxn modelId="{92693CE1-5E25-47DF-92E6-E85D2F59AB4F}" type="presParOf" srcId="{2909BC40-FB47-473F-8A59-62B4EBB86B1B}" destId="{CD951594-50D7-483F-B80C-685AE8F98F87}" srcOrd="4" destOrd="0" presId="urn:microsoft.com/office/officeart/2005/8/layout/cycle7"/>
    <dgm:cxn modelId="{8CE8DDD3-DA00-400F-89FC-72B9404E5BFA}" type="presParOf" srcId="{2909BC40-FB47-473F-8A59-62B4EBB86B1B}" destId="{C9D97038-2F15-4824-8B40-C7B0EE496997}" srcOrd="5" destOrd="0" presId="urn:microsoft.com/office/officeart/2005/8/layout/cycle7"/>
    <dgm:cxn modelId="{9789A4A7-D5D4-4D1C-A9ED-20970796CD7A}" type="presParOf" srcId="{C9D97038-2F15-4824-8B40-C7B0EE496997}" destId="{2638D279-8D78-43B6-8D30-3B2A1A4D6A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36189-5A1B-459A-83DE-6CA73F0A405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F9F9A1F-5F98-45F0-87CD-BC0290687987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2800" b="1" dirty="0" smtClean="0">
              <a:solidFill>
                <a:schemeClr val="bg1"/>
              </a:solidFill>
            </a:rPr>
            <a:t>AUTOSUSTENTABLE</a:t>
          </a:r>
          <a:endParaRPr lang="es-MX" sz="2800" b="1" dirty="0">
            <a:solidFill>
              <a:schemeClr val="bg1"/>
            </a:solidFill>
          </a:endParaRPr>
        </a:p>
      </dgm:t>
    </dgm:pt>
    <dgm:pt modelId="{55CC5704-436E-4365-9D03-DA4A367EAC2F}" type="parTrans" cxnId="{92D0B24E-17DC-469B-A0FC-481EC4584180}">
      <dgm:prSet/>
      <dgm:spPr/>
      <dgm:t>
        <a:bodyPr/>
        <a:lstStyle/>
        <a:p>
          <a:endParaRPr lang="es-MX"/>
        </a:p>
      </dgm:t>
    </dgm:pt>
    <dgm:pt modelId="{BA25E54A-7B9A-43AA-AAEB-75851E4363CC}" type="sibTrans" cxnId="{92D0B24E-17DC-469B-A0FC-481EC4584180}">
      <dgm:prSet/>
      <dgm:spPr/>
      <dgm:t>
        <a:bodyPr/>
        <a:lstStyle/>
        <a:p>
          <a:endParaRPr lang="es-MX"/>
        </a:p>
      </dgm:t>
    </dgm:pt>
    <dgm:pt modelId="{46F5BF2F-2465-45D5-8AFA-315E9469D1FF}">
      <dgm:prSet phldrT="[Texto]" custT="1"/>
      <dgm:spPr/>
      <dgm:t>
        <a:bodyPr/>
        <a:lstStyle/>
        <a:p>
          <a:r>
            <a:rPr lang="es-MX" sz="2400" b="1" dirty="0" smtClean="0"/>
            <a:t>AUTOGESTIÓN</a:t>
          </a:r>
          <a:endParaRPr lang="es-MX" sz="2400" b="1" dirty="0"/>
        </a:p>
      </dgm:t>
    </dgm:pt>
    <dgm:pt modelId="{612475E6-7B59-48E6-8342-E32C655B40FC}" type="parTrans" cxnId="{AA6C7B93-3420-4E83-8B91-D44F13D305FA}">
      <dgm:prSet/>
      <dgm:spPr>
        <a:ln w="38100"/>
      </dgm:spPr>
      <dgm:t>
        <a:bodyPr/>
        <a:lstStyle/>
        <a:p>
          <a:endParaRPr lang="es-MX"/>
        </a:p>
      </dgm:t>
    </dgm:pt>
    <dgm:pt modelId="{3749805A-09B6-4097-8EE5-E1C0FDAF2FE8}" type="sibTrans" cxnId="{AA6C7B93-3420-4E83-8B91-D44F13D305FA}">
      <dgm:prSet/>
      <dgm:spPr/>
      <dgm:t>
        <a:bodyPr/>
        <a:lstStyle/>
        <a:p>
          <a:endParaRPr lang="es-MX"/>
        </a:p>
      </dgm:t>
    </dgm:pt>
    <dgm:pt modelId="{DA261065-D0FF-4503-B9EB-8134F8E210A0}">
      <dgm:prSet phldrT="[Texto]" custT="1"/>
      <dgm:spPr/>
      <dgm:t>
        <a:bodyPr/>
        <a:lstStyle/>
        <a:p>
          <a:r>
            <a:rPr lang="es-MX" sz="2400" b="1" dirty="0" smtClean="0"/>
            <a:t>TRANSPARENCIA</a:t>
          </a:r>
          <a:endParaRPr lang="es-MX" sz="2400" b="1" dirty="0"/>
        </a:p>
      </dgm:t>
    </dgm:pt>
    <dgm:pt modelId="{FA9C855F-AD65-4CDD-A908-0F06A2E1A271}" type="parTrans" cxnId="{D0689C9E-7B05-4430-AD38-6532F44A3477}">
      <dgm:prSet/>
      <dgm:spPr>
        <a:ln w="38100"/>
      </dgm:spPr>
      <dgm:t>
        <a:bodyPr/>
        <a:lstStyle/>
        <a:p>
          <a:endParaRPr lang="es-MX"/>
        </a:p>
      </dgm:t>
    </dgm:pt>
    <dgm:pt modelId="{A1B0DFFE-14E5-423E-8B6C-36CBD225A67E}" type="sibTrans" cxnId="{D0689C9E-7B05-4430-AD38-6532F44A3477}">
      <dgm:prSet/>
      <dgm:spPr/>
      <dgm:t>
        <a:bodyPr/>
        <a:lstStyle/>
        <a:p>
          <a:endParaRPr lang="es-MX"/>
        </a:p>
      </dgm:t>
    </dgm:pt>
    <dgm:pt modelId="{18A915BB-470C-4E93-ADB8-1D0B88577F69}">
      <dgm:prSet phldrT="[Texto]" custT="1"/>
      <dgm:spPr/>
      <dgm:t>
        <a:bodyPr/>
        <a:lstStyle/>
        <a:p>
          <a:r>
            <a:rPr lang="es-MX" sz="2400" b="1" dirty="0" smtClean="0"/>
            <a:t>COMUNIDAD</a:t>
          </a:r>
          <a:endParaRPr lang="es-MX" sz="2400" b="1" dirty="0"/>
        </a:p>
      </dgm:t>
    </dgm:pt>
    <dgm:pt modelId="{99D24EF7-0496-4936-AC3B-FD98C0E5742F}" type="parTrans" cxnId="{9BAA0D51-BFBF-4A02-9797-C18EB5D67542}">
      <dgm:prSet/>
      <dgm:spPr>
        <a:ln w="38100"/>
      </dgm:spPr>
      <dgm:t>
        <a:bodyPr/>
        <a:lstStyle/>
        <a:p>
          <a:endParaRPr lang="es-MX"/>
        </a:p>
      </dgm:t>
    </dgm:pt>
    <dgm:pt modelId="{6C13F9A6-A22B-4A7D-A96A-9A35D0CB77A8}" type="sibTrans" cxnId="{9BAA0D51-BFBF-4A02-9797-C18EB5D67542}">
      <dgm:prSet/>
      <dgm:spPr/>
      <dgm:t>
        <a:bodyPr/>
        <a:lstStyle/>
        <a:p>
          <a:endParaRPr lang="es-MX"/>
        </a:p>
      </dgm:t>
    </dgm:pt>
    <dgm:pt modelId="{72C48372-7F15-4ABD-8956-E1B54D9DAE03}" type="pres">
      <dgm:prSet presAssocID="{66936189-5A1B-459A-83DE-6CA73F0A405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E1C1C70-35EC-47CE-9A41-73B11125F72A}" type="pres">
      <dgm:prSet presAssocID="{2F9F9A1F-5F98-45F0-87CD-BC0290687987}" presName="singleCycle" presStyleCnt="0"/>
      <dgm:spPr/>
    </dgm:pt>
    <dgm:pt modelId="{CE1FB214-A8C8-48FC-8443-81BAA137E6D4}" type="pres">
      <dgm:prSet presAssocID="{2F9F9A1F-5F98-45F0-87CD-BC0290687987}" presName="singleCenter" presStyleLbl="node1" presStyleIdx="0" presStyleCnt="4" custScaleX="290545" custLinFactNeighborX="-1459" custLinFactNeighborY="-13692">
        <dgm:presLayoutVars>
          <dgm:chMax val="7"/>
          <dgm:chPref val="7"/>
        </dgm:presLayoutVars>
      </dgm:prSet>
      <dgm:spPr/>
    </dgm:pt>
    <dgm:pt modelId="{C56A7A8C-FEF1-4836-9597-59A5D10F9806}" type="pres">
      <dgm:prSet presAssocID="{612475E6-7B59-48E6-8342-E32C655B40FC}" presName="Name56" presStyleLbl="parChTrans1D2" presStyleIdx="0" presStyleCnt="3"/>
      <dgm:spPr/>
    </dgm:pt>
    <dgm:pt modelId="{E4CE50D1-B7C0-49A0-A74F-5435958B7086}" type="pres">
      <dgm:prSet presAssocID="{46F5BF2F-2465-45D5-8AFA-315E9469D1FF}" presName="text0" presStyleLbl="node1" presStyleIdx="1" presStyleCnt="4" custScaleX="312162">
        <dgm:presLayoutVars>
          <dgm:bulletEnabled val="1"/>
        </dgm:presLayoutVars>
      </dgm:prSet>
      <dgm:spPr/>
    </dgm:pt>
    <dgm:pt modelId="{085DEBBA-E4E7-4322-9EB8-F563EA7BDAD3}" type="pres">
      <dgm:prSet presAssocID="{FA9C855F-AD65-4CDD-A908-0F06A2E1A271}" presName="Name56" presStyleLbl="parChTrans1D2" presStyleIdx="1" presStyleCnt="3"/>
      <dgm:spPr/>
    </dgm:pt>
    <dgm:pt modelId="{EB2F4DA6-74C2-4E6B-A34F-2550269661A1}" type="pres">
      <dgm:prSet presAssocID="{DA261065-D0FF-4503-B9EB-8134F8E210A0}" presName="text0" presStyleLbl="node1" presStyleIdx="2" presStyleCnt="4" custScaleX="345703">
        <dgm:presLayoutVars>
          <dgm:bulletEnabled val="1"/>
        </dgm:presLayoutVars>
      </dgm:prSet>
      <dgm:spPr/>
    </dgm:pt>
    <dgm:pt modelId="{EB0DF9EE-3BB2-4929-BC22-6FF2571BB6F2}" type="pres">
      <dgm:prSet presAssocID="{99D24EF7-0496-4936-AC3B-FD98C0E5742F}" presName="Name56" presStyleLbl="parChTrans1D2" presStyleIdx="2" presStyleCnt="3"/>
      <dgm:spPr/>
    </dgm:pt>
    <dgm:pt modelId="{50E0A343-88B1-4190-BB84-1DDE77DD6C14}" type="pres">
      <dgm:prSet presAssocID="{18A915BB-470C-4E93-ADB8-1D0B88577F69}" presName="text0" presStyleLbl="node1" presStyleIdx="3" presStyleCnt="4" custScaleX="323324">
        <dgm:presLayoutVars>
          <dgm:bulletEnabled val="1"/>
        </dgm:presLayoutVars>
      </dgm:prSet>
      <dgm:spPr/>
    </dgm:pt>
  </dgm:ptLst>
  <dgm:cxnLst>
    <dgm:cxn modelId="{92D0B24E-17DC-469B-A0FC-481EC4584180}" srcId="{66936189-5A1B-459A-83DE-6CA73F0A4059}" destId="{2F9F9A1F-5F98-45F0-87CD-BC0290687987}" srcOrd="0" destOrd="0" parTransId="{55CC5704-436E-4365-9D03-DA4A367EAC2F}" sibTransId="{BA25E54A-7B9A-43AA-AAEB-75851E4363CC}"/>
    <dgm:cxn modelId="{9BAA0D51-BFBF-4A02-9797-C18EB5D67542}" srcId="{2F9F9A1F-5F98-45F0-87CD-BC0290687987}" destId="{18A915BB-470C-4E93-ADB8-1D0B88577F69}" srcOrd="2" destOrd="0" parTransId="{99D24EF7-0496-4936-AC3B-FD98C0E5742F}" sibTransId="{6C13F9A6-A22B-4A7D-A96A-9A35D0CB77A8}"/>
    <dgm:cxn modelId="{B90BD68D-6EDF-46BD-AF4C-53C44054699E}" type="presOf" srcId="{66936189-5A1B-459A-83DE-6CA73F0A4059}" destId="{72C48372-7F15-4ABD-8956-E1B54D9DAE03}" srcOrd="0" destOrd="0" presId="urn:microsoft.com/office/officeart/2008/layout/RadialCluster"/>
    <dgm:cxn modelId="{7AC7F99B-E916-4E74-9ACB-E3AABBAFF16A}" type="presOf" srcId="{DA261065-D0FF-4503-B9EB-8134F8E210A0}" destId="{EB2F4DA6-74C2-4E6B-A34F-2550269661A1}" srcOrd="0" destOrd="0" presId="urn:microsoft.com/office/officeart/2008/layout/RadialCluster"/>
    <dgm:cxn modelId="{AA6C7B93-3420-4E83-8B91-D44F13D305FA}" srcId="{2F9F9A1F-5F98-45F0-87CD-BC0290687987}" destId="{46F5BF2F-2465-45D5-8AFA-315E9469D1FF}" srcOrd="0" destOrd="0" parTransId="{612475E6-7B59-48E6-8342-E32C655B40FC}" sibTransId="{3749805A-09B6-4097-8EE5-E1C0FDAF2FE8}"/>
    <dgm:cxn modelId="{298FC928-E442-4573-9485-A2CBB1FF6509}" type="presOf" srcId="{612475E6-7B59-48E6-8342-E32C655B40FC}" destId="{C56A7A8C-FEF1-4836-9597-59A5D10F9806}" srcOrd="0" destOrd="0" presId="urn:microsoft.com/office/officeart/2008/layout/RadialCluster"/>
    <dgm:cxn modelId="{0E099EB2-2380-4533-9DC5-60F528A132F2}" type="presOf" srcId="{FA9C855F-AD65-4CDD-A908-0F06A2E1A271}" destId="{085DEBBA-E4E7-4322-9EB8-F563EA7BDAD3}" srcOrd="0" destOrd="0" presId="urn:microsoft.com/office/officeart/2008/layout/RadialCluster"/>
    <dgm:cxn modelId="{C9357565-AE6D-4BAE-B34A-CBEA40B013EA}" type="presOf" srcId="{46F5BF2F-2465-45D5-8AFA-315E9469D1FF}" destId="{E4CE50D1-B7C0-49A0-A74F-5435958B7086}" srcOrd="0" destOrd="0" presId="urn:microsoft.com/office/officeart/2008/layout/RadialCluster"/>
    <dgm:cxn modelId="{D0689C9E-7B05-4430-AD38-6532F44A3477}" srcId="{2F9F9A1F-5F98-45F0-87CD-BC0290687987}" destId="{DA261065-D0FF-4503-B9EB-8134F8E210A0}" srcOrd="1" destOrd="0" parTransId="{FA9C855F-AD65-4CDD-A908-0F06A2E1A271}" sibTransId="{A1B0DFFE-14E5-423E-8B6C-36CBD225A67E}"/>
    <dgm:cxn modelId="{DEC06087-F240-430C-8CAF-F32257121957}" type="presOf" srcId="{99D24EF7-0496-4936-AC3B-FD98C0E5742F}" destId="{EB0DF9EE-3BB2-4929-BC22-6FF2571BB6F2}" srcOrd="0" destOrd="0" presId="urn:microsoft.com/office/officeart/2008/layout/RadialCluster"/>
    <dgm:cxn modelId="{97649917-1E85-4F71-BEA9-2A50BF7D0066}" type="presOf" srcId="{18A915BB-470C-4E93-ADB8-1D0B88577F69}" destId="{50E0A343-88B1-4190-BB84-1DDE77DD6C14}" srcOrd="0" destOrd="0" presId="urn:microsoft.com/office/officeart/2008/layout/RadialCluster"/>
    <dgm:cxn modelId="{C0EADC85-D24A-4B91-98D9-94FFEF308D27}" type="presOf" srcId="{2F9F9A1F-5F98-45F0-87CD-BC0290687987}" destId="{CE1FB214-A8C8-48FC-8443-81BAA137E6D4}" srcOrd="0" destOrd="0" presId="urn:microsoft.com/office/officeart/2008/layout/RadialCluster"/>
    <dgm:cxn modelId="{A7283455-2983-4820-845E-F6AEBA707F96}" type="presParOf" srcId="{72C48372-7F15-4ABD-8956-E1B54D9DAE03}" destId="{AE1C1C70-35EC-47CE-9A41-73B11125F72A}" srcOrd="0" destOrd="0" presId="urn:microsoft.com/office/officeart/2008/layout/RadialCluster"/>
    <dgm:cxn modelId="{05162222-E846-4642-863A-A578C4D20714}" type="presParOf" srcId="{AE1C1C70-35EC-47CE-9A41-73B11125F72A}" destId="{CE1FB214-A8C8-48FC-8443-81BAA137E6D4}" srcOrd="0" destOrd="0" presId="urn:microsoft.com/office/officeart/2008/layout/RadialCluster"/>
    <dgm:cxn modelId="{0C4E41C2-7EC8-46C3-A7F5-E2BC311E21D3}" type="presParOf" srcId="{AE1C1C70-35EC-47CE-9A41-73B11125F72A}" destId="{C56A7A8C-FEF1-4836-9597-59A5D10F9806}" srcOrd="1" destOrd="0" presId="urn:microsoft.com/office/officeart/2008/layout/RadialCluster"/>
    <dgm:cxn modelId="{CC982DFA-7078-449F-9EFA-80F83F4A8045}" type="presParOf" srcId="{AE1C1C70-35EC-47CE-9A41-73B11125F72A}" destId="{E4CE50D1-B7C0-49A0-A74F-5435958B7086}" srcOrd="2" destOrd="0" presId="urn:microsoft.com/office/officeart/2008/layout/RadialCluster"/>
    <dgm:cxn modelId="{C2CE3BAF-9D1D-4BDB-BB84-8A073F4A6A95}" type="presParOf" srcId="{AE1C1C70-35EC-47CE-9A41-73B11125F72A}" destId="{085DEBBA-E4E7-4322-9EB8-F563EA7BDAD3}" srcOrd="3" destOrd="0" presId="urn:microsoft.com/office/officeart/2008/layout/RadialCluster"/>
    <dgm:cxn modelId="{55126D68-F751-4B3F-8DED-7575A26D35DF}" type="presParOf" srcId="{AE1C1C70-35EC-47CE-9A41-73B11125F72A}" destId="{EB2F4DA6-74C2-4E6B-A34F-2550269661A1}" srcOrd="4" destOrd="0" presId="urn:microsoft.com/office/officeart/2008/layout/RadialCluster"/>
    <dgm:cxn modelId="{E45E0B09-38C7-4FF1-9FDB-85F5F93CE962}" type="presParOf" srcId="{AE1C1C70-35EC-47CE-9A41-73B11125F72A}" destId="{EB0DF9EE-3BB2-4929-BC22-6FF2571BB6F2}" srcOrd="5" destOrd="0" presId="urn:microsoft.com/office/officeart/2008/layout/RadialCluster"/>
    <dgm:cxn modelId="{638CB98F-229D-4235-8E65-B31C2B18820E}" type="presParOf" srcId="{AE1C1C70-35EC-47CE-9A41-73B11125F72A}" destId="{50E0A343-88B1-4190-BB84-1DDE77DD6C1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6EAB9-3322-42D1-9298-CDB122120AD3}">
      <dsp:nvSpPr>
        <dsp:cNvPr id="0" name=""/>
        <dsp:cNvSpPr/>
      </dsp:nvSpPr>
      <dsp:spPr>
        <a:xfrm>
          <a:off x="2710148" y="616482"/>
          <a:ext cx="2711206" cy="1355603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INFRAESTRUCTURA</a:t>
          </a:r>
          <a:endParaRPr lang="es-MX" sz="2200" b="1" kern="1200" dirty="0"/>
        </a:p>
      </dsp:txBody>
      <dsp:txXfrm>
        <a:off x="2749852" y="656186"/>
        <a:ext cx="2631798" cy="1276195"/>
      </dsp:txXfrm>
    </dsp:sp>
    <dsp:sp modelId="{A12F7E58-BB70-4027-8039-F28F46D3BCEF}">
      <dsp:nvSpPr>
        <dsp:cNvPr id="0" name=""/>
        <dsp:cNvSpPr/>
      </dsp:nvSpPr>
      <dsp:spPr>
        <a:xfrm rot="3236003">
          <a:off x="4465690" y="2541480"/>
          <a:ext cx="1362400" cy="4744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4608028" y="2636372"/>
        <a:ext cx="1077724" cy="284677"/>
      </dsp:txXfrm>
    </dsp:sp>
    <dsp:sp modelId="{A0D988FC-E265-409D-8CCC-AA86C9B4E681}">
      <dsp:nvSpPr>
        <dsp:cNvPr id="0" name=""/>
        <dsp:cNvSpPr/>
      </dsp:nvSpPr>
      <dsp:spPr>
        <a:xfrm>
          <a:off x="4872426" y="3585337"/>
          <a:ext cx="2711206" cy="1355603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CAPACITACIÓN</a:t>
          </a:r>
          <a:endParaRPr lang="es-MX" sz="2200" b="1" kern="1200" dirty="0"/>
        </a:p>
      </dsp:txBody>
      <dsp:txXfrm>
        <a:off x="4912130" y="3625041"/>
        <a:ext cx="2631798" cy="1276195"/>
      </dsp:txXfrm>
    </dsp:sp>
    <dsp:sp modelId="{82E42AFF-528A-4C05-A608-938009E81555}">
      <dsp:nvSpPr>
        <dsp:cNvPr id="0" name=""/>
        <dsp:cNvSpPr/>
      </dsp:nvSpPr>
      <dsp:spPr>
        <a:xfrm rot="10790026">
          <a:off x="3339729" y="4032312"/>
          <a:ext cx="1362400" cy="4744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10800000">
        <a:off x="3482067" y="4127204"/>
        <a:ext cx="1077724" cy="284677"/>
      </dsp:txXfrm>
    </dsp:sp>
    <dsp:sp modelId="{CD951594-50D7-483F-B80C-685AE8F98F87}">
      <dsp:nvSpPr>
        <dsp:cNvPr id="0" name=""/>
        <dsp:cNvSpPr/>
      </dsp:nvSpPr>
      <dsp:spPr>
        <a:xfrm>
          <a:off x="458227" y="3598144"/>
          <a:ext cx="2711206" cy="1355603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/>
            <a:t>MODELO DE GESTIÓN</a:t>
          </a:r>
          <a:endParaRPr lang="es-MX" sz="2200" b="1" kern="1200" dirty="0"/>
        </a:p>
      </dsp:txBody>
      <dsp:txXfrm>
        <a:off x="497931" y="3637848"/>
        <a:ext cx="2631798" cy="1276195"/>
      </dsp:txXfrm>
    </dsp:sp>
    <dsp:sp modelId="{C9D97038-2F15-4824-8B40-C7B0EE496997}">
      <dsp:nvSpPr>
        <dsp:cNvPr id="0" name=""/>
        <dsp:cNvSpPr/>
      </dsp:nvSpPr>
      <dsp:spPr>
        <a:xfrm rot="18423731">
          <a:off x="2258590" y="2547884"/>
          <a:ext cx="1362400" cy="47446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2400928" y="2642776"/>
        <a:ext cx="1077724" cy="284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FB214-A8C8-48FC-8443-81BAA137E6D4}">
      <dsp:nvSpPr>
        <dsp:cNvPr id="0" name=""/>
        <dsp:cNvSpPr/>
      </dsp:nvSpPr>
      <dsp:spPr>
        <a:xfrm>
          <a:off x="1989953" y="1464943"/>
          <a:ext cx="3766530" cy="129636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chemeClr val="bg1"/>
              </a:solidFill>
            </a:rPr>
            <a:t>AUTOSUSTENTABLE</a:t>
          </a:r>
          <a:endParaRPr lang="es-MX" sz="2800" b="1" kern="1200" dirty="0">
            <a:solidFill>
              <a:schemeClr val="bg1"/>
            </a:solidFill>
          </a:endParaRPr>
        </a:p>
      </dsp:txBody>
      <dsp:txXfrm>
        <a:off x="2053236" y="1528226"/>
        <a:ext cx="3639964" cy="1169801"/>
      </dsp:txXfrm>
    </dsp:sp>
    <dsp:sp modelId="{C56A7A8C-FEF1-4836-9597-59A5D10F9806}">
      <dsp:nvSpPr>
        <dsp:cNvPr id="0" name=""/>
        <dsp:cNvSpPr/>
      </dsp:nvSpPr>
      <dsp:spPr>
        <a:xfrm rot="16338068">
          <a:off x="3724475" y="1282988"/>
          <a:ext cx="3642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202" y="0"/>
              </a:lnTo>
            </a:path>
          </a:pathLst>
        </a:custGeom>
        <a:noFill/>
        <a:ln w="3810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E50D1-B7C0-49A0-A74F-5435958B7086}">
      <dsp:nvSpPr>
        <dsp:cNvPr id="0" name=""/>
        <dsp:cNvSpPr/>
      </dsp:nvSpPr>
      <dsp:spPr>
        <a:xfrm>
          <a:off x="2575673" y="232468"/>
          <a:ext cx="2711333" cy="868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AUTOGESTIÓN</a:t>
          </a:r>
          <a:endParaRPr lang="es-MX" sz="2400" b="1" kern="1200" dirty="0"/>
        </a:p>
      </dsp:txBody>
      <dsp:txXfrm>
        <a:off x="2618073" y="274868"/>
        <a:ext cx="2626533" cy="783766"/>
      </dsp:txXfrm>
    </dsp:sp>
    <dsp:sp modelId="{085DEBBA-E4E7-4322-9EB8-F563EA7BDAD3}">
      <dsp:nvSpPr>
        <dsp:cNvPr id="0" name=""/>
        <dsp:cNvSpPr/>
      </dsp:nvSpPr>
      <dsp:spPr>
        <a:xfrm rot="2450462">
          <a:off x="4537639" y="2990750"/>
          <a:ext cx="7016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1689" y="0"/>
              </a:lnTo>
            </a:path>
          </a:pathLst>
        </a:custGeom>
        <a:noFill/>
        <a:ln w="3810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F4DA6-74C2-4E6B-A34F-2550269661A1}">
      <dsp:nvSpPr>
        <dsp:cNvPr id="0" name=""/>
        <dsp:cNvSpPr/>
      </dsp:nvSpPr>
      <dsp:spPr>
        <a:xfrm>
          <a:off x="4154972" y="3220189"/>
          <a:ext cx="3002658" cy="868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TRANSPARENCIA</a:t>
          </a:r>
          <a:endParaRPr lang="es-MX" sz="2400" b="1" kern="1200" dirty="0"/>
        </a:p>
      </dsp:txBody>
      <dsp:txXfrm>
        <a:off x="4197372" y="3262589"/>
        <a:ext cx="2917858" cy="783766"/>
      </dsp:txXfrm>
    </dsp:sp>
    <dsp:sp modelId="{EB0DF9EE-3BB2-4929-BC22-6FF2571BB6F2}">
      <dsp:nvSpPr>
        <dsp:cNvPr id="0" name=""/>
        <dsp:cNvSpPr/>
      </dsp:nvSpPr>
      <dsp:spPr>
        <a:xfrm rot="8234406">
          <a:off x="2586196" y="2990750"/>
          <a:ext cx="6758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5887" y="0"/>
              </a:lnTo>
            </a:path>
          </a:pathLst>
        </a:custGeom>
        <a:noFill/>
        <a:ln w="3810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0A343-88B1-4190-BB84-1DDE77DD6C14}">
      <dsp:nvSpPr>
        <dsp:cNvPr id="0" name=""/>
        <dsp:cNvSpPr/>
      </dsp:nvSpPr>
      <dsp:spPr>
        <a:xfrm>
          <a:off x="802237" y="3220189"/>
          <a:ext cx="2808282" cy="868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/>
            <a:t>COMUNIDAD</a:t>
          </a:r>
          <a:endParaRPr lang="es-MX" sz="2400" b="1" kern="1200" dirty="0"/>
        </a:p>
      </dsp:txBody>
      <dsp:txXfrm>
        <a:off x="844637" y="3262589"/>
        <a:ext cx="2723482" cy="783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874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ítulo 15"/>
          <p:cNvSpPr>
            <a:spLocks noGrp="1"/>
          </p:cNvSpPr>
          <p:nvPr>
            <p:ph type="ctrTitle"/>
          </p:nvPr>
        </p:nvSpPr>
        <p:spPr>
          <a:xfrm>
            <a:off x="942536" y="3967090"/>
            <a:ext cx="10902461" cy="1153550"/>
          </a:xfrm>
          <a:ln w="63500">
            <a:noFill/>
          </a:ln>
        </p:spPr>
        <p:txBody>
          <a:bodyPr>
            <a:noAutofit/>
          </a:bodyPr>
          <a:lstStyle/>
          <a:p>
            <a:pPr algn="ctr"/>
            <a:r>
              <a:rPr lang="es-MX" sz="7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QUIT</a:t>
            </a:r>
            <a:r>
              <a:rPr lang="es-MX" sz="7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s-MX" sz="7200" dirty="0" smtClean="0">
                <a:solidFill>
                  <a:srgbClr val="FF0000"/>
                </a:solidFill>
              </a:rPr>
              <a:t> </a:t>
            </a:r>
            <a:r>
              <a:rPr lang="es-MX" sz="7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 LA CA</a:t>
            </a:r>
            <a:r>
              <a:rPr lang="es-MX" sz="7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NCHA</a:t>
            </a:r>
            <a:endParaRPr lang="es-MX" sz="7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1030" name="Picture 6" descr="Resultado de imagen para quito grande otra vez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284" y="275818"/>
            <a:ext cx="4528966" cy="233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0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agrama 13"/>
          <p:cNvGraphicFramePr/>
          <p:nvPr/>
        </p:nvGraphicFramePr>
        <p:xfrm>
          <a:off x="2054086" y="901148"/>
          <a:ext cx="8105913" cy="523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2560402" y="374311"/>
            <a:ext cx="6682504" cy="618185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C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QUITO A LA CANCHA</a:t>
            </a:r>
            <a:endParaRPr lang="es-EC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3703" y="1687133"/>
            <a:ext cx="9903853" cy="4829577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000" b="1" dirty="0" smtClean="0">
                <a:solidFill>
                  <a:schemeClr val="bg1"/>
                </a:solidFill>
              </a:rPr>
              <a:t>Escenarios con infraestructura </a:t>
            </a:r>
            <a:r>
              <a:rPr lang="es-EC" sz="3000" b="1" dirty="0" smtClean="0">
                <a:solidFill>
                  <a:schemeClr val="bg1"/>
                </a:solidFill>
              </a:rPr>
              <a:t>para diversificación y masificación deportiva; así como para arte y cultura.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000" b="1" dirty="0" smtClean="0">
                <a:solidFill>
                  <a:schemeClr val="bg1"/>
                </a:solidFill>
              </a:rPr>
              <a:t>Construcciones complementaria con otros espacios públicos: Casas  somos y parques.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000" b="1" dirty="0" smtClean="0">
                <a:solidFill>
                  <a:schemeClr val="bg1"/>
                </a:solidFill>
              </a:rPr>
              <a:t>Infraestructura definida en base a prioridades.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000" b="1" dirty="0" smtClean="0">
                <a:solidFill>
                  <a:schemeClr val="bg1"/>
                </a:solidFill>
              </a:rPr>
              <a:t>Inclusiva : Escenarios para grupos vulnerables: niños, adultos mayores y personas con discapacidad.</a:t>
            </a: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075130" y="296214"/>
            <a:ext cx="8001000" cy="991673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C" dirty="0" smtClean="0">
                <a:latin typeface="Arial Black" panose="020B0A04020102020204" pitchFamily="34" charset="0"/>
              </a:rPr>
              <a:t>INFRAESTRUCTURA</a:t>
            </a:r>
            <a:br>
              <a:rPr lang="es-EC" dirty="0" smtClean="0">
                <a:latin typeface="Arial Black" panose="020B0A04020102020204" pitchFamily="34" charset="0"/>
              </a:rPr>
            </a:br>
            <a:r>
              <a:rPr lang="es-EC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ESCENARIOS DEPORTIVOS DIGNOS</a:t>
            </a:r>
            <a:endParaRPr lang="es-EC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2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5129" y="1442434"/>
            <a:ext cx="8001001" cy="4559121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bg1"/>
                </a:solidFill>
              </a:rPr>
              <a:t>Dirigentes Deportivos con visión de ciudad.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bg1"/>
                </a:solidFill>
              </a:rPr>
              <a:t>Formación de Gerentes Deportivos.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bg1"/>
                </a:solidFill>
              </a:rPr>
              <a:t>Gestores comunitarios de arte </a:t>
            </a:r>
            <a:r>
              <a:rPr lang="es-EC" sz="3200" b="1" dirty="0">
                <a:solidFill>
                  <a:schemeClr val="bg1"/>
                </a:solidFill>
              </a:rPr>
              <a:t> </a:t>
            </a:r>
            <a:r>
              <a:rPr lang="es-EC" sz="3200" b="1" dirty="0" smtClean="0">
                <a:solidFill>
                  <a:schemeClr val="bg1"/>
                </a:solidFill>
              </a:rPr>
              <a:t>y cultura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bg1"/>
                </a:solidFill>
              </a:rPr>
              <a:t>Comunidad barrial y deportiva corresponsable del desarrollo social.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EC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075130" y="296214"/>
            <a:ext cx="8001000" cy="991673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C" dirty="0" smtClean="0">
                <a:latin typeface="Arial Black" panose="020B0A04020102020204" pitchFamily="34" charset="0"/>
              </a:rPr>
              <a:t>CAPACITACIÓN</a:t>
            </a:r>
            <a:br>
              <a:rPr lang="es-EC" dirty="0" smtClean="0">
                <a:latin typeface="Arial Black" panose="020B0A04020102020204" pitchFamily="34" charset="0"/>
              </a:rPr>
            </a:br>
            <a:r>
              <a:rPr lang="es-EC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NUEVOS LIDERES</a:t>
            </a:r>
            <a:endParaRPr lang="es-EC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3170" y="374311"/>
            <a:ext cx="6682504" cy="618185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C" sz="3600" dirty="0" smtClean="0">
                <a:latin typeface="Arial Black" panose="020B0A04020102020204" pitchFamily="34" charset="0"/>
              </a:rPr>
              <a:t>MODELO DE GESTION</a:t>
            </a:r>
            <a:endParaRPr lang="es-EC" sz="3600" dirty="0">
              <a:latin typeface="Arial Black" panose="020B0A04020102020204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753508" y="1233022"/>
            <a:ext cx="9646276" cy="423148"/>
          </a:xfrm>
          <a:prstGeom prst="rect">
            <a:avLst/>
          </a:prstGeom>
          <a:ln w="57150">
            <a:solidFill>
              <a:schemeClr val="accent4"/>
            </a:solidFill>
          </a:ln>
          <a:effectLst/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C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PRINCIPIO CIUDADANO DE DERECHOS Y RESPONSABILIDADES</a:t>
            </a:r>
            <a:endParaRPr lang="es-EC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97701346"/>
              </p:ext>
            </p:extLst>
          </p:nvPr>
        </p:nvGraphicFramePr>
        <p:xfrm>
          <a:off x="2703443" y="1896696"/>
          <a:ext cx="7959868" cy="4321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3703" y="1687133"/>
            <a:ext cx="9903853" cy="3309871"/>
          </a:xfrm>
        </p:spPr>
        <p:txBody>
          <a:bodyPr>
            <a:noAutofit/>
          </a:bodyPr>
          <a:lstStyle/>
          <a:p>
            <a:pPr algn="just"/>
            <a:r>
              <a:rPr lang="es-EC" sz="3200" b="1" u="sng" dirty="0" smtClean="0">
                <a:solidFill>
                  <a:schemeClr val="tx1"/>
                </a:solidFill>
              </a:rPr>
              <a:t>EMPRENDIMIENTOS:</a:t>
            </a:r>
            <a:r>
              <a:rPr lang="es-EC" sz="3200" b="1" dirty="0">
                <a:solidFill>
                  <a:schemeClr val="bg1"/>
                </a:solidFill>
              </a:rPr>
              <a:t> </a:t>
            </a:r>
            <a:r>
              <a:rPr lang="es-EC" sz="3200" b="1" dirty="0" smtClean="0">
                <a:solidFill>
                  <a:schemeClr val="bg1"/>
                </a:solidFill>
              </a:rPr>
              <a:t>Centros </a:t>
            </a:r>
            <a:r>
              <a:rPr lang="es-EC" sz="3200" b="1" dirty="0" smtClean="0">
                <a:solidFill>
                  <a:schemeClr val="bg1"/>
                </a:solidFill>
              </a:rPr>
              <a:t>de </a:t>
            </a:r>
            <a:r>
              <a:rPr lang="es-EC" sz="3200" b="1" dirty="0" smtClean="0">
                <a:solidFill>
                  <a:schemeClr val="bg1"/>
                </a:solidFill>
              </a:rPr>
              <a:t>Fisioterapia- Almacenes Deportivos- Patios </a:t>
            </a:r>
            <a:r>
              <a:rPr lang="es-EC" sz="3200" b="1" dirty="0" smtClean="0">
                <a:solidFill>
                  <a:schemeClr val="bg1"/>
                </a:solidFill>
              </a:rPr>
              <a:t>de </a:t>
            </a:r>
            <a:r>
              <a:rPr lang="es-EC" sz="3200" b="1" dirty="0" smtClean="0">
                <a:solidFill>
                  <a:schemeClr val="bg1"/>
                </a:solidFill>
              </a:rPr>
              <a:t>comida.</a:t>
            </a:r>
          </a:p>
          <a:p>
            <a:pPr algn="just"/>
            <a:r>
              <a:rPr lang="es-EC" sz="3200" b="1" u="sng" dirty="0">
                <a:solidFill>
                  <a:schemeClr val="tx1"/>
                </a:solidFill>
              </a:rPr>
              <a:t>INGRESOS </a:t>
            </a:r>
            <a:r>
              <a:rPr lang="es-EC" sz="3200" b="1" u="sng" dirty="0" smtClean="0">
                <a:solidFill>
                  <a:schemeClr val="tx1"/>
                </a:solidFill>
              </a:rPr>
              <a:t>PERMANENTES</a:t>
            </a:r>
            <a:r>
              <a:rPr lang="es-EC" sz="3200" b="1" u="sng" dirty="0">
                <a:solidFill>
                  <a:schemeClr val="tx1"/>
                </a:solidFill>
              </a:rPr>
              <a:t>: </a:t>
            </a:r>
            <a:r>
              <a:rPr lang="es-EC" sz="3200" b="1" dirty="0" smtClean="0">
                <a:solidFill>
                  <a:schemeClr val="bg1"/>
                </a:solidFill>
              </a:rPr>
              <a:t>Tarifas módicas por el ingreso y uso de las instalaciones.</a:t>
            </a:r>
            <a:endParaRPr lang="es-EC" sz="3200" b="1" dirty="0" smtClean="0">
              <a:solidFill>
                <a:schemeClr val="bg1"/>
              </a:solidFill>
            </a:endParaRPr>
          </a:p>
          <a:p>
            <a:pPr algn="just"/>
            <a:r>
              <a:rPr lang="es-EC" sz="3200" b="1" u="sng" dirty="0" smtClean="0">
                <a:solidFill>
                  <a:schemeClr val="tx1"/>
                </a:solidFill>
              </a:rPr>
              <a:t>ALIANZAS ESTRATÉGICAS:</a:t>
            </a:r>
            <a:r>
              <a:rPr lang="es-EC" sz="3200" b="1" dirty="0" smtClean="0">
                <a:solidFill>
                  <a:schemeClr val="bg1"/>
                </a:solidFill>
              </a:rPr>
              <a:t> Convenios de auspicios y patrocinios con la empresa privada </a:t>
            </a:r>
            <a:endParaRPr lang="es-EC" sz="3200" b="1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075130" y="296214"/>
            <a:ext cx="8001000" cy="991673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C" dirty="0" smtClean="0">
                <a:latin typeface="Arial Black" panose="020B0A04020102020204" pitchFamily="34" charset="0"/>
              </a:rPr>
              <a:t>AUTOGESTION</a:t>
            </a:r>
            <a:br>
              <a:rPr lang="es-EC" dirty="0" smtClean="0">
                <a:latin typeface="Arial Black" panose="020B0A04020102020204" pitchFamily="34" charset="0"/>
              </a:rPr>
            </a:br>
            <a:r>
              <a:rPr lang="es-EC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ORGANIZACIONES DEPORTIVAS AUTOSUSTENTABLES</a:t>
            </a:r>
            <a:endParaRPr lang="es-EC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3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6282" y="1551428"/>
            <a:ext cx="8538693" cy="3561486"/>
          </a:xfrm>
        </p:spPr>
        <p:txBody>
          <a:bodyPr>
            <a:noAutofit/>
          </a:bodyPr>
          <a:lstStyle/>
          <a:p>
            <a:r>
              <a:rPr lang="es-EC" sz="3200" b="1" dirty="0" smtClean="0"/>
              <a:t>-</a:t>
            </a:r>
            <a:r>
              <a:rPr lang="es-EC" sz="3200" b="1" dirty="0" smtClean="0">
                <a:solidFill>
                  <a:schemeClr val="bg1"/>
                </a:solidFill>
              </a:rPr>
              <a:t>PLATAFORMA DIGITAL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Gestión Deportiva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Gestión Financiera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Gestión </a:t>
            </a:r>
            <a:r>
              <a:rPr lang="es-EC" sz="3200" b="1" dirty="0" err="1" smtClean="0">
                <a:solidFill>
                  <a:schemeClr val="tx1"/>
                </a:solidFill>
              </a:rPr>
              <a:t>Dirigencial</a:t>
            </a:r>
            <a:endParaRPr lang="es-EC" sz="3200" b="1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075129" y="270456"/>
            <a:ext cx="8001000" cy="1056068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C" dirty="0" smtClean="0">
                <a:latin typeface="Arial Black" panose="020B0A04020102020204" pitchFamily="34" charset="0"/>
              </a:rPr>
              <a:t>Transparencia</a:t>
            </a:r>
            <a:br>
              <a:rPr lang="es-EC" dirty="0" smtClean="0">
                <a:latin typeface="Arial Black" panose="020B0A04020102020204" pitchFamily="34" charset="0"/>
              </a:rPr>
            </a:br>
            <a:r>
              <a:rPr lang="es-EC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RENDICIÓN DE CUENTAS </a:t>
            </a:r>
            <a:endParaRPr lang="es-EC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9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6283" y="1667336"/>
            <a:ext cx="8538693" cy="4424371"/>
          </a:xfrm>
        </p:spPr>
        <p:txBody>
          <a:bodyPr>
            <a:noAutofit/>
          </a:bodyPr>
          <a:lstStyle/>
          <a:p>
            <a:pPr algn="ctr"/>
            <a:r>
              <a:rPr lang="es-EC" sz="3200" b="1" dirty="0" smtClean="0">
                <a:solidFill>
                  <a:schemeClr val="bg1"/>
                </a:solidFill>
              </a:rPr>
              <a:t>CORRESPONSABILIDAD </a:t>
            </a:r>
            <a:r>
              <a:rPr lang="es-EC" sz="3200" b="1" dirty="0" smtClean="0">
                <a:solidFill>
                  <a:schemeClr val="bg1"/>
                </a:solidFill>
              </a:rPr>
              <a:t>BARRIO – ORGANIZACIÓN </a:t>
            </a:r>
            <a:r>
              <a:rPr lang="es-EC" sz="3200" b="1" dirty="0" smtClean="0">
                <a:solidFill>
                  <a:schemeClr val="bg1"/>
                </a:solidFill>
              </a:rPr>
              <a:t>DEPORTIVA- MUNICIPIO</a:t>
            </a:r>
            <a:endParaRPr lang="es-EC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Inclusivo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Recuperación de espacios de cultura, arte y conocimiento</a:t>
            </a:r>
            <a:endParaRPr lang="es-EC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Áreas comunitarias abiertas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C" sz="3200" b="1" dirty="0" smtClean="0">
                <a:solidFill>
                  <a:schemeClr val="tx1"/>
                </a:solidFill>
              </a:rPr>
              <a:t>Acuerdos Administraciones Zonales</a:t>
            </a:r>
          </a:p>
          <a:p>
            <a:pPr algn="ctr"/>
            <a:endParaRPr lang="es-EC" sz="3200" b="1" dirty="0" smtClean="0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075130" y="257577"/>
            <a:ext cx="8001000" cy="1184858"/>
          </a:xfrm>
          <a:ln w="571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algn="ctr"/>
            <a:r>
              <a:rPr lang="es-EC" dirty="0" smtClean="0">
                <a:latin typeface="Arial Black" panose="020B0A04020102020204" pitchFamily="34" charset="0"/>
              </a:rPr>
              <a:t>comunidad</a:t>
            </a:r>
            <a:br>
              <a:rPr lang="es-EC" dirty="0" smtClean="0">
                <a:latin typeface="Arial Black" panose="020B0A04020102020204" pitchFamily="34" charset="0"/>
              </a:rPr>
            </a:br>
            <a:r>
              <a:rPr lang="es-EC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CULTURA USO ADECUADO DEL TIEMPO LIBRE</a:t>
            </a:r>
            <a:endParaRPr lang="es-EC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</TotalTime>
  <Words>177</Words>
  <Application>Microsoft Office PowerPoint</Application>
  <PresentationFormat>Panorámica</PresentationFormat>
  <Paragraphs>36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Century Gothic</vt:lpstr>
      <vt:lpstr>Wingdings</vt:lpstr>
      <vt:lpstr>Wingdings 3</vt:lpstr>
      <vt:lpstr>Sector</vt:lpstr>
      <vt:lpstr>QUITO A LA CANCHA</vt:lpstr>
      <vt:lpstr>QUITO A LA CANCHA</vt:lpstr>
      <vt:lpstr>INFRAESTRUCTURA ESCENARIOS DEPORTIVOS DIGNOS</vt:lpstr>
      <vt:lpstr>CAPACITACIÓN NUEVOS LIDERES</vt:lpstr>
      <vt:lpstr>MODELO DE GESTION</vt:lpstr>
      <vt:lpstr>AUTOGESTION ORGANIZACIONES DEPORTIVAS AUTOSUSTENTABLES</vt:lpstr>
      <vt:lpstr>Transparencia RENDICIÓN DE CUENTAS </vt:lpstr>
      <vt:lpstr>comunidad CULTURA USO ADECUADO DEL TIEMPO LIBRE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GESTION</dc:title>
  <dc:creator>Jorge Washington Cartagena Tierra</dc:creator>
  <cp:lastModifiedBy>Jorge Cartagena</cp:lastModifiedBy>
  <cp:revision>19</cp:revision>
  <dcterms:created xsi:type="dcterms:W3CDTF">2019-11-28T13:24:56Z</dcterms:created>
  <dcterms:modified xsi:type="dcterms:W3CDTF">2019-12-02T01:13:29Z</dcterms:modified>
</cp:coreProperties>
</file>