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38" r:id="rId2"/>
    <p:sldId id="335" r:id="rId3"/>
    <p:sldId id="339" r:id="rId4"/>
    <p:sldId id="286" r:id="rId5"/>
    <p:sldId id="312" r:id="rId6"/>
  </p:sldIdLst>
  <p:sldSz cx="12192000" cy="6858000"/>
  <p:notesSz cx="6797675" cy="987425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1" autoAdjust="0"/>
    <p:restoredTop sz="95441" autoAdjust="0"/>
  </p:normalViewPr>
  <p:slideViewPr>
    <p:cSldViewPr snapToGrid="0" snapToObjects="1">
      <p:cViewPr>
        <p:scale>
          <a:sx n="90" d="100"/>
          <a:sy n="90" d="100"/>
        </p:scale>
        <p:origin x="444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D722EC-3396-4E2A-B1F4-B5E22373A1A9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0E38F7B-ABC4-449C-82CB-F2957DAACEF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 sz="2400" b="1" dirty="0" smtClean="0">
              <a:solidFill>
                <a:schemeClr val="accent1">
                  <a:lumMod val="50000"/>
                </a:schemeClr>
              </a:solidFill>
            </a:rPr>
            <a:t>PUNTOS A TRATAR</a:t>
          </a:r>
        </a:p>
        <a:p>
          <a:pPr algn="l"/>
          <a:endParaRPr lang="es-EC" sz="2400" dirty="0">
            <a:solidFill>
              <a:schemeClr val="accent1">
                <a:lumMod val="50000"/>
              </a:schemeClr>
            </a:solidFill>
          </a:endParaRPr>
        </a:p>
      </dgm:t>
    </dgm:pt>
    <dgm:pt modelId="{99C11984-E359-4CEC-96C4-623CACA1D0CE}" type="parTrans" cxnId="{FBF71301-3C98-4177-BF71-2AF358768047}">
      <dgm:prSet/>
      <dgm:spPr/>
      <dgm:t>
        <a:bodyPr/>
        <a:lstStyle/>
        <a:p>
          <a:endParaRPr lang="es-ES" sz="2400"/>
        </a:p>
      </dgm:t>
    </dgm:pt>
    <dgm:pt modelId="{14596D1A-C546-491D-B27D-A68A7856F674}" type="sibTrans" cxnId="{FBF71301-3C98-4177-BF71-2AF358768047}">
      <dgm:prSet/>
      <dgm:spPr/>
      <dgm:t>
        <a:bodyPr/>
        <a:lstStyle/>
        <a:p>
          <a:endParaRPr lang="es-ES" sz="2400"/>
        </a:p>
      </dgm:t>
    </dgm:pt>
    <dgm:pt modelId="{986637B6-D452-4382-A191-AB7B6F8C5B6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C" sz="2400" b="0" dirty="0" smtClean="0">
              <a:solidFill>
                <a:schemeClr val="accent1">
                  <a:lumMod val="50000"/>
                </a:schemeClr>
              </a:solidFill>
            </a:rPr>
            <a:t>Iniciativa: Servicio de entrega rápida a domicilio, (</a:t>
          </a:r>
          <a:r>
            <a:rPr lang="es-EC" sz="2400" b="0" dirty="0" err="1" smtClean="0">
              <a:solidFill>
                <a:schemeClr val="accent1">
                  <a:lumMod val="50000"/>
                </a:schemeClr>
              </a:solidFill>
            </a:rPr>
            <a:t>Delivery</a:t>
          </a:r>
          <a:r>
            <a:rPr lang="es-EC" sz="2400" b="0" dirty="0" smtClean="0">
              <a:solidFill>
                <a:schemeClr val="accent1">
                  <a:lumMod val="50000"/>
                </a:schemeClr>
              </a:solidFill>
            </a:rPr>
            <a:t>) – Resumen</a:t>
          </a:r>
          <a:endParaRPr lang="es-EC" sz="2400" b="0" dirty="0">
            <a:solidFill>
              <a:schemeClr val="accent1">
                <a:lumMod val="50000"/>
              </a:schemeClr>
            </a:solidFill>
          </a:endParaRPr>
        </a:p>
      </dgm:t>
    </dgm:pt>
    <dgm:pt modelId="{38F21F27-F0D6-4944-88C0-D7CB83D515A6}" type="parTrans" cxnId="{47C80D6A-9F3E-4D32-870C-4B605192FBB1}">
      <dgm:prSet/>
      <dgm:spPr/>
      <dgm:t>
        <a:bodyPr/>
        <a:lstStyle/>
        <a:p>
          <a:endParaRPr lang="es-ES" sz="2400"/>
        </a:p>
      </dgm:t>
    </dgm:pt>
    <dgm:pt modelId="{CC0C517E-F7D3-4F7F-AB55-DA5AFF76D2BD}" type="sibTrans" cxnId="{47C80D6A-9F3E-4D32-870C-4B605192FBB1}">
      <dgm:prSet/>
      <dgm:spPr/>
      <dgm:t>
        <a:bodyPr/>
        <a:lstStyle/>
        <a:p>
          <a:endParaRPr lang="es-ES" sz="2400"/>
        </a:p>
      </dgm:t>
    </dgm:pt>
    <dgm:pt modelId="{00017EC7-FB66-45DD-BEE8-DB11BBB50D5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C" sz="2400" b="0" dirty="0" smtClean="0">
              <a:solidFill>
                <a:schemeClr val="accent1">
                  <a:lumMod val="50000"/>
                </a:schemeClr>
              </a:solidFill>
            </a:rPr>
            <a:t>Proceso desarrollo de las ordenanzas en el Concejo Metropolitano.</a:t>
          </a:r>
          <a:endParaRPr lang="es-EC" sz="2400" b="0" dirty="0">
            <a:solidFill>
              <a:schemeClr val="accent1">
                <a:lumMod val="50000"/>
              </a:schemeClr>
            </a:solidFill>
          </a:endParaRPr>
        </a:p>
      </dgm:t>
    </dgm:pt>
    <dgm:pt modelId="{F0E48916-9742-448B-ADD7-551EA5C3FF2E}" type="parTrans" cxnId="{B386F798-0381-4708-A070-3AF56DD5CDAB}">
      <dgm:prSet/>
      <dgm:spPr/>
      <dgm:t>
        <a:bodyPr/>
        <a:lstStyle/>
        <a:p>
          <a:endParaRPr lang="es-ES" sz="2400"/>
        </a:p>
      </dgm:t>
    </dgm:pt>
    <dgm:pt modelId="{1996A7F8-B087-4576-96D6-CB693E77258B}" type="sibTrans" cxnId="{B386F798-0381-4708-A070-3AF56DD5CDAB}">
      <dgm:prSet/>
      <dgm:spPr/>
      <dgm:t>
        <a:bodyPr/>
        <a:lstStyle/>
        <a:p>
          <a:endParaRPr lang="es-ES" sz="2400"/>
        </a:p>
      </dgm:t>
    </dgm:pt>
    <dgm:pt modelId="{315DF7B8-FB5F-44DF-A43B-481641FEA83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C" sz="2400" b="0" dirty="0" smtClean="0">
              <a:solidFill>
                <a:schemeClr val="accent1">
                  <a:lumMod val="50000"/>
                </a:schemeClr>
              </a:solidFill>
            </a:rPr>
            <a:t>Nudos críticos – Oportunidades -FODA </a:t>
          </a:r>
          <a:endParaRPr lang="es-EC" sz="2400" b="0" dirty="0">
            <a:solidFill>
              <a:schemeClr val="accent1">
                <a:lumMod val="50000"/>
              </a:schemeClr>
            </a:solidFill>
          </a:endParaRPr>
        </a:p>
      </dgm:t>
    </dgm:pt>
    <dgm:pt modelId="{C6C827DB-1C50-48F4-A8BC-DAC32ECAEBDC}" type="parTrans" cxnId="{240F074E-DA0E-4FFF-A7B7-3423B0E728D4}">
      <dgm:prSet/>
      <dgm:spPr/>
      <dgm:t>
        <a:bodyPr/>
        <a:lstStyle/>
        <a:p>
          <a:endParaRPr lang="es-ES" sz="2400"/>
        </a:p>
      </dgm:t>
    </dgm:pt>
    <dgm:pt modelId="{BFB8E3D2-9FB4-4D58-A101-8DBA5F39DFD5}" type="sibTrans" cxnId="{240F074E-DA0E-4FFF-A7B7-3423B0E728D4}">
      <dgm:prSet/>
      <dgm:spPr/>
      <dgm:t>
        <a:bodyPr/>
        <a:lstStyle/>
        <a:p>
          <a:endParaRPr lang="es-ES" sz="2400"/>
        </a:p>
      </dgm:t>
    </dgm:pt>
    <dgm:pt modelId="{0DA30419-7D78-4FCE-B335-95F2420897E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C" sz="2400" b="0" dirty="0" smtClean="0">
              <a:solidFill>
                <a:schemeClr val="accent1">
                  <a:lumMod val="50000"/>
                </a:schemeClr>
              </a:solidFill>
            </a:rPr>
            <a:t>Recomendación</a:t>
          </a:r>
          <a:endParaRPr lang="es-EC" sz="2400" b="0" dirty="0">
            <a:solidFill>
              <a:schemeClr val="accent1">
                <a:lumMod val="50000"/>
              </a:schemeClr>
            </a:solidFill>
          </a:endParaRPr>
        </a:p>
      </dgm:t>
    </dgm:pt>
    <dgm:pt modelId="{1B604E93-5FD9-4CBB-8BD8-B108A689660E}" type="parTrans" cxnId="{752C66B1-1B11-4741-A450-89E56282FA49}">
      <dgm:prSet/>
      <dgm:spPr/>
      <dgm:t>
        <a:bodyPr/>
        <a:lstStyle/>
        <a:p>
          <a:endParaRPr lang="es-ES" sz="2400"/>
        </a:p>
      </dgm:t>
    </dgm:pt>
    <dgm:pt modelId="{AF053ED5-8EFE-45B0-9072-37F43DF0EDD6}" type="sibTrans" cxnId="{752C66B1-1B11-4741-A450-89E56282FA49}">
      <dgm:prSet/>
      <dgm:spPr/>
      <dgm:t>
        <a:bodyPr/>
        <a:lstStyle/>
        <a:p>
          <a:endParaRPr lang="es-ES" sz="2400"/>
        </a:p>
      </dgm:t>
    </dgm:pt>
    <dgm:pt modelId="{A2582D21-F308-4FA5-BCCB-68BD4FA40101}" type="pres">
      <dgm:prSet presAssocID="{6DD722EC-3396-4E2A-B1F4-B5E22373A1A9}" presName="linearFlow" presStyleCnt="0">
        <dgm:presLayoutVars>
          <dgm:dir/>
          <dgm:resizeHandles val="exact"/>
        </dgm:presLayoutVars>
      </dgm:prSet>
      <dgm:spPr/>
    </dgm:pt>
    <dgm:pt modelId="{5A86FBCD-655C-4D88-86CF-ECF4A9CADE3A}" type="pres">
      <dgm:prSet presAssocID="{30E38F7B-ABC4-449C-82CB-F2957DAACEF0}" presName="composite" presStyleCnt="0"/>
      <dgm:spPr/>
    </dgm:pt>
    <dgm:pt modelId="{51DCABBB-78A5-4039-BE03-CCF4586FE754}" type="pres">
      <dgm:prSet presAssocID="{30E38F7B-ABC4-449C-82CB-F2957DAACEF0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990427A-FFE7-4F3D-871C-5A85DFD6CF8C}" type="pres">
      <dgm:prSet presAssocID="{30E38F7B-ABC4-449C-82CB-F2957DAACEF0}" presName="txShp" presStyleLbl="node1" presStyleIdx="0" presStyleCnt="1" custLinFactNeighborX="1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40F074E-DA0E-4FFF-A7B7-3423B0E728D4}" srcId="{30E38F7B-ABC4-449C-82CB-F2957DAACEF0}" destId="{315DF7B8-FB5F-44DF-A43B-481641FEA83E}" srcOrd="2" destOrd="0" parTransId="{C6C827DB-1C50-48F4-A8BC-DAC32ECAEBDC}" sibTransId="{BFB8E3D2-9FB4-4D58-A101-8DBA5F39DFD5}"/>
    <dgm:cxn modelId="{A0F33EF5-DBD8-416B-A02B-243C4CE44B54}" type="presOf" srcId="{0DA30419-7D78-4FCE-B335-95F2420897E4}" destId="{1990427A-FFE7-4F3D-871C-5A85DFD6CF8C}" srcOrd="0" destOrd="4" presId="urn:microsoft.com/office/officeart/2005/8/layout/vList3"/>
    <dgm:cxn modelId="{E118CF9E-416B-42E3-A2EE-7702E018F04E}" type="presOf" srcId="{315DF7B8-FB5F-44DF-A43B-481641FEA83E}" destId="{1990427A-FFE7-4F3D-871C-5A85DFD6CF8C}" srcOrd="0" destOrd="3" presId="urn:microsoft.com/office/officeart/2005/8/layout/vList3"/>
    <dgm:cxn modelId="{B386F798-0381-4708-A070-3AF56DD5CDAB}" srcId="{30E38F7B-ABC4-449C-82CB-F2957DAACEF0}" destId="{00017EC7-FB66-45DD-BEE8-DB11BBB50D52}" srcOrd="1" destOrd="0" parTransId="{F0E48916-9742-448B-ADD7-551EA5C3FF2E}" sibTransId="{1996A7F8-B087-4576-96D6-CB693E77258B}"/>
    <dgm:cxn modelId="{BE0E5091-859E-4A43-B4FD-34430C24059B}" type="presOf" srcId="{6DD722EC-3396-4E2A-B1F4-B5E22373A1A9}" destId="{A2582D21-F308-4FA5-BCCB-68BD4FA40101}" srcOrd="0" destOrd="0" presId="urn:microsoft.com/office/officeart/2005/8/layout/vList3"/>
    <dgm:cxn modelId="{B804E8BF-0686-407A-A161-C4B4227B1535}" type="presOf" srcId="{00017EC7-FB66-45DD-BEE8-DB11BBB50D52}" destId="{1990427A-FFE7-4F3D-871C-5A85DFD6CF8C}" srcOrd="0" destOrd="2" presId="urn:microsoft.com/office/officeart/2005/8/layout/vList3"/>
    <dgm:cxn modelId="{752C66B1-1B11-4741-A450-89E56282FA49}" srcId="{30E38F7B-ABC4-449C-82CB-F2957DAACEF0}" destId="{0DA30419-7D78-4FCE-B335-95F2420897E4}" srcOrd="3" destOrd="0" parTransId="{1B604E93-5FD9-4CBB-8BD8-B108A689660E}" sibTransId="{AF053ED5-8EFE-45B0-9072-37F43DF0EDD6}"/>
    <dgm:cxn modelId="{FBF71301-3C98-4177-BF71-2AF358768047}" srcId="{6DD722EC-3396-4E2A-B1F4-B5E22373A1A9}" destId="{30E38F7B-ABC4-449C-82CB-F2957DAACEF0}" srcOrd="0" destOrd="0" parTransId="{99C11984-E359-4CEC-96C4-623CACA1D0CE}" sibTransId="{14596D1A-C546-491D-B27D-A68A7856F674}"/>
    <dgm:cxn modelId="{FA318EB2-3E7D-474F-BDCB-0741109EEBD8}" type="presOf" srcId="{30E38F7B-ABC4-449C-82CB-F2957DAACEF0}" destId="{1990427A-FFE7-4F3D-871C-5A85DFD6CF8C}" srcOrd="0" destOrd="0" presId="urn:microsoft.com/office/officeart/2005/8/layout/vList3"/>
    <dgm:cxn modelId="{47C80D6A-9F3E-4D32-870C-4B605192FBB1}" srcId="{30E38F7B-ABC4-449C-82CB-F2957DAACEF0}" destId="{986637B6-D452-4382-A191-AB7B6F8C5B61}" srcOrd="0" destOrd="0" parTransId="{38F21F27-F0D6-4944-88C0-D7CB83D515A6}" sibTransId="{CC0C517E-F7D3-4F7F-AB55-DA5AFF76D2BD}"/>
    <dgm:cxn modelId="{C36F9946-EFEE-4738-92C8-674057368019}" type="presOf" srcId="{986637B6-D452-4382-A191-AB7B6F8C5B61}" destId="{1990427A-FFE7-4F3D-871C-5A85DFD6CF8C}" srcOrd="0" destOrd="1" presId="urn:microsoft.com/office/officeart/2005/8/layout/vList3"/>
    <dgm:cxn modelId="{F0D5E38F-3EBD-4809-BC6C-EE60B6D93CCC}" type="presParOf" srcId="{A2582D21-F308-4FA5-BCCB-68BD4FA40101}" destId="{5A86FBCD-655C-4D88-86CF-ECF4A9CADE3A}" srcOrd="0" destOrd="0" presId="urn:microsoft.com/office/officeart/2005/8/layout/vList3"/>
    <dgm:cxn modelId="{F45C41B9-B0FC-4989-9B8F-29BB86D19951}" type="presParOf" srcId="{5A86FBCD-655C-4D88-86CF-ECF4A9CADE3A}" destId="{51DCABBB-78A5-4039-BE03-CCF4586FE754}" srcOrd="0" destOrd="0" presId="urn:microsoft.com/office/officeart/2005/8/layout/vList3"/>
    <dgm:cxn modelId="{FC734BB5-AE07-4E06-B62C-45365BCAE388}" type="presParOf" srcId="{5A86FBCD-655C-4D88-86CF-ECF4A9CADE3A}" destId="{1990427A-FFE7-4F3D-871C-5A85DFD6CF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FBF83B-234D-4C20-A78C-C8426E05FA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33DA382-5E6C-4515-8645-253A434E7A83}" type="pres">
      <dgm:prSet presAssocID="{DCFBF83B-234D-4C20-A78C-C8426E05FA69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C51FA6F0-57CC-4D70-9F94-F53C0026F92A}" type="presOf" srcId="{DCFBF83B-234D-4C20-A78C-C8426E05FA69}" destId="{A33DA382-5E6C-4515-8645-253A434E7A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973C2D-47BB-4970-BDAB-D6FF98F70261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21C1A44-9CEF-4585-AF03-318B1E7FA78F}">
      <dgm:prSet phldrT="[Texto]" custT="1"/>
      <dgm:spPr/>
      <dgm:t>
        <a:bodyPr/>
        <a:lstStyle/>
        <a:p>
          <a:r>
            <a:rPr lang="es-ES" sz="1600" b="1" dirty="0" smtClean="0"/>
            <a:t>TITULO I DISPOSICIONES GENERALES</a:t>
          </a:r>
          <a:endParaRPr lang="es-ES" sz="1600" dirty="0"/>
        </a:p>
      </dgm:t>
    </dgm:pt>
    <dgm:pt modelId="{0D4DDB1B-5DD2-4248-B2A3-802E1CCE2A9C}" type="parTrans" cxnId="{5F4B8CF2-25D2-411E-A18A-1C5F8995F9D4}">
      <dgm:prSet/>
      <dgm:spPr/>
      <dgm:t>
        <a:bodyPr/>
        <a:lstStyle/>
        <a:p>
          <a:endParaRPr lang="es-ES" sz="1400"/>
        </a:p>
      </dgm:t>
    </dgm:pt>
    <dgm:pt modelId="{2B578A09-58A8-4B03-BE07-520C10874A6F}" type="sibTrans" cxnId="{5F4B8CF2-25D2-411E-A18A-1C5F8995F9D4}">
      <dgm:prSet/>
      <dgm:spPr/>
      <dgm:t>
        <a:bodyPr/>
        <a:lstStyle/>
        <a:p>
          <a:endParaRPr lang="es-ES" sz="1400"/>
        </a:p>
      </dgm:t>
    </dgm:pt>
    <dgm:pt modelId="{CC14A6E9-8A82-4A57-8A6E-2F276F08F096}">
      <dgm:prSet phldrT="[Texto]" custT="1"/>
      <dgm:spPr/>
      <dgm:t>
        <a:bodyPr/>
        <a:lstStyle/>
        <a:p>
          <a:r>
            <a:rPr lang="es-ES" sz="1600" b="1" dirty="0" smtClean="0"/>
            <a:t>TITULO II CATASTRO Y REGISTRO MUNICIPAL DEL “SERVICIO DE ENTREGAS A DOMICILIO” (DELIVERY)</a:t>
          </a:r>
          <a:endParaRPr lang="es-ES" sz="1600" dirty="0"/>
        </a:p>
      </dgm:t>
    </dgm:pt>
    <dgm:pt modelId="{75CD812B-0516-4F13-A993-59970A8F573F}" type="parTrans" cxnId="{4E5AF1C8-FAA5-46DB-9291-AEEBC4979DA0}">
      <dgm:prSet/>
      <dgm:spPr/>
      <dgm:t>
        <a:bodyPr/>
        <a:lstStyle/>
        <a:p>
          <a:endParaRPr lang="es-ES" sz="1400"/>
        </a:p>
      </dgm:t>
    </dgm:pt>
    <dgm:pt modelId="{BDA63B28-84C5-40B6-91C3-202588A77ED2}" type="sibTrans" cxnId="{4E5AF1C8-FAA5-46DB-9291-AEEBC4979DA0}">
      <dgm:prSet/>
      <dgm:spPr/>
      <dgm:t>
        <a:bodyPr/>
        <a:lstStyle/>
        <a:p>
          <a:endParaRPr lang="es-ES" sz="1400"/>
        </a:p>
      </dgm:t>
    </dgm:pt>
    <dgm:pt modelId="{0512DD10-3391-4E28-9C67-FC946C5699A7}">
      <dgm:prSet phldrT="[Texto]" custT="1"/>
      <dgm:spPr/>
      <dgm:t>
        <a:bodyPr/>
        <a:lstStyle/>
        <a:p>
          <a:r>
            <a:rPr lang="es-ES" sz="1400" b="0" dirty="0" smtClean="0"/>
            <a:t>OBJETIVO Y FINALIDAD</a:t>
          </a:r>
          <a:endParaRPr lang="es-ES" sz="1400" b="0" dirty="0"/>
        </a:p>
      </dgm:t>
    </dgm:pt>
    <dgm:pt modelId="{C0AB972A-024B-48D6-80EE-DD36E58438FA}" type="parTrans" cxnId="{70730E1A-25CB-4C9A-B12B-DC5B952F8110}">
      <dgm:prSet/>
      <dgm:spPr/>
      <dgm:t>
        <a:bodyPr/>
        <a:lstStyle/>
        <a:p>
          <a:endParaRPr lang="es-ES" sz="1400"/>
        </a:p>
      </dgm:t>
    </dgm:pt>
    <dgm:pt modelId="{5CC3DF68-13AA-4B16-A22D-774FDB842008}" type="sibTrans" cxnId="{70730E1A-25CB-4C9A-B12B-DC5B952F8110}">
      <dgm:prSet/>
      <dgm:spPr/>
      <dgm:t>
        <a:bodyPr/>
        <a:lstStyle/>
        <a:p>
          <a:endParaRPr lang="es-ES" sz="1400"/>
        </a:p>
      </dgm:t>
    </dgm:pt>
    <dgm:pt modelId="{7753B914-D167-4F6A-8913-A227715915E1}">
      <dgm:prSet phldrT="[Texto]" custT="1"/>
      <dgm:spPr/>
      <dgm:t>
        <a:bodyPr/>
        <a:lstStyle/>
        <a:p>
          <a:r>
            <a:rPr lang="es-ES" sz="1400" b="0" dirty="0" smtClean="0"/>
            <a:t>DEL REGISTRO</a:t>
          </a:r>
          <a:endParaRPr lang="es-ES" sz="1400" b="0" dirty="0"/>
        </a:p>
      </dgm:t>
    </dgm:pt>
    <dgm:pt modelId="{0923873E-96AF-464D-8B59-CCECE752519A}" type="parTrans" cxnId="{07D8F945-20A9-47A2-A768-93168C200057}">
      <dgm:prSet/>
      <dgm:spPr/>
      <dgm:t>
        <a:bodyPr/>
        <a:lstStyle/>
        <a:p>
          <a:endParaRPr lang="es-ES" sz="1400"/>
        </a:p>
      </dgm:t>
    </dgm:pt>
    <dgm:pt modelId="{F83109E5-A249-4FF0-A96B-723C7B8C0B90}" type="sibTrans" cxnId="{07D8F945-20A9-47A2-A768-93168C200057}">
      <dgm:prSet/>
      <dgm:spPr/>
      <dgm:t>
        <a:bodyPr/>
        <a:lstStyle/>
        <a:p>
          <a:endParaRPr lang="es-ES" sz="1400"/>
        </a:p>
      </dgm:t>
    </dgm:pt>
    <dgm:pt modelId="{61F572E0-B811-48D4-AD47-DE076147C9FB}">
      <dgm:prSet phldrT="[Texto]" custT="1"/>
      <dgm:spPr/>
      <dgm:t>
        <a:bodyPr/>
        <a:lstStyle/>
        <a:p>
          <a:r>
            <a:rPr lang="es-ES" sz="1600" b="1" dirty="0" smtClean="0"/>
            <a:t>TITULO III DE LAS OBLIGACIONES DE LOS PRESTADORES DEL “SERVICIO DE ENTREGAS A DOMICILIO” (DELIVERY)</a:t>
          </a:r>
          <a:endParaRPr lang="es-ES" sz="1600" dirty="0"/>
        </a:p>
      </dgm:t>
    </dgm:pt>
    <dgm:pt modelId="{C29A49D9-CFE9-454B-8D8C-46D91EAB88A0}" type="parTrans" cxnId="{96B3F50B-82DD-47A5-9623-58E4E8BFAC58}">
      <dgm:prSet/>
      <dgm:spPr/>
      <dgm:t>
        <a:bodyPr/>
        <a:lstStyle/>
        <a:p>
          <a:endParaRPr lang="es-ES" sz="1400"/>
        </a:p>
      </dgm:t>
    </dgm:pt>
    <dgm:pt modelId="{799538F9-CB40-432F-896C-F173FBE05912}" type="sibTrans" cxnId="{96B3F50B-82DD-47A5-9623-58E4E8BFAC58}">
      <dgm:prSet/>
      <dgm:spPr/>
      <dgm:t>
        <a:bodyPr/>
        <a:lstStyle/>
        <a:p>
          <a:endParaRPr lang="es-ES" sz="1400"/>
        </a:p>
      </dgm:t>
    </dgm:pt>
    <dgm:pt modelId="{EAA7A78C-476D-4959-BF14-CBBDFB428892}">
      <dgm:prSet custT="1"/>
      <dgm:spPr/>
      <dgm:t>
        <a:bodyPr/>
        <a:lstStyle/>
        <a:p>
          <a:r>
            <a:rPr lang="es-ES" sz="1400" b="0" dirty="0" smtClean="0"/>
            <a:t>ÁMBITO DE APLICACIÓN.</a:t>
          </a:r>
          <a:endParaRPr lang="es-EC" sz="1400" b="0" dirty="0"/>
        </a:p>
      </dgm:t>
    </dgm:pt>
    <dgm:pt modelId="{61337057-BC88-4463-BC13-E316BAB6EF54}" type="parTrans" cxnId="{C4D81CFC-A352-4518-A761-B7412EA4B560}">
      <dgm:prSet/>
      <dgm:spPr/>
      <dgm:t>
        <a:bodyPr/>
        <a:lstStyle/>
        <a:p>
          <a:endParaRPr lang="es-ES" sz="1400"/>
        </a:p>
      </dgm:t>
    </dgm:pt>
    <dgm:pt modelId="{611C2A1F-47CE-4F96-95D5-607230EFC06F}" type="sibTrans" cxnId="{C4D81CFC-A352-4518-A761-B7412EA4B560}">
      <dgm:prSet/>
      <dgm:spPr/>
      <dgm:t>
        <a:bodyPr/>
        <a:lstStyle/>
        <a:p>
          <a:endParaRPr lang="es-ES" sz="1400"/>
        </a:p>
      </dgm:t>
    </dgm:pt>
    <dgm:pt modelId="{E5B37C1C-CB9B-4468-B146-B13746FCA82C}">
      <dgm:prSet custT="1"/>
      <dgm:spPr/>
      <dgm:t>
        <a:bodyPr/>
        <a:lstStyle/>
        <a:p>
          <a:r>
            <a:rPr lang="es-ES" sz="1400" b="0" dirty="0" smtClean="0"/>
            <a:t>ÓRGANOS COMPETENTES</a:t>
          </a:r>
          <a:endParaRPr lang="es-EC" sz="1400" b="0" dirty="0"/>
        </a:p>
      </dgm:t>
    </dgm:pt>
    <dgm:pt modelId="{1F5D3A11-2E3A-486F-8616-5F82B328FF09}" type="parTrans" cxnId="{2DAB5D89-5B8F-400F-B307-A438D1667BC5}">
      <dgm:prSet/>
      <dgm:spPr/>
      <dgm:t>
        <a:bodyPr/>
        <a:lstStyle/>
        <a:p>
          <a:endParaRPr lang="es-ES" sz="1400"/>
        </a:p>
      </dgm:t>
    </dgm:pt>
    <dgm:pt modelId="{1C142C8C-8E25-4985-9AA3-6971CBB22F45}" type="sibTrans" cxnId="{2DAB5D89-5B8F-400F-B307-A438D1667BC5}">
      <dgm:prSet/>
      <dgm:spPr/>
      <dgm:t>
        <a:bodyPr/>
        <a:lstStyle/>
        <a:p>
          <a:endParaRPr lang="es-ES" sz="1400"/>
        </a:p>
      </dgm:t>
    </dgm:pt>
    <dgm:pt modelId="{525C2025-3D39-4A90-8D57-603BB411A5A9}">
      <dgm:prSet custT="1"/>
      <dgm:spPr/>
      <dgm:t>
        <a:bodyPr/>
        <a:lstStyle/>
        <a:p>
          <a:r>
            <a:rPr lang="es-ES" sz="1400" b="0" dirty="0" smtClean="0"/>
            <a:t>SUJETOS DE FISCALIZACIÓN</a:t>
          </a:r>
          <a:endParaRPr lang="es-EC" sz="1400" b="0" dirty="0"/>
        </a:p>
      </dgm:t>
    </dgm:pt>
    <dgm:pt modelId="{BD014595-7CA8-4EF5-89D8-2496DE0DA4C4}" type="parTrans" cxnId="{92F3078A-53DB-4732-B6DA-7FBD0AB97C9A}">
      <dgm:prSet/>
      <dgm:spPr/>
      <dgm:t>
        <a:bodyPr/>
        <a:lstStyle/>
        <a:p>
          <a:endParaRPr lang="es-ES" sz="1400"/>
        </a:p>
      </dgm:t>
    </dgm:pt>
    <dgm:pt modelId="{53BC4E3F-018D-41CC-82C8-18F322F6923F}" type="sibTrans" cxnId="{92F3078A-53DB-4732-B6DA-7FBD0AB97C9A}">
      <dgm:prSet/>
      <dgm:spPr/>
      <dgm:t>
        <a:bodyPr/>
        <a:lstStyle/>
        <a:p>
          <a:endParaRPr lang="es-ES" sz="1400"/>
        </a:p>
      </dgm:t>
    </dgm:pt>
    <dgm:pt modelId="{0DD6F0F2-7531-495D-8D96-12ADC30E1927}">
      <dgm:prSet custT="1"/>
      <dgm:spPr/>
      <dgm:t>
        <a:bodyPr/>
        <a:lstStyle/>
        <a:p>
          <a:r>
            <a:rPr lang="es-ES" sz="1400" b="0" dirty="0" smtClean="0"/>
            <a:t>DEFINICIONES</a:t>
          </a:r>
          <a:endParaRPr lang="es-EC" sz="1400" b="0" dirty="0"/>
        </a:p>
      </dgm:t>
    </dgm:pt>
    <dgm:pt modelId="{83710E60-D868-4F75-B8E1-17FBA4307199}" type="parTrans" cxnId="{CCC813A9-66FD-4F8F-8479-2F6CBA284160}">
      <dgm:prSet/>
      <dgm:spPr/>
      <dgm:t>
        <a:bodyPr/>
        <a:lstStyle/>
        <a:p>
          <a:endParaRPr lang="es-ES" sz="1400"/>
        </a:p>
      </dgm:t>
    </dgm:pt>
    <dgm:pt modelId="{CDD59D60-E4C2-4353-931D-582CB981EE0E}" type="sibTrans" cxnId="{CCC813A9-66FD-4F8F-8479-2F6CBA284160}">
      <dgm:prSet/>
      <dgm:spPr/>
      <dgm:t>
        <a:bodyPr/>
        <a:lstStyle/>
        <a:p>
          <a:endParaRPr lang="es-ES" sz="1400"/>
        </a:p>
      </dgm:t>
    </dgm:pt>
    <dgm:pt modelId="{D5EE9CD8-3288-4A17-88D1-1F827CAE482B}">
      <dgm:prSet custT="1"/>
      <dgm:spPr/>
      <dgm:t>
        <a:bodyPr/>
        <a:lstStyle/>
        <a:p>
          <a:r>
            <a:rPr lang="es-ES" sz="1400" b="0" dirty="0" smtClean="0"/>
            <a:t>DE LOS REQUISITOS</a:t>
          </a:r>
          <a:endParaRPr lang="es-EC" sz="1400" b="0" dirty="0"/>
        </a:p>
      </dgm:t>
    </dgm:pt>
    <dgm:pt modelId="{6DDFDCA4-4DF9-4D2A-BDBE-69BEB8DC95F7}" type="parTrans" cxnId="{7D4FBCE3-50DB-49C7-BF70-F250652FC81B}">
      <dgm:prSet/>
      <dgm:spPr/>
      <dgm:t>
        <a:bodyPr/>
        <a:lstStyle/>
        <a:p>
          <a:endParaRPr lang="es-ES" sz="1400"/>
        </a:p>
      </dgm:t>
    </dgm:pt>
    <dgm:pt modelId="{CE3A9F8B-8DF4-41E9-9C27-DCE414F1C938}" type="sibTrans" cxnId="{7D4FBCE3-50DB-49C7-BF70-F250652FC81B}">
      <dgm:prSet/>
      <dgm:spPr/>
      <dgm:t>
        <a:bodyPr/>
        <a:lstStyle/>
        <a:p>
          <a:endParaRPr lang="es-ES" sz="1400"/>
        </a:p>
      </dgm:t>
    </dgm:pt>
    <dgm:pt modelId="{5D8AAD5B-DB2B-4877-BEA1-D896F520C728}">
      <dgm:prSet custT="1"/>
      <dgm:spPr/>
      <dgm:t>
        <a:bodyPr/>
        <a:lstStyle/>
        <a:p>
          <a:r>
            <a:rPr lang="es-ES" sz="1400" b="0" dirty="0" smtClean="0"/>
            <a:t>DEL CONTENIDO DEL CATASTRO</a:t>
          </a:r>
          <a:endParaRPr lang="es-EC" sz="1400" b="0" dirty="0"/>
        </a:p>
      </dgm:t>
    </dgm:pt>
    <dgm:pt modelId="{B5C2C2C4-A27D-4869-BF8D-DFC5A109A27F}" type="parTrans" cxnId="{B7993C35-1274-4DBB-B3DB-B5E4969EAE15}">
      <dgm:prSet/>
      <dgm:spPr/>
      <dgm:t>
        <a:bodyPr/>
        <a:lstStyle/>
        <a:p>
          <a:endParaRPr lang="es-ES" sz="1400"/>
        </a:p>
      </dgm:t>
    </dgm:pt>
    <dgm:pt modelId="{CA7B9E02-C6E3-4201-BB38-144A571653E5}" type="sibTrans" cxnId="{B7993C35-1274-4DBB-B3DB-B5E4969EAE15}">
      <dgm:prSet/>
      <dgm:spPr/>
      <dgm:t>
        <a:bodyPr/>
        <a:lstStyle/>
        <a:p>
          <a:endParaRPr lang="es-ES" sz="1400"/>
        </a:p>
      </dgm:t>
    </dgm:pt>
    <dgm:pt modelId="{1B05375B-674A-412B-A4FF-7408D7814ACB}">
      <dgm:prSet custT="1"/>
      <dgm:spPr/>
      <dgm:t>
        <a:bodyPr/>
        <a:lstStyle/>
        <a:p>
          <a:r>
            <a:rPr lang="es-ES" sz="1400" b="0" dirty="0" smtClean="0"/>
            <a:t>DE LOS DISTINTIVOS DE IDENTIFICACIÓN</a:t>
          </a:r>
          <a:endParaRPr lang="es-EC" sz="1400" b="0" dirty="0"/>
        </a:p>
      </dgm:t>
    </dgm:pt>
    <dgm:pt modelId="{1675FD1F-502D-4E02-A9E9-6CC98D929BC4}" type="parTrans" cxnId="{2F34DAA5-220E-45FF-A24B-E19C23C836A2}">
      <dgm:prSet/>
      <dgm:spPr/>
      <dgm:t>
        <a:bodyPr/>
        <a:lstStyle/>
        <a:p>
          <a:endParaRPr lang="es-ES" sz="1400"/>
        </a:p>
      </dgm:t>
    </dgm:pt>
    <dgm:pt modelId="{0C5D581D-F99D-42FC-AE72-E8721BD1F9CB}" type="sibTrans" cxnId="{2F34DAA5-220E-45FF-A24B-E19C23C836A2}">
      <dgm:prSet/>
      <dgm:spPr/>
      <dgm:t>
        <a:bodyPr/>
        <a:lstStyle/>
        <a:p>
          <a:endParaRPr lang="es-ES" sz="1400"/>
        </a:p>
      </dgm:t>
    </dgm:pt>
    <dgm:pt modelId="{D5B066E4-3CBF-45B7-90E5-053EA912D700}">
      <dgm:prSet custT="1"/>
      <dgm:spPr/>
      <dgm:t>
        <a:bodyPr/>
        <a:lstStyle/>
        <a:p>
          <a:r>
            <a:rPr lang="es-ES" sz="1600" b="1" dirty="0" smtClean="0"/>
            <a:t>TITULO IV DE LAS PROHIBICIONES</a:t>
          </a:r>
          <a:endParaRPr lang="es-EC" sz="1600" dirty="0"/>
        </a:p>
      </dgm:t>
    </dgm:pt>
    <dgm:pt modelId="{EC9CA135-E6A0-4FF5-B407-F115784F04EE}" type="parTrans" cxnId="{841AA5A3-C8D0-4C72-8AE4-6C7DD248211E}">
      <dgm:prSet/>
      <dgm:spPr/>
      <dgm:t>
        <a:bodyPr/>
        <a:lstStyle/>
        <a:p>
          <a:endParaRPr lang="es-ES" sz="1400"/>
        </a:p>
      </dgm:t>
    </dgm:pt>
    <dgm:pt modelId="{0C993737-8F49-4500-87F8-085BBA2FA7FF}" type="sibTrans" cxnId="{841AA5A3-C8D0-4C72-8AE4-6C7DD248211E}">
      <dgm:prSet/>
      <dgm:spPr/>
      <dgm:t>
        <a:bodyPr/>
        <a:lstStyle/>
        <a:p>
          <a:endParaRPr lang="es-ES" sz="1400"/>
        </a:p>
      </dgm:t>
    </dgm:pt>
    <dgm:pt modelId="{F852C3D9-4073-4237-92FC-6F361E454A48}">
      <dgm:prSet custT="1"/>
      <dgm:spPr/>
      <dgm:t>
        <a:bodyPr/>
        <a:lstStyle/>
        <a:p>
          <a:r>
            <a:rPr lang="es-ES" sz="1400" b="0" dirty="0" smtClean="0"/>
            <a:t>PRESTADORES DEL SERVICIO</a:t>
          </a:r>
          <a:endParaRPr lang="es-EC" sz="1400" b="0" dirty="0"/>
        </a:p>
      </dgm:t>
    </dgm:pt>
    <dgm:pt modelId="{F3A20E86-EB76-4F3C-9124-72396808F8EC}" type="parTrans" cxnId="{8725C317-D4BD-46FA-9EF6-5C4AFE2C87EC}">
      <dgm:prSet/>
      <dgm:spPr/>
      <dgm:t>
        <a:bodyPr/>
        <a:lstStyle/>
        <a:p>
          <a:endParaRPr lang="es-ES" sz="1400"/>
        </a:p>
      </dgm:t>
    </dgm:pt>
    <dgm:pt modelId="{255F58E4-F2AC-445E-82A7-27E9D9816E6A}" type="sibTrans" cxnId="{8725C317-D4BD-46FA-9EF6-5C4AFE2C87EC}">
      <dgm:prSet/>
      <dgm:spPr/>
      <dgm:t>
        <a:bodyPr/>
        <a:lstStyle/>
        <a:p>
          <a:endParaRPr lang="es-ES" sz="1400"/>
        </a:p>
      </dgm:t>
    </dgm:pt>
    <dgm:pt modelId="{9584D1FD-4022-4260-AC37-9930B7BF1FA6}">
      <dgm:prSet custT="1"/>
      <dgm:spPr/>
      <dgm:t>
        <a:bodyPr/>
        <a:lstStyle/>
        <a:p>
          <a:r>
            <a:rPr lang="es-ES" sz="1400" b="0" dirty="0" smtClean="0"/>
            <a:t>DEL CONDUCTOR</a:t>
          </a:r>
          <a:endParaRPr lang="es-EC" sz="1400" b="0" dirty="0"/>
        </a:p>
      </dgm:t>
    </dgm:pt>
    <dgm:pt modelId="{63AF8222-467A-4223-9C54-947329F3F0BC}" type="parTrans" cxnId="{2FA325F7-0D6B-4583-B1EB-A90CC36888B9}">
      <dgm:prSet/>
      <dgm:spPr/>
      <dgm:t>
        <a:bodyPr/>
        <a:lstStyle/>
        <a:p>
          <a:endParaRPr lang="es-ES" sz="1400"/>
        </a:p>
      </dgm:t>
    </dgm:pt>
    <dgm:pt modelId="{2B4BC4CC-9C2C-4735-BE03-F149F2A14363}" type="sibTrans" cxnId="{2FA325F7-0D6B-4583-B1EB-A90CC36888B9}">
      <dgm:prSet/>
      <dgm:spPr/>
      <dgm:t>
        <a:bodyPr/>
        <a:lstStyle/>
        <a:p>
          <a:endParaRPr lang="es-ES" sz="1400"/>
        </a:p>
      </dgm:t>
    </dgm:pt>
    <dgm:pt modelId="{BB0D6E8F-63FD-495C-A968-CC69192AFD2A}">
      <dgm:prSet custT="1"/>
      <dgm:spPr/>
      <dgm:t>
        <a:bodyPr/>
        <a:lstStyle/>
        <a:p>
          <a:r>
            <a:rPr lang="es-ES" sz="1400" dirty="0" smtClean="0"/>
            <a:t>El servicio se prestará de manera personalizada, por lo tanto, se prohíbe circular con un acompañante.</a:t>
          </a:r>
          <a:endParaRPr lang="es-EC" sz="1400" dirty="0"/>
        </a:p>
      </dgm:t>
    </dgm:pt>
    <dgm:pt modelId="{4B94A8DD-9506-4E93-90DC-DD893A8D7C24}" type="parTrans" cxnId="{154A8AFB-94A0-45DE-8714-9518108A0608}">
      <dgm:prSet/>
      <dgm:spPr/>
      <dgm:t>
        <a:bodyPr/>
        <a:lstStyle/>
        <a:p>
          <a:endParaRPr lang="es-ES" sz="1400"/>
        </a:p>
      </dgm:t>
    </dgm:pt>
    <dgm:pt modelId="{F5774BBC-59C3-4BB2-B523-17DF4BB11B4E}" type="sibTrans" cxnId="{154A8AFB-94A0-45DE-8714-9518108A0608}">
      <dgm:prSet/>
      <dgm:spPr/>
      <dgm:t>
        <a:bodyPr/>
        <a:lstStyle/>
        <a:p>
          <a:endParaRPr lang="es-ES" sz="1400"/>
        </a:p>
      </dgm:t>
    </dgm:pt>
    <dgm:pt modelId="{ABAE3B94-3338-42B9-9BB4-7855D05515C9}">
      <dgm:prSet custT="1"/>
      <dgm:spPr/>
      <dgm:t>
        <a:bodyPr/>
        <a:lstStyle/>
        <a:p>
          <a:r>
            <a:rPr lang="es-ES" sz="1600" b="1" dirty="0" smtClean="0"/>
            <a:t>TITULO V DE LA REVOCATORIA DEL REGISTRO</a:t>
          </a:r>
          <a:endParaRPr lang="es-EC" sz="1600" dirty="0"/>
        </a:p>
      </dgm:t>
    </dgm:pt>
    <dgm:pt modelId="{1AEFE1D1-82A9-42BF-A729-6DB7F73991B1}" type="parTrans" cxnId="{47763437-9B66-4CD7-9734-1ADA1B2AEA38}">
      <dgm:prSet/>
      <dgm:spPr/>
      <dgm:t>
        <a:bodyPr/>
        <a:lstStyle/>
        <a:p>
          <a:endParaRPr lang="es-ES" sz="1400"/>
        </a:p>
      </dgm:t>
    </dgm:pt>
    <dgm:pt modelId="{117C05F1-000C-45FF-9AC5-67551B70C61D}" type="sibTrans" cxnId="{47763437-9B66-4CD7-9734-1ADA1B2AEA38}">
      <dgm:prSet/>
      <dgm:spPr/>
      <dgm:t>
        <a:bodyPr/>
        <a:lstStyle/>
        <a:p>
          <a:endParaRPr lang="es-ES" sz="1400"/>
        </a:p>
      </dgm:t>
    </dgm:pt>
    <dgm:pt modelId="{AF7525C3-B7CA-452C-B19C-D4D98FE6A8FE}">
      <dgm:prSet custT="1"/>
      <dgm:spPr/>
      <dgm:t>
        <a:bodyPr/>
        <a:lstStyle/>
        <a:p>
          <a:r>
            <a:rPr lang="es-ES" sz="1600" b="1" dirty="0" smtClean="0"/>
            <a:t>TITULO VI DE LAS INFRACCIONES Y SANCIONES</a:t>
          </a:r>
          <a:endParaRPr lang="es-EC" sz="1600" dirty="0"/>
        </a:p>
      </dgm:t>
    </dgm:pt>
    <dgm:pt modelId="{70625CCF-05E8-478A-9B42-3FB30B785842}" type="parTrans" cxnId="{3E1093A8-1B96-4326-94D0-01F59D80F79D}">
      <dgm:prSet/>
      <dgm:spPr/>
      <dgm:t>
        <a:bodyPr/>
        <a:lstStyle/>
        <a:p>
          <a:endParaRPr lang="es-ES" sz="1400"/>
        </a:p>
      </dgm:t>
    </dgm:pt>
    <dgm:pt modelId="{E795C6FA-A531-4869-8A26-C148CC9B3D53}" type="sibTrans" cxnId="{3E1093A8-1B96-4326-94D0-01F59D80F79D}">
      <dgm:prSet/>
      <dgm:spPr/>
      <dgm:t>
        <a:bodyPr/>
        <a:lstStyle/>
        <a:p>
          <a:endParaRPr lang="es-ES" sz="1400"/>
        </a:p>
      </dgm:t>
    </dgm:pt>
    <dgm:pt modelId="{C87A3473-C6D1-4A8E-9DDF-81EFA8574757}">
      <dgm:prSet custT="1"/>
      <dgm:spPr/>
      <dgm:t>
        <a:bodyPr/>
        <a:lstStyle/>
        <a:p>
          <a:r>
            <a:rPr lang="es-ES" sz="1400" dirty="0" smtClean="0"/>
            <a:t>Por realizar la prestación del </a:t>
          </a:r>
          <a:r>
            <a:rPr lang="es-ES" sz="1400" i="1" dirty="0" smtClean="0"/>
            <a:t>“servicio de entrega a domicilio (</a:t>
          </a:r>
          <a:r>
            <a:rPr lang="es-ES" sz="1400" i="1" dirty="0" err="1" smtClean="0"/>
            <a:t>delivery</a:t>
          </a:r>
          <a:r>
            <a:rPr lang="es-ES" sz="1400" i="1" dirty="0" smtClean="0"/>
            <a:t>)” </a:t>
          </a:r>
          <a:r>
            <a:rPr lang="es-ES" sz="1400" dirty="0" smtClean="0"/>
            <a:t>sin la documentación legal requerida.</a:t>
          </a:r>
          <a:endParaRPr lang="es-EC" sz="1400" dirty="0"/>
        </a:p>
      </dgm:t>
    </dgm:pt>
    <dgm:pt modelId="{F050BE87-195F-4E41-BCDF-7742C9040668}" type="parTrans" cxnId="{D6152F15-8426-4B82-92FF-B56B958B19F2}">
      <dgm:prSet/>
      <dgm:spPr/>
      <dgm:t>
        <a:bodyPr/>
        <a:lstStyle/>
        <a:p>
          <a:endParaRPr lang="es-ES" sz="1400"/>
        </a:p>
      </dgm:t>
    </dgm:pt>
    <dgm:pt modelId="{BEEF9505-99A4-418F-BF3D-38C8EC986C6B}" type="sibTrans" cxnId="{D6152F15-8426-4B82-92FF-B56B958B19F2}">
      <dgm:prSet/>
      <dgm:spPr/>
      <dgm:t>
        <a:bodyPr/>
        <a:lstStyle/>
        <a:p>
          <a:endParaRPr lang="es-ES" sz="1400"/>
        </a:p>
      </dgm:t>
    </dgm:pt>
    <dgm:pt modelId="{FA2154C6-3298-43BD-9D32-D0E5748C2713}">
      <dgm:prSet custT="1"/>
      <dgm:spPr/>
      <dgm:t>
        <a:bodyPr/>
        <a:lstStyle/>
        <a:p>
          <a:r>
            <a:rPr lang="es-ES" sz="1400" b="1" dirty="0" smtClean="0"/>
            <a:t>DEL PROCEDIMIENTO ADMINISTRATIVO SANCIONADOR. </a:t>
          </a:r>
          <a:endParaRPr lang="es-EC" sz="1400" dirty="0"/>
        </a:p>
      </dgm:t>
    </dgm:pt>
    <dgm:pt modelId="{10986B89-28FC-4E38-92A2-28ED99A6360C}" type="parTrans" cxnId="{F82014B0-DD9A-42CA-BFB2-0DD4B1BD2876}">
      <dgm:prSet/>
      <dgm:spPr/>
      <dgm:t>
        <a:bodyPr/>
        <a:lstStyle/>
        <a:p>
          <a:endParaRPr lang="es-ES" sz="1400"/>
        </a:p>
      </dgm:t>
    </dgm:pt>
    <dgm:pt modelId="{02658CB1-A421-4942-89D7-50A68E692293}" type="sibTrans" cxnId="{F82014B0-DD9A-42CA-BFB2-0DD4B1BD2876}">
      <dgm:prSet/>
      <dgm:spPr/>
      <dgm:t>
        <a:bodyPr/>
        <a:lstStyle/>
        <a:p>
          <a:endParaRPr lang="es-ES" sz="1400"/>
        </a:p>
      </dgm:t>
    </dgm:pt>
    <dgm:pt modelId="{05F7226F-BDF4-40FE-BF93-ADA2D7169094}" type="pres">
      <dgm:prSet presAssocID="{8A973C2D-47BB-4970-BDAB-D6FF98F70261}" presName="Name0" presStyleCnt="0">
        <dgm:presLayoutVars>
          <dgm:dir/>
          <dgm:resizeHandles val="exact"/>
        </dgm:presLayoutVars>
      </dgm:prSet>
      <dgm:spPr/>
    </dgm:pt>
    <dgm:pt modelId="{FA754409-E74F-4607-BD52-9E14FB3E5620}" type="pres">
      <dgm:prSet presAssocID="{721C1A44-9CEF-4585-AF03-318B1E7FA78F}" presName="node" presStyleLbl="node1" presStyleIdx="0" presStyleCnt="6">
        <dgm:presLayoutVars>
          <dgm:bulletEnabled val="1"/>
        </dgm:presLayoutVars>
      </dgm:prSet>
      <dgm:spPr/>
    </dgm:pt>
    <dgm:pt modelId="{8A2140F0-A792-4F97-93D3-3EF4D417C8CE}" type="pres">
      <dgm:prSet presAssocID="{2B578A09-58A8-4B03-BE07-520C10874A6F}" presName="sibTrans" presStyleCnt="0"/>
      <dgm:spPr/>
    </dgm:pt>
    <dgm:pt modelId="{0918785A-BCEB-4ADC-AF75-16EE008154EC}" type="pres">
      <dgm:prSet presAssocID="{CC14A6E9-8A82-4A57-8A6E-2F276F08F096}" presName="node" presStyleLbl="node1" presStyleIdx="1" presStyleCnt="6">
        <dgm:presLayoutVars>
          <dgm:bulletEnabled val="1"/>
        </dgm:presLayoutVars>
      </dgm:prSet>
      <dgm:spPr/>
    </dgm:pt>
    <dgm:pt modelId="{98C38A95-BF34-40EC-B14A-2B7CC373FFD0}" type="pres">
      <dgm:prSet presAssocID="{BDA63B28-84C5-40B6-91C3-202588A77ED2}" presName="sibTrans" presStyleCnt="0"/>
      <dgm:spPr/>
    </dgm:pt>
    <dgm:pt modelId="{7114D7AC-55F1-45EA-BACB-72A382B613C9}" type="pres">
      <dgm:prSet presAssocID="{61F572E0-B811-48D4-AD47-DE076147C9FB}" presName="node" presStyleLbl="node1" presStyleIdx="2" presStyleCnt="6">
        <dgm:presLayoutVars>
          <dgm:bulletEnabled val="1"/>
        </dgm:presLayoutVars>
      </dgm:prSet>
      <dgm:spPr/>
    </dgm:pt>
    <dgm:pt modelId="{548177B5-D890-4DCD-B3C3-5BFF01CE50E5}" type="pres">
      <dgm:prSet presAssocID="{799538F9-CB40-432F-896C-F173FBE05912}" presName="sibTrans" presStyleCnt="0"/>
      <dgm:spPr/>
    </dgm:pt>
    <dgm:pt modelId="{5E41E947-18CF-4CA8-890B-6F5D696BB80C}" type="pres">
      <dgm:prSet presAssocID="{D5B066E4-3CBF-45B7-90E5-053EA912D70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E7B34C-7139-440E-8F97-0870CDBF970F}" type="pres">
      <dgm:prSet presAssocID="{0C993737-8F49-4500-87F8-085BBA2FA7FF}" presName="sibTrans" presStyleCnt="0"/>
      <dgm:spPr/>
    </dgm:pt>
    <dgm:pt modelId="{8A686386-8D52-4227-8861-0943FED495FE}" type="pres">
      <dgm:prSet presAssocID="{ABAE3B94-3338-42B9-9BB4-7855D05515C9}" presName="node" presStyleLbl="node1" presStyleIdx="4" presStyleCnt="6">
        <dgm:presLayoutVars>
          <dgm:bulletEnabled val="1"/>
        </dgm:presLayoutVars>
      </dgm:prSet>
      <dgm:spPr/>
    </dgm:pt>
    <dgm:pt modelId="{F076FA30-CD47-4250-8705-9DE3F0F89D87}" type="pres">
      <dgm:prSet presAssocID="{117C05F1-000C-45FF-9AC5-67551B70C61D}" presName="sibTrans" presStyleCnt="0"/>
      <dgm:spPr/>
    </dgm:pt>
    <dgm:pt modelId="{C6D51CE8-D1BE-4D6E-A86E-41BCF766F8B7}" type="pres">
      <dgm:prSet presAssocID="{AF7525C3-B7CA-452C-B19C-D4D98FE6A8FE}" presName="node" presStyleLbl="node1" presStyleIdx="5" presStyleCnt="6">
        <dgm:presLayoutVars>
          <dgm:bulletEnabled val="1"/>
        </dgm:presLayoutVars>
      </dgm:prSet>
      <dgm:spPr/>
    </dgm:pt>
  </dgm:ptLst>
  <dgm:cxnLst>
    <dgm:cxn modelId="{841AA5A3-C8D0-4C72-8AE4-6C7DD248211E}" srcId="{8A973C2D-47BB-4970-BDAB-D6FF98F70261}" destId="{D5B066E4-3CBF-45B7-90E5-053EA912D700}" srcOrd="3" destOrd="0" parTransId="{EC9CA135-E6A0-4FF5-B407-F115784F04EE}" sibTransId="{0C993737-8F49-4500-87F8-085BBA2FA7FF}"/>
    <dgm:cxn modelId="{C4D81CFC-A352-4518-A761-B7412EA4B560}" srcId="{721C1A44-9CEF-4585-AF03-318B1E7FA78F}" destId="{EAA7A78C-476D-4959-BF14-CBBDFB428892}" srcOrd="1" destOrd="0" parTransId="{61337057-BC88-4463-BC13-E316BAB6EF54}" sibTransId="{611C2A1F-47CE-4F96-95D5-607230EFC06F}"/>
    <dgm:cxn modelId="{643C6BA3-49A4-4F1C-B50B-51EAE0D8EEE5}" type="presOf" srcId="{9584D1FD-4022-4260-AC37-9930B7BF1FA6}" destId="{7114D7AC-55F1-45EA-BACB-72A382B613C9}" srcOrd="0" destOrd="2" presId="urn:microsoft.com/office/officeart/2005/8/layout/hList6"/>
    <dgm:cxn modelId="{F82014B0-DD9A-42CA-BFB2-0DD4B1BD2876}" srcId="{AF7525C3-B7CA-452C-B19C-D4D98FE6A8FE}" destId="{FA2154C6-3298-43BD-9D32-D0E5748C2713}" srcOrd="0" destOrd="0" parTransId="{10986B89-28FC-4E38-92A2-28ED99A6360C}" sibTransId="{02658CB1-A421-4942-89D7-50A68E692293}"/>
    <dgm:cxn modelId="{8725C317-D4BD-46FA-9EF6-5C4AFE2C87EC}" srcId="{61F572E0-B811-48D4-AD47-DE076147C9FB}" destId="{F852C3D9-4073-4237-92FC-6F361E454A48}" srcOrd="0" destOrd="0" parTransId="{F3A20E86-EB76-4F3C-9124-72396808F8EC}" sibTransId="{255F58E4-F2AC-445E-82A7-27E9D9816E6A}"/>
    <dgm:cxn modelId="{70730E1A-25CB-4C9A-B12B-DC5B952F8110}" srcId="{721C1A44-9CEF-4585-AF03-318B1E7FA78F}" destId="{0512DD10-3391-4E28-9C67-FC946C5699A7}" srcOrd="0" destOrd="0" parTransId="{C0AB972A-024B-48D6-80EE-DD36E58438FA}" sibTransId="{5CC3DF68-13AA-4B16-A22D-774FDB842008}"/>
    <dgm:cxn modelId="{DAAAC09E-BBAA-4CEC-AEC4-A2647494E946}" type="presOf" srcId="{7753B914-D167-4F6A-8913-A227715915E1}" destId="{0918785A-BCEB-4ADC-AF75-16EE008154EC}" srcOrd="0" destOrd="1" presId="urn:microsoft.com/office/officeart/2005/8/layout/hList6"/>
    <dgm:cxn modelId="{8BF544F9-FF95-4165-BFCB-04C01002125F}" type="presOf" srcId="{FA2154C6-3298-43BD-9D32-D0E5748C2713}" destId="{C6D51CE8-D1BE-4D6E-A86E-41BCF766F8B7}" srcOrd="0" destOrd="1" presId="urn:microsoft.com/office/officeart/2005/8/layout/hList6"/>
    <dgm:cxn modelId="{96B3F50B-82DD-47A5-9623-58E4E8BFAC58}" srcId="{8A973C2D-47BB-4970-BDAB-D6FF98F70261}" destId="{61F572E0-B811-48D4-AD47-DE076147C9FB}" srcOrd="2" destOrd="0" parTransId="{C29A49D9-CFE9-454B-8D8C-46D91EAB88A0}" sibTransId="{799538F9-CB40-432F-896C-F173FBE05912}"/>
    <dgm:cxn modelId="{CCC813A9-66FD-4F8F-8479-2F6CBA284160}" srcId="{721C1A44-9CEF-4585-AF03-318B1E7FA78F}" destId="{0DD6F0F2-7531-495D-8D96-12ADC30E1927}" srcOrd="4" destOrd="0" parTransId="{83710E60-D868-4F75-B8E1-17FBA4307199}" sibTransId="{CDD59D60-E4C2-4353-931D-582CB981EE0E}"/>
    <dgm:cxn modelId="{3C3CC7A6-0ED2-4AA2-AFAB-C5BC2B76B888}" type="presOf" srcId="{E5B37C1C-CB9B-4468-B146-B13746FCA82C}" destId="{FA754409-E74F-4607-BD52-9E14FB3E5620}" srcOrd="0" destOrd="3" presId="urn:microsoft.com/office/officeart/2005/8/layout/hList6"/>
    <dgm:cxn modelId="{FF41F93E-CF67-4FD8-B0AC-B6CC8823BF86}" type="presOf" srcId="{AF7525C3-B7CA-452C-B19C-D4D98FE6A8FE}" destId="{C6D51CE8-D1BE-4D6E-A86E-41BCF766F8B7}" srcOrd="0" destOrd="0" presId="urn:microsoft.com/office/officeart/2005/8/layout/hList6"/>
    <dgm:cxn modelId="{2DAB5D89-5B8F-400F-B307-A438D1667BC5}" srcId="{721C1A44-9CEF-4585-AF03-318B1E7FA78F}" destId="{E5B37C1C-CB9B-4468-B146-B13746FCA82C}" srcOrd="2" destOrd="0" parTransId="{1F5D3A11-2E3A-486F-8616-5F82B328FF09}" sibTransId="{1C142C8C-8E25-4985-9AA3-6971CBB22F45}"/>
    <dgm:cxn modelId="{2FA325F7-0D6B-4583-B1EB-A90CC36888B9}" srcId="{61F572E0-B811-48D4-AD47-DE076147C9FB}" destId="{9584D1FD-4022-4260-AC37-9930B7BF1FA6}" srcOrd="1" destOrd="0" parTransId="{63AF8222-467A-4223-9C54-947329F3F0BC}" sibTransId="{2B4BC4CC-9C2C-4735-BE03-F149F2A14363}"/>
    <dgm:cxn modelId="{458DC4B7-A5AC-42AB-9425-D84CDAB2B001}" type="presOf" srcId="{D5EE9CD8-3288-4A17-88D1-1F827CAE482B}" destId="{0918785A-BCEB-4ADC-AF75-16EE008154EC}" srcOrd="0" destOrd="2" presId="urn:microsoft.com/office/officeart/2005/8/layout/hList6"/>
    <dgm:cxn modelId="{07D8F945-20A9-47A2-A768-93168C200057}" srcId="{CC14A6E9-8A82-4A57-8A6E-2F276F08F096}" destId="{7753B914-D167-4F6A-8913-A227715915E1}" srcOrd="0" destOrd="0" parTransId="{0923873E-96AF-464D-8B59-CCECE752519A}" sibTransId="{F83109E5-A249-4FF0-A96B-723C7B8C0B90}"/>
    <dgm:cxn modelId="{99D2BE6D-C4F7-4D27-9937-A7842135CC6D}" type="presOf" srcId="{721C1A44-9CEF-4585-AF03-318B1E7FA78F}" destId="{FA754409-E74F-4607-BD52-9E14FB3E5620}" srcOrd="0" destOrd="0" presId="urn:microsoft.com/office/officeart/2005/8/layout/hList6"/>
    <dgm:cxn modelId="{D6152F15-8426-4B82-92FF-B56B958B19F2}" srcId="{ABAE3B94-3338-42B9-9BB4-7855D05515C9}" destId="{C87A3473-C6D1-4A8E-9DDF-81EFA8574757}" srcOrd="0" destOrd="0" parTransId="{F050BE87-195F-4E41-BCDF-7742C9040668}" sibTransId="{BEEF9505-99A4-418F-BF3D-38C8EC986C6B}"/>
    <dgm:cxn modelId="{3E1093A8-1B96-4326-94D0-01F59D80F79D}" srcId="{8A973C2D-47BB-4970-BDAB-D6FF98F70261}" destId="{AF7525C3-B7CA-452C-B19C-D4D98FE6A8FE}" srcOrd="5" destOrd="0" parTransId="{70625CCF-05E8-478A-9B42-3FB30B785842}" sibTransId="{E795C6FA-A531-4869-8A26-C148CC9B3D53}"/>
    <dgm:cxn modelId="{5F4B8CF2-25D2-411E-A18A-1C5F8995F9D4}" srcId="{8A973C2D-47BB-4970-BDAB-D6FF98F70261}" destId="{721C1A44-9CEF-4585-AF03-318B1E7FA78F}" srcOrd="0" destOrd="0" parTransId="{0D4DDB1B-5DD2-4248-B2A3-802E1CCE2A9C}" sibTransId="{2B578A09-58A8-4B03-BE07-520C10874A6F}"/>
    <dgm:cxn modelId="{B28D4564-449C-404E-B00C-6A110C2637FF}" type="presOf" srcId="{ABAE3B94-3338-42B9-9BB4-7855D05515C9}" destId="{8A686386-8D52-4227-8861-0943FED495FE}" srcOrd="0" destOrd="0" presId="urn:microsoft.com/office/officeart/2005/8/layout/hList6"/>
    <dgm:cxn modelId="{7E64DA2D-AE02-42DF-9049-93959E64E090}" type="presOf" srcId="{8A973C2D-47BB-4970-BDAB-D6FF98F70261}" destId="{05F7226F-BDF4-40FE-BF93-ADA2D7169094}" srcOrd="0" destOrd="0" presId="urn:microsoft.com/office/officeart/2005/8/layout/hList6"/>
    <dgm:cxn modelId="{F61AE5BA-AEF7-4AB3-A775-A02613B87A8A}" type="presOf" srcId="{525C2025-3D39-4A90-8D57-603BB411A5A9}" destId="{FA754409-E74F-4607-BD52-9E14FB3E5620}" srcOrd="0" destOrd="4" presId="urn:microsoft.com/office/officeart/2005/8/layout/hList6"/>
    <dgm:cxn modelId="{4B6E882D-8E7B-4A75-A399-89B667B9F033}" type="presOf" srcId="{C87A3473-C6D1-4A8E-9DDF-81EFA8574757}" destId="{8A686386-8D52-4227-8861-0943FED495FE}" srcOrd="0" destOrd="1" presId="urn:microsoft.com/office/officeart/2005/8/layout/hList6"/>
    <dgm:cxn modelId="{817D08BC-B9F8-4BA1-B304-D947B536CA1F}" type="presOf" srcId="{CC14A6E9-8A82-4A57-8A6E-2F276F08F096}" destId="{0918785A-BCEB-4ADC-AF75-16EE008154EC}" srcOrd="0" destOrd="0" presId="urn:microsoft.com/office/officeart/2005/8/layout/hList6"/>
    <dgm:cxn modelId="{42D16466-C273-408A-B5B9-280D21180390}" type="presOf" srcId="{0DD6F0F2-7531-495D-8D96-12ADC30E1927}" destId="{FA754409-E74F-4607-BD52-9E14FB3E5620}" srcOrd="0" destOrd="5" presId="urn:microsoft.com/office/officeart/2005/8/layout/hList6"/>
    <dgm:cxn modelId="{154A8AFB-94A0-45DE-8714-9518108A0608}" srcId="{D5B066E4-3CBF-45B7-90E5-053EA912D700}" destId="{BB0D6E8F-63FD-495C-A968-CC69192AFD2A}" srcOrd="0" destOrd="0" parTransId="{4B94A8DD-9506-4E93-90DC-DD893A8D7C24}" sibTransId="{F5774BBC-59C3-4BB2-B523-17DF4BB11B4E}"/>
    <dgm:cxn modelId="{2F34DAA5-220E-45FF-A24B-E19C23C836A2}" srcId="{CC14A6E9-8A82-4A57-8A6E-2F276F08F096}" destId="{1B05375B-674A-412B-A4FF-7408D7814ACB}" srcOrd="3" destOrd="0" parTransId="{1675FD1F-502D-4E02-A9E9-6CC98D929BC4}" sibTransId="{0C5D581D-F99D-42FC-AE72-E8721BD1F9CB}"/>
    <dgm:cxn modelId="{E6E39DC6-785C-4E28-A1E7-42E882B60A91}" type="presOf" srcId="{EAA7A78C-476D-4959-BF14-CBBDFB428892}" destId="{FA754409-E74F-4607-BD52-9E14FB3E5620}" srcOrd="0" destOrd="2" presId="urn:microsoft.com/office/officeart/2005/8/layout/hList6"/>
    <dgm:cxn modelId="{B7993C35-1274-4DBB-B3DB-B5E4969EAE15}" srcId="{CC14A6E9-8A82-4A57-8A6E-2F276F08F096}" destId="{5D8AAD5B-DB2B-4877-BEA1-D896F520C728}" srcOrd="2" destOrd="0" parTransId="{B5C2C2C4-A27D-4869-BF8D-DFC5A109A27F}" sibTransId="{CA7B9E02-C6E3-4201-BB38-144A571653E5}"/>
    <dgm:cxn modelId="{47763437-9B66-4CD7-9734-1ADA1B2AEA38}" srcId="{8A973C2D-47BB-4970-BDAB-D6FF98F70261}" destId="{ABAE3B94-3338-42B9-9BB4-7855D05515C9}" srcOrd="4" destOrd="0" parTransId="{1AEFE1D1-82A9-42BF-A729-6DB7F73991B1}" sibTransId="{117C05F1-000C-45FF-9AC5-67551B70C61D}"/>
    <dgm:cxn modelId="{5517EB18-E0F3-4095-9877-4DB3E8CC81C2}" type="presOf" srcId="{5D8AAD5B-DB2B-4877-BEA1-D896F520C728}" destId="{0918785A-BCEB-4ADC-AF75-16EE008154EC}" srcOrd="0" destOrd="3" presId="urn:microsoft.com/office/officeart/2005/8/layout/hList6"/>
    <dgm:cxn modelId="{A0E279BE-87F0-492C-974E-3E3A10CD80B8}" type="presOf" srcId="{D5B066E4-3CBF-45B7-90E5-053EA912D700}" destId="{5E41E947-18CF-4CA8-890B-6F5D696BB80C}" srcOrd="0" destOrd="0" presId="urn:microsoft.com/office/officeart/2005/8/layout/hList6"/>
    <dgm:cxn modelId="{7E8BCDD9-6A94-4F7C-B214-B8DDA5FE5036}" type="presOf" srcId="{BB0D6E8F-63FD-495C-A968-CC69192AFD2A}" destId="{5E41E947-18CF-4CA8-890B-6F5D696BB80C}" srcOrd="0" destOrd="1" presId="urn:microsoft.com/office/officeart/2005/8/layout/hList6"/>
    <dgm:cxn modelId="{00324E84-3690-4444-977B-B6378A8ED0E6}" type="presOf" srcId="{1B05375B-674A-412B-A4FF-7408D7814ACB}" destId="{0918785A-BCEB-4ADC-AF75-16EE008154EC}" srcOrd="0" destOrd="4" presId="urn:microsoft.com/office/officeart/2005/8/layout/hList6"/>
    <dgm:cxn modelId="{C44AD429-575D-4C16-BE23-DFF25FDE130F}" type="presOf" srcId="{0512DD10-3391-4E28-9C67-FC946C5699A7}" destId="{FA754409-E74F-4607-BD52-9E14FB3E5620}" srcOrd="0" destOrd="1" presId="urn:microsoft.com/office/officeart/2005/8/layout/hList6"/>
    <dgm:cxn modelId="{4E5AF1C8-FAA5-46DB-9291-AEEBC4979DA0}" srcId="{8A973C2D-47BB-4970-BDAB-D6FF98F70261}" destId="{CC14A6E9-8A82-4A57-8A6E-2F276F08F096}" srcOrd="1" destOrd="0" parTransId="{75CD812B-0516-4F13-A993-59970A8F573F}" sibTransId="{BDA63B28-84C5-40B6-91C3-202588A77ED2}"/>
    <dgm:cxn modelId="{7D4FBCE3-50DB-49C7-BF70-F250652FC81B}" srcId="{CC14A6E9-8A82-4A57-8A6E-2F276F08F096}" destId="{D5EE9CD8-3288-4A17-88D1-1F827CAE482B}" srcOrd="1" destOrd="0" parTransId="{6DDFDCA4-4DF9-4D2A-BDBE-69BEB8DC95F7}" sibTransId="{CE3A9F8B-8DF4-41E9-9C27-DCE414F1C938}"/>
    <dgm:cxn modelId="{029B1324-2220-4FAE-B5D5-66B365C1D782}" type="presOf" srcId="{61F572E0-B811-48D4-AD47-DE076147C9FB}" destId="{7114D7AC-55F1-45EA-BACB-72A382B613C9}" srcOrd="0" destOrd="0" presId="urn:microsoft.com/office/officeart/2005/8/layout/hList6"/>
    <dgm:cxn modelId="{92F3078A-53DB-4732-B6DA-7FBD0AB97C9A}" srcId="{721C1A44-9CEF-4585-AF03-318B1E7FA78F}" destId="{525C2025-3D39-4A90-8D57-603BB411A5A9}" srcOrd="3" destOrd="0" parTransId="{BD014595-7CA8-4EF5-89D8-2496DE0DA4C4}" sibTransId="{53BC4E3F-018D-41CC-82C8-18F322F6923F}"/>
    <dgm:cxn modelId="{F5A16C88-E1FE-4D90-9896-209EB9B49F5B}" type="presOf" srcId="{F852C3D9-4073-4237-92FC-6F361E454A48}" destId="{7114D7AC-55F1-45EA-BACB-72A382B613C9}" srcOrd="0" destOrd="1" presId="urn:microsoft.com/office/officeart/2005/8/layout/hList6"/>
    <dgm:cxn modelId="{304A1407-F967-47F8-BA64-20676E0AC22B}" type="presParOf" srcId="{05F7226F-BDF4-40FE-BF93-ADA2D7169094}" destId="{FA754409-E74F-4607-BD52-9E14FB3E5620}" srcOrd="0" destOrd="0" presId="urn:microsoft.com/office/officeart/2005/8/layout/hList6"/>
    <dgm:cxn modelId="{B7844D0C-67B7-4180-9EB8-272F6F2249AD}" type="presParOf" srcId="{05F7226F-BDF4-40FE-BF93-ADA2D7169094}" destId="{8A2140F0-A792-4F97-93D3-3EF4D417C8CE}" srcOrd="1" destOrd="0" presId="urn:microsoft.com/office/officeart/2005/8/layout/hList6"/>
    <dgm:cxn modelId="{9ADFB8E1-1728-4AB2-B096-9AC3513BF60C}" type="presParOf" srcId="{05F7226F-BDF4-40FE-BF93-ADA2D7169094}" destId="{0918785A-BCEB-4ADC-AF75-16EE008154EC}" srcOrd="2" destOrd="0" presId="urn:microsoft.com/office/officeart/2005/8/layout/hList6"/>
    <dgm:cxn modelId="{1A36FAA4-C24F-4D73-AFC4-45FB409C79CA}" type="presParOf" srcId="{05F7226F-BDF4-40FE-BF93-ADA2D7169094}" destId="{98C38A95-BF34-40EC-B14A-2B7CC373FFD0}" srcOrd="3" destOrd="0" presId="urn:microsoft.com/office/officeart/2005/8/layout/hList6"/>
    <dgm:cxn modelId="{5D38C309-C4EB-430F-976F-E2B1A389093F}" type="presParOf" srcId="{05F7226F-BDF4-40FE-BF93-ADA2D7169094}" destId="{7114D7AC-55F1-45EA-BACB-72A382B613C9}" srcOrd="4" destOrd="0" presId="urn:microsoft.com/office/officeart/2005/8/layout/hList6"/>
    <dgm:cxn modelId="{E1DAB42D-A423-4B93-AD2B-637B36AB908A}" type="presParOf" srcId="{05F7226F-BDF4-40FE-BF93-ADA2D7169094}" destId="{548177B5-D890-4DCD-B3C3-5BFF01CE50E5}" srcOrd="5" destOrd="0" presId="urn:microsoft.com/office/officeart/2005/8/layout/hList6"/>
    <dgm:cxn modelId="{E3D8FB25-1B45-4C19-BD8A-890E8F054BC8}" type="presParOf" srcId="{05F7226F-BDF4-40FE-BF93-ADA2D7169094}" destId="{5E41E947-18CF-4CA8-890B-6F5D696BB80C}" srcOrd="6" destOrd="0" presId="urn:microsoft.com/office/officeart/2005/8/layout/hList6"/>
    <dgm:cxn modelId="{91D18AA8-B077-4948-B4F3-622FFE10E424}" type="presParOf" srcId="{05F7226F-BDF4-40FE-BF93-ADA2D7169094}" destId="{1BE7B34C-7139-440E-8F97-0870CDBF970F}" srcOrd="7" destOrd="0" presId="urn:microsoft.com/office/officeart/2005/8/layout/hList6"/>
    <dgm:cxn modelId="{500082E5-FCBA-442C-BCE1-C9249D3D1B67}" type="presParOf" srcId="{05F7226F-BDF4-40FE-BF93-ADA2D7169094}" destId="{8A686386-8D52-4227-8861-0943FED495FE}" srcOrd="8" destOrd="0" presId="urn:microsoft.com/office/officeart/2005/8/layout/hList6"/>
    <dgm:cxn modelId="{3C9186AF-3095-4942-9566-B6F3FA287B29}" type="presParOf" srcId="{05F7226F-BDF4-40FE-BF93-ADA2D7169094}" destId="{F076FA30-CD47-4250-8705-9DE3F0F89D87}" srcOrd="9" destOrd="0" presId="urn:microsoft.com/office/officeart/2005/8/layout/hList6"/>
    <dgm:cxn modelId="{31F376EE-03C2-41F6-ACA0-32AA98B30683}" type="presParOf" srcId="{05F7226F-BDF4-40FE-BF93-ADA2D7169094}" destId="{C6D51CE8-D1BE-4D6E-A86E-41BCF766F8B7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A7DB4B-B2CB-498E-885A-BA3CD0A753F8}" type="doc">
      <dgm:prSet loTypeId="urn:microsoft.com/office/officeart/2005/8/layout/cycle4" loCatId="matrix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68B6413-B41E-46F2-944D-87197EE20C7F}">
      <dgm:prSet phldrT="[Texto]" custT="1"/>
      <dgm:spPr/>
      <dgm:t>
        <a:bodyPr/>
        <a:lstStyle/>
        <a:p>
          <a:r>
            <a:rPr lang="es-ES" sz="1600" dirty="0" smtClean="0"/>
            <a:t>Documento base, mesas de diálogo y revisión jurídica de pertinencia.</a:t>
          </a:r>
          <a:endParaRPr lang="es-ES" sz="1600" dirty="0"/>
        </a:p>
      </dgm:t>
    </dgm:pt>
    <dgm:pt modelId="{A2DD9DA0-8762-4595-801B-06996A6B751A}" type="parTrans" cxnId="{16EEF56D-4CE5-45BC-AB64-868F9750FC17}">
      <dgm:prSet/>
      <dgm:spPr/>
      <dgm:t>
        <a:bodyPr/>
        <a:lstStyle/>
        <a:p>
          <a:endParaRPr lang="es-ES" sz="1600">
            <a:solidFill>
              <a:schemeClr val="accent1">
                <a:lumMod val="50000"/>
              </a:schemeClr>
            </a:solidFill>
          </a:endParaRPr>
        </a:p>
      </dgm:t>
    </dgm:pt>
    <dgm:pt modelId="{D554CD8F-F821-4B13-AF1C-18DA2304B333}" type="sibTrans" cxnId="{16EEF56D-4CE5-45BC-AB64-868F9750FC17}">
      <dgm:prSet/>
      <dgm:spPr/>
      <dgm:t>
        <a:bodyPr/>
        <a:lstStyle/>
        <a:p>
          <a:endParaRPr lang="es-ES" sz="1600">
            <a:solidFill>
              <a:schemeClr val="accent1">
                <a:lumMod val="50000"/>
              </a:schemeClr>
            </a:solidFill>
          </a:endParaRPr>
        </a:p>
      </dgm:t>
    </dgm:pt>
    <dgm:pt modelId="{940593DF-E28E-4300-9A11-9F3F3DC5B569}">
      <dgm:prSet phldrT="[Texto]" custT="1"/>
      <dgm:spPr/>
      <dgm:t>
        <a:bodyPr/>
        <a:lstStyle/>
        <a:p>
          <a:r>
            <a:rPr lang="es-ES" sz="1600" smtClean="0"/>
            <a:t>FORTALEZAS</a:t>
          </a:r>
          <a:endParaRPr lang="es-ES" sz="1600" dirty="0"/>
        </a:p>
      </dgm:t>
    </dgm:pt>
    <dgm:pt modelId="{28F3EFD3-C8E6-43A6-A65E-4291507EBF69}" type="parTrans" cxnId="{47678D9B-264F-4234-A959-5DB705A30807}">
      <dgm:prSet/>
      <dgm:spPr/>
      <dgm:t>
        <a:bodyPr/>
        <a:lstStyle/>
        <a:p>
          <a:endParaRPr lang="es-ES" sz="1600">
            <a:solidFill>
              <a:schemeClr val="accent1">
                <a:lumMod val="50000"/>
              </a:schemeClr>
            </a:solidFill>
          </a:endParaRPr>
        </a:p>
      </dgm:t>
    </dgm:pt>
    <dgm:pt modelId="{ADC8AF27-1E89-4862-8FA6-7D9759B07234}" type="sibTrans" cxnId="{47678D9B-264F-4234-A959-5DB705A30807}">
      <dgm:prSet/>
      <dgm:spPr/>
      <dgm:t>
        <a:bodyPr/>
        <a:lstStyle/>
        <a:p>
          <a:endParaRPr lang="es-ES" sz="1600">
            <a:solidFill>
              <a:schemeClr val="accent1">
                <a:lumMod val="50000"/>
              </a:schemeClr>
            </a:solidFill>
          </a:endParaRPr>
        </a:p>
      </dgm:t>
    </dgm:pt>
    <dgm:pt modelId="{0867470A-C4E7-42F1-AD49-326FFC5EAD70}">
      <dgm:prSet phldrT="[Texto]" custT="1"/>
      <dgm:spPr/>
      <dgm:t>
        <a:bodyPr/>
        <a:lstStyle/>
        <a:p>
          <a:r>
            <a:rPr lang="es-ES" sz="1600" dirty="0" smtClean="0"/>
            <a:t>Se priorizo el registro en lugar del control y no tiene una visión integral ligada a la necesidad. Tiempo de desarrollo de la ordenanza. </a:t>
          </a:r>
          <a:endParaRPr lang="es-ES" sz="1600" dirty="0"/>
        </a:p>
      </dgm:t>
    </dgm:pt>
    <dgm:pt modelId="{6639BD24-F277-4AF5-B092-1FFAFE8A0AA2}" type="parTrans" cxnId="{CAEBE17F-12B3-4605-97FF-0525822049DE}">
      <dgm:prSet/>
      <dgm:spPr/>
      <dgm:t>
        <a:bodyPr/>
        <a:lstStyle/>
        <a:p>
          <a:endParaRPr lang="es-ES" sz="1600">
            <a:solidFill>
              <a:schemeClr val="accent1">
                <a:lumMod val="50000"/>
              </a:schemeClr>
            </a:solidFill>
          </a:endParaRPr>
        </a:p>
      </dgm:t>
    </dgm:pt>
    <dgm:pt modelId="{697F2915-690B-40D1-8EF4-71F4DCD6A0DB}" type="sibTrans" cxnId="{CAEBE17F-12B3-4605-97FF-0525822049DE}">
      <dgm:prSet/>
      <dgm:spPr/>
      <dgm:t>
        <a:bodyPr/>
        <a:lstStyle/>
        <a:p>
          <a:endParaRPr lang="es-ES" sz="1600">
            <a:solidFill>
              <a:schemeClr val="accent1">
                <a:lumMod val="50000"/>
              </a:schemeClr>
            </a:solidFill>
          </a:endParaRPr>
        </a:p>
      </dgm:t>
    </dgm:pt>
    <dgm:pt modelId="{5DEA8428-BD25-4B1F-BFAF-18E5784BD926}">
      <dgm:prSet phldrT="[Texto]" custT="1"/>
      <dgm:spPr/>
      <dgm:t>
        <a:bodyPr/>
        <a:lstStyle/>
        <a:p>
          <a:r>
            <a:rPr lang="es-ES" sz="1600" smtClean="0"/>
            <a:t>DEBILIDADES</a:t>
          </a:r>
          <a:endParaRPr lang="es-ES" sz="1600" dirty="0"/>
        </a:p>
      </dgm:t>
    </dgm:pt>
    <dgm:pt modelId="{4A7B46FF-1279-4A01-BC7A-BD9A016E520D}" type="parTrans" cxnId="{B12152CF-9D2D-4EC7-B687-B8AC32488856}">
      <dgm:prSet/>
      <dgm:spPr/>
      <dgm:t>
        <a:bodyPr/>
        <a:lstStyle/>
        <a:p>
          <a:endParaRPr lang="es-ES" sz="1600">
            <a:solidFill>
              <a:schemeClr val="accent1">
                <a:lumMod val="50000"/>
              </a:schemeClr>
            </a:solidFill>
          </a:endParaRPr>
        </a:p>
      </dgm:t>
    </dgm:pt>
    <dgm:pt modelId="{ABB4F5D1-5DE4-4948-B945-D404424D28DE}" type="sibTrans" cxnId="{B12152CF-9D2D-4EC7-B687-B8AC32488856}">
      <dgm:prSet/>
      <dgm:spPr/>
      <dgm:t>
        <a:bodyPr/>
        <a:lstStyle/>
        <a:p>
          <a:endParaRPr lang="es-ES" sz="1600">
            <a:solidFill>
              <a:schemeClr val="accent1">
                <a:lumMod val="50000"/>
              </a:schemeClr>
            </a:solidFill>
          </a:endParaRPr>
        </a:p>
      </dgm:t>
    </dgm:pt>
    <dgm:pt modelId="{34CB497C-AA5A-4805-BE5F-0EC4A0140B43}">
      <dgm:prSet phldrT="[Texto]" custT="1"/>
      <dgm:spPr/>
      <dgm:t>
        <a:bodyPr/>
        <a:lstStyle/>
        <a:p>
          <a:r>
            <a:rPr lang="es-ES" sz="1600" smtClean="0"/>
            <a:t>Contradicción con la normativa nacional – competencias nacionales</a:t>
          </a:r>
          <a:endParaRPr lang="es-ES" sz="1600" dirty="0"/>
        </a:p>
      </dgm:t>
    </dgm:pt>
    <dgm:pt modelId="{AB97D591-664F-4336-AAB9-5E8477D809A4}" type="parTrans" cxnId="{6CD740A5-6FAF-4102-B65B-AFFB7B75D615}">
      <dgm:prSet/>
      <dgm:spPr/>
      <dgm:t>
        <a:bodyPr/>
        <a:lstStyle/>
        <a:p>
          <a:endParaRPr lang="es-ES" sz="1600">
            <a:solidFill>
              <a:schemeClr val="accent1">
                <a:lumMod val="50000"/>
              </a:schemeClr>
            </a:solidFill>
          </a:endParaRPr>
        </a:p>
      </dgm:t>
    </dgm:pt>
    <dgm:pt modelId="{76DBD54E-44D6-4B88-B011-4F80EA29B74F}" type="sibTrans" cxnId="{6CD740A5-6FAF-4102-B65B-AFFB7B75D615}">
      <dgm:prSet/>
      <dgm:spPr/>
      <dgm:t>
        <a:bodyPr/>
        <a:lstStyle/>
        <a:p>
          <a:endParaRPr lang="es-ES" sz="1600">
            <a:solidFill>
              <a:schemeClr val="accent1">
                <a:lumMod val="50000"/>
              </a:schemeClr>
            </a:solidFill>
          </a:endParaRPr>
        </a:p>
      </dgm:t>
    </dgm:pt>
    <dgm:pt modelId="{C8ED3A2F-60EF-4185-99BA-A777942EDCD2}">
      <dgm:prSet phldrT="[Texto]" custT="1"/>
      <dgm:spPr/>
      <dgm:t>
        <a:bodyPr/>
        <a:lstStyle/>
        <a:p>
          <a:r>
            <a:rPr lang="es-ES" sz="1600" smtClean="0"/>
            <a:t>AMENAZAS</a:t>
          </a:r>
          <a:endParaRPr lang="es-ES" sz="1600" dirty="0"/>
        </a:p>
      </dgm:t>
    </dgm:pt>
    <dgm:pt modelId="{4BA7ED50-A3ED-43D6-A33F-A7A2F5D10F8A}" type="parTrans" cxnId="{4D982230-9786-4081-8CD6-AE918F8315F5}">
      <dgm:prSet/>
      <dgm:spPr/>
      <dgm:t>
        <a:bodyPr/>
        <a:lstStyle/>
        <a:p>
          <a:endParaRPr lang="es-ES" sz="1600">
            <a:solidFill>
              <a:schemeClr val="accent1">
                <a:lumMod val="50000"/>
              </a:schemeClr>
            </a:solidFill>
          </a:endParaRPr>
        </a:p>
      </dgm:t>
    </dgm:pt>
    <dgm:pt modelId="{179948CC-5FE9-4768-94E6-C62E25B5804B}" type="sibTrans" cxnId="{4D982230-9786-4081-8CD6-AE918F8315F5}">
      <dgm:prSet/>
      <dgm:spPr/>
      <dgm:t>
        <a:bodyPr/>
        <a:lstStyle/>
        <a:p>
          <a:endParaRPr lang="es-ES" sz="1600">
            <a:solidFill>
              <a:schemeClr val="accent1">
                <a:lumMod val="50000"/>
              </a:schemeClr>
            </a:solidFill>
          </a:endParaRPr>
        </a:p>
      </dgm:t>
    </dgm:pt>
    <dgm:pt modelId="{94DA4313-B05A-40B9-8400-668209308F99}">
      <dgm:prSet phldrT="[Texto]" custT="1"/>
      <dgm:spPr/>
      <dgm:t>
        <a:bodyPr/>
        <a:lstStyle/>
        <a:p>
          <a:r>
            <a:rPr lang="es-ES" sz="1600" smtClean="0"/>
            <a:t>La iniciativa puede ser modificada y recibir observaciones en materia de seguridad.</a:t>
          </a:r>
          <a:endParaRPr lang="es-ES" sz="1600" dirty="0"/>
        </a:p>
      </dgm:t>
    </dgm:pt>
    <dgm:pt modelId="{B2C5216F-61AD-494A-911B-46A66AC615C6}" type="parTrans" cxnId="{9253E301-6B06-405C-A94F-49F0A20B3AE6}">
      <dgm:prSet/>
      <dgm:spPr/>
      <dgm:t>
        <a:bodyPr/>
        <a:lstStyle/>
        <a:p>
          <a:endParaRPr lang="es-ES" sz="1600">
            <a:solidFill>
              <a:schemeClr val="accent1">
                <a:lumMod val="50000"/>
              </a:schemeClr>
            </a:solidFill>
          </a:endParaRPr>
        </a:p>
      </dgm:t>
    </dgm:pt>
    <dgm:pt modelId="{3B184B87-C192-42A8-86CB-239E671F08D0}" type="sibTrans" cxnId="{9253E301-6B06-405C-A94F-49F0A20B3AE6}">
      <dgm:prSet/>
      <dgm:spPr/>
      <dgm:t>
        <a:bodyPr/>
        <a:lstStyle/>
        <a:p>
          <a:endParaRPr lang="es-ES" sz="1600">
            <a:solidFill>
              <a:schemeClr val="accent1">
                <a:lumMod val="50000"/>
              </a:schemeClr>
            </a:solidFill>
          </a:endParaRPr>
        </a:p>
      </dgm:t>
    </dgm:pt>
    <dgm:pt modelId="{96AF01C5-ABFC-47B6-9C89-0EB720461426}">
      <dgm:prSet phldrT="[Texto]" custT="1"/>
      <dgm:spPr/>
      <dgm:t>
        <a:bodyPr/>
        <a:lstStyle/>
        <a:p>
          <a:r>
            <a:rPr lang="es-ES" sz="1600" smtClean="0"/>
            <a:t>OPORTUNIDADES</a:t>
          </a:r>
          <a:endParaRPr lang="es-ES" sz="1600" dirty="0"/>
        </a:p>
      </dgm:t>
    </dgm:pt>
    <dgm:pt modelId="{81ABC890-04DE-4A2A-9655-5D5AA17718A1}" type="parTrans" cxnId="{38B31EAD-59BA-412A-BE86-BD017A358919}">
      <dgm:prSet/>
      <dgm:spPr/>
      <dgm:t>
        <a:bodyPr/>
        <a:lstStyle/>
        <a:p>
          <a:endParaRPr lang="es-ES" sz="1600">
            <a:solidFill>
              <a:schemeClr val="accent1">
                <a:lumMod val="50000"/>
              </a:schemeClr>
            </a:solidFill>
          </a:endParaRPr>
        </a:p>
      </dgm:t>
    </dgm:pt>
    <dgm:pt modelId="{D675F3E2-F88B-4312-A081-CC03B51DFE28}" type="sibTrans" cxnId="{38B31EAD-59BA-412A-BE86-BD017A358919}">
      <dgm:prSet/>
      <dgm:spPr/>
      <dgm:t>
        <a:bodyPr/>
        <a:lstStyle/>
        <a:p>
          <a:endParaRPr lang="es-ES" sz="1600">
            <a:solidFill>
              <a:schemeClr val="accent1">
                <a:lumMod val="50000"/>
              </a:schemeClr>
            </a:solidFill>
          </a:endParaRPr>
        </a:p>
      </dgm:t>
    </dgm:pt>
    <dgm:pt modelId="{10D307E2-19DA-4197-ABD0-132DD49164EA}" type="pres">
      <dgm:prSet presAssocID="{6FA7DB4B-B2CB-498E-885A-BA3CD0A753F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36CC240C-9568-4BB4-9EE3-8387EF729AF2}" type="pres">
      <dgm:prSet presAssocID="{6FA7DB4B-B2CB-498E-885A-BA3CD0A753F8}" presName="children" presStyleCnt="0"/>
      <dgm:spPr/>
    </dgm:pt>
    <dgm:pt modelId="{693257D1-1D09-4592-9D4C-CBE67551BD7F}" type="pres">
      <dgm:prSet presAssocID="{6FA7DB4B-B2CB-498E-885A-BA3CD0A753F8}" presName="child1group" presStyleCnt="0"/>
      <dgm:spPr/>
    </dgm:pt>
    <dgm:pt modelId="{20EE699F-C2C1-4F5E-ACE0-FE5433F82990}" type="pres">
      <dgm:prSet presAssocID="{6FA7DB4B-B2CB-498E-885A-BA3CD0A753F8}" presName="child1" presStyleLbl="bgAcc1" presStyleIdx="0" presStyleCnt="4"/>
      <dgm:spPr/>
    </dgm:pt>
    <dgm:pt modelId="{C6735AF8-7A42-4A15-95F4-292865AC1644}" type="pres">
      <dgm:prSet presAssocID="{6FA7DB4B-B2CB-498E-885A-BA3CD0A753F8}" presName="child1Text" presStyleLbl="bgAcc1" presStyleIdx="0" presStyleCnt="4">
        <dgm:presLayoutVars>
          <dgm:bulletEnabled val="1"/>
        </dgm:presLayoutVars>
      </dgm:prSet>
      <dgm:spPr/>
    </dgm:pt>
    <dgm:pt modelId="{CD0EAAF5-FB62-4145-9802-59D6A9802F26}" type="pres">
      <dgm:prSet presAssocID="{6FA7DB4B-B2CB-498E-885A-BA3CD0A753F8}" presName="child2group" presStyleCnt="0"/>
      <dgm:spPr/>
    </dgm:pt>
    <dgm:pt modelId="{B67F93A8-9536-40FD-B952-1EEED2285D65}" type="pres">
      <dgm:prSet presAssocID="{6FA7DB4B-B2CB-498E-885A-BA3CD0A753F8}" presName="child2" presStyleLbl="bgAcc1" presStyleIdx="1" presStyleCnt="4"/>
      <dgm:spPr/>
    </dgm:pt>
    <dgm:pt modelId="{2DF1A1A6-BDC8-4361-937C-525C44A2913D}" type="pres">
      <dgm:prSet presAssocID="{6FA7DB4B-B2CB-498E-885A-BA3CD0A753F8}" presName="child2Text" presStyleLbl="bgAcc1" presStyleIdx="1" presStyleCnt="4">
        <dgm:presLayoutVars>
          <dgm:bulletEnabled val="1"/>
        </dgm:presLayoutVars>
      </dgm:prSet>
      <dgm:spPr/>
    </dgm:pt>
    <dgm:pt modelId="{7293374F-F8EA-4223-AF5E-7697F3263A67}" type="pres">
      <dgm:prSet presAssocID="{6FA7DB4B-B2CB-498E-885A-BA3CD0A753F8}" presName="child3group" presStyleCnt="0"/>
      <dgm:spPr/>
    </dgm:pt>
    <dgm:pt modelId="{208C5CB5-0B51-4A4C-BC3C-07A36D895155}" type="pres">
      <dgm:prSet presAssocID="{6FA7DB4B-B2CB-498E-885A-BA3CD0A753F8}" presName="child3" presStyleLbl="bgAcc1" presStyleIdx="2" presStyleCnt="4"/>
      <dgm:spPr/>
    </dgm:pt>
    <dgm:pt modelId="{B590777B-5E9B-429F-8E01-2C2C94693D38}" type="pres">
      <dgm:prSet presAssocID="{6FA7DB4B-B2CB-498E-885A-BA3CD0A753F8}" presName="child3Text" presStyleLbl="bgAcc1" presStyleIdx="2" presStyleCnt="4">
        <dgm:presLayoutVars>
          <dgm:bulletEnabled val="1"/>
        </dgm:presLayoutVars>
      </dgm:prSet>
      <dgm:spPr/>
    </dgm:pt>
    <dgm:pt modelId="{8F25BA58-FF0C-4E21-B9F4-19BEF601A85E}" type="pres">
      <dgm:prSet presAssocID="{6FA7DB4B-B2CB-498E-885A-BA3CD0A753F8}" presName="child4group" presStyleCnt="0"/>
      <dgm:spPr/>
    </dgm:pt>
    <dgm:pt modelId="{122E3E21-ADE8-4660-BB70-31D46B7DBDB5}" type="pres">
      <dgm:prSet presAssocID="{6FA7DB4B-B2CB-498E-885A-BA3CD0A753F8}" presName="child4" presStyleLbl="bgAcc1" presStyleIdx="3" presStyleCnt="4" custScaleX="116053"/>
      <dgm:spPr/>
    </dgm:pt>
    <dgm:pt modelId="{A7633CE7-3353-4589-B577-399203E74E9B}" type="pres">
      <dgm:prSet presAssocID="{6FA7DB4B-B2CB-498E-885A-BA3CD0A753F8}" presName="child4Text" presStyleLbl="bgAcc1" presStyleIdx="3" presStyleCnt="4">
        <dgm:presLayoutVars>
          <dgm:bulletEnabled val="1"/>
        </dgm:presLayoutVars>
      </dgm:prSet>
      <dgm:spPr/>
    </dgm:pt>
    <dgm:pt modelId="{7305620E-E34B-4C0B-8E03-D8B43097A720}" type="pres">
      <dgm:prSet presAssocID="{6FA7DB4B-B2CB-498E-885A-BA3CD0A753F8}" presName="childPlaceholder" presStyleCnt="0"/>
      <dgm:spPr/>
    </dgm:pt>
    <dgm:pt modelId="{36AFC697-DA30-4BE9-80D9-A0D40970D744}" type="pres">
      <dgm:prSet presAssocID="{6FA7DB4B-B2CB-498E-885A-BA3CD0A753F8}" presName="circle" presStyleCnt="0"/>
      <dgm:spPr/>
    </dgm:pt>
    <dgm:pt modelId="{BF624775-54E1-4ABC-93D5-9E9B38ECBE06}" type="pres">
      <dgm:prSet presAssocID="{6FA7DB4B-B2CB-498E-885A-BA3CD0A753F8}" presName="quadrant1" presStyleLbl="node1" presStyleIdx="0" presStyleCnt="4" custLinFactNeighborY="-213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188D8F-1826-43E3-8AAD-A57738C73DB2}" type="pres">
      <dgm:prSet presAssocID="{6FA7DB4B-B2CB-498E-885A-BA3CD0A753F8}" presName="quadrant2" presStyleLbl="node1" presStyleIdx="1" presStyleCnt="4" custLinFactNeighborY="-213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78D62A-47F2-4007-BC0B-D4F6A8A14747}" type="pres">
      <dgm:prSet presAssocID="{6FA7DB4B-B2CB-498E-885A-BA3CD0A753F8}" presName="quadrant3" presStyleLbl="node1" presStyleIdx="2" presStyleCnt="4" custLinFactNeighborY="-213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676431-6807-4D43-8E38-E28C37327CAF}" type="pres">
      <dgm:prSet presAssocID="{6FA7DB4B-B2CB-498E-885A-BA3CD0A753F8}" presName="quadrant4" presStyleLbl="node1" presStyleIdx="3" presStyleCnt="4" custLinFactNeighborY="-213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88B43F-9542-430B-9F9E-A34EF80D01EC}" type="pres">
      <dgm:prSet presAssocID="{6FA7DB4B-B2CB-498E-885A-BA3CD0A753F8}" presName="quadrantPlaceholder" presStyleCnt="0"/>
      <dgm:spPr/>
    </dgm:pt>
    <dgm:pt modelId="{598244AF-E7F7-4B64-B9AB-42528400E295}" type="pres">
      <dgm:prSet presAssocID="{6FA7DB4B-B2CB-498E-885A-BA3CD0A753F8}" presName="center1" presStyleLbl="fgShp" presStyleIdx="0" presStyleCnt="2" custScaleX="59458" custScaleY="84045" custLinFactNeighborY="1425"/>
      <dgm:spPr/>
    </dgm:pt>
    <dgm:pt modelId="{CBA76B40-DBC7-450D-91CF-DCE7404272DF}" type="pres">
      <dgm:prSet presAssocID="{6FA7DB4B-B2CB-498E-885A-BA3CD0A753F8}" presName="center2" presStyleLbl="fgShp" presStyleIdx="1" presStyleCnt="2" custScaleX="59457" custScaleY="86894" custLinFactNeighborY="-19231"/>
      <dgm:spPr/>
    </dgm:pt>
  </dgm:ptLst>
  <dgm:cxnLst>
    <dgm:cxn modelId="{83C894DD-4C00-4E9B-8CC8-505081CD0A7B}" type="presOf" srcId="{5DEA8428-BD25-4B1F-BFAF-18E5784BD926}" destId="{2DF1A1A6-BDC8-4361-937C-525C44A2913D}" srcOrd="1" destOrd="0" presId="urn:microsoft.com/office/officeart/2005/8/layout/cycle4"/>
    <dgm:cxn modelId="{38B31EAD-59BA-412A-BE86-BD017A358919}" srcId="{94DA4313-B05A-40B9-8400-668209308F99}" destId="{96AF01C5-ABFC-47B6-9C89-0EB720461426}" srcOrd="0" destOrd="0" parTransId="{81ABC890-04DE-4A2A-9655-5D5AA17718A1}" sibTransId="{D675F3E2-F88B-4312-A081-CC03B51DFE28}"/>
    <dgm:cxn modelId="{6CD740A5-6FAF-4102-B65B-AFFB7B75D615}" srcId="{6FA7DB4B-B2CB-498E-885A-BA3CD0A753F8}" destId="{34CB497C-AA5A-4805-BE5F-0EC4A0140B43}" srcOrd="2" destOrd="0" parTransId="{AB97D591-664F-4336-AAB9-5E8477D809A4}" sibTransId="{76DBD54E-44D6-4B88-B011-4F80EA29B74F}"/>
    <dgm:cxn modelId="{B12152CF-9D2D-4EC7-B687-B8AC32488856}" srcId="{0867470A-C4E7-42F1-AD49-326FFC5EAD70}" destId="{5DEA8428-BD25-4B1F-BFAF-18E5784BD926}" srcOrd="0" destOrd="0" parTransId="{4A7B46FF-1279-4A01-BC7A-BD9A016E520D}" sibTransId="{ABB4F5D1-5DE4-4948-B945-D404424D28DE}"/>
    <dgm:cxn modelId="{E319512B-F757-4DBB-BB3E-0E4210F6E211}" type="presOf" srcId="{94DA4313-B05A-40B9-8400-668209308F99}" destId="{06676431-6807-4D43-8E38-E28C37327CAF}" srcOrd="0" destOrd="0" presId="urn:microsoft.com/office/officeart/2005/8/layout/cycle4"/>
    <dgm:cxn modelId="{9253E301-6B06-405C-A94F-49F0A20B3AE6}" srcId="{6FA7DB4B-B2CB-498E-885A-BA3CD0A753F8}" destId="{94DA4313-B05A-40B9-8400-668209308F99}" srcOrd="3" destOrd="0" parTransId="{B2C5216F-61AD-494A-911B-46A66AC615C6}" sibTransId="{3B184B87-C192-42A8-86CB-239E671F08D0}"/>
    <dgm:cxn modelId="{1E33C4BF-3564-4EB2-BF83-68D006AC66D3}" type="presOf" srcId="{5DEA8428-BD25-4B1F-BFAF-18E5784BD926}" destId="{B67F93A8-9536-40FD-B952-1EEED2285D65}" srcOrd="0" destOrd="0" presId="urn:microsoft.com/office/officeart/2005/8/layout/cycle4"/>
    <dgm:cxn modelId="{3E5DDCE7-07AE-4CA0-9C01-7495D1986F27}" type="presOf" srcId="{940593DF-E28E-4300-9A11-9F3F3DC5B569}" destId="{20EE699F-C2C1-4F5E-ACE0-FE5433F82990}" srcOrd="0" destOrd="0" presId="urn:microsoft.com/office/officeart/2005/8/layout/cycle4"/>
    <dgm:cxn modelId="{D837A8C3-51D7-4625-A6B8-96FC2024ED86}" type="presOf" srcId="{0867470A-C4E7-42F1-AD49-326FFC5EAD70}" destId="{76188D8F-1826-43E3-8AAD-A57738C73DB2}" srcOrd="0" destOrd="0" presId="urn:microsoft.com/office/officeart/2005/8/layout/cycle4"/>
    <dgm:cxn modelId="{13AAB232-9BBC-4D64-980B-FEAECC183135}" type="presOf" srcId="{C8ED3A2F-60EF-4185-99BA-A777942EDCD2}" destId="{208C5CB5-0B51-4A4C-BC3C-07A36D895155}" srcOrd="0" destOrd="0" presId="urn:microsoft.com/office/officeart/2005/8/layout/cycle4"/>
    <dgm:cxn modelId="{4D982230-9786-4081-8CD6-AE918F8315F5}" srcId="{34CB497C-AA5A-4805-BE5F-0EC4A0140B43}" destId="{C8ED3A2F-60EF-4185-99BA-A777942EDCD2}" srcOrd="0" destOrd="0" parTransId="{4BA7ED50-A3ED-43D6-A33F-A7A2F5D10F8A}" sibTransId="{179948CC-5FE9-4768-94E6-C62E25B5804B}"/>
    <dgm:cxn modelId="{4964852A-D0B2-4BA8-AE93-11DAE54CAABB}" type="presOf" srcId="{34CB497C-AA5A-4805-BE5F-0EC4A0140B43}" destId="{F778D62A-47F2-4007-BC0B-D4F6A8A14747}" srcOrd="0" destOrd="0" presId="urn:microsoft.com/office/officeart/2005/8/layout/cycle4"/>
    <dgm:cxn modelId="{BBD13EED-7C8C-429B-B359-78A90A5F244D}" type="presOf" srcId="{96AF01C5-ABFC-47B6-9C89-0EB720461426}" destId="{122E3E21-ADE8-4660-BB70-31D46B7DBDB5}" srcOrd="0" destOrd="0" presId="urn:microsoft.com/office/officeart/2005/8/layout/cycle4"/>
    <dgm:cxn modelId="{47678D9B-264F-4234-A959-5DB705A30807}" srcId="{D68B6413-B41E-46F2-944D-87197EE20C7F}" destId="{940593DF-E28E-4300-9A11-9F3F3DC5B569}" srcOrd="0" destOrd="0" parTransId="{28F3EFD3-C8E6-43A6-A65E-4291507EBF69}" sibTransId="{ADC8AF27-1E89-4862-8FA6-7D9759B07234}"/>
    <dgm:cxn modelId="{A48CD1E1-95AE-46C5-A20A-2EA406421354}" type="presOf" srcId="{D68B6413-B41E-46F2-944D-87197EE20C7F}" destId="{BF624775-54E1-4ABC-93D5-9E9B38ECBE06}" srcOrd="0" destOrd="0" presId="urn:microsoft.com/office/officeart/2005/8/layout/cycle4"/>
    <dgm:cxn modelId="{CAEBE17F-12B3-4605-97FF-0525822049DE}" srcId="{6FA7DB4B-B2CB-498E-885A-BA3CD0A753F8}" destId="{0867470A-C4E7-42F1-AD49-326FFC5EAD70}" srcOrd="1" destOrd="0" parTransId="{6639BD24-F277-4AF5-B092-1FFAFE8A0AA2}" sibTransId="{697F2915-690B-40D1-8EF4-71F4DCD6A0DB}"/>
    <dgm:cxn modelId="{B2EE2D01-90A9-475D-B7D6-5F6D45439833}" type="presOf" srcId="{940593DF-E28E-4300-9A11-9F3F3DC5B569}" destId="{C6735AF8-7A42-4A15-95F4-292865AC1644}" srcOrd="1" destOrd="0" presId="urn:microsoft.com/office/officeart/2005/8/layout/cycle4"/>
    <dgm:cxn modelId="{16EEF56D-4CE5-45BC-AB64-868F9750FC17}" srcId="{6FA7DB4B-B2CB-498E-885A-BA3CD0A753F8}" destId="{D68B6413-B41E-46F2-944D-87197EE20C7F}" srcOrd="0" destOrd="0" parTransId="{A2DD9DA0-8762-4595-801B-06996A6B751A}" sibTransId="{D554CD8F-F821-4B13-AF1C-18DA2304B333}"/>
    <dgm:cxn modelId="{5F6458F6-D443-432F-ABDC-FA9153D87874}" type="presOf" srcId="{96AF01C5-ABFC-47B6-9C89-0EB720461426}" destId="{A7633CE7-3353-4589-B577-399203E74E9B}" srcOrd="1" destOrd="0" presId="urn:microsoft.com/office/officeart/2005/8/layout/cycle4"/>
    <dgm:cxn modelId="{A6C80210-BAC8-43B5-A4B4-FC7855D98EFA}" type="presOf" srcId="{6FA7DB4B-B2CB-498E-885A-BA3CD0A753F8}" destId="{10D307E2-19DA-4197-ABD0-132DD49164EA}" srcOrd="0" destOrd="0" presId="urn:microsoft.com/office/officeart/2005/8/layout/cycle4"/>
    <dgm:cxn modelId="{54629048-FC83-425F-B999-D2CAAEE59A9F}" type="presOf" srcId="{C8ED3A2F-60EF-4185-99BA-A777942EDCD2}" destId="{B590777B-5E9B-429F-8E01-2C2C94693D38}" srcOrd="1" destOrd="0" presId="urn:microsoft.com/office/officeart/2005/8/layout/cycle4"/>
    <dgm:cxn modelId="{97050153-8062-418E-870D-7B191F805872}" type="presParOf" srcId="{10D307E2-19DA-4197-ABD0-132DD49164EA}" destId="{36CC240C-9568-4BB4-9EE3-8387EF729AF2}" srcOrd="0" destOrd="0" presId="urn:microsoft.com/office/officeart/2005/8/layout/cycle4"/>
    <dgm:cxn modelId="{10BA3241-E44B-4BAD-8BBA-B4D90DCD9F00}" type="presParOf" srcId="{36CC240C-9568-4BB4-9EE3-8387EF729AF2}" destId="{693257D1-1D09-4592-9D4C-CBE67551BD7F}" srcOrd="0" destOrd="0" presId="urn:microsoft.com/office/officeart/2005/8/layout/cycle4"/>
    <dgm:cxn modelId="{E175E777-BD22-4269-8A5E-3A6621B8962F}" type="presParOf" srcId="{693257D1-1D09-4592-9D4C-CBE67551BD7F}" destId="{20EE699F-C2C1-4F5E-ACE0-FE5433F82990}" srcOrd="0" destOrd="0" presId="urn:microsoft.com/office/officeart/2005/8/layout/cycle4"/>
    <dgm:cxn modelId="{09EA2438-A4E4-43B3-B88D-78A5F1D1DF03}" type="presParOf" srcId="{693257D1-1D09-4592-9D4C-CBE67551BD7F}" destId="{C6735AF8-7A42-4A15-95F4-292865AC1644}" srcOrd="1" destOrd="0" presId="urn:microsoft.com/office/officeart/2005/8/layout/cycle4"/>
    <dgm:cxn modelId="{BF44F389-E848-40B2-A9EF-9A64B383E513}" type="presParOf" srcId="{36CC240C-9568-4BB4-9EE3-8387EF729AF2}" destId="{CD0EAAF5-FB62-4145-9802-59D6A9802F26}" srcOrd="1" destOrd="0" presId="urn:microsoft.com/office/officeart/2005/8/layout/cycle4"/>
    <dgm:cxn modelId="{B3517E8D-C071-4DD7-8BB6-D0B27EDD02B8}" type="presParOf" srcId="{CD0EAAF5-FB62-4145-9802-59D6A9802F26}" destId="{B67F93A8-9536-40FD-B952-1EEED2285D65}" srcOrd="0" destOrd="0" presId="urn:microsoft.com/office/officeart/2005/8/layout/cycle4"/>
    <dgm:cxn modelId="{505A5693-9877-44B0-B9FA-5574CBA8745D}" type="presParOf" srcId="{CD0EAAF5-FB62-4145-9802-59D6A9802F26}" destId="{2DF1A1A6-BDC8-4361-937C-525C44A2913D}" srcOrd="1" destOrd="0" presId="urn:microsoft.com/office/officeart/2005/8/layout/cycle4"/>
    <dgm:cxn modelId="{43F4E1D3-2F58-4739-BF6D-0CD28800F9DE}" type="presParOf" srcId="{36CC240C-9568-4BB4-9EE3-8387EF729AF2}" destId="{7293374F-F8EA-4223-AF5E-7697F3263A67}" srcOrd="2" destOrd="0" presId="urn:microsoft.com/office/officeart/2005/8/layout/cycle4"/>
    <dgm:cxn modelId="{86798906-3350-4D0D-8A67-FC3F72B9E677}" type="presParOf" srcId="{7293374F-F8EA-4223-AF5E-7697F3263A67}" destId="{208C5CB5-0B51-4A4C-BC3C-07A36D895155}" srcOrd="0" destOrd="0" presId="urn:microsoft.com/office/officeart/2005/8/layout/cycle4"/>
    <dgm:cxn modelId="{1493F67D-1D09-44AC-B98C-70B904676745}" type="presParOf" srcId="{7293374F-F8EA-4223-AF5E-7697F3263A67}" destId="{B590777B-5E9B-429F-8E01-2C2C94693D38}" srcOrd="1" destOrd="0" presId="urn:microsoft.com/office/officeart/2005/8/layout/cycle4"/>
    <dgm:cxn modelId="{3EF567B4-A815-4E1C-A6D3-1FC907F3FC6B}" type="presParOf" srcId="{36CC240C-9568-4BB4-9EE3-8387EF729AF2}" destId="{8F25BA58-FF0C-4E21-B9F4-19BEF601A85E}" srcOrd="3" destOrd="0" presId="urn:microsoft.com/office/officeart/2005/8/layout/cycle4"/>
    <dgm:cxn modelId="{978CD5F3-AEC1-43D5-80E6-91F8EACD2BEF}" type="presParOf" srcId="{8F25BA58-FF0C-4E21-B9F4-19BEF601A85E}" destId="{122E3E21-ADE8-4660-BB70-31D46B7DBDB5}" srcOrd="0" destOrd="0" presId="urn:microsoft.com/office/officeart/2005/8/layout/cycle4"/>
    <dgm:cxn modelId="{E013EA04-1019-47C2-B01A-6E5F843B8C13}" type="presParOf" srcId="{8F25BA58-FF0C-4E21-B9F4-19BEF601A85E}" destId="{A7633CE7-3353-4589-B577-399203E74E9B}" srcOrd="1" destOrd="0" presId="urn:microsoft.com/office/officeart/2005/8/layout/cycle4"/>
    <dgm:cxn modelId="{76481B4B-5D7C-431A-8A2C-EB515D12C41E}" type="presParOf" srcId="{36CC240C-9568-4BB4-9EE3-8387EF729AF2}" destId="{7305620E-E34B-4C0B-8E03-D8B43097A720}" srcOrd="4" destOrd="0" presId="urn:microsoft.com/office/officeart/2005/8/layout/cycle4"/>
    <dgm:cxn modelId="{7240C62E-9B23-4FF6-99AF-C0BF7D0131F2}" type="presParOf" srcId="{10D307E2-19DA-4197-ABD0-132DD49164EA}" destId="{36AFC697-DA30-4BE9-80D9-A0D40970D744}" srcOrd="1" destOrd="0" presId="urn:microsoft.com/office/officeart/2005/8/layout/cycle4"/>
    <dgm:cxn modelId="{6BE99BD7-6820-4110-8D91-C2493E4121F8}" type="presParOf" srcId="{36AFC697-DA30-4BE9-80D9-A0D40970D744}" destId="{BF624775-54E1-4ABC-93D5-9E9B38ECBE06}" srcOrd="0" destOrd="0" presId="urn:microsoft.com/office/officeart/2005/8/layout/cycle4"/>
    <dgm:cxn modelId="{43E65D90-0DFA-4995-8F5E-EBDA0A708FAA}" type="presParOf" srcId="{36AFC697-DA30-4BE9-80D9-A0D40970D744}" destId="{76188D8F-1826-43E3-8AAD-A57738C73DB2}" srcOrd="1" destOrd="0" presId="urn:microsoft.com/office/officeart/2005/8/layout/cycle4"/>
    <dgm:cxn modelId="{007CC183-EE3F-411E-B734-DCB0DBB5B870}" type="presParOf" srcId="{36AFC697-DA30-4BE9-80D9-A0D40970D744}" destId="{F778D62A-47F2-4007-BC0B-D4F6A8A14747}" srcOrd="2" destOrd="0" presId="urn:microsoft.com/office/officeart/2005/8/layout/cycle4"/>
    <dgm:cxn modelId="{1AFB80BF-BC28-4B9E-88AF-66974AD9BCAB}" type="presParOf" srcId="{36AFC697-DA30-4BE9-80D9-A0D40970D744}" destId="{06676431-6807-4D43-8E38-E28C37327CAF}" srcOrd="3" destOrd="0" presId="urn:microsoft.com/office/officeart/2005/8/layout/cycle4"/>
    <dgm:cxn modelId="{19EE8816-D936-42F2-A563-6A1FDCE48D14}" type="presParOf" srcId="{36AFC697-DA30-4BE9-80D9-A0D40970D744}" destId="{1588B43F-9542-430B-9F9E-A34EF80D01EC}" srcOrd="4" destOrd="0" presId="urn:microsoft.com/office/officeart/2005/8/layout/cycle4"/>
    <dgm:cxn modelId="{9EA0E03B-3DFB-4FC6-8BD3-EFCA3C2268E4}" type="presParOf" srcId="{10D307E2-19DA-4197-ABD0-132DD49164EA}" destId="{598244AF-E7F7-4B64-B9AB-42528400E295}" srcOrd="2" destOrd="0" presId="urn:microsoft.com/office/officeart/2005/8/layout/cycle4"/>
    <dgm:cxn modelId="{58FF5C21-2607-4984-AA5E-7312B1F9928F}" type="presParOf" srcId="{10D307E2-19DA-4197-ABD0-132DD49164EA}" destId="{CBA76B40-DBC7-450D-91CF-DCE7404272D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FD1179-9F62-47E6-BABF-EAE3A3BCA6A0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</dgm:pt>
    <dgm:pt modelId="{10E3734D-D56F-41F3-9095-0A5CB151FA73}">
      <dgm:prSet phldrT="[Texto]" custT="1"/>
      <dgm:spPr/>
      <dgm:t>
        <a:bodyPr/>
        <a:lstStyle/>
        <a:p>
          <a:pPr algn="just"/>
          <a:r>
            <a:rPr lang="es-EC" sz="1800" b="0" dirty="0" smtClean="0"/>
            <a:t>Observación de la licencia de conducir vigente (en caso de realizar el servicio en un determinado vehículo), tratamiento para personas en movilidad humana.</a:t>
          </a:r>
          <a:endParaRPr lang="es-ES" sz="1800" b="0" dirty="0"/>
        </a:p>
      </dgm:t>
    </dgm:pt>
    <dgm:pt modelId="{46058A0B-D210-4AF5-8661-1C78E157D321}" type="parTrans" cxnId="{9CDFA4AD-36D3-4DFB-BD43-D55A017BBA3F}">
      <dgm:prSet/>
      <dgm:spPr/>
      <dgm:t>
        <a:bodyPr/>
        <a:lstStyle/>
        <a:p>
          <a:endParaRPr lang="es-ES"/>
        </a:p>
      </dgm:t>
    </dgm:pt>
    <dgm:pt modelId="{1C249E13-7868-4DE8-9B56-1108E5E3AC53}" type="sibTrans" cxnId="{9CDFA4AD-36D3-4DFB-BD43-D55A017BBA3F}">
      <dgm:prSet/>
      <dgm:spPr/>
      <dgm:t>
        <a:bodyPr/>
        <a:lstStyle/>
        <a:p>
          <a:endParaRPr lang="es-ES"/>
        </a:p>
      </dgm:t>
    </dgm:pt>
    <dgm:pt modelId="{C8FB975D-12CE-43AC-8A8D-1B3C10A331D4}">
      <dgm:prSet phldrT="[Texto]" custT="1"/>
      <dgm:spPr/>
      <dgm:t>
        <a:bodyPr/>
        <a:lstStyle/>
        <a:p>
          <a:pPr algn="just"/>
          <a:r>
            <a:rPr lang="es-EC" sz="1800" b="0" dirty="0" smtClean="0"/>
            <a:t>Revisión del estado de los prestadores de servicio – Razón Social.</a:t>
          </a:r>
          <a:endParaRPr lang="es-ES" sz="1800" b="0" dirty="0"/>
        </a:p>
      </dgm:t>
    </dgm:pt>
    <dgm:pt modelId="{7153F74A-9F8A-418D-A563-72C7914B3AD6}" type="parTrans" cxnId="{75E9E165-C8C3-421C-A519-5FBA42E7C240}">
      <dgm:prSet/>
      <dgm:spPr/>
      <dgm:t>
        <a:bodyPr/>
        <a:lstStyle/>
        <a:p>
          <a:endParaRPr lang="es-ES"/>
        </a:p>
      </dgm:t>
    </dgm:pt>
    <dgm:pt modelId="{E3FB1754-FE2C-4C96-8AD6-EBB3E2AD7521}" type="sibTrans" cxnId="{75E9E165-C8C3-421C-A519-5FBA42E7C240}">
      <dgm:prSet/>
      <dgm:spPr/>
      <dgm:t>
        <a:bodyPr/>
        <a:lstStyle/>
        <a:p>
          <a:endParaRPr lang="es-ES"/>
        </a:p>
      </dgm:t>
    </dgm:pt>
    <dgm:pt modelId="{FD594724-C101-4ADA-B628-601B717761F2}">
      <dgm:prSet phldrT="[Texto]" custT="1"/>
      <dgm:spPr/>
      <dgm:t>
        <a:bodyPr/>
        <a:lstStyle/>
        <a:p>
          <a:pPr algn="just"/>
          <a:r>
            <a:rPr lang="es-EC" sz="1800" b="0" dirty="0" smtClean="0"/>
            <a:t>Incorporación de elementos de seguridad.</a:t>
          </a:r>
          <a:endParaRPr lang="es-ES" sz="1800" b="0" dirty="0"/>
        </a:p>
      </dgm:t>
    </dgm:pt>
    <dgm:pt modelId="{30FC6A5F-7DE1-45B4-A875-2FD5CFB4F1BA}" type="parTrans" cxnId="{A91D5A16-114C-4182-8637-0A74BE84D1F8}">
      <dgm:prSet/>
      <dgm:spPr/>
      <dgm:t>
        <a:bodyPr/>
        <a:lstStyle/>
        <a:p>
          <a:endParaRPr lang="es-ES"/>
        </a:p>
      </dgm:t>
    </dgm:pt>
    <dgm:pt modelId="{0B7D977A-C9FF-4A91-B33A-077B567BAB81}" type="sibTrans" cxnId="{A91D5A16-114C-4182-8637-0A74BE84D1F8}">
      <dgm:prSet/>
      <dgm:spPr/>
      <dgm:t>
        <a:bodyPr/>
        <a:lstStyle/>
        <a:p>
          <a:endParaRPr lang="es-ES"/>
        </a:p>
      </dgm:t>
    </dgm:pt>
    <dgm:pt modelId="{7DBDA668-CBDD-4F9B-B951-805C0AA3CF58}">
      <dgm:prSet phldrT="[Texto]" custT="1"/>
      <dgm:spPr/>
      <dgm:t>
        <a:bodyPr/>
        <a:lstStyle/>
        <a:p>
          <a:pPr algn="just"/>
          <a:r>
            <a:rPr lang="es-EC" sz="1800" b="0" dirty="0" smtClean="0"/>
            <a:t>Delimitación de los distintivos e identificación.</a:t>
          </a:r>
          <a:endParaRPr lang="es-ES" sz="1800" b="0" dirty="0"/>
        </a:p>
      </dgm:t>
    </dgm:pt>
    <dgm:pt modelId="{BB48A0B7-200C-4261-89F1-8974E7C9DD99}" type="parTrans" cxnId="{7373F861-4BD8-450D-99CC-6B6638FFF69F}">
      <dgm:prSet/>
      <dgm:spPr/>
      <dgm:t>
        <a:bodyPr/>
        <a:lstStyle/>
        <a:p>
          <a:endParaRPr lang="es-ES"/>
        </a:p>
      </dgm:t>
    </dgm:pt>
    <dgm:pt modelId="{D86E1551-FB48-4994-BA5A-380221B8BEC4}" type="sibTrans" cxnId="{7373F861-4BD8-450D-99CC-6B6638FFF69F}">
      <dgm:prSet/>
      <dgm:spPr/>
      <dgm:t>
        <a:bodyPr/>
        <a:lstStyle/>
        <a:p>
          <a:endParaRPr lang="es-ES"/>
        </a:p>
      </dgm:t>
    </dgm:pt>
    <dgm:pt modelId="{11CCC813-20FC-418F-87BE-E910541D3EDE}">
      <dgm:prSet phldrT="[Texto]" custT="1"/>
      <dgm:spPr/>
      <dgm:t>
        <a:bodyPr/>
        <a:lstStyle/>
        <a:p>
          <a:pPr algn="just"/>
          <a:r>
            <a:rPr lang="es-ES" sz="1800" b="0" dirty="0" smtClean="0"/>
            <a:t>Proceso de prestadores de servicios, personas naturales, seguros.</a:t>
          </a:r>
          <a:endParaRPr lang="es-ES" sz="1800" b="0" dirty="0"/>
        </a:p>
      </dgm:t>
    </dgm:pt>
    <dgm:pt modelId="{694C4D60-F709-4318-B45E-2772F6DDA266}" type="parTrans" cxnId="{5DC49E61-116A-4454-BA73-01D9316EBE9A}">
      <dgm:prSet/>
      <dgm:spPr/>
      <dgm:t>
        <a:bodyPr/>
        <a:lstStyle/>
        <a:p>
          <a:endParaRPr lang="es-ES"/>
        </a:p>
      </dgm:t>
    </dgm:pt>
    <dgm:pt modelId="{223FBCD9-C080-4286-8432-8684976D6B7E}" type="sibTrans" cxnId="{5DC49E61-116A-4454-BA73-01D9316EBE9A}">
      <dgm:prSet/>
      <dgm:spPr/>
      <dgm:t>
        <a:bodyPr/>
        <a:lstStyle/>
        <a:p>
          <a:endParaRPr lang="es-ES"/>
        </a:p>
      </dgm:t>
    </dgm:pt>
    <dgm:pt modelId="{CC4F70C7-FBDF-4B9F-B001-CDA7AF9ACD6F}" type="pres">
      <dgm:prSet presAssocID="{98FD1179-9F62-47E6-BABF-EAE3A3BCA6A0}" presName="Name0" presStyleCnt="0">
        <dgm:presLayoutVars>
          <dgm:dir/>
          <dgm:resizeHandles val="exact"/>
        </dgm:presLayoutVars>
      </dgm:prSet>
      <dgm:spPr/>
    </dgm:pt>
    <dgm:pt modelId="{67F33FB8-F77A-4CB7-AE0F-48FFDB72AD40}" type="pres">
      <dgm:prSet presAssocID="{98FD1179-9F62-47E6-BABF-EAE3A3BCA6A0}" presName="arrow" presStyleLbl="bgShp" presStyleIdx="0" presStyleCnt="1"/>
      <dgm:spPr/>
    </dgm:pt>
    <dgm:pt modelId="{E38B5717-8743-40B2-A802-A955C1AB95B5}" type="pres">
      <dgm:prSet presAssocID="{98FD1179-9F62-47E6-BABF-EAE3A3BCA6A0}" presName="points" presStyleCnt="0"/>
      <dgm:spPr/>
    </dgm:pt>
    <dgm:pt modelId="{C8DFF92C-8DBE-4F42-A6EA-02B83E39E3FD}" type="pres">
      <dgm:prSet presAssocID="{10E3734D-D56F-41F3-9095-0A5CB151FA73}" presName="compositeA" presStyleCnt="0"/>
      <dgm:spPr/>
    </dgm:pt>
    <dgm:pt modelId="{5E015D63-F984-4162-B60E-A580981930D5}" type="pres">
      <dgm:prSet presAssocID="{10E3734D-D56F-41F3-9095-0A5CB151FA73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E74BB2-D0B0-498A-BCBE-8DE7385D77ED}" type="pres">
      <dgm:prSet presAssocID="{10E3734D-D56F-41F3-9095-0A5CB151FA73}" presName="circleA" presStyleLbl="node1" presStyleIdx="0" presStyleCnt="5"/>
      <dgm:spPr/>
    </dgm:pt>
    <dgm:pt modelId="{5BC74314-6D2E-4C39-9A3C-2BBDE49008C7}" type="pres">
      <dgm:prSet presAssocID="{10E3734D-D56F-41F3-9095-0A5CB151FA73}" presName="spaceA" presStyleCnt="0"/>
      <dgm:spPr/>
    </dgm:pt>
    <dgm:pt modelId="{DD709866-0D3D-4C63-9239-786E6457479D}" type="pres">
      <dgm:prSet presAssocID="{1C249E13-7868-4DE8-9B56-1108E5E3AC53}" presName="space" presStyleCnt="0"/>
      <dgm:spPr/>
    </dgm:pt>
    <dgm:pt modelId="{BA1CCF66-4F0D-4868-A4FD-5347E277BBDC}" type="pres">
      <dgm:prSet presAssocID="{C8FB975D-12CE-43AC-8A8D-1B3C10A331D4}" presName="compositeB" presStyleCnt="0"/>
      <dgm:spPr/>
    </dgm:pt>
    <dgm:pt modelId="{36080DB9-9EC1-43A9-A009-D92CBA9A3C13}" type="pres">
      <dgm:prSet presAssocID="{C8FB975D-12CE-43AC-8A8D-1B3C10A331D4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17D9AF-ED8F-4603-8541-7DB0844B51B1}" type="pres">
      <dgm:prSet presAssocID="{C8FB975D-12CE-43AC-8A8D-1B3C10A331D4}" presName="circleB" presStyleLbl="node1" presStyleIdx="1" presStyleCnt="5"/>
      <dgm:spPr/>
    </dgm:pt>
    <dgm:pt modelId="{4929EE0E-19CA-4B7C-96A2-509AACCCA939}" type="pres">
      <dgm:prSet presAssocID="{C8FB975D-12CE-43AC-8A8D-1B3C10A331D4}" presName="spaceB" presStyleCnt="0"/>
      <dgm:spPr/>
    </dgm:pt>
    <dgm:pt modelId="{77C35492-08E8-4E48-AD77-5B26F84EDDB9}" type="pres">
      <dgm:prSet presAssocID="{E3FB1754-FE2C-4C96-8AD6-EBB3E2AD7521}" presName="space" presStyleCnt="0"/>
      <dgm:spPr/>
    </dgm:pt>
    <dgm:pt modelId="{66AABCD1-CF2B-45FA-9E7E-84456237880D}" type="pres">
      <dgm:prSet presAssocID="{FD594724-C101-4ADA-B628-601B717761F2}" presName="compositeA" presStyleCnt="0"/>
      <dgm:spPr/>
    </dgm:pt>
    <dgm:pt modelId="{CCFF583D-1FD4-4E8F-B08B-A41CA0A0BA99}" type="pres">
      <dgm:prSet presAssocID="{FD594724-C101-4ADA-B628-601B717761F2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16F9A1-1B34-4D2F-8221-1F4C1B337D15}" type="pres">
      <dgm:prSet presAssocID="{FD594724-C101-4ADA-B628-601B717761F2}" presName="circleA" presStyleLbl="node1" presStyleIdx="2" presStyleCnt="5"/>
      <dgm:spPr/>
    </dgm:pt>
    <dgm:pt modelId="{3AEEDF5A-DFF2-4E00-9B65-17F748F7A2C6}" type="pres">
      <dgm:prSet presAssocID="{FD594724-C101-4ADA-B628-601B717761F2}" presName="spaceA" presStyleCnt="0"/>
      <dgm:spPr/>
    </dgm:pt>
    <dgm:pt modelId="{136E6E62-D8DD-4326-A5D3-19C1D8C117AA}" type="pres">
      <dgm:prSet presAssocID="{0B7D977A-C9FF-4A91-B33A-077B567BAB81}" presName="space" presStyleCnt="0"/>
      <dgm:spPr/>
    </dgm:pt>
    <dgm:pt modelId="{5FB2D8A4-958B-46B8-BB8E-0EC8D654783E}" type="pres">
      <dgm:prSet presAssocID="{7DBDA668-CBDD-4F9B-B951-805C0AA3CF58}" presName="compositeB" presStyleCnt="0"/>
      <dgm:spPr/>
    </dgm:pt>
    <dgm:pt modelId="{AA968555-7888-41DC-9DE5-817096AF7EB7}" type="pres">
      <dgm:prSet presAssocID="{7DBDA668-CBDD-4F9B-B951-805C0AA3CF58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8D5E00-89F7-4AD9-8437-53540FE168C4}" type="pres">
      <dgm:prSet presAssocID="{7DBDA668-CBDD-4F9B-B951-805C0AA3CF58}" presName="circleB" presStyleLbl="node1" presStyleIdx="3" presStyleCnt="5"/>
      <dgm:spPr/>
    </dgm:pt>
    <dgm:pt modelId="{80E41C6A-196A-4654-9EDA-1763E710C346}" type="pres">
      <dgm:prSet presAssocID="{7DBDA668-CBDD-4F9B-B951-805C0AA3CF58}" presName="spaceB" presStyleCnt="0"/>
      <dgm:spPr/>
    </dgm:pt>
    <dgm:pt modelId="{052026E9-A09E-488E-BF83-D73A8EC78EE8}" type="pres">
      <dgm:prSet presAssocID="{D86E1551-FB48-4994-BA5A-380221B8BEC4}" presName="space" presStyleCnt="0"/>
      <dgm:spPr/>
    </dgm:pt>
    <dgm:pt modelId="{69B74C66-E8FD-495F-9BA9-1A282C3F283A}" type="pres">
      <dgm:prSet presAssocID="{11CCC813-20FC-418F-87BE-E910541D3EDE}" presName="compositeA" presStyleCnt="0"/>
      <dgm:spPr/>
    </dgm:pt>
    <dgm:pt modelId="{192E1575-9465-49EB-A4DF-BF379BBFCCE0}" type="pres">
      <dgm:prSet presAssocID="{11CCC813-20FC-418F-87BE-E910541D3EDE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765AC7-FD18-430C-8CC7-D2678E6F2E0A}" type="pres">
      <dgm:prSet presAssocID="{11CCC813-20FC-418F-87BE-E910541D3EDE}" presName="circleA" presStyleLbl="node1" presStyleIdx="4" presStyleCnt="5"/>
      <dgm:spPr/>
    </dgm:pt>
    <dgm:pt modelId="{4CEA324E-B2E9-435E-87DA-6EE52F78F347}" type="pres">
      <dgm:prSet presAssocID="{11CCC813-20FC-418F-87BE-E910541D3EDE}" presName="spaceA" presStyleCnt="0"/>
      <dgm:spPr/>
    </dgm:pt>
  </dgm:ptLst>
  <dgm:cxnLst>
    <dgm:cxn modelId="{9CF75DD9-3C9A-4097-A3CB-77BA862C7075}" type="presOf" srcId="{FD594724-C101-4ADA-B628-601B717761F2}" destId="{CCFF583D-1FD4-4E8F-B08B-A41CA0A0BA99}" srcOrd="0" destOrd="0" presId="urn:microsoft.com/office/officeart/2005/8/layout/hProcess11"/>
    <dgm:cxn modelId="{29370E7F-4839-4C7F-A4F3-18F9541A381B}" type="presOf" srcId="{10E3734D-D56F-41F3-9095-0A5CB151FA73}" destId="{5E015D63-F984-4162-B60E-A580981930D5}" srcOrd="0" destOrd="0" presId="urn:microsoft.com/office/officeart/2005/8/layout/hProcess11"/>
    <dgm:cxn modelId="{64843645-5167-40AF-A186-AABDEBD82C0F}" type="presOf" srcId="{98FD1179-9F62-47E6-BABF-EAE3A3BCA6A0}" destId="{CC4F70C7-FBDF-4B9F-B001-CDA7AF9ACD6F}" srcOrd="0" destOrd="0" presId="urn:microsoft.com/office/officeart/2005/8/layout/hProcess11"/>
    <dgm:cxn modelId="{21A7311D-81F6-42BC-BD98-855310A2B00C}" type="presOf" srcId="{7DBDA668-CBDD-4F9B-B951-805C0AA3CF58}" destId="{AA968555-7888-41DC-9DE5-817096AF7EB7}" srcOrd="0" destOrd="0" presId="urn:microsoft.com/office/officeart/2005/8/layout/hProcess11"/>
    <dgm:cxn modelId="{75E9E165-C8C3-421C-A519-5FBA42E7C240}" srcId="{98FD1179-9F62-47E6-BABF-EAE3A3BCA6A0}" destId="{C8FB975D-12CE-43AC-8A8D-1B3C10A331D4}" srcOrd="1" destOrd="0" parTransId="{7153F74A-9F8A-418D-A563-72C7914B3AD6}" sibTransId="{E3FB1754-FE2C-4C96-8AD6-EBB3E2AD7521}"/>
    <dgm:cxn modelId="{7373F861-4BD8-450D-99CC-6B6638FFF69F}" srcId="{98FD1179-9F62-47E6-BABF-EAE3A3BCA6A0}" destId="{7DBDA668-CBDD-4F9B-B951-805C0AA3CF58}" srcOrd="3" destOrd="0" parTransId="{BB48A0B7-200C-4261-89F1-8974E7C9DD99}" sibTransId="{D86E1551-FB48-4994-BA5A-380221B8BEC4}"/>
    <dgm:cxn modelId="{B3066944-592C-4A8C-988A-2FBF74050227}" type="presOf" srcId="{11CCC813-20FC-418F-87BE-E910541D3EDE}" destId="{192E1575-9465-49EB-A4DF-BF379BBFCCE0}" srcOrd="0" destOrd="0" presId="urn:microsoft.com/office/officeart/2005/8/layout/hProcess11"/>
    <dgm:cxn modelId="{E43EBF78-4423-4933-A2FB-3BB421C8220F}" type="presOf" srcId="{C8FB975D-12CE-43AC-8A8D-1B3C10A331D4}" destId="{36080DB9-9EC1-43A9-A009-D92CBA9A3C13}" srcOrd="0" destOrd="0" presId="urn:microsoft.com/office/officeart/2005/8/layout/hProcess11"/>
    <dgm:cxn modelId="{9CDFA4AD-36D3-4DFB-BD43-D55A017BBA3F}" srcId="{98FD1179-9F62-47E6-BABF-EAE3A3BCA6A0}" destId="{10E3734D-D56F-41F3-9095-0A5CB151FA73}" srcOrd="0" destOrd="0" parTransId="{46058A0B-D210-4AF5-8661-1C78E157D321}" sibTransId="{1C249E13-7868-4DE8-9B56-1108E5E3AC53}"/>
    <dgm:cxn modelId="{5DC49E61-116A-4454-BA73-01D9316EBE9A}" srcId="{98FD1179-9F62-47E6-BABF-EAE3A3BCA6A0}" destId="{11CCC813-20FC-418F-87BE-E910541D3EDE}" srcOrd="4" destOrd="0" parTransId="{694C4D60-F709-4318-B45E-2772F6DDA266}" sibTransId="{223FBCD9-C080-4286-8432-8684976D6B7E}"/>
    <dgm:cxn modelId="{A91D5A16-114C-4182-8637-0A74BE84D1F8}" srcId="{98FD1179-9F62-47E6-BABF-EAE3A3BCA6A0}" destId="{FD594724-C101-4ADA-B628-601B717761F2}" srcOrd="2" destOrd="0" parTransId="{30FC6A5F-7DE1-45B4-A875-2FD5CFB4F1BA}" sibTransId="{0B7D977A-C9FF-4A91-B33A-077B567BAB81}"/>
    <dgm:cxn modelId="{F41A4C9C-A6CA-42D1-A51C-B1DC18364AAA}" type="presParOf" srcId="{CC4F70C7-FBDF-4B9F-B001-CDA7AF9ACD6F}" destId="{67F33FB8-F77A-4CB7-AE0F-48FFDB72AD40}" srcOrd="0" destOrd="0" presId="urn:microsoft.com/office/officeart/2005/8/layout/hProcess11"/>
    <dgm:cxn modelId="{C8E8DE71-D46E-42C8-9FDD-B3EAD08B6936}" type="presParOf" srcId="{CC4F70C7-FBDF-4B9F-B001-CDA7AF9ACD6F}" destId="{E38B5717-8743-40B2-A802-A955C1AB95B5}" srcOrd="1" destOrd="0" presId="urn:microsoft.com/office/officeart/2005/8/layout/hProcess11"/>
    <dgm:cxn modelId="{5B8A0F8B-DB2D-45A5-A30A-58233E43B415}" type="presParOf" srcId="{E38B5717-8743-40B2-A802-A955C1AB95B5}" destId="{C8DFF92C-8DBE-4F42-A6EA-02B83E39E3FD}" srcOrd="0" destOrd="0" presId="urn:microsoft.com/office/officeart/2005/8/layout/hProcess11"/>
    <dgm:cxn modelId="{938A4B14-F60D-467E-9CC8-8162F0B3D721}" type="presParOf" srcId="{C8DFF92C-8DBE-4F42-A6EA-02B83E39E3FD}" destId="{5E015D63-F984-4162-B60E-A580981930D5}" srcOrd="0" destOrd="0" presId="urn:microsoft.com/office/officeart/2005/8/layout/hProcess11"/>
    <dgm:cxn modelId="{3577240D-AEB0-4EE1-AACF-D76CCEB74A5B}" type="presParOf" srcId="{C8DFF92C-8DBE-4F42-A6EA-02B83E39E3FD}" destId="{78E74BB2-D0B0-498A-BCBE-8DE7385D77ED}" srcOrd="1" destOrd="0" presId="urn:microsoft.com/office/officeart/2005/8/layout/hProcess11"/>
    <dgm:cxn modelId="{0632B631-CAB6-4306-B375-5CAEDBA8DE4D}" type="presParOf" srcId="{C8DFF92C-8DBE-4F42-A6EA-02B83E39E3FD}" destId="{5BC74314-6D2E-4C39-9A3C-2BBDE49008C7}" srcOrd="2" destOrd="0" presId="urn:microsoft.com/office/officeart/2005/8/layout/hProcess11"/>
    <dgm:cxn modelId="{715E42BB-61D4-49F5-9293-BDEDDAAF5494}" type="presParOf" srcId="{E38B5717-8743-40B2-A802-A955C1AB95B5}" destId="{DD709866-0D3D-4C63-9239-786E6457479D}" srcOrd="1" destOrd="0" presId="urn:microsoft.com/office/officeart/2005/8/layout/hProcess11"/>
    <dgm:cxn modelId="{8099CD4F-5F86-4032-A6ED-B6F434016611}" type="presParOf" srcId="{E38B5717-8743-40B2-A802-A955C1AB95B5}" destId="{BA1CCF66-4F0D-4868-A4FD-5347E277BBDC}" srcOrd="2" destOrd="0" presId="urn:microsoft.com/office/officeart/2005/8/layout/hProcess11"/>
    <dgm:cxn modelId="{ABB4DF64-BADC-4F56-B9CB-5CE6BD610C41}" type="presParOf" srcId="{BA1CCF66-4F0D-4868-A4FD-5347E277BBDC}" destId="{36080DB9-9EC1-43A9-A009-D92CBA9A3C13}" srcOrd="0" destOrd="0" presId="urn:microsoft.com/office/officeart/2005/8/layout/hProcess11"/>
    <dgm:cxn modelId="{3DA15CE1-601D-453D-814F-350BC099C96C}" type="presParOf" srcId="{BA1CCF66-4F0D-4868-A4FD-5347E277BBDC}" destId="{8A17D9AF-ED8F-4603-8541-7DB0844B51B1}" srcOrd="1" destOrd="0" presId="urn:microsoft.com/office/officeart/2005/8/layout/hProcess11"/>
    <dgm:cxn modelId="{801CB33A-8B69-40B3-989D-5B58E3A37108}" type="presParOf" srcId="{BA1CCF66-4F0D-4868-A4FD-5347E277BBDC}" destId="{4929EE0E-19CA-4B7C-96A2-509AACCCA939}" srcOrd="2" destOrd="0" presId="urn:microsoft.com/office/officeart/2005/8/layout/hProcess11"/>
    <dgm:cxn modelId="{E6C98CE8-C4B5-473D-93E9-A256DC52F7B9}" type="presParOf" srcId="{E38B5717-8743-40B2-A802-A955C1AB95B5}" destId="{77C35492-08E8-4E48-AD77-5B26F84EDDB9}" srcOrd="3" destOrd="0" presId="urn:microsoft.com/office/officeart/2005/8/layout/hProcess11"/>
    <dgm:cxn modelId="{34182FE8-8A4F-4CA8-B6E1-323DDEE1BB4F}" type="presParOf" srcId="{E38B5717-8743-40B2-A802-A955C1AB95B5}" destId="{66AABCD1-CF2B-45FA-9E7E-84456237880D}" srcOrd="4" destOrd="0" presId="urn:microsoft.com/office/officeart/2005/8/layout/hProcess11"/>
    <dgm:cxn modelId="{5D504158-A0C0-4317-A443-819D1E5661DC}" type="presParOf" srcId="{66AABCD1-CF2B-45FA-9E7E-84456237880D}" destId="{CCFF583D-1FD4-4E8F-B08B-A41CA0A0BA99}" srcOrd="0" destOrd="0" presId="urn:microsoft.com/office/officeart/2005/8/layout/hProcess11"/>
    <dgm:cxn modelId="{F1EE01A6-0D34-4469-85F5-5FDD35860396}" type="presParOf" srcId="{66AABCD1-CF2B-45FA-9E7E-84456237880D}" destId="{2C16F9A1-1B34-4D2F-8221-1F4C1B337D15}" srcOrd="1" destOrd="0" presId="urn:microsoft.com/office/officeart/2005/8/layout/hProcess11"/>
    <dgm:cxn modelId="{EB549DC6-BA11-4FB1-8B90-539DF9FEEE39}" type="presParOf" srcId="{66AABCD1-CF2B-45FA-9E7E-84456237880D}" destId="{3AEEDF5A-DFF2-4E00-9B65-17F748F7A2C6}" srcOrd="2" destOrd="0" presId="urn:microsoft.com/office/officeart/2005/8/layout/hProcess11"/>
    <dgm:cxn modelId="{B2BE33B4-0A7F-4AAD-9B13-AE632824E6CA}" type="presParOf" srcId="{E38B5717-8743-40B2-A802-A955C1AB95B5}" destId="{136E6E62-D8DD-4326-A5D3-19C1D8C117AA}" srcOrd="5" destOrd="0" presId="urn:microsoft.com/office/officeart/2005/8/layout/hProcess11"/>
    <dgm:cxn modelId="{B4BED7D4-EB01-4E4C-81E0-2896C8B2B037}" type="presParOf" srcId="{E38B5717-8743-40B2-A802-A955C1AB95B5}" destId="{5FB2D8A4-958B-46B8-BB8E-0EC8D654783E}" srcOrd="6" destOrd="0" presId="urn:microsoft.com/office/officeart/2005/8/layout/hProcess11"/>
    <dgm:cxn modelId="{8BFEA149-0423-48B5-B799-FE7C6FFE979F}" type="presParOf" srcId="{5FB2D8A4-958B-46B8-BB8E-0EC8D654783E}" destId="{AA968555-7888-41DC-9DE5-817096AF7EB7}" srcOrd="0" destOrd="0" presId="urn:microsoft.com/office/officeart/2005/8/layout/hProcess11"/>
    <dgm:cxn modelId="{EA8CC404-0DCB-401A-8566-258B538CAE94}" type="presParOf" srcId="{5FB2D8A4-958B-46B8-BB8E-0EC8D654783E}" destId="{CB8D5E00-89F7-4AD9-8437-53540FE168C4}" srcOrd="1" destOrd="0" presId="urn:microsoft.com/office/officeart/2005/8/layout/hProcess11"/>
    <dgm:cxn modelId="{AC61ECA1-DDFD-4AE5-9EFB-3E2D56A80BCC}" type="presParOf" srcId="{5FB2D8A4-958B-46B8-BB8E-0EC8D654783E}" destId="{80E41C6A-196A-4654-9EDA-1763E710C346}" srcOrd="2" destOrd="0" presId="urn:microsoft.com/office/officeart/2005/8/layout/hProcess11"/>
    <dgm:cxn modelId="{DA9E1500-1AA8-415F-9C64-C0CD6907B660}" type="presParOf" srcId="{E38B5717-8743-40B2-A802-A955C1AB95B5}" destId="{052026E9-A09E-488E-BF83-D73A8EC78EE8}" srcOrd="7" destOrd="0" presId="urn:microsoft.com/office/officeart/2005/8/layout/hProcess11"/>
    <dgm:cxn modelId="{4BA6A798-6509-4C87-A1D7-82AA7CCF5379}" type="presParOf" srcId="{E38B5717-8743-40B2-A802-A955C1AB95B5}" destId="{69B74C66-E8FD-495F-9BA9-1A282C3F283A}" srcOrd="8" destOrd="0" presId="urn:microsoft.com/office/officeart/2005/8/layout/hProcess11"/>
    <dgm:cxn modelId="{8E957823-5BB2-4108-8238-FC6C2FD4BAD0}" type="presParOf" srcId="{69B74C66-E8FD-495F-9BA9-1A282C3F283A}" destId="{192E1575-9465-49EB-A4DF-BF379BBFCCE0}" srcOrd="0" destOrd="0" presId="urn:microsoft.com/office/officeart/2005/8/layout/hProcess11"/>
    <dgm:cxn modelId="{4046FF4C-F728-431F-94AA-B0749C6D43D7}" type="presParOf" srcId="{69B74C66-E8FD-495F-9BA9-1A282C3F283A}" destId="{CB765AC7-FD18-430C-8CC7-D2678E6F2E0A}" srcOrd="1" destOrd="0" presId="urn:microsoft.com/office/officeart/2005/8/layout/hProcess11"/>
    <dgm:cxn modelId="{C164D27B-C786-4E8A-AC2D-FE5435520888}" type="presParOf" srcId="{69B74C66-E8FD-495F-9BA9-1A282C3F283A}" destId="{4CEA324E-B2E9-435E-87DA-6EE52F78F34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0427A-FFE7-4F3D-871C-5A85DFD6CF8C}">
      <dsp:nvSpPr>
        <dsp:cNvPr id="0" name=""/>
        <dsp:cNvSpPr/>
      </dsp:nvSpPr>
      <dsp:spPr>
        <a:xfrm rot="10800000">
          <a:off x="3075968" y="1015278"/>
          <a:ext cx="8107679" cy="4084319"/>
        </a:xfrm>
        <a:prstGeom prst="homePlat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801072" tIns="91440" rIns="170688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accent1">
                  <a:lumMod val="50000"/>
                </a:schemeClr>
              </a:solidFill>
            </a:rPr>
            <a:t>PUNTOS A TRATAR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b="0" kern="1200" dirty="0" smtClean="0">
              <a:solidFill>
                <a:schemeClr val="accent1">
                  <a:lumMod val="50000"/>
                </a:schemeClr>
              </a:solidFill>
            </a:rPr>
            <a:t>Iniciativa: Servicio de entrega rápida a domicilio, (</a:t>
          </a:r>
          <a:r>
            <a:rPr lang="es-EC" sz="2400" b="0" kern="1200" dirty="0" err="1" smtClean="0">
              <a:solidFill>
                <a:schemeClr val="accent1">
                  <a:lumMod val="50000"/>
                </a:schemeClr>
              </a:solidFill>
            </a:rPr>
            <a:t>Delivery</a:t>
          </a:r>
          <a:r>
            <a:rPr lang="es-EC" sz="2400" b="0" kern="1200" dirty="0" smtClean="0">
              <a:solidFill>
                <a:schemeClr val="accent1">
                  <a:lumMod val="50000"/>
                </a:schemeClr>
              </a:solidFill>
            </a:rPr>
            <a:t>) – Resumen</a:t>
          </a:r>
          <a:endParaRPr lang="es-EC" sz="2400" b="0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b="0" kern="1200" dirty="0" smtClean="0">
              <a:solidFill>
                <a:schemeClr val="accent1">
                  <a:lumMod val="50000"/>
                </a:schemeClr>
              </a:solidFill>
            </a:rPr>
            <a:t>Proceso desarrollo de las ordenanzas en el Concejo Metropolitano.</a:t>
          </a:r>
          <a:endParaRPr lang="es-EC" sz="2400" b="0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b="0" kern="1200" dirty="0" smtClean="0">
              <a:solidFill>
                <a:schemeClr val="accent1">
                  <a:lumMod val="50000"/>
                </a:schemeClr>
              </a:solidFill>
            </a:rPr>
            <a:t>Nudos críticos – Oportunidades -FODA </a:t>
          </a:r>
          <a:endParaRPr lang="es-EC" sz="2400" b="0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b="0" kern="1200" dirty="0" smtClean="0">
              <a:solidFill>
                <a:schemeClr val="accent1">
                  <a:lumMod val="50000"/>
                </a:schemeClr>
              </a:solidFill>
            </a:rPr>
            <a:t>Recomendación</a:t>
          </a:r>
          <a:endParaRPr lang="es-EC" sz="2400" b="0" kern="1200" dirty="0">
            <a:solidFill>
              <a:schemeClr val="accent1">
                <a:lumMod val="50000"/>
              </a:schemeClr>
            </a:solidFill>
          </a:endParaRPr>
        </a:p>
      </dsp:txBody>
      <dsp:txXfrm rot="10800000">
        <a:off x="4097048" y="1015278"/>
        <a:ext cx="7086599" cy="4084319"/>
      </dsp:txXfrm>
    </dsp:sp>
    <dsp:sp modelId="{51DCABBB-78A5-4039-BE03-CCF4586FE754}">
      <dsp:nvSpPr>
        <dsp:cNvPr id="0" name=""/>
        <dsp:cNvSpPr/>
      </dsp:nvSpPr>
      <dsp:spPr>
        <a:xfrm>
          <a:off x="1021079" y="1015278"/>
          <a:ext cx="4084319" cy="408431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54409-E74F-4607-BD52-9E14FB3E5620}">
      <dsp:nvSpPr>
        <dsp:cNvPr id="0" name=""/>
        <dsp:cNvSpPr/>
      </dsp:nvSpPr>
      <dsp:spPr>
        <a:xfrm rot="16200000">
          <a:off x="-1609280" y="1614021"/>
          <a:ext cx="5100935" cy="187289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TITULO I DISPOSICIONES GENERALES</a:t>
          </a:r>
          <a:endParaRPr lang="es-ES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/>
            <a:t>OBJETIVO Y FINALIDAD</a:t>
          </a:r>
          <a:endParaRPr lang="es-E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/>
            <a:t>ÁMBITO DE APLICACIÓN.</a:t>
          </a:r>
          <a:endParaRPr lang="es-EC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/>
            <a:t>ÓRGANOS COMPETENTES</a:t>
          </a:r>
          <a:endParaRPr lang="es-EC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/>
            <a:t>SUJETOS DE FISCALIZACIÓN</a:t>
          </a:r>
          <a:endParaRPr lang="es-EC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/>
            <a:t>DEFINICIONES</a:t>
          </a:r>
          <a:endParaRPr lang="es-EC" sz="1400" b="0" kern="1200" dirty="0"/>
        </a:p>
      </dsp:txBody>
      <dsp:txXfrm rot="5400000">
        <a:off x="4741" y="1020187"/>
        <a:ext cx="1872892" cy="3060561"/>
      </dsp:txXfrm>
    </dsp:sp>
    <dsp:sp modelId="{0918785A-BCEB-4ADC-AF75-16EE008154EC}">
      <dsp:nvSpPr>
        <dsp:cNvPr id="0" name=""/>
        <dsp:cNvSpPr/>
      </dsp:nvSpPr>
      <dsp:spPr>
        <a:xfrm rot="16200000">
          <a:off x="404078" y="1614021"/>
          <a:ext cx="5100935" cy="1872892"/>
        </a:xfrm>
        <a:prstGeom prst="flowChartManualOperation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TITULO II CATASTRO Y REGISTRO MUNICIPAL DEL “SERVICIO DE ENTREGAS A DOMICILIO” (DELIVERY)</a:t>
          </a:r>
          <a:endParaRPr lang="es-ES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/>
            <a:t>DEL REGISTRO</a:t>
          </a:r>
          <a:endParaRPr lang="es-E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/>
            <a:t>DE LOS REQUISITOS</a:t>
          </a:r>
          <a:endParaRPr lang="es-EC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/>
            <a:t>DEL CONTENIDO DEL CATASTRO</a:t>
          </a:r>
          <a:endParaRPr lang="es-EC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/>
            <a:t>DE LOS DISTINTIVOS DE IDENTIFICACIÓN</a:t>
          </a:r>
          <a:endParaRPr lang="es-EC" sz="1400" b="0" kern="1200" dirty="0"/>
        </a:p>
      </dsp:txBody>
      <dsp:txXfrm rot="5400000">
        <a:off x="2018099" y="1020187"/>
        <a:ext cx="1872892" cy="3060561"/>
      </dsp:txXfrm>
    </dsp:sp>
    <dsp:sp modelId="{7114D7AC-55F1-45EA-BACB-72A382B613C9}">
      <dsp:nvSpPr>
        <dsp:cNvPr id="0" name=""/>
        <dsp:cNvSpPr/>
      </dsp:nvSpPr>
      <dsp:spPr>
        <a:xfrm rot="16200000">
          <a:off x="2417437" y="1614021"/>
          <a:ext cx="5100935" cy="1872892"/>
        </a:xfrm>
        <a:prstGeom prst="flowChartManualOperation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TITULO III DE LAS OBLIGACIONES DE LOS PRESTADORES DEL “SERVICIO DE ENTREGAS A DOMICILIO” (DELIVERY)</a:t>
          </a:r>
          <a:endParaRPr lang="es-ES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/>
            <a:t>PRESTADORES DEL SERVICIO</a:t>
          </a:r>
          <a:endParaRPr lang="es-EC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/>
            <a:t>DEL CONDUCTOR</a:t>
          </a:r>
          <a:endParaRPr lang="es-EC" sz="1400" b="0" kern="1200" dirty="0"/>
        </a:p>
      </dsp:txBody>
      <dsp:txXfrm rot="5400000">
        <a:off x="4031458" y="1020187"/>
        <a:ext cx="1872892" cy="3060561"/>
      </dsp:txXfrm>
    </dsp:sp>
    <dsp:sp modelId="{5E41E947-18CF-4CA8-890B-6F5D696BB80C}">
      <dsp:nvSpPr>
        <dsp:cNvPr id="0" name=""/>
        <dsp:cNvSpPr/>
      </dsp:nvSpPr>
      <dsp:spPr>
        <a:xfrm rot="16200000">
          <a:off x="4430797" y="1614021"/>
          <a:ext cx="5100935" cy="1872892"/>
        </a:xfrm>
        <a:prstGeom prst="flowChartManualOperation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TITULO IV DE LAS PROHIBICIONES</a:t>
          </a:r>
          <a:endParaRPr lang="es-EC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El servicio se prestará de manera personalizada, por lo tanto, se prohíbe circular con un acompañante.</a:t>
          </a:r>
          <a:endParaRPr lang="es-EC" sz="1400" kern="1200" dirty="0"/>
        </a:p>
      </dsp:txBody>
      <dsp:txXfrm rot="5400000">
        <a:off x="6044818" y="1020187"/>
        <a:ext cx="1872892" cy="3060561"/>
      </dsp:txXfrm>
    </dsp:sp>
    <dsp:sp modelId="{8A686386-8D52-4227-8861-0943FED495FE}">
      <dsp:nvSpPr>
        <dsp:cNvPr id="0" name=""/>
        <dsp:cNvSpPr/>
      </dsp:nvSpPr>
      <dsp:spPr>
        <a:xfrm rot="16200000">
          <a:off x="6444156" y="1614021"/>
          <a:ext cx="5100935" cy="1872892"/>
        </a:xfrm>
        <a:prstGeom prst="flowChartManualOperation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TITULO V DE LA REVOCATORIA DEL REGISTRO</a:t>
          </a:r>
          <a:endParaRPr lang="es-EC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Por realizar la prestación del </a:t>
          </a:r>
          <a:r>
            <a:rPr lang="es-ES" sz="1400" i="1" kern="1200" dirty="0" smtClean="0"/>
            <a:t>“servicio de entrega a domicilio (</a:t>
          </a:r>
          <a:r>
            <a:rPr lang="es-ES" sz="1400" i="1" kern="1200" dirty="0" err="1" smtClean="0"/>
            <a:t>delivery</a:t>
          </a:r>
          <a:r>
            <a:rPr lang="es-ES" sz="1400" i="1" kern="1200" dirty="0" smtClean="0"/>
            <a:t>)” </a:t>
          </a:r>
          <a:r>
            <a:rPr lang="es-ES" sz="1400" kern="1200" dirty="0" smtClean="0"/>
            <a:t>sin la documentación legal requerida.</a:t>
          </a:r>
          <a:endParaRPr lang="es-EC" sz="1400" kern="1200" dirty="0"/>
        </a:p>
      </dsp:txBody>
      <dsp:txXfrm rot="5400000">
        <a:off x="8058177" y="1020187"/>
        <a:ext cx="1872892" cy="3060561"/>
      </dsp:txXfrm>
    </dsp:sp>
    <dsp:sp modelId="{C6D51CE8-D1BE-4D6E-A86E-41BCF766F8B7}">
      <dsp:nvSpPr>
        <dsp:cNvPr id="0" name=""/>
        <dsp:cNvSpPr/>
      </dsp:nvSpPr>
      <dsp:spPr>
        <a:xfrm rot="16200000">
          <a:off x="8457515" y="1614021"/>
          <a:ext cx="5100935" cy="1872892"/>
        </a:xfrm>
        <a:prstGeom prst="flowChartManualOperati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TITULO VI DE LAS INFRACCIONES Y SANCIONES</a:t>
          </a:r>
          <a:endParaRPr lang="es-EC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/>
            <a:t>DEL PROCEDIMIENTO ADMINISTRATIVO SANCIONADOR. </a:t>
          </a:r>
          <a:endParaRPr lang="es-EC" sz="1400" kern="1200" dirty="0"/>
        </a:p>
      </dsp:txBody>
      <dsp:txXfrm rot="5400000">
        <a:off x="10071536" y="1020187"/>
        <a:ext cx="1872892" cy="30605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C5CB5-0B51-4A4C-BC3C-07A36D895155}">
      <dsp:nvSpPr>
        <dsp:cNvPr id="0" name=""/>
        <dsp:cNvSpPr/>
      </dsp:nvSpPr>
      <dsp:spPr>
        <a:xfrm>
          <a:off x="8771102" y="4058919"/>
          <a:ext cx="2948686" cy="1910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AMENAZAS</a:t>
          </a:r>
          <a:endParaRPr lang="es-ES" sz="1600" kern="1200" dirty="0"/>
        </a:p>
      </dsp:txBody>
      <dsp:txXfrm>
        <a:off x="9697665" y="4578397"/>
        <a:ext cx="1980164" cy="1348644"/>
      </dsp:txXfrm>
    </dsp:sp>
    <dsp:sp modelId="{122E3E21-ADE8-4660-BB70-31D46B7DBDB5}">
      <dsp:nvSpPr>
        <dsp:cNvPr id="0" name=""/>
        <dsp:cNvSpPr/>
      </dsp:nvSpPr>
      <dsp:spPr>
        <a:xfrm>
          <a:off x="3723411" y="4058919"/>
          <a:ext cx="3422038" cy="1910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OPORTUNIDADES</a:t>
          </a:r>
          <a:endParaRPr lang="es-ES" sz="1600" kern="1200" dirty="0"/>
        </a:p>
      </dsp:txBody>
      <dsp:txXfrm>
        <a:off x="3765369" y="4578397"/>
        <a:ext cx="2311510" cy="1348644"/>
      </dsp:txXfrm>
    </dsp:sp>
    <dsp:sp modelId="{B67F93A8-9536-40FD-B952-1EEED2285D65}">
      <dsp:nvSpPr>
        <dsp:cNvPr id="0" name=""/>
        <dsp:cNvSpPr/>
      </dsp:nvSpPr>
      <dsp:spPr>
        <a:xfrm>
          <a:off x="8771102" y="0"/>
          <a:ext cx="2948686" cy="1910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DEBILIDADES</a:t>
          </a:r>
          <a:endParaRPr lang="es-ES" sz="1600" kern="1200" dirty="0"/>
        </a:p>
      </dsp:txBody>
      <dsp:txXfrm>
        <a:off x="9697665" y="41958"/>
        <a:ext cx="1980164" cy="1348644"/>
      </dsp:txXfrm>
    </dsp:sp>
    <dsp:sp modelId="{20EE699F-C2C1-4F5E-ACE0-FE5433F82990}">
      <dsp:nvSpPr>
        <dsp:cNvPr id="0" name=""/>
        <dsp:cNvSpPr/>
      </dsp:nvSpPr>
      <dsp:spPr>
        <a:xfrm>
          <a:off x="3960088" y="0"/>
          <a:ext cx="2948686" cy="1910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smtClean="0"/>
            <a:t>FORTALEZAS</a:t>
          </a:r>
          <a:endParaRPr lang="es-ES" sz="1600" kern="1200" dirty="0"/>
        </a:p>
      </dsp:txBody>
      <dsp:txXfrm>
        <a:off x="4002046" y="41958"/>
        <a:ext cx="1980164" cy="1348644"/>
      </dsp:txXfrm>
    </dsp:sp>
    <dsp:sp modelId="{BF624775-54E1-4ABC-93D5-9E9B38ECBE06}">
      <dsp:nvSpPr>
        <dsp:cNvPr id="0" name=""/>
        <dsp:cNvSpPr/>
      </dsp:nvSpPr>
      <dsp:spPr>
        <a:xfrm>
          <a:off x="5077333" y="284974"/>
          <a:ext cx="2584577" cy="2584577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Documento base, mesas de diálogo y revisión jurídica de pertinencia.</a:t>
          </a:r>
          <a:endParaRPr lang="es-ES" sz="1600" kern="1200" dirty="0"/>
        </a:p>
      </dsp:txBody>
      <dsp:txXfrm>
        <a:off x="5834338" y="1041979"/>
        <a:ext cx="1827572" cy="1827572"/>
      </dsp:txXfrm>
    </dsp:sp>
    <dsp:sp modelId="{76188D8F-1826-43E3-8AAD-A57738C73DB2}">
      <dsp:nvSpPr>
        <dsp:cNvPr id="0" name=""/>
        <dsp:cNvSpPr/>
      </dsp:nvSpPr>
      <dsp:spPr>
        <a:xfrm rot="5400000">
          <a:off x="7781290" y="284974"/>
          <a:ext cx="2584577" cy="2584577"/>
        </a:xfrm>
        <a:prstGeom prst="pieWedge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 priorizo el registro en lugar del control y no tiene una visión integral ligada a la necesidad. Tiempo de desarrollo de la ordenanza. </a:t>
          </a:r>
          <a:endParaRPr lang="es-ES" sz="1600" kern="1200" dirty="0"/>
        </a:p>
      </dsp:txBody>
      <dsp:txXfrm rot="-5400000">
        <a:off x="7781290" y="1041979"/>
        <a:ext cx="1827572" cy="1827572"/>
      </dsp:txXfrm>
    </dsp:sp>
    <dsp:sp modelId="{F778D62A-47F2-4007-BC0B-D4F6A8A14747}">
      <dsp:nvSpPr>
        <dsp:cNvPr id="0" name=""/>
        <dsp:cNvSpPr/>
      </dsp:nvSpPr>
      <dsp:spPr>
        <a:xfrm rot="10800000">
          <a:off x="7781290" y="2988931"/>
          <a:ext cx="2584577" cy="2584577"/>
        </a:xfrm>
        <a:prstGeom prst="pieWedge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Contradicción con la normativa nacional – competencias nacionales</a:t>
          </a:r>
          <a:endParaRPr lang="es-ES" sz="1600" kern="1200" dirty="0"/>
        </a:p>
      </dsp:txBody>
      <dsp:txXfrm rot="10800000">
        <a:off x="7781290" y="2988931"/>
        <a:ext cx="1827572" cy="1827572"/>
      </dsp:txXfrm>
    </dsp:sp>
    <dsp:sp modelId="{06676431-6807-4D43-8E38-E28C37327CAF}">
      <dsp:nvSpPr>
        <dsp:cNvPr id="0" name=""/>
        <dsp:cNvSpPr/>
      </dsp:nvSpPr>
      <dsp:spPr>
        <a:xfrm rot="16200000">
          <a:off x="5077333" y="2988931"/>
          <a:ext cx="2584577" cy="2584577"/>
        </a:xfrm>
        <a:prstGeom prst="pieWedg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La iniciativa puede ser modificada y recibir observaciones en materia de seguridad.</a:t>
          </a:r>
          <a:endParaRPr lang="es-ES" sz="1600" kern="1200" dirty="0"/>
        </a:p>
      </dsp:txBody>
      <dsp:txXfrm rot="5400000">
        <a:off x="5834338" y="2988931"/>
        <a:ext cx="1827572" cy="1827572"/>
      </dsp:txXfrm>
    </dsp:sp>
    <dsp:sp modelId="{598244AF-E7F7-4B64-B9AB-42528400E295}">
      <dsp:nvSpPr>
        <dsp:cNvPr id="0" name=""/>
        <dsp:cNvSpPr/>
      </dsp:nvSpPr>
      <dsp:spPr>
        <a:xfrm>
          <a:off x="7456308" y="2520250"/>
          <a:ext cx="530582" cy="652163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BA76B40-DBC7-450D-91CF-DCE7404272DF}">
      <dsp:nvSpPr>
        <dsp:cNvPr id="0" name=""/>
        <dsp:cNvSpPr/>
      </dsp:nvSpPr>
      <dsp:spPr>
        <a:xfrm rot="10800000">
          <a:off x="7456313" y="2647362"/>
          <a:ext cx="530573" cy="674271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33FB8-F77A-4CB7-AE0F-48FFDB72AD40}">
      <dsp:nvSpPr>
        <dsp:cNvPr id="0" name=""/>
        <dsp:cNvSpPr/>
      </dsp:nvSpPr>
      <dsp:spPr>
        <a:xfrm>
          <a:off x="0" y="1370192"/>
          <a:ext cx="11929241" cy="1826923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15D63-F984-4162-B60E-A580981930D5}">
      <dsp:nvSpPr>
        <dsp:cNvPr id="0" name=""/>
        <dsp:cNvSpPr/>
      </dsp:nvSpPr>
      <dsp:spPr>
        <a:xfrm>
          <a:off x="4718" y="0"/>
          <a:ext cx="2062861" cy="1826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Observación de la licencia de conducir vigente (en caso de realizar el servicio en un determinado vehículo), tratamiento para personas en movilidad humana.</a:t>
          </a:r>
          <a:endParaRPr lang="es-ES" sz="1800" b="0" kern="1200" dirty="0"/>
        </a:p>
      </dsp:txBody>
      <dsp:txXfrm>
        <a:off x="4718" y="0"/>
        <a:ext cx="2062861" cy="1826923"/>
      </dsp:txXfrm>
    </dsp:sp>
    <dsp:sp modelId="{78E74BB2-D0B0-498A-BCBE-8DE7385D77ED}">
      <dsp:nvSpPr>
        <dsp:cNvPr id="0" name=""/>
        <dsp:cNvSpPr/>
      </dsp:nvSpPr>
      <dsp:spPr>
        <a:xfrm>
          <a:off x="807783" y="2055288"/>
          <a:ext cx="456730" cy="4567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80DB9-9EC1-43A9-A009-D92CBA9A3C13}">
      <dsp:nvSpPr>
        <dsp:cNvPr id="0" name=""/>
        <dsp:cNvSpPr/>
      </dsp:nvSpPr>
      <dsp:spPr>
        <a:xfrm>
          <a:off x="2170722" y="2740384"/>
          <a:ext cx="2062861" cy="1826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Revisión del estado de los prestadores de servicio – Razón Social.</a:t>
          </a:r>
          <a:endParaRPr lang="es-ES" sz="1800" b="0" kern="1200" dirty="0"/>
        </a:p>
      </dsp:txBody>
      <dsp:txXfrm>
        <a:off x="2170722" y="2740384"/>
        <a:ext cx="2062861" cy="1826923"/>
      </dsp:txXfrm>
    </dsp:sp>
    <dsp:sp modelId="{8A17D9AF-ED8F-4603-8541-7DB0844B51B1}">
      <dsp:nvSpPr>
        <dsp:cNvPr id="0" name=""/>
        <dsp:cNvSpPr/>
      </dsp:nvSpPr>
      <dsp:spPr>
        <a:xfrm>
          <a:off x="2973788" y="2055288"/>
          <a:ext cx="456730" cy="456730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F583D-1FD4-4E8F-B08B-A41CA0A0BA99}">
      <dsp:nvSpPr>
        <dsp:cNvPr id="0" name=""/>
        <dsp:cNvSpPr/>
      </dsp:nvSpPr>
      <dsp:spPr>
        <a:xfrm>
          <a:off x="4336727" y="0"/>
          <a:ext cx="2062861" cy="1826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Incorporación de elementos de seguridad.</a:t>
          </a:r>
          <a:endParaRPr lang="es-ES" sz="1800" b="0" kern="1200" dirty="0"/>
        </a:p>
      </dsp:txBody>
      <dsp:txXfrm>
        <a:off x="4336727" y="0"/>
        <a:ext cx="2062861" cy="1826923"/>
      </dsp:txXfrm>
    </dsp:sp>
    <dsp:sp modelId="{2C16F9A1-1B34-4D2F-8221-1F4C1B337D15}">
      <dsp:nvSpPr>
        <dsp:cNvPr id="0" name=""/>
        <dsp:cNvSpPr/>
      </dsp:nvSpPr>
      <dsp:spPr>
        <a:xfrm>
          <a:off x="5139793" y="2055288"/>
          <a:ext cx="456730" cy="456730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68555-7888-41DC-9DE5-817096AF7EB7}">
      <dsp:nvSpPr>
        <dsp:cNvPr id="0" name=""/>
        <dsp:cNvSpPr/>
      </dsp:nvSpPr>
      <dsp:spPr>
        <a:xfrm>
          <a:off x="6502732" y="2740384"/>
          <a:ext cx="2062861" cy="1826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Delimitación de los distintivos e identificación.</a:t>
          </a:r>
          <a:endParaRPr lang="es-ES" sz="1800" b="0" kern="1200" dirty="0"/>
        </a:p>
      </dsp:txBody>
      <dsp:txXfrm>
        <a:off x="6502732" y="2740384"/>
        <a:ext cx="2062861" cy="1826923"/>
      </dsp:txXfrm>
    </dsp:sp>
    <dsp:sp modelId="{CB8D5E00-89F7-4AD9-8437-53540FE168C4}">
      <dsp:nvSpPr>
        <dsp:cNvPr id="0" name=""/>
        <dsp:cNvSpPr/>
      </dsp:nvSpPr>
      <dsp:spPr>
        <a:xfrm>
          <a:off x="7305797" y="2055288"/>
          <a:ext cx="456730" cy="456730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E1575-9465-49EB-A4DF-BF379BBFCCE0}">
      <dsp:nvSpPr>
        <dsp:cNvPr id="0" name=""/>
        <dsp:cNvSpPr/>
      </dsp:nvSpPr>
      <dsp:spPr>
        <a:xfrm>
          <a:off x="8668737" y="0"/>
          <a:ext cx="2062861" cy="1826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/>
            <a:t>Proceso de prestadores de servicios, personas naturales, seguros.</a:t>
          </a:r>
          <a:endParaRPr lang="es-ES" sz="1800" b="0" kern="1200" dirty="0"/>
        </a:p>
      </dsp:txBody>
      <dsp:txXfrm>
        <a:off x="8668737" y="0"/>
        <a:ext cx="2062861" cy="1826923"/>
      </dsp:txXfrm>
    </dsp:sp>
    <dsp:sp modelId="{CB765AC7-FD18-430C-8CC7-D2678E6F2E0A}">
      <dsp:nvSpPr>
        <dsp:cNvPr id="0" name=""/>
        <dsp:cNvSpPr/>
      </dsp:nvSpPr>
      <dsp:spPr>
        <a:xfrm>
          <a:off x="9471802" y="2055288"/>
          <a:ext cx="456730" cy="456730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57" cy="495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582" y="0"/>
            <a:ext cx="2945557" cy="495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2947C-A798-4F32-8859-606B97FBA6F8}" type="datetimeFigureOut">
              <a:rPr lang="es-EC" smtClean="0"/>
              <a:t>02/06/2023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153" y="4751898"/>
            <a:ext cx="5439369" cy="3888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9191"/>
            <a:ext cx="2945557" cy="495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582" y="9379191"/>
            <a:ext cx="2945557" cy="495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9EEF2-9C50-4CCB-BF9C-E4F14EB494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658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S" sz="1200" b="1" dirty="0" smtClean="0"/>
              <a:t>TITULO I DISPOSICIONES GENERALES</a:t>
            </a:r>
            <a:endParaRPr lang="es-ES" sz="1200" dirty="0" smtClean="0"/>
          </a:p>
          <a:p>
            <a:pPr lvl="1"/>
            <a:r>
              <a:rPr lang="es-ES" sz="1200" b="0" dirty="0" smtClean="0"/>
              <a:t>OBJETIVO Y FINALIDAD</a:t>
            </a:r>
          </a:p>
          <a:p>
            <a:pPr lvl="1"/>
            <a:r>
              <a:rPr lang="es-ES" sz="1200" b="0" dirty="0" smtClean="0"/>
              <a:t>ÁMBITO DE APLICACIÓN.</a:t>
            </a:r>
            <a:endParaRPr lang="es-EC" sz="1200" b="0" dirty="0" smtClean="0"/>
          </a:p>
          <a:p>
            <a:pPr lvl="1"/>
            <a:r>
              <a:rPr lang="es-ES" sz="1200" b="0" dirty="0" smtClean="0"/>
              <a:t>ÓRGANOS COMPETENTES</a:t>
            </a:r>
            <a:endParaRPr lang="es-EC" sz="1200" b="0" dirty="0" smtClean="0"/>
          </a:p>
          <a:p>
            <a:pPr lvl="1"/>
            <a:r>
              <a:rPr lang="es-ES" sz="1200" b="0" dirty="0" smtClean="0"/>
              <a:t>SUJETOS DE FISCALIZACIÓN</a:t>
            </a:r>
            <a:endParaRPr lang="es-EC" sz="1200" b="0" dirty="0" smtClean="0"/>
          </a:p>
          <a:p>
            <a:pPr lvl="1"/>
            <a:r>
              <a:rPr lang="es-ES" sz="1200" b="0" dirty="0" smtClean="0"/>
              <a:t>DEFINICIONES</a:t>
            </a:r>
            <a:endParaRPr lang="es-EC" sz="1200" b="0" dirty="0" smtClean="0"/>
          </a:p>
          <a:p>
            <a:pPr lvl="0"/>
            <a:r>
              <a:rPr lang="es-ES" sz="1200" b="1" dirty="0" smtClean="0"/>
              <a:t>TITULO II CATASTRO Y REGISTRO MUNICIPAL DEL “SERVICIO DE ENTREGAS A DOMICILIO” (DELIVERY)</a:t>
            </a:r>
            <a:endParaRPr lang="es-ES" sz="1200" dirty="0" smtClean="0"/>
          </a:p>
          <a:p>
            <a:pPr lvl="1"/>
            <a:r>
              <a:rPr lang="es-ES" sz="1200" b="0" dirty="0" smtClean="0"/>
              <a:t>DEL REGISTRO</a:t>
            </a:r>
          </a:p>
          <a:p>
            <a:pPr lvl="1"/>
            <a:r>
              <a:rPr lang="es-ES" sz="1200" b="0" dirty="0" smtClean="0"/>
              <a:t>DE LOS REQUISITOS</a:t>
            </a:r>
            <a:endParaRPr lang="es-EC" sz="1200" b="0" dirty="0" smtClean="0"/>
          </a:p>
          <a:p>
            <a:pPr lvl="1"/>
            <a:r>
              <a:rPr lang="es-ES" sz="1200" b="0" dirty="0" smtClean="0"/>
              <a:t>DEL CONTENIDO DEL CATASTRO</a:t>
            </a:r>
            <a:endParaRPr lang="es-EC" sz="1200" b="0" dirty="0" smtClean="0"/>
          </a:p>
          <a:p>
            <a:pPr lvl="1"/>
            <a:r>
              <a:rPr lang="es-ES" sz="1200" b="0" dirty="0" smtClean="0"/>
              <a:t>DE LOS DISTINTIVOS DE IDENTIFICACIÓN</a:t>
            </a:r>
            <a:endParaRPr lang="es-EC" sz="1200" b="0" dirty="0" smtClean="0"/>
          </a:p>
          <a:p>
            <a:pPr lvl="0"/>
            <a:r>
              <a:rPr lang="es-ES" sz="1200" b="1" dirty="0" smtClean="0"/>
              <a:t>TITULO III DE LAS OBLIGACIONES DE LOS PRESTADORES DEL “SERVICIO DE ENTREGAS A DOMICILIO” (DELIVERY)</a:t>
            </a:r>
            <a:endParaRPr lang="es-ES" sz="1200" dirty="0" smtClean="0"/>
          </a:p>
          <a:p>
            <a:pPr lvl="1"/>
            <a:r>
              <a:rPr lang="es-ES" sz="1200" b="0" dirty="0" smtClean="0"/>
              <a:t>PRESTADORES DEL SERVICIO</a:t>
            </a:r>
            <a:endParaRPr lang="es-EC" sz="1200" b="0" dirty="0" smtClean="0"/>
          </a:p>
          <a:p>
            <a:pPr lvl="1"/>
            <a:r>
              <a:rPr lang="es-ES" sz="1200" b="0" dirty="0" smtClean="0"/>
              <a:t>DEL CONDUCTOR</a:t>
            </a:r>
            <a:endParaRPr lang="es-EC" sz="1200" b="0" dirty="0" smtClean="0"/>
          </a:p>
          <a:p>
            <a:pPr lvl="0"/>
            <a:r>
              <a:rPr lang="es-ES" sz="1200" b="1" dirty="0" smtClean="0"/>
              <a:t>TITULO IV DE LAS PROHIBICIONES</a:t>
            </a:r>
            <a:endParaRPr lang="es-EC" sz="1200" dirty="0" smtClean="0"/>
          </a:p>
          <a:p>
            <a:pPr lvl="1"/>
            <a:r>
              <a:rPr lang="es-ES" sz="1200" dirty="0" smtClean="0"/>
              <a:t>El servicio se prestará de manera personalizada, por lo tanto, se prohíbe circular con un acompañante.</a:t>
            </a:r>
            <a:endParaRPr lang="es-EC" sz="1200" dirty="0" smtClean="0"/>
          </a:p>
          <a:p>
            <a:pPr lvl="1"/>
            <a:r>
              <a:rPr lang="es-ES" sz="1200" dirty="0" smtClean="0"/>
              <a:t>Conducir con carga que sobresalga de la estructura del vehículo a mayor distancia de la permitida.</a:t>
            </a:r>
            <a:endParaRPr lang="es-EC" sz="1200" dirty="0" smtClean="0"/>
          </a:p>
          <a:p>
            <a:pPr lvl="1"/>
            <a:r>
              <a:rPr lang="es-ES" sz="1200" dirty="0" smtClean="0"/>
              <a:t>Modificar la ubicación del punto de equilibrio del vehículo.</a:t>
            </a:r>
            <a:endParaRPr lang="es-EC" sz="1200" dirty="0" smtClean="0"/>
          </a:p>
          <a:p>
            <a:pPr lvl="1"/>
            <a:r>
              <a:rPr lang="es-ES" sz="1200" dirty="0" smtClean="0"/>
              <a:t>Adelantar vehículos, entablando competencia de velocidad entre unidades.</a:t>
            </a:r>
            <a:endParaRPr lang="es-EC" sz="1200" dirty="0" smtClean="0"/>
          </a:p>
          <a:p>
            <a:pPr lvl="1"/>
            <a:r>
              <a:rPr lang="es-ES" sz="1200" dirty="0" smtClean="0"/>
              <a:t>Conducir el vehículo en estado de ebriedad, habiendo ingerido alcohol u otras sustancias que afecten el normal control del vehículo.</a:t>
            </a:r>
            <a:endParaRPr lang="es-EC" sz="1200" dirty="0" smtClean="0"/>
          </a:p>
          <a:p>
            <a:pPr lvl="1"/>
            <a:r>
              <a:rPr lang="es-ES" sz="1200" dirty="0" smtClean="0"/>
              <a:t>Utilizar sirenas, bocinas u otros equipos que ocasionen ruidos molestos y/o contaminen el ambiente.</a:t>
            </a:r>
            <a:endParaRPr lang="es-EC" sz="1200" dirty="0" smtClean="0"/>
          </a:p>
          <a:p>
            <a:pPr lvl="0"/>
            <a:r>
              <a:rPr lang="es-ES" sz="1200" b="1" dirty="0" smtClean="0"/>
              <a:t>TITULO V DE LA REVOCATORIA DEL REGISTRO</a:t>
            </a:r>
            <a:endParaRPr lang="es-EC" sz="1200" dirty="0" smtClean="0"/>
          </a:p>
          <a:p>
            <a:pPr lvl="1"/>
            <a:r>
              <a:rPr lang="es-ES" sz="1200" dirty="0" smtClean="0"/>
              <a:t>Por realizar la prestación del </a:t>
            </a:r>
            <a:r>
              <a:rPr lang="es-ES" sz="1200" i="1" dirty="0" smtClean="0"/>
              <a:t>“servicio de entrega a domicilio (</a:t>
            </a:r>
            <a:r>
              <a:rPr lang="es-ES" sz="1200" i="1" dirty="0" err="1" smtClean="0"/>
              <a:t>delivery</a:t>
            </a:r>
            <a:r>
              <a:rPr lang="es-ES" sz="1200" i="1" dirty="0" smtClean="0"/>
              <a:t>)” </a:t>
            </a:r>
            <a:r>
              <a:rPr lang="es-ES" sz="1200" dirty="0" smtClean="0"/>
              <a:t>sin la documentación legal requerida.</a:t>
            </a:r>
            <a:endParaRPr lang="es-EC" sz="1200" dirty="0" smtClean="0"/>
          </a:p>
          <a:p>
            <a:pPr lvl="1"/>
            <a:r>
              <a:rPr lang="es-ES" sz="1200" dirty="0" smtClean="0"/>
              <a:t>Por realizar el traspaso, venta, alquiler u otra forma, del distintivo de identificación otorgado por la municipal, a un tercero.</a:t>
            </a:r>
            <a:endParaRPr lang="es-EC" sz="1200" dirty="0" smtClean="0"/>
          </a:p>
          <a:p>
            <a:pPr lvl="1"/>
            <a:r>
              <a:rPr lang="es-ES" sz="1200" dirty="0" smtClean="0"/>
              <a:t>Por proporcionar datos falsos o documentación fraudulenta, presentada por la empresa responsable.</a:t>
            </a:r>
            <a:endParaRPr lang="es-EC" sz="1200" dirty="0" smtClean="0"/>
          </a:p>
          <a:p>
            <a:pPr lvl="1"/>
            <a:r>
              <a:rPr lang="es-ES" sz="1200" dirty="0" smtClean="0"/>
              <a:t>Por haber sido revocada la licencia de conducir.</a:t>
            </a:r>
            <a:endParaRPr lang="es-EC" sz="1200" dirty="0" smtClean="0"/>
          </a:p>
          <a:p>
            <a:pPr lvl="1"/>
            <a:r>
              <a:rPr lang="es-ES" sz="1200" dirty="0" smtClean="0"/>
              <a:t>Por permitir que menores de edad (menores de 16 años) presten el servicio de transporte de entrega rápida en vehículos menores.</a:t>
            </a:r>
            <a:endParaRPr lang="es-EC" sz="1200" dirty="0" smtClean="0"/>
          </a:p>
          <a:p>
            <a:pPr lvl="1"/>
            <a:r>
              <a:rPr lang="es-ES" sz="1200" dirty="0" smtClean="0"/>
              <a:t>Por ejercer el servicio infringiendo las disposiciones legales aplicables.</a:t>
            </a:r>
            <a:endParaRPr lang="es-EC" sz="1200" dirty="0" smtClean="0"/>
          </a:p>
          <a:p>
            <a:pPr lvl="0"/>
            <a:r>
              <a:rPr lang="es-ES" sz="1200" b="1" dirty="0" smtClean="0"/>
              <a:t>TITULO VI DE LAS INFRACCIONES Y SANCIONES</a:t>
            </a:r>
            <a:endParaRPr lang="es-EC" sz="1200" dirty="0" smtClean="0"/>
          </a:p>
          <a:p>
            <a:pPr lvl="1"/>
            <a:r>
              <a:rPr lang="es-ES" sz="1200" b="1" dirty="0" smtClean="0"/>
              <a:t>DEL PROCEDIMIENTO ADMINISTRATIVO SANCIONADOR. - </a:t>
            </a:r>
            <a:r>
              <a:rPr lang="es-ES" sz="1200" b="0" dirty="0" smtClean="0"/>
              <a:t>El</a:t>
            </a:r>
            <a:endParaRPr lang="es-EC" sz="1200" dirty="0" smtClean="0"/>
          </a:p>
          <a:p>
            <a:pPr lvl="2"/>
            <a:r>
              <a:rPr lang="es-ES" sz="1200" dirty="0" smtClean="0"/>
              <a:t>procedimiento administrativo sancionador para la constatación de infracciones y aplicación de sanciones administrativas en la presente norma, se efectuará, en lo que corresponda, de acuerdo a lo establecido en el Código Orgánico Administrativo (COA), Código Municipal, y demás normativa legal vigente.</a:t>
            </a:r>
            <a:endParaRPr lang="es-EC" sz="1200"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633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9EEF2-9C50-4CCB-BF9C-E4F14EB494F9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3141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9EEF2-9C50-4CCB-BF9C-E4F14EB494F9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617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02/06/2023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02/06/2023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02/06/2023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02/06/2023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02/06/2023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02/06/2023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02/06/2023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02/06/2023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02/06/2023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02/06/2023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02/06/2023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02/06/2023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.png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49425"/>
            <a:ext cx="12192000" cy="3359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19275889"/>
              </p:ext>
            </p:extLst>
          </p:nvPr>
        </p:nvGraphicFramePr>
        <p:xfrm>
          <a:off x="1" y="743123"/>
          <a:ext cx="12191999" cy="6114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452518A-D371-4417-881B-D327DD4B30B6}"/>
              </a:ext>
            </a:extLst>
          </p:cNvPr>
          <p:cNvSpPr txBox="1"/>
          <p:nvPr/>
        </p:nvSpPr>
        <p:spPr>
          <a:xfrm>
            <a:off x="0" y="158347"/>
            <a:ext cx="121920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</a:rPr>
              <a:t>INICIATIVA: SERVICIO DE ENTREGA RÁPIDA A DOMICILIO, (DELIVERY)</a:t>
            </a:r>
            <a:endParaRPr lang="es-EC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8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477539773"/>
              </p:ext>
            </p:extLst>
          </p:nvPr>
        </p:nvGraphicFramePr>
        <p:xfrm>
          <a:off x="-825500" y="620012"/>
          <a:ext cx="12888970" cy="5037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69262254"/>
              </p:ext>
            </p:extLst>
          </p:nvPr>
        </p:nvGraphicFramePr>
        <p:xfrm>
          <a:off x="114300" y="461665"/>
          <a:ext cx="11949170" cy="5100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452518A-D371-4417-881B-D327DD4B30B6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INICIATIVA: SERVICIO DE ENTREGA RÁPIDA A DOMICILIO, (DELIVERY) – RESUMEN </a:t>
            </a:r>
            <a:endParaRPr lang="es-EC" sz="2400" b="1" dirty="0">
              <a:solidFill>
                <a:schemeClr val="bg1"/>
              </a:solidFill>
            </a:endParaRPr>
          </a:p>
        </p:txBody>
      </p:sp>
      <p:sp>
        <p:nvSpPr>
          <p:cNvPr id="5" name="Flecha izquierda y derecha 4"/>
          <p:cNvSpPr/>
          <p:nvPr/>
        </p:nvSpPr>
        <p:spPr>
          <a:xfrm>
            <a:off x="0" y="5598412"/>
            <a:ext cx="12192000" cy="1168400"/>
          </a:xfrm>
          <a:prstGeom prst="left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EJE MOVILIDAD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259121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75311585"/>
              </p:ext>
            </p:extLst>
          </p:nvPr>
        </p:nvGraphicFramePr>
        <p:xfrm>
          <a:off x="-1854200" y="762000"/>
          <a:ext cx="15443200" cy="596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0452518A-D371-4417-881B-D327DD4B30B6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INICIATIVA: SERVICIO DE ENTREGA RÁPIDA A DOMICILIO, (DELIVERY) – FODA </a:t>
            </a:r>
            <a:endParaRPr lang="es-EC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6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8" r="7118" b="25607"/>
          <a:stretch/>
        </p:blipFill>
        <p:spPr>
          <a:xfrm>
            <a:off x="4162603" y="6284586"/>
            <a:ext cx="3740672" cy="573414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392401"/>
              </p:ext>
            </p:extLst>
          </p:nvPr>
        </p:nvGraphicFramePr>
        <p:xfrm>
          <a:off x="262759" y="2205633"/>
          <a:ext cx="11929241" cy="4567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0452518A-D371-4417-881B-D327DD4B30B6}"/>
              </a:ext>
            </a:extLst>
          </p:cNvPr>
          <p:cNvSpPr txBox="1"/>
          <p:nvPr/>
        </p:nvSpPr>
        <p:spPr>
          <a:xfrm>
            <a:off x="0" y="210766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chemeClr val="accent1">
                    <a:lumMod val="50000"/>
                  </a:schemeClr>
                </a:solidFill>
              </a:rPr>
              <a:t>Recomendación Iniciativa: Servicio </a:t>
            </a:r>
            <a:r>
              <a:rPr lang="es-EC" sz="3200" b="1" dirty="0">
                <a:solidFill>
                  <a:schemeClr val="accent1">
                    <a:lumMod val="50000"/>
                  </a:schemeClr>
                </a:solidFill>
              </a:rPr>
              <a:t>de entrega rápida a domicilio, (</a:t>
            </a:r>
            <a:r>
              <a:rPr lang="es-EC" sz="3200" b="1" dirty="0" err="1">
                <a:solidFill>
                  <a:schemeClr val="accent1">
                    <a:lumMod val="50000"/>
                  </a:schemeClr>
                </a:solidFill>
              </a:rPr>
              <a:t>Delivery</a:t>
            </a:r>
            <a:r>
              <a:rPr lang="es-EC" sz="32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s-EC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8384</TotalTime>
  <Words>693</Words>
  <Application>Microsoft Office PowerPoint</Application>
  <PresentationFormat>Panorámica</PresentationFormat>
  <Paragraphs>76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Angelica Maritza Galiano Davila</cp:lastModifiedBy>
  <cp:revision>341</cp:revision>
  <cp:lastPrinted>2023-06-06T18:02:08Z</cp:lastPrinted>
  <dcterms:created xsi:type="dcterms:W3CDTF">2019-05-28T19:57:24Z</dcterms:created>
  <dcterms:modified xsi:type="dcterms:W3CDTF">2023-06-06T23:43:44Z</dcterms:modified>
</cp:coreProperties>
</file>