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6" r:id="rId5"/>
    <p:sldId id="260" r:id="rId6"/>
    <p:sldId id="263" r:id="rId7"/>
    <p:sldId id="267" r:id="rId8"/>
    <p:sldId id="268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B8D17-A930-4643-B93B-7BACA013365B}" type="datetimeFigureOut">
              <a:rPr lang="es-EC" smtClean="0"/>
              <a:t>10/5/2021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4174F-CEA4-4C37-BA50-4787396BA5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143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493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10/5/2021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125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10/5/2021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558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10/5/2021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281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10/5/2021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869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10/5/2021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505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10/5/2021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953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10/5/2021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43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10/5/2021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7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10/5/2021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265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10/5/2021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51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D13-D51C-4279-BBD0-2E73720F4E83}" type="datetimeFigureOut">
              <a:rPr lang="es-EC" smtClean="0"/>
              <a:t>10/5/2021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412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13D13-D51C-4279-BBD0-2E73720F4E83}" type="datetimeFigureOut">
              <a:rPr lang="es-EC" smtClean="0"/>
              <a:t>10/5/2021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E9AA-20CE-42EA-AB42-F72574670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546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63387" y="1171245"/>
            <a:ext cx="9043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COMITÉ </a:t>
            </a:r>
            <a:r>
              <a:rPr lang="es-ES" sz="4000" b="1" dirty="0" smtClean="0">
                <a:solidFill>
                  <a:srgbClr val="0070C0"/>
                </a:solidFill>
              </a:rPr>
              <a:t>PRO MEJORAS </a:t>
            </a:r>
            <a:r>
              <a:rPr lang="es-ES" sz="4000" b="1" dirty="0">
                <a:solidFill>
                  <a:srgbClr val="0070C0"/>
                </a:solidFill>
              </a:rPr>
              <a:t>DEL BARRIO </a:t>
            </a:r>
            <a:r>
              <a:rPr lang="es-ES" sz="4000" b="1" dirty="0" smtClean="0">
                <a:solidFill>
                  <a:srgbClr val="0070C0"/>
                </a:solidFill>
              </a:rPr>
              <a:t>“</a:t>
            </a:r>
            <a:r>
              <a:rPr lang="es-EC" sz="4000" b="1" dirty="0">
                <a:solidFill>
                  <a:srgbClr val="0070C0"/>
                </a:solidFill>
              </a:rPr>
              <a:t>SAN AGUSTÍN DE EL PARAÍSO</a:t>
            </a:r>
            <a:r>
              <a:rPr lang="es-ES" sz="4000" b="1" dirty="0" smtClean="0">
                <a:solidFill>
                  <a:srgbClr val="0070C0"/>
                </a:solidFill>
              </a:rPr>
              <a:t>”</a:t>
            </a: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2- POSICIÓN </a:t>
            </a:r>
            <a:r>
              <a:rPr lang="es-EC" sz="2400" b="1" dirty="0" smtClean="0">
                <a:solidFill>
                  <a:srgbClr val="C00000"/>
                </a:solidFill>
              </a:rPr>
              <a:t>8</a:t>
            </a:r>
            <a:endParaRPr lang="es-EC" sz="2400" b="1" dirty="0">
              <a:solidFill>
                <a:srgbClr val="FF000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60" y="6236564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41311" y="6636823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46475" y="-2504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</a:t>
            </a:r>
            <a:r>
              <a:rPr lang="es-ES" sz="1600" b="1" dirty="0" smtClean="0">
                <a:solidFill>
                  <a:srgbClr val="0070C0"/>
                </a:solidFill>
              </a:rPr>
              <a:t>“</a:t>
            </a:r>
            <a:r>
              <a:rPr lang="es-EC" sz="1600" b="1" dirty="0">
                <a:solidFill>
                  <a:srgbClr val="0070C0"/>
                </a:solidFill>
              </a:rPr>
              <a:t>SAN AGUSTÍN DE EL PARAÍSO</a:t>
            </a:r>
            <a:r>
              <a:rPr lang="es-ES" sz="1600" b="1" dirty="0" smtClean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89911" y="49225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PACTO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690147"/>
              </p:ext>
            </p:extLst>
          </p:nvPr>
        </p:nvGraphicFramePr>
        <p:xfrm>
          <a:off x="6431078" y="5313982"/>
          <a:ext cx="2545129" cy="123549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51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2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36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6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49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37,83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8,09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27,38%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498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52,38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19,35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 smtClean="0">
                <a:solidFill>
                  <a:schemeClr val="bg1"/>
                </a:solidFill>
              </a:rPr>
              <a:t>DE LOS NOGALES</a:t>
            </a:r>
            <a:endParaRPr lang="es-EC" sz="800" dirty="0">
              <a:solidFill>
                <a:schemeClr val="bg1"/>
              </a:solidFill>
            </a:endParaRP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53183"/>
              </p:ext>
            </p:extLst>
          </p:nvPr>
        </p:nvGraphicFramePr>
        <p:xfrm>
          <a:off x="341311" y="1077027"/>
          <a:ext cx="5938151" cy="548588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564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8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8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9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40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Años</a:t>
                      </a:r>
                    </a:p>
                  </a:txBody>
                  <a:tcPr marL="91419" marR="91419" marT="45711" marB="45711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37,50  %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Años</a:t>
                      </a:r>
                    </a:p>
                  </a:txBody>
                  <a:tcPr marL="91419" marR="91419" marT="45711" marB="45711" anchor="ctr" horzOverflow="overflow"/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7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7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 Hab. </a:t>
                      </a:r>
                      <a:endParaRPr kumimoji="0" lang="es-E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A7 (A50002-1)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 (D203-80) / A6 (A25002-1.5)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 / 25000m2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Fabrica / (A) Aislada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39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Agrícola Residencial Rural  (ARR)                        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Natural / Producción Sostenible (RN/PS)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31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</a:t>
                      </a: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</a:t>
                      </a: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IT-ECR-141-AT-DMGR-2020 de 05 de octubre de 2020, que califica </a:t>
                      </a:r>
                      <a:r>
                        <a:rPr kumimoji="0" lang="es-MX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asentamiento humano de hecho y consolidado denominado Comité Pro mejoras del Barrio “San Agustín de el Paraíso” con un Riesgo Moderado Mitigable para todos los lotes, frente a deslizamientos.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188540,93</a:t>
                      </a:r>
                      <a:endParaRPr lang="es-EC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en relación al área útil de lotes: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5,34 %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7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FRANJA DE PROTECCIÓN BSQ EN LOTES: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16873,72</a:t>
                      </a:r>
                      <a:endParaRPr lang="es-EC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FRANJA DE PROTECCIÓN </a:t>
                      </a: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TALUD</a:t>
                      </a: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NATURAL EN LOTES: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3812,29</a:t>
                      </a:r>
                      <a:endParaRPr lang="es-EC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97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11736,94</a:t>
                      </a:r>
                      <a:endParaRPr lang="es-EC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95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VERDES Y COMUNAL: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10063,21</a:t>
                      </a:r>
                      <a:endParaRPr lang="es-EC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2071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(ÁREA TOTAL):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231027,09</a:t>
                      </a:r>
                      <a:endParaRPr lang="es-EC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9562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25" marB="45725" anchor="ctr" horzOverflow="overflow">
                    <a:lnL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25" marB="45725" anchor="ctr" horzOverflow="overflow">
                    <a:lnL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UERB-AZLD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82" y="3225996"/>
            <a:ext cx="2545456" cy="1991026"/>
          </a:xfrm>
          <a:prstGeom prst="rect">
            <a:avLst/>
          </a:prstGeom>
        </p:spPr>
      </p:pic>
      <p:pic>
        <p:nvPicPr>
          <p:cNvPr id="31" name="Imagen 30" descr="\\pc06oopp13\Temporal Reg Barrio\UERB-2017\BARRIOS\REGULARIZACIÓN\18) SAN AGUSTIN DE EL PARAISO\SOCIO\foto portad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78" y="1141171"/>
            <a:ext cx="2565061" cy="198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47" y="1104235"/>
            <a:ext cx="2932936" cy="202279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9119368" y="3236259"/>
            <a:ext cx="2932217" cy="2893350"/>
            <a:chOff x="9089410" y="3691446"/>
            <a:chExt cx="2932544" cy="2343519"/>
          </a:xfrm>
        </p:grpSpPr>
        <p:grpSp>
          <p:nvGrpSpPr>
            <p:cNvPr id="19" name="Grupo 18"/>
            <p:cNvGrpSpPr/>
            <p:nvPr/>
          </p:nvGrpSpPr>
          <p:grpSpPr>
            <a:xfrm>
              <a:off x="9089410" y="3691446"/>
              <a:ext cx="2932544" cy="2343519"/>
              <a:chOff x="2655885" y="2492895"/>
              <a:chExt cx="6368312" cy="3528390"/>
            </a:xfrm>
          </p:grpSpPr>
          <p:sp>
            <p:nvSpPr>
              <p:cNvPr id="20" name="CuadroTexto 19"/>
              <p:cNvSpPr txBox="1"/>
              <p:nvPr/>
            </p:nvSpPr>
            <p:spPr>
              <a:xfrm rot="16764929">
                <a:off x="6589732" y="4336416"/>
                <a:ext cx="188384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100" dirty="0">
                    <a:solidFill>
                      <a:schemeClr val="bg1"/>
                    </a:solidFill>
                  </a:rPr>
                  <a:t>MANUEL CORODVA GALARZA</a:t>
                </a:r>
              </a:p>
            </p:txBody>
          </p:sp>
          <p:sp>
            <p:nvSpPr>
              <p:cNvPr id="21" name="CuadroTexto 20"/>
              <p:cNvSpPr txBox="1"/>
              <p:nvPr/>
            </p:nvSpPr>
            <p:spPr>
              <a:xfrm rot="21301830">
                <a:off x="5482908" y="4430050"/>
                <a:ext cx="1415772" cy="215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800" dirty="0">
                    <a:solidFill>
                      <a:schemeClr val="bg1"/>
                    </a:solidFill>
                  </a:rPr>
                  <a:t>MANUEL CORODVA GALARZA</a:t>
                </a:r>
              </a:p>
            </p:txBody>
          </p:sp>
          <p:pic>
            <p:nvPicPr>
              <p:cNvPr id="22" name="Imagen 21"/>
              <p:cNvPicPr>
                <a:picLocks noChangeAspect="1"/>
              </p:cNvPicPr>
              <p:nvPr/>
            </p:nvPicPr>
            <p:blipFill rotWithShape="1">
              <a:blip r:embed="rId8"/>
              <a:srcRect l="31888" t="34593" r="9837" b="7980"/>
              <a:stretch/>
            </p:blipFill>
            <p:spPr>
              <a:xfrm>
                <a:off x="2655885" y="2492895"/>
                <a:ext cx="6368312" cy="3528390"/>
              </a:xfrm>
              <a:prstGeom prst="rect">
                <a:avLst/>
              </a:prstGeom>
            </p:spPr>
          </p:pic>
          <p:sp>
            <p:nvSpPr>
              <p:cNvPr id="24" name="Forma libre 23"/>
              <p:cNvSpPr/>
              <p:nvPr/>
            </p:nvSpPr>
            <p:spPr>
              <a:xfrm>
                <a:off x="4667533" y="3889607"/>
                <a:ext cx="2756846" cy="696137"/>
              </a:xfrm>
              <a:custGeom>
                <a:avLst/>
                <a:gdLst>
                  <a:gd name="connsiteX0" fmla="*/ 0 w 2756848"/>
                  <a:gd name="connsiteY0" fmla="*/ 136478 h 696137"/>
                  <a:gd name="connsiteX1" fmla="*/ 218365 w 2756848"/>
                  <a:gd name="connsiteY1" fmla="*/ 341194 h 696137"/>
                  <a:gd name="connsiteX2" fmla="*/ 354842 w 2756848"/>
                  <a:gd name="connsiteY2" fmla="*/ 477672 h 696137"/>
                  <a:gd name="connsiteX3" fmla="*/ 491320 w 2756848"/>
                  <a:gd name="connsiteY3" fmla="*/ 504967 h 696137"/>
                  <a:gd name="connsiteX4" fmla="*/ 573206 w 2756848"/>
                  <a:gd name="connsiteY4" fmla="*/ 395785 h 696137"/>
                  <a:gd name="connsiteX5" fmla="*/ 655093 w 2756848"/>
                  <a:gd name="connsiteY5" fmla="*/ 286603 h 696137"/>
                  <a:gd name="connsiteX6" fmla="*/ 764275 w 2756848"/>
                  <a:gd name="connsiteY6" fmla="*/ 204716 h 696137"/>
                  <a:gd name="connsiteX7" fmla="*/ 955344 w 2756848"/>
                  <a:gd name="connsiteY7" fmla="*/ 368489 h 696137"/>
                  <a:gd name="connsiteX8" fmla="*/ 1023582 w 2756848"/>
                  <a:gd name="connsiteY8" fmla="*/ 477672 h 696137"/>
                  <a:gd name="connsiteX9" fmla="*/ 1132765 w 2756848"/>
                  <a:gd name="connsiteY9" fmla="*/ 477672 h 696137"/>
                  <a:gd name="connsiteX10" fmla="*/ 1296538 w 2756848"/>
                  <a:gd name="connsiteY10" fmla="*/ 395785 h 696137"/>
                  <a:gd name="connsiteX11" fmla="*/ 1460311 w 2756848"/>
                  <a:gd name="connsiteY11" fmla="*/ 368489 h 696137"/>
                  <a:gd name="connsiteX12" fmla="*/ 1665027 w 2756848"/>
                  <a:gd name="connsiteY12" fmla="*/ 464024 h 696137"/>
                  <a:gd name="connsiteX13" fmla="*/ 1733266 w 2756848"/>
                  <a:gd name="connsiteY13" fmla="*/ 614149 h 696137"/>
                  <a:gd name="connsiteX14" fmla="*/ 1842448 w 2756848"/>
                  <a:gd name="connsiteY14" fmla="*/ 696036 h 696137"/>
                  <a:gd name="connsiteX15" fmla="*/ 2033517 w 2756848"/>
                  <a:gd name="connsiteY15" fmla="*/ 627797 h 696137"/>
                  <a:gd name="connsiteX16" fmla="*/ 2238233 w 2756848"/>
                  <a:gd name="connsiteY16" fmla="*/ 491319 h 696137"/>
                  <a:gd name="connsiteX17" fmla="*/ 2361063 w 2756848"/>
                  <a:gd name="connsiteY17" fmla="*/ 341194 h 696137"/>
                  <a:gd name="connsiteX18" fmla="*/ 2511188 w 2756848"/>
                  <a:gd name="connsiteY18" fmla="*/ 122830 h 696137"/>
                  <a:gd name="connsiteX19" fmla="*/ 2661314 w 2756848"/>
                  <a:gd name="connsiteY19" fmla="*/ 27295 h 696137"/>
                  <a:gd name="connsiteX20" fmla="*/ 2756848 w 2756848"/>
                  <a:gd name="connsiteY20" fmla="*/ 0 h 69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56848" h="696137">
                    <a:moveTo>
                      <a:pt x="0" y="136478"/>
                    </a:moveTo>
                    <a:lnTo>
                      <a:pt x="218365" y="341194"/>
                    </a:lnTo>
                    <a:cubicBezTo>
                      <a:pt x="277505" y="398060"/>
                      <a:pt x="309350" y="450377"/>
                      <a:pt x="354842" y="477672"/>
                    </a:cubicBezTo>
                    <a:cubicBezTo>
                      <a:pt x="400335" y="504968"/>
                      <a:pt x="454926" y="518615"/>
                      <a:pt x="491320" y="504967"/>
                    </a:cubicBezTo>
                    <a:cubicBezTo>
                      <a:pt x="527714" y="491319"/>
                      <a:pt x="573206" y="395785"/>
                      <a:pt x="573206" y="395785"/>
                    </a:cubicBezTo>
                    <a:cubicBezTo>
                      <a:pt x="600501" y="359391"/>
                      <a:pt x="623248" y="318448"/>
                      <a:pt x="655093" y="286603"/>
                    </a:cubicBezTo>
                    <a:cubicBezTo>
                      <a:pt x="686938" y="254758"/>
                      <a:pt x="714233" y="191068"/>
                      <a:pt x="764275" y="204716"/>
                    </a:cubicBezTo>
                    <a:cubicBezTo>
                      <a:pt x="814317" y="218364"/>
                      <a:pt x="912126" y="322996"/>
                      <a:pt x="955344" y="368489"/>
                    </a:cubicBezTo>
                    <a:cubicBezTo>
                      <a:pt x="998562" y="413982"/>
                      <a:pt x="994012" y="459475"/>
                      <a:pt x="1023582" y="477672"/>
                    </a:cubicBezTo>
                    <a:cubicBezTo>
                      <a:pt x="1053152" y="495869"/>
                      <a:pt x="1087272" y="491320"/>
                      <a:pt x="1132765" y="477672"/>
                    </a:cubicBezTo>
                    <a:cubicBezTo>
                      <a:pt x="1178258" y="464024"/>
                      <a:pt x="1241947" y="413982"/>
                      <a:pt x="1296538" y="395785"/>
                    </a:cubicBezTo>
                    <a:cubicBezTo>
                      <a:pt x="1351129" y="377588"/>
                      <a:pt x="1398896" y="357116"/>
                      <a:pt x="1460311" y="368489"/>
                    </a:cubicBezTo>
                    <a:cubicBezTo>
                      <a:pt x="1521726" y="379862"/>
                      <a:pt x="1619535" y="423081"/>
                      <a:pt x="1665027" y="464024"/>
                    </a:cubicBezTo>
                    <a:cubicBezTo>
                      <a:pt x="1710519" y="504967"/>
                      <a:pt x="1703696" y="575480"/>
                      <a:pt x="1733266" y="614149"/>
                    </a:cubicBezTo>
                    <a:cubicBezTo>
                      <a:pt x="1762836" y="652818"/>
                      <a:pt x="1792406" y="693761"/>
                      <a:pt x="1842448" y="696036"/>
                    </a:cubicBezTo>
                    <a:cubicBezTo>
                      <a:pt x="1892490" y="698311"/>
                      <a:pt x="1967553" y="661916"/>
                      <a:pt x="2033517" y="627797"/>
                    </a:cubicBezTo>
                    <a:cubicBezTo>
                      <a:pt x="2099481" y="593678"/>
                      <a:pt x="2183642" y="539086"/>
                      <a:pt x="2238233" y="491319"/>
                    </a:cubicBezTo>
                    <a:cubicBezTo>
                      <a:pt x="2292824" y="443552"/>
                      <a:pt x="2315570" y="402609"/>
                      <a:pt x="2361063" y="341194"/>
                    </a:cubicBezTo>
                    <a:cubicBezTo>
                      <a:pt x="2406556" y="279779"/>
                      <a:pt x="2461146" y="175147"/>
                      <a:pt x="2511188" y="122830"/>
                    </a:cubicBezTo>
                    <a:cubicBezTo>
                      <a:pt x="2561230" y="70513"/>
                      <a:pt x="2620371" y="47767"/>
                      <a:pt x="2661314" y="27295"/>
                    </a:cubicBezTo>
                    <a:cubicBezTo>
                      <a:pt x="2702257" y="6823"/>
                      <a:pt x="2729552" y="3411"/>
                      <a:pt x="2756848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4814387" y="4334393"/>
                <a:ext cx="1563702" cy="387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ctr">
                  <a:lnSpc>
                    <a:spcPct val="115000"/>
                  </a:lnSpc>
                </a:pPr>
                <a:r>
                  <a:rPr lang="es-EC" sz="800" b="1" dirty="0">
                    <a:solidFill>
                      <a:schemeClr val="bg1"/>
                    </a:solidFill>
                    <a:ea typeface="Times New Roman"/>
                    <a:cs typeface="Times New Roman"/>
                  </a:rPr>
                  <a:t>CALLKE N13J</a:t>
                </a:r>
              </a:p>
            </p:txBody>
          </p:sp>
        </p:grpSp>
        <p:sp>
          <p:nvSpPr>
            <p:cNvPr id="2" name="Forma libre 1"/>
            <p:cNvSpPr/>
            <p:nvPr/>
          </p:nvSpPr>
          <p:spPr>
            <a:xfrm>
              <a:off x="10141110" y="3800044"/>
              <a:ext cx="1190098" cy="1240643"/>
            </a:xfrm>
            <a:custGeom>
              <a:avLst/>
              <a:gdLst>
                <a:gd name="connsiteX0" fmla="*/ 0 w 1190098"/>
                <a:gd name="connsiteY0" fmla="*/ 597347 h 1240643"/>
                <a:gd name="connsiteX1" fmla="*/ 32164 w 1190098"/>
                <a:gd name="connsiteY1" fmla="*/ 459498 h 1240643"/>
                <a:gd name="connsiteX2" fmla="*/ 73519 w 1190098"/>
                <a:gd name="connsiteY2" fmla="*/ 399763 h 1240643"/>
                <a:gd name="connsiteX3" fmla="*/ 91899 w 1190098"/>
                <a:gd name="connsiteY3" fmla="*/ 294079 h 1240643"/>
                <a:gd name="connsiteX4" fmla="*/ 110279 w 1190098"/>
                <a:gd name="connsiteY4" fmla="*/ 234344 h 1240643"/>
                <a:gd name="connsiteX5" fmla="*/ 156229 w 1190098"/>
                <a:gd name="connsiteY5" fmla="*/ 206774 h 1240643"/>
                <a:gd name="connsiteX6" fmla="*/ 225153 w 1190098"/>
                <a:gd name="connsiteY6" fmla="*/ 206774 h 1240643"/>
                <a:gd name="connsiteX7" fmla="*/ 252723 w 1190098"/>
                <a:gd name="connsiteY7" fmla="*/ 160824 h 1240643"/>
                <a:gd name="connsiteX8" fmla="*/ 280293 w 1190098"/>
                <a:gd name="connsiteY8" fmla="*/ 91900 h 1240643"/>
                <a:gd name="connsiteX9" fmla="*/ 280293 w 1190098"/>
                <a:gd name="connsiteY9" fmla="*/ 91900 h 1240643"/>
                <a:gd name="connsiteX10" fmla="*/ 340028 w 1190098"/>
                <a:gd name="connsiteY10" fmla="*/ 50545 h 1240643"/>
                <a:gd name="connsiteX11" fmla="*/ 376787 w 1190098"/>
                <a:gd name="connsiteY11" fmla="*/ 4595 h 1240643"/>
                <a:gd name="connsiteX12" fmla="*/ 473282 w 1190098"/>
                <a:gd name="connsiteY12" fmla="*/ 0 h 1240643"/>
                <a:gd name="connsiteX13" fmla="*/ 583561 w 1190098"/>
                <a:gd name="connsiteY13" fmla="*/ 18380 h 1240643"/>
                <a:gd name="connsiteX14" fmla="*/ 643296 w 1190098"/>
                <a:gd name="connsiteY14" fmla="*/ 50545 h 1240643"/>
                <a:gd name="connsiteX15" fmla="*/ 689246 w 1190098"/>
                <a:gd name="connsiteY15" fmla="*/ 73520 h 1240643"/>
                <a:gd name="connsiteX16" fmla="*/ 707626 w 1190098"/>
                <a:gd name="connsiteY16" fmla="*/ 87305 h 1240643"/>
                <a:gd name="connsiteX17" fmla="*/ 707626 w 1190098"/>
                <a:gd name="connsiteY17" fmla="*/ 87305 h 1240643"/>
                <a:gd name="connsiteX18" fmla="*/ 753575 w 1190098"/>
                <a:gd name="connsiteY18" fmla="*/ 50545 h 1240643"/>
                <a:gd name="connsiteX19" fmla="*/ 753575 w 1190098"/>
                <a:gd name="connsiteY19" fmla="*/ 50545 h 1240643"/>
                <a:gd name="connsiteX20" fmla="*/ 808715 w 1190098"/>
                <a:gd name="connsiteY20" fmla="*/ 114875 h 1240643"/>
                <a:gd name="connsiteX21" fmla="*/ 831690 w 1190098"/>
                <a:gd name="connsiteY21" fmla="*/ 156229 h 1240643"/>
                <a:gd name="connsiteX22" fmla="*/ 873045 w 1190098"/>
                <a:gd name="connsiteY22" fmla="*/ 215964 h 1240643"/>
                <a:gd name="connsiteX23" fmla="*/ 918995 w 1190098"/>
                <a:gd name="connsiteY23" fmla="*/ 252724 h 1240643"/>
                <a:gd name="connsiteX24" fmla="*/ 964944 w 1190098"/>
                <a:gd name="connsiteY24" fmla="*/ 298674 h 1240643"/>
                <a:gd name="connsiteX25" fmla="*/ 987919 w 1190098"/>
                <a:gd name="connsiteY25" fmla="*/ 294079 h 1240643"/>
                <a:gd name="connsiteX26" fmla="*/ 1020084 w 1190098"/>
                <a:gd name="connsiteY26" fmla="*/ 372193 h 1240643"/>
                <a:gd name="connsiteX27" fmla="*/ 1043059 w 1190098"/>
                <a:gd name="connsiteY27" fmla="*/ 468688 h 1240643"/>
                <a:gd name="connsiteX28" fmla="*/ 1020084 w 1190098"/>
                <a:gd name="connsiteY28" fmla="*/ 565182 h 1240643"/>
                <a:gd name="connsiteX29" fmla="*/ 1043059 w 1190098"/>
                <a:gd name="connsiteY29" fmla="*/ 620322 h 1240643"/>
                <a:gd name="connsiteX30" fmla="*/ 1075224 w 1190098"/>
                <a:gd name="connsiteY30" fmla="*/ 652487 h 1240643"/>
                <a:gd name="connsiteX31" fmla="*/ 1116578 w 1190098"/>
                <a:gd name="connsiteY31" fmla="*/ 693841 h 1240643"/>
                <a:gd name="connsiteX32" fmla="*/ 1167123 w 1190098"/>
                <a:gd name="connsiteY32" fmla="*/ 670867 h 1240643"/>
                <a:gd name="connsiteX33" fmla="*/ 1190098 w 1190098"/>
                <a:gd name="connsiteY33" fmla="*/ 721411 h 1240643"/>
                <a:gd name="connsiteX34" fmla="*/ 1148743 w 1190098"/>
                <a:gd name="connsiteY34" fmla="*/ 804121 h 1240643"/>
                <a:gd name="connsiteX35" fmla="*/ 1084414 w 1190098"/>
                <a:gd name="connsiteY35" fmla="*/ 859261 h 1240643"/>
                <a:gd name="connsiteX36" fmla="*/ 1010894 w 1190098"/>
                <a:gd name="connsiteY36" fmla="*/ 937375 h 1240643"/>
                <a:gd name="connsiteX37" fmla="*/ 960349 w 1190098"/>
                <a:gd name="connsiteY37" fmla="*/ 1024680 h 1240643"/>
                <a:gd name="connsiteX38" fmla="*/ 909805 w 1190098"/>
                <a:gd name="connsiteY38" fmla="*/ 1098199 h 1240643"/>
                <a:gd name="connsiteX39" fmla="*/ 863855 w 1190098"/>
                <a:gd name="connsiteY39" fmla="*/ 1180909 h 1240643"/>
                <a:gd name="connsiteX40" fmla="*/ 813310 w 1190098"/>
                <a:gd name="connsiteY40" fmla="*/ 1240643 h 1240643"/>
                <a:gd name="connsiteX41" fmla="*/ 776550 w 1190098"/>
                <a:gd name="connsiteY41" fmla="*/ 1240643 h 1240643"/>
                <a:gd name="connsiteX42" fmla="*/ 767360 w 1190098"/>
                <a:gd name="connsiteY42" fmla="*/ 1176314 h 1240643"/>
                <a:gd name="connsiteX43" fmla="*/ 767360 w 1190098"/>
                <a:gd name="connsiteY43" fmla="*/ 1089009 h 1240643"/>
                <a:gd name="connsiteX44" fmla="*/ 767360 w 1190098"/>
                <a:gd name="connsiteY44" fmla="*/ 1024680 h 1240643"/>
                <a:gd name="connsiteX45" fmla="*/ 767360 w 1190098"/>
                <a:gd name="connsiteY45" fmla="*/ 909805 h 1240643"/>
                <a:gd name="connsiteX46" fmla="*/ 730601 w 1190098"/>
                <a:gd name="connsiteY46" fmla="*/ 776551 h 1240643"/>
                <a:gd name="connsiteX47" fmla="*/ 634106 w 1190098"/>
                <a:gd name="connsiteY47" fmla="*/ 698436 h 1240643"/>
                <a:gd name="connsiteX48" fmla="*/ 597346 w 1190098"/>
                <a:gd name="connsiteY48" fmla="*/ 629512 h 1240643"/>
                <a:gd name="connsiteX49" fmla="*/ 592751 w 1190098"/>
                <a:gd name="connsiteY49" fmla="*/ 551397 h 1240643"/>
                <a:gd name="connsiteX50" fmla="*/ 514637 w 1190098"/>
                <a:gd name="connsiteY50" fmla="*/ 464093 h 1240643"/>
                <a:gd name="connsiteX51" fmla="*/ 418142 w 1190098"/>
                <a:gd name="connsiteY51" fmla="*/ 422738 h 1240643"/>
                <a:gd name="connsiteX52" fmla="*/ 335433 w 1190098"/>
                <a:gd name="connsiteY52" fmla="*/ 418143 h 1240643"/>
                <a:gd name="connsiteX53" fmla="*/ 284888 w 1190098"/>
                <a:gd name="connsiteY53" fmla="*/ 482473 h 1240643"/>
                <a:gd name="connsiteX54" fmla="*/ 248128 w 1190098"/>
                <a:gd name="connsiteY54" fmla="*/ 523827 h 1240643"/>
                <a:gd name="connsiteX55" fmla="*/ 215963 w 1190098"/>
                <a:gd name="connsiteY55" fmla="*/ 565182 h 1240643"/>
                <a:gd name="connsiteX56" fmla="*/ 101089 w 1190098"/>
                <a:gd name="connsiteY56" fmla="*/ 620322 h 1240643"/>
                <a:gd name="connsiteX57" fmla="*/ 0 w 1190098"/>
                <a:gd name="connsiteY57" fmla="*/ 597347 h 124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90098" h="1240643">
                  <a:moveTo>
                    <a:pt x="0" y="597347"/>
                  </a:moveTo>
                  <a:lnTo>
                    <a:pt x="32164" y="459498"/>
                  </a:lnTo>
                  <a:lnTo>
                    <a:pt x="73519" y="399763"/>
                  </a:lnTo>
                  <a:lnTo>
                    <a:pt x="91899" y="294079"/>
                  </a:lnTo>
                  <a:lnTo>
                    <a:pt x="110279" y="234344"/>
                  </a:lnTo>
                  <a:lnTo>
                    <a:pt x="156229" y="206774"/>
                  </a:lnTo>
                  <a:lnTo>
                    <a:pt x="225153" y="206774"/>
                  </a:lnTo>
                  <a:lnTo>
                    <a:pt x="252723" y="160824"/>
                  </a:lnTo>
                  <a:lnTo>
                    <a:pt x="280293" y="91900"/>
                  </a:lnTo>
                  <a:lnTo>
                    <a:pt x="280293" y="91900"/>
                  </a:lnTo>
                  <a:lnTo>
                    <a:pt x="340028" y="50545"/>
                  </a:lnTo>
                  <a:lnTo>
                    <a:pt x="376787" y="4595"/>
                  </a:lnTo>
                  <a:lnTo>
                    <a:pt x="473282" y="0"/>
                  </a:lnTo>
                  <a:lnTo>
                    <a:pt x="583561" y="18380"/>
                  </a:lnTo>
                  <a:lnTo>
                    <a:pt x="643296" y="50545"/>
                  </a:lnTo>
                  <a:lnTo>
                    <a:pt x="689246" y="73520"/>
                  </a:lnTo>
                  <a:lnTo>
                    <a:pt x="707626" y="87305"/>
                  </a:lnTo>
                  <a:lnTo>
                    <a:pt x="707626" y="87305"/>
                  </a:lnTo>
                  <a:lnTo>
                    <a:pt x="753575" y="50545"/>
                  </a:lnTo>
                  <a:lnTo>
                    <a:pt x="753575" y="50545"/>
                  </a:lnTo>
                  <a:lnTo>
                    <a:pt x="808715" y="114875"/>
                  </a:lnTo>
                  <a:lnTo>
                    <a:pt x="831690" y="156229"/>
                  </a:lnTo>
                  <a:lnTo>
                    <a:pt x="873045" y="215964"/>
                  </a:lnTo>
                  <a:lnTo>
                    <a:pt x="918995" y="252724"/>
                  </a:lnTo>
                  <a:lnTo>
                    <a:pt x="964944" y="298674"/>
                  </a:lnTo>
                  <a:lnTo>
                    <a:pt x="987919" y="294079"/>
                  </a:lnTo>
                  <a:lnTo>
                    <a:pt x="1020084" y="372193"/>
                  </a:lnTo>
                  <a:lnTo>
                    <a:pt x="1043059" y="468688"/>
                  </a:lnTo>
                  <a:lnTo>
                    <a:pt x="1020084" y="565182"/>
                  </a:lnTo>
                  <a:lnTo>
                    <a:pt x="1043059" y="620322"/>
                  </a:lnTo>
                  <a:lnTo>
                    <a:pt x="1075224" y="652487"/>
                  </a:lnTo>
                  <a:lnTo>
                    <a:pt x="1116578" y="693841"/>
                  </a:lnTo>
                  <a:lnTo>
                    <a:pt x="1167123" y="670867"/>
                  </a:lnTo>
                  <a:lnTo>
                    <a:pt x="1190098" y="721411"/>
                  </a:lnTo>
                  <a:lnTo>
                    <a:pt x="1148743" y="804121"/>
                  </a:lnTo>
                  <a:lnTo>
                    <a:pt x="1084414" y="859261"/>
                  </a:lnTo>
                  <a:lnTo>
                    <a:pt x="1010894" y="937375"/>
                  </a:lnTo>
                  <a:lnTo>
                    <a:pt x="960349" y="1024680"/>
                  </a:lnTo>
                  <a:lnTo>
                    <a:pt x="909805" y="1098199"/>
                  </a:lnTo>
                  <a:lnTo>
                    <a:pt x="863855" y="1180909"/>
                  </a:lnTo>
                  <a:lnTo>
                    <a:pt x="813310" y="1240643"/>
                  </a:lnTo>
                  <a:lnTo>
                    <a:pt x="776550" y="1240643"/>
                  </a:lnTo>
                  <a:lnTo>
                    <a:pt x="767360" y="1176314"/>
                  </a:lnTo>
                  <a:lnTo>
                    <a:pt x="767360" y="1089009"/>
                  </a:lnTo>
                  <a:lnTo>
                    <a:pt x="767360" y="1024680"/>
                  </a:lnTo>
                  <a:lnTo>
                    <a:pt x="767360" y="909805"/>
                  </a:lnTo>
                  <a:lnTo>
                    <a:pt x="730601" y="776551"/>
                  </a:lnTo>
                  <a:lnTo>
                    <a:pt x="634106" y="698436"/>
                  </a:lnTo>
                  <a:lnTo>
                    <a:pt x="597346" y="629512"/>
                  </a:lnTo>
                  <a:lnTo>
                    <a:pt x="592751" y="551397"/>
                  </a:lnTo>
                  <a:lnTo>
                    <a:pt x="514637" y="464093"/>
                  </a:lnTo>
                  <a:lnTo>
                    <a:pt x="418142" y="422738"/>
                  </a:lnTo>
                  <a:lnTo>
                    <a:pt x="335433" y="418143"/>
                  </a:lnTo>
                  <a:lnTo>
                    <a:pt x="284888" y="482473"/>
                  </a:lnTo>
                  <a:cubicBezTo>
                    <a:pt x="254499" y="517926"/>
                    <a:pt x="267303" y="504652"/>
                    <a:pt x="248128" y="523827"/>
                  </a:cubicBezTo>
                  <a:lnTo>
                    <a:pt x="215963" y="565182"/>
                  </a:lnTo>
                  <a:lnTo>
                    <a:pt x="101089" y="620322"/>
                  </a:lnTo>
                  <a:lnTo>
                    <a:pt x="0" y="597347"/>
                  </a:lnTo>
                  <a:close/>
                </a:path>
              </a:pathLst>
            </a:custGeom>
            <a:solidFill>
              <a:schemeClr val="accent1"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3" name="Forma libre 2"/>
          <p:cNvSpPr/>
          <p:nvPr/>
        </p:nvSpPr>
        <p:spPr>
          <a:xfrm>
            <a:off x="10104350" y="4213592"/>
            <a:ext cx="808715" cy="877640"/>
          </a:xfrm>
          <a:custGeom>
            <a:avLst/>
            <a:gdLst>
              <a:gd name="connsiteX0" fmla="*/ 27570 w 808715"/>
              <a:gd name="connsiteY0" fmla="*/ 192989 h 877640"/>
              <a:gd name="connsiteX1" fmla="*/ 0 w 808715"/>
              <a:gd name="connsiteY1" fmla="*/ 280293 h 877640"/>
              <a:gd name="connsiteX2" fmla="*/ 68924 w 808715"/>
              <a:gd name="connsiteY2" fmla="*/ 326243 h 877640"/>
              <a:gd name="connsiteX3" fmla="*/ 114874 w 808715"/>
              <a:gd name="connsiteY3" fmla="*/ 330838 h 877640"/>
              <a:gd name="connsiteX4" fmla="*/ 179204 w 808715"/>
              <a:gd name="connsiteY4" fmla="*/ 298673 h 877640"/>
              <a:gd name="connsiteX5" fmla="*/ 252723 w 808715"/>
              <a:gd name="connsiteY5" fmla="*/ 271103 h 877640"/>
              <a:gd name="connsiteX6" fmla="*/ 326243 w 808715"/>
              <a:gd name="connsiteY6" fmla="*/ 248129 h 877640"/>
              <a:gd name="connsiteX7" fmla="*/ 422737 w 808715"/>
              <a:gd name="connsiteY7" fmla="*/ 252724 h 877640"/>
              <a:gd name="connsiteX8" fmla="*/ 500852 w 808715"/>
              <a:gd name="connsiteY8" fmla="*/ 266509 h 877640"/>
              <a:gd name="connsiteX9" fmla="*/ 565182 w 808715"/>
              <a:gd name="connsiteY9" fmla="*/ 294078 h 877640"/>
              <a:gd name="connsiteX10" fmla="*/ 611131 w 808715"/>
              <a:gd name="connsiteY10" fmla="*/ 330838 h 877640"/>
              <a:gd name="connsiteX11" fmla="*/ 629511 w 808715"/>
              <a:gd name="connsiteY11" fmla="*/ 376788 h 877640"/>
              <a:gd name="connsiteX12" fmla="*/ 661676 w 808715"/>
              <a:gd name="connsiteY12" fmla="*/ 427333 h 877640"/>
              <a:gd name="connsiteX13" fmla="*/ 689246 w 808715"/>
              <a:gd name="connsiteY13" fmla="*/ 482472 h 877640"/>
              <a:gd name="connsiteX14" fmla="*/ 707626 w 808715"/>
              <a:gd name="connsiteY14" fmla="*/ 537612 h 877640"/>
              <a:gd name="connsiteX15" fmla="*/ 712221 w 808715"/>
              <a:gd name="connsiteY15" fmla="*/ 569777 h 877640"/>
              <a:gd name="connsiteX16" fmla="*/ 739791 w 808715"/>
              <a:gd name="connsiteY16" fmla="*/ 574372 h 877640"/>
              <a:gd name="connsiteX17" fmla="*/ 744386 w 808715"/>
              <a:gd name="connsiteY17" fmla="*/ 615727 h 877640"/>
              <a:gd name="connsiteX18" fmla="*/ 739791 w 808715"/>
              <a:gd name="connsiteY18" fmla="*/ 703031 h 877640"/>
              <a:gd name="connsiteX19" fmla="*/ 739791 w 808715"/>
              <a:gd name="connsiteY19" fmla="*/ 730601 h 877640"/>
              <a:gd name="connsiteX20" fmla="*/ 726006 w 808715"/>
              <a:gd name="connsiteY20" fmla="*/ 762766 h 877640"/>
              <a:gd name="connsiteX21" fmla="*/ 721411 w 808715"/>
              <a:gd name="connsiteY21" fmla="*/ 808716 h 877640"/>
              <a:gd name="connsiteX22" fmla="*/ 730601 w 808715"/>
              <a:gd name="connsiteY22" fmla="*/ 859260 h 877640"/>
              <a:gd name="connsiteX23" fmla="*/ 767361 w 808715"/>
              <a:gd name="connsiteY23" fmla="*/ 877640 h 877640"/>
              <a:gd name="connsiteX24" fmla="*/ 808715 w 808715"/>
              <a:gd name="connsiteY24" fmla="*/ 850070 h 877640"/>
              <a:gd name="connsiteX25" fmla="*/ 808715 w 808715"/>
              <a:gd name="connsiteY25" fmla="*/ 850070 h 877640"/>
              <a:gd name="connsiteX26" fmla="*/ 808715 w 808715"/>
              <a:gd name="connsiteY26" fmla="*/ 758171 h 877640"/>
              <a:gd name="connsiteX27" fmla="*/ 804120 w 808715"/>
              <a:gd name="connsiteY27" fmla="*/ 528422 h 877640"/>
              <a:gd name="connsiteX28" fmla="*/ 790335 w 808715"/>
              <a:gd name="connsiteY28" fmla="*/ 427333 h 877640"/>
              <a:gd name="connsiteX29" fmla="*/ 730601 w 808715"/>
              <a:gd name="connsiteY29" fmla="*/ 326243 h 877640"/>
              <a:gd name="connsiteX30" fmla="*/ 684651 w 808715"/>
              <a:gd name="connsiteY30" fmla="*/ 289483 h 877640"/>
              <a:gd name="connsiteX31" fmla="*/ 629511 w 808715"/>
              <a:gd name="connsiteY31" fmla="*/ 211369 h 877640"/>
              <a:gd name="connsiteX32" fmla="*/ 624916 w 808715"/>
              <a:gd name="connsiteY32" fmla="*/ 137849 h 877640"/>
              <a:gd name="connsiteX33" fmla="*/ 601941 w 808715"/>
              <a:gd name="connsiteY33" fmla="*/ 82710 h 877640"/>
              <a:gd name="connsiteX34" fmla="*/ 546802 w 808715"/>
              <a:gd name="connsiteY34" fmla="*/ 59735 h 877640"/>
              <a:gd name="connsiteX35" fmla="*/ 496257 w 808715"/>
              <a:gd name="connsiteY35" fmla="*/ 22975 h 877640"/>
              <a:gd name="connsiteX36" fmla="*/ 427332 w 808715"/>
              <a:gd name="connsiteY36" fmla="*/ 4595 h 877640"/>
              <a:gd name="connsiteX37" fmla="*/ 372193 w 808715"/>
              <a:gd name="connsiteY37" fmla="*/ 0 h 877640"/>
              <a:gd name="connsiteX38" fmla="*/ 330838 w 808715"/>
              <a:gd name="connsiteY38" fmla="*/ 45950 h 877640"/>
              <a:gd name="connsiteX39" fmla="*/ 298673 w 808715"/>
              <a:gd name="connsiteY39" fmla="*/ 82710 h 877640"/>
              <a:gd name="connsiteX40" fmla="*/ 275698 w 808715"/>
              <a:gd name="connsiteY40" fmla="*/ 124064 h 877640"/>
              <a:gd name="connsiteX41" fmla="*/ 252723 w 808715"/>
              <a:gd name="connsiteY41" fmla="*/ 151634 h 877640"/>
              <a:gd name="connsiteX42" fmla="*/ 197584 w 808715"/>
              <a:gd name="connsiteY42" fmla="*/ 197584 h 877640"/>
              <a:gd name="connsiteX43" fmla="*/ 124064 w 808715"/>
              <a:gd name="connsiteY43" fmla="*/ 206774 h 877640"/>
              <a:gd name="connsiteX44" fmla="*/ 27570 w 808715"/>
              <a:gd name="connsiteY44" fmla="*/ 192989 h 87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08715" h="877640">
                <a:moveTo>
                  <a:pt x="27570" y="192989"/>
                </a:moveTo>
                <a:lnTo>
                  <a:pt x="0" y="280293"/>
                </a:lnTo>
                <a:lnTo>
                  <a:pt x="68924" y="326243"/>
                </a:lnTo>
                <a:lnTo>
                  <a:pt x="114874" y="330838"/>
                </a:lnTo>
                <a:lnTo>
                  <a:pt x="179204" y="298673"/>
                </a:lnTo>
                <a:lnTo>
                  <a:pt x="252723" y="271103"/>
                </a:lnTo>
                <a:lnTo>
                  <a:pt x="326243" y="248129"/>
                </a:lnTo>
                <a:lnTo>
                  <a:pt x="422737" y="252724"/>
                </a:lnTo>
                <a:lnTo>
                  <a:pt x="500852" y="266509"/>
                </a:lnTo>
                <a:lnTo>
                  <a:pt x="565182" y="294078"/>
                </a:lnTo>
                <a:lnTo>
                  <a:pt x="611131" y="330838"/>
                </a:lnTo>
                <a:lnTo>
                  <a:pt x="629511" y="376788"/>
                </a:lnTo>
                <a:lnTo>
                  <a:pt x="661676" y="427333"/>
                </a:lnTo>
                <a:lnTo>
                  <a:pt x="689246" y="482472"/>
                </a:lnTo>
                <a:lnTo>
                  <a:pt x="707626" y="537612"/>
                </a:lnTo>
                <a:lnTo>
                  <a:pt x="712221" y="569777"/>
                </a:lnTo>
                <a:lnTo>
                  <a:pt x="739791" y="574372"/>
                </a:lnTo>
                <a:lnTo>
                  <a:pt x="744386" y="615727"/>
                </a:lnTo>
                <a:lnTo>
                  <a:pt x="739791" y="703031"/>
                </a:lnTo>
                <a:lnTo>
                  <a:pt x="739791" y="730601"/>
                </a:lnTo>
                <a:lnTo>
                  <a:pt x="726006" y="762766"/>
                </a:lnTo>
                <a:lnTo>
                  <a:pt x="721411" y="808716"/>
                </a:lnTo>
                <a:lnTo>
                  <a:pt x="730601" y="859260"/>
                </a:lnTo>
                <a:lnTo>
                  <a:pt x="767361" y="877640"/>
                </a:lnTo>
                <a:lnTo>
                  <a:pt x="808715" y="850070"/>
                </a:lnTo>
                <a:lnTo>
                  <a:pt x="808715" y="850070"/>
                </a:lnTo>
                <a:lnTo>
                  <a:pt x="808715" y="758171"/>
                </a:lnTo>
                <a:cubicBezTo>
                  <a:pt x="807183" y="681588"/>
                  <a:pt x="805652" y="605005"/>
                  <a:pt x="804120" y="528422"/>
                </a:cubicBezTo>
                <a:lnTo>
                  <a:pt x="790335" y="427333"/>
                </a:lnTo>
                <a:lnTo>
                  <a:pt x="730601" y="326243"/>
                </a:lnTo>
                <a:lnTo>
                  <a:pt x="684651" y="289483"/>
                </a:lnTo>
                <a:lnTo>
                  <a:pt x="629511" y="211369"/>
                </a:lnTo>
                <a:lnTo>
                  <a:pt x="624916" y="137849"/>
                </a:lnTo>
                <a:lnTo>
                  <a:pt x="601941" y="82710"/>
                </a:lnTo>
                <a:lnTo>
                  <a:pt x="546802" y="59735"/>
                </a:lnTo>
                <a:lnTo>
                  <a:pt x="496257" y="22975"/>
                </a:lnTo>
                <a:lnTo>
                  <a:pt x="427332" y="4595"/>
                </a:lnTo>
                <a:lnTo>
                  <a:pt x="372193" y="0"/>
                </a:lnTo>
                <a:lnTo>
                  <a:pt x="330838" y="45950"/>
                </a:lnTo>
                <a:lnTo>
                  <a:pt x="298673" y="82710"/>
                </a:lnTo>
                <a:lnTo>
                  <a:pt x="275698" y="124064"/>
                </a:lnTo>
                <a:lnTo>
                  <a:pt x="252723" y="151634"/>
                </a:lnTo>
                <a:lnTo>
                  <a:pt x="197584" y="197584"/>
                </a:lnTo>
                <a:lnTo>
                  <a:pt x="124064" y="206774"/>
                </a:lnTo>
                <a:lnTo>
                  <a:pt x="27570" y="192989"/>
                </a:lnTo>
                <a:close/>
              </a:path>
            </a:pathLst>
          </a:cu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252588" y="656579"/>
            <a:ext cx="8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sz="1200" b="1" dirty="0">
                <a:solidFill>
                  <a:srgbClr val="C00000"/>
                </a:solidFill>
              </a:rPr>
              <a:t>PRIORIZACIÓN </a:t>
            </a:r>
            <a:r>
              <a:rPr lang="es-ES_tradnl" sz="1200" b="1" dirty="0" smtClean="0">
                <a:solidFill>
                  <a:srgbClr val="C00000"/>
                </a:solidFill>
              </a:rPr>
              <a:t>GRUPO 2- </a:t>
            </a:r>
            <a:r>
              <a:rPr lang="es-ES_tradnl" sz="1200" b="1" dirty="0">
                <a:solidFill>
                  <a:srgbClr val="C00000"/>
                </a:solidFill>
              </a:rPr>
              <a:t>POSICIÓN 8</a:t>
            </a:r>
          </a:p>
        </p:txBody>
      </p:sp>
    </p:spTree>
    <p:extLst>
      <p:ext uri="{BB962C8B-B14F-4D97-AF65-F5344CB8AC3E}">
        <p14:creationId xmlns:p14="http://schemas.microsoft.com/office/powerpoint/2010/main" val="40145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586987"/>
            <a:ext cx="10092536" cy="446582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848595" y="2863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</a:t>
            </a:r>
            <a:r>
              <a:rPr lang="es-ES" sz="1600" b="1" dirty="0" smtClean="0">
                <a:solidFill>
                  <a:srgbClr val="0070C0"/>
                </a:solidFill>
              </a:rPr>
              <a:t>HUMANO </a:t>
            </a:r>
            <a:r>
              <a:rPr lang="es-ES" sz="1600" b="1" dirty="0">
                <a:solidFill>
                  <a:srgbClr val="0070C0"/>
                </a:solidFill>
              </a:rPr>
              <a:t>DE HECHO Y CONSOLIDADO DE INTERÉS SOCIAL DENOMINADO COMITÉ PRO-MEJORAS DEL BARRIO </a:t>
            </a:r>
            <a:r>
              <a:rPr lang="es-ES" sz="1600" b="1" dirty="0" smtClean="0">
                <a:solidFill>
                  <a:srgbClr val="0070C0"/>
                </a:solidFill>
              </a:rPr>
              <a:t>“</a:t>
            </a:r>
            <a:r>
              <a:rPr lang="es-EC" sz="1600" b="1" dirty="0">
                <a:solidFill>
                  <a:srgbClr val="0070C0"/>
                </a:solidFill>
              </a:rPr>
              <a:t>SAN AGUSTÍN DE EL PARAÍSO</a:t>
            </a:r>
            <a:r>
              <a:rPr lang="es-ES" sz="1600" b="1" dirty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503915" y="82353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PACTO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50876" y="1562551"/>
            <a:ext cx="9612931" cy="4962525"/>
            <a:chOff x="1049382" y="1227537"/>
            <a:chExt cx="9884229" cy="496252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82" y="1227537"/>
              <a:ext cx="9884229" cy="4962525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6766560" y="1685159"/>
              <a:ext cx="3051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err="1" smtClean="0">
                  <a:solidFill>
                    <a:schemeClr val="bg1"/>
                  </a:solidFill>
                </a:rPr>
                <a:t>AHHyC</a:t>
              </a:r>
              <a:r>
                <a:rPr lang="es-EC" dirty="0" smtClean="0">
                  <a:solidFill>
                    <a:schemeClr val="bg1"/>
                  </a:solidFill>
                </a:rPr>
                <a:t> San Agustín del Paraíso</a:t>
              </a:r>
              <a:endParaRPr lang="es-EC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Conector recto de flecha 9"/>
            <p:cNvCxnSpPr/>
            <p:nvPr/>
          </p:nvCxnSpPr>
          <p:spPr>
            <a:xfrm flipV="1">
              <a:off x="6766560" y="2181497"/>
              <a:ext cx="653143" cy="52251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uadroTexto 8"/>
          <p:cNvSpPr txBox="1"/>
          <p:nvPr/>
        </p:nvSpPr>
        <p:spPr>
          <a:xfrm>
            <a:off x="350876" y="1128721"/>
            <a:ext cx="600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ÁREAS VERDES CERCANAS AL ASENTAMIENTO: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080445" y="1805561"/>
            <a:ext cx="2093395" cy="1042962"/>
            <a:chOff x="9774639" y="1672734"/>
            <a:chExt cx="2093395" cy="1042962"/>
          </a:xfrm>
        </p:grpSpPr>
        <p:grpSp>
          <p:nvGrpSpPr>
            <p:cNvPr id="12" name="Grupo 11"/>
            <p:cNvGrpSpPr/>
            <p:nvPr/>
          </p:nvGrpSpPr>
          <p:grpSpPr>
            <a:xfrm>
              <a:off x="9874806" y="1926523"/>
              <a:ext cx="1993228" cy="789173"/>
              <a:chOff x="9818807" y="1465809"/>
              <a:chExt cx="1993228" cy="789173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6" name="Conector recto de flecha 15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uadroTexto 16"/>
              <p:cNvSpPr txBox="1"/>
              <p:nvPr/>
            </p:nvSpPr>
            <p:spPr>
              <a:xfrm>
                <a:off x="10184072" y="1465809"/>
                <a:ext cx="106471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AHHYC TANLAHUA</a:t>
                </a:r>
                <a:endParaRPr lang="es-EC" sz="900" dirty="0"/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10187872" y="1760700"/>
                <a:ext cx="1624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ÁREA VERDE / EQUIPAMIENTO</a:t>
                </a:r>
                <a:endParaRPr lang="es-EC" sz="900" dirty="0"/>
              </a:p>
            </p:txBody>
          </p:sp>
          <p:sp>
            <p:nvSpPr>
              <p:cNvPr id="21" name="CuadroTexto 20"/>
              <p:cNvSpPr txBox="1"/>
              <p:nvPr/>
            </p:nvSpPr>
            <p:spPr>
              <a:xfrm>
                <a:off x="10187872" y="2024150"/>
                <a:ext cx="7168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DISTANCIA </a:t>
                </a:r>
                <a:endParaRPr lang="es-EC" sz="900" dirty="0"/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/>
                <a:t>LEYENDA:</a:t>
              </a:r>
              <a:r>
                <a:rPr lang="es-EC" sz="900" dirty="0" smtClean="0"/>
                <a:t> </a:t>
              </a:r>
              <a:endParaRPr lang="es-EC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2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523414" y="1106387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LOTES POR EXCEPCIÓN: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91687"/>
              </p:ext>
            </p:extLst>
          </p:nvPr>
        </p:nvGraphicFramePr>
        <p:xfrm>
          <a:off x="8611521" y="4345530"/>
          <a:ext cx="1332998" cy="527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73013"/>
              </p:ext>
            </p:extLst>
          </p:nvPr>
        </p:nvGraphicFramePr>
        <p:xfrm>
          <a:off x="882099" y="1714645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17419,05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20333,80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18461,07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16054,55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1204,28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1208,35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18599,44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56915,77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277,30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599,55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307,88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4982,29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4967,74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818,18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777,58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516167"/>
              </p:ext>
            </p:extLst>
          </p:nvPr>
        </p:nvGraphicFramePr>
        <p:xfrm>
          <a:off x="3438253" y="1715336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672,59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601,37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10313,05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10449,79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6218,91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403,54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408,43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442,15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625,94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620,91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816,87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396,40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396,23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382,22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1507,19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465,60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22469"/>
              </p:ext>
            </p:extLst>
          </p:nvPr>
        </p:nvGraphicFramePr>
        <p:xfrm>
          <a:off x="5994407" y="1715336"/>
          <a:ext cx="2403754" cy="3168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13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221,37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668,14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3311,22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2400,04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322,66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667,12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668,28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308,55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1026,65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462,63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413,04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1848594" y="98710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</a:t>
            </a:r>
            <a:r>
              <a:rPr lang="es-ES" sz="1600" b="1" dirty="0" smtClean="0">
                <a:solidFill>
                  <a:srgbClr val="0070C0"/>
                </a:solidFill>
              </a:rPr>
              <a:t>HUMANO </a:t>
            </a:r>
            <a:r>
              <a:rPr lang="es-ES" sz="1600" b="1" dirty="0">
                <a:solidFill>
                  <a:srgbClr val="0070C0"/>
                </a:solidFill>
              </a:rPr>
              <a:t>DE HECHO Y CONSOLIDADO DE INTERÉS SOCIAL DENOMINADO COMITÉ PRO-MEJORAS DEL BARRIO </a:t>
            </a:r>
            <a:r>
              <a:rPr lang="es-ES" sz="1600" b="1" dirty="0" smtClean="0">
                <a:solidFill>
                  <a:srgbClr val="0070C0"/>
                </a:solidFill>
              </a:rPr>
              <a:t>“</a:t>
            </a:r>
            <a:r>
              <a:rPr lang="es-EC" sz="1600" b="1" dirty="0">
                <a:solidFill>
                  <a:srgbClr val="0070C0"/>
                </a:solidFill>
              </a:rPr>
              <a:t>SAN AGUSTÍN DE EL PARAÍSO</a:t>
            </a:r>
            <a:r>
              <a:rPr lang="es-ES" sz="1600" b="1" dirty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503914" y="68348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PACTO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350876" y="1330825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CAMBIO DE ZONIFICACIÓN 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848594" y="65173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</a:t>
            </a:r>
            <a:r>
              <a:rPr lang="es-ES" sz="1600" b="1" dirty="0" smtClean="0">
                <a:solidFill>
                  <a:srgbClr val="0070C0"/>
                </a:solidFill>
              </a:rPr>
              <a:t>“</a:t>
            </a:r>
            <a:r>
              <a:rPr lang="es-EC" sz="1600" b="1" dirty="0">
                <a:solidFill>
                  <a:srgbClr val="0070C0"/>
                </a:solidFill>
              </a:rPr>
              <a:t>SAN AGUSTÍN DE EL PARAÍSO</a:t>
            </a:r>
            <a:r>
              <a:rPr lang="es-ES" sz="1600" b="1" dirty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503914" y="649948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PACTO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t="5826" r="34029" b="7184"/>
          <a:stretch/>
        </p:blipFill>
        <p:spPr>
          <a:xfrm>
            <a:off x="6498454" y="1709473"/>
            <a:ext cx="5702525" cy="42296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8083" t="21482" r="29417" b="36148"/>
          <a:stretch/>
        </p:blipFill>
        <p:spPr>
          <a:xfrm>
            <a:off x="350875" y="1820660"/>
            <a:ext cx="5993285" cy="43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5826" r="34029" b="7184"/>
          <a:stretch/>
        </p:blipFill>
        <p:spPr>
          <a:xfrm>
            <a:off x="3267373" y="115410"/>
            <a:ext cx="8796183" cy="65243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33" y="6232167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639732"/>
            <a:ext cx="10092536" cy="446582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-160998" y="34716"/>
            <a:ext cx="439846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070C0"/>
                </a:solidFill>
              </a:rPr>
              <a:t>ASENTAMIENTO HUMANO DE HECHO Y CONSOLIDADO DE INTERÉS </a:t>
            </a:r>
            <a:endParaRPr lang="es-ES" sz="10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SOCIALDENOMINADO COMITÉ </a:t>
            </a:r>
            <a:r>
              <a:rPr lang="es-ES" sz="1000" b="1" dirty="0">
                <a:solidFill>
                  <a:srgbClr val="0070C0"/>
                </a:solidFill>
              </a:rPr>
              <a:t>PRO-MEJORAS DEL </a:t>
            </a:r>
            <a:endParaRPr lang="es-ES" sz="10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1000" b="1" dirty="0" smtClean="0">
                <a:solidFill>
                  <a:srgbClr val="0070C0"/>
                </a:solidFill>
              </a:rPr>
              <a:t>BARRIO “</a:t>
            </a:r>
            <a:r>
              <a:rPr lang="es-EC" sz="1000" b="1" dirty="0">
                <a:solidFill>
                  <a:srgbClr val="0070C0"/>
                </a:solidFill>
              </a:rPr>
              <a:t>SAN AGUSTÍN DE EL PARAÍSO</a:t>
            </a:r>
            <a:r>
              <a:rPr lang="es-ES" sz="1000" b="1" dirty="0">
                <a:solidFill>
                  <a:srgbClr val="0070C0"/>
                </a:solidFill>
              </a:rPr>
              <a:t>”</a:t>
            </a:r>
            <a:endParaRPr lang="es-EC" sz="1000" b="1" dirty="0">
              <a:solidFill>
                <a:srgbClr val="0070C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-704912" y="588714"/>
            <a:ext cx="548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0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endParaRPr lang="en-US" sz="1000" b="1" dirty="0" smtClean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es-ES" sz="10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PACTO</a:t>
            </a:r>
            <a:endParaRPr lang="es-ES" sz="10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0876" y="5577351"/>
            <a:ext cx="365265" cy="2061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350876" y="5870282"/>
            <a:ext cx="365265" cy="20613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716141" y="5561167"/>
            <a:ext cx="18501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900" dirty="0" smtClean="0"/>
              <a:t>AHHYC SAN AGUSTÍN DEL PARAÍSO </a:t>
            </a:r>
            <a:endParaRPr lang="es-EC" sz="9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19941" y="5856058"/>
            <a:ext cx="1624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900" dirty="0" smtClean="0"/>
              <a:t>ÁREA VERDE / EQUIPAMIENTO</a:t>
            </a:r>
            <a:endParaRPr lang="es-EC" sz="900" dirty="0"/>
          </a:p>
        </p:txBody>
      </p:sp>
    </p:spTree>
    <p:extLst>
      <p:ext uri="{BB962C8B-B14F-4D97-AF65-F5344CB8AC3E}">
        <p14:creationId xmlns:p14="http://schemas.microsoft.com/office/powerpoint/2010/main" val="34405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848593" y="0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</a:t>
            </a:r>
            <a:r>
              <a:rPr lang="es-ES" sz="1600" b="1" dirty="0" smtClean="0">
                <a:solidFill>
                  <a:srgbClr val="0070C0"/>
                </a:solidFill>
              </a:rPr>
              <a:t>“</a:t>
            </a:r>
            <a:r>
              <a:rPr lang="es-EC" sz="1600" b="1" dirty="0">
                <a:solidFill>
                  <a:srgbClr val="0070C0"/>
                </a:solidFill>
              </a:rPr>
              <a:t>SAN AGUSTÍN DE EL PARAÍSO</a:t>
            </a:r>
            <a:r>
              <a:rPr lang="es-ES" sz="1600" b="1" dirty="0">
                <a:solidFill>
                  <a:srgbClr val="0070C0"/>
                </a:solidFill>
              </a:rPr>
              <a:t>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503913" y="58477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PACTO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0876" y="998296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400" b="1" dirty="0" smtClean="0">
                <a:solidFill>
                  <a:srgbClr val="C00000"/>
                </a:solidFill>
              </a:rPr>
              <a:t>PMDOT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pic>
        <p:nvPicPr>
          <p:cNvPr id="16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17567" r="27219" b="7848"/>
          <a:stretch>
            <a:fillRect/>
          </a:stretch>
        </p:blipFill>
        <p:spPr bwMode="auto">
          <a:xfrm>
            <a:off x="350876" y="1744717"/>
            <a:ext cx="5701025" cy="43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rma libre 16"/>
          <p:cNvSpPr/>
          <p:nvPr/>
        </p:nvSpPr>
        <p:spPr>
          <a:xfrm>
            <a:off x="1306942" y="3442763"/>
            <a:ext cx="1982965" cy="1447391"/>
          </a:xfrm>
          <a:custGeom>
            <a:avLst/>
            <a:gdLst>
              <a:gd name="connsiteX0" fmla="*/ 0 w 1752600"/>
              <a:gd name="connsiteY0" fmla="*/ 762000 h 1390650"/>
              <a:gd name="connsiteX1" fmla="*/ 66675 w 1752600"/>
              <a:gd name="connsiteY1" fmla="*/ 600075 h 1390650"/>
              <a:gd name="connsiteX2" fmla="*/ 95250 w 1752600"/>
              <a:gd name="connsiteY2" fmla="*/ 466725 h 1390650"/>
              <a:gd name="connsiteX3" fmla="*/ 180975 w 1752600"/>
              <a:gd name="connsiteY3" fmla="*/ 371475 h 1390650"/>
              <a:gd name="connsiteX4" fmla="*/ 219075 w 1752600"/>
              <a:gd name="connsiteY4" fmla="*/ 247650 h 1390650"/>
              <a:gd name="connsiteX5" fmla="*/ 381000 w 1752600"/>
              <a:gd name="connsiteY5" fmla="*/ 200025 h 1390650"/>
              <a:gd name="connsiteX6" fmla="*/ 476250 w 1752600"/>
              <a:gd name="connsiteY6" fmla="*/ 104775 h 1390650"/>
              <a:gd name="connsiteX7" fmla="*/ 638175 w 1752600"/>
              <a:gd name="connsiteY7" fmla="*/ 0 h 1390650"/>
              <a:gd name="connsiteX8" fmla="*/ 781050 w 1752600"/>
              <a:gd name="connsiteY8" fmla="*/ 9525 h 1390650"/>
              <a:gd name="connsiteX9" fmla="*/ 1000125 w 1752600"/>
              <a:gd name="connsiteY9" fmla="*/ 9525 h 1390650"/>
              <a:gd name="connsiteX10" fmla="*/ 1066800 w 1752600"/>
              <a:gd name="connsiteY10" fmla="*/ 76200 h 1390650"/>
              <a:gd name="connsiteX11" fmla="*/ 1209675 w 1752600"/>
              <a:gd name="connsiteY11" fmla="*/ 76200 h 1390650"/>
              <a:gd name="connsiteX12" fmla="*/ 1276350 w 1752600"/>
              <a:gd name="connsiteY12" fmla="*/ 142875 h 1390650"/>
              <a:gd name="connsiteX13" fmla="*/ 1447800 w 1752600"/>
              <a:gd name="connsiteY13" fmla="*/ 238125 h 1390650"/>
              <a:gd name="connsiteX14" fmla="*/ 1514475 w 1752600"/>
              <a:gd name="connsiteY14" fmla="*/ 304800 h 1390650"/>
              <a:gd name="connsiteX15" fmla="*/ 1609725 w 1752600"/>
              <a:gd name="connsiteY15" fmla="*/ 361950 h 1390650"/>
              <a:gd name="connsiteX16" fmla="*/ 1628775 w 1752600"/>
              <a:gd name="connsiteY16" fmla="*/ 504825 h 1390650"/>
              <a:gd name="connsiteX17" fmla="*/ 1724025 w 1752600"/>
              <a:gd name="connsiteY17" fmla="*/ 666750 h 1390650"/>
              <a:gd name="connsiteX18" fmla="*/ 1752600 w 1752600"/>
              <a:gd name="connsiteY18" fmla="*/ 742950 h 1390650"/>
              <a:gd name="connsiteX19" fmla="*/ 1704975 w 1752600"/>
              <a:gd name="connsiteY19" fmla="*/ 847725 h 1390650"/>
              <a:gd name="connsiteX20" fmla="*/ 1666875 w 1752600"/>
              <a:gd name="connsiteY20" fmla="*/ 962025 h 1390650"/>
              <a:gd name="connsiteX21" fmla="*/ 1590675 w 1752600"/>
              <a:gd name="connsiteY21" fmla="*/ 1066800 h 1390650"/>
              <a:gd name="connsiteX22" fmla="*/ 1476375 w 1752600"/>
              <a:gd name="connsiteY22" fmla="*/ 1162050 h 1390650"/>
              <a:gd name="connsiteX23" fmla="*/ 1333500 w 1752600"/>
              <a:gd name="connsiteY23" fmla="*/ 1266825 h 1390650"/>
              <a:gd name="connsiteX24" fmla="*/ 1238250 w 1752600"/>
              <a:gd name="connsiteY24" fmla="*/ 1333500 h 1390650"/>
              <a:gd name="connsiteX25" fmla="*/ 1152525 w 1752600"/>
              <a:gd name="connsiteY25" fmla="*/ 1390650 h 1390650"/>
              <a:gd name="connsiteX26" fmla="*/ 1076325 w 1752600"/>
              <a:gd name="connsiteY26" fmla="*/ 1323975 h 1390650"/>
              <a:gd name="connsiteX27" fmla="*/ 1123950 w 1752600"/>
              <a:gd name="connsiteY27" fmla="*/ 1247775 h 1390650"/>
              <a:gd name="connsiteX28" fmla="*/ 1123950 w 1752600"/>
              <a:gd name="connsiteY28" fmla="*/ 1114425 h 1390650"/>
              <a:gd name="connsiteX29" fmla="*/ 1076325 w 1752600"/>
              <a:gd name="connsiteY29" fmla="*/ 1000125 h 1390650"/>
              <a:gd name="connsiteX30" fmla="*/ 1000125 w 1752600"/>
              <a:gd name="connsiteY30" fmla="*/ 885825 h 1390650"/>
              <a:gd name="connsiteX31" fmla="*/ 933450 w 1752600"/>
              <a:gd name="connsiteY31" fmla="*/ 819150 h 1390650"/>
              <a:gd name="connsiteX32" fmla="*/ 752475 w 1752600"/>
              <a:gd name="connsiteY32" fmla="*/ 733425 h 1390650"/>
              <a:gd name="connsiteX33" fmla="*/ 609600 w 1752600"/>
              <a:gd name="connsiteY33" fmla="*/ 723900 h 1390650"/>
              <a:gd name="connsiteX34" fmla="*/ 438150 w 1752600"/>
              <a:gd name="connsiteY34" fmla="*/ 723900 h 1390650"/>
              <a:gd name="connsiteX35" fmla="*/ 257175 w 1752600"/>
              <a:gd name="connsiteY35" fmla="*/ 762000 h 1390650"/>
              <a:gd name="connsiteX36" fmla="*/ 171450 w 1752600"/>
              <a:gd name="connsiteY36" fmla="*/ 800100 h 1390650"/>
              <a:gd name="connsiteX37" fmla="*/ 0 w 1752600"/>
              <a:gd name="connsiteY37" fmla="*/ 76200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52600" h="1390650">
                <a:moveTo>
                  <a:pt x="0" y="762000"/>
                </a:moveTo>
                <a:lnTo>
                  <a:pt x="66675" y="600075"/>
                </a:lnTo>
                <a:lnTo>
                  <a:pt x="95250" y="466725"/>
                </a:lnTo>
                <a:lnTo>
                  <a:pt x="180975" y="371475"/>
                </a:lnTo>
                <a:lnTo>
                  <a:pt x="219075" y="247650"/>
                </a:lnTo>
                <a:lnTo>
                  <a:pt x="381000" y="200025"/>
                </a:lnTo>
                <a:lnTo>
                  <a:pt x="476250" y="104775"/>
                </a:lnTo>
                <a:lnTo>
                  <a:pt x="638175" y="0"/>
                </a:lnTo>
                <a:lnTo>
                  <a:pt x="781050" y="9525"/>
                </a:lnTo>
                <a:lnTo>
                  <a:pt x="1000125" y="9525"/>
                </a:lnTo>
                <a:lnTo>
                  <a:pt x="1066800" y="76200"/>
                </a:lnTo>
                <a:lnTo>
                  <a:pt x="1209675" y="76200"/>
                </a:lnTo>
                <a:lnTo>
                  <a:pt x="1276350" y="142875"/>
                </a:lnTo>
                <a:lnTo>
                  <a:pt x="1447800" y="238125"/>
                </a:lnTo>
                <a:lnTo>
                  <a:pt x="1514475" y="304800"/>
                </a:lnTo>
                <a:lnTo>
                  <a:pt x="1609725" y="361950"/>
                </a:lnTo>
                <a:lnTo>
                  <a:pt x="1628775" y="504825"/>
                </a:lnTo>
                <a:lnTo>
                  <a:pt x="1724025" y="666750"/>
                </a:lnTo>
                <a:lnTo>
                  <a:pt x="1752600" y="742950"/>
                </a:lnTo>
                <a:lnTo>
                  <a:pt x="1704975" y="847725"/>
                </a:lnTo>
                <a:lnTo>
                  <a:pt x="1666875" y="962025"/>
                </a:lnTo>
                <a:lnTo>
                  <a:pt x="1590675" y="1066800"/>
                </a:lnTo>
                <a:lnTo>
                  <a:pt x="1476375" y="1162050"/>
                </a:lnTo>
                <a:lnTo>
                  <a:pt x="1333500" y="1266825"/>
                </a:lnTo>
                <a:lnTo>
                  <a:pt x="1238250" y="1333500"/>
                </a:lnTo>
                <a:lnTo>
                  <a:pt x="1152525" y="1390650"/>
                </a:lnTo>
                <a:lnTo>
                  <a:pt x="1076325" y="1323975"/>
                </a:lnTo>
                <a:lnTo>
                  <a:pt x="1123950" y="1247775"/>
                </a:lnTo>
                <a:lnTo>
                  <a:pt x="1123950" y="1114425"/>
                </a:lnTo>
                <a:lnTo>
                  <a:pt x="1076325" y="1000125"/>
                </a:lnTo>
                <a:lnTo>
                  <a:pt x="1000125" y="885825"/>
                </a:lnTo>
                <a:lnTo>
                  <a:pt x="933450" y="819150"/>
                </a:lnTo>
                <a:lnTo>
                  <a:pt x="752475" y="733425"/>
                </a:lnTo>
                <a:lnTo>
                  <a:pt x="609600" y="723900"/>
                </a:lnTo>
                <a:lnTo>
                  <a:pt x="438150" y="723900"/>
                </a:lnTo>
                <a:lnTo>
                  <a:pt x="257175" y="762000"/>
                </a:lnTo>
                <a:lnTo>
                  <a:pt x="171450" y="800100"/>
                </a:lnTo>
                <a:lnTo>
                  <a:pt x="0" y="76200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8" name="CuadroTexto 17"/>
          <p:cNvSpPr txBox="1"/>
          <p:nvPr/>
        </p:nvSpPr>
        <p:spPr>
          <a:xfrm>
            <a:off x="2095876" y="2685168"/>
            <a:ext cx="3051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 smtClean="0">
                <a:solidFill>
                  <a:srgbClr val="FF0000"/>
                </a:solidFill>
              </a:rPr>
              <a:t>AHHyC</a:t>
            </a:r>
            <a:r>
              <a:rPr lang="es-EC" dirty="0" smtClean="0">
                <a:solidFill>
                  <a:srgbClr val="FF0000"/>
                </a:solidFill>
              </a:rPr>
              <a:t> San Agustín del Paraíso</a:t>
            </a:r>
            <a:endParaRPr lang="es-EC" dirty="0">
              <a:solidFill>
                <a:srgbClr val="FF0000"/>
              </a:solidFill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2095876" y="3181506"/>
            <a:ext cx="635216" cy="522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t="5826" r="34029" b="7184"/>
          <a:stretch/>
        </p:blipFill>
        <p:spPr>
          <a:xfrm>
            <a:off x="5127463" y="1578442"/>
            <a:ext cx="5557421" cy="434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637</Words>
  <Application>Microsoft Office PowerPoint</Application>
  <PresentationFormat>Panorámica</PresentationFormat>
  <Paragraphs>198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Glenda Alexandra Allan Alegria</cp:lastModifiedBy>
  <cp:revision>45</cp:revision>
  <dcterms:created xsi:type="dcterms:W3CDTF">2019-10-16T18:35:41Z</dcterms:created>
  <dcterms:modified xsi:type="dcterms:W3CDTF">2021-05-10T22:24:26Z</dcterms:modified>
</cp:coreProperties>
</file>