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59" r:id="rId4"/>
    <p:sldId id="266" r:id="rId5"/>
    <p:sldId id="260" r:id="rId6"/>
    <p:sldId id="257" r:id="rId7"/>
    <p:sldId id="261" r:id="rId8"/>
    <p:sldId id="262" r:id="rId9"/>
    <p:sldId id="264" r:id="rId10"/>
    <p:sldId id="265" r:id="rId11"/>
    <p:sldId id="263" r:id="rId12"/>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0066CC"/>
    <a:srgbClr val="6699FF"/>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601"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dirty="0" smtClean="0"/>
              <a:t>Haga clic para modificar el estilo de título del patrón</a:t>
            </a:r>
            <a:endParaRPr lang="en-US" dirty="0"/>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E3ED46CC-9917-49C0-860C-FDCCD6726606}" type="datetimeFigureOut">
              <a:rPr lang="en-US" smtClean="0"/>
              <a:t>12/21/2023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1CF5351-2400-47F4-AD52-442284D1B780}" type="slidenum">
              <a:rPr lang="en-US" smtClean="0"/>
              <a:t>‹Nº›</a:t>
            </a:fld>
            <a:endParaRPr lang="en-US"/>
          </a:p>
        </p:txBody>
      </p:sp>
    </p:spTree>
    <p:extLst>
      <p:ext uri="{BB962C8B-B14F-4D97-AF65-F5344CB8AC3E}">
        <p14:creationId xmlns:p14="http://schemas.microsoft.com/office/powerpoint/2010/main" val="4117030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E3ED46CC-9917-49C0-860C-FDCCD6726606}" type="datetimeFigureOut">
              <a:rPr lang="en-US" smtClean="0"/>
              <a:t>12/21/2023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1CF5351-2400-47F4-AD52-442284D1B780}" type="slidenum">
              <a:rPr lang="en-US" smtClean="0"/>
              <a:t>‹Nº›</a:t>
            </a:fld>
            <a:endParaRPr lang="en-US"/>
          </a:p>
        </p:txBody>
      </p:sp>
    </p:spTree>
    <p:extLst>
      <p:ext uri="{BB962C8B-B14F-4D97-AF65-F5344CB8AC3E}">
        <p14:creationId xmlns:p14="http://schemas.microsoft.com/office/powerpoint/2010/main" val="207423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E3ED46CC-9917-49C0-860C-FDCCD6726606}" type="datetimeFigureOut">
              <a:rPr lang="en-US" smtClean="0"/>
              <a:t>12/21/2023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1CF5351-2400-47F4-AD52-442284D1B780}" type="slidenum">
              <a:rPr lang="en-US" smtClean="0"/>
              <a:t>‹Nº›</a:t>
            </a:fld>
            <a:endParaRPr lang="en-US"/>
          </a:p>
        </p:txBody>
      </p:sp>
    </p:spTree>
    <p:extLst>
      <p:ext uri="{BB962C8B-B14F-4D97-AF65-F5344CB8AC3E}">
        <p14:creationId xmlns:p14="http://schemas.microsoft.com/office/powerpoint/2010/main" val="1909537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7772400" cy="1325563"/>
          </a:xfrm>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E3ED46CC-9917-49C0-860C-FDCCD6726606}" type="datetimeFigureOut">
              <a:rPr lang="en-US" smtClean="0"/>
              <a:t>12/21/2023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1CF5351-2400-47F4-AD52-442284D1B780}" type="slidenum">
              <a:rPr lang="en-US" smtClean="0"/>
              <a:t>‹Nº›</a:t>
            </a:fld>
            <a:endParaRPr lang="en-US"/>
          </a:p>
        </p:txBody>
      </p:sp>
    </p:spTree>
    <p:extLst>
      <p:ext uri="{BB962C8B-B14F-4D97-AF65-F5344CB8AC3E}">
        <p14:creationId xmlns:p14="http://schemas.microsoft.com/office/powerpoint/2010/main" val="4089995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E3ED46CC-9917-49C0-860C-FDCCD6726606}" type="datetimeFigureOut">
              <a:rPr lang="en-US" smtClean="0"/>
              <a:t>12/21/2023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1CF5351-2400-47F4-AD52-442284D1B780}" type="slidenum">
              <a:rPr lang="en-US" smtClean="0"/>
              <a:t>‹Nº›</a:t>
            </a:fld>
            <a:endParaRPr lang="en-US"/>
          </a:p>
        </p:txBody>
      </p:sp>
    </p:spTree>
    <p:extLst>
      <p:ext uri="{BB962C8B-B14F-4D97-AF65-F5344CB8AC3E}">
        <p14:creationId xmlns:p14="http://schemas.microsoft.com/office/powerpoint/2010/main" val="287812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7772400" cy="1325563"/>
          </a:xfrm>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E3ED46CC-9917-49C0-860C-FDCCD6726606}" type="datetimeFigureOut">
              <a:rPr lang="en-US" smtClean="0"/>
              <a:t>12/21/2023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11CF5351-2400-47F4-AD52-442284D1B780}" type="slidenum">
              <a:rPr lang="en-US" smtClean="0"/>
              <a:t>‹Nº›</a:t>
            </a:fld>
            <a:endParaRPr lang="en-US"/>
          </a:p>
        </p:txBody>
      </p:sp>
    </p:spTree>
    <p:extLst>
      <p:ext uri="{BB962C8B-B14F-4D97-AF65-F5344CB8AC3E}">
        <p14:creationId xmlns:p14="http://schemas.microsoft.com/office/powerpoint/2010/main" val="261826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7770812"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E3ED46CC-9917-49C0-860C-FDCCD6726606}" type="datetimeFigureOut">
              <a:rPr lang="en-US" smtClean="0"/>
              <a:t>12/21/2023</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11CF5351-2400-47F4-AD52-442284D1B780}" type="slidenum">
              <a:rPr lang="en-US" smtClean="0"/>
              <a:t>‹Nº›</a:t>
            </a:fld>
            <a:endParaRPr lang="en-US"/>
          </a:p>
        </p:txBody>
      </p:sp>
    </p:spTree>
    <p:extLst>
      <p:ext uri="{BB962C8B-B14F-4D97-AF65-F5344CB8AC3E}">
        <p14:creationId xmlns:p14="http://schemas.microsoft.com/office/powerpoint/2010/main" val="1115091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7772400" cy="1325563"/>
          </a:xfrm>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E3ED46CC-9917-49C0-860C-FDCCD6726606}" type="datetimeFigureOut">
              <a:rPr lang="en-US" smtClean="0"/>
              <a:t>12/21/2023</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11CF5351-2400-47F4-AD52-442284D1B780}" type="slidenum">
              <a:rPr lang="en-US" smtClean="0"/>
              <a:t>‹Nº›</a:t>
            </a:fld>
            <a:endParaRPr lang="en-US"/>
          </a:p>
        </p:txBody>
      </p:sp>
    </p:spTree>
    <p:extLst>
      <p:ext uri="{BB962C8B-B14F-4D97-AF65-F5344CB8AC3E}">
        <p14:creationId xmlns:p14="http://schemas.microsoft.com/office/powerpoint/2010/main" val="2025380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3ED46CC-9917-49C0-860C-FDCCD6726606}" type="datetimeFigureOut">
              <a:rPr lang="en-US" smtClean="0"/>
              <a:t>12/21/2023</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11CF5351-2400-47F4-AD52-442284D1B780}" type="slidenum">
              <a:rPr lang="en-US" smtClean="0"/>
              <a:t>‹Nº›</a:t>
            </a:fld>
            <a:endParaRPr lang="en-US"/>
          </a:p>
        </p:txBody>
      </p:sp>
    </p:spTree>
    <p:extLst>
      <p:ext uri="{BB962C8B-B14F-4D97-AF65-F5344CB8AC3E}">
        <p14:creationId xmlns:p14="http://schemas.microsoft.com/office/powerpoint/2010/main" val="3535287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E3ED46CC-9917-49C0-860C-FDCCD6726606}" type="datetimeFigureOut">
              <a:rPr lang="en-US" smtClean="0"/>
              <a:t>12/21/2023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11CF5351-2400-47F4-AD52-442284D1B780}" type="slidenum">
              <a:rPr lang="en-US" smtClean="0"/>
              <a:t>‹Nº›</a:t>
            </a:fld>
            <a:endParaRPr lang="en-US"/>
          </a:p>
        </p:txBody>
      </p:sp>
    </p:spTree>
    <p:extLst>
      <p:ext uri="{BB962C8B-B14F-4D97-AF65-F5344CB8AC3E}">
        <p14:creationId xmlns:p14="http://schemas.microsoft.com/office/powerpoint/2010/main" val="1813712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E3ED46CC-9917-49C0-860C-FDCCD6726606}" type="datetimeFigureOut">
              <a:rPr lang="en-US" smtClean="0"/>
              <a:t>12/21/2023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11CF5351-2400-47F4-AD52-442284D1B780}" type="slidenum">
              <a:rPr lang="en-US" smtClean="0"/>
              <a:t>‹Nº›</a:t>
            </a:fld>
            <a:endParaRPr lang="en-US"/>
          </a:p>
        </p:txBody>
      </p:sp>
    </p:spTree>
    <p:extLst>
      <p:ext uri="{BB962C8B-B14F-4D97-AF65-F5344CB8AC3E}">
        <p14:creationId xmlns:p14="http://schemas.microsoft.com/office/powerpoint/2010/main" val="221809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D46CC-9917-49C0-860C-FDCCD6726606}" type="datetimeFigureOut">
              <a:rPr lang="en-US" smtClean="0"/>
              <a:t>12/21/2023</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F5351-2400-47F4-AD52-442284D1B780}" type="slidenum">
              <a:rPr lang="en-US" smtClean="0"/>
              <a:t>‹Nº›</a:t>
            </a:fld>
            <a:endParaRPr lang="en-U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4000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43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94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45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9B19A4-1C63-5BCE-2999-ACBFBE411DB5}"/>
              </a:ext>
            </a:extLst>
          </p:cNvPr>
          <p:cNvSpPr txBox="1">
            <a:spLocks/>
          </p:cNvSpPr>
          <p:nvPr/>
        </p:nvSpPr>
        <p:spPr>
          <a:xfrm>
            <a:off x="586614" y="326064"/>
            <a:ext cx="4553422"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EVALUACIÓN DE RIESGO</a:t>
            </a:r>
          </a:p>
          <a:p>
            <a:pPr algn="ctr"/>
            <a:endParaRPr lang="es-EC" sz="2400" dirty="0">
              <a:solidFill>
                <a:srgbClr val="223F86"/>
              </a:solidFill>
              <a:latin typeface="Montserrat" pitchFamily="2" charset="77"/>
            </a:endParaRPr>
          </a:p>
          <a:p>
            <a:pPr algn="ctr"/>
            <a:endParaRPr lang="es-EC" sz="1800" dirty="0">
              <a:solidFill>
                <a:srgbClr val="5B5B5B"/>
              </a:solidFill>
              <a:latin typeface="Montserrat" pitchFamily="2" charset="77"/>
              <a:ea typeface="+mn-ea"/>
              <a:cs typeface="+mn-cs"/>
            </a:endParaRPr>
          </a:p>
        </p:txBody>
      </p:sp>
      <p:sp>
        <p:nvSpPr>
          <p:cNvPr id="3" name="Rectángulo 2"/>
          <p:cNvSpPr/>
          <p:nvPr/>
        </p:nvSpPr>
        <p:spPr>
          <a:xfrm>
            <a:off x="231494" y="897761"/>
            <a:ext cx="11725154" cy="5855449"/>
          </a:xfrm>
          <a:prstGeom prst="rect">
            <a:avLst/>
          </a:prstGeom>
        </p:spPr>
        <p:txBody>
          <a:bodyPr wrap="square">
            <a:spAutoFit/>
          </a:bodyPr>
          <a:lstStyle/>
          <a:p>
            <a:pPr algn="just"/>
            <a:r>
              <a:rPr lang="es-ES" sz="1700" b="1" dirty="0">
                <a:solidFill>
                  <a:srgbClr val="223F86"/>
                </a:solidFill>
                <a:latin typeface="Montserrat" pitchFamily="2" charset="77"/>
              </a:rPr>
              <a:t>CALIFICACIÓN </a:t>
            </a:r>
            <a:endParaRPr lang="es-ES" sz="1700" dirty="0">
              <a:solidFill>
                <a:srgbClr val="5B5B5B"/>
              </a:solidFill>
              <a:latin typeface="Montserrat" pitchFamily="2" charset="77"/>
            </a:endParaRPr>
          </a:p>
          <a:p>
            <a:pPr algn="just"/>
            <a:r>
              <a:rPr lang="es-ES" sz="1700" dirty="0">
                <a:solidFill>
                  <a:srgbClr val="5B5B5B"/>
                </a:solidFill>
                <a:latin typeface="Montserrat" pitchFamily="2" charset="77"/>
              </a:rPr>
              <a:t>Informe No. </a:t>
            </a:r>
            <a:r>
              <a:rPr lang="es-ES" sz="1700" dirty="0" smtClean="0">
                <a:solidFill>
                  <a:srgbClr val="5B5B5B"/>
                </a:solidFill>
                <a:latin typeface="Montserrat" pitchFamily="2" charset="77"/>
              </a:rPr>
              <a:t>I-0015-EAH-AT-DMGR-2022</a:t>
            </a:r>
            <a:r>
              <a:rPr lang="es-ES" sz="1700" dirty="0">
                <a:solidFill>
                  <a:srgbClr val="5B5B5B"/>
                </a:solidFill>
                <a:latin typeface="Montserrat" pitchFamily="2" charset="77"/>
              </a:rPr>
              <a:t>,  de 26 de julio de 2022 . </a:t>
            </a:r>
            <a:r>
              <a:rPr lang="es-EC" sz="1700" dirty="0">
                <a:solidFill>
                  <a:srgbClr val="5B5B5B"/>
                </a:solidFill>
                <a:latin typeface="Montserrat" pitchFamily="2" charset="77"/>
              </a:rPr>
              <a:t>Movimientos en masa: el AHHYC </a:t>
            </a:r>
            <a:r>
              <a:rPr lang="es-EC" sz="1700" dirty="0" smtClean="0">
                <a:solidFill>
                  <a:srgbClr val="5B5B5B"/>
                </a:solidFill>
                <a:latin typeface="Montserrat" pitchFamily="2" charset="77"/>
              </a:rPr>
              <a:t>“La Delicia del Quinche” </a:t>
            </a:r>
            <a:r>
              <a:rPr lang="es-EC" sz="1700" dirty="0">
                <a:solidFill>
                  <a:srgbClr val="5B5B5B"/>
                </a:solidFill>
                <a:latin typeface="Montserrat" pitchFamily="2" charset="77"/>
              </a:rPr>
              <a:t>en general presenta un </a:t>
            </a:r>
            <a:r>
              <a:rPr lang="es-EC" sz="1700" b="1" dirty="0">
                <a:solidFill>
                  <a:srgbClr val="223F86"/>
                </a:solidFill>
                <a:latin typeface="Montserrat" pitchFamily="2" charset="77"/>
              </a:rPr>
              <a:t>Riesgo </a:t>
            </a:r>
            <a:r>
              <a:rPr lang="es-EC" sz="1700" b="1" dirty="0" smtClean="0">
                <a:solidFill>
                  <a:srgbClr val="223F86"/>
                </a:solidFill>
                <a:latin typeface="Montserrat" pitchFamily="2" charset="77"/>
              </a:rPr>
              <a:t>Bajo </a:t>
            </a:r>
            <a:r>
              <a:rPr lang="es-EC" sz="1700" b="1" dirty="0">
                <a:solidFill>
                  <a:srgbClr val="223F86"/>
                </a:solidFill>
                <a:latin typeface="Montserrat" pitchFamily="2" charset="77"/>
              </a:rPr>
              <a:t>Mitigable para todos </a:t>
            </a:r>
            <a:r>
              <a:rPr lang="es-EC" sz="1700" b="1" dirty="0" smtClean="0">
                <a:solidFill>
                  <a:srgbClr val="223F86"/>
                </a:solidFill>
                <a:latin typeface="Montserrat" pitchFamily="2" charset="77"/>
              </a:rPr>
              <a:t>los lotes</a:t>
            </a:r>
            <a:r>
              <a:rPr lang="es-EC" sz="1700" dirty="0" smtClean="0">
                <a:solidFill>
                  <a:srgbClr val="5B5B5B"/>
                </a:solidFill>
                <a:latin typeface="Montserrat" pitchFamily="2" charset="77"/>
              </a:rPr>
              <a:t> </a:t>
            </a:r>
            <a:r>
              <a:rPr lang="es-EC" sz="1700" dirty="0">
                <a:solidFill>
                  <a:srgbClr val="5B5B5B"/>
                </a:solidFill>
                <a:latin typeface="Montserrat" pitchFamily="2" charset="77"/>
              </a:rPr>
              <a:t>frente a deslizamientos.” </a:t>
            </a:r>
          </a:p>
          <a:p>
            <a:pPr algn="just"/>
            <a:endParaRPr lang="es-EC" sz="1700" dirty="0">
              <a:solidFill>
                <a:srgbClr val="5B5B5B"/>
              </a:solidFill>
              <a:latin typeface="Montserrat" pitchFamily="2" charset="77"/>
            </a:endParaRPr>
          </a:p>
          <a:p>
            <a:pPr algn="just"/>
            <a:r>
              <a:rPr lang="es-EC" sz="1700" b="1" dirty="0" smtClean="0">
                <a:solidFill>
                  <a:srgbClr val="223F86"/>
                </a:solidFill>
                <a:latin typeface="Montserrat" pitchFamily="2" charset="77"/>
              </a:rPr>
              <a:t>RECOMENDACIONES</a:t>
            </a:r>
          </a:p>
          <a:p>
            <a:pPr algn="just"/>
            <a:endParaRPr lang="es-EC" sz="1700" b="1" dirty="0">
              <a:solidFill>
                <a:srgbClr val="223F86"/>
              </a:solidFill>
              <a:latin typeface="Montserrat" pitchFamily="2" charset="77"/>
            </a:endParaRPr>
          </a:p>
          <a:p>
            <a:pPr lvl="0" indent="-342900" algn="just">
              <a:spcAft>
                <a:spcPts val="715"/>
              </a:spcAft>
              <a:buFont typeface="Symbol" panose="05050102010706020507" pitchFamily="18" charset="2"/>
              <a:buChar char=""/>
            </a:pPr>
            <a:r>
              <a:rPr lang="es-EC" sz="1700" dirty="0" smtClean="0">
                <a:solidFill>
                  <a:srgbClr val="5B5B5B"/>
                </a:solidFill>
                <a:latin typeface="Montserrat" pitchFamily="2" charset="77"/>
              </a:rPr>
              <a:t>Los </a:t>
            </a:r>
            <a:r>
              <a:rPr lang="es-EC" sz="1700" dirty="0">
                <a:solidFill>
                  <a:srgbClr val="5B5B5B"/>
                </a:solidFill>
                <a:latin typeface="Montserrat" pitchFamily="2" charset="77"/>
              </a:rPr>
              <a:t>propietarios/posesionarios de los lotes de “La Delicia del Quinche” </a:t>
            </a:r>
            <a:r>
              <a:rPr lang="es-EC" sz="1700" b="1" dirty="0">
                <a:solidFill>
                  <a:srgbClr val="223F86"/>
                </a:solidFill>
                <a:latin typeface="Montserrat" pitchFamily="2" charset="77"/>
              </a:rPr>
              <a:t>no deben realizar excavaciones </a:t>
            </a:r>
            <a:r>
              <a:rPr lang="es-EC" sz="1700" dirty="0">
                <a:solidFill>
                  <a:srgbClr val="5B5B5B"/>
                </a:solidFill>
                <a:latin typeface="Montserrat" pitchFamily="2" charset="77"/>
              </a:rPr>
              <a:t>en el terreno (desbanques o movimientos de tierra) hasta que culmine el proceso de regularización y se establezca su normativa de edificabilidad específica. </a:t>
            </a:r>
            <a:endParaRPr lang="es-EC" sz="1700" dirty="0" smtClean="0">
              <a:solidFill>
                <a:srgbClr val="5B5B5B"/>
              </a:solidFill>
              <a:latin typeface="Montserrat" pitchFamily="2" charset="77"/>
            </a:endParaRPr>
          </a:p>
          <a:p>
            <a:pPr lvl="0" indent="-342900" algn="just">
              <a:spcAft>
                <a:spcPts val="715"/>
              </a:spcAft>
              <a:buFont typeface="Symbol" panose="05050102010706020507" pitchFamily="18" charset="2"/>
              <a:buChar char=""/>
            </a:pPr>
            <a:r>
              <a:rPr lang="es-EC" sz="1700" b="1" dirty="0">
                <a:solidFill>
                  <a:srgbClr val="223F86"/>
                </a:solidFill>
                <a:latin typeface="Montserrat" pitchFamily="2" charset="77"/>
              </a:rPr>
              <a:t>Posterior a la regularización </a:t>
            </a:r>
            <a:r>
              <a:rPr lang="es-EC" sz="1700" dirty="0">
                <a:solidFill>
                  <a:srgbClr val="5B5B5B"/>
                </a:solidFill>
                <a:latin typeface="Montserrat" pitchFamily="2" charset="77"/>
              </a:rPr>
              <a:t>del AHHYC “La Delicia del Quinche”, </a:t>
            </a:r>
            <a:r>
              <a:rPr lang="es-EC" sz="1700" b="1" dirty="0">
                <a:solidFill>
                  <a:srgbClr val="223F86"/>
                </a:solidFill>
                <a:latin typeface="Montserrat" pitchFamily="2" charset="77"/>
              </a:rPr>
              <a:t>el asentamiento debe realizar las obras públicas</a:t>
            </a:r>
            <a:r>
              <a:rPr lang="es-EC" sz="1700" dirty="0">
                <a:solidFill>
                  <a:srgbClr val="5B5B5B"/>
                </a:solidFill>
                <a:latin typeface="Montserrat" pitchFamily="2" charset="77"/>
              </a:rPr>
              <a:t> tales como alcantarillado, bordillos y adoquinado como </a:t>
            </a:r>
            <a:r>
              <a:rPr lang="es-EC" sz="1700" dirty="0" smtClean="0">
                <a:solidFill>
                  <a:srgbClr val="5B5B5B"/>
                </a:solidFill>
                <a:latin typeface="Montserrat" pitchFamily="2" charset="77"/>
              </a:rPr>
              <a:t>medida </a:t>
            </a:r>
            <a:r>
              <a:rPr lang="es-EC" sz="1700" dirty="0">
                <a:solidFill>
                  <a:srgbClr val="5B5B5B"/>
                </a:solidFill>
                <a:latin typeface="Montserrat" pitchFamily="2" charset="77"/>
              </a:rPr>
              <a:t>de mitigación para los procesos de erosión superficial.</a:t>
            </a:r>
          </a:p>
          <a:p>
            <a:pPr lvl="0" indent="-342900" algn="just">
              <a:spcAft>
                <a:spcPts val="715"/>
              </a:spcAft>
              <a:buFont typeface="Symbol" panose="05050102010706020507" pitchFamily="18" charset="2"/>
              <a:buChar char=""/>
            </a:pPr>
            <a:r>
              <a:rPr lang="es-EC" sz="1700" b="1" dirty="0">
                <a:solidFill>
                  <a:srgbClr val="223F86"/>
                </a:solidFill>
                <a:latin typeface="Montserrat" pitchFamily="2" charset="77"/>
              </a:rPr>
              <a:t>Se recomienda </a:t>
            </a:r>
            <a:r>
              <a:rPr lang="es-EC" sz="1700" dirty="0">
                <a:solidFill>
                  <a:srgbClr val="5B5B5B"/>
                </a:solidFill>
                <a:latin typeface="Montserrat" pitchFamily="2" charset="77"/>
              </a:rPr>
              <a:t>que los propietarios y/o posesionarios del AHHYC, </a:t>
            </a:r>
            <a:r>
              <a:rPr lang="es-EC" sz="1700" b="1" dirty="0">
                <a:solidFill>
                  <a:srgbClr val="223F86"/>
                </a:solidFill>
                <a:latin typeface="Montserrat" pitchFamily="2" charset="77"/>
              </a:rPr>
              <a:t>no construyan más viviendas en el Macro lote </a:t>
            </a:r>
            <a:r>
              <a:rPr lang="es-EC" sz="1700" dirty="0">
                <a:solidFill>
                  <a:srgbClr val="5B5B5B"/>
                </a:solidFill>
                <a:latin typeface="Montserrat" pitchFamily="2" charset="77"/>
              </a:rPr>
              <a:t>evaluado, ni aumenten pisos/ plantas sobre las edificaciones existentes, hasta que el proceso de regularización del asentamiento culmine y se determine su normativa de edificabilidad específica que deberá constar en sus respectivos Informes de Regulación Metropolitana (IRM), previa emisión de la licencia de construcción de la autoridad competente que es la Secretaría de Territorio, Hábitat y Vivienda (STHV). </a:t>
            </a:r>
          </a:p>
          <a:p>
            <a:pPr lvl="0" indent="-342900" algn="just">
              <a:spcAft>
                <a:spcPts val="715"/>
              </a:spcAft>
              <a:buFont typeface="Symbol" panose="05050102010706020507" pitchFamily="18" charset="2"/>
              <a:buChar char=""/>
            </a:pPr>
            <a:r>
              <a:rPr lang="es-EC" sz="1700" b="1" dirty="0">
                <a:solidFill>
                  <a:srgbClr val="223F86"/>
                </a:solidFill>
                <a:latin typeface="Montserrat" pitchFamily="2" charset="77"/>
              </a:rPr>
              <a:t>La Unidad Especial Regula Tu Barrio deberá comunicar a la comunidad </a:t>
            </a:r>
            <a:r>
              <a:rPr lang="es-EC" sz="1700" dirty="0">
                <a:solidFill>
                  <a:srgbClr val="5B5B5B"/>
                </a:solidFill>
                <a:latin typeface="Montserrat" pitchFamily="2" charset="77"/>
              </a:rPr>
              <a:t>del AHHYC “La Delicia del Quinche”, </a:t>
            </a:r>
            <a:r>
              <a:rPr lang="es-EC" sz="1700" b="1" dirty="0">
                <a:solidFill>
                  <a:srgbClr val="223F86"/>
                </a:solidFill>
                <a:latin typeface="Montserrat" pitchFamily="2" charset="77"/>
              </a:rPr>
              <a:t>lo descrito en el presente informe, especialmente referente a la calificación del riesgo ante las diferentes amenazas </a:t>
            </a:r>
            <a:r>
              <a:rPr lang="es-EC" sz="1700" b="1" dirty="0" smtClean="0">
                <a:solidFill>
                  <a:srgbClr val="223F86"/>
                </a:solidFill>
                <a:latin typeface="Montserrat" pitchFamily="2" charset="77"/>
              </a:rPr>
              <a:t>analizadas</a:t>
            </a:r>
            <a:r>
              <a:rPr lang="es-EC" sz="1700" dirty="0" smtClean="0">
                <a:solidFill>
                  <a:srgbClr val="5B5B5B"/>
                </a:solidFill>
                <a:latin typeface="Montserrat" pitchFamily="2" charset="77"/>
              </a:rPr>
              <a:t> </a:t>
            </a:r>
            <a:r>
              <a:rPr lang="es-EC" sz="1700" dirty="0">
                <a:solidFill>
                  <a:srgbClr val="5B5B5B"/>
                </a:solidFill>
                <a:latin typeface="Montserrat" pitchFamily="2" charset="77"/>
              </a:rPr>
              <a:t>y las respectivas recomendaciones técnicas, socializando la importancia de su cumplimiento en reducción del riesgo y seguridad ciudadana. </a:t>
            </a:r>
          </a:p>
        </p:txBody>
      </p:sp>
    </p:spTree>
    <p:extLst>
      <p:ext uri="{BB962C8B-B14F-4D97-AF65-F5344CB8AC3E}">
        <p14:creationId xmlns:p14="http://schemas.microsoft.com/office/powerpoint/2010/main" val="3769365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54461" y="1667717"/>
            <a:ext cx="9270423" cy="2754034"/>
          </a:xfrm>
          <a:prstGeom prst="rect">
            <a:avLst/>
          </a:prstGeom>
        </p:spPr>
        <p:txBody>
          <a:bodyPr wrap="square">
            <a:spAutoFit/>
          </a:bodyPr>
          <a:lstStyle/>
          <a:p>
            <a:pPr algn="ctr">
              <a:lnSpc>
                <a:spcPct val="90000"/>
              </a:lnSpc>
            </a:pPr>
            <a:r>
              <a:rPr lang="es-ES" sz="4800" dirty="0">
                <a:solidFill>
                  <a:srgbClr val="5B5B5B"/>
                </a:solidFill>
                <a:latin typeface="Montserrat"/>
              </a:rPr>
              <a:t>Asentamiento Humano de Hecho y Consolidado de Interés Social</a:t>
            </a:r>
          </a:p>
          <a:p>
            <a:pPr algn="ctr">
              <a:lnSpc>
                <a:spcPct val="90000"/>
              </a:lnSpc>
            </a:pPr>
            <a:r>
              <a:rPr lang="es-ES" sz="4800" dirty="0">
                <a:solidFill>
                  <a:srgbClr val="5B5B5B"/>
                </a:solidFill>
                <a:latin typeface="Montserrat"/>
              </a:rPr>
              <a:t> </a:t>
            </a:r>
          </a:p>
          <a:p>
            <a:pPr algn="ctr">
              <a:lnSpc>
                <a:spcPct val="90000"/>
              </a:lnSpc>
            </a:pPr>
            <a:r>
              <a:rPr lang="es-ES" sz="4800" dirty="0">
                <a:solidFill>
                  <a:srgbClr val="5B5B5B"/>
                </a:solidFill>
                <a:latin typeface="Montserrat"/>
              </a:rPr>
              <a:t> </a:t>
            </a:r>
            <a:r>
              <a:rPr lang="es-ES" sz="4800" b="1" dirty="0" smtClean="0">
                <a:solidFill>
                  <a:srgbClr val="223F86"/>
                </a:solidFill>
                <a:latin typeface="Montserrat ExtraBold" pitchFamily="2" charset="77"/>
                <a:ea typeface="HGSMinchoE" panose="02020900000000000000" pitchFamily="18" charset="-128"/>
                <a:cs typeface="+mj-cs"/>
              </a:rPr>
              <a:t>“LA DELICIA DEL QUINCHE”</a:t>
            </a:r>
            <a:endParaRPr lang="es-ES" sz="4800" b="1" dirty="0">
              <a:solidFill>
                <a:srgbClr val="223F86"/>
              </a:solidFill>
              <a:latin typeface="Montserrat ExtraBold" pitchFamily="2" charset="77"/>
              <a:ea typeface="HGSMinchoE" panose="02020900000000000000" pitchFamily="18" charset="-128"/>
              <a:cs typeface="+mj-cs"/>
            </a:endParaRPr>
          </a:p>
          <a:p>
            <a:pPr algn="just">
              <a:lnSpc>
                <a:spcPct val="90000"/>
              </a:lnSpc>
            </a:pPr>
            <a:endParaRPr lang="es-ES" sz="4800" b="1" dirty="0">
              <a:solidFill>
                <a:srgbClr val="223F86"/>
              </a:solidFill>
              <a:latin typeface="Montserrat ExtraBold" pitchFamily="2" charset="77"/>
              <a:ea typeface="HGSMinchoE" panose="02020900000000000000" pitchFamily="18" charset="-128"/>
              <a:cs typeface="+mj-cs"/>
            </a:endParaRPr>
          </a:p>
          <a:p>
            <a:pPr>
              <a:lnSpc>
                <a:spcPct val="90000"/>
              </a:lnSpc>
            </a:pPr>
            <a:endParaRPr lang="es-ES" dirty="0">
              <a:solidFill>
                <a:srgbClr val="5B5B5B"/>
              </a:solidFill>
              <a:latin typeface="Montserrat" pitchFamily="2" charset="77"/>
            </a:endParaRPr>
          </a:p>
        </p:txBody>
      </p:sp>
      <p:sp>
        <p:nvSpPr>
          <p:cNvPr id="5" name="Rectángulo 4"/>
          <p:cNvSpPr/>
          <p:nvPr/>
        </p:nvSpPr>
        <p:spPr>
          <a:xfrm>
            <a:off x="510363" y="4895518"/>
            <a:ext cx="11313041" cy="1421928"/>
          </a:xfrm>
          <a:prstGeom prst="rect">
            <a:avLst/>
          </a:prstGeom>
        </p:spPr>
        <p:txBody>
          <a:bodyPr wrap="square">
            <a:spAutoFit/>
          </a:bodyPr>
          <a:lstStyle/>
          <a:p>
            <a:pPr algn="just">
              <a:lnSpc>
                <a:spcPct val="90000"/>
              </a:lnSpc>
            </a:pPr>
            <a:r>
              <a:rPr lang="es-ES" sz="2000" b="1" dirty="0">
                <a:solidFill>
                  <a:srgbClr val="223F86"/>
                </a:solidFill>
                <a:latin typeface="Montserrat ExtraBold" pitchFamily="2" charset="77"/>
                <a:ea typeface="HGSMinchoE" panose="02020900000000000000" pitchFamily="18" charset="-128"/>
              </a:rPr>
              <a:t>Objeto. </a:t>
            </a:r>
            <a:r>
              <a:rPr lang="es-EC" dirty="0">
                <a:solidFill>
                  <a:srgbClr val="5B5B5B"/>
                </a:solidFill>
                <a:latin typeface="Montserrat" pitchFamily="2" charset="77"/>
              </a:rPr>
              <a:t>La presente ordenanza tiene por objeto</a:t>
            </a:r>
            <a:r>
              <a:rPr lang="es-EC" sz="2000" b="1" dirty="0">
                <a:solidFill>
                  <a:srgbClr val="223F86"/>
                </a:solidFill>
                <a:latin typeface="Montserrat ExtraBold" pitchFamily="2" charset="77"/>
                <a:ea typeface="HGSMinchoE" panose="02020900000000000000" pitchFamily="18" charset="-128"/>
              </a:rPr>
              <a:t> </a:t>
            </a:r>
            <a:r>
              <a:rPr lang="es-EC" sz="2000" b="1" dirty="0" smtClean="0">
                <a:solidFill>
                  <a:srgbClr val="223F86"/>
                </a:solidFill>
                <a:latin typeface="Montserrat ExtraBold" pitchFamily="2" charset="77"/>
                <a:ea typeface="HGSMinchoE" panose="02020900000000000000" pitchFamily="18" charset="-128"/>
              </a:rPr>
              <a:t>declarar al asentamiento humano de </a:t>
            </a:r>
            <a:r>
              <a:rPr lang="es-EC" sz="2000" b="1" dirty="0" smtClean="0">
                <a:solidFill>
                  <a:srgbClr val="223F86"/>
                </a:solidFill>
                <a:latin typeface="Montserrat ExtraBold" pitchFamily="2" charset="77"/>
                <a:ea typeface="HGSMinchoE" panose="02020900000000000000" pitchFamily="18" charset="-128"/>
              </a:rPr>
              <a:t>interés social; y, </a:t>
            </a:r>
            <a:r>
              <a:rPr lang="es-EC" sz="2000" b="1" dirty="0" smtClean="0">
                <a:solidFill>
                  <a:srgbClr val="223F86"/>
                </a:solidFill>
                <a:latin typeface="Montserrat ExtraBold" pitchFamily="2" charset="77"/>
                <a:ea typeface="HGSMinchoE" panose="02020900000000000000" pitchFamily="18" charset="-128"/>
              </a:rPr>
              <a:t>reconocer </a:t>
            </a:r>
            <a:r>
              <a:rPr lang="es-EC" sz="2000" b="1" dirty="0">
                <a:solidFill>
                  <a:srgbClr val="223F86"/>
                </a:solidFill>
                <a:latin typeface="Montserrat ExtraBold" pitchFamily="2" charset="77"/>
                <a:ea typeface="HGSMinchoE" panose="02020900000000000000" pitchFamily="18" charset="-128"/>
              </a:rPr>
              <a:t>y aprobar el fraccionamiento </a:t>
            </a:r>
            <a:r>
              <a:rPr lang="es-EC" dirty="0" smtClean="0">
                <a:solidFill>
                  <a:srgbClr val="5B5B5B"/>
                </a:solidFill>
                <a:latin typeface="Montserrat" pitchFamily="2" charset="77"/>
              </a:rPr>
              <a:t>del predio </a:t>
            </a:r>
            <a:r>
              <a:rPr lang="es-EC" dirty="0">
                <a:solidFill>
                  <a:srgbClr val="5B5B5B"/>
                </a:solidFill>
                <a:latin typeface="Montserrat" pitchFamily="2" charset="77"/>
              </a:rPr>
              <a:t>número </a:t>
            </a:r>
            <a:r>
              <a:rPr lang="es-EC" dirty="0" smtClean="0">
                <a:solidFill>
                  <a:srgbClr val="5B5B5B"/>
                </a:solidFill>
                <a:latin typeface="Montserrat" pitchFamily="2" charset="77"/>
              </a:rPr>
              <a:t>5147214; </a:t>
            </a:r>
            <a:r>
              <a:rPr lang="es-EC" sz="2000" b="1" dirty="0" smtClean="0">
                <a:solidFill>
                  <a:srgbClr val="223F86"/>
                </a:solidFill>
                <a:latin typeface="Montserrat ExtraBold" pitchFamily="2" charset="77"/>
                <a:ea typeface="HGSMinchoE" panose="02020900000000000000" pitchFamily="18" charset="-128"/>
              </a:rPr>
              <a:t>sus vías, transferencia de área verde, equipamiento comunal</a:t>
            </a:r>
            <a:r>
              <a:rPr lang="es-EC" sz="2000" dirty="0" smtClean="0">
                <a:solidFill>
                  <a:srgbClr val="223F86"/>
                </a:solidFill>
                <a:latin typeface="Montserrat ExtraBold" pitchFamily="2" charset="77"/>
                <a:ea typeface="HGSMinchoE" panose="02020900000000000000" pitchFamily="18" charset="-128"/>
              </a:rPr>
              <a:t>, </a:t>
            </a:r>
            <a:r>
              <a:rPr lang="es-EC" sz="2000" b="1" dirty="0" smtClean="0">
                <a:solidFill>
                  <a:srgbClr val="223F86"/>
                </a:solidFill>
                <a:latin typeface="Montserrat ExtraBold" pitchFamily="2" charset="77"/>
                <a:ea typeface="HGSMinchoE" panose="02020900000000000000" pitchFamily="18" charset="-128"/>
              </a:rPr>
              <a:t>y</a:t>
            </a:r>
            <a:r>
              <a:rPr lang="es-EC" b="1" dirty="0" smtClean="0">
                <a:solidFill>
                  <a:srgbClr val="5B5B5B"/>
                </a:solidFill>
                <a:latin typeface="Montserrat" pitchFamily="2" charset="77"/>
              </a:rPr>
              <a:t> </a:t>
            </a:r>
            <a:r>
              <a:rPr lang="es-EC" sz="2000" b="1" dirty="0">
                <a:solidFill>
                  <a:srgbClr val="223F86"/>
                </a:solidFill>
                <a:latin typeface="Montserrat ExtraBold" pitchFamily="2" charset="77"/>
                <a:ea typeface="HGSMinchoE" panose="02020900000000000000" pitchFamily="18" charset="-128"/>
              </a:rPr>
              <a:t>modificar su zonificación actual</a:t>
            </a:r>
            <a:r>
              <a:rPr lang="es-EC" dirty="0" smtClean="0">
                <a:solidFill>
                  <a:srgbClr val="5B5B5B"/>
                </a:solidFill>
                <a:latin typeface="Montserrat" pitchFamily="2" charset="77"/>
              </a:rPr>
              <a:t>, sobre la </a:t>
            </a:r>
            <a:r>
              <a:rPr lang="es-EC" dirty="0">
                <a:solidFill>
                  <a:srgbClr val="5B5B5B"/>
                </a:solidFill>
                <a:latin typeface="Montserrat" pitchFamily="2" charset="77"/>
              </a:rPr>
              <a:t>que se encuentra el asentamiento humano de hecho y consolidado de interés social denominado </a:t>
            </a:r>
            <a:r>
              <a:rPr lang="es-EC" dirty="0" smtClean="0">
                <a:solidFill>
                  <a:srgbClr val="5B5B5B"/>
                </a:solidFill>
                <a:latin typeface="Montserrat" pitchFamily="2" charset="77"/>
              </a:rPr>
              <a:t>“La Delicia del Quinche”, </a:t>
            </a:r>
            <a:r>
              <a:rPr lang="es-EC" dirty="0" smtClean="0">
                <a:solidFill>
                  <a:srgbClr val="5B5B5B"/>
                </a:solidFill>
                <a:latin typeface="Montserrat" pitchFamily="2" charset="77"/>
              </a:rPr>
              <a:t>ubicado en la parroquia El Quinche del Distrito Metropolitano de Quito, a </a:t>
            </a:r>
            <a:r>
              <a:rPr lang="es-EC" dirty="0">
                <a:solidFill>
                  <a:srgbClr val="5B5B5B"/>
                </a:solidFill>
                <a:latin typeface="Montserrat" pitchFamily="2" charset="77"/>
              </a:rPr>
              <a:t>favor de sus copropietarios.</a:t>
            </a:r>
          </a:p>
        </p:txBody>
      </p:sp>
    </p:spTree>
    <p:extLst>
      <p:ext uri="{BB962C8B-B14F-4D97-AF65-F5344CB8AC3E}">
        <p14:creationId xmlns:p14="http://schemas.microsoft.com/office/powerpoint/2010/main" val="2503823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0D9B19A4-1C63-5BCE-2999-ACBFBE411DB5}"/>
              </a:ext>
            </a:extLst>
          </p:cNvPr>
          <p:cNvSpPr txBox="1">
            <a:spLocks/>
          </p:cNvSpPr>
          <p:nvPr/>
        </p:nvSpPr>
        <p:spPr>
          <a:xfrm>
            <a:off x="8428424" y="1932714"/>
            <a:ext cx="3180257" cy="1166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UBICACIÓN: </a:t>
            </a:r>
            <a:endParaRPr lang="es-EC" sz="2400" b="1" dirty="0" smtClean="0">
              <a:solidFill>
                <a:srgbClr val="223F86"/>
              </a:solidFill>
              <a:latin typeface="Montserrat" pitchFamily="2" charset="77"/>
            </a:endParaRPr>
          </a:p>
          <a:p>
            <a:r>
              <a:rPr lang="es-EC" sz="2000" dirty="0" err="1" smtClean="0">
                <a:solidFill>
                  <a:srgbClr val="223F86"/>
                </a:solidFill>
                <a:latin typeface="Montserrat" pitchFamily="2" charset="77"/>
              </a:rPr>
              <a:t>Adm</a:t>
            </a:r>
            <a:r>
              <a:rPr lang="es-EC" sz="2000" dirty="0">
                <a:solidFill>
                  <a:srgbClr val="223F86"/>
                </a:solidFill>
                <a:latin typeface="Montserrat" pitchFamily="2" charset="77"/>
              </a:rPr>
              <a:t>. Zonal:  </a:t>
            </a:r>
            <a:r>
              <a:rPr lang="es-EC" sz="2000" b="1" dirty="0" smtClean="0">
                <a:solidFill>
                  <a:srgbClr val="223F86"/>
                </a:solidFill>
                <a:latin typeface="Montserrat" pitchFamily="2" charset="77"/>
              </a:rPr>
              <a:t>Tumbaco  </a:t>
            </a:r>
            <a:r>
              <a:rPr lang="es-EC" sz="2000" dirty="0">
                <a:solidFill>
                  <a:srgbClr val="223F86"/>
                </a:solidFill>
                <a:latin typeface="Montserrat" pitchFamily="2" charset="77"/>
              </a:rPr>
              <a:t>Parroquia:  </a:t>
            </a:r>
            <a:r>
              <a:rPr lang="es-EC" sz="2000" b="1" dirty="0">
                <a:solidFill>
                  <a:srgbClr val="223F86"/>
                </a:solidFill>
                <a:latin typeface="Montserrat" pitchFamily="2" charset="77"/>
              </a:rPr>
              <a:t>El </a:t>
            </a:r>
            <a:r>
              <a:rPr lang="es-EC" sz="2000" b="1" dirty="0" smtClean="0">
                <a:solidFill>
                  <a:srgbClr val="223F86"/>
                </a:solidFill>
                <a:latin typeface="Montserrat" pitchFamily="2" charset="77"/>
              </a:rPr>
              <a:t>Quinche</a:t>
            </a:r>
            <a:endParaRPr lang="es-EC" sz="2000" b="1" dirty="0">
              <a:solidFill>
                <a:srgbClr val="223F86"/>
              </a:solidFill>
              <a:latin typeface="Montserrat" pitchFamily="2" charset="77"/>
            </a:endParaRPr>
          </a:p>
          <a:p>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pic>
        <p:nvPicPr>
          <p:cNvPr id="2" name="Imagen 1"/>
          <p:cNvPicPr>
            <a:picLocks noChangeAspect="1"/>
          </p:cNvPicPr>
          <p:nvPr/>
        </p:nvPicPr>
        <p:blipFill>
          <a:blip r:embed="rId2"/>
          <a:stretch>
            <a:fillRect/>
          </a:stretch>
        </p:blipFill>
        <p:spPr>
          <a:xfrm>
            <a:off x="873276" y="393351"/>
            <a:ext cx="6573263" cy="6221933"/>
          </a:xfrm>
          <a:prstGeom prst="rect">
            <a:avLst/>
          </a:prstGeom>
        </p:spPr>
      </p:pic>
      <p:sp>
        <p:nvSpPr>
          <p:cNvPr id="12" name="Elipse 11"/>
          <p:cNvSpPr/>
          <p:nvPr/>
        </p:nvSpPr>
        <p:spPr>
          <a:xfrm>
            <a:off x="2402418" y="1340659"/>
            <a:ext cx="800264" cy="592055"/>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3" name="Conector angular 12"/>
          <p:cNvCxnSpPr/>
          <p:nvPr/>
        </p:nvCxnSpPr>
        <p:spPr>
          <a:xfrm rot="10800000" flipV="1">
            <a:off x="3202682" y="1232034"/>
            <a:ext cx="1427070" cy="327258"/>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3820524" y="749261"/>
            <a:ext cx="1694754" cy="461665"/>
          </a:xfrm>
          <a:prstGeom prst="rect">
            <a:avLst/>
          </a:prstGeom>
        </p:spPr>
        <p:txBody>
          <a:bodyPr wrap="square">
            <a:spAutoFit/>
          </a:bodyPr>
          <a:lstStyle/>
          <a:p>
            <a:r>
              <a:rPr lang="es-EC" sz="1200" b="1" dirty="0" err="1">
                <a:solidFill>
                  <a:schemeClr val="bg1"/>
                </a:solidFill>
              </a:rPr>
              <a:t>AHHyC</a:t>
            </a:r>
            <a:r>
              <a:rPr lang="es-EC" sz="1200" b="1" dirty="0">
                <a:solidFill>
                  <a:schemeClr val="bg1"/>
                </a:solidFill>
              </a:rPr>
              <a:t> </a:t>
            </a:r>
            <a:r>
              <a:rPr lang="es-EC" sz="1200" b="1" dirty="0" smtClean="0">
                <a:solidFill>
                  <a:schemeClr val="bg1"/>
                </a:solidFill>
              </a:rPr>
              <a:t>LA DELICIA DEL QUINCHE</a:t>
            </a:r>
            <a:endParaRPr lang="es-EC" sz="1200" b="1" dirty="0">
              <a:solidFill>
                <a:schemeClr val="bg1"/>
              </a:solidFill>
            </a:endParaRPr>
          </a:p>
        </p:txBody>
      </p:sp>
    </p:spTree>
    <p:extLst>
      <p:ext uri="{BB962C8B-B14F-4D97-AF65-F5344CB8AC3E}">
        <p14:creationId xmlns:p14="http://schemas.microsoft.com/office/powerpoint/2010/main" val="1735616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131114" y="2418636"/>
            <a:ext cx="365265" cy="23828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5" name="Conector recto de flecha 4"/>
          <p:cNvCxnSpPr/>
          <p:nvPr/>
        </p:nvCxnSpPr>
        <p:spPr>
          <a:xfrm>
            <a:off x="9173420" y="4342815"/>
            <a:ext cx="35604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9211402" y="5461549"/>
            <a:ext cx="365265" cy="206130"/>
          </a:xfrm>
          <a:prstGeom prst="rect">
            <a:avLst/>
          </a:prstGeom>
          <a:solidFill>
            <a:srgbClr val="0070C0"/>
          </a:solid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6"/>
          <p:cNvSpPr/>
          <p:nvPr/>
        </p:nvSpPr>
        <p:spPr>
          <a:xfrm>
            <a:off x="8959276" y="1542475"/>
            <a:ext cx="3011054" cy="472972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p:cNvSpPr/>
          <p:nvPr/>
        </p:nvSpPr>
        <p:spPr>
          <a:xfrm>
            <a:off x="9061942" y="1846856"/>
            <a:ext cx="1029449" cy="369332"/>
          </a:xfrm>
          <a:prstGeom prst="rect">
            <a:avLst/>
          </a:prstGeom>
        </p:spPr>
        <p:txBody>
          <a:bodyPr wrap="none">
            <a:spAutoFit/>
          </a:bodyPr>
          <a:lstStyle/>
          <a:p>
            <a:r>
              <a:rPr lang="es-EC" dirty="0">
                <a:solidFill>
                  <a:srgbClr val="223F86"/>
                </a:solidFill>
                <a:latin typeface="Montserrat" pitchFamily="2" charset="77"/>
              </a:rPr>
              <a:t>Leyenda</a:t>
            </a:r>
            <a:endParaRPr lang="en-US" dirty="0"/>
          </a:p>
        </p:txBody>
      </p:sp>
      <p:sp>
        <p:nvSpPr>
          <p:cNvPr id="9" name="Rectángulo 8"/>
          <p:cNvSpPr/>
          <p:nvPr/>
        </p:nvSpPr>
        <p:spPr>
          <a:xfrm>
            <a:off x="9591859" y="2352192"/>
            <a:ext cx="2339102" cy="3416320"/>
          </a:xfrm>
          <a:prstGeom prst="rect">
            <a:avLst/>
          </a:prstGeom>
        </p:spPr>
        <p:txBody>
          <a:bodyPr wrap="none">
            <a:spAutoFit/>
          </a:bodyPr>
          <a:lstStyle/>
          <a:p>
            <a:r>
              <a:rPr lang="es-EC" dirty="0">
                <a:solidFill>
                  <a:srgbClr val="5B5B5B"/>
                </a:solidFill>
                <a:latin typeface="Montserrat" pitchFamily="2" charset="77"/>
              </a:rPr>
              <a:t>Área verde </a:t>
            </a:r>
            <a:endParaRPr lang="es-EC" dirty="0" smtClean="0">
              <a:solidFill>
                <a:srgbClr val="5B5B5B"/>
              </a:solidFill>
              <a:latin typeface="Montserrat" pitchFamily="2" charset="77"/>
            </a:endParaRPr>
          </a:p>
          <a:p>
            <a:r>
              <a:rPr lang="es-EC" dirty="0" smtClean="0">
                <a:solidFill>
                  <a:srgbClr val="5B5B5B"/>
                </a:solidFill>
                <a:latin typeface="Montserrat" pitchFamily="2" charset="77"/>
              </a:rPr>
              <a:t>interna de 972,97m2 </a:t>
            </a:r>
          </a:p>
          <a:p>
            <a:r>
              <a:rPr lang="es-EC" dirty="0" smtClean="0">
                <a:solidFill>
                  <a:srgbClr val="5B5B5B"/>
                </a:solidFill>
                <a:latin typeface="Montserrat" pitchFamily="2" charset="77"/>
              </a:rPr>
              <a:t>y cercana </a:t>
            </a:r>
            <a:endParaRPr lang="es-EC" dirty="0">
              <a:solidFill>
                <a:srgbClr val="5B5B5B"/>
              </a:solidFill>
              <a:latin typeface="Montserrat" pitchFamily="2" charset="77"/>
            </a:endParaRPr>
          </a:p>
          <a:p>
            <a:r>
              <a:rPr lang="es-EC" dirty="0">
                <a:solidFill>
                  <a:srgbClr val="5B5B5B"/>
                </a:solidFill>
                <a:latin typeface="Montserrat" pitchFamily="2" charset="77"/>
              </a:rPr>
              <a:t>a </a:t>
            </a:r>
            <a:r>
              <a:rPr lang="es-EC" dirty="0" smtClean="0">
                <a:solidFill>
                  <a:srgbClr val="5B5B5B"/>
                </a:solidFill>
                <a:latin typeface="Montserrat" pitchFamily="2" charset="77"/>
              </a:rPr>
              <a:t>170m</a:t>
            </a:r>
            <a:r>
              <a:rPr lang="es-EC" dirty="0">
                <a:solidFill>
                  <a:srgbClr val="5B5B5B"/>
                </a:solidFill>
                <a:latin typeface="Montserrat" pitchFamily="2" charset="77"/>
              </a:rPr>
              <a:t>.</a:t>
            </a:r>
          </a:p>
          <a:p>
            <a:endParaRPr lang="es-EC" dirty="0">
              <a:solidFill>
                <a:srgbClr val="5B5B5B"/>
              </a:solidFill>
              <a:latin typeface="Montserrat" pitchFamily="2" charset="77"/>
            </a:endParaRPr>
          </a:p>
          <a:p>
            <a:r>
              <a:rPr lang="es-EC" dirty="0">
                <a:solidFill>
                  <a:srgbClr val="5B5B5B"/>
                </a:solidFill>
                <a:latin typeface="Montserrat" pitchFamily="2" charset="77"/>
              </a:rPr>
              <a:t>Vía de acceso</a:t>
            </a:r>
          </a:p>
          <a:p>
            <a:r>
              <a:rPr lang="es-EC" dirty="0">
                <a:solidFill>
                  <a:srgbClr val="5B5B5B"/>
                </a:solidFill>
                <a:latin typeface="Montserrat" pitchFamily="2" charset="77"/>
              </a:rPr>
              <a:t>Principal al</a:t>
            </a:r>
          </a:p>
          <a:p>
            <a:r>
              <a:rPr lang="es-EC" dirty="0">
                <a:solidFill>
                  <a:srgbClr val="5B5B5B"/>
                </a:solidFill>
                <a:latin typeface="Montserrat" pitchFamily="2" charset="77"/>
              </a:rPr>
              <a:t>AHHYC</a:t>
            </a:r>
          </a:p>
          <a:p>
            <a:r>
              <a:rPr lang="es-EC" dirty="0" smtClean="0">
                <a:solidFill>
                  <a:srgbClr val="5B5B5B"/>
                </a:solidFill>
                <a:latin typeface="Montserrat" pitchFamily="2" charset="77"/>
              </a:rPr>
              <a:t>La Delicia </a:t>
            </a:r>
          </a:p>
          <a:p>
            <a:r>
              <a:rPr lang="es-EC" dirty="0" smtClean="0">
                <a:solidFill>
                  <a:srgbClr val="5B5B5B"/>
                </a:solidFill>
                <a:latin typeface="Montserrat" pitchFamily="2" charset="77"/>
              </a:rPr>
              <a:t>del Quinche</a:t>
            </a:r>
            <a:endParaRPr lang="es-EC" dirty="0">
              <a:solidFill>
                <a:srgbClr val="5B5B5B"/>
              </a:solidFill>
              <a:latin typeface="Montserrat" pitchFamily="2" charset="77"/>
            </a:endParaRPr>
          </a:p>
          <a:p>
            <a:endParaRPr lang="es-EC" dirty="0">
              <a:solidFill>
                <a:srgbClr val="5B5B5B"/>
              </a:solidFill>
              <a:latin typeface="Montserrat" pitchFamily="2" charset="77"/>
            </a:endParaRPr>
          </a:p>
          <a:p>
            <a:r>
              <a:rPr lang="es-EC" dirty="0">
                <a:solidFill>
                  <a:srgbClr val="5B5B5B"/>
                </a:solidFill>
                <a:latin typeface="Montserrat" pitchFamily="2" charset="77"/>
              </a:rPr>
              <a:t>Asentamiento</a:t>
            </a:r>
            <a:endParaRPr lang="en-US" dirty="0"/>
          </a:p>
        </p:txBody>
      </p:sp>
      <p:pic>
        <p:nvPicPr>
          <p:cNvPr id="10" name="Imagen 9"/>
          <p:cNvPicPr>
            <a:picLocks noChangeAspect="1"/>
          </p:cNvPicPr>
          <p:nvPr/>
        </p:nvPicPr>
        <p:blipFill>
          <a:blip r:embed="rId2"/>
          <a:stretch>
            <a:fillRect/>
          </a:stretch>
        </p:blipFill>
        <p:spPr>
          <a:xfrm>
            <a:off x="318335" y="1527716"/>
            <a:ext cx="8502392" cy="4595340"/>
          </a:xfrm>
          <a:prstGeom prst="rect">
            <a:avLst/>
          </a:prstGeom>
        </p:spPr>
      </p:pic>
      <p:sp>
        <p:nvSpPr>
          <p:cNvPr id="11" name="Título 1">
            <a:extLst>
              <a:ext uri="{FF2B5EF4-FFF2-40B4-BE49-F238E27FC236}">
                <a16:creationId xmlns:a16="http://schemas.microsoft.com/office/drawing/2014/main" id="{0D9B19A4-1C63-5BCE-2999-ACBFBE411DB5}"/>
              </a:ext>
            </a:extLst>
          </p:cNvPr>
          <p:cNvSpPr txBox="1">
            <a:spLocks/>
          </p:cNvSpPr>
          <p:nvPr/>
        </p:nvSpPr>
        <p:spPr>
          <a:xfrm>
            <a:off x="318335" y="615515"/>
            <a:ext cx="8018246"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UBICACIÓN: </a:t>
            </a:r>
            <a:r>
              <a:rPr lang="es-EC" sz="2000" dirty="0">
                <a:solidFill>
                  <a:srgbClr val="223F86"/>
                </a:solidFill>
                <a:latin typeface="Montserrat" pitchFamily="2" charset="77"/>
              </a:rPr>
              <a:t>Adm. Zonal:  </a:t>
            </a:r>
            <a:r>
              <a:rPr lang="es-EC" sz="2000" b="1" dirty="0" smtClean="0">
                <a:solidFill>
                  <a:srgbClr val="223F86"/>
                </a:solidFill>
                <a:latin typeface="Montserrat" pitchFamily="2" charset="77"/>
              </a:rPr>
              <a:t>Tumbaco  </a:t>
            </a:r>
            <a:r>
              <a:rPr lang="es-EC" sz="2000" b="1" dirty="0">
                <a:solidFill>
                  <a:srgbClr val="223F86"/>
                </a:solidFill>
                <a:latin typeface="Montserrat" pitchFamily="2" charset="77"/>
              </a:rPr>
              <a:t>/  </a:t>
            </a:r>
            <a:r>
              <a:rPr lang="es-EC" sz="2000" dirty="0">
                <a:solidFill>
                  <a:srgbClr val="223F86"/>
                </a:solidFill>
                <a:latin typeface="Montserrat" pitchFamily="2" charset="77"/>
              </a:rPr>
              <a:t>Parroquia:  </a:t>
            </a:r>
            <a:r>
              <a:rPr lang="es-EC" sz="2000" b="1" dirty="0">
                <a:solidFill>
                  <a:srgbClr val="223F86"/>
                </a:solidFill>
                <a:latin typeface="Montserrat" pitchFamily="2" charset="77"/>
              </a:rPr>
              <a:t>El </a:t>
            </a:r>
            <a:r>
              <a:rPr lang="es-EC" sz="2000" b="1" dirty="0" smtClean="0">
                <a:solidFill>
                  <a:srgbClr val="223F86"/>
                </a:solidFill>
                <a:latin typeface="Montserrat" pitchFamily="2" charset="77"/>
              </a:rPr>
              <a:t>Quinche</a:t>
            </a:r>
            <a:endParaRPr lang="es-EC" sz="2000" b="1" dirty="0">
              <a:solidFill>
                <a:srgbClr val="223F86"/>
              </a:solidFill>
              <a:latin typeface="Montserrat" pitchFamily="2" charset="77"/>
            </a:endParaRPr>
          </a:p>
          <a:p>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spTree>
    <p:extLst>
      <p:ext uri="{BB962C8B-B14F-4D97-AF65-F5344CB8AC3E}">
        <p14:creationId xmlns:p14="http://schemas.microsoft.com/office/powerpoint/2010/main" val="3319464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a:srcRect t="63438"/>
          <a:stretch/>
        </p:blipFill>
        <p:spPr>
          <a:xfrm>
            <a:off x="459269" y="2548624"/>
            <a:ext cx="5040981" cy="2095017"/>
          </a:xfrm>
          <a:prstGeom prst="rect">
            <a:avLst/>
          </a:prstGeom>
        </p:spPr>
      </p:pic>
      <p:sp>
        <p:nvSpPr>
          <p:cNvPr id="16" name="Título 1">
            <a:extLst>
              <a:ext uri="{FF2B5EF4-FFF2-40B4-BE49-F238E27FC236}">
                <a16:creationId xmlns:a16="http://schemas.microsoft.com/office/drawing/2014/main" id="{0D9B19A4-1C63-5BCE-2999-ACBFBE411DB5}"/>
              </a:ext>
            </a:extLst>
          </p:cNvPr>
          <p:cNvSpPr txBox="1">
            <a:spLocks/>
          </p:cNvSpPr>
          <p:nvPr/>
        </p:nvSpPr>
        <p:spPr>
          <a:xfrm>
            <a:off x="771901" y="219721"/>
            <a:ext cx="4550310"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b="1" dirty="0">
                <a:solidFill>
                  <a:srgbClr val="223F86"/>
                </a:solidFill>
                <a:latin typeface="Montserrat" pitchFamily="2" charset="77"/>
              </a:rPr>
              <a:t>INFORMACIÓN GENERAL</a:t>
            </a: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sp>
        <p:nvSpPr>
          <p:cNvPr id="17" name="Título 1">
            <a:extLst>
              <a:ext uri="{FF2B5EF4-FFF2-40B4-BE49-F238E27FC236}">
                <a16:creationId xmlns:a16="http://schemas.microsoft.com/office/drawing/2014/main" id="{0D9B19A4-1C63-5BCE-2999-ACBFBE411DB5}"/>
              </a:ext>
            </a:extLst>
          </p:cNvPr>
          <p:cNvSpPr txBox="1">
            <a:spLocks/>
          </p:cNvSpPr>
          <p:nvPr/>
        </p:nvSpPr>
        <p:spPr>
          <a:xfrm>
            <a:off x="526473" y="822180"/>
            <a:ext cx="4906573" cy="1612897"/>
          </a:xfrm>
          <a:prstGeom prst="rect">
            <a:avLst/>
          </a:prstGeom>
          <a:ln w="3175">
            <a:solidFill>
              <a:schemeClr val="accent1">
                <a:lumMod val="50000"/>
              </a:schemeClr>
            </a:solidFill>
            <a:prstDash val="dash"/>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dirty="0">
                <a:solidFill>
                  <a:srgbClr val="223F86"/>
                </a:solidFill>
                <a:latin typeface="Montserrat" pitchFamily="2" charset="77"/>
              </a:rPr>
              <a:t>Años del asentamiento: </a:t>
            </a:r>
            <a:r>
              <a:rPr lang="es-EC" sz="2200" b="1" dirty="0" smtClean="0">
                <a:solidFill>
                  <a:srgbClr val="223F86"/>
                </a:solidFill>
                <a:latin typeface="Montserrat" pitchFamily="2" charset="77"/>
              </a:rPr>
              <a:t>44 </a:t>
            </a:r>
            <a:r>
              <a:rPr lang="es-EC" sz="2200" b="1" dirty="0">
                <a:solidFill>
                  <a:srgbClr val="223F86"/>
                </a:solidFill>
                <a:latin typeface="Montserrat" pitchFamily="2" charset="77"/>
              </a:rPr>
              <a:t>años</a:t>
            </a:r>
          </a:p>
          <a:p>
            <a:pPr algn="ctr"/>
            <a:r>
              <a:rPr lang="es-EC" sz="2200" dirty="0">
                <a:solidFill>
                  <a:srgbClr val="223F86"/>
                </a:solidFill>
                <a:latin typeface="Montserrat" pitchFamily="2" charset="77"/>
              </a:rPr>
              <a:t>Número de lotes: </a:t>
            </a:r>
            <a:r>
              <a:rPr lang="es-EC" sz="2200" b="1" dirty="0">
                <a:solidFill>
                  <a:srgbClr val="223F86"/>
                </a:solidFill>
                <a:latin typeface="Montserrat" pitchFamily="2" charset="77"/>
              </a:rPr>
              <a:t>3</a:t>
            </a:r>
            <a:r>
              <a:rPr lang="es-EC" sz="2200" b="1" dirty="0" smtClean="0">
                <a:solidFill>
                  <a:srgbClr val="223F86"/>
                </a:solidFill>
                <a:latin typeface="Montserrat" pitchFamily="2" charset="77"/>
              </a:rPr>
              <a:t>8</a:t>
            </a:r>
            <a:endParaRPr lang="es-EC" sz="2200" b="1" dirty="0">
              <a:solidFill>
                <a:srgbClr val="223F86"/>
              </a:solidFill>
              <a:latin typeface="Montserrat" pitchFamily="2" charset="77"/>
            </a:endParaRPr>
          </a:p>
          <a:p>
            <a:pPr algn="ctr"/>
            <a:r>
              <a:rPr lang="es-EC" sz="2200" dirty="0">
                <a:solidFill>
                  <a:srgbClr val="223F86"/>
                </a:solidFill>
                <a:latin typeface="Montserrat" pitchFamily="2" charset="77"/>
              </a:rPr>
              <a:t>Consolidación: </a:t>
            </a:r>
            <a:r>
              <a:rPr lang="es-EC" sz="2200" b="1" dirty="0" smtClean="0">
                <a:solidFill>
                  <a:srgbClr val="223F86"/>
                </a:solidFill>
                <a:latin typeface="Montserrat" pitchFamily="2" charset="77"/>
              </a:rPr>
              <a:t>52,63%</a:t>
            </a:r>
            <a:endParaRPr lang="es-EC" sz="2200" b="1" dirty="0">
              <a:solidFill>
                <a:srgbClr val="223F86"/>
              </a:solidFill>
              <a:latin typeface="Montserrat" pitchFamily="2" charset="77"/>
            </a:endParaRPr>
          </a:p>
          <a:p>
            <a:pPr algn="ctr"/>
            <a:r>
              <a:rPr lang="es-EC" sz="2200" dirty="0">
                <a:solidFill>
                  <a:srgbClr val="223F86"/>
                </a:solidFill>
                <a:latin typeface="Montserrat" pitchFamily="2" charset="77"/>
              </a:rPr>
              <a:t>Población beneficiaria: </a:t>
            </a:r>
            <a:r>
              <a:rPr lang="es-EC" sz="2200" b="1" dirty="0" smtClean="0">
                <a:solidFill>
                  <a:srgbClr val="223F86"/>
                </a:solidFill>
                <a:latin typeface="Montserrat" pitchFamily="2" charset="77"/>
              </a:rPr>
              <a:t>152 </a:t>
            </a:r>
            <a:r>
              <a:rPr lang="es-EC" sz="2200" b="1" dirty="0">
                <a:solidFill>
                  <a:srgbClr val="223F86"/>
                </a:solidFill>
                <a:latin typeface="Montserrat" pitchFamily="2" charset="77"/>
              </a:rPr>
              <a:t>hab.</a:t>
            </a:r>
          </a:p>
          <a:p>
            <a:pPr algn="ctr"/>
            <a:r>
              <a:rPr lang="es-EC" sz="2200" dirty="0">
                <a:solidFill>
                  <a:srgbClr val="223F86"/>
                </a:solidFill>
                <a:latin typeface="Montserrat" pitchFamily="2" charset="77"/>
              </a:rPr>
              <a:t>Tipo de propiedad: </a:t>
            </a:r>
            <a:r>
              <a:rPr lang="es-EC" sz="2200" b="1" dirty="0">
                <a:solidFill>
                  <a:srgbClr val="223F86"/>
                </a:solidFill>
                <a:latin typeface="Montserrat" pitchFamily="2" charset="77"/>
              </a:rPr>
              <a:t>DDAA</a:t>
            </a:r>
            <a:endParaRPr lang="es-EC" sz="2200"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sp>
        <p:nvSpPr>
          <p:cNvPr id="19" name="Título 1">
            <a:extLst>
              <a:ext uri="{FF2B5EF4-FFF2-40B4-BE49-F238E27FC236}">
                <a16:creationId xmlns:a16="http://schemas.microsoft.com/office/drawing/2014/main" id="{0D9B19A4-1C63-5BCE-2999-ACBFBE411DB5}"/>
              </a:ext>
            </a:extLst>
          </p:cNvPr>
          <p:cNvSpPr txBox="1">
            <a:spLocks/>
          </p:cNvSpPr>
          <p:nvPr/>
        </p:nvSpPr>
        <p:spPr>
          <a:xfrm>
            <a:off x="459268" y="2751698"/>
            <a:ext cx="5040981" cy="16488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C" sz="2200" dirty="0">
                <a:solidFill>
                  <a:schemeClr val="bg1"/>
                </a:solidFill>
                <a:latin typeface="Montserrat" pitchFamily="2" charset="77"/>
              </a:rPr>
              <a:t>Área útil: </a:t>
            </a:r>
            <a:r>
              <a:rPr lang="es-EC" sz="2200" dirty="0" smtClean="0">
                <a:solidFill>
                  <a:schemeClr val="bg1"/>
                </a:solidFill>
                <a:latin typeface="Montserrat" pitchFamily="2" charset="77"/>
              </a:rPr>
              <a:t>                           </a:t>
            </a:r>
            <a:r>
              <a:rPr lang="es-EC" sz="2200" b="1" dirty="0" smtClean="0">
                <a:solidFill>
                  <a:schemeClr val="bg1"/>
                </a:solidFill>
                <a:latin typeface="Montserrat" pitchFamily="2" charset="77"/>
              </a:rPr>
              <a:t>7.925,29 m2</a:t>
            </a:r>
          </a:p>
          <a:p>
            <a:pPr algn="just"/>
            <a:r>
              <a:rPr lang="es-EC" sz="2200" dirty="0">
                <a:solidFill>
                  <a:schemeClr val="bg1"/>
                </a:solidFill>
                <a:latin typeface="Montserrat" pitchFamily="2" charset="77"/>
              </a:rPr>
              <a:t>Área </a:t>
            </a:r>
            <a:r>
              <a:rPr lang="es-EC" sz="2200" dirty="0" smtClean="0">
                <a:solidFill>
                  <a:schemeClr val="bg1"/>
                </a:solidFill>
                <a:latin typeface="Montserrat" pitchFamily="2" charset="77"/>
              </a:rPr>
              <a:t>de vías:                      </a:t>
            </a:r>
            <a:r>
              <a:rPr lang="es-EC" sz="2200" b="1" dirty="0" smtClean="0">
                <a:solidFill>
                  <a:schemeClr val="bg1"/>
                </a:solidFill>
                <a:latin typeface="Montserrat" pitchFamily="2" charset="77"/>
              </a:rPr>
              <a:t>1.638,45 m2</a:t>
            </a:r>
          </a:p>
          <a:p>
            <a:pPr algn="just"/>
            <a:r>
              <a:rPr lang="es-EC" sz="2200" dirty="0">
                <a:solidFill>
                  <a:schemeClr val="bg1"/>
                </a:solidFill>
                <a:latin typeface="Montserrat" pitchFamily="2" charset="77"/>
              </a:rPr>
              <a:t>Área </a:t>
            </a:r>
            <a:r>
              <a:rPr lang="es-EC" sz="2200" dirty="0" smtClean="0">
                <a:solidFill>
                  <a:schemeClr val="bg1"/>
                </a:solidFill>
                <a:latin typeface="Montserrat" pitchFamily="2" charset="77"/>
              </a:rPr>
              <a:t>verde:                           </a:t>
            </a:r>
            <a:r>
              <a:rPr lang="es-EC" sz="2200" b="1" dirty="0" smtClean="0">
                <a:solidFill>
                  <a:schemeClr val="bg1"/>
                </a:solidFill>
                <a:latin typeface="Montserrat" pitchFamily="2" charset="77"/>
              </a:rPr>
              <a:t>972,97 m2</a:t>
            </a:r>
          </a:p>
          <a:p>
            <a:pPr algn="just"/>
            <a:r>
              <a:rPr lang="es-EC" sz="2000" dirty="0">
                <a:solidFill>
                  <a:schemeClr val="bg1"/>
                </a:solidFill>
                <a:latin typeface="Montserrat" pitchFamily="2" charset="77"/>
              </a:rPr>
              <a:t>Área </a:t>
            </a:r>
            <a:r>
              <a:rPr lang="es-EC" sz="2000" dirty="0" smtClean="0">
                <a:solidFill>
                  <a:schemeClr val="bg1"/>
                </a:solidFill>
                <a:latin typeface="Montserrat" pitchFamily="2" charset="77"/>
              </a:rPr>
              <a:t>protección Quebrada </a:t>
            </a:r>
          </a:p>
          <a:p>
            <a:pPr algn="just"/>
            <a:r>
              <a:rPr lang="es-EC" sz="2000" dirty="0">
                <a:solidFill>
                  <a:schemeClr val="bg1"/>
                </a:solidFill>
                <a:latin typeface="Montserrat" pitchFamily="2" charset="77"/>
              </a:rPr>
              <a:t>y</a:t>
            </a:r>
            <a:r>
              <a:rPr lang="es-EC" sz="2000" dirty="0" smtClean="0">
                <a:solidFill>
                  <a:schemeClr val="bg1"/>
                </a:solidFill>
                <a:latin typeface="Montserrat" pitchFamily="2" charset="77"/>
              </a:rPr>
              <a:t> Talud natural (lotes):               </a:t>
            </a:r>
            <a:r>
              <a:rPr lang="es-EC" sz="2000" b="1" dirty="0" smtClean="0">
                <a:solidFill>
                  <a:schemeClr val="bg1"/>
                </a:solidFill>
                <a:latin typeface="Montserrat" pitchFamily="2" charset="77"/>
              </a:rPr>
              <a:t>174,00 </a:t>
            </a:r>
            <a:r>
              <a:rPr lang="es-EC" sz="2000" b="1" dirty="0">
                <a:solidFill>
                  <a:schemeClr val="bg1"/>
                </a:solidFill>
                <a:latin typeface="Montserrat" pitchFamily="2" charset="77"/>
              </a:rPr>
              <a:t>m2</a:t>
            </a:r>
          </a:p>
          <a:p>
            <a:pPr algn="just"/>
            <a:r>
              <a:rPr lang="es-EC" sz="2200" dirty="0">
                <a:solidFill>
                  <a:schemeClr val="bg1"/>
                </a:solidFill>
                <a:latin typeface="Montserrat" pitchFamily="2" charset="77"/>
              </a:rPr>
              <a:t>Área total del lote: </a:t>
            </a:r>
            <a:r>
              <a:rPr lang="es-EC" sz="2200" dirty="0" smtClean="0">
                <a:solidFill>
                  <a:schemeClr val="bg1"/>
                </a:solidFill>
                <a:latin typeface="Montserrat" pitchFamily="2" charset="77"/>
              </a:rPr>
              <a:t>          </a:t>
            </a:r>
            <a:r>
              <a:rPr lang="es-EC" sz="2200" b="1" dirty="0" smtClean="0">
                <a:solidFill>
                  <a:schemeClr val="bg1"/>
                </a:solidFill>
                <a:latin typeface="Montserrat" pitchFamily="2" charset="77"/>
              </a:rPr>
              <a:t>10.710,71m2</a:t>
            </a:r>
            <a:endParaRPr lang="es-EC" sz="2200" b="1" dirty="0">
              <a:solidFill>
                <a:schemeClr val="bg1"/>
              </a:solidFill>
              <a:latin typeface="Montserrat" pitchFamily="2" charset="77"/>
            </a:endParaRPr>
          </a:p>
          <a:p>
            <a:pPr algn="ctr"/>
            <a:endParaRPr lang="es-EC" sz="2400"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sp>
        <p:nvSpPr>
          <p:cNvPr id="20" name="Título 1">
            <a:extLst>
              <a:ext uri="{FF2B5EF4-FFF2-40B4-BE49-F238E27FC236}">
                <a16:creationId xmlns:a16="http://schemas.microsoft.com/office/drawing/2014/main" id="{0D9B19A4-1C63-5BCE-2999-ACBFBE411DB5}"/>
              </a:ext>
            </a:extLst>
          </p:cNvPr>
          <p:cNvSpPr txBox="1">
            <a:spLocks/>
          </p:cNvSpPr>
          <p:nvPr/>
        </p:nvSpPr>
        <p:spPr>
          <a:xfrm>
            <a:off x="590073" y="4757189"/>
            <a:ext cx="4795737" cy="1893868"/>
          </a:xfrm>
          <a:prstGeom prst="rect">
            <a:avLst/>
          </a:prstGeom>
          <a:ln w="3175">
            <a:solidFill>
              <a:schemeClr val="accent1">
                <a:lumMod val="50000"/>
              </a:schemeClr>
            </a:solidFill>
            <a:prstDash val="dash"/>
          </a:ln>
        </p:spPr>
        <p:txBody>
          <a:bodyPr/>
          <a:lstStyle>
            <a:defPPr>
              <a:defRPr lang="en-US"/>
            </a:defPPr>
            <a:lvl1pPr algn="ctr">
              <a:lnSpc>
                <a:spcPct val="90000"/>
              </a:lnSpc>
              <a:spcBef>
                <a:spcPct val="0"/>
              </a:spcBef>
              <a:buNone/>
              <a:defRPr sz="2200">
                <a:solidFill>
                  <a:srgbClr val="223F86"/>
                </a:solidFill>
                <a:latin typeface="Montserrat" pitchFamily="2" charset="77"/>
                <a:ea typeface="+mj-ea"/>
                <a:cs typeface="+mj-cs"/>
              </a:defRPr>
            </a:lvl1pPr>
          </a:lstStyle>
          <a:p>
            <a:r>
              <a:rPr lang="es-EC" dirty="0"/>
              <a:t>Infraestructura existente:</a:t>
            </a:r>
          </a:p>
          <a:p>
            <a:r>
              <a:rPr lang="es-EC" dirty="0"/>
              <a:t>Agua potable: </a:t>
            </a:r>
            <a:r>
              <a:rPr lang="es-EC" b="1" dirty="0" smtClean="0"/>
              <a:t>26</a:t>
            </a:r>
            <a:r>
              <a:rPr lang="es-EC" dirty="0" smtClean="0"/>
              <a:t>%</a:t>
            </a:r>
            <a:endParaRPr lang="es-EC" dirty="0"/>
          </a:p>
          <a:p>
            <a:r>
              <a:rPr lang="es-EC" dirty="0"/>
              <a:t>Alcantarillado: </a:t>
            </a:r>
            <a:r>
              <a:rPr lang="es-EC" b="1" dirty="0"/>
              <a:t>3</a:t>
            </a:r>
            <a:r>
              <a:rPr lang="es-EC" b="1" dirty="0" smtClean="0"/>
              <a:t>0</a:t>
            </a:r>
            <a:r>
              <a:rPr lang="es-EC" dirty="0"/>
              <a:t>%</a:t>
            </a:r>
          </a:p>
          <a:p>
            <a:r>
              <a:rPr lang="es-EC" dirty="0"/>
              <a:t>Energía eléctrica: </a:t>
            </a:r>
            <a:r>
              <a:rPr lang="es-EC" b="1" dirty="0" smtClean="0"/>
              <a:t>30</a:t>
            </a:r>
            <a:r>
              <a:rPr lang="es-EC" dirty="0" smtClean="0"/>
              <a:t>%</a:t>
            </a:r>
          </a:p>
          <a:p>
            <a:r>
              <a:rPr lang="es-EC" dirty="0" smtClean="0"/>
              <a:t>Obras civiles existentes:</a:t>
            </a:r>
            <a:endParaRPr lang="es-EC" dirty="0"/>
          </a:p>
          <a:p>
            <a:r>
              <a:rPr lang="es-EC" dirty="0"/>
              <a:t>Vialidad: </a:t>
            </a:r>
            <a:r>
              <a:rPr lang="es-EC" b="1" dirty="0" smtClean="0"/>
              <a:t>0%</a:t>
            </a:r>
            <a:endParaRPr lang="es-EC" b="1" dirty="0"/>
          </a:p>
          <a:p>
            <a:endParaRPr lang="es-EC" dirty="0"/>
          </a:p>
          <a:p>
            <a:endParaRPr lang="es-EC" dirty="0"/>
          </a:p>
          <a:p>
            <a:endParaRPr lang="es-EC" dirty="0"/>
          </a:p>
          <a:p>
            <a:endParaRPr lang="es-EC" dirty="0"/>
          </a:p>
        </p:txBody>
      </p:sp>
      <p:pic>
        <p:nvPicPr>
          <p:cNvPr id="23" name="Imagen 22"/>
          <p:cNvPicPr/>
          <p:nvPr/>
        </p:nvPicPr>
        <p:blipFill>
          <a:blip r:embed="rId3" cstate="print">
            <a:extLst>
              <a:ext uri="{28A0092B-C50C-407E-A947-70E740481C1C}">
                <a14:useLocalDpi xmlns:a14="http://schemas.microsoft.com/office/drawing/2010/main" val="0"/>
              </a:ext>
            </a:extLst>
          </a:blip>
          <a:stretch>
            <a:fillRect/>
          </a:stretch>
        </p:blipFill>
        <p:spPr bwMode="auto">
          <a:xfrm>
            <a:off x="9208066" y="4552760"/>
            <a:ext cx="2690690" cy="1980798"/>
          </a:xfrm>
          <a:prstGeom prst="rect">
            <a:avLst/>
          </a:prstGeom>
          <a:ln w="3175">
            <a:solidFill>
              <a:srgbClr val="0070C0"/>
            </a:solidFill>
          </a:ln>
        </p:spPr>
      </p:pic>
      <p:grpSp>
        <p:nvGrpSpPr>
          <p:cNvPr id="24" name="Grupo 23">
            <a:extLst>
              <a:ext uri="{FF2B5EF4-FFF2-40B4-BE49-F238E27FC236}">
                <a16:creationId xmlns:a16="http://schemas.microsoft.com/office/drawing/2014/main" id="{68C17AF8-36F3-4DE1-B2FC-F88E7376DB5B}"/>
              </a:ext>
            </a:extLst>
          </p:cNvPr>
          <p:cNvGrpSpPr/>
          <p:nvPr/>
        </p:nvGrpSpPr>
        <p:grpSpPr>
          <a:xfrm>
            <a:off x="5702588" y="4304561"/>
            <a:ext cx="3446455" cy="2228997"/>
            <a:chOff x="5521802" y="4465291"/>
            <a:chExt cx="3015708" cy="1895639"/>
          </a:xfrm>
        </p:grpSpPr>
        <p:pic>
          <p:nvPicPr>
            <p:cNvPr id="25" name="Imagen 24">
              <a:extLst>
                <a:ext uri="{FF2B5EF4-FFF2-40B4-BE49-F238E27FC236}">
                  <a16:creationId xmlns:a16="http://schemas.microsoft.com/office/drawing/2014/main" id="{00BA5821-F686-47A7-B1F6-B49F2A927656}"/>
                </a:ext>
              </a:extLst>
            </p:cNvPr>
            <p:cNvPicPr>
              <a:picLocks noChangeAspect="1"/>
            </p:cNvPicPr>
            <p:nvPr/>
          </p:nvPicPr>
          <p:blipFill>
            <a:blip r:embed="rId4"/>
            <a:stretch>
              <a:fillRect/>
            </a:stretch>
          </p:blipFill>
          <p:spPr>
            <a:xfrm>
              <a:off x="5521802" y="4664594"/>
              <a:ext cx="3015708" cy="1696336"/>
            </a:xfrm>
            <a:prstGeom prst="rect">
              <a:avLst/>
            </a:prstGeom>
            <a:ln w="3175">
              <a:solidFill>
                <a:srgbClr val="0070C0"/>
              </a:solidFill>
            </a:ln>
          </p:spPr>
        </p:pic>
        <p:sp>
          <p:nvSpPr>
            <p:cNvPr id="26" name="Paralelogramo 3">
              <a:extLst>
                <a:ext uri="{FF2B5EF4-FFF2-40B4-BE49-F238E27FC236}">
                  <a16:creationId xmlns:a16="http://schemas.microsoft.com/office/drawing/2014/main" id="{E3597782-7F53-4F72-A3EF-16483E0C2D3C}"/>
                </a:ext>
              </a:extLst>
            </p:cNvPr>
            <p:cNvSpPr/>
            <p:nvPr/>
          </p:nvSpPr>
          <p:spPr>
            <a:xfrm rot="1852881">
              <a:off x="5735827" y="4465291"/>
              <a:ext cx="2360060" cy="1612546"/>
            </a:xfrm>
            <a:custGeom>
              <a:avLst/>
              <a:gdLst>
                <a:gd name="connsiteX0" fmla="*/ 0 w 2109214"/>
                <a:gd name="connsiteY0" fmla="*/ 718940 h 718940"/>
                <a:gd name="connsiteX1" fmla="*/ 179735 w 2109214"/>
                <a:gd name="connsiteY1" fmla="*/ 0 h 718940"/>
                <a:gd name="connsiteX2" fmla="*/ 2109214 w 2109214"/>
                <a:gd name="connsiteY2" fmla="*/ 0 h 718940"/>
                <a:gd name="connsiteX3" fmla="*/ 1929479 w 2109214"/>
                <a:gd name="connsiteY3" fmla="*/ 718940 h 718940"/>
                <a:gd name="connsiteX4" fmla="*/ 0 w 2109214"/>
                <a:gd name="connsiteY4" fmla="*/ 718940 h 718940"/>
                <a:gd name="connsiteX0" fmla="*/ 0 w 2109214"/>
                <a:gd name="connsiteY0" fmla="*/ 964376 h 964376"/>
                <a:gd name="connsiteX1" fmla="*/ 805401 w 2109214"/>
                <a:gd name="connsiteY1" fmla="*/ 0 h 964376"/>
                <a:gd name="connsiteX2" fmla="*/ 2109214 w 2109214"/>
                <a:gd name="connsiteY2" fmla="*/ 245436 h 964376"/>
                <a:gd name="connsiteX3" fmla="*/ 1929479 w 2109214"/>
                <a:gd name="connsiteY3" fmla="*/ 964376 h 964376"/>
                <a:gd name="connsiteX4" fmla="*/ 0 w 2109214"/>
                <a:gd name="connsiteY4" fmla="*/ 964376 h 964376"/>
                <a:gd name="connsiteX0" fmla="*/ 0 w 2292739"/>
                <a:gd name="connsiteY0" fmla="*/ 1570070 h 1570070"/>
                <a:gd name="connsiteX1" fmla="*/ 805401 w 2292739"/>
                <a:gd name="connsiteY1" fmla="*/ 605694 h 1570070"/>
                <a:gd name="connsiteX2" fmla="*/ 2292739 w 2292739"/>
                <a:gd name="connsiteY2" fmla="*/ 0 h 1570070"/>
                <a:gd name="connsiteX3" fmla="*/ 1929479 w 2292739"/>
                <a:gd name="connsiteY3" fmla="*/ 1570070 h 1570070"/>
                <a:gd name="connsiteX4" fmla="*/ 0 w 2292739"/>
                <a:gd name="connsiteY4" fmla="*/ 1570070 h 1570070"/>
                <a:gd name="connsiteX0" fmla="*/ 0 w 2292739"/>
                <a:gd name="connsiteY0" fmla="*/ 1570070 h 1612546"/>
                <a:gd name="connsiteX1" fmla="*/ 805401 w 2292739"/>
                <a:gd name="connsiteY1" fmla="*/ 605694 h 1612546"/>
                <a:gd name="connsiteX2" fmla="*/ 2292739 w 2292739"/>
                <a:gd name="connsiteY2" fmla="*/ 0 h 1612546"/>
                <a:gd name="connsiteX3" fmla="*/ 1932685 w 2292739"/>
                <a:gd name="connsiteY3" fmla="*/ 1612546 h 1612546"/>
                <a:gd name="connsiteX4" fmla="*/ 0 w 2292739"/>
                <a:gd name="connsiteY4" fmla="*/ 1570070 h 1612546"/>
                <a:gd name="connsiteX0" fmla="*/ 0 w 2360060"/>
                <a:gd name="connsiteY0" fmla="*/ 1583695 h 1612546"/>
                <a:gd name="connsiteX1" fmla="*/ 872722 w 2360060"/>
                <a:gd name="connsiteY1" fmla="*/ 605694 h 1612546"/>
                <a:gd name="connsiteX2" fmla="*/ 2360060 w 2360060"/>
                <a:gd name="connsiteY2" fmla="*/ 0 h 1612546"/>
                <a:gd name="connsiteX3" fmla="*/ 2000006 w 2360060"/>
                <a:gd name="connsiteY3" fmla="*/ 1612546 h 1612546"/>
                <a:gd name="connsiteX4" fmla="*/ 0 w 2360060"/>
                <a:gd name="connsiteY4" fmla="*/ 1583695 h 1612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060" h="1612546">
                  <a:moveTo>
                    <a:pt x="0" y="1583695"/>
                  </a:moveTo>
                  <a:lnTo>
                    <a:pt x="872722" y="605694"/>
                  </a:lnTo>
                  <a:lnTo>
                    <a:pt x="2360060" y="0"/>
                  </a:lnTo>
                  <a:lnTo>
                    <a:pt x="2000006" y="1612546"/>
                  </a:lnTo>
                  <a:lnTo>
                    <a:pt x="0" y="1583695"/>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grpSp>
      <p:pic>
        <p:nvPicPr>
          <p:cNvPr id="2" name="Imagen 1"/>
          <p:cNvPicPr>
            <a:picLocks noChangeAspect="1"/>
          </p:cNvPicPr>
          <p:nvPr/>
        </p:nvPicPr>
        <p:blipFill>
          <a:blip r:embed="rId5"/>
          <a:stretch>
            <a:fillRect/>
          </a:stretch>
        </p:blipFill>
        <p:spPr>
          <a:xfrm>
            <a:off x="6156045" y="1115751"/>
            <a:ext cx="4839904" cy="3322270"/>
          </a:xfrm>
          <a:prstGeom prst="rect">
            <a:avLst/>
          </a:prstGeom>
          <a:ln w="3175">
            <a:solidFill>
              <a:srgbClr val="0070C0"/>
            </a:solidFill>
          </a:ln>
        </p:spPr>
      </p:pic>
    </p:spTree>
    <p:extLst>
      <p:ext uri="{BB962C8B-B14F-4D97-AF65-F5344CB8AC3E}">
        <p14:creationId xmlns:p14="http://schemas.microsoft.com/office/powerpoint/2010/main" val="1807169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ítulo 1">
            <a:extLst>
              <a:ext uri="{FF2B5EF4-FFF2-40B4-BE49-F238E27FC236}">
                <a16:creationId xmlns:a16="http://schemas.microsoft.com/office/drawing/2014/main" id="{0D9B19A4-1C63-5BCE-2999-ACBFBE411DB5}"/>
              </a:ext>
            </a:extLst>
          </p:cNvPr>
          <p:cNvSpPr txBox="1">
            <a:spLocks/>
          </p:cNvSpPr>
          <p:nvPr/>
        </p:nvSpPr>
        <p:spPr>
          <a:xfrm>
            <a:off x="590617" y="1038483"/>
            <a:ext cx="5153891"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ZONIFICACIÓN (PMDOT - PUOS):</a:t>
            </a:r>
          </a:p>
          <a:p>
            <a:pPr algn="ct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sp>
        <p:nvSpPr>
          <p:cNvPr id="34" name="Título 1">
            <a:extLst>
              <a:ext uri="{FF2B5EF4-FFF2-40B4-BE49-F238E27FC236}">
                <a16:creationId xmlns:a16="http://schemas.microsoft.com/office/drawing/2014/main" id="{0D9B19A4-1C63-5BCE-2999-ACBFBE411DB5}"/>
              </a:ext>
            </a:extLst>
          </p:cNvPr>
          <p:cNvSpPr txBox="1">
            <a:spLocks/>
          </p:cNvSpPr>
          <p:nvPr/>
        </p:nvSpPr>
        <p:spPr>
          <a:xfrm>
            <a:off x="590617" y="1038483"/>
            <a:ext cx="5153891"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ZONIFICACIÓN (PMDOT - PUOS):</a:t>
            </a:r>
          </a:p>
          <a:p>
            <a:pPr algn="ct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pic>
        <p:nvPicPr>
          <p:cNvPr id="37" name="Imagen 36"/>
          <p:cNvPicPr>
            <a:picLocks noChangeAspect="1"/>
          </p:cNvPicPr>
          <p:nvPr/>
        </p:nvPicPr>
        <p:blipFill rotWithShape="1">
          <a:blip r:embed="rId2"/>
          <a:srcRect l="-1" r="22747"/>
          <a:stretch/>
        </p:blipFill>
        <p:spPr>
          <a:xfrm>
            <a:off x="182589" y="1705869"/>
            <a:ext cx="5581603" cy="4521310"/>
          </a:xfrm>
          <a:prstGeom prst="rect">
            <a:avLst/>
          </a:prstGeom>
        </p:spPr>
      </p:pic>
      <p:sp>
        <p:nvSpPr>
          <p:cNvPr id="38" name="Elipse 37"/>
          <p:cNvSpPr/>
          <p:nvPr/>
        </p:nvSpPr>
        <p:spPr>
          <a:xfrm>
            <a:off x="2053831" y="3997030"/>
            <a:ext cx="978736" cy="893397"/>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CuadroTexto 38"/>
          <p:cNvSpPr txBox="1"/>
          <p:nvPr/>
        </p:nvSpPr>
        <p:spPr>
          <a:xfrm>
            <a:off x="428969" y="3369448"/>
            <a:ext cx="1542410" cy="523220"/>
          </a:xfrm>
          <a:prstGeom prst="rect">
            <a:avLst/>
          </a:prstGeom>
          <a:noFill/>
        </p:spPr>
        <p:txBody>
          <a:bodyPr wrap="none" rtlCol="0">
            <a:spAutoFit/>
          </a:bodyPr>
          <a:lstStyle/>
          <a:p>
            <a:r>
              <a:rPr lang="es-EC" sz="1400" b="1" dirty="0" err="1"/>
              <a:t>AHHyC</a:t>
            </a:r>
            <a:r>
              <a:rPr lang="es-EC" sz="1400" b="1" dirty="0"/>
              <a:t> </a:t>
            </a:r>
            <a:r>
              <a:rPr lang="es-EC" sz="1400" b="1" dirty="0" smtClean="0"/>
              <a:t>LA DELICIA</a:t>
            </a:r>
          </a:p>
          <a:p>
            <a:r>
              <a:rPr lang="es-EC" sz="1400" b="1" dirty="0" smtClean="0"/>
              <a:t>DEL QUINCHE</a:t>
            </a:r>
            <a:endParaRPr lang="es-EC" sz="1400" b="1" dirty="0"/>
          </a:p>
        </p:txBody>
      </p:sp>
      <p:cxnSp>
        <p:nvCxnSpPr>
          <p:cNvPr id="40" name="Conector angular 39"/>
          <p:cNvCxnSpPr/>
          <p:nvPr/>
        </p:nvCxnSpPr>
        <p:spPr>
          <a:xfrm>
            <a:off x="756304" y="3870249"/>
            <a:ext cx="1316775" cy="500126"/>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a 8"/>
          <p:cNvGraphicFramePr>
            <a:graphicFrameLocks noGrp="1"/>
          </p:cNvGraphicFramePr>
          <p:nvPr>
            <p:extLst>
              <p:ext uri="{D42A27DB-BD31-4B8C-83A1-F6EECF244321}">
                <p14:modId xmlns:p14="http://schemas.microsoft.com/office/powerpoint/2010/main" val="1821111229"/>
              </p:ext>
            </p:extLst>
          </p:nvPr>
        </p:nvGraphicFramePr>
        <p:xfrm>
          <a:off x="6008502" y="2270907"/>
          <a:ext cx="5979348" cy="3421467"/>
        </p:xfrm>
        <a:graphic>
          <a:graphicData uri="http://schemas.openxmlformats.org/drawingml/2006/table">
            <a:tbl>
              <a:tblPr firstRow="1" bandRow="1">
                <a:tableStyleId>{BDBED569-4797-4DF1-A0F4-6AAB3CD982D8}</a:tableStyleId>
              </a:tblPr>
              <a:tblGrid>
                <a:gridCol w="1993116">
                  <a:extLst>
                    <a:ext uri="{9D8B030D-6E8A-4147-A177-3AD203B41FA5}">
                      <a16:colId xmlns:a16="http://schemas.microsoft.com/office/drawing/2014/main" val="1686839648"/>
                    </a:ext>
                  </a:extLst>
                </a:gridCol>
                <a:gridCol w="2002370">
                  <a:extLst>
                    <a:ext uri="{9D8B030D-6E8A-4147-A177-3AD203B41FA5}">
                      <a16:colId xmlns:a16="http://schemas.microsoft.com/office/drawing/2014/main" val="997986425"/>
                    </a:ext>
                  </a:extLst>
                </a:gridCol>
                <a:gridCol w="1983862">
                  <a:extLst>
                    <a:ext uri="{9D8B030D-6E8A-4147-A177-3AD203B41FA5}">
                      <a16:colId xmlns:a16="http://schemas.microsoft.com/office/drawing/2014/main" val="1958010970"/>
                    </a:ext>
                  </a:extLst>
                </a:gridCol>
              </a:tblGrid>
              <a:tr h="578030">
                <a:tc>
                  <a:txBody>
                    <a:bodyPr/>
                    <a:lstStyle/>
                    <a:p>
                      <a:r>
                        <a:rPr lang="es-419" sz="1600" kern="1200" dirty="0" smtClean="0"/>
                        <a:t>Detalle</a:t>
                      </a:r>
                      <a:endParaRPr lang="es-ES" sz="1600" b="1" kern="1200" dirty="0">
                        <a:solidFill>
                          <a:srgbClr val="223F86"/>
                        </a:solidFill>
                        <a:latin typeface="Montserrat" pitchFamily="2" charset="77"/>
                        <a:ea typeface="+mn-ea"/>
                        <a:cs typeface="+mn-cs"/>
                      </a:endParaRPr>
                    </a:p>
                  </a:txBody>
                  <a:tcPr anchor="ctr"/>
                </a:tc>
                <a:tc>
                  <a:txBody>
                    <a:bodyPr/>
                    <a:lstStyle/>
                    <a:p>
                      <a:r>
                        <a:rPr lang="es-419" sz="1600" dirty="0" smtClean="0"/>
                        <a:t>Zonificación (Actual)</a:t>
                      </a:r>
                      <a:endParaRPr lang="es-ES" sz="1600" dirty="0"/>
                    </a:p>
                  </a:txBody>
                  <a:tcPr anchor="ctr"/>
                </a:tc>
                <a:tc>
                  <a:txBody>
                    <a:bodyPr/>
                    <a:lstStyle/>
                    <a:p>
                      <a:r>
                        <a:rPr lang="es-419" sz="1600" dirty="0" smtClean="0"/>
                        <a:t>Equiparación (PUGS)</a:t>
                      </a:r>
                      <a:endParaRPr lang="es-ES" sz="1600" dirty="0"/>
                    </a:p>
                  </a:txBody>
                  <a:tcPr anchor="ctr"/>
                </a:tc>
                <a:extLst>
                  <a:ext uri="{0D108BD9-81ED-4DB2-BD59-A6C34878D82A}">
                    <a16:rowId xmlns:a16="http://schemas.microsoft.com/office/drawing/2014/main" val="1828803648"/>
                  </a:ext>
                </a:extLst>
              </a:tr>
              <a:tr h="426552">
                <a:tc>
                  <a:txBody>
                    <a:bodyPr/>
                    <a:lstStyle/>
                    <a:p>
                      <a:r>
                        <a:rPr lang="es-419" sz="1600" kern="1200" dirty="0" smtClean="0"/>
                        <a:t>Zonificación:</a:t>
                      </a:r>
                      <a:endParaRPr lang="es-ES" sz="1600" b="0" kern="1200" dirty="0">
                        <a:solidFill>
                          <a:srgbClr val="223F86"/>
                        </a:solidFill>
                        <a:latin typeface="Montserrat" pitchFamily="2" charset="77"/>
                        <a:ea typeface="+mn-ea"/>
                        <a:cs typeface="+mn-cs"/>
                      </a:endParaRPr>
                    </a:p>
                  </a:txBody>
                  <a:tcPr anchor="ctr"/>
                </a:tc>
                <a:tc>
                  <a:txBody>
                    <a:bodyPr/>
                    <a:lstStyle/>
                    <a:p>
                      <a:r>
                        <a:rPr lang="es-EC" sz="1600" dirty="0" smtClean="0"/>
                        <a:t>A103 (602-50 (VU))</a:t>
                      </a:r>
                      <a:endParaRPr lang="es-ES" sz="1600" b="0" dirty="0"/>
                    </a:p>
                  </a:txBody>
                  <a:tcPr anchor="ctr"/>
                </a:tc>
                <a:tc>
                  <a:txBody>
                    <a:bodyPr/>
                    <a:lstStyle/>
                    <a:p>
                      <a:r>
                        <a:rPr lang="es-EC" sz="1600" dirty="0" smtClean="0"/>
                        <a:t>D302-50</a:t>
                      </a:r>
                      <a:endParaRPr lang="es-ES" sz="1600" dirty="0"/>
                    </a:p>
                  </a:txBody>
                  <a:tcPr anchor="ctr"/>
                </a:tc>
                <a:extLst>
                  <a:ext uri="{0D108BD9-81ED-4DB2-BD59-A6C34878D82A}">
                    <a16:rowId xmlns:a16="http://schemas.microsoft.com/office/drawing/2014/main" val="29369043"/>
                  </a:ext>
                </a:extLst>
              </a:tr>
              <a:tr h="358588">
                <a:tc>
                  <a:txBody>
                    <a:bodyPr/>
                    <a:lstStyle/>
                    <a:p>
                      <a:r>
                        <a:rPr lang="es-419" sz="1600" kern="1200" dirty="0" smtClean="0"/>
                        <a:t>Lote Mínimo:</a:t>
                      </a:r>
                      <a:endParaRPr lang="es-ES" sz="1600" b="0" kern="1200" dirty="0">
                        <a:solidFill>
                          <a:srgbClr val="223F86"/>
                        </a:solidFill>
                        <a:latin typeface="Montserrat" pitchFamily="2" charset="77"/>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600" dirty="0" smtClean="0"/>
                        <a:t>600 m2</a:t>
                      </a:r>
                      <a:endParaRPr lang="es-EC" sz="1600" b="0" dirty="0" smtClean="0">
                        <a:solidFill>
                          <a:srgbClr val="223F86"/>
                        </a:solidFill>
                        <a:latin typeface="Montserrat" pitchFamily="2" charset="77"/>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600" dirty="0" smtClean="0"/>
                        <a:t>300 m2</a:t>
                      </a:r>
                      <a:endParaRPr lang="es-EC" sz="1600" b="0" dirty="0" smtClean="0">
                        <a:solidFill>
                          <a:srgbClr val="223F86"/>
                        </a:solidFill>
                        <a:latin typeface="Montserrat" pitchFamily="2" charset="77"/>
                      </a:endParaRPr>
                    </a:p>
                  </a:txBody>
                  <a:tcPr anchor="ctr"/>
                </a:tc>
                <a:extLst>
                  <a:ext uri="{0D108BD9-81ED-4DB2-BD59-A6C34878D82A}">
                    <a16:rowId xmlns:a16="http://schemas.microsoft.com/office/drawing/2014/main" val="2337492256"/>
                  </a:ext>
                </a:extLst>
              </a:tr>
              <a:tr h="627530">
                <a:tc>
                  <a:txBody>
                    <a:bodyPr/>
                    <a:lstStyle/>
                    <a:p>
                      <a:r>
                        <a:rPr lang="es-419" sz="1600" kern="1200" dirty="0" smtClean="0"/>
                        <a:t>Forma de Ocupación del Suelo:</a:t>
                      </a:r>
                      <a:endParaRPr lang="es-419" sz="1600" b="0" kern="1200" dirty="0" smtClean="0">
                        <a:solidFill>
                          <a:srgbClr val="223F86"/>
                        </a:solidFill>
                        <a:latin typeface="Montserrat" pitchFamily="2" charset="77"/>
                        <a:ea typeface="+mn-ea"/>
                        <a:cs typeface="+mn-cs"/>
                      </a:endParaRPr>
                    </a:p>
                  </a:txBody>
                  <a:tcPr anchor="ctr"/>
                </a:tc>
                <a:tc>
                  <a:txBody>
                    <a:bodyPr/>
                    <a:lstStyle/>
                    <a:p>
                      <a:r>
                        <a:rPr lang="es-419" sz="1600" kern="1200" dirty="0" smtClean="0"/>
                        <a:t>Aislada</a:t>
                      </a:r>
                      <a:endParaRPr lang="es-ES" sz="1600" b="0" kern="1200" dirty="0">
                        <a:solidFill>
                          <a:srgbClr val="223F86"/>
                        </a:solidFill>
                        <a:latin typeface="Montserrat" pitchFamily="2" charset="77"/>
                        <a:ea typeface="+mn-ea"/>
                        <a:cs typeface="+mn-cs"/>
                      </a:endParaRPr>
                    </a:p>
                  </a:txBody>
                  <a:tcPr anchor="ctr"/>
                </a:tc>
                <a:tc>
                  <a:txBody>
                    <a:bodyPr/>
                    <a:lstStyle/>
                    <a:p>
                      <a:r>
                        <a:rPr lang="es-419" sz="1600" kern="1200" dirty="0" smtClean="0"/>
                        <a:t>Sobre Línea</a:t>
                      </a:r>
                      <a:r>
                        <a:rPr lang="es-419" sz="1600" kern="1200" baseline="0" dirty="0" smtClean="0"/>
                        <a:t> de Fábrica</a:t>
                      </a:r>
                      <a:endParaRPr lang="es-ES" sz="1600" dirty="0"/>
                    </a:p>
                  </a:txBody>
                  <a:tcPr anchor="ctr"/>
                </a:tc>
                <a:extLst>
                  <a:ext uri="{0D108BD9-81ED-4DB2-BD59-A6C34878D82A}">
                    <a16:rowId xmlns:a16="http://schemas.microsoft.com/office/drawing/2014/main" val="1547972268"/>
                  </a:ext>
                </a:extLst>
              </a:tr>
              <a:tr h="851647">
                <a:tc>
                  <a:txBody>
                    <a:bodyPr/>
                    <a:lstStyle/>
                    <a:p>
                      <a:r>
                        <a:rPr lang="es-419" sz="1600" kern="1200" dirty="0" smtClean="0"/>
                        <a:t>Uso Principal del Suelo:</a:t>
                      </a:r>
                      <a:endParaRPr lang="es-ES" sz="1600" b="0" kern="1200" dirty="0">
                        <a:solidFill>
                          <a:srgbClr val="223F86"/>
                        </a:solidFill>
                        <a:latin typeface="Montserrat" pitchFamily="2" charset="77"/>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smtClean="0"/>
                        <a:t>(RUB-2) Residencial Urbano Baja</a:t>
                      </a:r>
                      <a:r>
                        <a:rPr lang="es-ES" sz="1600" baseline="0" dirty="0" smtClean="0"/>
                        <a:t> Densidad 2</a:t>
                      </a:r>
                      <a:endParaRPr lang="es-ES" sz="1600" b="0" dirty="0" smtClean="0"/>
                    </a:p>
                  </a:txBody>
                  <a:tcPr anchor="ctr"/>
                </a:tc>
                <a:tc>
                  <a:txBody>
                    <a:bodyPr/>
                    <a:lstStyle/>
                    <a:p>
                      <a:r>
                        <a:rPr lang="es-ES" sz="1600" dirty="0" smtClean="0"/>
                        <a:t>(RUB-2) Residencial Urbano de Baja Densidad 2</a:t>
                      </a:r>
                      <a:endParaRPr lang="es-ES" sz="1600" dirty="0"/>
                    </a:p>
                  </a:txBody>
                  <a:tcPr anchor="ctr"/>
                </a:tc>
                <a:extLst>
                  <a:ext uri="{0D108BD9-81ED-4DB2-BD59-A6C34878D82A}">
                    <a16:rowId xmlns:a16="http://schemas.microsoft.com/office/drawing/2014/main" val="1427419713"/>
                  </a:ext>
                </a:extLst>
              </a:tr>
              <a:tr h="578030">
                <a:tc>
                  <a:txBody>
                    <a:bodyPr/>
                    <a:lstStyle/>
                    <a:p>
                      <a:r>
                        <a:rPr lang="es-419" sz="1600" kern="1200" dirty="0" smtClean="0"/>
                        <a:t>Clasificación del Suelo:</a:t>
                      </a:r>
                      <a:endParaRPr lang="es-ES" sz="1600" b="0" kern="1200" dirty="0">
                        <a:solidFill>
                          <a:srgbClr val="223F86"/>
                        </a:solidFill>
                        <a:latin typeface="Montserrat" pitchFamily="2" charset="77"/>
                        <a:ea typeface="+mn-ea"/>
                        <a:cs typeface="+mn-cs"/>
                      </a:endParaRPr>
                    </a:p>
                  </a:txBody>
                  <a:tcPr anchor="ctr"/>
                </a:tc>
                <a:tc>
                  <a:txBody>
                    <a:bodyPr/>
                    <a:lstStyle/>
                    <a:p>
                      <a:r>
                        <a:rPr lang="es-ES" sz="1600" dirty="0" smtClean="0"/>
                        <a:t>(SU) Suelo Urbano</a:t>
                      </a:r>
                      <a:endParaRPr lang="es-ES" sz="16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smtClean="0"/>
                        <a:t>(SU) Suelo Urbano</a:t>
                      </a:r>
                      <a:endParaRPr lang="es-ES" sz="1600" b="0" dirty="0" smtClean="0"/>
                    </a:p>
                  </a:txBody>
                  <a:tcPr anchor="ctr"/>
                </a:tc>
                <a:extLst>
                  <a:ext uri="{0D108BD9-81ED-4DB2-BD59-A6C34878D82A}">
                    <a16:rowId xmlns:a16="http://schemas.microsoft.com/office/drawing/2014/main" val="209950421"/>
                  </a:ext>
                </a:extLst>
              </a:tr>
            </a:tbl>
          </a:graphicData>
        </a:graphic>
      </p:graphicFrame>
    </p:spTree>
    <p:extLst>
      <p:ext uri="{BB962C8B-B14F-4D97-AF65-F5344CB8AC3E}">
        <p14:creationId xmlns:p14="http://schemas.microsoft.com/office/powerpoint/2010/main" val="1370557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0D9B19A4-1C63-5BCE-2999-ACBFBE411DB5}"/>
              </a:ext>
            </a:extLst>
          </p:cNvPr>
          <p:cNvSpPr txBox="1">
            <a:spLocks/>
          </p:cNvSpPr>
          <p:nvPr/>
        </p:nvSpPr>
        <p:spPr>
          <a:xfrm>
            <a:off x="951439" y="161218"/>
            <a:ext cx="1879148"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PLANO:</a:t>
            </a: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grpSp>
        <p:nvGrpSpPr>
          <p:cNvPr id="4" name="Grupo 3"/>
          <p:cNvGrpSpPr/>
          <p:nvPr/>
        </p:nvGrpSpPr>
        <p:grpSpPr>
          <a:xfrm>
            <a:off x="8631566" y="1816684"/>
            <a:ext cx="3149586" cy="3817087"/>
            <a:chOff x="8355119" y="1456662"/>
            <a:chExt cx="3149586" cy="3817087"/>
          </a:xfrm>
        </p:grpSpPr>
        <p:grpSp>
          <p:nvGrpSpPr>
            <p:cNvPr id="11" name="Grupo 10"/>
            <p:cNvGrpSpPr/>
            <p:nvPr/>
          </p:nvGrpSpPr>
          <p:grpSpPr>
            <a:xfrm>
              <a:off x="8355119" y="1456662"/>
              <a:ext cx="3065793" cy="3817087"/>
              <a:chOff x="9082803" y="4552311"/>
              <a:chExt cx="2934612" cy="1951607"/>
            </a:xfrm>
          </p:grpSpPr>
          <p:sp>
            <p:nvSpPr>
              <p:cNvPr id="5" name="Rectángulo 4"/>
              <p:cNvSpPr/>
              <p:nvPr/>
            </p:nvSpPr>
            <p:spPr>
              <a:xfrm>
                <a:off x="9082803" y="4552311"/>
                <a:ext cx="2934612" cy="195160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6"/>
              <p:cNvSpPr/>
              <p:nvPr/>
            </p:nvSpPr>
            <p:spPr>
              <a:xfrm>
                <a:off x="9226226" y="4618173"/>
                <a:ext cx="1266494" cy="208382"/>
              </a:xfrm>
              <a:prstGeom prst="rect">
                <a:avLst/>
              </a:prstGeom>
            </p:spPr>
            <p:txBody>
              <a:bodyPr wrap="square">
                <a:spAutoFit/>
              </a:bodyPr>
              <a:lstStyle/>
              <a:p>
                <a:r>
                  <a:rPr lang="es-EC" dirty="0">
                    <a:solidFill>
                      <a:srgbClr val="223F86"/>
                    </a:solidFill>
                    <a:latin typeface="Montserrat" pitchFamily="2" charset="77"/>
                  </a:rPr>
                  <a:t>Leyenda</a:t>
                </a:r>
                <a:endParaRPr lang="en-US" dirty="0"/>
              </a:p>
            </p:txBody>
          </p:sp>
        </p:grpSp>
        <p:sp>
          <p:nvSpPr>
            <p:cNvPr id="17" name="Rectángulo 16">
              <a:extLst>
                <a:ext uri="{FF2B5EF4-FFF2-40B4-BE49-F238E27FC236}">
                  <a16:creationId xmlns:a16="http://schemas.microsoft.com/office/drawing/2014/main" id="{2CC28FD8-5FC0-F648-4C9F-62A56F88F5CC}"/>
                </a:ext>
              </a:extLst>
            </p:cNvPr>
            <p:cNvSpPr/>
            <p:nvPr/>
          </p:nvSpPr>
          <p:spPr>
            <a:xfrm>
              <a:off x="8735353" y="2050631"/>
              <a:ext cx="299755" cy="175816"/>
            </a:xfrm>
            <a:prstGeom prst="rect">
              <a:avLst/>
            </a:prstGeom>
            <a:noFill/>
            <a:ln w="381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a:extLst>
                <a:ext uri="{FF2B5EF4-FFF2-40B4-BE49-F238E27FC236}">
                  <a16:creationId xmlns:a16="http://schemas.microsoft.com/office/drawing/2014/main" id="{D9BD2DF4-BDA3-1DCA-6D81-223CB3CAE054}"/>
                </a:ext>
              </a:extLst>
            </p:cNvPr>
            <p:cNvSpPr/>
            <p:nvPr/>
          </p:nvSpPr>
          <p:spPr>
            <a:xfrm>
              <a:off x="9184301" y="1956015"/>
              <a:ext cx="1217000" cy="338554"/>
            </a:xfrm>
            <a:prstGeom prst="rect">
              <a:avLst/>
            </a:prstGeom>
          </p:spPr>
          <p:txBody>
            <a:bodyPr wrap="none">
              <a:spAutoFit/>
            </a:bodyPr>
            <a:lstStyle/>
            <a:p>
              <a:r>
                <a:rPr lang="es-EC" sz="1600" dirty="0" err="1">
                  <a:solidFill>
                    <a:srgbClr val="5B5B5B"/>
                  </a:solidFill>
                  <a:latin typeface="Montserrat" pitchFamily="2" charset="77"/>
                </a:rPr>
                <a:t>Macrolote</a:t>
              </a:r>
              <a:endParaRPr lang="es-EC" sz="1600" dirty="0">
                <a:solidFill>
                  <a:srgbClr val="5B5B5B"/>
                </a:solidFill>
                <a:latin typeface="Montserrat" pitchFamily="2" charset="77"/>
              </a:endParaRPr>
            </a:p>
          </p:txBody>
        </p:sp>
        <p:sp>
          <p:nvSpPr>
            <p:cNvPr id="19" name="Rectángulo 18">
              <a:extLst>
                <a:ext uri="{FF2B5EF4-FFF2-40B4-BE49-F238E27FC236}">
                  <a16:creationId xmlns:a16="http://schemas.microsoft.com/office/drawing/2014/main" id="{BFDBFFF7-ABA3-0540-AF47-13F4CA31640B}"/>
                </a:ext>
              </a:extLst>
            </p:cNvPr>
            <p:cNvSpPr/>
            <p:nvPr/>
          </p:nvSpPr>
          <p:spPr>
            <a:xfrm>
              <a:off x="8707362" y="3060482"/>
              <a:ext cx="299755" cy="221267"/>
            </a:xfrm>
            <a:prstGeom prst="rect">
              <a:avLst/>
            </a:prstGeom>
            <a:pattFill prst="ltDnDiag">
              <a:fgClr>
                <a:srgbClr val="6699FF"/>
              </a:fgClr>
              <a:bgClr>
                <a:schemeClr val="bg1"/>
              </a:bgClr>
            </a:pattFill>
            <a:ln w="3175">
              <a:solidFill>
                <a:schemeClr val="tx1">
                  <a:alpha val="95000"/>
                </a:schemeClr>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a:extLst>
                <a:ext uri="{FF2B5EF4-FFF2-40B4-BE49-F238E27FC236}">
                  <a16:creationId xmlns:a16="http://schemas.microsoft.com/office/drawing/2014/main" id="{FEB1D8F5-BC2A-64CD-FF29-7C17E78F497F}"/>
                </a:ext>
              </a:extLst>
            </p:cNvPr>
            <p:cNvSpPr/>
            <p:nvPr/>
          </p:nvSpPr>
          <p:spPr>
            <a:xfrm>
              <a:off x="9087055" y="2985402"/>
              <a:ext cx="1781257" cy="338554"/>
            </a:xfrm>
            <a:prstGeom prst="rect">
              <a:avLst/>
            </a:prstGeom>
          </p:spPr>
          <p:txBody>
            <a:bodyPr wrap="none">
              <a:spAutoFit/>
            </a:bodyPr>
            <a:lstStyle/>
            <a:p>
              <a:r>
                <a:rPr lang="es-EC" sz="1600" dirty="0">
                  <a:solidFill>
                    <a:srgbClr val="5B5B5B"/>
                  </a:solidFill>
                  <a:latin typeface="Montserrat" pitchFamily="2" charset="77"/>
                </a:rPr>
                <a:t>Construcciones</a:t>
              </a:r>
              <a:endParaRPr lang="en-US" sz="1600" dirty="0"/>
            </a:p>
          </p:txBody>
        </p:sp>
        <p:sp>
          <p:nvSpPr>
            <p:cNvPr id="21" name="Rectángulo 20">
              <a:extLst>
                <a:ext uri="{FF2B5EF4-FFF2-40B4-BE49-F238E27FC236}">
                  <a16:creationId xmlns:a16="http://schemas.microsoft.com/office/drawing/2014/main" id="{BDAB1447-4A38-4BF3-757F-C18C8A127FE8}"/>
                </a:ext>
              </a:extLst>
            </p:cNvPr>
            <p:cNvSpPr/>
            <p:nvPr/>
          </p:nvSpPr>
          <p:spPr>
            <a:xfrm>
              <a:off x="8708227" y="2354078"/>
              <a:ext cx="298890" cy="173441"/>
            </a:xfrm>
            <a:prstGeom prst="rect">
              <a:avLst/>
            </a:prstGeom>
            <a:solidFill>
              <a:srgbClr val="92D050">
                <a:alpha val="50000"/>
              </a:srgbClr>
            </a:solidFill>
            <a:ln>
              <a:solidFill>
                <a:srgbClr val="00FF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p>
          </p:txBody>
        </p:sp>
        <p:sp>
          <p:nvSpPr>
            <p:cNvPr id="22" name="Rectángulo 21">
              <a:extLst>
                <a:ext uri="{FF2B5EF4-FFF2-40B4-BE49-F238E27FC236}">
                  <a16:creationId xmlns:a16="http://schemas.microsoft.com/office/drawing/2014/main" id="{6091656F-5552-7BC0-2CEA-FFCDB94C6649}"/>
                </a:ext>
              </a:extLst>
            </p:cNvPr>
            <p:cNvSpPr/>
            <p:nvPr/>
          </p:nvSpPr>
          <p:spPr>
            <a:xfrm>
              <a:off x="9087055" y="2254120"/>
              <a:ext cx="1292341" cy="338554"/>
            </a:xfrm>
            <a:prstGeom prst="rect">
              <a:avLst/>
            </a:prstGeom>
          </p:spPr>
          <p:txBody>
            <a:bodyPr wrap="none">
              <a:spAutoFit/>
            </a:bodyPr>
            <a:lstStyle/>
            <a:p>
              <a:r>
                <a:rPr lang="es-EC" sz="1600" dirty="0">
                  <a:solidFill>
                    <a:srgbClr val="5B5B5B"/>
                  </a:solidFill>
                  <a:latin typeface="Montserrat" pitchFamily="2" charset="77"/>
                </a:rPr>
                <a:t>Área verde</a:t>
              </a:r>
            </a:p>
          </p:txBody>
        </p:sp>
        <p:sp>
          <p:nvSpPr>
            <p:cNvPr id="23" name="Rectángulo 22">
              <a:extLst>
                <a:ext uri="{FF2B5EF4-FFF2-40B4-BE49-F238E27FC236}">
                  <a16:creationId xmlns:a16="http://schemas.microsoft.com/office/drawing/2014/main" id="{09DDA146-3781-3D22-51B2-A1A64B3A17EE}"/>
                </a:ext>
              </a:extLst>
            </p:cNvPr>
            <p:cNvSpPr/>
            <p:nvPr/>
          </p:nvSpPr>
          <p:spPr>
            <a:xfrm>
              <a:off x="8709555" y="3496005"/>
              <a:ext cx="298890" cy="173441"/>
            </a:xfrm>
            <a:prstGeom prst="rect">
              <a:avLst/>
            </a:prstGeom>
            <a:solidFill>
              <a:srgbClr val="AD41C7">
                <a:alpha val="49804"/>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24" name="Rectángulo 23">
              <a:extLst>
                <a:ext uri="{FF2B5EF4-FFF2-40B4-BE49-F238E27FC236}">
                  <a16:creationId xmlns:a16="http://schemas.microsoft.com/office/drawing/2014/main" id="{BC734BB1-5F04-B0C9-FEF4-C88619BDA255}"/>
                </a:ext>
              </a:extLst>
            </p:cNvPr>
            <p:cNvSpPr/>
            <p:nvPr/>
          </p:nvSpPr>
          <p:spPr>
            <a:xfrm>
              <a:off x="9088383" y="3396047"/>
              <a:ext cx="1816523" cy="338554"/>
            </a:xfrm>
            <a:prstGeom prst="rect">
              <a:avLst/>
            </a:prstGeom>
          </p:spPr>
          <p:txBody>
            <a:bodyPr wrap="none">
              <a:spAutoFit/>
            </a:bodyPr>
            <a:lstStyle/>
            <a:p>
              <a:r>
                <a:rPr lang="es-EC" sz="1600" dirty="0">
                  <a:solidFill>
                    <a:srgbClr val="5B5B5B"/>
                  </a:solidFill>
                  <a:latin typeface="Montserrat" pitchFamily="2" charset="77"/>
                </a:rPr>
                <a:t>Vías propuestas</a:t>
              </a:r>
            </a:p>
          </p:txBody>
        </p:sp>
        <p:sp>
          <p:nvSpPr>
            <p:cNvPr id="25" name="Rectángulo 24">
              <a:extLst>
                <a:ext uri="{FF2B5EF4-FFF2-40B4-BE49-F238E27FC236}">
                  <a16:creationId xmlns:a16="http://schemas.microsoft.com/office/drawing/2014/main" id="{17620B60-925B-EB99-7639-93E02DDF3B4B}"/>
                </a:ext>
              </a:extLst>
            </p:cNvPr>
            <p:cNvSpPr/>
            <p:nvPr/>
          </p:nvSpPr>
          <p:spPr>
            <a:xfrm>
              <a:off x="8707362" y="2679833"/>
              <a:ext cx="299755" cy="221267"/>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Rectángulo 25">
              <a:extLst>
                <a:ext uri="{FF2B5EF4-FFF2-40B4-BE49-F238E27FC236}">
                  <a16:creationId xmlns:a16="http://schemas.microsoft.com/office/drawing/2014/main" id="{C8926BEC-A905-6C2F-E75B-E087E088BF34}"/>
                </a:ext>
              </a:extLst>
            </p:cNvPr>
            <p:cNvSpPr/>
            <p:nvPr/>
          </p:nvSpPr>
          <p:spPr>
            <a:xfrm>
              <a:off x="9087055" y="2604753"/>
              <a:ext cx="1646605" cy="338554"/>
            </a:xfrm>
            <a:prstGeom prst="rect">
              <a:avLst/>
            </a:prstGeom>
          </p:spPr>
          <p:txBody>
            <a:bodyPr wrap="none">
              <a:spAutoFit/>
            </a:bodyPr>
            <a:lstStyle/>
            <a:p>
              <a:r>
                <a:rPr lang="es-EC" sz="1600" dirty="0">
                  <a:solidFill>
                    <a:srgbClr val="5B5B5B"/>
                  </a:solidFill>
                  <a:latin typeface="Montserrat" pitchFamily="2" charset="77"/>
                </a:rPr>
                <a:t>Lotes internos</a:t>
              </a:r>
              <a:endParaRPr lang="en-US" sz="1600" dirty="0"/>
            </a:p>
          </p:txBody>
        </p:sp>
        <p:sp>
          <p:nvSpPr>
            <p:cNvPr id="28" name="Rectángulo 27">
              <a:extLst>
                <a:ext uri="{FF2B5EF4-FFF2-40B4-BE49-F238E27FC236}">
                  <a16:creationId xmlns:a16="http://schemas.microsoft.com/office/drawing/2014/main" id="{C432815E-531E-1D66-179E-E208D4EB1CC3}"/>
                </a:ext>
              </a:extLst>
            </p:cNvPr>
            <p:cNvSpPr/>
            <p:nvPr/>
          </p:nvSpPr>
          <p:spPr>
            <a:xfrm>
              <a:off x="8717093" y="3941615"/>
              <a:ext cx="298890" cy="173441"/>
            </a:xfrm>
            <a:prstGeom prst="rect">
              <a:avLst/>
            </a:prstGeom>
            <a:pattFill prst="pct75">
              <a:fgClr>
                <a:schemeClr val="bg1">
                  <a:lumMod val="50000"/>
                </a:schemeClr>
              </a:fgClr>
              <a:bgClr>
                <a:schemeClr val="bg1"/>
              </a:bgClr>
            </a:patt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p>
          </p:txBody>
        </p:sp>
        <p:sp>
          <p:nvSpPr>
            <p:cNvPr id="29" name="Rectángulo 28">
              <a:extLst>
                <a:ext uri="{FF2B5EF4-FFF2-40B4-BE49-F238E27FC236}">
                  <a16:creationId xmlns:a16="http://schemas.microsoft.com/office/drawing/2014/main" id="{2FA6BF62-98F7-1085-2217-57A99AB2B1A8}"/>
                </a:ext>
              </a:extLst>
            </p:cNvPr>
            <p:cNvSpPr/>
            <p:nvPr/>
          </p:nvSpPr>
          <p:spPr>
            <a:xfrm>
              <a:off x="9087055" y="3839571"/>
              <a:ext cx="2417650" cy="338554"/>
            </a:xfrm>
            <a:prstGeom prst="rect">
              <a:avLst/>
            </a:prstGeom>
          </p:spPr>
          <p:txBody>
            <a:bodyPr wrap="none">
              <a:spAutoFit/>
            </a:bodyPr>
            <a:lstStyle/>
            <a:p>
              <a:r>
                <a:rPr lang="es-EC" sz="1600" dirty="0">
                  <a:solidFill>
                    <a:srgbClr val="5B5B5B"/>
                  </a:solidFill>
                  <a:latin typeface="Montserrat" pitchFamily="2" charset="77"/>
                </a:rPr>
                <a:t>Franjas de protección</a:t>
              </a:r>
              <a:endParaRPr lang="en-US" sz="1600" dirty="0"/>
            </a:p>
          </p:txBody>
        </p:sp>
        <p:sp>
          <p:nvSpPr>
            <p:cNvPr id="30" name="Arco 32">
              <a:extLst>
                <a:ext uri="{FF2B5EF4-FFF2-40B4-BE49-F238E27FC236}">
                  <a16:creationId xmlns:a16="http://schemas.microsoft.com/office/drawing/2014/main" id="{D4113A34-6810-83FD-B5CD-B3942B56EE26}"/>
                </a:ext>
              </a:extLst>
            </p:cNvPr>
            <p:cNvSpPr/>
            <p:nvPr/>
          </p:nvSpPr>
          <p:spPr>
            <a:xfrm>
              <a:off x="8592717" y="4868401"/>
              <a:ext cx="414402" cy="173441"/>
            </a:xfrm>
            <a:custGeom>
              <a:avLst/>
              <a:gdLst>
                <a:gd name="connsiteX0" fmla="*/ 456946 w 803081"/>
                <a:gd name="connsiteY0" fmla="*/ 6103 h 1276021"/>
                <a:gd name="connsiteX1" fmla="*/ 802636 w 803081"/>
                <a:gd name="connsiteY1" fmla="*/ 607983 h 1276021"/>
                <a:gd name="connsiteX2" fmla="*/ 401541 w 803081"/>
                <a:gd name="connsiteY2" fmla="*/ 638011 h 1276021"/>
                <a:gd name="connsiteX3" fmla="*/ 456946 w 803081"/>
                <a:gd name="connsiteY3" fmla="*/ 6103 h 1276021"/>
                <a:gd name="connsiteX0" fmla="*/ 456946 w 803081"/>
                <a:gd name="connsiteY0" fmla="*/ 6103 h 1276021"/>
                <a:gd name="connsiteX1" fmla="*/ 802636 w 803081"/>
                <a:gd name="connsiteY1" fmla="*/ 607983 h 1276021"/>
                <a:gd name="connsiteX0" fmla="*/ 55405 w 401095"/>
                <a:gd name="connsiteY0" fmla="*/ 47708 h 679616"/>
                <a:gd name="connsiteX1" fmla="*/ 401095 w 401095"/>
                <a:gd name="connsiteY1" fmla="*/ 649588 h 679616"/>
                <a:gd name="connsiteX2" fmla="*/ 0 w 401095"/>
                <a:gd name="connsiteY2" fmla="*/ 679616 h 679616"/>
                <a:gd name="connsiteX3" fmla="*/ 55405 w 401095"/>
                <a:gd name="connsiteY3" fmla="*/ 47708 h 679616"/>
                <a:gd name="connsiteX0" fmla="*/ 23600 w 401095"/>
                <a:gd name="connsiteY0" fmla="*/ 0 h 679616"/>
                <a:gd name="connsiteX1" fmla="*/ 401095 w 401095"/>
                <a:gd name="connsiteY1" fmla="*/ 649588 h 679616"/>
                <a:gd name="connsiteX0" fmla="*/ 55405 w 639634"/>
                <a:gd name="connsiteY0" fmla="*/ 47708 h 832468"/>
                <a:gd name="connsiteX1" fmla="*/ 401095 w 639634"/>
                <a:gd name="connsiteY1" fmla="*/ 649588 h 832468"/>
                <a:gd name="connsiteX2" fmla="*/ 0 w 639634"/>
                <a:gd name="connsiteY2" fmla="*/ 679616 h 832468"/>
                <a:gd name="connsiteX3" fmla="*/ 55405 w 639634"/>
                <a:gd name="connsiteY3" fmla="*/ 47708 h 832468"/>
                <a:gd name="connsiteX0" fmla="*/ 23600 w 639634"/>
                <a:gd name="connsiteY0" fmla="*/ 0 h 832468"/>
                <a:gd name="connsiteX1" fmla="*/ 639634 w 639634"/>
                <a:gd name="connsiteY1" fmla="*/ 832468 h 832468"/>
                <a:gd name="connsiteX0" fmla="*/ 55405 w 687818"/>
                <a:gd name="connsiteY0" fmla="*/ 47708 h 832468"/>
                <a:gd name="connsiteX1" fmla="*/ 401095 w 687818"/>
                <a:gd name="connsiteY1" fmla="*/ 649588 h 832468"/>
                <a:gd name="connsiteX2" fmla="*/ 0 w 687818"/>
                <a:gd name="connsiteY2" fmla="*/ 679616 h 832468"/>
                <a:gd name="connsiteX3" fmla="*/ 55405 w 687818"/>
                <a:gd name="connsiteY3" fmla="*/ 47708 h 832468"/>
                <a:gd name="connsiteX0" fmla="*/ 23600 w 687818"/>
                <a:gd name="connsiteY0" fmla="*/ 0 h 832468"/>
                <a:gd name="connsiteX1" fmla="*/ 639634 w 687818"/>
                <a:gd name="connsiteY1" fmla="*/ 832468 h 832468"/>
                <a:gd name="connsiteX0" fmla="*/ 55405 w 740458"/>
                <a:gd name="connsiteY0" fmla="*/ 47708 h 681393"/>
                <a:gd name="connsiteX1" fmla="*/ 401095 w 740458"/>
                <a:gd name="connsiteY1" fmla="*/ 649588 h 681393"/>
                <a:gd name="connsiteX2" fmla="*/ 0 w 740458"/>
                <a:gd name="connsiteY2" fmla="*/ 679616 h 681393"/>
                <a:gd name="connsiteX3" fmla="*/ 55405 w 740458"/>
                <a:gd name="connsiteY3" fmla="*/ 47708 h 681393"/>
                <a:gd name="connsiteX0" fmla="*/ 23600 w 740458"/>
                <a:gd name="connsiteY0" fmla="*/ 0 h 681393"/>
                <a:gd name="connsiteX1" fmla="*/ 695293 w 740458"/>
                <a:gd name="connsiteY1" fmla="*/ 681393 h 681393"/>
                <a:gd name="connsiteX0" fmla="*/ 55405 w 695293"/>
                <a:gd name="connsiteY0" fmla="*/ 47708 h 681393"/>
                <a:gd name="connsiteX1" fmla="*/ 401095 w 695293"/>
                <a:gd name="connsiteY1" fmla="*/ 649588 h 681393"/>
                <a:gd name="connsiteX2" fmla="*/ 0 w 695293"/>
                <a:gd name="connsiteY2" fmla="*/ 679616 h 681393"/>
                <a:gd name="connsiteX3" fmla="*/ 55405 w 695293"/>
                <a:gd name="connsiteY3" fmla="*/ 47708 h 681393"/>
                <a:gd name="connsiteX0" fmla="*/ 23600 w 695293"/>
                <a:gd name="connsiteY0" fmla="*/ 0 h 681393"/>
                <a:gd name="connsiteX1" fmla="*/ 695293 w 695293"/>
                <a:gd name="connsiteY1" fmla="*/ 681393 h 681393"/>
                <a:gd name="connsiteX0" fmla="*/ 63356 w 695293"/>
                <a:gd name="connsiteY0" fmla="*/ 87465 h 681393"/>
                <a:gd name="connsiteX1" fmla="*/ 401095 w 695293"/>
                <a:gd name="connsiteY1" fmla="*/ 649588 h 681393"/>
                <a:gd name="connsiteX2" fmla="*/ 0 w 695293"/>
                <a:gd name="connsiteY2" fmla="*/ 679616 h 681393"/>
                <a:gd name="connsiteX3" fmla="*/ 63356 w 695293"/>
                <a:gd name="connsiteY3" fmla="*/ 87465 h 681393"/>
                <a:gd name="connsiteX0" fmla="*/ 23600 w 695293"/>
                <a:gd name="connsiteY0" fmla="*/ 0 h 681393"/>
                <a:gd name="connsiteX1" fmla="*/ 695293 w 695293"/>
                <a:gd name="connsiteY1" fmla="*/ 681393 h 681393"/>
                <a:gd name="connsiteX0" fmla="*/ 63356 w 695293"/>
                <a:gd name="connsiteY0" fmla="*/ 87465 h 681393"/>
                <a:gd name="connsiteX1" fmla="*/ 401095 w 695293"/>
                <a:gd name="connsiteY1" fmla="*/ 649588 h 681393"/>
                <a:gd name="connsiteX2" fmla="*/ 0 w 695293"/>
                <a:gd name="connsiteY2" fmla="*/ 679616 h 681393"/>
                <a:gd name="connsiteX3" fmla="*/ 63356 w 695293"/>
                <a:gd name="connsiteY3" fmla="*/ 87465 h 681393"/>
                <a:gd name="connsiteX0" fmla="*/ 23600 w 695293"/>
                <a:gd name="connsiteY0" fmla="*/ 0 h 681393"/>
                <a:gd name="connsiteX1" fmla="*/ 695293 w 695293"/>
                <a:gd name="connsiteY1" fmla="*/ 681393 h 681393"/>
                <a:gd name="connsiteX0" fmla="*/ 63356 w 695293"/>
                <a:gd name="connsiteY0" fmla="*/ 87465 h 705247"/>
                <a:gd name="connsiteX1" fmla="*/ 671439 w 695293"/>
                <a:gd name="connsiteY1" fmla="*/ 705247 h 705247"/>
                <a:gd name="connsiteX2" fmla="*/ 0 w 695293"/>
                <a:gd name="connsiteY2" fmla="*/ 679616 h 705247"/>
                <a:gd name="connsiteX3" fmla="*/ 63356 w 695293"/>
                <a:gd name="connsiteY3" fmla="*/ 87465 h 705247"/>
                <a:gd name="connsiteX0" fmla="*/ 23600 w 695293"/>
                <a:gd name="connsiteY0" fmla="*/ 0 h 705247"/>
                <a:gd name="connsiteX1" fmla="*/ 695293 w 695293"/>
                <a:gd name="connsiteY1" fmla="*/ 681393 h 705247"/>
              </a:gdLst>
              <a:ahLst/>
              <a:cxnLst>
                <a:cxn ang="0">
                  <a:pos x="connsiteX0" y="connsiteY0"/>
                </a:cxn>
                <a:cxn ang="0">
                  <a:pos x="connsiteX1" y="connsiteY1"/>
                </a:cxn>
              </a:cxnLst>
              <a:rect l="l" t="t" r="r" b="b"/>
              <a:pathLst>
                <a:path w="695293" h="705247" stroke="0" extrusionOk="0">
                  <a:moveTo>
                    <a:pt x="63356" y="87465"/>
                  </a:moveTo>
                  <a:cubicBezTo>
                    <a:pt x="302420" y="145725"/>
                    <a:pt x="662346" y="398605"/>
                    <a:pt x="671439" y="705247"/>
                  </a:cubicBezTo>
                  <a:lnTo>
                    <a:pt x="0" y="679616"/>
                  </a:lnTo>
                  <a:lnTo>
                    <a:pt x="63356" y="87465"/>
                  </a:lnTo>
                  <a:close/>
                </a:path>
                <a:path w="695293" h="705247" fill="none">
                  <a:moveTo>
                    <a:pt x="23600" y="0"/>
                  </a:moveTo>
                  <a:cubicBezTo>
                    <a:pt x="214956" y="42358"/>
                    <a:pt x="622589" y="597388"/>
                    <a:pt x="695293" y="681393"/>
                  </a:cubicBezTo>
                </a:path>
              </a:pathLst>
            </a:custGeom>
            <a:ln w="38100">
              <a:solidFill>
                <a:srgbClr val="00FF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31" name="Forma libre 40">
              <a:extLst>
                <a:ext uri="{FF2B5EF4-FFF2-40B4-BE49-F238E27FC236}">
                  <a16:creationId xmlns:a16="http://schemas.microsoft.com/office/drawing/2014/main" id="{23ED649B-3202-7E78-08AA-AAA3B09BC65C}"/>
                </a:ext>
              </a:extLst>
            </p:cNvPr>
            <p:cNvSpPr/>
            <p:nvPr/>
          </p:nvSpPr>
          <p:spPr>
            <a:xfrm>
              <a:off x="8639816" y="4342058"/>
              <a:ext cx="414402" cy="254403"/>
            </a:xfrm>
            <a:custGeom>
              <a:avLst/>
              <a:gdLst>
                <a:gd name="connsiteX0" fmla="*/ 0 w 1574358"/>
                <a:gd name="connsiteY0" fmla="*/ 0 h 2321781"/>
                <a:gd name="connsiteX1" fmla="*/ 874643 w 1574358"/>
                <a:gd name="connsiteY1" fmla="*/ 652007 h 2321781"/>
                <a:gd name="connsiteX2" fmla="*/ 1319916 w 1574358"/>
                <a:gd name="connsiteY2" fmla="*/ 1264257 h 2321781"/>
                <a:gd name="connsiteX3" fmla="*/ 1391478 w 1574358"/>
                <a:gd name="connsiteY3" fmla="*/ 2083241 h 2321781"/>
                <a:gd name="connsiteX4" fmla="*/ 1574358 w 1574358"/>
                <a:gd name="connsiteY4" fmla="*/ 2321781 h 2321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358" h="2321781">
                  <a:moveTo>
                    <a:pt x="0" y="0"/>
                  </a:moveTo>
                  <a:cubicBezTo>
                    <a:pt x="327328" y="220649"/>
                    <a:pt x="654657" y="441298"/>
                    <a:pt x="874643" y="652007"/>
                  </a:cubicBezTo>
                  <a:cubicBezTo>
                    <a:pt x="1094629" y="862716"/>
                    <a:pt x="1233777" y="1025718"/>
                    <a:pt x="1319916" y="1264257"/>
                  </a:cubicBezTo>
                  <a:cubicBezTo>
                    <a:pt x="1406055" y="1502796"/>
                    <a:pt x="1349071" y="1906987"/>
                    <a:pt x="1391478" y="2083241"/>
                  </a:cubicBezTo>
                  <a:cubicBezTo>
                    <a:pt x="1433885" y="2259495"/>
                    <a:pt x="1524000" y="2289976"/>
                    <a:pt x="1574358" y="2321781"/>
                  </a:cubicBezTo>
                </a:path>
              </a:pathLst>
            </a:custGeom>
            <a:noFill/>
            <a:ln w="38100">
              <a:solidFill>
                <a:srgbClr val="AD4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a:extLst>
                <a:ext uri="{FF2B5EF4-FFF2-40B4-BE49-F238E27FC236}">
                  <a16:creationId xmlns:a16="http://schemas.microsoft.com/office/drawing/2014/main" id="{A4756EB2-6063-C5D1-7BA5-6321EE5B25D5}"/>
                </a:ext>
              </a:extLst>
            </p:cNvPr>
            <p:cNvSpPr/>
            <p:nvPr/>
          </p:nvSpPr>
          <p:spPr>
            <a:xfrm>
              <a:off x="9087055" y="4174516"/>
              <a:ext cx="1970411" cy="584775"/>
            </a:xfrm>
            <a:prstGeom prst="rect">
              <a:avLst/>
            </a:prstGeom>
          </p:spPr>
          <p:txBody>
            <a:bodyPr wrap="none">
              <a:spAutoFit/>
            </a:bodyPr>
            <a:lstStyle/>
            <a:p>
              <a:r>
                <a:rPr lang="es-EC" sz="1600" dirty="0">
                  <a:solidFill>
                    <a:srgbClr val="5B5B5B"/>
                  </a:solidFill>
                  <a:latin typeface="Montserrat" pitchFamily="2" charset="77"/>
                </a:rPr>
                <a:t>Borde superior </a:t>
              </a:r>
            </a:p>
            <a:p>
              <a:r>
                <a:rPr lang="es-EC" sz="1600" dirty="0">
                  <a:solidFill>
                    <a:srgbClr val="5B5B5B"/>
                  </a:solidFill>
                  <a:latin typeface="Montserrat" pitchFamily="2" charset="77"/>
                </a:rPr>
                <a:t>quebrada abierta</a:t>
              </a:r>
              <a:endParaRPr lang="en-US" sz="1600" dirty="0"/>
            </a:p>
          </p:txBody>
        </p:sp>
        <p:sp>
          <p:nvSpPr>
            <p:cNvPr id="33" name="Rectángulo 32">
              <a:extLst>
                <a:ext uri="{FF2B5EF4-FFF2-40B4-BE49-F238E27FC236}">
                  <a16:creationId xmlns:a16="http://schemas.microsoft.com/office/drawing/2014/main" id="{692DA17D-7A72-5181-FE31-6DB66299A1A1}"/>
                </a:ext>
              </a:extLst>
            </p:cNvPr>
            <p:cNvSpPr/>
            <p:nvPr/>
          </p:nvSpPr>
          <p:spPr>
            <a:xfrm>
              <a:off x="9087055" y="4803655"/>
              <a:ext cx="2340705" cy="338554"/>
            </a:xfrm>
            <a:prstGeom prst="rect">
              <a:avLst/>
            </a:prstGeom>
          </p:spPr>
          <p:txBody>
            <a:bodyPr wrap="none">
              <a:spAutoFit/>
            </a:bodyPr>
            <a:lstStyle/>
            <a:p>
              <a:r>
                <a:rPr lang="es-EC" sz="1600" dirty="0">
                  <a:solidFill>
                    <a:srgbClr val="5B5B5B"/>
                  </a:solidFill>
                  <a:latin typeface="Montserrat" pitchFamily="2" charset="77"/>
                </a:rPr>
                <a:t>Borde superior Talud</a:t>
              </a:r>
              <a:endParaRPr lang="en-US" sz="1600" dirty="0"/>
            </a:p>
          </p:txBody>
        </p:sp>
      </p:grpSp>
      <p:grpSp>
        <p:nvGrpSpPr>
          <p:cNvPr id="38" name="Grupo 37"/>
          <p:cNvGrpSpPr/>
          <p:nvPr/>
        </p:nvGrpSpPr>
        <p:grpSpPr>
          <a:xfrm>
            <a:off x="1376200" y="566221"/>
            <a:ext cx="6276251" cy="6122064"/>
            <a:chOff x="1376200" y="566221"/>
            <a:chExt cx="6276251" cy="6122064"/>
          </a:xfrm>
        </p:grpSpPr>
        <p:grpSp>
          <p:nvGrpSpPr>
            <p:cNvPr id="36" name="Grupo 35"/>
            <p:cNvGrpSpPr/>
            <p:nvPr/>
          </p:nvGrpSpPr>
          <p:grpSpPr>
            <a:xfrm>
              <a:off x="1376200" y="566221"/>
              <a:ext cx="6276251" cy="6122064"/>
              <a:chOff x="1376200" y="566221"/>
              <a:chExt cx="6276251" cy="6122064"/>
            </a:xfrm>
          </p:grpSpPr>
          <p:grpSp>
            <p:nvGrpSpPr>
              <p:cNvPr id="2" name="Grupo 1"/>
              <p:cNvGrpSpPr/>
              <p:nvPr/>
            </p:nvGrpSpPr>
            <p:grpSpPr>
              <a:xfrm>
                <a:off x="1417604" y="566221"/>
                <a:ext cx="6234847" cy="6092410"/>
                <a:chOff x="1417604" y="566221"/>
                <a:chExt cx="6234847" cy="6092410"/>
              </a:xfrm>
            </p:grpSpPr>
            <p:pic>
              <p:nvPicPr>
                <p:cNvPr id="12" name="Imagen 11"/>
                <p:cNvPicPr>
                  <a:picLocks noChangeAspect="1"/>
                </p:cNvPicPr>
                <p:nvPr/>
              </p:nvPicPr>
              <p:blipFill>
                <a:blip r:embed="rId2"/>
                <a:stretch>
                  <a:fillRect/>
                </a:stretch>
              </p:blipFill>
              <p:spPr>
                <a:xfrm>
                  <a:off x="1417604" y="566221"/>
                  <a:ext cx="6234847" cy="6092410"/>
                </a:xfrm>
                <a:prstGeom prst="rect">
                  <a:avLst/>
                </a:prstGeom>
              </p:spPr>
            </p:pic>
            <p:sp>
              <p:nvSpPr>
                <p:cNvPr id="10" name="Rectángulo 11">
                  <a:extLst>
                    <a:ext uri="{FF2B5EF4-FFF2-40B4-BE49-F238E27FC236}">
                      <a16:creationId xmlns:a16="http://schemas.microsoft.com/office/drawing/2014/main" id="{71E4BCC4-ED65-05DD-42C6-E039FA5B582E}"/>
                    </a:ext>
                  </a:extLst>
                </p:cNvPr>
                <p:cNvSpPr/>
                <p:nvPr/>
              </p:nvSpPr>
              <p:spPr>
                <a:xfrm rot="2544226">
                  <a:off x="2458893" y="3378868"/>
                  <a:ext cx="4297357" cy="692721"/>
                </a:xfrm>
                <a:custGeom>
                  <a:avLst/>
                  <a:gdLst>
                    <a:gd name="connsiteX0" fmla="*/ 0 w 3401301"/>
                    <a:gd name="connsiteY0" fmla="*/ 89828 h 306694"/>
                    <a:gd name="connsiteX1" fmla="*/ 89828 w 3401301"/>
                    <a:gd name="connsiteY1" fmla="*/ 0 h 306694"/>
                    <a:gd name="connsiteX2" fmla="*/ 3311473 w 3401301"/>
                    <a:gd name="connsiteY2" fmla="*/ 0 h 306694"/>
                    <a:gd name="connsiteX3" fmla="*/ 3401301 w 3401301"/>
                    <a:gd name="connsiteY3" fmla="*/ 89828 h 306694"/>
                    <a:gd name="connsiteX4" fmla="*/ 3401301 w 3401301"/>
                    <a:gd name="connsiteY4" fmla="*/ 216866 h 306694"/>
                    <a:gd name="connsiteX5" fmla="*/ 3311473 w 3401301"/>
                    <a:gd name="connsiteY5" fmla="*/ 306694 h 306694"/>
                    <a:gd name="connsiteX6" fmla="*/ 89828 w 3401301"/>
                    <a:gd name="connsiteY6" fmla="*/ 306694 h 306694"/>
                    <a:gd name="connsiteX7" fmla="*/ 0 w 3401301"/>
                    <a:gd name="connsiteY7" fmla="*/ 216866 h 306694"/>
                    <a:gd name="connsiteX8" fmla="*/ 0 w 3401301"/>
                    <a:gd name="connsiteY8" fmla="*/ 89828 h 306694"/>
                    <a:gd name="connsiteX0" fmla="*/ 142868 w 3544169"/>
                    <a:gd name="connsiteY0" fmla="*/ 89828 h 354220"/>
                    <a:gd name="connsiteX1" fmla="*/ 232696 w 3544169"/>
                    <a:gd name="connsiteY1" fmla="*/ 0 h 354220"/>
                    <a:gd name="connsiteX2" fmla="*/ 3454341 w 3544169"/>
                    <a:gd name="connsiteY2" fmla="*/ 0 h 354220"/>
                    <a:gd name="connsiteX3" fmla="*/ 3544169 w 3544169"/>
                    <a:gd name="connsiteY3" fmla="*/ 89828 h 354220"/>
                    <a:gd name="connsiteX4" fmla="*/ 3544169 w 3544169"/>
                    <a:gd name="connsiteY4" fmla="*/ 216866 h 354220"/>
                    <a:gd name="connsiteX5" fmla="*/ 3454341 w 3544169"/>
                    <a:gd name="connsiteY5" fmla="*/ 306694 h 354220"/>
                    <a:gd name="connsiteX6" fmla="*/ 232696 w 3544169"/>
                    <a:gd name="connsiteY6" fmla="*/ 306694 h 354220"/>
                    <a:gd name="connsiteX7" fmla="*/ 0 w 3544169"/>
                    <a:gd name="connsiteY7" fmla="*/ 354220 h 354220"/>
                    <a:gd name="connsiteX8" fmla="*/ 142868 w 3544169"/>
                    <a:gd name="connsiteY8" fmla="*/ 89828 h 354220"/>
                    <a:gd name="connsiteX0" fmla="*/ 290 w 3544169"/>
                    <a:gd name="connsiteY0" fmla="*/ 0 h 450647"/>
                    <a:gd name="connsiteX1" fmla="*/ 232696 w 3544169"/>
                    <a:gd name="connsiteY1" fmla="*/ 96427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232696 w 3544169"/>
                    <a:gd name="connsiteY6" fmla="*/ 403121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232696 w 3544169"/>
                    <a:gd name="connsiteY6" fmla="*/ 403121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4055722"/>
                    <a:gd name="connsiteY0" fmla="*/ 0 h 450647"/>
                    <a:gd name="connsiteX1" fmla="*/ 148201 w 4055722"/>
                    <a:gd name="connsiteY1" fmla="*/ 56638 h 450647"/>
                    <a:gd name="connsiteX2" fmla="*/ 3454341 w 4055722"/>
                    <a:gd name="connsiteY2" fmla="*/ 96427 h 450647"/>
                    <a:gd name="connsiteX3" fmla="*/ 3544169 w 4055722"/>
                    <a:gd name="connsiteY3" fmla="*/ 186255 h 450647"/>
                    <a:gd name="connsiteX4" fmla="*/ 3544169 w 4055722"/>
                    <a:gd name="connsiteY4" fmla="*/ 313293 h 450647"/>
                    <a:gd name="connsiteX5" fmla="*/ 4055722 w 4055722"/>
                    <a:gd name="connsiteY5" fmla="*/ 383645 h 450647"/>
                    <a:gd name="connsiteX6" fmla="*/ 119494 w 4055722"/>
                    <a:gd name="connsiteY6" fmla="*/ 362030 h 450647"/>
                    <a:gd name="connsiteX7" fmla="*/ 0 w 4055722"/>
                    <a:gd name="connsiteY7" fmla="*/ 450647 h 450647"/>
                    <a:gd name="connsiteX8" fmla="*/ 290 w 4055722"/>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5722 w 4060866"/>
                    <a:gd name="connsiteY5" fmla="*/ 383645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01979 w 4060866"/>
                    <a:gd name="connsiteY2" fmla="*/ 61691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0866" h="655058">
                      <a:moveTo>
                        <a:pt x="290" y="204411"/>
                      </a:moveTo>
                      <a:cubicBezTo>
                        <a:pt x="49594" y="223290"/>
                        <a:pt x="39204" y="289805"/>
                        <a:pt x="148201" y="261049"/>
                      </a:cubicBezTo>
                      <a:lnTo>
                        <a:pt x="3401979" y="266102"/>
                      </a:lnTo>
                      <a:cubicBezTo>
                        <a:pt x="3484553" y="298431"/>
                        <a:pt x="3521426" y="69791"/>
                        <a:pt x="3730886" y="0"/>
                      </a:cubicBezTo>
                      <a:cubicBezTo>
                        <a:pt x="4056184" y="84663"/>
                        <a:pt x="3973380" y="129249"/>
                        <a:pt x="4060866" y="224704"/>
                      </a:cubicBezTo>
                      <a:cubicBezTo>
                        <a:pt x="4059151" y="345821"/>
                        <a:pt x="4061188" y="463513"/>
                        <a:pt x="4059473" y="584630"/>
                      </a:cubicBezTo>
                      <a:lnTo>
                        <a:pt x="119494" y="566441"/>
                      </a:lnTo>
                      <a:cubicBezTo>
                        <a:pt x="18497" y="596803"/>
                        <a:pt x="39831" y="625519"/>
                        <a:pt x="0" y="655058"/>
                      </a:cubicBezTo>
                      <a:cubicBezTo>
                        <a:pt x="97" y="504842"/>
                        <a:pt x="193" y="354627"/>
                        <a:pt x="290" y="204411"/>
                      </a:cubicBezTo>
                      <a:close/>
                    </a:path>
                  </a:pathLst>
                </a:custGeom>
                <a:solidFill>
                  <a:srgbClr val="AD41C7">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13" name="Rectángulo 11">
                  <a:extLst>
                    <a:ext uri="{FF2B5EF4-FFF2-40B4-BE49-F238E27FC236}">
                      <a16:creationId xmlns:a16="http://schemas.microsoft.com/office/drawing/2014/main" id="{E8FD5A8F-EF50-4F24-A8FE-EC797B90E496}"/>
                    </a:ext>
                  </a:extLst>
                </p:cNvPr>
                <p:cNvSpPr/>
                <p:nvPr/>
              </p:nvSpPr>
              <p:spPr>
                <a:xfrm rot="18780439">
                  <a:off x="4101673" y="2453314"/>
                  <a:ext cx="1595875" cy="761513"/>
                </a:xfrm>
                <a:custGeom>
                  <a:avLst/>
                  <a:gdLst>
                    <a:gd name="connsiteX0" fmla="*/ 0 w 3401301"/>
                    <a:gd name="connsiteY0" fmla="*/ 89828 h 306694"/>
                    <a:gd name="connsiteX1" fmla="*/ 89828 w 3401301"/>
                    <a:gd name="connsiteY1" fmla="*/ 0 h 306694"/>
                    <a:gd name="connsiteX2" fmla="*/ 3311473 w 3401301"/>
                    <a:gd name="connsiteY2" fmla="*/ 0 h 306694"/>
                    <a:gd name="connsiteX3" fmla="*/ 3401301 w 3401301"/>
                    <a:gd name="connsiteY3" fmla="*/ 89828 h 306694"/>
                    <a:gd name="connsiteX4" fmla="*/ 3401301 w 3401301"/>
                    <a:gd name="connsiteY4" fmla="*/ 216866 h 306694"/>
                    <a:gd name="connsiteX5" fmla="*/ 3311473 w 3401301"/>
                    <a:gd name="connsiteY5" fmla="*/ 306694 h 306694"/>
                    <a:gd name="connsiteX6" fmla="*/ 89828 w 3401301"/>
                    <a:gd name="connsiteY6" fmla="*/ 306694 h 306694"/>
                    <a:gd name="connsiteX7" fmla="*/ 0 w 3401301"/>
                    <a:gd name="connsiteY7" fmla="*/ 216866 h 306694"/>
                    <a:gd name="connsiteX8" fmla="*/ 0 w 3401301"/>
                    <a:gd name="connsiteY8" fmla="*/ 89828 h 306694"/>
                    <a:gd name="connsiteX0" fmla="*/ 142868 w 3544169"/>
                    <a:gd name="connsiteY0" fmla="*/ 89828 h 354220"/>
                    <a:gd name="connsiteX1" fmla="*/ 232696 w 3544169"/>
                    <a:gd name="connsiteY1" fmla="*/ 0 h 354220"/>
                    <a:gd name="connsiteX2" fmla="*/ 3454341 w 3544169"/>
                    <a:gd name="connsiteY2" fmla="*/ 0 h 354220"/>
                    <a:gd name="connsiteX3" fmla="*/ 3544169 w 3544169"/>
                    <a:gd name="connsiteY3" fmla="*/ 89828 h 354220"/>
                    <a:gd name="connsiteX4" fmla="*/ 3544169 w 3544169"/>
                    <a:gd name="connsiteY4" fmla="*/ 216866 h 354220"/>
                    <a:gd name="connsiteX5" fmla="*/ 3454341 w 3544169"/>
                    <a:gd name="connsiteY5" fmla="*/ 306694 h 354220"/>
                    <a:gd name="connsiteX6" fmla="*/ 232696 w 3544169"/>
                    <a:gd name="connsiteY6" fmla="*/ 306694 h 354220"/>
                    <a:gd name="connsiteX7" fmla="*/ 0 w 3544169"/>
                    <a:gd name="connsiteY7" fmla="*/ 354220 h 354220"/>
                    <a:gd name="connsiteX8" fmla="*/ 142868 w 3544169"/>
                    <a:gd name="connsiteY8" fmla="*/ 89828 h 354220"/>
                    <a:gd name="connsiteX0" fmla="*/ 290 w 3544169"/>
                    <a:gd name="connsiteY0" fmla="*/ 0 h 450647"/>
                    <a:gd name="connsiteX1" fmla="*/ 232696 w 3544169"/>
                    <a:gd name="connsiteY1" fmla="*/ 96427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232696 w 3544169"/>
                    <a:gd name="connsiteY6" fmla="*/ 403121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232696 w 3544169"/>
                    <a:gd name="connsiteY6" fmla="*/ 403121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4055722"/>
                    <a:gd name="connsiteY0" fmla="*/ 0 h 450647"/>
                    <a:gd name="connsiteX1" fmla="*/ 148201 w 4055722"/>
                    <a:gd name="connsiteY1" fmla="*/ 56638 h 450647"/>
                    <a:gd name="connsiteX2" fmla="*/ 3454341 w 4055722"/>
                    <a:gd name="connsiteY2" fmla="*/ 96427 h 450647"/>
                    <a:gd name="connsiteX3" fmla="*/ 3544169 w 4055722"/>
                    <a:gd name="connsiteY3" fmla="*/ 186255 h 450647"/>
                    <a:gd name="connsiteX4" fmla="*/ 3544169 w 4055722"/>
                    <a:gd name="connsiteY4" fmla="*/ 313293 h 450647"/>
                    <a:gd name="connsiteX5" fmla="*/ 4055722 w 4055722"/>
                    <a:gd name="connsiteY5" fmla="*/ 383645 h 450647"/>
                    <a:gd name="connsiteX6" fmla="*/ 119494 w 4055722"/>
                    <a:gd name="connsiteY6" fmla="*/ 362030 h 450647"/>
                    <a:gd name="connsiteX7" fmla="*/ 0 w 4055722"/>
                    <a:gd name="connsiteY7" fmla="*/ 450647 h 450647"/>
                    <a:gd name="connsiteX8" fmla="*/ 290 w 4055722"/>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5722 w 4060866"/>
                    <a:gd name="connsiteY5" fmla="*/ 383645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01979 w 4060866"/>
                    <a:gd name="connsiteY2" fmla="*/ 61691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1 w 4093209"/>
                    <a:gd name="connsiteY0" fmla="*/ 186087 h 655058"/>
                    <a:gd name="connsiteX1" fmla="*/ 180544 w 4093209"/>
                    <a:gd name="connsiteY1" fmla="*/ 261049 h 655058"/>
                    <a:gd name="connsiteX2" fmla="*/ 3434322 w 4093209"/>
                    <a:gd name="connsiteY2" fmla="*/ 266102 h 655058"/>
                    <a:gd name="connsiteX3" fmla="*/ 3763229 w 4093209"/>
                    <a:gd name="connsiteY3" fmla="*/ 0 h 655058"/>
                    <a:gd name="connsiteX4" fmla="*/ 4093209 w 4093209"/>
                    <a:gd name="connsiteY4" fmla="*/ 224704 h 655058"/>
                    <a:gd name="connsiteX5" fmla="*/ 4091816 w 4093209"/>
                    <a:gd name="connsiteY5" fmla="*/ 584630 h 655058"/>
                    <a:gd name="connsiteX6" fmla="*/ 151837 w 4093209"/>
                    <a:gd name="connsiteY6" fmla="*/ 566441 h 655058"/>
                    <a:gd name="connsiteX7" fmla="*/ 32343 w 4093209"/>
                    <a:gd name="connsiteY7" fmla="*/ 655058 h 655058"/>
                    <a:gd name="connsiteX8" fmla="*/ -1 w 4093209"/>
                    <a:gd name="connsiteY8" fmla="*/ 186087 h 655058"/>
                    <a:gd name="connsiteX0" fmla="*/ -1 w 4093209"/>
                    <a:gd name="connsiteY0" fmla="*/ 186087 h 672883"/>
                    <a:gd name="connsiteX1" fmla="*/ 180544 w 4093209"/>
                    <a:gd name="connsiteY1" fmla="*/ 261049 h 672883"/>
                    <a:gd name="connsiteX2" fmla="*/ 3434322 w 4093209"/>
                    <a:gd name="connsiteY2" fmla="*/ 266102 h 672883"/>
                    <a:gd name="connsiteX3" fmla="*/ 3763229 w 4093209"/>
                    <a:gd name="connsiteY3" fmla="*/ 0 h 672883"/>
                    <a:gd name="connsiteX4" fmla="*/ 4093209 w 4093209"/>
                    <a:gd name="connsiteY4" fmla="*/ 224704 h 672883"/>
                    <a:gd name="connsiteX5" fmla="*/ 4091816 w 4093209"/>
                    <a:gd name="connsiteY5" fmla="*/ 584630 h 672883"/>
                    <a:gd name="connsiteX6" fmla="*/ 151837 w 4093209"/>
                    <a:gd name="connsiteY6" fmla="*/ 566441 h 672883"/>
                    <a:gd name="connsiteX7" fmla="*/ 18789 w 4093209"/>
                    <a:gd name="connsiteY7" fmla="*/ 672883 h 672883"/>
                    <a:gd name="connsiteX8" fmla="*/ -1 w 4093209"/>
                    <a:gd name="connsiteY8" fmla="*/ 186087 h 672883"/>
                    <a:gd name="connsiteX0" fmla="*/ -1 w 4093209"/>
                    <a:gd name="connsiteY0" fmla="*/ 186087 h 672883"/>
                    <a:gd name="connsiteX1" fmla="*/ 180544 w 4093209"/>
                    <a:gd name="connsiteY1" fmla="*/ 261049 h 672883"/>
                    <a:gd name="connsiteX2" fmla="*/ 3434322 w 4093209"/>
                    <a:gd name="connsiteY2" fmla="*/ 266102 h 672883"/>
                    <a:gd name="connsiteX3" fmla="*/ 3763229 w 4093209"/>
                    <a:gd name="connsiteY3" fmla="*/ 0 h 672883"/>
                    <a:gd name="connsiteX4" fmla="*/ 4093209 w 4093209"/>
                    <a:gd name="connsiteY4" fmla="*/ 224704 h 672883"/>
                    <a:gd name="connsiteX5" fmla="*/ 4091816 w 4093209"/>
                    <a:gd name="connsiteY5" fmla="*/ 584630 h 672883"/>
                    <a:gd name="connsiteX6" fmla="*/ 310289 w 4093209"/>
                    <a:gd name="connsiteY6" fmla="*/ 596909 h 672883"/>
                    <a:gd name="connsiteX7" fmla="*/ 18789 w 4093209"/>
                    <a:gd name="connsiteY7" fmla="*/ 672883 h 672883"/>
                    <a:gd name="connsiteX8" fmla="*/ -1 w 4093209"/>
                    <a:gd name="connsiteY8" fmla="*/ 186087 h 672883"/>
                    <a:gd name="connsiteX0" fmla="*/ -1 w 4093209"/>
                    <a:gd name="connsiteY0" fmla="*/ 186087 h 672883"/>
                    <a:gd name="connsiteX1" fmla="*/ 235473 w 4093209"/>
                    <a:gd name="connsiteY1" fmla="*/ 286803 h 672883"/>
                    <a:gd name="connsiteX2" fmla="*/ 3434322 w 4093209"/>
                    <a:gd name="connsiteY2" fmla="*/ 266102 h 672883"/>
                    <a:gd name="connsiteX3" fmla="*/ 3763229 w 4093209"/>
                    <a:gd name="connsiteY3" fmla="*/ 0 h 672883"/>
                    <a:gd name="connsiteX4" fmla="*/ 4093209 w 4093209"/>
                    <a:gd name="connsiteY4" fmla="*/ 224704 h 672883"/>
                    <a:gd name="connsiteX5" fmla="*/ 4091816 w 4093209"/>
                    <a:gd name="connsiteY5" fmla="*/ 584630 h 672883"/>
                    <a:gd name="connsiteX6" fmla="*/ 310289 w 4093209"/>
                    <a:gd name="connsiteY6" fmla="*/ 596909 h 672883"/>
                    <a:gd name="connsiteX7" fmla="*/ 18789 w 4093209"/>
                    <a:gd name="connsiteY7" fmla="*/ 672883 h 672883"/>
                    <a:gd name="connsiteX8" fmla="*/ -1 w 4093209"/>
                    <a:gd name="connsiteY8" fmla="*/ 186087 h 672883"/>
                    <a:gd name="connsiteX0" fmla="*/ -1 w 4093209"/>
                    <a:gd name="connsiteY0" fmla="*/ 186087 h 889617"/>
                    <a:gd name="connsiteX1" fmla="*/ 235473 w 4093209"/>
                    <a:gd name="connsiteY1" fmla="*/ 286803 h 889617"/>
                    <a:gd name="connsiteX2" fmla="*/ 3434322 w 4093209"/>
                    <a:gd name="connsiteY2" fmla="*/ 266102 h 889617"/>
                    <a:gd name="connsiteX3" fmla="*/ 3763229 w 4093209"/>
                    <a:gd name="connsiteY3" fmla="*/ 0 h 889617"/>
                    <a:gd name="connsiteX4" fmla="*/ 4093209 w 4093209"/>
                    <a:gd name="connsiteY4" fmla="*/ 224704 h 889617"/>
                    <a:gd name="connsiteX5" fmla="*/ 3710838 w 4093209"/>
                    <a:gd name="connsiteY5" fmla="*/ 889617 h 889617"/>
                    <a:gd name="connsiteX6" fmla="*/ 310289 w 4093209"/>
                    <a:gd name="connsiteY6" fmla="*/ 596909 h 889617"/>
                    <a:gd name="connsiteX7" fmla="*/ 18789 w 4093209"/>
                    <a:gd name="connsiteY7" fmla="*/ 672883 h 889617"/>
                    <a:gd name="connsiteX8" fmla="*/ -1 w 4093209"/>
                    <a:gd name="connsiteY8" fmla="*/ 186087 h 889617"/>
                    <a:gd name="connsiteX0" fmla="*/ -1 w 4632716"/>
                    <a:gd name="connsiteY0" fmla="*/ 186087 h 889617"/>
                    <a:gd name="connsiteX1" fmla="*/ 235473 w 4632716"/>
                    <a:gd name="connsiteY1" fmla="*/ 286803 h 889617"/>
                    <a:gd name="connsiteX2" fmla="*/ 3434322 w 4632716"/>
                    <a:gd name="connsiteY2" fmla="*/ 266102 h 889617"/>
                    <a:gd name="connsiteX3" fmla="*/ 3763229 w 4632716"/>
                    <a:gd name="connsiteY3" fmla="*/ 0 h 889617"/>
                    <a:gd name="connsiteX4" fmla="*/ 4632716 w 4632716"/>
                    <a:gd name="connsiteY4" fmla="*/ 672636 h 889617"/>
                    <a:gd name="connsiteX5" fmla="*/ 3710838 w 4632716"/>
                    <a:gd name="connsiteY5" fmla="*/ 889617 h 889617"/>
                    <a:gd name="connsiteX6" fmla="*/ 310289 w 4632716"/>
                    <a:gd name="connsiteY6" fmla="*/ 596909 h 889617"/>
                    <a:gd name="connsiteX7" fmla="*/ 18789 w 4632716"/>
                    <a:gd name="connsiteY7" fmla="*/ 672883 h 889617"/>
                    <a:gd name="connsiteX8" fmla="*/ -1 w 4632716"/>
                    <a:gd name="connsiteY8" fmla="*/ 186087 h 889617"/>
                    <a:gd name="connsiteX0" fmla="*/ -1 w 4632716"/>
                    <a:gd name="connsiteY0" fmla="*/ 186087 h 889617"/>
                    <a:gd name="connsiteX1" fmla="*/ 235473 w 4632716"/>
                    <a:gd name="connsiteY1" fmla="*/ 286803 h 889617"/>
                    <a:gd name="connsiteX2" fmla="*/ 3874738 w 4632716"/>
                    <a:gd name="connsiteY2" fmla="*/ 256489 h 889617"/>
                    <a:gd name="connsiteX3" fmla="*/ 3763229 w 4632716"/>
                    <a:gd name="connsiteY3" fmla="*/ 0 h 889617"/>
                    <a:gd name="connsiteX4" fmla="*/ 4632716 w 4632716"/>
                    <a:gd name="connsiteY4" fmla="*/ 672636 h 889617"/>
                    <a:gd name="connsiteX5" fmla="*/ 3710838 w 4632716"/>
                    <a:gd name="connsiteY5" fmla="*/ 889617 h 889617"/>
                    <a:gd name="connsiteX6" fmla="*/ 310289 w 4632716"/>
                    <a:gd name="connsiteY6" fmla="*/ 596909 h 889617"/>
                    <a:gd name="connsiteX7" fmla="*/ 18789 w 4632716"/>
                    <a:gd name="connsiteY7" fmla="*/ 672883 h 889617"/>
                    <a:gd name="connsiteX8" fmla="*/ -1 w 4632716"/>
                    <a:gd name="connsiteY8" fmla="*/ 186087 h 889617"/>
                    <a:gd name="connsiteX0" fmla="*/ -1 w 4924129"/>
                    <a:gd name="connsiteY0" fmla="*/ 0 h 703530"/>
                    <a:gd name="connsiteX1" fmla="*/ 235473 w 4924129"/>
                    <a:gd name="connsiteY1" fmla="*/ 100716 h 703530"/>
                    <a:gd name="connsiteX2" fmla="*/ 3874738 w 4924129"/>
                    <a:gd name="connsiteY2" fmla="*/ 70402 h 703530"/>
                    <a:gd name="connsiteX3" fmla="*/ 4827498 w 4924129"/>
                    <a:gd name="connsiteY3" fmla="*/ 325029 h 703530"/>
                    <a:gd name="connsiteX4" fmla="*/ 4632716 w 4924129"/>
                    <a:gd name="connsiteY4" fmla="*/ 486549 h 703530"/>
                    <a:gd name="connsiteX5" fmla="*/ 3710838 w 4924129"/>
                    <a:gd name="connsiteY5" fmla="*/ 703530 h 703530"/>
                    <a:gd name="connsiteX6" fmla="*/ 310289 w 4924129"/>
                    <a:gd name="connsiteY6" fmla="*/ 410822 h 703530"/>
                    <a:gd name="connsiteX7" fmla="*/ 18789 w 4924129"/>
                    <a:gd name="connsiteY7" fmla="*/ 486796 h 703530"/>
                    <a:gd name="connsiteX8" fmla="*/ -1 w 4924129"/>
                    <a:gd name="connsiteY8" fmla="*/ 0 h 703530"/>
                    <a:gd name="connsiteX0" fmla="*/ -1 w 4924129"/>
                    <a:gd name="connsiteY0" fmla="*/ 0 h 703530"/>
                    <a:gd name="connsiteX1" fmla="*/ 235473 w 4924129"/>
                    <a:gd name="connsiteY1" fmla="*/ 100716 h 703530"/>
                    <a:gd name="connsiteX2" fmla="*/ 4786594 w 4924129"/>
                    <a:gd name="connsiteY2" fmla="*/ 83858 h 703530"/>
                    <a:gd name="connsiteX3" fmla="*/ 4827498 w 4924129"/>
                    <a:gd name="connsiteY3" fmla="*/ 325029 h 703530"/>
                    <a:gd name="connsiteX4" fmla="*/ 4632716 w 4924129"/>
                    <a:gd name="connsiteY4" fmla="*/ 486549 h 703530"/>
                    <a:gd name="connsiteX5" fmla="*/ 3710838 w 4924129"/>
                    <a:gd name="connsiteY5" fmla="*/ 703530 h 703530"/>
                    <a:gd name="connsiteX6" fmla="*/ 310289 w 4924129"/>
                    <a:gd name="connsiteY6" fmla="*/ 410822 h 703530"/>
                    <a:gd name="connsiteX7" fmla="*/ 18789 w 4924129"/>
                    <a:gd name="connsiteY7" fmla="*/ 486796 h 703530"/>
                    <a:gd name="connsiteX8" fmla="*/ -1 w 4924129"/>
                    <a:gd name="connsiteY8" fmla="*/ 0 h 703530"/>
                    <a:gd name="connsiteX0" fmla="*/ -1 w 4924129"/>
                    <a:gd name="connsiteY0" fmla="*/ 0 h 514240"/>
                    <a:gd name="connsiteX1" fmla="*/ 235473 w 4924129"/>
                    <a:gd name="connsiteY1" fmla="*/ 100716 h 514240"/>
                    <a:gd name="connsiteX2" fmla="*/ 4786594 w 4924129"/>
                    <a:gd name="connsiteY2" fmla="*/ 83858 h 514240"/>
                    <a:gd name="connsiteX3" fmla="*/ 4827498 w 4924129"/>
                    <a:gd name="connsiteY3" fmla="*/ 325029 h 514240"/>
                    <a:gd name="connsiteX4" fmla="*/ 4632716 w 4924129"/>
                    <a:gd name="connsiteY4" fmla="*/ 486549 h 514240"/>
                    <a:gd name="connsiteX5" fmla="*/ 2125517 w 4924129"/>
                    <a:gd name="connsiteY5" fmla="*/ 406029 h 514240"/>
                    <a:gd name="connsiteX6" fmla="*/ 310289 w 4924129"/>
                    <a:gd name="connsiteY6" fmla="*/ 410822 h 514240"/>
                    <a:gd name="connsiteX7" fmla="*/ 18789 w 4924129"/>
                    <a:gd name="connsiteY7" fmla="*/ 486796 h 514240"/>
                    <a:gd name="connsiteX8" fmla="*/ -1 w 4924129"/>
                    <a:gd name="connsiteY8" fmla="*/ 0 h 514240"/>
                    <a:gd name="connsiteX0" fmla="*/ -1 w 4858484"/>
                    <a:gd name="connsiteY0" fmla="*/ 0 h 543694"/>
                    <a:gd name="connsiteX1" fmla="*/ 235473 w 4858484"/>
                    <a:gd name="connsiteY1" fmla="*/ 100716 h 543694"/>
                    <a:gd name="connsiteX2" fmla="*/ 4786594 w 4858484"/>
                    <a:gd name="connsiteY2" fmla="*/ 83858 h 543694"/>
                    <a:gd name="connsiteX3" fmla="*/ 4827498 w 4858484"/>
                    <a:gd name="connsiteY3" fmla="*/ 325029 h 543694"/>
                    <a:gd name="connsiteX4" fmla="*/ 2894958 w 4858484"/>
                    <a:gd name="connsiteY4" fmla="*/ 518072 h 543694"/>
                    <a:gd name="connsiteX5" fmla="*/ 2125517 w 4858484"/>
                    <a:gd name="connsiteY5" fmla="*/ 406029 h 543694"/>
                    <a:gd name="connsiteX6" fmla="*/ 310289 w 4858484"/>
                    <a:gd name="connsiteY6" fmla="*/ 410822 h 543694"/>
                    <a:gd name="connsiteX7" fmla="*/ 18789 w 4858484"/>
                    <a:gd name="connsiteY7" fmla="*/ 486796 h 543694"/>
                    <a:gd name="connsiteX8" fmla="*/ -1 w 4858484"/>
                    <a:gd name="connsiteY8" fmla="*/ 0 h 543694"/>
                    <a:gd name="connsiteX0" fmla="*/ -1 w 4874696"/>
                    <a:gd name="connsiteY0" fmla="*/ 0 h 543694"/>
                    <a:gd name="connsiteX1" fmla="*/ 235473 w 4874696"/>
                    <a:gd name="connsiteY1" fmla="*/ 100716 h 543694"/>
                    <a:gd name="connsiteX2" fmla="*/ 4786594 w 4874696"/>
                    <a:gd name="connsiteY2" fmla="*/ 83858 h 543694"/>
                    <a:gd name="connsiteX3" fmla="*/ 4827498 w 4874696"/>
                    <a:gd name="connsiteY3" fmla="*/ 325029 h 543694"/>
                    <a:gd name="connsiteX4" fmla="*/ 2894958 w 4874696"/>
                    <a:gd name="connsiteY4" fmla="*/ 518072 h 543694"/>
                    <a:gd name="connsiteX5" fmla="*/ 2125517 w 4874696"/>
                    <a:gd name="connsiteY5" fmla="*/ 406029 h 543694"/>
                    <a:gd name="connsiteX6" fmla="*/ 310289 w 4874696"/>
                    <a:gd name="connsiteY6" fmla="*/ 410822 h 543694"/>
                    <a:gd name="connsiteX7" fmla="*/ 18789 w 4874696"/>
                    <a:gd name="connsiteY7" fmla="*/ 486796 h 543694"/>
                    <a:gd name="connsiteX8" fmla="*/ -1 w 4874696"/>
                    <a:gd name="connsiteY8" fmla="*/ 0 h 543694"/>
                    <a:gd name="connsiteX0" fmla="*/ -1 w 4874696"/>
                    <a:gd name="connsiteY0" fmla="*/ 0 h 518072"/>
                    <a:gd name="connsiteX1" fmla="*/ 235473 w 4874696"/>
                    <a:gd name="connsiteY1" fmla="*/ 100716 h 518072"/>
                    <a:gd name="connsiteX2" fmla="*/ 4786594 w 4874696"/>
                    <a:gd name="connsiteY2" fmla="*/ 83858 h 518072"/>
                    <a:gd name="connsiteX3" fmla="*/ 4827498 w 4874696"/>
                    <a:gd name="connsiteY3" fmla="*/ 325029 h 518072"/>
                    <a:gd name="connsiteX4" fmla="*/ 2894958 w 4874696"/>
                    <a:gd name="connsiteY4" fmla="*/ 518072 h 518072"/>
                    <a:gd name="connsiteX5" fmla="*/ 2125517 w 4874696"/>
                    <a:gd name="connsiteY5" fmla="*/ 406029 h 518072"/>
                    <a:gd name="connsiteX6" fmla="*/ 310289 w 4874696"/>
                    <a:gd name="connsiteY6" fmla="*/ 410822 h 518072"/>
                    <a:gd name="connsiteX7" fmla="*/ 18789 w 4874696"/>
                    <a:gd name="connsiteY7" fmla="*/ 486796 h 518072"/>
                    <a:gd name="connsiteX8" fmla="*/ -1 w 4874696"/>
                    <a:gd name="connsiteY8" fmla="*/ 0 h 518072"/>
                    <a:gd name="connsiteX0" fmla="*/ -1 w 4874696"/>
                    <a:gd name="connsiteY0" fmla="*/ 0 h 518072"/>
                    <a:gd name="connsiteX1" fmla="*/ 235473 w 4874696"/>
                    <a:gd name="connsiteY1" fmla="*/ 100716 h 518072"/>
                    <a:gd name="connsiteX2" fmla="*/ 4786594 w 4874696"/>
                    <a:gd name="connsiteY2" fmla="*/ 83858 h 518072"/>
                    <a:gd name="connsiteX3" fmla="*/ 4827498 w 4874696"/>
                    <a:gd name="connsiteY3" fmla="*/ 325029 h 518072"/>
                    <a:gd name="connsiteX4" fmla="*/ 2894958 w 4874696"/>
                    <a:gd name="connsiteY4" fmla="*/ 518072 h 518072"/>
                    <a:gd name="connsiteX5" fmla="*/ 2125517 w 4874696"/>
                    <a:gd name="connsiteY5" fmla="*/ 406029 h 518072"/>
                    <a:gd name="connsiteX6" fmla="*/ 310289 w 4874696"/>
                    <a:gd name="connsiteY6" fmla="*/ 410822 h 518072"/>
                    <a:gd name="connsiteX7" fmla="*/ 18789 w 4874696"/>
                    <a:gd name="connsiteY7" fmla="*/ 486796 h 518072"/>
                    <a:gd name="connsiteX8" fmla="*/ -1 w 4874696"/>
                    <a:gd name="connsiteY8" fmla="*/ 0 h 518072"/>
                    <a:gd name="connsiteX0" fmla="*/ -1 w 4874696"/>
                    <a:gd name="connsiteY0" fmla="*/ 0 h 518479"/>
                    <a:gd name="connsiteX1" fmla="*/ 235473 w 4874696"/>
                    <a:gd name="connsiteY1" fmla="*/ 100716 h 518479"/>
                    <a:gd name="connsiteX2" fmla="*/ 4786594 w 4874696"/>
                    <a:gd name="connsiteY2" fmla="*/ 83858 h 518479"/>
                    <a:gd name="connsiteX3" fmla="*/ 4827498 w 4874696"/>
                    <a:gd name="connsiteY3" fmla="*/ 325029 h 518479"/>
                    <a:gd name="connsiteX4" fmla="*/ 2894958 w 4874696"/>
                    <a:gd name="connsiteY4" fmla="*/ 518072 h 518479"/>
                    <a:gd name="connsiteX5" fmla="*/ 2125517 w 4874696"/>
                    <a:gd name="connsiteY5" fmla="*/ 406029 h 518479"/>
                    <a:gd name="connsiteX6" fmla="*/ 310289 w 4874696"/>
                    <a:gd name="connsiteY6" fmla="*/ 410822 h 518479"/>
                    <a:gd name="connsiteX7" fmla="*/ 18789 w 4874696"/>
                    <a:gd name="connsiteY7" fmla="*/ 486796 h 518479"/>
                    <a:gd name="connsiteX8" fmla="*/ -1 w 4874696"/>
                    <a:gd name="connsiteY8" fmla="*/ 0 h 518479"/>
                    <a:gd name="connsiteX0" fmla="*/ -1 w 4874696"/>
                    <a:gd name="connsiteY0" fmla="*/ 0 h 518479"/>
                    <a:gd name="connsiteX1" fmla="*/ 235473 w 4874696"/>
                    <a:gd name="connsiteY1" fmla="*/ 100716 h 518479"/>
                    <a:gd name="connsiteX2" fmla="*/ 4695019 w 4874696"/>
                    <a:gd name="connsiteY2" fmla="*/ 75679 h 518479"/>
                    <a:gd name="connsiteX3" fmla="*/ 4827498 w 4874696"/>
                    <a:gd name="connsiteY3" fmla="*/ 325029 h 518479"/>
                    <a:gd name="connsiteX4" fmla="*/ 2894958 w 4874696"/>
                    <a:gd name="connsiteY4" fmla="*/ 518072 h 518479"/>
                    <a:gd name="connsiteX5" fmla="*/ 2125517 w 4874696"/>
                    <a:gd name="connsiteY5" fmla="*/ 406029 h 518479"/>
                    <a:gd name="connsiteX6" fmla="*/ 310289 w 4874696"/>
                    <a:gd name="connsiteY6" fmla="*/ 410822 h 518479"/>
                    <a:gd name="connsiteX7" fmla="*/ 18789 w 4874696"/>
                    <a:gd name="connsiteY7" fmla="*/ 486796 h 518479"/>
                    <a:gd name="connsiteX8" fmla="*/ -1 w 4874696"/>
                    <a:gd name="connsiteY8" fmla="*/ 0 h 518479"/>
                    <a:gd name="connsiteX0" fmla="*/ -1 w 4753862"/>
                    <a:gd name="connsiteY0" fmla="*/ 0 h 628419"/>
                    <a:gd name="connsiteX1" fmla="*/ 235473 w 4753862"/>
                    <a:gd name="connsiteY1" fmla="*/ 100716 h 628419"/>
                    <a:gd name="connsiteX2" fmla="*/ 4695019 w 4753862"/>
                    <a:gd name="connsiteY2" fmla="*/ 75679 h 628419"/>
                    <a:gd name="connsiteX3" fmla="*/ 4702979 w 4753862"/>
                    <a:gd name="connsiteY3" fmla="*/ 611225 h 628419"/>
                    <a:gd name="connsiteX4" fmla="*/ 2894958 w 4753862"/>
                    <a:gd name="connsiteY4" fmla="*/ 518072 h 628419"/>
                    <a:gd name="connsiteX5" fmla="*/ 2125517 w 4753862"/>
                    <a:gd name="connsiteY5" fmla="*/ 406029 h 628419"/>
                    <a:gd name="connsiteX6" fmla="*/ 310289 w 4753862"/>
                    <a:gd name="connsiteY6" fmla="*/ 410822 h 628419"/>
                    <a:gd name="connsiteX7" fmla="*/ 18789 w 4753862"/>
                    <a:gd name="connsiteY7" fmla="*/ 486796 h 628419"/>
                    <a:gd name="connsiteX8" fmla="*/ -1 w 4753862"/>
                    <a:gd name="connsiteY8" fmla="*/ 0 h 628419"/>
                    <a:gd name="connsiteX0" fmla="*/ -1 w 4710534"/>
                    <a:gd name="connsiteY0" fmla="*/ 0 h 709688"/>
                    <a:gd name="connsiteX1" fmla="*/ 235473 w 4710534"/>
                    <a:gd name="connsiteY1" fmla="*/ 100716 h 709688"/>
                    <a:gd name="connsiteX2" fmla="*/ 4695019 w 4710534"/>
                    <a:gd name="connsiteY2" fmla="*/ 75679 h 709688"/>
                    <a:gd name="connsiteX3" fmla="*/ 4702979 w 4710534"/>
                    <a:gd name="connsiteY3" fmla="*/ 611225 h 709688"/>
                    <a:gd name="connsiteX4" fmla="*/ 2894958 w 4710534"/>
                    <a:gd name="connsiteY4" fmla="*/ 518072 h 709688"/>
                    <a:gd name="connsiteX5" fmla="*/ 2125517 w 4710534"/>
                    <a:gd name="connsiteY5" fmla="*/ 406029 h 709688"/>
                    <a:gd name="connsiteX6" fmla="*/ 310289 w 4710534"/>
                    <a:gd name="connsiteY6" fmla="*/ 410822 h 709688"/>
                    <a:gd name="connsiteX7" fmla="*/ 18789 w 4710534"/>
                    <a:gd name="connsiteY7" fmla="*/ 486796 h 709688"/>
                    <a:gd name="connsiteX8" fmla="*/ -1 w 4710534"/>
                    <a:gd name="connsiteY8" fmla="*/ 0 h 709688"/>
                    <a:gd name="connsiteX0" fmla="*/ -1 w 4790896"/>
                    <a:gd name="connsiteY0" fmla="*/ 0 h 709688"/>
                    <a:gd name="connsiteX1" fmla="*/ 235473 w 4790896"/>
                    <a:gd name="connsiteY1" fmla="*/ 100716 h 709688"/>
                    <a:gd name="connsiteX2" fmla="*/ 4695019 w 4790896"/>
                    <a:gd name="connsiteY2" fmla="*/ 75679 h 709688"/>
                    <a:gd name="connsiteX3" fmla="*/ 4702979 w 4790896"/>
                    <a:gd name="connsiteY3" fmla="*/ 611225 h 709688"/>
                    <a:gd name="connsiteX4" fmla="*/ 2894958 w 4790896"/>
                    <a:gd name="connsiteY4" fmla="*/ 518072 h 709688"/>
                    <a:gd name="connsiteX5" fmla="*/ 2125517 w 4790896"/>
                    <a:gd name="connsiteY5" fmla="*/ 406029 h 709688"/>
                    <a:gd name="connsiteX6" fmla="*/ 310289 w 4790896"/>
                    <a:gd name="connsiteY6" fmla="*/ 410822 h 709688"/>
                    <a:gd name="connsiteX7" fmla="*/ 18789 w 4790896"/>
                    <a:gd name="connsiteY7" fmla="*/ 486796 h 709688"/>
                    <a:gd name="connsiteX8" fmla="*/ -1 w 4790896"/>
                    <a:gd name="connsiteY8" fmla="*/ 0 h 709688"/>
                    <a:gd name="connsiteX0" fmla="*/ -1 w 4760721"/>
                    <a:gd name="connsiteY0" fmla="*/ 0 h 687946"/>
                    <a:gd name="connsiteX1" fmla="*/ 235473 w 4760721"/>
                    <a:gd name="connsiteY1" fmla="*/ 100716 h 687946"/>
                    <a:gd name="connsiteX2" fmla="*/ 4695019 w 4760721"/>
                    <a:gd name="connsiteY2" fmla="*/ 75679 h 687946"/>
                    <a:gd name="connsiteX3" fmla="*/ 4648053 w 4760721"/>
                    <a:gd name="connsiteY3" fmla="*/ 585471 h 687946"/>
                    <a:gd name="connsiteX4" fmla="*/ 2894958 w 4760721"/>
                    <a:gd name="connsiteY4" fmla="*/ 518072 h 687946"/>
                    <a:gd name="connsiteX5" fmla="*/ 2125517 w 4760721"/>
                    <a:gd name="connsiteY5" fmla="*/ 406029 h 687946"/>
                    <a:gd name="connsiteX6" fmla="*/ 310289 w 4760721"/>
                    <a:gd name="connsiteY6" fmla="*/ 410822 h 687946"/>
                    <a:gd name="connsiteX7" fmla="*/ 18789 w 4760721"/>
                    <a:gd name="connsiteY7" fmla="*/ 486796 h 687946"/>
                    <a:gd name="connsiteX8" fmla="*/ -1 w 4760721"/>
                    <a:gd name="connsiteY8" fmla="*/ 0 h 687946"/>
                    <a:gd name="connsiteX0" fmla="*/ -1 w 4785901"/>
                    <a:gd name="connsiteY0" fmla="*/ 0 h 687946"/>
                    <a:gd name="connsiteX1" fmla="*/ 235473 w 4785901"/>
                    <a:gd name="connsiteY1" fmla="*/ 100716 h 687946"/>
                    <a:gd name="connsiteX2" fmla="*/ 4695019 w 4785901"/>
                    <a:gd name="connsiteY2" fmla="*/ 75679 h 687946"/>
                    <a:gd name="connsiteX3" fmla="*/ 4648053 w 4785901"/>
                    <a:gd name="connsiteY3" fmla="*/ 585471 h 687946"/>
                    <a:gd name="connsiteX4" fmla="*/ 2894958 w 4785901"/>
                    <a:gd name="connsiteY4" fmla="*/ 518072 h 687946"/>
                    <a:gd name="connsiteX5" fmla="*/ 2125517 w 4785901"/>
                    <a:gd name="connsiteY5" fmla="*/ 406029 h 687946"/>
                    <a:gd name="connsiteX6" fmla="*/ 310289 w 4785901"/>
                    <a:gd name="connsiteY6" fmla="*/ 410822 h 687946"/>
                    <a:gd name="connsiteX7" fmla="*/ 18789 w 4785901"/>
                    <a:gd name="connsiteY7" fmla="*/ 486796 h 687946"/>
                    <a:gd name="connsiteX8" fmla="*/ -1 w 4785901"/>
                    <a:gd name="connsiteY8" fmla="*/ 0 h 687946"/>
                    <a:gd name="connsiteX0" fmla="*/ -1 w 4785901"/>
                    <a:gd name="connsiteY0" fmla="*/ 0 h 688522"/>
                    <a:gd name="connsiteX1" fmla="*/ 235473 w 4785901"/>
                    <a:gd name="connsiteY1" fmla="*/ 100716 h 688522"/>
                    <a:gd name="connsiteX2" fmla="*/ 4695019 w 4785901"/>
                    <a:gd name="connsiteY2" fmla="*/ 75679 h 688522"/>
                    <a:gd name="connsiteX3" fmla="*/ 4648053 w 4785901"/>
                    <a:gd name="connsiteY3" fmla="*/ 585471 h 688522"/>
                    <a:gd name="connsiteX4" fmla="*/ 2894958 w 4785901"/>
                    <a:gd name="connsiteY4" fmla="*/ 518072 h 688522"/>
                    <a:gd name="connsiteX5" fmla="*/ 2125517 w 4785901"/>
                    <a:gd name="connsiteY5" fmla="*/ 406029 h 688522"/>
                    <a:gd name="connsiteX6" fmla="*/ 310289 w 4785901"/>
                    <a:gd name="connsiteY6" fmla="*/ 410822 h 688522"/>
                    <a:gd name="connsiteX7" fmla="*/ 18789 w 4785901"/>
                    <a:gd name="connsiteY7" fmla="*/ 486796 h 688522"/>
                    <a:gd name="connsiteX8" fmla="*/ -1 w 4785901"/>
                    <a:gd name="connsiteY8" fmla="*/ 0 h 688522"/>
                    <a:gd name="connsiteX0" fmla="*/ -1 w 4785901"/>
                    <a:gd name="connsiteY0" fmla="*/ 0 h 689176"/>
                    <a:gd name="connsiteX1" fmla="*/ 235473 w 4785901"/>
                    <a:gd name="connsiteY1" fmla="*/ 100716 h 689176"/>
                    <a:gd name="connsiteX2" fmla="*/ 4695019 w 4785901"/>
                    <a:gd name="connsiteY2" fmla="*/ 75679 h 689176"/>
                    <a:gd name="connsiteX3" fmla="*/ 4648053 w 4785901"/>
                    <a:gd name="connsiteY3" fmla="*/ 585471 h 689176"/>
                    <a:gd name="connsiteX4" fmla="*/ 2929194 w 4785901"/>
                    <a:gd name="connsiteY4" fmla="*/ 522037 h 689176"/>
                    <a:gd name="connsiteX5" fmla="*/ 2125517 w 4785901"/>
                    <a:gd name="connsiteY5" fmla="*/ 406029 h 689176"/>
                    <a:gd name="connsiteX6" fmla="*/ 310289 w 4785901"/>
                    <a:gd name="connsiteY6" fmla="*/ 410822 h 689176"/>
                    <a:gd name="connsiteX7" fmla="*/ 18789 w 4785901"/>
                    <a:gd name="connsiteY7" fmla="*/ 486796 h 689176"/>
                    <a:gd name="connsiteX8" fmla="*/ -1 w 4785901"/>
                    <a:gd name="connsiteY8" fmla="*/ 0 h 689176"/>
                    <a:gd name="connsiteX0" fmla="*/ -1 w 4785901"/>
                    <a:gd name="connsiteY0" fmla="*/ 0 h 686767"/>
                    <a:gd name="connsiteX1" fmla="*/ 235473 w 4785901"/>
                    <a:gd name="connsiteY1" fmla="*/ 100716 h 686767"/>
                    <a:gd name="connsiteX2" fmla="*/ 4695019 w 4785901"/>
                    <a:gd name="connsiteY2" fmla="*/ 75679 h 686767"/>
                    <a:gd name="connsiteX3" fmla="*/ 4648053 w 4785901"/>
                    <a:gd name="connsiteY3" fmla="*/ 585471 h 686767"/>
                    <a:gd name="connsiteX4" fmla="*/ 2884609 w 4785901"/>
                    <a:gd name="connsiteY4" fmla="*/ 507178 h 686767"/>
                    <a:gd name="connsiteX5" fmla="*/ 2125517 w 4785901"/>
                    <a:gd name="connsiteY5" fmla="*/ 406029 h 686767"/>
                    <a:gd name="connsiteX6" fmla="*/ 310289 w 4785901"/>
                    <a:gd name="connsiteY6" fmla="*/ 410822 h 686767"/>
                    <a:gd name="connsiteX7" fmla="*/ 18789 w 4785901"/>
                    <a:gd name="connsiteY7" fmla="*/ 486796 h 686767"/>
                    <a:gd name="connsiteX8" fmla="*/ -1 w 4785901"/>
                    <a:gd name="connsiteY8" fmla="*/ 0 h 686767"/>
                    <a:gd name="connsiteX0" fmla="*/ -1 w 4785901"/>
                    <a:gd name="connsiteY0" fmla="*/ 0 h 699515"/>
                    <a:gd name="connsiteX1" fmla="*/ 235473 w 4785901"/>
                    <a:gd name="connsiteY1" fmla="*/ 100716 h 699515"/>
                    <a:gd name="connsiteX2" fmla="*/ 4695019 w 4785901"/>
                    <a:gd name="connsiteY2" fmla="*/ 75679 h 699515"/>
                    <a:gd name="connsiteX3" fmla="*/ 4648053 w 4785901"/>
                    <a:gd name="connsiteY3" fmla="*/ 585471 h 699515"/>
                    <a:gd name="connsiteX4" fmla="*/ 2884609 w 4785901"/>
                    <a:gd name="connsiteY4" fmla="*/ 507178 h 699515"/>
                    <a:gd name="connsiteX5" fmla="*/ 2125517 w 4785901"/>
                    <a:gd name="connsiteY5" fmla="*/ 406029 h 699515"/>
                    <a:gd name="connsiteX6" fmla="*/ 310289 w 4785901"/>
                    <a:gd name="connsiteY6" fmla="*/ 410822 h 699515"/>
                    <a:gd name="connsiteX7" fmla="*/ 18789 w 4785901"/>
                    <a:gd name="connsiteY7" fmla="*/ 486796 h 699515"/>
                    <a:gd name="connsiteX8" fmla="*/ -1 w 4785901"/>
                    <a:gd name="connsiteY8" fmla="*/ 0 h 699515"/>
                    <a:gd name="connsiteX0" fmla="*/ -1 w 4707450"/>
                    <a:gd name="connsiteY0" fmla="*/ 0 h 782264"/>
                    <a:gd name="connsiteX1" fmla="*/ 235473 w 4707450"/>
                    <a:gd name="connsiteY1" fmla="*/ 100716 h 782264"/>
                    <a:gd name="connsiteX2" fmla="*/ 4695019 w 4707450"/>
                    <a:gd name="connsiteY2" fmla="*/ 75679 h 782264"/>
                    <a:gd name="connsiteX3" fmla="*/ 4209140 w 4707450"/>
                    <a:gd name="connsiteY3" fmla="*/ 684958 h 782264"/>
                    <a:gd name="connsiteX4" fmla="*/ 2884609 w 4707450"/>
                    <a:gd name="connsiteY4" fmla="*/ 507178 h 782264"/>
                    <a:gd name="connsiteX5" fmla="*/ 2125517 w 4707450"/>
                    <a:gd name="connsiteY5" fmla="*/ 406029 h 782264"/>
                    <a:gd name="connsiteX6" fmla="*/ 310289 w 4707450"/>
                    <a:gd name="connsiteY6" fmla="*/ 410822 h 782264"/>
                    <a:gd name="connsiteX7" fmla="*/ 18789 w 4707450"/>
                    <a:gd name="connsiteY7" fmla="*/ 486796 h 782264"/>
                    <a:gd name="connsiteX8" fmla="*/ -1 w 4707450"/>
                    <a:gd name="connsiteY8" fmla="*/ 0 h 782264"/>
                    <a:gd name="connsiteX0" fmla="*/ -1 w 4802351"/>
                    <a:gd name="connsiteY0" fmla="*/ 0 h 782264"/>
                    <a:gd name="connsiteX1" fmla="*/ 235473 w 4802351"/>
                    <a:gd name="connsiteY1" fmla="*/ 100716 h 782264"/>
                    <a:gd name="connsiteX2" fmla="*/ 4695019 w 4802351"/>
                    <a:gd name="connsiteY2" fmla="*/ 75679 h 782264"/>
                    <a:gd name="connsiteX3" fmla="*/ 4209140 w 4802351"/>
                    <a:gd name="connsiteY3" fmla="*/ 684958 h 782264"/>
                    <a:gd name="connsiteX4" fmla="*/ 2884609 w 4802351"/>
                    <a:gd name="connsiteY4" fmla="*/ 507178 h 782264"/>
                    <a:gd name="connsiteX5" fmla="*/ 2125517 w 4802351"/>
                    <a:gd name="connsiteY5" fmla="*/ 406029 h 782264"/>
                    <a:gd name="connsiteX6" fmla="*/ 310289 w 4802351"/>
                    <a:gd name="connsiteY6" fmla="*/ 410822 h 782264"/>
                    <a:gd name="connsiteX7" fmla="*/ 18789 w 4802351"/>
                    <a:gd name="connsiteY7" fmla="*/ 486796 h 782264"/>
                    <a:gd name="connsiteX8" fmla="*/ -1 w 4802351"/>
                    <a:gd name="connsiteY8" fmla="*/ 0 h 782264"/>
                    <a:gd name="connsiteX0" fmla="*/ -1 w 4802351"/>
                    <a:gd name="connsiteY0" fmla="*/ 0 h 783911"/>
                    <a:gd name="connsiteX1" fmla="*/ 235473 w 4802351"/>
                    <a:gd name="connsiteY1" fmla="*/ 100716 h 783911"/>
                    <a:gd name="connsiteX2" fmla="*/ 4695019 w 4802351"/>
                    <a:gd name="connsiteY2" fmla="*/ 75679 h 783911"/>
                    <a:gd name="connsiteX3" fmla="*/ 4209140 w 4802351"/>
                    <a:gd name="connsiteY3" fmla="*/ 684958 h 783911"/>
                    <a:gd name="connsiteX4" fmla="*/ 2884609 w 4802351"/>
                    <a:gd name="connsiteY4" fmla="*/ 507178 h 783911"/>
                    <a:gd name="connsiteX5" fmla="*/ 2125517 w 4802351"/>
                    <a:gd name="connsiteY5" fmla="*/ 406029 h 783911"/>
                    <a:gd name="connsiteX6" fmla="*/ 310289 w 4802351"/>
                    <a:gd name="connsiteY6" fmla="*/ 410822 h 783911"/>
                    <a:gd name="connsiteX7" fmla="*/ 18789 w 4802351"/>
                    <a:gd name="connsiteY7" fmla="*/ 486796 h 783911"/>
                    <a:gd name="connsiteX8" fmla="*/ -1 w 4802351"/>
                    <a:gd name="connsiteY8" fmla="*/ 0 h 783911"/>
                    <a:gd name="connsiteX0" fmla="*/ -1 w 4802351"/>
                    <a:gd name="connsiteY0" fmla="*/ 0 h 705257"/>
                    <a:gd name="connsiteX1" fmla="*/ 235473 w 4802351"/>
                    <a:gd name="connsiteY1" fmla="*/ 100716 h 705257"/>
                    <a:gd name="connsiteX2" fmla="*/ 4695019 w 4802351"/>
                    <a:gd name="connsiteY2" fmla="*/ 75679 h 705257"/>
                    <a:gd name="connsiteX3" fmla="*/ 4209140 w 4802351"/>
                    <a:gd name="connsiteY3" fmla="*/ 684958 h 705257"/>
                    <a:gd name="connsiteX4" fmla="*/ 2884609 w 4802351"/>
                    <a:gd name="connsiteY4" fmla="*/ 507178 h 705257"/>
                    <a:gd name="connsiteX5" fmla="*/ 2125517 w 4802351"/>
                    <a:gd name="connsiteY5" fmla="*/ 406029 h 705257"/>
                    <a:gd name="connsiteX6" fmla="*/ 310289 w 4802351"/>
                    <a:gd name="connsiteY6" fmla="*/ 410822 h 705257"/>
                    <a:gd name="connsiteX7" fmla="*/ 18789 w 4802351"/>
                    <a:gd name="connsiteY7" fmla="*/ 486796 h 705257"/>
                    <a:gd name="connsiteX8" fmla="*/ -1 w 4802351"/>
                    <a:gd name="connsiteY8" fmla="*/ 0 h 705257"/>
                    <a:gd name="connsiteX0" fmla="*/ -1 w 4802351"/>
                    <a:gd name="connsiteY0" fmla="*/ 0 h 704478"/>
                    <a:gd name="connsiteX1" fmla="*/ 235473 w 4802351"/>
                    <a:gd name="connsiteY1" fmla="*/ 100716 h 704478"/>
                    <a:gd name="connsiteX2" fmla="*/ 4695019 w 4802351"/>
                    <a:gd name="connsiteY2" fmla="*/ 75679 h 704478"/>
                    <a:gd name="connsiteX3" fmla="*/ 4209140 w 4802351"/>
                    <a:gd name="connsiteY3" fmla="*/ 684958 h 704478"/>
                    <a:gd name="connsiteX4" fmla="*/ 2884609 w 4802351"/>
                    <a:gd name="connsiteY4" fmla="*/ 507178 h 704478"/>
                    <a:gd name="connsiteX5" fmla="*/ 2125517 w 4802351"/>
                    <a:gd name="connsiteY5" fmla="*/ 406029 h 704478"/>
                    <a:gd name="connsiteX6" fmla="*/ 310289 w 4802351"/>
                    <a:gd name="connsiteY6" fmla="*/ 410822 h 704478"/>
                    <a:gd name="connsiteX7" fmla="*/ 18789 w 4802351"/>
                    <a:gd name="connsiteY7" fmla="*/ 486796 h 704478"/>
                    <a:gd name="connsiteX8" fmla="*/ -1 w 4802351"/>
                    <a:gd name="connsiteY8" fmla="*/ 0 h 704478"/>
                    <a:gd name="connsiteX0" fmla="*/ -1 w 4802351"/>
                    <a:gd name="connsiteY0" fmla="*/ 0 h 704478"/>
                    <a:gd name="connsiteX1" fmla="*/ 235473 w 4802351"/>
                    <a:gd name="connsiteY1" fmla="*/ 100716 h 704478"/>
                    <a:gd name="connsiteX2" fmla="*/ 4695019 w 4802351"/>
                    <a:gd name="connsiteY2" fmla="*/ 75679 h 704478"/>
                    <a:gd name="connsiteX3" fmla="*/ 4209140 w 4802351"/>
                    <a:gd name="connsiteY3" fmla="*/ 684958 h 704478"/>
                    <a:gd name="connsiteX4" fmla="*/ 2884609 w 4802351"/>
                    <a:gd name="connsiteY4" fmla="*/ 507178 h 704478"/>
                    <a:gd name="connsiteX5" fmla="*/ 2125517 w 4802351"/>
                    <a:gd name="connsiteY5" fmla="*/ 406029 h 704478"/>
                    <a:gd name="connsiteX6" fmla="*/ 310289 w 4802351"/>
                    <a:gd name="connsiteY6" fmla="*/ 410822 h 704478"/>
                    <a:gd name="connsiteX7" fmla="*/ 18789 w 4802351"/>
                    <a:gd name="connsiteY7" fmla="*/ 486796 h 704478"/>
                    <a:gd name="connsiteX8" fmla="*/ -1 w 4802351"/>
                    <a:gd name="connsiteY8" fmla="*/ 0 h 704478"/>
                    <a:gd name="connsiteX0" fmla="*/ -1 w 4802351"/>
                    <a:gd name="connsiteY0" fmla="*/ 0 h 703859"/>
                    <a:gd name="connsiteX1" fmla="*/ 235473 w 4802351"/>
                    <a:gd name="connsiteY1" fmla="*/ 100716 h 703859"/>
                    <a:gd name="connsiteX2" fmla="*/ 4695019 w 4802351"/>
                    <a:gd name="connsiteY2" fmla="*/ 75679 h 703859"/>
                    <a:gd name="connsiteX3" fmla="*/ 4209140 w 4802351"/>
                    <a:gd name="connsiteY3" fmla="*/ 684958 h 703859"/>
                    <a:gd name="connsiteX4" fmla="*/ 2828077 w 4802351"/>
                    <a:gd name="connsiteY4" fmla="*/ 495784 h 703859"/>
                    <a:gd name="connsiteX5" fmla="*/ 2125517 w 4802351"/>
                    <a:gd name="connsiteY5" fmla="*/ 406029 h 703859"/>
                    <a:gd name="connsiteX6" fmla="*/ 310289 w 4802351"/>
                    <a:gd name="connsiteY6" fmla="*/ 410822 h 703859"/>
                    <a:gd name="connsiteX7" fmla="*/ 18789 w 4802351"/>
                    <a:gd name="connsiteY7" fmla="*/ 486796 h 703859"/>
                    <a:gd name="connsiteX8" fmla="*/ -1 w 4802351"/>
                    <a:gd name="connsiteY8" fmla="*/ 0 h 703859"/>
                    <a:gd name="connsiteX0" fmla="*/ -1 w 4802351"/>
                    <a:gd name="connsiteY0" fmla="*/ 0 h 703859"/>
                    <a:gd name="connsiteX1" fmla="*/ 374761 w 4802351"/>
                    <a:gd name="connsiteY1" fmla="*/ 95035 h 703859"/>
                    <a:gd name="connsiteX2" fmla="*/ 4695019 w 4802351"/>
                    <a:gd name="connsiteY2" fmla="*/ 75679 h 703859"/>
                    <a:gd name="connsiteX3" fmla="*/ 4209140 w 4802351"/>
                    <a:gd name="connsiteY3" fmla="*/ 684958 h 703859"/>
                    <a:gd name="connsiteX4" fmla="*/ 2828077 w 4802351"/>
                    <a:gd name="connsiteY4" fmla="*/ 495784 h 703859"/>
                    <a:gd name="connsiteX5" fmla="*/ 2125517 w 4802351"/>
                    <a:gd name="connsiteY5" fmla="*/ 406029 h 703859"/>
                    <a:gd name="connsiteX6" fmla="*/ 310289 w 4802351"/>
                    <a:gd name="connsiteY6" fmla="*/ 410822 h 703859"/>
                    <a:gd name="connsiteX7" fmla="*/ 18789 w 4802351"/>
                    <a:gd name="connsiteY7" fmla="*/ 486796 h 703859"/>
                    <a:gd name="connsiteX8" fmla="*/ -1 w 4802351"/>
                    <a:gd name="connsiteY8" fmla="*/ 0 h 703859"/>
                    <a:gd name="connsiteX0" fmla="*/ -1 w 4802351"/>
                    <a:gd name="connsiteY0" fmla="*/ 0 h 703859"/>
                    <a:gd name="connsiteX1" fmla="*/ 374761 w 4802351"/>
                    <a:gd name="connsiteY1" fmla="*/ 95035 h 703859"/>
                    <a:gd name="connsiteX2" fmla="*/ 4695019 w 4802351"/>
                    <a:gd name="connsiteY2" fmla="*/ 75679 h 703859"/>
                    <a:gd name="connsiteX3" fmla="*/ 4209140 w 4802351"/>
                    <a:gd name="connsiteY3" fmla="*/ 684958 h 703859"/>
                    <a:gd name="connsiteX4" fmla="*/ 2828077 w 4802351"/>
                    <a:gd name="connsiteY4" fmla="*/ 495784 h 703859"/>
                    <a:gd name="connsiteX5" fmla="*/ 2125517 w 4802351"/>
                    <a:gd name="connsiteY5" fmla="*/ 406029 h 703859"/>
                    <a:gd name="connsiteX6" fmla="*/ 310289 w 4802351"/>
                    <a:gd name="connsiteY6" fmla="*/ 410822 h 703859"/>
                    <a:gd name="connsiteX7" fmla="*/ 18789 w 4802351"/>
                    <a:gd name="connsiteY7" fmla="*/ 486796 h 703859"/>
                    <a:gd name="connsiteX8" fmla="*/ -1 w 4802351"/>
                    <a:gd name="connsiteY8" fmla="*/ 0 h 703859"/>
                    <a:gd name="connsiteX0" fmla="*/ -1 w 4802351"/>
                    <a:gd name="connsiteY0" fmla="*/ 0 h 717974"/>
                    <a:gd name="connsiteX1" fmla="*/ 374761 w 4802351"/>
                    <a:gd name="connsiteY1" fmla="*/ 95035 h 717974"/>
                    <a:gd name="connsiteX2" fmla="*/ 4695019 w 4802351"/>
                    <a:gd name="connsiteY2" fmla="*/ 75679 h 717974"/>
                    <a:gd name="connsiteX3" fmla="*/ 4209140 w 4802351"/>
                    <a:gd name="connsiteY3" fmla="*/ 684958 h 717974"/>
                    <a:gd name="connsiteX4" fmla="*/ 2828077 w 4802351"/>
                    <a:gd name="connsiteY4" fmla="*/ 495784 h 717974"/>
                    <a:gd name="connsiteX5" fmla="*/ 2125517 w 4802351"/>
                    <a:gd name="connsiteY5" fmla="*/ 406029 h 717974"/>
                    <a:gd name="connsiteX6" fmla="*/ 310289 w 4802351"/>
                    <a:gd name="connsiteY6" fmla="*/ 410822 h 717974"/>
                    <a:gd name="connsiteX7" fmla="*/ 18789 w 4802351"/>
                    <a:gd name="connsiteY7" fmla="*/ 486796 h 717974"/>
                    <a:gd name="connsiteX8" fmla="*/ -1 w 4802351"/>
                    <a:gd name="connsiteY8" fmla="*/ 0 h 717974"/>
                    <a:gd name="connsiteX0" fmla="*/ -1 w 4802351"/>
                    <a:gd name="connsiteY0" fmla="*/ 0 h 719179"/>
                    <a:gd name="connsiteX1" fmla="*/ 374761 w 4802351"/>
                    <a:gd name="connsiteY1" fmla="*/ 95035 h 719179"/>
                    <a:gd name="connsiteX2" fmla="*/ 4695019 w 4802351"/>
                    <a:gd name="connsiteY2" fmla="*/ 75679 h 719179"/>
                    <a:gd name="connsiteX3" fmla="*/ 4209140 w 4802351"/>
                    <a:gd name="connsiteY3" fmla="*/ 684958 h 719179"/>
                    <a:gd name="connsiteX4" fmla="*/ 2758683 w 4802351"/>
                    <a:gd name="connsiteY4" fmla="*/ 510975 h 719179"/>
                    <a:gd name="connsiteX5" fmla="*/ 2125517 w 4802351"/>
                    <a:gd name="connsiteY5" fmla="*/ 406029 h 719179"/>
                    <a:gd name="connsiteX6" fmla="*/ 310289 w 4802351"/>
                    <a:gd name="connsiteY6" fmla="*/ 410822 h 719179"/>
                    <a:gd name="connsiteX7" fmla="*/ 18789 w 4802351"/>
                    <a:gd name="connsiteY7" fmla="*/ 486796 h 719179"/>
                    <a:gd name="connsiteX8" fmla="*/ -1 w 4802351"/>
                    <a:gd name="connsiteY8" fmla="*/ 0 h 719179"/>
                    <a:gd name="connsiteX0" fmla="*/ -1 w 4802351"/>
                    <a:gd name="connsiteY0" fmla="*/ 0 h 719179"/>
                    <a:gd name="connsiteX1" fmla="*/ 374761 w 4802351"/>
                    <a:gd name="connsiteY1" fmla="*/ 95035 h 719179"/>
                    <a:gd name="connsiteX2" fmla="*/ 4695019 w 4802351"/>
                    <a:gd name="connsiteY2" fmla="*/ 75679 h 719179"/>
                    <a:gd name="connsiteX3" fmla="*/ 4209140 w 4802351"/>
                    <a:gd name="connsiteY3" fmla="*/ 684958 h 719179"/>
                    <a:gd name="connsiteX4" fmla="*/ 2758683 w 4802351"/>
                    <a:gd name="connsiteY4" fmla="*/ 510975 h 719179"/>
                    <a:gd name="connsiteX5" fmla="*/ 2125517 w 4802351"/>
                    <a:gd name="connsiteY5" fmla="*/ 406029 h 719179"/>
                    <a:gd name="connsiteX6" fmla="*/ 310289 w 4802351"/>
                    <a:gd name="connsiteY6" fmla="*/ 410822 h 719179"/>
                    <a:gd name="connsiteX7" fmla="*/ 18789 w 4802351"/>
                    <a:gd name="connsiteY7" fmla="*/ 486796 h 719179"/>
                    <a:gd name="connsiteX8" fmla="*/ -1 w 4802351"/>
                    <a:gd name="connsiteY8" fmla="*/ 0 h 719179"/>
                    <a:gd name="connsiteX0" fmla="*/ -1 w 4802351"/>
                    <a:gd name="connsiteY0" fmla="*/ 0 h 719606"/>
                    <a:gd name="connsiteX1" fmla="*/ 374761 w 4802351"/>
                    <a:gd name="connsiteY1" fmla="*/ 95035 h 719606"/>
                    <a:gd name="connsiteX2" fmla="*/ 4695019 w 4802351"/>
                    <a:gd name="connsiteY2" fmla="*/ 75679 h 719606"/>
                    <a:gd name="connsiteX3" fmla="*/ 4209140 w 4802351"/>
                    <a:gd name="connsiteY3" fmla="*/ 684958 h 719606"/>
                    <a:gd name="connsiteX4" fmla="*/ 2741182 w 4802351"/>
                    <a:gd name="connsiteY4" fmla="*/ 516100 h 719606"/>
                    <a:gd name="connsiteX5" fmla="*/ 2125517 w 4802351"/>
                    <a:gd name="connsiteY5" fmla="*/ 406029 h 719606"/>
                    <a:gd name="connsiteX6" fmla="*/ 310289 w 4802351"/>
                    <a:gd name="connsiteY6" fmla="*/ 410822 h 719606"/>
                    <a:gd name="connsiteX7" fmla="*/ 18789 w 4802351"/>
                    <a:gd name="connsiteY7" fmla="*/ 486796 h 719606"/>
                    <a:gd name="connsiteX8" fmla="*/ -1 w 4802351"/>
                    <a:gd name="connsiteY8" fmla="*/ 0 h 719606"/>
                    <a:gd name="connsiteX0" fmla="*/ -1 w 4802351"/>
                    <a:gd name="connsiteY0" fmla="*/ 0 h 719606"/>
                    <a:gd name="connsiteX1" fmla="*/ 374761 w 4802351"/>
                    <a:gd name="connsiteY1" fmla="*/ 95035 h 719606"/>
                    <a:gd name="connsiteX2" fmla="*/ 4695019 w 4802351"/>
                    <a:gd name="connsiteY2" fmla="*/ 75679 h 719606"/>
                    <a:gd name="connsiteX3" fmla="*/ 4209140 w 4802351"/>
                    <a:gd name="connsiteY3" fmla="*/ 684958 h 719606"/>
                    <a:gd name="connsiteX4" fmla="*/ 2741182 w 4802351"/>
                    <a:gd name="connsiteY4" fmla="*/ 516100 h 719606"/>
                    <a:gd name="connsiteX5" fmla="*/ 2125517 w 4802351"/>
                    <a:gd name="connsiteY5" fmla="*/ 406029 h 719606"/>
                    <a:gd name="connsiteX6" fmla="*/ 310289 w 4802351"/>
                    <a:gd name="connsiteY6" fmla="*/ 410822 h 719606"/>
                    <a:gd name="connsiteX7" fmla="*/ 18789 w 4802351"/>
                    <a:gd name="connsiteY7" fmla="*/ 486796 h 719606"/>
                    <a:gd name="connsiteX8" fmla="*/ -1 w 4802351"/>
                    <a:gd name="connsiteY8" fmla="*/ 0 h 71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351" h="719606">
                      <a:moveTo>
                        <a:pt x="-1" y="0"/>
                      </a:moveTo>
                      <a:cubicBezTo>
                        <a:pt x="49303" y="18879"/>
                        <a:pt x="48507" y="103468"/>
                        <a:pt x="374761" y="95035"/>
                      </a:cubicBezTo>
                      <a:lnTo>
                        <a:pt x="4695019" y="75679"/>
                      </a:lnTo>
                      <a:cubicBezTo>
                        <a:pt x="4777593" y="108008"/>
                        <a:pt x="5047104" y="589960"/>
                        <a:pt x="4209140" y="684958"/>
                      </a:cubicBezTo>
                      <a:cubicBezTo>
                        <a:pt x="3331520" y="822629"/>
                        <a:pt x="2794567" y="504838"/>
                        <a:pt x="2741182" y="516100"/>
                      </a:cubicBezTo>
                      <a:cubicBezTo>
                        <a:pt x="2747010" y="529366"/>
                        <a:pt x="2818208" y="440386"/>
                        <a:pt x="2125517" y="406029"/>
                      </a:cubicBezTo>
                      <a:lnTo>
                        <a:pt x="310289" y="410822"/>
                      </a:lnTo>
                      <a:cubicBezTo>
                        <a:pt x="209292" y="441184"/>
                        <a:pt x="58620" y="457257"/>
                        <a:pt x="18789" y="486796"/>
                      </a:cubicBezTo>
                      <a:cubicBezTo>
                        <a:pt x="18886" y="336580"/>
                        <a:pt x="-98" y="150216"/>
                        <a:pt x="-1" y="0"/>
                      </a:cubicBezTo>
                      <a:close/>
                    </a:path>
                  </a:pathLst>
                </a:custGeom>
                <a:solidFill>
                  <a:srgbClr val="AD41C7">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grpSp>
          <p:sp>
            <p:nvSpPr>
              <p:cNvPr id="34" name="Arco 32">
                <a:extLst>
                  <a:ext uri="{FF2B5EF4-FFF2-40B4-BE49-F238E27FC236}">
                    <a16:creationId xmlns:a16="http://schemas.microsoft.com/office/drawing/2014/main" id="{D4113A34-6810-83FD-B5CD-B3942B56EE26}"/>
                  </a:ext>
                </a:extLst>
              </p:cNvPr>
              <p:cNvSpPr/>
              <p:nvPr/>
            </p:nvSpPr>
            <p:spPr>
              <a:xfrm>
                <a:off x="3492633" y="5957569"/>
                <a:ext cx="802919" cy="730716"/>
              </a:xfrm>
              <a:custGeom>
                <a:avLst/>
                <a:gdLst>
                  <a:gd name="connsiteX0" fmla="*/ 456946 w 803081"/>
                  <a:gd name="connsiteY0" fmla="*/ 6103 h 1276021"/>
                  <a:gd name="connsiteX1" fmla="*/ 802636 w 803081"/>
                  <a:gd name="connsiteY1" fmla="*/ 607983 h 1276021"/>
                  <a:gd name="connsiteX2" fmla="*/ 401541 w 803081"/>
                  <a:gd name="connsiteY2" fmla="*/ 638011 h 1276021"/>
                  <a:gd name="connsiteX3" fmla="*/ 456946 w 803081"/>
                  <a:gd name="connsiteY3" fmla="*/ 6103 h 1276021"/>
                  <a:gd name="connsiteX0" fmla="*/ 456946 w 803081"/>
                  <a:gd name="connsiteY0" fmla="*/ 6103 h 1276021"/>
                  <a:gd name="connsiteX1" fmla="*/ 802636 w 803081"/>
                  <a:gd name="connsiteY1" fmla="*/ 607983 h 1276021"/>
                  <a:gd name="connsiteX0" fmla="*/ 55405 w 401095"/>
                  <a:gd name="connsiteY0" fmla="*/ 47708 h 679616"/>
                  <a:gd name="connsiteX1" fmla="*/ 401095 w 401095"/>
                  <a:gd name="connsiteY1" fmla="*/ 649588 h 679616"/>
                  <a:gd name="connsiteX2" fmla="*/ 0 w 401095"/>
                  <a:gd name="connsiteY2" fmla="*/ 679616 h 679616"/>
                  <a:gd name="connsiteX3" fmla="*/ 55405 w 401095"/>
                  <a:gd name="connsiteY3" fmla="*/ 47708 h 679616"/>
                  <a:gd name="connsiteX0" fmla="*/ 23600 w 401095"/>
                  <a:gd name="connsiteY0" fmla="*/ 0 h 679616"/>
                  <a:gd name="connsiteX1" fmla="*/ 401095 w 401095"/>
                  <a:gd name="connsiteY1" fmla="*/ 649588 h 679616"/>
                  <a:gd name="connsiteX0" fmla="*/ 55405 w 639634"/>
                  <a:gd name="connsiteY0" fmla="*/ 47708 h 832468"/>
                  <a:gd name="connsiteX1" fmla="*/ 401095 w 639634"/>
                  <a:gd name="connsiteY1" fmla="*/ 649588 h 832468"/>
                  <a:gd name="connsiteX2" fmla="*/ 0 w 639634"/>
                  <a:gd name="connsiteY2" fmla="*/ 679616 h 832468"/>
                  <a:gd name="connsiteX3" fmla="*/ 55405 w 639634"/>
                  <a:gd name="connsiteY3" fmla="*/ 47708 h 832468"/>
                  <a:gd name="connsiteX0" fmla="*/ 23600 w 639634"/>
                  <a:gd name="connsiteY0" fmla="*/ 0 h 832468"/>
                  <a:gd name="connsiteX1" fmla="*/ 639634 w 639634"/>
                  <a:gd name="connsiteY1" fmla="*/ 832468 h 832468"/>
                  <a:gd name="connsiteX0" fmla="*/ 55405 w 687818"/>
                  <a:gd name="connsiteY0" fmla="*/ 47708 h 832468"/>
                  <a:gd name="connsiteX1" fmla="*/ 401095 w 687818"/>
                  <a:gd name="connsiteY1" fmla="*/ 649588 h 832468"/>
                  <a:gd name="connsiteX2" fmla="*/ 0 w 687818"/>
                  <a:gd name="connsiteY2" fmla="*/ 679616 h 832468"/>
                  <a:gd name="connsiteX3" fmla="*/ 55405 w 687818"/>
                  <a:gd name="connsiteY3" fmla="*/ 47708 h 832468"/>
                  <a:gd name="connsiteX0" fmla="*/ 23600 w 687818"/>
                  <a:gd name="connsiteY0" fmla="*/ 0 h 832468"/>
                  <a:gd name="connsiteX1" fmla="*/ 639634 w 687818"/>
                  <a:gd name="connsiteY1" fmla="*/ 832468 h 832468"/>
                  <a:gd name="connsiteX0" fmla="*/ 55405 w 740458"/>
                  <a:gd name="connsiteY0" fmla="*/ 47708 h 681393"/>
                  <a:gd name="connsiteX1" fmla="*/ 401095 w 740458"/>
                  <a:gd name="connsiteY1" fmla="*/ 649588 h 681393"/>
                  <a:gd name="connsiteX2" fmla="*/ 0 w 740458"/>
                  <a:gd name="connsiteY2" fmla="*/ 679616 h 681393"/>
                  <a:gd name="connsiteX3" fmla="*/ 55405 w 740458"/>
                  <a:gd name="connsiteY3" fmla="*/ 47708 h 681393"/>
                  <a:gd name="connsiteX0" fmla="*/ 23600 w 740458"/>
                  <a:gd name="connsiteY0" fmla="*/ 0 h 681393"/>
                  <a:gd name="connsiteX1" fmla="*/ 695293 w 740458"/>
                  <a:gd name="connsiteY1" fmla="*/ 681393 h 681393"/>
                  <a:gd name="connsiteX0" fmla="*/ 55405 w 695293"/>
                  <a:gd name="connsiteY0" fmla="*/ 47708 h 681393"/>
                  <a:gd name="connsiteX1" fmla="*/ 401095 w 695293"/>
                  <a:gd name="connsiteY1" fmla="*/ 649588 h 681393"/>
                  <a:gd name="connsiteX2" fmla="*/ 0 w 695293"/>
                  <a:gd name="connsiteY2" fmla="*/ 679616 h 681393"/>
                  <a:gd name="connsiteX3" fmla="*/ 55405 w 695293"/>
                  <a:gd name="connsiteY3" fmla="*/ 47708 h 681393"/>
                  <a:gd name="connsiteX0" fmla="*/ 23600 w 695293"/>
                  <a:gd name="connsiteY0" fmla="*/ 0 h 681393"/>
                  <a:gd name="connsiteX1" fmla="*/ 695293 w 695293"/>
                  <a:gd name="connsiteY1" fmla="*/ 681393 h 681393"/>
                  <a:gd name="connsiteX0" fmla="*/ 63356 w 695293"/>
                  <a:gd name="connsiteY0" fmla="*/ 87465 h 681393"/>
                  <a:gd name="connsiteX1" fmla="*/ 401095 w 695293"/>
                  <a:gd name="connsiteY1" fmla="*/ 649588 h 681393"/>
                  <a:gd name="connsiteX2" fmla="*/ 0 w 695293"/>
                  <a:gd name="connsiteY2" fmla="*/ 679616 h 681393"/>
                  <a:gd name="connsiteX3" fmla="*/ 63356 w 695293"/>
                  <a:gd name="connsiteY3" fmla="*/ 87465 h 681393"/>
                  <a:gd name="connsiteX0" fmla="*/ 23600 w 695293"/>
                  <a:gd name="connsiteY0" fmla="*/ 0 h 681393"/>
                  <a:gd name="connsiteX1" fmla="*/ 695293 w 695293"/>
                  <a:gd name="connsiteY1" fmla="*/ 681393 h 681393"/>
                  <a:gd name="connsiteX0" fmla="*/ 63356 w 695293"/>
                  <a:gd name="connsiteY0" fmla="*/ 87465 h 681393"/>
                  <a:gd name="connsiteX1" fmla="*/ 401095 w 695293"/>
                  <a:gd name="connsiteY1" fmla="*/ 649588 h 681393"/>
                  <a:gd name="connsiteX2" fmla="*/ 0 w 695293"/>
                  <a:gd name="connsiteY2" fmla="*/ 679616 h 681393"/>
                  <a:gd name="connsiteX3" fmla="*/ 63356 w 695293"/>
                  <a:gd name="connsiteY3" fmla="*/ 87465 h 681393"/>
                  <a:gd name="connsiteX0" fmla="*/ 23600 w 695293"/>
                  <a:gd name="connsiteY0" fmla="*/ 0 h 681393"/>
                  <a:gd name="connsiteX1" fmla="*/ 695293 w 695293"/>
                  <a:gd name="connsiteY1" fmla="*/ 681393 h 681393"/>
                  <a:gd name="connsiteX0" fmla="*/ 63356 w 695293"/>
                  <a:gd name="connsiteY0" fmla="*/ 87465 h 705247"/>
                  <a:gd name="connsiteX1" fmla="*/ 671439 w 695293"/>
                  <a:gd name="connsiteY1" fmla="*/ 705247 h 705247"/>
                  <a:gd name="connsiteX2" fmla="*/ 0 w 695293"/>
                  <a:gd name="connsiteY2" fmla="*/ 679616 h 705247"/>
                  <a:gd name="connsiteX3" fmla="*/ 63356 w 695293"/>
                  <a:gd name="connsiteY3" fmla="*/ 87465 h 705247"/>
                  <a:gd name="connsiteX0" fmla="*/ 23600 w 695293"/>
                  <a:gd name="connsiteY0" fmla="*/ 0 h 705247"/>
                  <a:gd name="connsiteX1" fmla="*/ 695293 w 695293"/>
                  <a:gd name="connsiteY1" fmla="*/ 681393 h 705247"/>
                </a:gdLst>
                <a:ahLst/>
                <a:cxnLst>
                  <a:cxn ang="0">
                    <a:pos x="connsiteX0" y="connsiteY0"/>
                  </a:cxn>
                  <a:cxn ang="0">
                    <a:pos x="connsiteX1" y="connsiteY1"/>
                  </a:cxn>
                </a:cxnLst>
                <a:rect l="l" t="t" r="r" b="b"/>
                <a:pathLst>
                  <a:path w="695293" h="705247" stroke="0" extrusionOk="0">
                    <a:moveTo>
                      <a:pt x="63356" y="87465"/>
                    </a:moveTo>
                    <a:cubicBezTo>
                      <a:pt x="302420" y="145725"/>
                      <a:pt x="662346" y="398605"/>
                      <a:pt x="671439" y="705247"/>
                    </a:cubicBezTo>
                    <a:lnTo>
                      <a:pt x="0" y="679616"/>
                    </a:lnTo>
                    <a:lnTo>
                      <a:pt x="63356" y="87465"/>
                    </a:lnTo>
                    <a:close/>
                  </a:path>
                  <a:path w="695293" h="705247" fill="none">
                    <a:moveTo>
                      <a:pt x="23600" y="0"/>
                    </a:moveTo>
                    <a:cubicBezTo>
                      <a:pt x="214956" y="42358"/>
                      <a:pt x="622589" y="597388"/>
                      <a:pt x="695293" y="681393"/>
                    </a:cubicBezTo>
                  </a:path>
                </a:pathLst>
              </a:custGeom>
              <a:ln w="38100">
                <a:solidFill>
                  <a:srgbClr val="00FF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sp>
            <p:nvSpPr>
              <p:cNvPr id="35" name="Forma libre 40">
                <a:extLst>
                  <a:ext uri="{FF2B5EF4-FFF2-40B4-BE49-F238E27FC236}">
                    <a16:creationId xmlns:a16="http://schemas.microsoft.com/office/drawing/2014/main" id="{23ED649B-3202-7E78-08AA-AAA3B09BC65C}"/>
                  </a:ext>
                </a:extLst>
              </p:cNvPr>
              <p:cNvSpPr/>
              <p:nvPr/>
            </p:nvSpPr>
            <p:spPr>
              <a:xfrm>
                <a:off x="1376200" y="4133954"/>
                <a:ext cx="1664711" cy="2447599"/>
              </a:xfrm>
              <a:custGeom>
                <a:avLst/>
                <a:gdLst>
                  <a:gd name="connsiteX0" fmla="*/ 0 w 1574358"/>
                  <a:gd name="connsiteY0" fmla="*/ 0 h 2321781"/>
                  <a:gd name="connsiteX1" fmla="*/ 874643 w 1574358"/>
                  <a:gd name="connsiteY1" fmla="*/ 652007 h 2321781"/>
                  <a:gd name="connsiteX2" fmla="*/ 1319916 w 1574358"/>
                  <a:gd name="connsiteY2" fmla="*/ 1264257 h 2321781"/>
                  <a:gd name="connsiteX3" fmla="*/ 1391478 w 1574358"/>
                  <a:gd name="connsiteY3" fmla="*/ 2083241 h 2321781"/>
                  <a:gd name="connsiteX4" fmla="*/ 1574358 w 1574358"/>
                  <a:gd name="connsiteY4" fmla="*/ 2321781 h 2321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4358" h="2321781">
                    <a:moveTo>
                      <a:pt x="0" y="0"/>
                    </a:moveTo>
                    <a:cubicBezTo>
                      <a:pt x="327328" y="220649"/>
                      <a:pt x="654657" y="441298"/>
                      <a:pt x="874643" y="652007"/>
                    </a:cubicBezTo>
                    <a:cubicBezTo>
                      <a:pt x="1094629" y="862716"/>
                      <a:pt x="1233777" y="1025718"/>
                      <a:pt x="1319916" y="1264257"/>
                    </a:cubicBezTo>
                    <a:cubicBezTo>
                      <a:pt x="1406055" y="1502796"/>
                      <a:pt x="1349071" y="1906987"/>
                      <a:pt x="1391478" y="2083241"/>
                    </a:cubicBezTo>
                    <a:cubicBezTo>
                      <a:pt x="1433885" y="2259495"/>
                      <a:pt x="1524000" y="2289976"/>
                      <a:pt x="1574358" y="2321781"/>
                    </a:cubicBezTo>
                  </a:path>
                </a:pathLst>
              </a:custGeom>
              <a:noFill/>
              <a:ln w="38100">
                <a:solidFill>
                  <a:srgbClr val="AD4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7" name="Rectángulo 36">
              <a:extLst>
                <a:ext uri="{FF2B5EF4-FFF2-40B4-BE49-F238E27FC236}">
                  <a16:creationId xmlns:a16="http://schemas.microsoft.com/office/drawing/2014/main" id="{BDAB1447-4A38-4BF3-757F-C18C8A127FE8}"/>
                </a:ext>
              </a:extLst>
            </p:cNvPr>
            <p:cNvSpPr/>
            <p:nvPr/>
          </p:nvSpPr>
          <p:spPr>
            <a:xfrm>
              <a:off x="4941215" y="2349209"/>
              <a:ext cx="1913005" cy="1739849"/>
            </a:xfrm>
            <a:custGeom>
              <a:avLst/>
              <a:gdLst>
                <a:gd name="connsiteX0" fmla="*/ 0 w 298890"/>
                <a:gd name="connsiteY0" fmla="*/ 0 h 173441"/>
                <a:gd name="connsiteX1" fmla="*/ 298890 w 298890"/>
                <a:gd name="connsiteY1" fmla="*/ 0 h 173441"/>
                <a:gd name="connsiteX2" fmla="*/ 298890 w 298890"/>
                <a:gd name="connsiteY2" fmla="*/ 173441 h 173441"/>
                <a:gd name="connsiteX3" fmla="*/ 0 w 298890"/>
                <a:gd name="connsiteY3" fmla="*/ 173441 h 173441"/>
                <a:gd name="connsiteX4" fmla="*/ 0 w 298890"/>
                <a:gd name="connsiteY4" fmla="*/ 0 h 173441"/>
                <a:gd name="connsiteX0" fmla="*/ 0 w 298890"/>
                <a:gd name="connsiteY0" fmla="*/ 0 h 439810"/>
                <a:gd name="connsiteX1" fmla="*/ 298890 w 298890"/>
                <a:gd name="connsiteY1" fmla="*/ 0 h 439810"/>
                <a:gd name="connsiteX2" fmla="*/ 255158 w 298890"/>
                <a:gd name="connsiteY2" fmla="*/ 439810 h 439810"/>
                <a:gd name="connsiteX3" fmla="*/ 0 w 298890"/>
                <a:gd name="connsiteY3" fmla="*/ 173441 h 439810"/>
                <a:gd name="connsiteX4" fmla="*/ 0 w 298890"/>
                <a:gd name="connsiteY4" fmla="*/ 0 h 439810"/>
                <a:gd name="connsiteX0" fmla="*/ 0 w 871384"/>
                <a:gd name="connsiteY0" fmla="*/ 222636 h 662446"/>
                <a:gd name="connsiteX1" fmla="*/ 871384 w 871384"/>
                <a:gd name="connsiteY1" fmla="*/ 0 h 662446"/>
                <a:gd name="connsiteX2" fmla="*/ 255158 w 871384"/>
                <a:gd name="connsiteY2" fmla="*/ 662446 h 662446"/>
                <a:gd name="connsiteX3" fmla="*/ 0 w 871384"/>
                <a:gd name="connsiteY3" fmla="*/ 396077 h 662446"/>
                <a:gd name="connsiteX4" fmla="*/ 0 w 871384"/>
                <a:gd name="connsiteY4" fmla="*/ 222636 h 662446"/>
                <a:gd name="connsiteX0" fmla="*/ 0 w 1312681"/>
                <a:gd name="connsiteY0" fmla="*/ 0 h 1739849"/>
                <a:gd name="connsiteX1" fmla="*/ 1312681 w 1312681"/>
                <a:gd name="connsiteY1" fmla="*/ 1077403 h 1739849"/>
                <a:gd name="connsiteX2" fmla="*/ 696455 w 1312681"/>
                <a:gd name="connsiteY2" fmla="*/ 1739849 h 1739849"/>
                <a:gd name="connsiteX3" fmla="*/ 441297 w 1312681"/>
                <a:gd name="connsiteY3" fmla="*/ 1473480 h 1739849"/>
                <a:gd name="connsiteX4" fmla="*/ 0 w 1312681"/>
                <a:gd name="connsiteY4"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600324 w 1913005"/>
                <a:gd name="connsiteY4" fmla="*/ 0 h 1739849"/>
                <a:gd name="connsiteX0" fmla="*/ 603779 w 1916460"/>
                <a:gd name="connsiteY0" fmla="*/ 0 h 1739849"/>
                <a:gd name="connsiteX1" fmla="*/ 1916460 w 1916460"/>
                <a:gd name="connsiteY1" fmla="*/ 1077403 h 1739849"/>
                <a:gd name="connsiteX2" fmla="*/ 1300234 w 1916460"/>
                <a:gd name="connsiteY2" fmla="*/ 1739849 h 1739849"/>
                <a:gd name="connsiteX3" fmla="*/ 3455 w 1916460"/>
                <a:gd name="connsiteY3" fmla="*/ 551129 h 1739849"/>
                <a:gd name="connsiteX4" fmla="*/ 0 w 1916460"/>
                <a:gd name="connsiteY4" fmla="*/ 537114 h 1739849"/>
                <a:gd name="connsiteX5" fmla="*/ 603779 w 1916460"/>
                <a:gd name="connsiteY5"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231109 w 1913005"/>
                <a:gd name="connsiteY4" fmla="*/ 525187 h 1739849"/>
                <a:gd name="connsiteX5" fmla="*/ 600324 w 1913005"/>
                <a:gd name="connsiteY5"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231109 w 1913005"/>
                <a:gd name="connsiteY4" fmla="*/ 525187 h 1739849"/>
                <a:gd name="connsiteX5" fmla="*/ 600324 w 1913005"/>
                <a:gd name="connsiteY5"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231109 w 1913005"/>
                <a:gd name="connsiteY4" fmla="*/ 525187 h 1739849"/>
                <a:gd name="connsiteX5" fmla="*/ 600324 w 1913005"/>
                <a:gd name="connsiteY5"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231109 w 1913005"/>
                <a:gd name="connsiteY4" fmla="*/ 525187 h 1739849"/>
                <a:gd name="connsiteX5" fmla="*/ 600324 w 1913005"/>
                <a:gd name="connsiteY5"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231109 w 1913005"/>
                <a:gd name="connsiteY4" fmla="*/ 525187 h 1739849"/>
                <a:gd name="connsiteX5" fmla="*/ 600324 w 1913005"/>
                <a:gd name="connsiteY5"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231109 w 1913005"/>
                <a:gd name="connsiteY4" fmla="*/ 525187 h 1739849"/>
                <a:gd name="connsiteX5" fmla="*/ 600324 w 1913005"/>
                <a:gd name="connsiteY5" fmla="*/ 0 h 173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3005" h="1739849">
                  <a:moveTo>
                    <a:pt x="600324" y="0"/>
                  </a:moveTo>
                  <a:lnTo>
                    <a:pt x="1913005" y="1077403"/>
                  </a:lnTo>
                  <a:lnTo>
                    <a:pt x="1296779" y="1739849"/>
                  </a:lnTo>
                  <a:lnTo>
                    <a:pt x="0" y="551129"/>
                  </a:lnTo>
                  <a:cubicBezTo>
                    <a:pt x="73060" y="514652"/>
                    <a:pt x="58657" y="478175"/>
                    <a:pt x="231109" y="525187"/>
                  </a:cubicBezTo>
                  <a:cubicBezTo>
                    <a:pt x="803430" y="497224"/>
                    <a:pt x="612424" y="75671"/>
                    <a:pt x="600324" y="0"/>
                  </a:cubicBezTo>
                  <a:close/>
                </a:path>
              </a:pathLst>
            </a:custGeom>
            <a:solidFill>
              <a:srgbClr val="92D050">
                <a:alpha val="50000"/>
              </a:srgbClr>
            </a:solidFill>
            <a:ln>
              <a:solidFill>
                <a:srgbClr val="00FF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p>
          </p:txBody>
        </p:sp>
      </p:grpSp>
    </p:spTree>
    <p:extLst>
      <p:ext uri="{BB962C8B-B14F-4D97-AF65-F5344CB8AC3E}">
        <p14:creationId xmlns:p14="http://schemas.microsoft.com/office/powerpoint/2010/main" val="1738553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9B19A4-1C63-5BCE-2999-ACBFBE411DB5}"/>
              </a:ext>
            </a:extLst>
          </p:cNvPr>
          <p:cNvSpPr txBox="1">
            <a:spLocks/>
          </p:cNvSpPr>
          <p:nvPr/>
        </p:nvSpPr>
        <p:spPr>
          <a:xfrm>
            <a:off x="660446" y="215344"/>
            <a:ext cx="3825216"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a:solidFill>
                  <a:srgbClr val="223F86"/>
                </a:solidFill>
                <a:latin typeface="Montserrat" pitchFamily="2" charset="77"/>
              </a:rPr>
              <a:t>LOTES POR EXCEPCIÓN</a:t>
            </a:r>
          </a:p>
          <a:p>
            <a:pPr algn="ctr"/>
            <a:endParaRPr lang="es-EC" sz="2400" dirty="0">
              <a:solidFill>
                <a:srgbClr val="223F86"/>
              </a:solidFill>
              <a:latin typeface="Montserrat" pitchFamily="2" charset="77"/>
            </a:endParaRPr>
          </a:p>
          <a:p>
            <a:pPr algn="ctr"/>
            <a:endParaRPr lang="es-EC" sz="4800" b="1" dirty="0">
              <a:solidFill>
                <a:srgbClr val="223F86"/>
              </a:solidFill>
              <a:latin typeface="Montserrat ExtraBold" pitchFamily="2" charset="77"/>
              <a:ea typeface="HGSMinchoE" panose="02020900000000000000" pitchFamily="18" charset="-128"/>
            </a:endParaRPr>
          </a:p>
        </p:txBody>
      </p:sp>
      <p:graphicFrame>
        <p:nvGraphicFramePr>
          <p:cNvPr id="9" name="Tabla 8"/>
          <p:cNvGraphicFramePr>
            <a:graphicFrameLocks noGrp="1"/>
          </p:cNvGraphicFramePr>
          <p:nvPr>
            <p:extLst>
              <p:ext uri="{D42A27DB-BD31-4B8C-83A1-F6EECF244321}">
                <p14:modId xmlns:p14="http://schemas.microsoft.com/office/powerpoint/2010/main" val="3513000859"/>
              </p:ext>
            </p:extLst>
          </p:nvPr>
        </p:nvGraphicFramePr>
        <p:xfrm>
          <a:off x="7442523" y="1250299"/>
          <a:ext cx="4039564" cy="4542297"/>
        </p:xfrm>
        <a:graphic>
          <a:graphicData uri="http://schemas.openxmlformats.org/drawingml/2006/table">
            <a:tbl>
              <a:tblPr>
                <a:tableStyleId>{5C22544A-7EE6-4342-B048-85BDC9FD1C3A}</a:tableStyleId>
              </a:tblPr>
              <a:tblGrid>
                <a:gridCol w="913541">
                  <a:extLst>
                    <a:ext uri="{9D8B030D-6E8A-4147-A177-3AD203B41FA5}">
                      <a16:colId xmlns:a16="http://schemas.microsoft.com/office/drawing/2014/main" val="3197594270"/>
                    </a:ext>
                  </a:extLst>
                </a:gridCol>
                <a:gridCol w="913541">
                  <a:extLst>
                    <a:ext uri="{9D8B030D-6E8A-4147-A177-3AD203B41FA5}">
                      <a16:colId xmlns:a16="http://schemas.microsoft.com/office/drawing/2014/main" val="880551792"/>
                    </a:ext>
                  </a:extLst>
                </a:gridCol>
                <a:gridCol w="385400">
                  <a:extLst>
                    <a:ext uri="{9D8B030D-6E8A-4147-A177-3AD203B41FA5}">
                      <a16:colId xmlns:a16="http://schemas.microsoft.com/office/drawing/2014/main" val="2914584795"/>
                    </a:ext>
                  </a:extLst>
                </a:gridCol>
                <a:gridCol w="913541">
                  <a:extLst>
                    <a:ext uri="{9D8B030D-6E8A-4147-A177-3AD203B41FA5}">
                      <a16:colId xmlns:a16="http://schemas.microsoft.com/office/drawing/2014/main" val="3478579816"/>
                    </a:ext>
                  </a:extLst>
                </a:gridCol>
                <a:gridCol w="913541">
                  <a:extLst>
                    <a:ext uri="{9D8B030D-6E8A-4147-A177-3AD203B41FA5}">
                      <a16:colId xmlns:a16="http://schemas.microsoft.com/office/drawing/2014/main" val="824444797"/>
                    </a:ext>
                  </a:extLst>
                </a:gridCol>
              </a:tblGrid>
              <a:tr h="451179">
                <a:tc>
                  <a:txBody>
                    <a:bodyPr/>
                    <a:lstStyle/>
                    <a:p>
                      <a:pPr marL="0" algn="ctr" defTabSz="914400" rtl="0" eaLnBrk="1" fontAlgn="ctr" latinLnBrk="0" hangingPunct="1"/>
                      <a:r>
                        <a:rPr lang="es-ES" sz="1100" b="1" u="none" strike="noStrike" kern="1200" dirty="0">
                          <a:solidFill>
                            <a:srgbClr val="002060"/>
                          </a:solidFill>
                          <a:effectLst/>
                          <a:latin typeface="Montserrat"/>
                          <a:ea typeface="+mn-ea"/>
                          <a:cs typeface="+mn-cs"/>
                        </a:rPr>
                        <a:t>N° LOTE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s-ES" sz="1100" b="1" u="none" strike="noStrike" kern="1200" dirty="0">
                          <a:solidFill>
                            <a:srgbClr val="002060"/>
                          </a:solidFill>
                          <a:effectLst/>
                          <a:latin typeface="Montserrat"/>
                          <a:ea typeface="+mn-ea"/>
                          <a:cs typeface="+mn-cs"/>
                        </a:rPr>
                        <a:t>AREA TOTAL (m2)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s-ES" sz="1100" b="0" i="0" u="none" strike="noStrike" dirty="0">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100" b="1" u="none" strike="noStrike" kern="1200" dirty="0">
                          <a:solidFill>
                            <a:srgbClr val="002060"/>
                          </a:solidFill>
                          <a:effectLst/>
                          <a:latin typeface="Montserrat"/>
                          <a:ea typeface="+mn-ea"/>
                          <a:cs typeface="+mn-cs"/>
                        </a:rPr>
                        <a:t>N° LOTE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s-ES" sz="1100" b="1" u="none" strike="noStrike" kern="1200" dirty="0">
                          <a:solidFill>
                            <a:srgbClr val="002060"/>
                          </a:solidFill>
                          <a:effectLst/>
                          <a:latin typeface="Montserrat"/>
                          <a:ea typeface="+mn-ea"/>
                          <a:cs typeface="+mn-cs"/>
                        </a:rPr>
                        <a:t>AREA TOTAL (m2)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4809937"/>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190.03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dirty="0">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253623908"/>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211.95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980112752"/>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848727596"/>
                  </a:ext>
                </a:extLst>
              </a:tr>
              <a:tr h="215322">
                <a:tc>
                  <a:txBody>
                    <a:bodyPr/>
                    <a:lstStyle/>
                    <a:p>
                      <a:pPr marL="0" algn="ctr" defTabSz="914400" rtl="0" eaLnBrk="1" fontAlgn="ctr" latinLnBrk="0" hangingPunct="1"/>
                      <a:r>
                        <a:rPr lang="es-ES" sz="1200" b="1" u="none" strike="noStrike" kern="1200">
                          <a:solidFill>
                            <a:srgbClr val="002060"/>
                          </a:solidFill>
                          <a:effectLst/>
                          <a:latin typeface="Montserrat"/>
                          <a:ea typeface="+mn-ea"/>
                          <a:cs typeface="+mn-cs"/>
                        </a:rPr>
                        <a:t>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200.47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dirty="0">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200.09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175995664"/>
                  </a:ext>
                </a:extLst>
              </a:tr>
              <a:tr h="215322">
                <a:tc>
                  <a:txBody>
                    <a:bodyPr/>
                    <a:lstStyle/>
                    <a:p>
                      <a:pPr marL="0" algn="ctr" defTabSz="914400" rtl="0" eaLnBrk="1" fontAlgn="ctr" latinLnBrk="0" hangingPunct="1"/>
                      <a:r>
                        <a:rPr lang="es-ES" sz="1200" b="1" u="none" strike="noStrike" kern="1200">
                          <a:solidFill>
                            <a:srgbClr val="002060"/>
                          </a:solidFill>
                          <a:effectLst/>
                          <a:latin typeface="Montserrat"/>
                          <a:ea typeface="+mn-ea"/>
                          <a:cs typeface="+mn-cs"/>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200.42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dirty="0">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24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582066850"/>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200.37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947739519"/>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26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210.88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235679967"/>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27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210.19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20577142"/>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193.35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210.67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516187837"/>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194.00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213.12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915422557"/>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11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193.13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30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203.93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693617130"/>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193.13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31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200.91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709525930"/>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193.13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202.37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208912420"/>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14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386.64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s-ES" sz="1200" b="0" i="0" u="none" strike="noStrike">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204.44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954176978"/>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381.87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s-ES" sz="1200" b="0" i="0" u="none" strike="noStrike" dirty="0">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34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207.51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057897638"/>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207.95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dirty="0">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211.59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62388585"/>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200.24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dirty="0">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218.26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49711555"/>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dirty="0">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37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224.88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09140400"/>
                  </a:ext>
                </a:extLst>
              </a:tr>
              <a:tr h="215322">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200.08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fontAlgn="b"/>
                      <a:endParaRPr lang="es-ES" sz="1200" b="0" i="0" u="none" strike="noStrike" dirty="0">
                        <a:solidFill>
                          <a:srgbClr val="1F4E78"/>
                        </a:solidFill>
                        <a:effectLst/>
                        <a:latin typeface="Montserra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s-ES" sz="1200" b="1" u="none" strike="noStrike" kern="1200" dirty="0">
                          <a:solidFill>
                            <a:srgbClr val="002060"/>
                          </a:solidFill>
                          <a:effectLst/>
                          <a:latin typeface="Montserrat"/>
                          <a:ea typeface="+mn-ea"/>
                          <a:cs typeface="+mn-cs"/>
                        </a:rPr>
                        <a:t>38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es-ES" sz="1200" b="0" u="none" strike="noStrike" kern="1200" dirty="0">
                          <a:solidFill>
                            <a:srgbClr val="002060"/>
                          </a:solidFill>
                          <a:effectLst/>
                          <a:latin typeface="Montserrat"/>
                          <a:ea typeface="+mn-ea"/>
                          <a:cs typeface="+mn-cs"/>
                        </a:rPr>
                        <a:t>232.82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943186434"/>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2363110546"/>
              </p:ext>
            </p:extLst>
          </p:nvPr>
        </p:nvGraphicFramePr>
        <p:xfrm>
          <a:off x="8611712" y="5902478"/>
          <a:ext cx="1903414" cy="734933"/>
        </p:xfrm>
        <a:graphic>
          <a:graphicData uri="http://schemas.openxmlformats.org/drawingml/2006/table">
            <a:tbl>
              <a:tblPr firstRow="1" bandRow="1">
                <a:tableStyleId>{5C22544A-7EE6-4342-B048-85BDC9FD1C3A}</a:tableStyleId>
              </a:tblPr>
              <a:tblGrid>
                <a:gridCol w="786638">
                  <a:extLst>
                    <a:ext uri="{9D8B030D-6E8A-4147-A177-3AD203B41FA5}">
                      <a16:colId xmlns:a16="http://schemas.microsoft.com/office/drawing/2014/main" val="20000"/>
                    </a:ext>
                  </a:extLst>
                </a:gridCol>
                <a:gridCol w="1116776">
                  <a:extLst>
                    <a:ext uri="{9D8B030D-6E8A-4147-A177-3AD203B41FA5}">
                      <a16:colId xmlns:a16="http://schemas.microsoft.com/office/drawing/2014/main" val="20001"/>
                    </a:ext>
                  </a:extLst>
                </a:gridCol>
              </a:tblGrid>
              <a:tr h="163018">
                <a:tc gridSpan="2">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s-EC" sz="1000" u="none" strike="noStrike" kern="1200" cap="none" normalizeH="0" baseline="0" dirty="0">
                          <a:ln>
                            <a:noFill/>
                          </a:ln>
                          <a:solidFill>
                            <a:srgbClr val="002060"/>
                          </a:solidFill>
                          <a:effectLst/>
                          <a:latin typeface="Montserrat"/>
                          <a:ea typeface="+mn-ea"/>
                          <a:cs typeface="+mn-cs"/>
                        </a:rPr>
                        <a:t>LEYENDA</a:t>
                      </a:r>
                    </a:p>
                  </a:txBody>
                  <a:tcPr marL="89631" marR="896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1F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000" u="none" strike="noStrike" kern="1200" cap="none" normalizeH="0" baseline="0" dirty="0">
                        <a:ln>
                          <a:noFill/>
                        </a:ln>
                        <a:solidFill>
                          <a:schemeClr val="tx1"/>
                        </a:solidFill>
                        <a:effectLst/>
                        <a:latin typeface="+mn-lt"/>
                        <a:ea typeface="+mn-ea"/>
                        <a:cs typeface="+mn-cs"/>
                      </a:endParaRPr>
                    </a:p>
                  </a:txBody>
                  <a:tcPr marL="89551" marR="89551" marT="0" marB="0">
                    <a:lnT w="12700" cap="flat" cmpd="sng" algn="ctr">
                      <a:solidFill>
                        <a:srgbClr val="68B8EA"/>
                      </a:solidFill>
                      <a:prstDash val="solid"/>
                      <a:round/>
                      <a:headEnd type="none" w="med" len="med"/>
                      <a:tailEnd type="none" w="med" len="med"/>
                    </a:lnT>
                    <a:solidFill>
                      <a:srgbClr val="E9F1F5"/>
                    </a:solidFill>
                  </a:tcPr>
                </a:tc>
                <a:extLst>
                  <a:ext uri="{0D108BD9-81ED-4DB2-BD59-A6C34878D82A}">
                    <a16:rowId xmlns:a16="http://schemas.microsoft.com/office/drawing/2014/main" val="10000"/>
                  </a:ext>
                </a:extLst>
              </a:tr>
              <a:tr h="571915">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s-EC" sz="2800" u="none" strike="noStrike" kern="1200" cap="none" normalizeH="0" baseline="0" dirty="0" smtClean="0">
                          <a:ln>
                            <a:noFill/>
                          </a:ln>
                          <a:solidFill>
                            <a:srgbClr val="002060"/>
                          </a:solidFill>
                          <a:effectLst/>
                          <a:latin typeface="Montserrat"/>
                          <a:ea typeface="+mn-ea"/>
                          <a:cs typeface="+mn-cs"/>
                        </a:rPr>
                        <a:t>36</a:t>
                      </a:r>
                      <a:endParaRPr kumimoji="0" lang="es-EC" sz="2800" u="none" strike="noStrike" kern="1200" cap="none" normalizeH="0" baseline="0" dirty="0">
                        <a:ln>
                          <a:noFill/>
                        </a:ln>
                        <a:solidFill>
                          <a:srgbClr val="002060"/>
                        </a:solidFill>
                        <a:effectLst/>
                        <a:latin typeface="Montserrat"/>
                        <a:ea typeface="+mn-ea"/>
                        <a:cs typeface="+mn-cs"/>
                      </a:endParaRPr>
                    </a:p>
                  </a:txBody>
                  <a:tcPr marL="89631" marR="896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000" u="none" strike="noStrike" kern="1200" cap="none" normalizeH="0" baseline="0" dirty="0">
                        <a:ln>
                          <a:noFill/>
                        </a:ln>
                        <a:solidFill>
                          <a:srgbClr val="002060"/>
                        </a:solidFill>
                        <a:effectLst/>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000" u="none" strike="noStrike" kern="1200" cap="none" normalizeH="0" baseline="0" dirty="0">
                          <a:ln>
                            <a:noFill/>
                          </a:ln>
                          <a:solidFill>
                            <a:srgbClr val="002060"/>
                          </a:solidFill>
                          <a:effectLst/>
                          <a:latin typeface="Montserrat"/>
                          <a:ea typeface="+mn-ea"/>
                          <a:cs typeface="+mn-cs"/>
                        </a:rPr>
                        <a:t>LOTES POR EXCEPCIÓN </a:t>
                      </a:r>
                    </a:p>
                  </a:txBody>
                  <a:tcPr marL="89631" marR="896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1F5"/>
                    </a:solidFill>
                  </a:tcPr>
                </a:tc>
                <a:extLst>
                  <a:ext uri="{0D108BD9-81ED-4DB2-BD59-A6C34878D82A}">
                    <a16:rowId xmlns:a16="http://schemas.microsoft.com/office/drawing/2014/main" val="10001"/>
                  </a:ext>
                </a:extLst>
              </a:tr>
            </a:tbl>
          </a:graphicData>
        </a:graphic>
      </p:graphicFrame>
      <p:grpSp>
        <p:nvGrpSpPr>
          <p:cNvPr id="5" name="Grupo 4"/>
          <p:cNvGrpSpPr/>
          <p:nvPr/>
        </p:nvGrpSpPr>
        <p:grpSpPr>
          <a:xfrm>
            <a:off x="336354" y="620347"/>
            <a:ext cx="6076021" cy="6168696"/>
            <a:chOff x="336354" y="620347"/>
            <a:chExt cx="6076021" cy="6168696"/>
          </a:xfrm>
        </p:grpSpPr>
        <p:grpSp>
          <p:nvGrpSpPr>
            <p:cNvPr id="11" name="Grupo 10"/>
            <p:cNvGrpSpPr/>
            <p:nvPr/>
          </p:nvGrpSpPr>
          <p:grpSpPr>
            <a:xfrm>
              <a:off x="336354" y="620347"/>
              <a:ext cx="6076021" cy="6168696"/>
              <a:chOff x="336354" y="620347"/>
              <a:chExt cx="6330664" cy="6334120"/>
            </a:xfrm>
          </p:grpSpPr>
          <p:pic>
            <p:nvPicPr>
              <p:cNvPr id="4" name="Imagen 3"/>
              <p:cNvPicPr>
                <a:picLocks noChangeAspect="1"/>
              </p:cNvPicPr>
              <p:nvPr/>
            </p:nvPicPr>
            <p:blipFill>
              <a:blip r:embed="rId2"/>
              <a:stretch>
                <a:fillRect/>
              </a:stretch>
            </p:blipFill>
            <p:spPr>
              <a:xfrm>
                <a:off x="336354" y="620347"/>
                <a:ext cx="6330664" cy="6186038"/>
              </a:xfrm>
              <a:prstGeom prst="rect">
                <a:avLst/>
              </a:prstGeom>
            </p:spPr>
          </p:pic>
          <p:sp>
            <p:nvSpPr>
              <p:cNvPr id="6" name="Forma libre 5"/>
              <p:cNvSpPr/>
              <p:nvPr/>
            </p:nvSpPr>
            <p:spPr>
              <a:xfrm rot="20149176">
                <a:off x="2072960" y="1238408"/>
                <a:ext cx="2034822" cy="1976868"/>
              </a:xfrm>
              <a:custGeom>
                <a:avLst/>
                <a:gdLst>
                  <a:gd name="connsiteX0" fmla="*/ 0 w 711200"/>
                  <a:gd name="connsiteY0" fmla="*/ 165100 h 800100"/>
                  <a:gd name="connsiteX1" fmla="*/ 359833 w 711200"/>
                  <a:gd name="connsiteY1" fmla="*/ 800100 h 800100"/>
                  <a:gd name="connsiteX2" fmla="*/ 711200 w 711200"/>
                  <a:gd name="connsiteY2" fmla="*/ 630767 h 800100"/>
                  <a:gd name="connsiteX3" fmla="*/ 351366 w 711200"/>
                  <a:gd name="connsiteY3" fmla="*/ 0 h 800100"/>
                  <a:gd name="connsiteX4" fmla="*/ 0 w 711200"/>
                  <a:gd name="connsiteY4" fmla="*/ 165100 h 800100"/>
                  <a:gd name="connsiteX0" fmla="*/ 0 w 699488"/>
                  <a:gd name="connsiteY0" fmla="*/ 123171 h 800100"/>
                  <a:gd name="connsiteX1" fmla="*/ 348121 w 699488"/>
                  <a:gd name="connsiteY1" fmla="*/ 800100 h 800100"/>
                  <a:gd name="connsiteX2" fmla="*/ 699488 w 699488"/>
                  <a:gd name="connsiteY2" fmla="*/ 630767 h 800100"/>
                  <a:gd name="connsiteX3" fmla="*/ 339654 w 699488"/>
                  <a:gd name="connsiteY3" fmla="*/ 0 h 800100"/>
                  <a:gd name="connsiteX4" fmla="*/ 0 w 699488"/>
                  <a:gd name="connsiteY4" fmla="*/ 123171 h 800100"/>
                  <a:gd name="connsiteX0" fmla="*/ 0 w 699488"/>
                  <a:gd name="connsiteY0" fmla="*/ 123171 h 703209"/>
                  <a:gd name="connsiteX1" fmla="*/ 310877 w 699488"/>
                  <a:gd name="connsiteY1" fmla="*/ 703209 h 703209"/>
                  <a:gd name="connsiteX2" fmla="*/ 699488 w 699488"/>
                  <a:gd name="connsiteY2" fmla="*/ 630767 h 703209"/>
                  <a:gd name="connsiteX3" fmla="*/ 339654 w 699488"/>
                  <a:gd name="connsiteY3" fmla="*/ 0 h 703209"/>
                  <a:gd name="connsiteX4" fmla="*/ 0 w 699488"/>
                  <a:gd name="connsiteY4" fmla="*/ 123171 h 703209"/>
                  <a:gd name="connsiteX0" fmla="*/ 0 w 664643"/>
                  <a:gd name="connsiteY0" fmla="*/ 123171 h 703209"/>
                  <a:gd name="connsiteX1" fmla="*/ 310877 w 664643"/>
                  <a:gd name="connsiteY1" fmla="*/ 703209 h 703209"/>
                  <a:gd name="connsiteX2" fmla="*/ 664643 w 664643"/>
                  <a:gd name="connsiteY2" fmla="*/ 580987 h 703209"/>
                  <a:gd name="connsiteX3" fmla="*/ 339654 w 664643"/>
                  <a:gd name="connsiteY3" fmla="*/ 0 h 703209"/>
                  <a:gd name="connsiteX4" fmla="*/ 0 w 664643"/>
                  <a:gd name="connsiteY4" fmla="*/ 123171 h 703209"/>
                  <a:gd name="connsiteX0" fmla="*/ 0 w 990818"/>
                  <a:gd name="connsiteY0" fmla="*/ 123171 h 1139956"/>
                  <a:gd name="connsiteX1" fmla="*/ 310877 w 990818"/>
                  <a:gd name="connsiteY1" fmla="*/ 703209 h 1139956"/>
                  <a:gd name="connsiteX2" fmla="*/ 990818 w 990818"/>
                  <a:gd name="connsiteY2" fmla="*/ 1139956 h 1139956"/>
                  <a:gd name="connsiteX3" fmla="*/ 339654 w 990818"/>
                  <a:gd name="connsiteY3" fmla="*/ 0 h 1139956"/>
                  <a:gd name="connsiteX4" fmla="*/ 0 w 990818"/>
                  <a:gd name="connsiteY4" fmla="*/ 123171 h 1139956"/>
                  <a:gd name="connsiteX0" fmla="*/ 458354 w 1449172"/>
                  <a:gd name="connsiteY0" fmla="*/ 123171 h 1641160"/>
                  <a:gd name="connsiteX1" fmla="*/ 0 w 1449172"/>
                  <a:gd name="connsiteY1" fmla="*/ 1641160 h 1641160"/>
                  <a:gd name="connsiteX2" fmla="*/ 1449172 w 1449172"/>
                  <a:gd name="connsiteY2" fmla="*/ 1139956 h 1641160"/>
                  <a:gd name="connsiteX3" fmla="*/ 798008 w 1449172"/>
                  <a:gd name="connsiteY3" fmla="*/ 0 h 1641160"/>
                  <a:gd name="connsiteX4" fmla="*/ 458354 w 1449172"/>
                  <a:gd name="connsiteY4" fmla="*/ 123171 h 1641160"/>
                  <a:gd name="connsiteX0" fmla="*/ 0 w 2065296"/>
                  <a:gd name="connsiteY0" fmla="*/ 505215 h 1641160"/>
                  <a:gd name="connsiteX1" fmla="*/ 616124 w 2065296"/>
                  <a:gd name="connsiteY1" fmla="*/ 1641160 h 1641160"/>
                  <a:gd name="connsiteX2" fmla="*/ 2065296 w 2065296"/>
                  <a:gd name="connsiteY2" fmla="*/ 1139956 h 1641160"/>
                  <a:gd name="connsiteX3" fmla="*/ 1414132 w 2065296"/>
                  <a:gd name="connsiteY3" fmla="*/ 0 h 1641160"/>
                  <a:gd name="connsiteX4" fmla="*/ 0 w 2065296"/>
                  <a:gd name="connsiteY4" fmla="*/ 505215 h 164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296" h="1641160">
                    <a:moveTo>
                      <a:pt x="0" y="505215"/>
                    </a:moveTo>
                    <a:lnTo>
                      <a:pt x="616124" y="1641160"/>
                    </a:lnTo>
                    <a:lnTo>
                      <a:pt x="2065296" y="1139956"/>
                    </a:lnTo>
                    <a:lnTo>
                      <a:pt x="1414132" y="0"/>
                    </a:lnTo>
                    <a:lnTo>
                      <a:pt x="0" y="505215"/>
                    </a:lnTo>
                    <a:close/>
                  </a:path>
                </a:pathLst>
              </a:custGeom>
              <a:solidFill>
                <a:srgbClr val="0070C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orma libre 6"/>
              <p:cNvSpPr/>
              <p:nvPr/>
            </p:nvSpPr>
            <p:spPr>
              <a:xfrm rot="20149176">
                <a:off x="3603985" y="2884218"/>
                <a:ext cx="1407326" cy="1984160"/>
              </a:xfrm>
              <a:custGeom>
                <a:avLst/>
                <a:gdLst>
                  <a:gd name="connsiteX0" fmla="*/ 0 w 711200"/>
                  <a:gd name="connsiteY0" fmla="*/ 165100 h 800100"/>
                  <a:gd name="connsiteX1" fmla="*/ 359833 w 711200"/>
                  <a:gd name="connsiteY1" fmla="*/ 800100 h 800100"/>
                  <a:gd name="connsiteX2" fmla="*/ 711200 w 711200"/>
                  <a:gd name="connsiteY2" fmla="*/ 630767 h 800100"/>
                  <a:gd name="connsiteX3" fmla="*/ 351366 w 711200"/>
                  <a:gd name="connsiteY3" fmla="*/ 0 h 800100"/>
                  <a:gd name="connsiteX4" fmla="*/ 0 w 711200"/>
                  <a:gd name="connsiteY4" fmla="*/ 165100 h 800100"/>
                  <a:gd name="connsiteX0" fmla="*/ 0 w 699488"/>
                  <a:gd name="connsiteY0" fmla="*/ 123171 h 800100"/>
                  <a:gd name="connsiteX1" fmla="*/ 348121 w 699488"/>
                  <a:gd name="connsiteY1" fmla="*/ 800100 h 800100"/>
                  <a:gd name="connsiteX2" fmla="*/ 699488 w 699488"/>
                  <a:gd name="connsiteY2" fmla="*/ 630767 h 800100"/>
                  <a:gd name="connsiteX3" fmla="*/ 339654 w 699488"/>
                  <a:gd name="connsiteY3" fmla="*/ 0 h 800100"/>
                  <a:gd name="connsiteX4" fmla="*/ 0 w 699488"/>
                  <a:gd name="connsiteY4" fmla="*/ 123171 h 800100"/>
                  <a:gd name="connsiteX0" fmla="*/ 0 w 699488"/>
                  <a:gd name="connsiteY0" fmla="*/ 123171 h 703209"/>
                  <a:gd name="connsiteX1" fmla="*/ 310877 w 699488"/>
                  <a:gd name="connsiteY1" fmla="*/ 703209 h 703209"/>
                  <a:gd name="connsiteX2" fmla="*/ 699488 w 699488"/>
                  <a:gd name="connsiteY2" fmla="*/ 630767 h 703209"/>
                  <a:gd name="connsiteX3" fmla="*/ 339654 w 699488"/>
                  <a:gd name="connsiteY3" fmla="*/ 0 h 703209"/>
                  <a:gd name="connsiteX4" fmla="*/ 0 w 699488"/>
                  <a:gd name="connsiteY4" fmla="*/ 123171 h 703209"/>
                  <a:gd name="connsiteX0" fmla="*/ 0 w 664643"/>
                  <a:gd name="connsiteY0" fmla="*/ 123171 h 703209"/>
                  <a:gd name="connsiteX1" fmla="*/ 310877 w 664643"/>
                  <a:gd name="connsiteY1" fmla="*/ 703209 h 703209"/>
                  <a:gd name="connsiteX2" fmla="*/ 664643 w 664643"/>
                  <a:gd name="connsiteY2" fmla="*/ 580987 h 703209"/>
                  <a:gd name="connsiteX3" fmla="*/ 339654 w 664643"/>
                  <a:gd name="connsiteY3" fmla="*/ 0 h 703209"/>
                  <a:gd name="connsiteX4" fmla="*/ 0 w 664643"/>
                  <a:gd name="connsiteY4" fmla="*/ 123171 h 703209"/>
                  <a:gd name="connsiteX0" fmla="*/ 0 w 990818"/>
                  <a:gd name="connsiteY0" fmla="*/ 123171 h 1139956"/>
                  <a:gd name="connsiteX1" fmla="*/ 310877 w 990818"/>
                  <a:gd name="connsiteY1" fmla="*/ 703209 h 1139956"/>
                  <a:gd name="connsiteX2" fmla="*/ 990818 w 990818"/>
                  <a:gd name="connsiteY2" fmla="*/ 1139956 h 1139956"/>
                  <a:gd name="connsiteX3" fmla="*/ 339654 w 990818"/>
                  <a:gd name="connsiteY3" fmla="*/ 0 h 1139956"/>
                  <a:gd name="connsiteX4" fmla="*/ 0 w 990818"/>
                  <a:gd name="connsiteY4" fmla="*/ 123171 h 1139956"/>
                  <a:gd name="connsiteX0" fmla="*/ 458354 w 1449172"/>
                  <a:gd name="connsiteY0" fmla="*/ 123171 h 1641160"/>
                  <a:gd name="connsiteX1" fmla="*/ 0 w 1449172"/>
                  <a:gd name="connsiteY1" fmla="*/ 1641160 h 1641160"/>
                  <a:gd name="connsiteX2" fmla="*/ 1449172 w 1449172"/>
                  <a:gd name="connsiteY2" fmla="*/ 1139956 h 1641160"/>
                  <a:gd name="connsiteX3" fmla="*/ 798008 w 1449172"/>
                  <a:gd name="connsiteY3" fmla="*/ 0 h 1641160"/>
                  <a:gd name="connsiteX4" fmla="*/ 458354 w 1449172"/>
                  <a:gd name="connsiteY4" fmla="*/ 123171 h 1641160"/>
                  <a:gd name="connsiteX0" fmla="*/ 0 w 2065296"/>
                  <a:gd name="connsiteY0" fmla="*/ 505215 h 1641160"/>
                  <a:gd name="connsiteX1" fmla="*/ 616124 w 2065296"/>
                  <a:gd name="connsiteY1" fmla="*/ 1641160 h 1641160"/>
                  <a:gd name="connsiteX2" fmla="*/ 2065296 w 2065296"/>
                  <a:gd name="connsiteY2" fmla="*/ 1139956 h 1641160"/>
                  <a:gd name="connsiteX3" fmla="*/ 1414132 w 2065296"/>
                  <a:gd name="connsiteY3" fmla="*/ 0 h 1641160"/>
                  <a:gd name="connsiteX4" fmla="*/ 0 w 2065296"/>
                  <a:gd name="connsiteY4" fmla="*/ 505215 h 1641160"/>
                  <a:gd name="connsiteX0" fmla="*/ 0 w 2666718"/>
                  <a:gd name="connsiteY0" fmla="*/ 505215 h 1641160"/>
                  <a:gd name="connsiteX1" fmla="*/ 616124 w 2666718"/>
                  <a:gd name="connsiteY1" fmla="*/ 1641160 h 1641160"/>
                  <a:gd name="connsiteX2" fmla="*/ 2666717 w 2666718"/>
                  <a:gd name="connsiteY2" fmla="*/ 1387212 h 1641160"/>
                  <a:gd name="connsiteX3" fmla="*/ 1414132 w 2666718"/>
                  <a:gd name="connsiteY3" fmla="*/ 0 h 1641160"/>
                  <a:gd name="connsiteX4" fmla="*/ 0 w 2666718"/>
                  <a:gd name="connsiteY4" fmla="*/ 505215 h 1641160"/>
                  <a:gd name="connsiteX0" fmla="*/ 0 w 2666716"/>
                  <a:gd name="connsiteY0" fmla="*/ 505215 h 1647214"/>
                  <a:gd name="connsiteX1" fmla="*/ 1395234 w 2666716"/>
                  <a:gd name="connsiteY1" fmla="*/ 1647214 h 1647214"/>
                  <a:gd name="connsiteX2" fmla="*/ 2666717 w 2666716"/>
                  <a:gd name="connsiteY2" fmla="*/ 1387212 h 1647214"/>
                  <a:gd name="connsiteX3" fmla="*/ 1414132 w 2666716"/>
                  <a:gd name="connsiteY3" fmla="*/ 0 h 1647214"/>
                  <a:gd name="connsiteX4" fmla="*/ 0 w 2666716"/>
                  <a:gd name="connsiteY4" fmla="*/ 505215 h 1647214"/>
                  <a:gd name="connsiteX0" fmla="*/ 1 w 2576832"/>
                  <a:gd name="connsiteY0" fmla="*/ 260006 h 1647214"/>
                  <a:gd name="connsiteX1" fmla="*/ 1305348 w 2576832"/>
                  <a:gd name="connsiteY1" fmla="*/ 1647214 h 1647214"/>
                  <a:gd name="connsiteX2" fmla="*/ 2576831 w 2576832"/>
                  <a:gd name="connsiteY2" fmla="*/ 1387212 h 1647214"/>
                  <a:gd name="connsiteX3" fmla="*/ 1324246 w 2576832"/>
                  <a:gd name="connsiteY3" fmla="*/ 0 h 1647214"/>
                  <a:gd name="connsiteX4" fmla="*/ 1 w 2576832"/>
                  <a:gd name="connsiteY4" fmla="*/ 260006 h 164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832" h="1647214">
                    <a:moveTo>
                      <a:pt x="1" y="260006"/>
                    </a:moveTo>
                    <a:lnTo>
                      <a:pt x="1305348" y="1647214"/>
                    </a:lnTo>
                    <a:lnTo>
                      <a:pt x="2576831" y="1387212"/>
                    </a:lnTo>
                    <a:lnTo>
                      <a:pt x="1324246" y="0"/>
                    </a:lnTo>
                    <a:lnTo>
                      <a:pt x="1" y="260006"/>
                    </a:lnTo>
                    <a:close/>
                  </a:path>
                </a:pathLst>
              </a:custGeom>
              <a:solidFill>
                <a:srgbClr val="0070C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Forma libre 7"/>
              <p:cNvSpPr/>
              <p:nvPr/>
            </p:nvSpPr>
            <p:spPr>
              <a:xfrm rot="20149176">
                <a:off x="1205171" y="2314168"/>
                <a:ext cx="3250419" cy="4640299"/>
              </a:xfrm>
              <a:custGeom>
                <a:avLst/>
                <a:gdLst>
                  <a:gd name="connsiteX0" fmla="*/ 0 w 711200"/>
                  <a:gd name="connsiteY0" fmla="*/ 165100 h 800100"/>
                  <a:gd name="connsiteX1" fmla="*/ 359833 w 711200"/>
                  <a:gd name="connsiteY1" fmla="*/ 800100 h 800100"/>
                  <a:gd name="connsiteX2" fmla="*/ 711200 w 711200"/>
                  <a:gd name="connsiteY2" fmla="*/ 630767 h 800100"/>
                  <a:gd name="connsiteX3" fmla="*/ 351366 w 711200"/>
                  <a:gd name="connsiteY3" fmla="*/ 0 h 800100"/>
                  <a:gd name="connsiteX4" fmla="*/ 0 w 711200"/>
                  <a:gd name="connsiteY4" fmla="*/ 165100 h 800100"/>
                  <a:gd name="connsiteX0" fmla="*/ 0 w 699488"/>
                  <a:gd name="connsiteY0" fmla="*/ 123171 h 800100"/>
                  <a:gd name="connsiteX1" fmla="*/ 348121 w 699488"/>
                  <a:gd name="connsiteY1" fmla="*/ 800100 h 800100"/>
                  <a:gd name="connsiteX2" fmla="*/ 699488 w 699488"/>
                  <a:gd name="connsiteY2" fmla="*/ 630767 h 800100"/>
                  <a:gd name="connsiteX3" fmla="*/ 339654 w 699488"/>
                  <a:gd name="connsiteY3" fmla="*/ 0 h 800100"/>
                  <a:gd name="connsiteX4" fmla="*/ 0 w 699488"/>
                  <a:gd name="connsiteY4" fmla="*/ 123171 h 800100"/>
                  <a:gd name="connsiteX0" fmla="*/ 0 w 699488"/>
                  <a:gd name="connsiteY0" fmla="*/ 123171 h 703209"/>
                  <a:gd name="connsiteX1" fmla="*/ 310877 w 699488"/>
                  <a:gd name="connsiteY1" fmla="*/ 703209 h 703209"/>
                  <a:gd name="connsiteX2" fmla="*/ 699488 w 699488"/>
                  <a:gd name="connsiteY2" fmla="*/ 630767 h 703209"/>
                  <a:gd name="connsiteX3" fmla="*/ 339654 w 699488"/>
                  <a:gd name="connsiteY3" fmla="*/ 0 h 703209"/>
                  <a:gd name="connsiteX4" fmla="*/ 0 w 699488"/>
                  <a:gd name="connsiteY4" fmla="*/ 123171 h 703209"/>
                  <a:gd name="connsiteX0" fmla="*/ 0 w 664643"/>
                  <a:gd name="connsiteY0" fmla="*/ 123171 h 703209"/>
                  <a:gd name="connsiteX1" fmla="*/ 310877 w 664643"/>
                  <a:gd name="connsiteY1" fmla="*/ 703209 h 703209"/>
                  <a:gd name="connsiteX2" fmla="*/ 664643 w 664643"/>
                  <a:gd name="connsiteY2" fmla="*/ 580987 h 703209"/>
                  <a:gd name="connsiteX3" fmla="*/ 339654 w 664643"/>
                  <a:gd name="connsiteY3" fmla="*/ 0 h 703209"/>
                  <a:gd name="connsiteX4" fmla="*/ 0 w 664643"/>
                  <a:gd name="connsiteY4" fmla="*/ 123171 h 703209"/>
                  <a:gd name="connsiteX0" fmla="*/ 0 w 990818"/>
                  <a:gd name="connsiteY0" fmla="*/ 123171 h 1139956"/>
                  <a:gd name="connsiteX1" fmla="*/ 310877 w 990818"/>
                  <a:gd name="connsiteY1" fmla="*/ 703209 h 1139956"/>
                  <a:gd name="connsiteX2" fmla="*/ 990818 w 990818"/>
                  <a:gd name="connsiteY2" fmla="*/ 1139956 h 1139956"/>
                  <a:gd name="connsiteX3" fmla="*/ 339654 w 990818"/>
                  <a:gd name="connsiteY3" fmla="*/ 0 h 1139956"/>
                  <a:gd name="connsiteX4" fmla="*/ 0 w 990818"/>
                  <a:gd name="connsiteY4" fmla="*/ 123171 h 1139956"/>
                  <a:gd name="connsiteX0" fmla="*/ 458354 w 1449172"/>
                  <a:gd name="connsiteY0" fmla="*/ 123171 h 1641160"/>
                  <a:gd name="connsiteX1" fmla="*/ 0 w 1449172"/>
                  <a:gd name="connsiteY1" fmla="*/ 1641160 h 1641160"/>
                  <a:gd name="connsiteX2" fmla="*/ 1449172 w 1449172"/>
                  <a:gd name="connsiteY2" fmla="*/ 1139956 h 1641160"/>
                  <a:gd name="connsiteX3" fmla="*/ 798008 w 1449172"/>
                  <a:gd name="connsiteY3" fmla="*/ 0 h 1641160"/>
                  <a:gd name="connsiteX4" fmla="*/ 458354 w 1449172"/>
                  <a:gd name="connsiteY4" fmla="*/ 123171 h 1641160"/>
                  <a:gd name="connsiteX0" fmla="*/ 0 w 2065296"/>
                  <a:gd name="connsiteY0" fmla="*/ 505215 h 1641160"/>
                  <a:gd name="connsiteX1" fmla="*/ 616124 w 2065296"/>
                  <a:gd name="connsiteY1" fmla="*/ 1641160 h 1641160"/>
                  <a:gd name="connsiteX2" fmla="*/ 2065296 w 2065296"/>
                  <a:gd name="connsiteY2" fmla="*/ 1139956 h 1641160"/>
                  <a:gd name="connsiteX3" fmla="*/ 1414132 w 2065296"/>
                  <a:gd name="connsiteY3" fmla="*/ 0 h 1641160"/>
                  <a:gd name="connsiteX4" fmla="*/ 0 w 2065296"/>
                  <a:gd name="connsiteY4" fmla="*/ 505215 h 1641160"/>
                  <a:gd name="connsiteX0" fmla="*/ 0 w 2666718"/>
                  <a:gd name="connsiteY0" fmla="*/ 505215 h 1641160"/>
                  <a:gd name="connsiteX1" fmla="*/ 616124 w 2666718"/>
                  <a:gd name="connsiteY1" fmla="*/ 1641160 h 1641160"/>
                  <a:gd name="connsiteX2" fmla="*/ 2666717 w 2666718"/>
                  <a:gd name="connsiteY2" fmla="*/ 1387212 h 1641160"/>
                  <a:gd name="connsiteX3" fmla="*/ 1414132 w 2666718"/>
                  <a:gd name="connsiteY3" fmla="*/ 0 h 1641160"/>
                  <a:gd name="connsiteX4" fmla="*/ 0 w 2666718"/>
                  <a:gd name="connsiteY4" fmla="*/ 505215 h 1641160"/>
                  <a:gd name="connsiteX0" fmla="*/ 0 w 2666716"/>
                  <a:gd name="connsiteY0" fmla="*/ 505215 h 1647214"/>
                  <a:gd name="connsiteX1" fmla="*/ 1395234 w 2666716"/>
                  <a:gd name="connsiteY1" fmla="*/ 1647214 h 1647214"/>
                  <a:gd name="connsiteX2" fmla="*/ 2666717 w 2666716"/>
                  <a:gd name="connsiteY2" fmla="*/ 1387212 h 1647214"/>
                  <a:gd name="connsiteX3" fmla="*/ 1414132 w 2666716"/>
                  <a:gd name="connsiteY3" fmla="*/ 0 h 1647214"/>
                  <a:gd name="connsiteX4" fmla="*/ 0 w 2666716"/>
                  <a:gd name="connsiteY4" fmla="*/ 505215 h 1647214"/>
                  <a:gd name="connsiteX0" fmla="*/ 1 w 2576832"/>
                  <a:gd name="connsiteY0" fmla="*/ 260006 h 1647214"/>
                  <a:gd name="connsiteX1" fmla="*/ 1305348 w 2576832"/>
                  <a:gd name="connsiteY1" fmla="*/ 1647214 h 1647214"/>
                  <a:gd name="connsiteX2" fmla="*/ 2576831 w 2576832"/>
                  <a:gd name="connsiteY2" fmla="*/ 1387212 h 1647214"/>
                  <a:gd name="connsiteX3" fmla="*/ 1324246 w 2576832"/>
                  <a:gd name="connsiteY3" fmla="*/ 0 h 1647214"/>
                  <a:gd name="connsiteX4" fmla="*/ 1 w 2576832"/>
                  <a:gd name="connsiteY4" fmla="*/ 260006 h 1647214"/>
                  <a:gd name="connsiteX0" fmla="*/ 0 w 4008124"/>
                  <a:gd name="connsiteY0" fmla="*/ 541868 h 1647214"/>
                  <a:gd name="connsiteX1" fmla="*/ 2736642 w 4008124"/>
                  <a:gd name="connsiteY1" fmla="*/ 1647214 h 1647214"/>
                  <a:gd name="connsiteX2" fmla="*/ 4008125 w 4008124"/>
                  <a:gd name="connsiteY2" fmla="*/ 1387212 h 1647214"/>
                  <a:gd name="connsiteX3" fmla="*/ 2755540 w 4008124"/>
                  <a:gd name="connsiteY3" fmla="*/ 0 h 1647214"/>
                  <a:gd name="connsiteX4" fmla="*/ 0 w 4008124"/>
                  <a:gd name="connsiteY4" fmla="*/ 541868 h 1647214"/>
                  <a:gd name="connsiteX0" fmla="*/ 0 w 5951557"/>
                  <a:gd name="connsiteY0" fmla="*/ 541868 h 3326917"/>
                  <a:gd name="connsiteX1" fmla="*/ 2736642 w 5951557"/>
                  <a:gd name="connsiteY1" fmla="*/ 1647214 h 3326917"/>
                  <a:gd name="connsiteX2" fmla="*/ 5951558 w 5951557"/>
                  <a:gd name="connsiteY2" fmla="*/ 3326917 h 3326917"/>
                  <a:gd name="connsiteX3" fmla="*/ 2755540 w 5951557"/>
                  <a:gd name="connsiteY3" fmla="*/ 0 h 3326917"/>
                  <a:gd name="connsiteX4" fmla="*/ 0 w 5951557"/>
                  <a:gd name="connsiteY4" fmla="*/ 541868 h 3326917"/>
                  <a:gd name="connsiteX0" fmla="*/ 0 w 5951559"/>
                  <a:gd name="connsiteY0" fmla="*/ 541868 h 3846325"/>
                  <a:gd name="connsiteX1" fmla="*/ 3138469 w 5951559"/>
                  <a:gd name="connsiteY1" fmla="*/ 3846325 h 3846325"/>
                  <a:gd name="connsiteX2" fmla="*/ 5951558 w 5951559"/>
                  <a:gd name="connsiteY2" fmla="*/ 3326917 h 3846325"/>
                  <a:gd name="connsiteX3" fmla="*/ 2755540 w 5951559"/>
                  <a:gd name="connsiteY3" fmla="*/ 0 h 3846325"/>
                  <a:gd name="connsiteX4" fmla="*/ 0 w 5951559"/>
                  <a:gd name="connsiteY4" fmla="*/ 541868 h 3846325"/>
                  <a:gd name="connsiteX0" fmla="*/ 0 w 5951557"/>
                  <a:gd name="connsiteY0" fmla="*/ 541868 h 3846325"/>
                  <a:gd name="connsiteX1" fmla="*/ 3138469 w 5951557"/>
                  <a:gd name="connsiteY1" fmla="*/ 3846325 h 3846325"/>
                  <a:gd name="connsiteX2" fmla="*/ 5951558 w 5951557"/>
                  <a:gd name="connsiteY2" fmla="*/ 3326917 h 3846325"/>
                  <a:gd name="connsiteX3" fmla="*/ 2755540 w 5951557"/>
                  <a:gd name="connsiteY3" fmla="*/ 0 h 3846325"/>
                  <a:gd name="connsiteX4" fmla="*/ 0 w 5951557"/>
                  <a:gd name="connsiteY4" fmla="*/ 541868 h 3846325"/>
                  <a:gd name="connsiteX0" fmla="*/ 0 w 5951559"/>
                  <a:gd name="connsiteY0" fmla="*/ 541868 h 3846325"/>
                  <a:gd name="connsiteX1" fmla="*/ 3138469 w 5951559"/>
                  <a:gd name="connsiteY1" fmla="*/ 3846325 h 3846325"/>
                  <a:gd name="connsiteX2" fmla="*/ 5951558 w 5951559"/>
                  <a:gd name="connsiteY2" fmla="*/ 3326917 h 3846325"/>
                  <a:gd name="connsiteX3" fmla="*/ 2755540 w 5951559"/>
                  <a:gd name="connsiteY3" fmla="*/ 0 h 3846325"/>
                  <a:gd name="connsiteX4" fmla="*/ 0 w 5951559"/>
                  <a:gd name="connsiteY4" fmla="*/ 541868 h 3846325"/>
                  <a:gd name="connsiteX0" fmla="*/ 0 w 5951557"/>
                  <a:gd name="connsiteY0" fmla="*/ 541868 h 3852292"/>
                  <a:gd name="connsiteX1" fmla="*/ 3122365 w 5951557"/>
                  <a:gd name="connsiteY1" fmla="*/ 3852292 h 3852292"/>
                  <a:gd name="connsiteX2" fmla="*/ 5951558 w 5951557"/>
                  <a:gd name="connsiteY2" fmla="*/ 3326917 h 3852292"/>
                  <a:gd name="connsiteX3" fmla="*/ 2755540 w 5951557"/>
                  <a:gd name="connsiteY3" fmla="*/ 0 h 3852292"/>
                  <a:gd name="connsiteX4" fmla="*/ 0 w 5951557"/>
                  <a:gd name="connsiteY4" fmla="*/ 541868 h 3852292"/>
                  <a:gd name="connsiteX0" fmla="*/ 0 w 5951559"/>
                  <a:gd name="connsiteY0" fmla="*/ 541868 h 3852292"/>
                  <a:gd name="connsiteX1" fmla="*/ 3122365 w 5951559"/>
                  <a:gd name="connsiteY1" fmla="*/ 3852292 h 3852292"/>
                  <a:gd name="connsiteX2" fmla="*/ 5951558 w 5951559"/>
                  <a:gd name="connsiteY2" fmla="*/ 3326917 h 3852292"/>
                  <a:gd name="connsiteX3" fmla="*/ 2755540 w 5951559"/>
                  <a:gd name="connsiteY3" fmla="*/ 0 h 3852292"/>
                  <a:gd name="connsiteX4" fmla="*/ 0 w 5951559"/>
                  <a:gd name="connsiteY4" fmla="*/ 541868 h 385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1559" h="3852292">
                    <a:moveTo>
                      <a:pt x="0" y="541868"/>
                    </a:moveTo>
                    <a:cubicBezTo>
                      <a:pt x="1289469" y="1572692"/>
                      <a:pt x="2218911" y="2627300"/>
                      <a:pt x="3122365" y="3852292"/>
                    </a:cubicBezTo>
                    <a:lnTo>
                      <a:pt x="5951558" y="3326917"/>
                    </a:lnTo>
                    <a:lnTo>
                      <a:pt x="2755540" y="0"/>
                    </a:lnTo>
                    <a:lnTo>
                      <a:pt x="0" y="541868"/>
                    </a:lnTo>
                    <a:close/>
                  </a:path>
                </a:pathLst>
              </a:custGeom>
              <a:solidFill>
                <a:srgbClr val="0070C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0" name="Rectángulo 11">
              <a:extLst>
                <a:ext uri="{FF2B5EF4-FFF2-40B4-BE49-F238E27FC236}">
                  <a16:creationId xmlns:a16="http://schemas.microsoft.com/office/drawing/2014/main" id="{71E4BCC4-ED65-05DD-42C6-E039FA5B582E}"/>
                </a:ext>
              </a:extLst>
            </p:cNvPr>
            <p:cNvSpPr/>
            <p:nvPr/>
          </p:nvSpPr>
          <p:spPr>
            <a:xfrm rot="2544226">
              <a:off x="1308186" y="3398646"/>
              <a:ext cx="4217610" cy="715005"/>
            </a:xfrm>
            <a:custGeom>
              <a:avLst/>
              <a:gdLst>
                <a:gd name="connsiteX0" fmla="*/ 0 w 3401301"/>
                <a:gd name="connsiteY0" fmla="*/ 89828 h 306694"/>
                <a:gd name="connsiteX1" fmla="*/ 89828 w 3401301"/>
                <a:gd name="connsiteY1" fmla="*/ 0 h 306694"/>
                <a:gd name="connsiteX2" fmla="*/ 3311473 w 3401301"/>
                <a:gd name="connsiteY2" fmla="*/ 0 h 306694"/>
                <a:gd name="connsiteX3" fmla="*/ 3401301 w 3401301"/>
                <a:gd name="connsiteY3" fmla="*/ 89828 h 306694"/>
                <a:gd name="connsiteX4" fmla="*/ 3401301 w 3401301"/>
                <a:gd name="connsiteY4" fmla="*/ 216866 h 306694"/>
                <a:gd name="connsiteX5" fmla="*/ 3311473 w 3401301"/>
                <a:gd name="connsiteY5" fmla="*/ 306694 h 306694"/>
                <a:gd name="connsiteX6" fmla="*/ 89828 w 3401301"/>
                <a:gd name="connsiteY6" fmla="*/ 306694 h 306694"/>
                <a:gd name="connsiteX7" fmla="*/ 0 w 3401301"/>
                <a:gd name="connsiteY7" fmla="*/ 216866 h 306694"/>
                <a:gd name="connsiteX8" fmla="*/ 0 w 3401301"/>
                <a:gd name="connsiteY8" fmla="*/ 89828 h 306694"/>
                <a:gd name="connsiteX0" fmla="*/ 142868 w 3544169"/>
                <a:gd name="connsiteY0" fmla="*/ 89828 h 354220"/>
                <a:gd name="connsiteX1" fmla="*/ 232696 w 3544169"/>
                <a:gd name="connsiteY1" fmla="*/ 0 h 354220"/>
                <a:gd name="connsiteX2" fmla="*/ 3454341 w 3544169"/>
                <a:gd name="connsiteY2" fmla="*/ 0 h 354220"/>
                <a:gd name="connsiteX3" fmla="*/ 3544169 w 3544169"/>
                <a:gd name="connsiteY3" fmla="*/ 89828 h 354220"/>
                <a:gd name="connsiteX4" fmla="*/ 3544169 w 3544169"/>
                <a:gd name="connsiteY4" fmla="*/ 216866 h 354220"/>
                <a:gd name="connsiteX5" fmla="*/ 3454341 w 3544169"/>
                <a:gd name="connsiteY5" fmla="*/ 306694 h 354220"/>
                <a:gd name="connsiteX6" fmla="*/ 232696 w 3544169"/>
                <a:gd name="connsiteY6" fmla="*/ 306694 h 354220"/>
                <a:gd name="connsiteX7" fmla="*/ 0 w 3544169"/>
                <a:gd name="connsiteY7" fmla="*/ 354220 h 354220"/>
                <a:gd name="connsiteX8" fmla="*/ 142868 w 3544169"/>
                <a:gd name="connsiteY8" fmla="*/ 89828 h 354220"/>
                <a:gd name="connsiteX0" fmla="*/ 290 w 3544169"/>
                <a:gd name="connsiteY0" fmla="*/ 0 h 450647"/>
                <a:gd name="connsiteX1" fmla="*/ 232696 w 3544169"/>
                <a:gd name="connsiteY1" fmla="*/ 96427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232696 w 3544169"/>
                <a:gd name="connsiteY6" fmla="*/ 403121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232696 w 3544169"/>
                <a:gd name="connsiteY6" fmla="*/ 403121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4055722"/>
                <a:gd name="connsiteY0" fmla="*/ 0 h 450647"/>
                <a:gd name="connsiteX1" fmla="*/ 148201 w 4055722"/>
                <a:gd name="connsiteY1" fmla="*/ 56638 h 450647"/>
                <a:gd name="connsiteX2" fmla="*/ 3454341 w 4055722"/>
                <a:gd name="connsiteY2" fmla="*/ 96427 h 450647"/>
                <a:gd name="connsiteX3" fmla="*/ 3544169 w 4055722"/>
                <a:gd name="connsiteY3" fmla="*/ 186255 h 450647"/>
                <a:gd name="connsiteX4" fmla="*/ 3544169 w 4055722"/>
                <a:gd name="connsiteY4" fmla="*/ 313293 h 450647"/>
                <a:gd name="connsiteX5" fmla="*/ 4055722 w 4055722"/>
                <a:gd name="connsiteY5" fmla="*/ 383645 h 450647"/>
                <a:gd name="connsiteX6" fmla="*/ 119494 w 4055722"/>
                <a:gd name="connsiteY6" fmla="*/ 362030 h 450647"/>
                <a:gd name="connsiteX7" fmla="*/ 0 w 4055722"/>
                <a:gd name="connsiteY7" fmla="*/ 450647 h 450647"/>
                <a:gd name="connsiteX8" fmla="*/ 290 w 4055722"/>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5722 w 4060866"/>
                <a:gd name="connsiteY5" fmla="*/ 383645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01979 w 4060866"/>
                <a:gd name="connsiteY2" fmla="*/ 61691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135809 h 586456"/>
                <a:gd name="connsiteX1" fmla="*/ 148201 w 4060866"/>
                <a:gd name="connsiteY1" fmla="*/ 192447 h 586456"/>
                <a:gd name="connsiteX2" fmla="*/ 3401979 w 4060866"/>
                <a:gd name="connsiteY2" fmla="*/ 197500 h 586456"/>
                <a:gd name="connsiteX3" fmla="*/ 3748974 w 4060866"/>
                <a:gd name="connsiteY3" fmla="*/ 0 h 586456"/>
                <a:gd name="connsiteX4" fmla="*/ 4060866 w 4060866"/>
                <a:gd name="connsiteY4" fmla="*/ 156102 h 586456"/>
                <a:gd name="connsiteX5" fmla="*/ 4059473 w 4060866"/>
                <a:gd name="connsiteY5" fmla="*/ 516028 h 586456"/>
                <a:gd name="connsiteX6" fmla="*/ 119494 w 4060866"/>
                <a:gd name="connsiteY6" fmla="*/ 497839 h 586456"/>
                <a:gd name="connsiteX7" fmla="*/ 0 w 4060866"/>
                <a:gd name="connsiteY7" fmla="*/ 586456 h 586456"/>
                <a:gd name="connsiteX8" fmla="*/ 290 w 4060866"/>
                <a:gd name="connsiteY8" fmla="*/ 135809 h 586456"/>
                <a:gd name="connsiteX0" fmla="*/ 290 w 4060866"/>
                <a:gd name="connsiteY0" fmla="*/ 135809 h 586456"/>
                <a:gd name="connsiteX1" fmla="*/ 148201 w 4060866"/>
                <a:gd name="connsiteY1" fmla="*/ 192447 h 586456"/>
                <a:gd name="connsiteX2" fmla="*/ 3393436 w 4060866"/>
                <a:gd name="connsiteY2" fmla="*/ 221861 h 586456"/>
                <a:gd name="connsiteX3" fmla="*/ 3748974 w 4060866"/>
                <a:gd name="connsiteY3" fmla="*/ 0 h 586456"/>
                <a:gd name="connsiteX4" fmla="*/ 4060866 w 4060866"/>
                <a:gd name="connsiteY4" fmla="*/ 156102 h 586456"/>
                <a:gd name="connsiteX5" fmla="*/ 4059473 w 4060866"/>
                <a:gd name="connsiteY5" fmla="*/ 516028 h 586456"/>
                <a:gd name="connsiteX6" fmla="*/ 119494 w 4060866"/>
                <a:gd name="connsiteY6" fmla="*/ 497839 h 586456"/>
                <a:gd name="connsiteX7" fmla="*/ 0 w 4060866"/>
                <a:gd name="connsiteY7" fmla="*/ 586456 h 586456"/>
                <a:gd name="connsiteX8" fmla="*/ 290 w 4060866"/>
                <a:gd name="connsiteY8" fmla="*/ 135809 h 58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0866" h="586456">
                  <a:moveTo>
                    <a:pt x="290" y="135809"/>
                  </a:moveTo>
                  <a:cubicBezTo>
                    <a:pt x="49594" y="154688"/>
                    <a:pt x="39204" y="221203"/>
                    <a:pt x="148201" y="192447"/>
                  </a:cubicBezTo>
                  <a:lnTo>
                    <a:pt x="3393436" y="221861"/>
                  </a:lnTo>
                  <a:cubicBezTo>
                    <a:pt x="3476010" y="254190"/>
                    <a:pt x="3539514" y="69791"/>
                    <a:pt x="3748974" y="0"/>
                  </a:cubicBezTo>
                  <a:cubicBezTo>
                    <a:pt x="4074272" y="84663"/>
                    <a:pt x="3973380" y="60647"/>
                    <a:pt x="4060866" y="156102"/>
                  </a:cubicBezTo>
                  <a:cubicBezTo>
                    <a:pt x="4059151" y="277219"/>
                    <a:pt x="4061188" y="394911"/>
                    <a:pt x="4059473" y="516028"/>
                  </a:cubicBezTo>
                  <a:lnTo>
                    <a:pt x="119494" y="497839"/>
                  </a:lnTo>
                  <a:cubicBezTo>
                    <a:pt x="18497" y="528201"/>
                    <a:pt x="39831" y="556917"/>
                    <a:pt x="0" y="586456"/>
                  </a:cubicBezTo>
                  <a:cubicBezTo>
                    <a:pt x="97" y="436240"/>
                    <a:pt x="193" y="286025"/>
                    <a:pt x="290" y="135809"/>
                  </a:cubicBezTo>
                  <a:close/>
                </a:path>
              </a:pathLst>
            </a:custGeom>
            <a:solidFill>
              <a:srgbClr val="AD41C7">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E8FD5A8F-EF50-4F24-A8FE-EC797B90E496}"/>
                </a:ext>
              </a:extLst>
            </p:cNvPr>
            <p:cNvSpPr/>
            <p:nvPr/>
          </p:nvSpPr>
          <p:spPr>
            <a:xfrm rot="18780439">
              <a:off x="2961568" y="2481305"/>
              <a:ext cx="1554692" cy="744849"/>
            </a:xfrm>
            <a:custGeom>
              <a:avLst/>
              <a:gdLst>
                <a:gd name="connsiteX0" fmla="*/ 0 w 3401301"/>
                <a:gd name="connsiteY0" fmla="*/ 89828 h 306694"/>
                <a:gd name="connsiteX1" fmla="*/ 89828 w 3401301"/>
                <a:gd name="connsiteY1" fmla="*/ 0 h 306694"/>
                <a:gd name="connsiteX2" fmla="*/ 3311473 w 3401301"/>
                <a:gd name="connsiteY2" fmla="*/ 0 h 306694"/>
                <a:gd name="connsiteX3" fmla="*/ 3401301 w 3401301"/>
                <a:gd name="connsiteY3" fmla="*/ 89828 h 306694"/>
                <a:gd name="connsiteX4" fmla="*/ 3401301 w 3401301"/>
                <a:gd name="connsiteY4" fmla="*/ 216866 h 306694"/>
                <a:gd name="connsiteX5" fmla="*/ 3311473 w 3401301"/>
                <a:gd name="connsiteY5" fmla="*/ 306694 h 306694"/>
                <a:gd name="connsiteX6" fmla="*/ 89828 w 3401301"/>
                <a:gd name="connsiteY6" fmla="*/ 306694 h 306694"/>
                <a:gd name="connsiteX7" fmla="*/ 0 w 3401301"/>
                <a:gd name="connsiteY7" fmla="*/ 216866 h 306694"/>
                <a:gd name="connsiteX8" fmla="*/ 0 w 3401301"/>
                <a:gd name="connsiteY8" fmla="*/ 89828 h 306694"/>
                <a:gd name="connsiteX0" fmla="*/ 142868 w 3544169"/>
                <a:gd name="connsiteY0" fmla="*/ 89828 h 354220"/>
                <a:gd name="connsiteX1" fmla="*/ 232696 w 3544169"/>
                <a:gd name="connsiteY1" fmla="*/ 0 h 354220"/>
                <a:gd name="connsiteX2" fmla="*/ 3454341 w 3544169"/>
                <a:gd name="connsiteY2" fmla="*/ 0 h 354220"/>
                <a:gd name="connsiteX3" fmla="*/ 3544169 w 3544169"/>
                <a:gd name="connsiteY3" fmla="*/ 89828 h 354220"/>
                <a:gd name="connsiteX4" fmla="*/ 3544169 w 3544169"/>
                <a:gd name="connsiteY4" fmla="*/ 216866 h 354220"/>
                <a:gd name="connsiteX5" fmla="*/ 3454341 w 3544169"/>
                <a:gd name="connsiteY5" fmla="*/ 306694 h 354220"/>
                <a:gd name="connsiteX6" fmla="*/ 232696 w 3544169"/>
                <a:gd name="connsiteY6" fmla="*/ 306694 h 354220"/>
                <a:gd name="connsiteX7" fmla="*/ 0 w 3544169"/>
                <a:gd name="connsiteY7" fmla="*/ 354220 h 354220"/>
                <a:gd name="connsiteX8" fmla="*/ 142868 w 3544169"/>
                <a:gd name="connsiteY8" fmla="*/ 89828 h 354220"/>
                <a:gd name="connsiteX0" fmla="*/ 290 w 3544169"/>
                <a:gd name="connsiteY0" fmla="*/ 0 h 450647"/>
                <a:gd name="connsiteX1" fmla="*/ 232696 w 3544169"/>
                <a:gd name="connsiteY1" fmla="*/ 96427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232696 w 3544169"/>
                <a:gd name="connsiteY6" fmla="*/ 403121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232696 w 3544169"/>
                <a:gd name="connsiteY6" fmla="*/ 403121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3544169"/>
                <a:gd name="connsiteY0" fmla="*/ 0 h 450647"/>
                <a:gd name="connsiteX1" fmla="*/ 148201 w 3544169"/>
                <a:gd name="connsiteY1" fmla="*/ 56638 h 450647"/>
                <a:gd name="connsiteX2" fmla="*/ 3454341 w 3544169"/>
                <a:gd name="connsiteY2" fmla="*/ 96427 h 450647"/>
                <a:gd name="connsiteX3" fmla="*/ 3544169 w 3544169"/>
                <a:gd name="connsiteY3" fmla="*/ 186255 h 450647"/>
                <a:gd name="connsiteX4" fmla="*/ 3544169 w 3544169"/>
                <a:gd name="connsiteY4" fmla="*/ 313293 h 450647"/>
                <a:gd name="connsiteX5" fmla="*/ 3454341 w 3544169"/>
                <a:gd name="connsiteY5" fmla="*/ 403121 h 450647"/>
                <a:gd name="connsiteX6" fmla="*/ 119494 w 3544169"/>
                <a:gd name="connsiteY6" fmla="*/ 362030 h 450647"/>
                <a:gd name="connsiteX7" fmla="*/ 0 w 3544169"/>
                <a:gd name="connsiteY7" fmla="*/ 450647 h 450647"/>
                <a:gd name="connsiteX8" fmla="*/ 290 w 3544169"/>
                <a:gd name="connsiteY8" fmla="*/ 0 h 450647"/>
                <a:gd name="connsiteX0" fmla="*/ 290 w 4055722"/>
                <a:gd name="connsiteY0" fmla="*/ 0 h 450647"/>
                <a:gd name="connsiteX1" fmla="*/ 148201 w 4055722"/>
                <a:gd name="connsiteY1" fmla="*/ 56638 h 450647"/>
                <a:gd name="connsiteX2" fmla="*/ 3454341 w 4055722"/>
                <a:gd name="connsiteY2" fmla="*/ 96427 h 450647"/>
                <a:gd name="connsiteX3" fmla="*/ 3544169 w 4055722"/>
                <a:gd name="connsiteY3" fmla="*/ 186255 h 450647"/>
                <a:gd name="connsiteX4" fmla="*/ 3544169 w 4055722"/>
                <a:gd name="connsiteY4" fmla="*/ 313293 h 450647"/>
                <a:gd name="connsiteX5" fmla="*/ 4055722 w 4055722"/>
                <a:gd name="connsiteY5" fmla="*/ 383645 h 450647"/>
                <a:gd name="connsiteX6" fmla="*/ 119494 w 4055722"/>
                <a:gd name="connsiteY6" fmla="*/ 362030 h 450647"/>
                <a:gd name="connsiteX7" fmla="*/ 0 w 4055722"/>
                <a:gd name="connsiteY7" fmla="*/ 450647 h 450647"/>
                <a:gd name="connsiteX8" fmla="*/ 290 w 4055722"/>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5722 w 4060866"/>
                <a:gd name="connsiteY5" fmla="*/ 383645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54341 w 4060866"/>
                <a:gd name="connsiteY2" fmla="*/ 96427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0 h 450647"/>
                <a:gd name="connsiteX1" fmla="*/ 148201 w 4060866"/>
                <a:gd name="connsiteY1" fmla="*/ 56638 h 450647"/>
                <a:gd name="connsiteX2" fmla="*/ 3401979 w 4060866"/>
                <a:gd name="connsiteY2" fmla="*/ 61691 h 450647"/>
                <a:gd name="connsiteX3" fmla="*/ 3544169 w 4060866"/>
                <a:gd name="connsiteY3" fmla="*/ 186255 h 450647"/>
                <a:gd name="connsiteX4" fmla="*/ 4060866 w 4060866"/>
                <a:gd name="connsiteY4" fmla="*/ 20293 h 450647"/>
                <a:gd name="connsiteX5" fmla="*/ 4059473 w 4060866"/>
                <a:gd name="connsiteY5" fmla="*/ 380219 h 450647"/>
                <a:gd name="connsiteX6" fmla="*/ 119494 w 4060866"/>
                <a:gd name="connsiteY6" fmla="*/ 362030 h 450647"/>
                <a:gd name="connsiteX7" fmla="*/ 0 w 4060866"/>
                <a:gd name="connsiteY7" fmla="*/ 450647 h 450647"/>
                <a:gd name="connsiteX8" fmla="*/ 290 w 4060866"/>
                <a:gd name="connsiteY8" fmla="*/ 0 h 450647"/>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290 w 4060866"/>
                <a:gd name="connsiteY0" fmla="*/ 204411 h 655058"/>
                <a:gd name="connsiteX1" fmla="*/ 148201 w 4060866"/>
                <a:gd name="connsiteY1" fmla="*/ 261049 h 655058"/>
                <a:gd name="connsiteX2" fmla="*/ 3401979 w 4060866"/>
                <a:gd name="connsiteY2" fmla="*/ 266102 h 655058"/>
                <a:gd name="connsiteX3" fmla="*/ 3730886 w 4060866"/>
                <a:gd name="connsiteY3" fmla="*/ 0 h 655058"/>
                <a:gd name="connsiteX4" fmla="*/ 4060866 w 4060866"/>
                <a:gd name="connsiteY4" fmla="*/ 224704 h 655058"/>
                <a:gd name="connsiteX5" fmla="*/ 4059473 w 4060866"/>
                <a:gd name="connsiteY5" fmla="*/ 584630 h 655058"/>
                <a:gd name="connsiteX6" fmla="*/ 119494 w 4060866"/>
                <a:gd name="connsiteY6" fmla="*/ 566441 h 655058"/>
                <a:gd name="connsiteX7" fmla="*/ 0 w 4060866"/>
                <a:gd name="connsiteY7" fmla="*/ 655058 h 655058"/>
                <a:gd name="connsiteX8" fmla="*/ 290 w 4060866"/>
                <a:gd name="connsiteY8" fmla="*/ 204411 h 655058"/>
                <a:gd name="connsiteX0" fmla="*/ -1 w 4093209"/>
                <a:gd name="connsiteY0" fmla="*/ 186087 h 655058"/>
                <a:gd name="connsiteX1" fmla="*/ 180544 w 4093209"/>
                <a:gd name="connsiteY1" fmla="*/ 261049 h 655058"/>
                <a:gd name="connsiteX2" fmla="*/ 3434322 w 4093209"/>
                <a:gd name="connsiteY2" fmla="*/ 266102 h 655058"/>
                <a:gd name="connsiteX3" fmla="*/ 3763229 w 4093209"/>
                <a:gd name="connsiteY3" fmla="*/ 0 h 655058"/>
                <a:gd name="connsiteX4" fmla="*/ 4093209 w 4093209"/>
                <a:gd name="connsiteY4" fmla="*/ 224704 h 655058"/>
                <a:gd name="connsiteX5" fmla="*/ 4091816 w 4093209"/>
                <a:gd name="connsiteY5" fmla="*/ 584630 h 655058"/>
                <a:gd name="connsiteX6" fmla="*/ 151837 w 4093209"/>
                <a:gd name="connsiteY6" fmla="*/ 566441 h 655058"/>
                <a:gd name="connsiteX7" fmla="*/ 32343 w 4093209"/>
                <a:gd name="connsiteY7" fmla="*/ 655058 h 655058"/>
                <a:gd name="connsiteX8" fmla="*/ -1 w 4093209"/>
                <a:gd name="connsiteY8" fmla="*/ 186087 h 655058"/>
                <a:gd name="connsiteX0" fmla="*/ -1 w 4093209"/>
                <a:gd name="connsiteY0" fmla="*/ 186087 h 672883"/>
                <a:gd name="connsiteX1" fmla="*/ 180544 w 4093209"/>
                <a:gd name="connsiteY1" fmla="*/ 261049 h 672883"/>
                <a:gd name="connsiteX2" fmla="*/ 3434322 w 4093209"/>
                <a:gd name="connsiteY2" fmla="*/ 266102 h 672883"/>
                <a:gd name="connsiteX3" fmla="*/ 3763229 w 4093209"/>
                <a:gd name="connsiteY3" fmla="*/ 0 h 672883"/>
                <a:gd name="connsiteX4" fmla="*/ 4093209 w 4093209"/>
                <a:gd name="connsiteY4" fmla="*/ 224704 h 672883"/>
                <a:gd name="connsiteX5" fmla="*/ 4091816 w 4093209"/>
                <a:gd name="connsiteY5" fmla="*/ 584630 h 672883"/>
                <a:gd name="connsiteX6" fmla="*/ 151837 w 4093209"/>
                <a:gd name="connsiteY6" fmla="*/ 566441 h 672883"/>
                <a:gd name="connsiteX7" fmla="*/ 18789 w 4093209"/>
                <a:gd name="connsiteY7" fmla="*/ 672883 h 672883"/>
                <a:gd name="connsiteX8" fmla="*/ -1 w 4093209"/>
                <a:gd name="connsiteY8" fmla="*/ 186087 h 672883"/>
                <a:gd name="connsiteX0" fmla="*/ -1 w 4093209"/>
                <a:gd name="connsiteY0" fmla="*/ 186087 h 672883"/>
                <a:gd name="connsiteX1" fmla="*/ 180544 w 4093209"/>
                <a:gd name="connsiteY1" fmla="*/ 261049 h 672883"/>
                <a:gd name="connsiteX2" fmla="*/ 3434322 w 4093209"/>
                <a:gd name="connsiteY2" fmla="*/ 266102 h 672883"/>
                <a:gd name="connsiteX3" fmla="*/ 3763229 w 4093209"/>
                <a:gd name="connsiteY3" fmla="*/ 0 h 672883"/>
                <a:gd name="connsiteX4" fmla="*/ 4093209 w 4093209"/>
                <a:gd name="connsiteY4" fmla="*/ 224704 h 672883"/>
                <a:gd name="connsiteX5" fmla="*/ 4091816 w 4093209"/>
                <a:gd name="connsiteY5" fmla="*/ 584630 h 672883"/>
                <a:gd name="connsiteX6" fmla="*/ 310289 w 4093209"/>
                <a:gd name="connsiteY6" fmla="*/ 596909 h 672883"/>
                <a:gd name="connsiteX7" fmla="*/ 18789 w 4093209"/>
                <a:gd name="connsiteY7" fmla="*/ 672883 h 672883"/>
                <a:gd name="connsiteX8" fmla="*/ -1 w 4093209"/>
                <a:gd name="connsiteY8" fmla="*/ 186087 h 672883"/>
                <a:gd name="connsiteX0" fmla="*/ -1 w 4093209"/>
                <a:gd name="connsiteY0" fmla="*/ 186087 h 672883"/>
                <a:gd name="connsiteX1" fmla="*/ 235473 w 4093209"/>
                <a:gd name="connsiteY1" fmla="*/ 286803 h 672883"/>
                <a:gd name="connsiteX2" fmla="*/ 3434322 w 4093209"/>
                <a:gd name="connsiteY2" fmla="*/ 266102 h 672883"/>
                <a:gd name="connsiteX3" fmla="*/ 3763229 w 4093209"/>
                <a:gd name="connsiteY3" fmla="*/ 0 h 672883"/>
                <a:gd name="connsiteX4" fmla="*/ 4093209 w 4093209"/>
                <a:gd name="connsiteY4" fmla="*/ 224704 h 672883"/>
                <a:gd name="connsiteX5" fmla="*/ 4091816 w 4093209"/>
                <a:gd name="connsiteY5" fmla="*/ 584630 h 672883"/>
                <a:gd name="connsiteX6" fmla="*/ 310289 w 4093209"/>
                <a:gd name="connsiteY6" fmla="*/ 596909 h 672883"/>
                <a:gd name="connsiteX7" fmla="*/ 18789 w 4093209"/>
                <a:gd name="connsiteY7" fmla="*/ 672883 h 672883"/>
                <a:gd name="connsiteX8" fmla="*/ -1 w 4093209"/>
                <a:gd name="connsiteY8" fmla="*/ 186087 h 672883"/>
                <a:gd name="connsiteX0" fmla="*/ -1 w 4093209"/>
                <a:gd name="connsiteY0" fmla="*/ 186087 h 889617"/>
                <a:gd name="connsiteX1" fmla="*/ 235473 w 4093209"/>
                <a:gd name="connsiteY1" fmla="*/ 286803 h 889617"/>
                <a:gd name="connsiteX2" fmla="*/ 3434322 w 4093209"/>
                <a:gd name="connsiteY2" fmla="*/ 266102 h 889617"/>
                <a:gd name="connsiteX3" fmla="*/ 3763229 w 4093209"/>
                <a:gd name="connsiteY3" fmla="*/ 0 h 889617"/>
                <a:gd name="connsiteX4" fmla="*/ 4093209 w 4093209"/>
                <a:gd name="connsiteY4" fmla="*/ 224704 h 889617"/>
                <a:gd name="connsiteX5" fmla="*/ 3710838 w 4093209"/>
                <a:gd name="connsiteY5" fmla="*/ 889617 h 889617"/>
                <a:gd name="connsiteX6" fmla="*/ 310289 w 4093209"/>
                <a:gd name="connsiteY6" fmla="*/ 596909 h 889617"/>
                <a:gd name="connsiteX7" fmla="*/ 18789 w 4093209"/>
                <a:gd name="connsiteY7" fmla="*/ 672883 h 889617"/>
                <a:gd name="connsiteX8" fmla="*/ -1 w 4093209"/>
                <a:gd name="connsiteY8" fmla="*/ 186087 h 889617"/>
                <a:gd name="connsiteX0" fmla="*/ -1 w 4632716"/>
                <a:gd name="connsiteY0" fmla="*/ 186087 h 889617"/>
                <a:gd name="connsiteX1" fmla="*/ 235473 w 4632716"/>
                <a:gd name="connsiteY1" fmla="*/ 286803 h 889617"/>
                <a:gd name="connsiteX2" fmla="*/ 3434322 w 4632716"/>
                <a:gd name="connsiteY2" fmla="*/ 266102 h 889617"/>
                <a:gd name="connsiteX3" fmla="*/ 3763229 w 4632716"/>
                <a:gd name="connsiteY3" fmla="*/ 0 h 889617"/>
                <a:gd name="connsiteX4" fmla="*/ 4632716 w 4632716"/>
                <a:gd name="connsiteY4" fmla="*/ 672636 h 889617"/>
                <a:gd name="connsiteX5" fmla="*/ 3710838 w 4632716"/>
                <a:gd name="connsiteY5" fmla="*/ 889617 h 889617"/>
                <a:gd name="connsiteX6" fmla="*/ 310289 w 4632716"/>
                <a:gd name="connsiteY6" fmla="*/ 596909 h 889617"/>
                <a:gd name="connsiteX7" fmla="*/ 18789 w 4632716"/>
                <a:gd name="connsiteY7" fmla="*/ 672883 h 889617"/>
                <a:gd name="connsiteX8" fmla="*/ -1 w 4632716"/>
                <a:gd name="connsiteY8" fmla="*/ 186087 h 889617"/>
                <a:gd name="connsiteX0" fmla="*/ -1 w 4632716"/>
                <a:gd name="connsiteY0" fmla="*/ 186087 h 889617"/>
                <a:gd name="connsiteX1" fmla="*/ 235473 w 4632716"/>
                <a:gd name="connsiteY1" fmla="*/ 286803 h 889617"/>
                <a:gd name="connsiteX2" fmla="*/ 3874738 w 4632716"/>
                <a:gd name="connsiteY2" fmla="*/ 256489 h 889617"/>
                <a:gd name="connsiteX3" fmla="*/ 3763229 w 4632716"/>
                <a:gd name="connsiteY3" fmla="*/ 0 h 889617"/>
                <a:gd name="connsiteX4" fmla="*/ 4632716 w 4632716"/>
                <a:gd name="connsiteY4" fmla="*/ 672636 h 889617"/>
                <a:gd name="connsiteX5" fmla="*/ 3710838 w 4632716"/>
                <a:gd name="connsiteY5" fmla="*/ 889617 h 889617"/>
                <a:gd name="connsiteX6" fmla="*/ 310289 w 4632716"/>
                <a:gd name="connsiteY6" fmla="*/ 596909 h 889617"/>
                <a:gd name="connsiteX7" fmla="*/ 18789 w 4632716"/>
                <a:gd name="connsiteY7" fmla="*/ 672883 h 889617"/>
                <a:gd name="connsiteX8" fmla="*/ -1 w 4632716"/>
                <a:gd name="connsiteY8" fmla="*/ 186087 h 889617"/>
                <a:gd name="connsiteX0" fmla="*/ -1 w 4924129"/>
                <a:gd name="connsiteY0" fmla="*/ 0 h 703530"/>
                <a:gd name="connsiteX1" fmla="*/ 235473 w 4924129"/>
                <a:gd name="connsiteY1" fmla="*/ 100716 h 703530"/>
                <a:gd name="connsiteX2" fmla="*/ 3874738 w 4924129"/>
                <a:gd name="connsiteY2" fmla="*/ 70402 h 703530"/>
                <a:gd name="connsiteX3" fmla="*/ 4827498 w 4924129"/>
                <a:gd name="connsiteY3" fmla="*/ 325029 h 703530"/>
                <a:gd name="connsiteX4" fmla="*/ 4632716 w 4924129"/>
                <a:gd name="connsiteY4" fmla="*/ 486549 h 703530"/>
                <a:gd name="connsiteX5" fmla="*/ 3710838 w 4924129"/>
                <a:gd name="connsiteY5" fmla="*/ 703530 h 703530"/>
                <a:gd name="connsiteX6" fmla="*/ 310289 w 4924129"/>
                <a:gd name="connsiteY6" fmla="*/ 410822 h 703530"/>
                <a:gd name="connsiteX7" fmla="*/ 18789 w 4924129"/>
                <a:gd name="connsiteY7" fmla="*/ 486796 h 703530"/>
                <a:gd name="connsiteX8" fmla="*/ -1 w 4924129"/>
                <a:gd name="connsiteY8" fmla="*/ 0 h 703530"/>
                <a:gd name="connsiteX0" fmla="*/ -1 w 4924129"/>
                <a:gd name="connsiteY0" fmla="*/ 0 h 703530"/>
                <a:gd name="connsiteX1" fmla="*/ 235473 w 4924129"/>
                <a:gd name="connsiteY1" fmla="*/ 100716 h 703530"/>
                <a:gd name="connsiteX2" fmla="*/ 4786594 w 4924129"/>
                <a:gd name="connsiteY2" fmla="*/ 83858 h 703530"/>
                <a:gd name="connsiteX3" fmla="*/ 4827498 w 4924129"/>
                <a:gd name="connsiteY3" fmla="*/ 325029 h 703530"/>
                <a:gd name="connsiteX4" fmla="*/ 4632716 w 4924129"/>
                <a:gd name="connsiteY4" fmla="*/ 486549 h 703530"/>
                <a:gd name="connsiteX5" fmla="*/ 3710838 w 4924129"/>
                <a:gd name="connsiteY5" fmla="*/ 703530 h 703530"/>
                <a:gd name="connsiteX6" fmla="*/ 310289 w 4924129"/>
                <a:gd name="connsiteY6" fmla="*/ 410822 h 703530"/>
                <a:gd name="connsiteX7" fmla="*/ 18789 w 4924129"/>
                <a:gd name="connsiteY7" fmla="*/ 486796 h 703530"/>
                <a:gd name="connsiteX8" fmla="*/ -1 w 4924129"/>
                <a:gd name="connsiteY8" fmla="*/ 0 h 703530"/>
                <a:gd name="connsiteX0" fmla="*/ -1 w 4924129"/>
                <a:gd name="connsiteY0" fmla="*/ 0 h 514240"/>
                <a:gd name="connsiteX1" fmla="*/ 235473 w 4924129"/>
                <a:gd name="connsiteY1" fmla="*/ 100716 h 514240"/>
                <a:gd name="connsiteX2" fmla="*/ 4786594 w 4924129"/>
                <a:gd name="connsiteY2" fmla="*/ 83858 h 514240"/>
                <a:gd name="connsiteX3" fmla="*/ 4827498 w 4924129"/>
                <a:gd name="connsiteY3" fmla="*/ 325029 h 514240"/>
                <a:gd name="connsiteX4" fmla="*/ 4632716 w 4924129"/>
                <a:gd name="connsiteY4" fmla="*/ 486549 h 514240"/>
                <a:gd name="connsiteX5" fmla="*/ 2125517 w 4924129"/>
                <a:gd name="connsiteY5" fmla="*/ 406029 h 514240"/>
                <a:gd name="connsiteX6" fmla="*/ 310289 w 4924129"/>
                <a:gd name="connsiteY6" fmla="*/ 410822 h 514240"/>
                <a:gd name="connsiteX7" fmla="*/ 18789 w 4924129"/>
                <a:gd name="connsiteY7" fmla="*/ 486796 h 514240"/>
                <a:gd name="connsiteX8" fmla="*/ -1 w 4924129"/>
                <a:gd name="connsiteY8" fmla="*/ 0 h 514240"/>
                <a:gd name="connsiteX0" fmla="*/ -1 w 4858484"/>
                <a:gd name="connsiteY0" fmla="*/ 0 h 543694"/>
                <a:gd name="connsiteX1" fmla="*/ 235473 w 4858484"/>
                <a:gd name="connsiteY1" fmla="*/ 100716 h 543694"/>
                <a:gd name="connsiteX2" fmla="*/ 4786594 w 4858484"/>
                <a:gd name="connsiteY2" fmla="*/ 83858 h 543694"/>
                <a:gd name="connsiteX3" fmla="*/ 4827498 w 4858484"/>
                <a:gd name="connsiteY3" fmla="*/ 325029 h 543694"/>
                <a:gd name="connsiteX4" fmla="*/ 2894958 w 4858484"/>
                <a:gd name="connsiteY4" fmla="*/ 518072 h 543694"/>
                <a:gd name="connsiteX5" fmla="*/ 2125517 w 4858484"/>
                <a:gd name="connsiteY5" fmla="*/ 406029 h 543694"/>
                <a:gd name="connsiteX6" fmla="*/ 310289 w 4858484"/>
                <a:gd name="connsiteY6" fmla="*/ 410822 h 543694"/>
                <a:gd name="connsiteX7" fmla="*/ 18789 w 4858484"/>
                <a:gd name="connsiteY7" fmla="*/ 486796 h 543694"/>
                <a:gd name="connsiteX8" fmla="*/ -1 w 4858484"/>
                <a:gd name="connsiteY8" fmla="*/ 0 h 543694"/>
                <a:gd name="connsiteX0" fmla="*/ -1 w 4874696"/>
                <a:gd name="connsiteY0" fmla="*/ 0 h 543694"/>
                <a:gd name="connsiteX1" fmla="*/ 235473 w 4874696"/>
                <a:gd name="connsiteY1" fmla="*/ 100716 h 543694"/>
                <a:gd name="connsiteX2" fmla="*/ 4786594 w 4874696"/>
                <a:gd name="connsiteY2" fmla="*/ 83858 h 543694"/>
                <a:gd name="connsiteX3" fmla="*/ 4827498 w 4874696"/>
                <a:gd name="connsiteY3" fmla="*/ 325029 h 543694"/>
                <a:gd name="connsiteX4" fmla="*/ 2894958 w 4874696"/>
                <a:gd name="connsiteY4" fmla="*/ 518072 h 543694"/>
                <a:gd name="connsiteX5" fmla="*/ 2125517 w 4874696"/>
                <a:gd name="connsiteY5" fmla="*/ 406029 h 543694"/>
                <a:gd name="connsiteX6" fmla="*/ 310289 w 4874696"/>
                <a:gd name="connsiteY6" fmla="*/ 410822 h 543694"/>
                <a:gd name="connsiteX7" fmla="*/ 18789 w 4874696"/>
                <a:gd name="connsiteY7" fmla="*/ 486796 h 543694"/>
                <a:gd name="connsiteX8" fmla="*/ -1 w 4874696"/>
                <a:gd name="connsiteY8" fmla="*/ 0 h 543694"/>
                <a:gd name="connsiteX0" fmla="*/ -1 w 4874696"/>
                <a:gd name="connsiteY0" fmla="*/ 0 h 518072"/>
                <a:gd name="connsiteX1" fmla="*/ 235473 w 4874696"/>
                <a:gd name="connsiteY1" fmla="*/ 100716 h 518072"/>
                <a:gd name="connsiteX2" fmla="*/ 4786594 w 4874696"/>
                <a:gd name="connsiteY2" fmla="*/ 83858 h 518072"/>
                <a:gd name="connsiteX3" fmla="*/ 4827498 w 4874696"/>
                <a:gd name="connsiteY3" fmla="*/ 325029 h 518072"/>
                <a:gd name="connsiteX4" fmla="*/ 2894958 w 4874696"/>
                <a:gd name="connsiteY4" fmla="*/ 518072 h 518072"/>
                <a:gd name="connsiteX5" fmla="*/ 2125517 w 4874696"/>
                <a:gd name="connsiteY5" fmla="*/ 406029 h 518072"/>
                <a:gd name="connsiteX6" fmla="*/ 310289 w 4874696"/>
                <a:gd name="connsiteY6" fmla="*/ 410822 h 518072"/>
                <a:gd name="connsiteX7" fmla="*/ 18789 w 4874696"/>
                <a:gd name="connsiteY7" fmla="*/ 486796 h 518072"/>
                <a:gd name="connsiteX8" fmla="*/ -1 w 4874696"/>
                <a:gd name="connsiteY8" fmla="*/ 0 h 518072"/>
                <a:gd name="connsiteX0" fmla="*/ -1 w 4874696"/>
                <a:gd name="connsiteY0" fmla="*/ 0 h 518072"/>
                <a:gd name="connsiteX1" fmla="*/ 235473 w 4874696"/>
                <a:gd name="connsiteY1" fmla="*/ 100716 h 518072"/>
                <a:gd name="connsiteX2" fmla="*/ 4786594 w 4874696"/>
                <a:gd name="connsiteY2" fmla="*/ 83858 h 518072"/>
                <a:gd name="connsiteX3" fmla="*/ 4827498 w 4874696"/>
                <a:gd name="connsiteY3" fmla="*/ 325029 h 518072"/>
                <a:gd name="connsiteX4" fmla="*/ 2894958 w 4874696"/>
                <a:gd name="connsiteY4" fmla="*/ 518072 h 518072"/>
                <a:gd name="connsiteX5" fmla="*/ 2125517 w 4874696"/>
                <a:gd name="connsiteY5" fmla="*/ 406029 h 518072"/>
                <a:gd name="connsiteX6" fmla="*/ 310289 w 4874696"/>
                <a:gd name="connsiteY6" fmla="*/ 410822 h 518072"/>
                <a:gd name="connsiteX7" fmla="*/ 18789 w 4874696"/>
                <a:gd name="connsiteY7" fmla="*/ 486796 h 518072"/>
                <a:gd name="connsiteX8" fmla="*/ -1 w 4874696"/>
                <a:gd name="connsiteY8" fmla="*/ 0 h 518072"/>
                <a:gd name="connsiteX0" fmla="*/ -1 w 4874696"/>
                <a:gd name="connsiteY0" fmla="*/ 0 h 518479"/>
                <a:gd name="connsiteX1" fmla="*/ 235473 w 4874696"/>
                <a:gd name="connsiteY1" fmla="*/ 100716 h 518479"/>
                <a:gd name="connsiteX2" fmla="*/ 4786594 w 4874696"/>
                <a:gd name="connsiteY2" fmla="*/ 83858 h 518479"/>
                <a:gd name="connsiteX3" fmla="*/ 4827498 w 4874696"/>
                <a:gd name="connsiteY3" fmla="*/ 325029 h 518479"/>
                <a:gd name="connsiteX4" fmla="*/ 2894958 w 4874696"/>
                <a:gd name="connsiteY4" fmla="*/ 518072 h 518479"/>
                <a:gd name="connsiteX5" fmla="*/ 2125517 w 4874696"/>
                <a:gd name="connsiteY5" fmla="*/ 406029 h 518479"/>
                <a:gd name="connsiteX6" fmla="*/ 310289 w 4874696"/>
                <a:gd name="connsiteY6" fmla="*/ 410822 h 518479"/>
                <a:gd name="connsiteX7" fmla="*/ 18789 w 4874696"/>
                <a:gd name="connsiteY7" fmla="*/ 486796 h 518479"/>
                <a:gd name="connsiteX8" fmla="*/ -1 w 4874696"/>
                <a:gd name="connsiteY8" fmla="*/ 0 h 518479"/>
                <a:gd name="connsiteX0" fmla="*/ -1 w 4874696"/>
                <a:gd name="connsiteY0" fmla="*/ 0 h 518479"/>
                <a:gd name="connsiteX1" fmla="*/ 235473 w 4874696"/>
                <a:gd name="connsiteY1" fmla="*/ 100716 h 518479"/>
                <a:gd name="connsiteX2" fmla="*/ 4695019 w 4874696"/>
                <a:gd name="connsiteY2" fmla="*/ 75679 h 518479"/>
                <a:gd name="connsiteX3" fmla="*/ 4827498 w 4874696"/>
                <a:gd name="connsiteY3" fmla="*/ 325029 h 518479"/>
                <a:gd name="connsiteX4" fmla="*/ 2894958 w 4874696"/>
                <a:gd name="connsiteY4" fmla="*/ 518072 h 518479"/>
                <a:gd name="connsiteX5" fmla="*/ 2125517 w 4874696"/>
                <a:gd name="connsiteY5" fmla="*/ 406029 h 518479"/>
                <a:gd name="connsiteX6" fmla="*/ 310289 w 4874696"/>
                <a:gd name="connsiteY6" fmla="*/ 410822 h 518479"/>
                <a:gd name="connsiteX7" fmla="*/ 18789 w 4874696"/>
                <a:gd name="connsiteY7" fmla="*/ 486796 h 518479"/>
                <a:gd name="connsiteX8" fmla="*/ -1 w 4874696"/>
                <a:gd name="connsiteY8" fmla="*/ 0 h 518479"/>
                <a:gd name="connsiteX0" fmla="*/ -1 w 4753862"/>
                <a:gd name="connsiteY0" fmla="*/ 0 h 628419"/>
                <a:gd name="connsiteX1" fmla="*/ 235473 w 4753862"/>
                <a:gd name="connsiteY1" fmla="*/ 100716 h 628419"/>
                <a:gd name="connsiteX2" fmla="*/ 4695019 w 4753862"/>
                <a:gd name="connsiteY2" fmla="*/ 75679 h 628419"/>
                <a:gd name="connsiteX3" fmla="*/ 4702979 w 4753862"/>
                <a:gd name="connsiteY3" fmla="*/ 611225 h 628419"/>
                <a:gd name="connsiteX4" fmla="*/ 2894958 w 4753862"/>
                <a:gd name="connsiteY4" fmla="*/ 518072 h 628419"/>
                <a:gd name="connsiteX5" fmla="*/ 2125517 w 4753862"/>
                <a:gd name="connsiteY5" fmla="*/ 406029 h 628419"/>
                <a:gd name="connsiteX6" fmla="*/ 310289 w 4753862"/>
                <a:gd name="connsiteY6" fmla="*/ 410822 h 628419"/>
                <a:gd name="connsiteX7" fmla="*/ 18789 w 4753862"/>
                <a:gd name="connsiteY7" fmla="*/ 486796 h 628419"/>
                <a:gd name="connsiteX8" fmla="*/ -1 w 4753862"/>
                <a:gd name="connsiteY8" fmla="*/ 0 h 628419"/>
                <a:gd name="connsiteX0" fmla="*/ -1 w 4710534"/>
                <a:gd name="connsiteY0" fmla="*/ 0 h 709688"/>
                <a:gd name="connsiteX1" fmla="*/ 235473 w 4710534"/>
                <a:gd name="connsiteY1" fmla="*/ 100716 h 709688"/>
                <a:gd name="connsiteX2" fmla="*/ 4695019 w 4710534"/>
                <a:gd name="connsiteY2" fmla="*/ 75679 h 709688"/>
                <a:gd name="connsiteX3" fmla="*/ 4702979 w 4710534"/>
                <a:gd name="connsiteY3" fmla="*/ 611225 h 709688"/>
                <a:gd name="connsiteX4" fmla="*/ 2894958 w 4710534"/>
                <a:gd name="connsiteY4" fmla="*/ 518072 h 709688"/>
                <a:gd name="connsiteX5" fmla="*/ 2125517 w 4710534"/>
                <a:gd name="connsiteY5" fmla="*/ 406029 h 709688"/>
                <a:gd name="connsiteX6" fmla="*/ 310289 w 4710534"/>
                <a:gd name="connsiteY6" fmla="*/ 410822 h 709688"/>
                <a:gd name="connsiteX7" fmla="*/ 18789 w 4710534"/>
                <a:gd name="connsiteY7" fmla="*/ 486796 h 709688"/>
                <a:gd name="connsiteX8" fmla="*/ -1 w 4710534"/>
                <a:gd name="connsiteY8" fmla="*/ 0 h 709688"/>
                <a:gd name="connsiteX0" fmla="*/ -1 w 4790896"/>
                <a:gd name="connsiteY0" fmla="*/ 0 h 709688"/>
                <a:gd name="connsiteX1" fmla="*/ 235473 w 4790896"/>
                <a:gd name="connsiteY1" fmla="*/ 100716 h 709688"/>
                <a:gd name="connsiteX2" fmla="*/ 4695019 w 4790896"/>
                <a:gd name="connsiteY2" fmla="*/ 75679 h 709688"/>
                <a:gd name="connsiteX3" fmla="*/ 4702979 w 4790896"/>
                <a:gd name="connsiteY3" fmla="*/ 611225 h 709688"/>
                <a:gd name="connsiteX4" fmla="*/ 2894958 w 4790896"/>
                <a:gd name="connsiteY4" fmla="*/ 518072 h 709688"/>
                <a:gd name="connsiteX5" fmla="*/ 2125517 w 4790896"/>
                <a:gd name="connsiteY5" fmla="*/ 406029 h 709688"/>
                <a:gd name="connsiteX6" fmla="*/ 310289 w 4790896"/>
                <a:gd name="connsiteY6" fmla="*/ 410822 h 709688"/>
                <a:gd name="connsiteX7" fmla="*/ 18789 w 4790896"/>
                <a:gd name="connsiteY7" fmla="*/ 486796 h 709688"/>
                <a:gd name="connsiteX8" fmla="*/ -1 w 4790896"/>
                <a:gd name="connsiteY8" fmla="*/ 0 h 709688"/>
                <a:gd name="connsiteX0" fmla="*/ -1 w 4760721"/>
                <a:gd name="connsiteY0" fmla="*/ 0 h 687946"/>
                <a:gd name="connsiteX1" fmla="*/ 235473 w 4760721"/>
                <a:gd name="connsiteY1" fmla="*/ 100716 h 687946"/>
                <a:gd name="connsiteX2" fmla="*/ 4695019 w 4760721"/>
                <a:gd name="connsiteY2" fmla="*/ 75679 h 687946"/>
                <a:gd name="connsiteX3" fmla="*/ 4648053 w 4760721"/>
                <a:gd name="connsiteY3" fmla="*/ 585471 h 687946"/>
                <a:gd name="connsiteX4" fmla="*/ 2894958 w 4760721"/>
                <a:gd name="connsiteY4" fmla="*/ 518072 h 687946"/>
                <a:gd name="connsiteX5" fmla="*/ 2125517 w 4760721"/>
                <a:gd name="connsiteY5" fmla="*/ 406029 h 687946"/>
                <a:gd name="connsiteX6" fmla="*/ 310289 w 4760721"/>
                <a:gd name="connsiteY6" fmla="*/ 410822 h 687946"/>
                <a:gd name="connsiteX7" fmla="*/ 18789 w 4760721"/>
                <a:gd name="connsiteY7" fmla="*/ 486796 h 687946"/>
                <a:gd name="connsiteX8" fmla="*/ -1 w 4760721"/>
                <a:gd name="connsiteY8" fmla="*/ 0 h 687946"/>
                <a:gd name="connsiteX0" fmla="*/ -1 w 4785901"/>
                <a:gd name="connsiteY0" fmla="*/ 0 h 687946"/>
                <a:gd name="connsiteX1" fmla="*/ 235473 w 4785901"/>
                <a:gd name="connsiteY1" fmla="*/ 100716 h 687946"/>
                <a:gd name="connsiteX2" fmla="*/ 4695019 w 4785901"/>
                <a:gd name="connsiteY2" fmla="*/ 75679 h 687946"/>
                <a:gd name="connsiteX3" fmla="*/ 4648053 w 4785901"/>
                <a:gd name="connsiteY3" fmla="*/ 585471 h 687946"/>
                <a:gd name="connsiteX4" fmla="*/ 2894958 w 4785901"/>
                <a:gd name="connsiteY4" fmla="*/ 518072 h 687946"/>
                <a:gd name="connsiteX5" fmla="*/ 2125517 w 4785901"/>
                <a:gd name="connsiteY5" fmla="*/ 406029 h 687946"/>
                <a:gd name="connsiteX6" fmla="*/ 310289 w 4785901"/>
                <a:gd name="connsiteY6" fmla="*/ 410822 h 687946"/>
                <a:gd name="connsiteX7" fmla="*/ 18789 w 4785901"/>
                <a:gd name="connsiteY7" fmla="*/ 486796 h 687946"/>
                <a:gd name="connsiteX8" fmla="*/ -1 w 4785901"/>
                <a:gd name="connsiteY8" fmla="*/ 0 h 687946"/>
                <a:gd name="connsiteX0" fmla="*/ -1 w 4785901"/>
                <a:gd name="connsiteY0" fmla="*/ 0 h 688522"/>
                <a:gd name="connsiteX1" fmla="*/ 235473 w 4785901"/>
                <a:gd name="connsiteY1" fmla="*/ 100716 h 688522"/>
                <a:gd name="connsiteX2" fmla="*/ 4695019 w 4785901"/>
                <a:gd name="connsiteY2" fmla="*/ 75679 h 688522"/>
                <a:gd name="connsiteX3" fmla="*/ 4648053 w 4785901"/>
                <a:gd name="connsiteY3" fmla="*/ 585471 h 688522"/>
                <a:gd name="connsiteX4" fmla="*/ 2894958 w 4785901"/>
                <a:gd name="connsiteY4" fmla="*/ 518072 h 688522"/>
                <a:gd name="connsiteX5" fmla="*/ 2125517 w 4785901"/>
                <a:gd name="connsiteY5" fmla="*/ 406029 h 688522"/>
                <a:gd name="connsiteX6" fmla="*/ 310289 w 4785901"/>
                <a:gd name="connsiteY6" fmla="*/ 410822 h 688522"/>
                <a:gd name="connsiteX7" fmla="*/ 18789 w 4785901"/>
                <a:gd name="connsiteY7" fmla="*/ 486796 h 688522"/>
                <a:gd name="connsiteX8" fmla="*/ -1 w 4785901"/>
                <a:gd name="connsiteY8" fmla="*/ 0 h 688522"/>
                <a:gd name="connsiteX0" fmla="*/ -1 w 4785901"/>
                <a:gd name="connsiteY0" fmla="*/ 0 h 689176"/>
                <a:gd name="connsiteX1" fmla="*/ 235473 w 4785901"/>
                <a:gd name="connsiteY1" fmla="*/ 100716 h 689176"/>
                <a:gd name="connsiteX2" fmla="*/ 4695019 w 4785901"/>
                <a:gd name="connsiteY2" fmla="*/ 75679 h 689176"/>
                <a:gd name="connsiteX3" fmla="*/ 4648053 w 4785901"/>
                <a:gd name="connsiteY3" fmla="*/ 585471 h 689176"/>
                <a:gd name="connsiteX4" fmla="*/ 2929194 w 4785901"/>
                <a:gd name="connsiteY4" fmla="*/ 522037 h 689176"/>
                <a:gd name="connsiteX5" fmla="*/ 2125517 w 4785901"/>
                <a:gd name="connsiteY5" fmla="*/ 406029 h 689176"/>
                <a:gd name="connsiteX6" fmla="*/ 310289 w 4785901"/>
                <a:gd name="connsiteY6" fmla="*/ 410822 h 689176"/>
                <a:gd name="connsiteX7" fmla="*/ 18789 w 4785901"/>
                <a:gd name="connsiteY7" fmla="*/ 486796 h 689176"/>
                <a:gd name="connsiteX8" fmla="*/ -1 w 4785901"/>
                <a:gd name="connsiteY8" fmla="*/ 0 h 689176"/>
                <a:gd name="connsiteX0" fmla="*/ -1 w 4785901"/>
                <a:gd name="connsiteY0" fmla="*/ 0 h 686767"/>
                <a:gd name="connsiteX1" fmla="*/ 235473 w 4785901"/>
                <a:gd name="connsiteY1" fmla="*/ 100716 h 686767"/>
                <a:gd name="connsiteX2" fmla="*/ 4695019 w 4785901"/>
                <a:gd name="connsiteY2" fmla="*/ 75679 h 686767"/>
                <a:gd name="connsiteX3" fmla="*/ 4648053 w 4785901"/>
                <a:gd name="connsiteY3" fmla="*/ 585471 h 686767"/>
                <a:gd name="connsiteX4" fmla="*/ 2884609 w 4785901"/>
                <a:gd name="connsiteY4" fmla="*/ 507178 h 686767"/>
                <a:gd name="connsiteX5" fmla="*/ 2125517 w 4785901"/>
                <a:gd name="connsiteY5" fmla="*/ 406029 h 686767"/>
                <a:gd name="connsiteX6" fmla="*/ 310289 w 4785901"/>
                <a:gd name="connsiteY6" fmla="*/ 410822 h 686767"/>
                <a:gd name="connsiteX7" fmla="*/ 18789 w 4785901"/>
                <a:gd name="connsiteY7" fmla="*/ 486796 h 686767"/>
                <a:gd name="connsiteX8" fmla="*/ -1 w 4785901"/>
                <a:gd name="connsiteY8" fmla="*/ 0 h 686767"/>
                <a:gd name="connsiteX0" fmla="*/ -1 w 4785901"/>
                <a:gd name="connsiteY0" fmla="*/ 0 h 699515"/>
                <a:gd name="connsiteX1" fmla="*/ 235473 w 4785901"/>
                <a:gd name="connsiteY1" fmla="*/ 100716 h 699515"/>
                <a:gd name="connsiteX2" fmla="*/ 4695019 w 4785901"/>
                <a:gd name="connsiteY2" fmla="*/ 75679 h 699515"/>
                <a:gd name="connsiteX3" fmla="*/ 4648053 w 4785901"/>
                <a:gd name="connsiteY3" fmla="*/ 585471 h 699515"/>
                <a:gd name="connsiteX4" fmla="*/ 2884609 w 4785901"/>
                <a:gd name="connsiteY4" fmla="*/ 507178 h 699515"/>
                <a:gd name="connsiteX5" fmla="*/ 2125517 w 4785901"/>
                <a:gd name="connsiteY5" fmla="*/ 406029 h 699515"/>
                <a:gd name="connsiteX6" fmla="*/ 310289 w 4785901"/>
                <a:gd name="connsiteY6" fmla="*/ 410822 h 699515"/>
                <a:gd name="connsiteX7" fmla="*/ 18789 w 4785901"/>
                <a:gd name="connsiteY7" fmla="*/ 486796 h 699515"/>
                <a:gd name="connsiteX8" fmla="*/ -1 w 4785901"/>
                <a:gd name="connsiteY8" fmla="*/ 0 h 699515"/>
                <a:gd name="connsiteX0" fmla="*/ -1 w 4707450"/>
                <a:gd name="connsiteY0" fmla="*/ 0 h 782264"/>
                <a:gd name="connsiteX1" fmla="*/ 235473 w 4707450"/>
                <a:gd name="connsiteY1" fmla="*/ 100716 h 782264"/>
                <a:gd name="connsiteX2" fmla="*/ 4695019 w 4707450"/>
                <a:gd name="connsiteY2" fmla="*/ 75679 h 782264"/>
                <a:gd name="connsiteX3" fmla="*/ 4209140 w 4707450"/>
                <a:gd name="connsiteY3" fmla="*/ 684958 h 782264"/>
                <a:gd name="connsiteX4" fmla="*/ 2884609 w 4707450"/>
                <a:gd name="connsiteY4" fmla="*/ 507178 h 782264"/>
                <a:gd name="connsiteX5" fmla="*/ 2125517 w 4707450"/>
                <a:gd name="connsiteY5" fmla="*/ 406029 h 782264"/>
                <a:gd name="connsiteX6" fmla="*/ 310289 w 4707450"/>
                <a:gd name="connsiteY6" fmla="*/ 410822 h 782264"/>
                <a:gd name="connsiteX7" fmla="*/ 18789 w 4707450"/>
                <a:gd name="connsiteY7" fmla="*/ 486796 h 782264"/>
                <a:gd name="connsiteX8" fmla="*/ -1 w 4707450"/>
                <a:gd name="connsiteY8" fmla="*/ 0 h 782264"/>
                <a:gd name="connsiteX0" fmla="*/ -1 w 4802351"/>
                <a:gd name="connsiteY0" fmla="*/ 0 h 782264"/>
                <a:gd name="connsiteX1" fmla="*/ 235473 w 4802351"/>
                <a:gd name="connsiteY1" fmla="*/ 100716 h 782264"/>
                <a:gd name="connsiteX2" fmla="*/ 4695019 w 4802351"/>
                <a:gd name="connsiteY2" fmla="*/ 75679 h 782264"/>
                <a:gd name="connsiteX3" fmla="*/ 4209140 w 4802351"/>
                <a:gd name="connsiteY3" fmla="*/ 684958 h 782264"/>
                <a:gd name="connsiteX4" fmla="*/ 2884609 w 4802351"/>
                <a:gd name="connsiteY4" fmla="*/ 507178 h 782264"/>
                <a:gd name="connsiteX5" fmla="*/ 2125517 w 4802351"/>
                <a:gd name="connsiteY5" fmla="*/ 406029 h 782264"/>
                <a:gd name="connsiteX6" fmla="*/ 310289 w 4802351"/>
                <a:gd name="connsiteY6" fmla="*/ 410822 h 782264"/>
                <a:gd name="connsiteX7" fmla="*/ 18789 w 4802351"/>
                <a:gd name="connsiteY7" fmla="*/ 486796 h 782264"/>
                <a:gd name="connsiteX8" fmla="*/ -1 w 4802351"/>
                <a:gd name="connsiteY8" fmla="*/ 0 h 782264"/>
                <a:gd name="connsiteX0" fmla="*/ -1 w 4802351"/>
                <a:gd name="connsiteY0" fmla="*/ 0 h 783911"/>
                <a:gd name="connsiteX1" fmla="*/ 235473 w 4802351"/>
                <a:gd name="connsiteY1" fmla="*/ 100716 h 783911"/>
                <a:gd name="connsiteX2" fmla="*/ 4695019 w 4802351"/>
                <a:gd name="connsiteY2" fmla="*/ 75679 h 783911"/>
                <a:gd name="connsiteX3" fmla="*/ 4209140 w 4802351"/>
                <a:gd name="connsiteY3" fmla="*/ 684958 h 783911"/>
                <a:gd name="connsiteX4" fmla="*/ 2884609 w 4802351"/>
                <a:gd name="connsiteY4" fmla="*/ 507178 h 783911"/>
                <a:gd name="connsiteX5" fmla="*/ 2125517 w 4802351"/>
                <a:gd name="connsiteY5" fmla="*/ 406029 h 783911"/>
                <a:gd name="connsiteX6" fmla="*/ 310289 w 4802351"/>
                <a:gd name="connsiteY6" fmla="*/ 410822 h 783911"/>
                <a:gd name="connsiteX7" fmla="*/ 18789 w 4802351"/>
                <a:gd name="connsiteY7" fmla="*/ 486796 h 783911"/>
                <a:gd name="connsiteX8" fmla="*/ -1 w 4802351"/>
                <a:gd name="connsiteY8" fmla="*/ 0 h 783911"/>
                <a:gd name="connsiteX0" fmla="*/ -1 w 4802351"/>
                <a:gd name="connsiteY0" fmla="*/ 0 h 705257"/>
                <a:gd name="connsiteX1" fmla="*/ 235473 w 4802351"/>
                <a:gd name="connsiteY1" fmla="*/ 100716 h 705257"/>
                <a:gd name="connsiteX2" fmla="*/ 4695019 w 4802351"/>
                <a:gd name="connsiteY2" fmla="*/ 75679 h 705257"/>
                <a:gd name="connsiteX3" fmla="*/ 4209140 w 4802351"/>
                <a:gd name="connsiteY3" fmla="*/ 684958 h 705257"/>
                <a:gd name="connsiteX4" fmla="*/ 2884609 w 4802351"/>
                <a:gd name="connsiteY4" fmla="*/ 507178 h 705257"/>
                <a:gd name="connsiteX5" fmla="*/ 2125517 w 4802351"/>
                <a:gd name="connsiteY5" fmla="*/ 406029 h 705257"/>
                <a:gd name="connsiteX6" fmla="*/ 310289 w 4802351"/>
                <a:gd name="connsiteY6" fmla="*/ 410822 h 705257"/>
                <a:gd name="connsiteX7" fmla="*/ 18789 w 4802351"/>
                <a:gd name="connsiteY7" fmla="*/ 486796 h 705257"/>
                <a:gd name="connsiteX8" fmla="*/ -1 w 4802351"/>
                <a:gd name="connsiteY8" fmla="*/ 0 h 705257"/>
                <a:gd name="connsiteX0" fmla="*/ -1 w 4802351"/>
                <a:gd name="connsiteY0" fmla="*/ 0 h 704478"/>
                <a:gd name="connsiteX1" fmla="*/ 235473 w 4802351"/>
                <a:gd name="connsiteY1" fmla="*/ 100716 h 704478"/>
                <a:gd name="connsiteX2" fmla="*/ 4695019 w 4802351"/>
                <a:gd name="connsiteY2" fmla="*/ 75679 h 704478"/>
                <a:gd name="connsiteX3" fmla="*/ 4209140 w 4802351"/>
                <a:gd name="connsiteY3" fmla="*/ 684958 h 704478"/>
                <a:gd name="connsiteX4" fmla="*/ 2884609 w 4802351"/>
                <a:gd name="connsiteY4" fmla="*/ 507178 h 704478"/>
                <a:gd name="connsiteX5" fmla="*/ 2125517 w 4802351"/>
                <a:gd name="connsiteY5" fmla="*/ 406029 h 704478"/>
                <a:gd name="connsiteX6" fmla="*/ 310289 w 4802351"/>
                <a:gd name="connsiteY6" fmla="*/ 410822 h 704478"/>
                <a:gd name="connsiteX7" fmla="*/ 18789 w 4802351"/>
                <a:gd name="connsiteY7" fmla="*/ 486796 h 704478"/>
                <a:gd name="connsiteX8" fmla="*/ -1 w 4802351"/>
                <a:gd name="connsiteY8" fmla="*/ 0 h 704478"/>
                <a:gd name="connsiteX0" fmla="*/ -1 w 4802351"/>
                <a:gd name="connsiteY0" fmla="*/ 0 h 704478"/>
                <a:gd name="connsiteX1" fmla="*/ 235473 w 4802351"/>
                <a:gd name="connsiteY1" fmla="*/ 100716 h 704478"/>
                <a:gd name="connsiteX2" fmla="*/ 4695019 w 4802351"/>
                <a:gd name="connsiteY2" fmla="*/ 75679 h 704478"/>
                <a:gd name="connsiteX3" fmla="*/ 4209140 w 4802351"/>
                <a:gd name="connsiteY3" fmla="*/ 684958 h 704478"/>
                <a:gd name="connsiteX4" fmla="*/ 2884609 w 4802351"/>
                <a:gd name="connsiteY4" fmla="*/ 507178 h 704478"/>
                <a:gd name="connsiteX5" fmla="*/ 2125517 w 4802351"/>
                <a:gd name="connsiteY5" fmla="*/ 406029 h 704478"/>
                <a:gd name="connsiteX6" fmla="*/ 310289 w 4802351"/>
                <a:gd name="connsiteY6" fmla="*/ 410822 h 704478"/>
                <a:gd name="connsiteX7" fmla="*/ 18789 w 4802351"/>
                <a:gd name="connsiteY7" fmla="*/ 486796 h 704478"/>
                <a:gd name="connsiteX8" fmla="*/ -1 w 4802351"/>
                <a:gd name="connsiteY8" fmla="*/ 0 h 704478"/>
                <a:gd name="connsiteX0" fmla="*/ -1 w 4802351"/>
                <a:gd name="connsiteY0" fmla="*/ 0 h 703859"/>
                <a:gd name="connsiteX1" fmla="*/ 235473 w 4802351"/>
                <a:gd name="connsiteY1" fmla="*/ 100716 h 703859"/>
                <a:gd name="connsiteX2" fmla="*/ 4695019 w 4802351"/>
                <a:gd name="connsiteY2" fmla="*/ 75679 h 703859"/>
                <a:gd name="connsiteX3" fmla="*/ 4209140 w 4802351"/>
                <a:gd name="connsiteY3" fmla="*/ 684958 h 703859"/>
                <a:gd name="connsiteX4" fmla="*/ 2828077 w 4802351"/>
                <a:gd name="connsiteY4" fmla="*/ 495784 h 703859"/>
                <a:gd name="connsiteX5" fmla="*/ 2125517 w 4802351"/>
                <a:gd name="connsiteY5" fmla="*/ 406029 h 703859"/>
                <a:gd name="connsiteX6" fmla="*/ 310289 w 4802351"/>
                <a:gd name="connsiteY6" fmla="*/ 410822 h 703859"/>
                <a:gd name="connsiteX7" fmla="*/ 18789 w 4802351"/>
                <a:gd name="connsiteY7" fmla="*/ 486796 h 703859"/>
                <a:gd name="connsiteX8" fmla="*/ -1 w 4802351"/>
                <a:gd name="connsiteY8" fmla="*/ 0 h 703859"/>
                <a:gd name="connsiteX0" fmla="*/ -1 w 4802351"/>
                <a:gd name="connsiteY0" fmla="*/ 0 h 703859"/>
                <a:gd name="connsiteX1" fmla="*/ 374761 w 4802351"/>
                <a:gd name="connsiteY1" fmla="*/ 95035 h 703859"/>
                <a:gd name="connsiteX2" fmla="*/ 4695019 w 4802351"/>
                <a:gd name="connsiteY2" fmla="*/ 75679 h 703859"/>
                <a:gd name="connsiteX3" fmla="*/ 4209140 w 4802351"/>
                <a:gd name="connsiteY3" fmla="*/ 684958 h 703859"/>
                <a:gd name="connsiteX4" fmla="*/ 2828077 w 4802351"/>
                <a:gd name="connsiteY4" fmla="*/ 495784 h 703859"/>
                <a:gd name="connsiteX5" fmla="*/ 2125517 w 4802351"/>
                <a:gd name="connsiteY5" fmla="*/ 406029 h 703859"/>
                <a:gd name="connsiteX6" fmla="*/ 310289 w 4802351"/>
                <a:gd name="connsiteY6" fmla="*/ 410822 h 703859"/>
                <a:gd name="connsiteX7" fmla="*/ 18789 w 4802351"/>
                <a:gd name="connsiteY7" fmla="*/ 486796 h 703859"/>
                <a:gd name="connsiteX8" fmla="*/ -1 w 4802351"/>
                <a:gd name="connsiteY8" fmla="*/ 0 h 703859"/>
                <a:gd name="connsiteX0" fmla="*/ -1 w 4802351"/>
                <a:gd name="connsiteY0" fmla="*/ 0 h 703859"/>
                <a:gd name="connsiteX1" fmla="*/ 374761 w 4802351"/>
                <a:gd name="connsiteY1" fmla="*/ 95035 h 703859"/>
                <a:gd name="connsiteX2" fmla="*/ 4695019 w 4802351"/>
                <a:gd name="connsiteY2" fmla="*/ 75679 h 703859"/>
                <a:gd name="connsiteX3" fmla="*/ 4209140 w 4802351"/>
                <a:gd name="connsiteY3" fmla="*/ 684958 h 703859"/>
                <a:gd name="connsiteX4" fmla="*/ 2828077 w 4802351"/>
                <a:gd name="connsiteY4" fmla="*/ 495784 h 703859"/>
                <a:gd name="connsiteX5" fmla="*/ 2125517 w 4802351"/>
                <a:gd name="connsiteY5" fmla="*/ 406029 h 703859"/>
                <a:gd name="connsiteX6" fmla="*/ 310289 w 4802351"/>
                <a:gd name="connsiteY6" fmla="*/ 410822 h 703859"/>
                <a:gd name="connsiteX7" fmla="*/ 18789 w 4802351"/>
                <a:gd name="connsiteY7" fmla="*/ 486796 h 703859"/>
                <a:gd name="connsiteX8" fmla="*/ -1 w 4802351"/>
                <a:gd name="connsiteY8" fmla="*/ 0 h 70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351" h="703859">
                  <a:moveTo>
                    <a:pt x="-1" y="0"/>
                  </a:moveTo>
                  <a:cubicBezTo>
                    <a:pt x="49303" y="18879"/>
                    <a:pt x="48507" y="103468"/>
                    <a:pt x="374761" y="95035"/>
                  </a:cubicBezTo>
                  <a:lnTo>
                    <a:pt x="4695019" y="75679"/>
                  </a:lnTo>
                  <a:cubicBezTo>
                    <a:pt x="4777593" y="108008"/>
                    <a:pt x="5047104" y="589960"/>
                    <a:pt x="4209140" y="684958"/>
                  </a:cubicBezTo>
                  <a:cubicBezTo>
                    <a:pt x="2845281" y="780103"/>
                    <a:pt x="2881462" y="484522"/>
                    <a:pt x="2828077" y="495784"/>
                  </a:cubicBezTo>
                  <a:cubicBezTo>
                    <a:pt x="2412356" y="493812"/>
                    <a:pt x="2828718" y="421894"/>
                    <a:pt x="2125517" y="406029"/>
                  </a:cubicBezTo>
                  <a:lnTo>
                    <a:pt x="310289" y="410822"/>
                  </a:lnTo>
                  <a:cubicBezTo>
                    <a:pt x="209292" y="441184"/>
                    <a:pt x="58620" y="457257"/>
                    <a:pt x="18789" y="486796"/>
                  </a:cubicBezTo>
                  <a:cubicBezTo>
                    <a:pt x="18886" y="336580"/>
                    <a:pt x="-98" y="150216"/>
                    <a:pt x="-1" y="0"/>
                  </a:cubicBezTo>
                  <a:close/>
                </a:path>
              </a:pathLst>
            </a:custGeom>
            <a:solidFill>
              <a:srgbClr val="AD41C7">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14" name="Rectángulo 36">
              <a:extLst>
                <a:ext uri="{FF2B5EF4-FFF2-40B4-BE49-F238E27FC236}">
                  <a16:creationId xmlns:a16="http://schemas.microsoft.com/office/drawing/2014/main" id="{BDAB1447-4A38-4BF3-757F-C18C8A127FE8}"/>
                </a:ext>
              </a:extLst>
            </p:cNvPr>
            <p:cNvSpPr/>
            <p:nvPr/>
          </p:nvSpPr>
          <p:spPr>
            <a:xfrm>
              <a:off x="3738914" y="2359723"/>
              <a:ext cx="1913005" cy="1739849"/>
            </a:xfrm>
            <a:custGeom>
              <a:avLst/>
              <a:gdLst>
                <a:gd name="connsiteX0" fmla="*/ 0 w 298890"/>
                <a:gd name="connsiteY0" fmla="*/ 0 h 173441"/>
                <a:gd name="connsiteX1" fmla="*/ 298890 w 298890"/>
                <a:gd name="connsiteY1" fmla="*/ 0 h 173441"/>
                <a:gd name="connsiteX2" fmla="*/ 298890 w 298890"/>
                <a:gd name="connsiteY2" fmla="*/ 173441 h 173441"/>
                <a:gd name="connsiteX3" fmla="*/ 0 w 298890"/>
                <a:gd name="connsiteY3" fmla="*/ 173441 h 173441"/>
                <a:gd name="connsiteX4" fmla="*/ 0 w 298890"/>
                <a:gd name="connsiteY4" fmla="*/ 0 h 173441"/>
                <a:gd name="connsiteX0" fmla="*/ 0 w 298890"/>
                <a:gd name="connsiteY0" fmla="*/ 0 h 439810"/>
                <a:gd name="connsiteX1" fmla="*/ 298890 w 298890"/>
                <a:gd name="connsiteY1" fmla="*/ 0 h 439810"/>
                <a:gd name="connsiteX2" fmla="*/ 255158 w 298890"/>
                <a:gd name="connsiteY2" fmla="*/ 439810 h 439810"/>
                <a:gd name="connsiteX3" fmla="*/ 0 w 298890"/>
                <a:gd name="connsiteY3" fmla="*/ 173441 h 439810"/>
                <a:gd name="connsiteX4" fmla="*/ 0 w 298890"/>
                <a:gd name="connsiteY4" fmla="*/ 0 h 439810"/>
                <a:gd name="connsiteX0" fmla="*/ 0 w 871384"/>
                <a:gd name="connsiteY0" fmla="*/ 222636 h 662446"/>
                <a:gd name="connsiteX1" fmla="*/ 871384 w 871384"/>
                <a:gd name="connsiteY1" fmla="*/ 0 h 662446"/>
                <a:gd name="connsiteX2" fmla="*/ 255158 w 871384"/>
                <a:gd name="connsiteY2" fmla="*/ 662446 h 662446"/>
                <a:gd name="connsiteX3" fmla="*/ 0 w 871384"/>
                <a:gd name="connsiteY3" fmla="*/ 396077 h 662446"/>
                <a:gd name="connsiteX4" fmla="*/ 0 w 871384"/>
                <a:gd name="connsiteY4" fmla="*/ 222636 h 662446"/>
                <a:gd name="connsiteX0" fmla="*/ 0 w 1312681"/>
                <a:gd name="connsiteY0" fmla="*/ 0 h 1739849"/>
                <a:gd name="connsiteX1" fmla="*/ 1312681 w 1312681"/>
                <a:gd name="connsiteY1" fmla="*/ 1077403 h 1739849"/>
                <a:gd name="connsiteX2" fmla="*/ 696455 w 1312681"/>
                <a:gd name="connsiteY2" fmla="*/ 1739849 h 1739849"/>
                <a:gd name="connsiteX3" fmla="*/ 441297 w 1312681"/>
                <a:gd name="connsiteY3" fmla="*/ 1473480 h 1739849"/>
                <a:gd name="connsiteX4" fmla="*/ 0 w 1312681"/>
                <a:gd name="connsiteY4"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600324 w 1913005"/>
                <a:gd name="connsiteY4" fmla="*/ 0 h 1739849"/>
                <a:gd name="connsiteX0" fmla="*/ 603779 w 1916460"/>
                <a:gd name="connsiteY0" fmla="*/ 0 h 1739849"/>
                <a:gd name="connsiteX1" fmla="*/ 1916460 w 1916460"/>
                <a:gd name="connsiteY1" fmla="*/ 1077403 h 1739849"/>
                <a:gd name="connsiteX2" fmla="*/ 1300234 w 1916460"/>
                <a:gd name="connsiteY2" fmla="*/ 1739849 h 1739849"/>
                <a:gd name="connsiteX3" fmla="*/ 3455 w 1916460"/>
                <a:gd name="connsiteY3" fmla="*/ 551129 h 1739849"/>
                <a:gd name="connsiteX4" fmla="*/ 0 w 1916460"/>
                <a:gd name="connsiteY4" fmla="*/ 537114 h 1739849"/>
                <a:gd name="connsiteX5" fmla="*/ 603779 w 1916460"/>
                <a:gd name="connsiteY5"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231109 w 1913005"/>
                <a:gd name="connsiteY4" fmla="*/ 525187 h 1739849"/>
                <a:gd name="connsiteX5" fmla="*/ 600324 w 1913005"/>
                <a:gd name="connsiteY5"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231109 w 1913005"/>
                <a:gd name="connsiteY4" fmla="*/ 525187 h 1739849"/>
                <a:gd name="connsiteX5" fmla="*/ 600324 w 1913005"/>
                <a:gd name="connsiteY5"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231109 w 1913005"/>
                <a:gd name="connsiteY4" fmla="*/ 525187 h 1739849"/>
                <a:gd name="connsiteX5" fmla="*/ 600324 w 1913005"/>
                <a:gd name="connsiteY5"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231109 w 1913005"/>
                <a:gd name="connsiteY4" fmla="*/ 525187 h 1739849"/>
                <a:gd name="connsiteX5" fmla="*/ 600324 w 1913005"/>
                <a:gd name="connsiteY5"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231109 w 1913005"/>
                <a:gd name="connsiteY4" fmla="*/ 525187 h 1739849"/>
                <a:gd name="connsiteX5" fmla="*/ 600324 w 1913005"/>
                <a:gd name="connsiteY5" fmla="*/ 0 h 1739849"/>
                <a:gd name="connsiteX0" fmla="*/ 600324 w 1913005"/>
                <a:gd name="connsiteY0" fmla="*/ 0 h 1739849"/>
                <a:gd name="connsiteX1" fmla="*/ 1913005 w 1913005"/>
                <a:gd name="connsiteY1" fmla="*/ 1077403 h 1739849"/>
                <a:gd name="connsiteX2" fmla="*/ 1296779 w 1913005"/>
                <a:gd name="connsiteY2" fmla="*/ 1739849 h 1739849"/>
                <a:gd name="connsiteX3" fmla="*/ 0 w 1913005"/>
                <a:gd name="connsiteY3" fmla="*/ 551129 h 1739849"/>
                <a:gd name="connsiteX4" fmla="*/ 231109 w 1913005"/>
                <a:gd name="connsiteY4" fmla="*/ 525187 h 1739849"/>
                <a:gd name="connsiteX5" fmla="*/ 600324 w 1913005"/>
                <a:gd name="connsiteY5" fmla="*/ 0 h 173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3005" h="1739849">
                  <a:moveTo>
                    <a:pt x="600324" y="0"/>
                  </a:moveTo>
                  <a:lnTo>
                    <a:pt x="1913005" y="1077403"/>
                  </a:lnTo>
                  <a:lnTo>
                    <a:pt x="1296779" y="1739849"/>
                  </a:lnTo>
                  <a:lnTo>
                    <a:pt x="0" y="551129"/>
                  </a:lnTo>
                  <a:cubicBezTo>
                    <a:pt x="73060" y="514652"/>
                    <a:pt x="58657" y="478175"/>
                    <a:pt x="231109" y="525187"/>
                  </a:cubicBezTo>
                  <a:cubicBezTo>
                    <a:pt x="803430" y="497224"/>
                    <a:pt x="612424" y="75671"/>
                    <a:pt x="600324" y="0"/>
                  </a:cubicBezTo>
                  <a:close/>
                </a:path>
              </a:pathLst>
            </a:custGeom>
            <a:solidFill>
              <a:srgbClr val="92D050">
                <a:alpha val="50000"/>
              </a:srgbClr>
            </a:solidFill>
            <a:ln>
              <a:solidFill>
                <a:srgbClr val="00FF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p>
          </p:txBody>
        </p:sp>
      </p:grpSp>
    </p:spTree>
    <p:extLst>
      <p:ext uri="{BB962C8B-B14F-4D97-AF65-F5344CB8AC3E}">
        <p14:creationId xmlns:p14="http://schemas.microsoft.com/office/powerpoint/2010/main" val="3047501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9B19A4-1C63-5BCE-2999-ACBFBE411DB5}"/>
              </a:ext>
            </a:extLst>
          </p:cNvPr>
          <p:cNvSpPr txBox="1">
            <a:spLocks/>
          </p:cNvSpPr>
          <p:nvPr/>
        </p:nvSpPr>
        <p:spPr>
          <a:xfrm>
            <a:off x="2982573" y="367217"/>
            <a:ext cx="5135313" cy="405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smtClean="0">
                <a:solidFill>
                  <a:srgbClr val="223F86"/>
                </a:solidFill>
                <a:latin typeface="Montserrat" pitchFamily="2" charset="77"/>
              </a:rPr>
              <a:t>EVALUACIÓN </a:t>
            </a:r>
            <a:r>
              <a:rPr lang="es-EC" sz="2400" b="1" dirty="0">
                <a:solidFill>
                  <a:srgbClr val="223F86"/>
                </a:solidFill>
                <a:latin typeface="Montserrat" pitchFamily="2" charset="77"/>
              </a:rPr>
              <a:t>DE RIESGO</a:t>
            </a:r>
          </a:p>
          <a:p>
            <a:endParaRPr lang="es-EC" sz="2400" b="1" dirty="0">
              <a:solidFill>
                <a:srgbClr val="223F86"/>
              </a:solidFill>
              <a:latin typeface="Montserrat" pitchFamily="2" charset="77"/>
            </a:endParaRPr>
          </a:p>
          <a:p>
            <a:pPr algn="ctr"/>
            <a:endParaRPr lang="es-EC" sz="2400" dirty="0">
              <a:solidFill>
                <a:srgbClr val="223F86"/>
              </a:solidFill>
              <a:latin typeface="Montserrat" pitchFamily="2" charset="77"/>
            </a:endParaRPr>
          </a:p>
          <a:p>
            <a:pPr algn="ctr"/>
            <a:endParaRPr lang="es-EC" sz="1800" dirty="0">
              <a:solidFill>
                <a:srgbClr val="5B5B5B"/>
              </a:solidFill>
              <a:latin typeface="Montserrat" pitchFamily="2" charset="77"/>
              <a:ea typeface="+mn-ea"/>
              <a:cs typeface="+mn-cs"/>
            </a:endParaRPr>
          </a:p>
        </p:txBody>
      </p:sp>
      <p:pic>
        <p:nvPicPr>
          <p:cNvPr id="3" name="Imagen 2"/>
          <p:cNvPicPr>
            <a:picLocks noChangeAspect="1"/>
          </p:cNvPicPr>
          <p:nvPr/>
        </p:nvPicPr>
        <p:blipFill>
          <a:blip r:embed="rId2"/>
          <a:stretch>
            <a:fillRect/>
          </a:stretch>
        </p:blipFill>
        <p:spPr>
          <a:xfrm>
            <a:off x="197788" y="911115"/>
            <a:ext cx="7542640" cy="5709603"/>
          </a:xfrm>
          <a:prstGeom prst="rect">
            <a:avLst/>
          </a:prstGeom>
        </p:spPr>
      </p:pic>
      <p:sp>
        <p:nvSpPr>
          <p:cNvPr id="4" name="Rectángulo 3"/>
          <p:cNvSpPr/>
          <p:nvPr/>
        </p:nvSpPr>
        <p:spPr>
          <a:xfrm>
            <a:off x="7882359" y="2217274"/>
            <a:ext cx="4004841" cy="3693319"/>
          </a:xfrm>
          <a:prstGeom prst="rect">
            <a:avLst/>
          </a:prstGeom>
        </p:spPr>
        <p:txBody>
          <a:bodyPr wrap="square">
            <a:spAutoFit/>
          </a:bodyPr>
          <a:lstStyle/>
          <a:p>
            <a:pPr algn="just"/>
            <a:r>
              <a:rPr lang="es-ES" sz="1700" b="1" dirty="0">
                <a:solidFill>
                  <a:srgbClr val="223F86"/>
                </a:solidFill>
                <a:latin typeface="Montserrat" pitchFamily="2" charset="77"/>
              </a:rPr>
              <a:t>CALIFICACIÓN </a:t>
            </a:r>
            <a:endParaRPr lang="es-ES" sz="1700" dirty="0">
              <a:solidFill>
                <a:srgbClr val="5B5B5B"/>
              </a:solidFill>
              <a:latin typeface="Montserrat" pitchFamily="2" charset="77"/>
            </a:endParaRPr>
          </a:p>
          <a:p>
            <a:pPr algn="just"/>
            <a:r>
              <a:rPr lang="es-ES" sz="1700" dirty="0">
                <a:solidFill>
                  <a:srgbClr val="5B5B5B"/>
                </a:solidFill>
                <a:latin typeface="Montserrat" pitchFamily="2" charset="77"/>
              </a:rPr>
              <a:t>Informe No. </a:t>
            </a:r>
            <a:r>
              <a:rPr lang="es-ES" sz="1700" dirty="0" smtClean="0">
                <a:solidFill>
                  <a:srgbClr val="5B5B5B"/>
                </a:solidFill>
                <a:latin typeface="Montserrat" pitchFamily="2" charset="77"/>
              </a:rPr>
              <a:t>I-0015-EAH-AT-DMGR-2022</a:t>
            </a:r>
            <a:r>
              <a:rPr lang="es-ES" sz="1700" dirty="0">
                <a:solidFill>
                  <a:srgbClr val="5B5B5B"/>
                </a:solidFill>
                <a:latin typeface="Montserrat" pitchFamily="2" charset="77"/>
              </a:rPr>
              <a:t>,  de 26 de julio de 2022 . </a:t>
            </a:r>
            <a:endParaRPr lang="es-ES" sz="1700" dirty="0" smtClean="0">
              <a:solidFill>
                <a:srgbClr val="5B5B5B"/>
              </a:solidFill>
              <a:latin typeface="Montserrat" pitchFamily="2" charset="77"/>
            </a:endParaRPr>
          </a:p>
          <a:p>
            <a:pPr algn="just"/>
            <a:endParaRPr lang="es-ES" sz="1700" dirty="0">
              <a:solidFill>
                <a:srgbClr val="5B5B5B"/>
              </a:solidFill>
              <a:latin typeface="Montserrat" pitchFamily="2" charset="77"/>
            </a:endParaRPr>
          </a:p>
          <a:p>
            <a:pPr algn="just"/>
            <a:r>
              <a:rPr lang="es-EC" sz="1700" dirty="0" smtClean="0">
                <a:solidFill>
                  <a:srgbClr val="5B5B5B"/>
                </a:solidFill>
                <a:latin typeface="Montserrat" pitchFamily="2" charset="77"/>
              </a:rPr>
              <a:t>Movimientos </a:t>
            </a:r>
            <a:r>
              <a:rPr lang="es-EC" sz="1700" dirty="0">
                <a:solidFill>
                  <a:srgbClr val="5B5B5B"/>
                </a:solidFill>
                <a:latin typeface="Montserrat" pitchFamily="2" charset="77"/>
              </a:rPr>
              <a:t>en masa: el AHHYC </a:t>
            </a:r>
            <a:r>
              <a:rPr lang="es-EC" sz="1700" dirty="0" smtClean="0">
                <a:solidFill>
                  <a:srgbClr val="5B5B5B"/>
                </a:solidFill>
                <a:latin typeface="Montserrat" pitchFamily="2" charset="77"/>
              </a:rPr>
              <a:t>“La Delicia del Quinche” </a:t>
            </a:r>
            <a:r>
              <a:rPr lang="es-EC" sz="1700" dirty="0">
                <a:solidFill>
                  <a:srgbClr val="5B5B5B"/>
                </a:solidFill>
                <a:latin typeface="Montserrat" pitchFamily="2" charset="77"/>
              </a:rPr>
              <a:t>en general presenta un </a:t>
            </a:r>
            <a:r>
              <a:rPr lang="es-EC" sz="1700" b="1" dirty="0">
                <a:solidFill>
                  <a:srgbClr val="223F86"/>
                </a:solidFill>
                <a:latin typeface="Montserrat" pitchFamily="2" charset="77"/>
              </a:rPr>
              <a:t>Riesgo </a:t>
            </a:r>
            <a:r>
              <a:rPr lang="es-EC" sz="1700" b="1" dirty="0" smtClean="0">
                <a:solidFill>
                  <a:srgbClr val="223F86"/>
                </a:solidFill>
                <a:latin typeface="Montserrat" pitchFamily="2" charset="77"/>
              </a:rPr>
              <a:t>Bajo </a:t>
            </a:r>
            <a:r>
              <a:rPr lang="es-EC" sz="1700" b="1" dirty="0">
                <a:solidFill>
                  <a:srgbClr val="223F86"/>
                </a:solidFill>
                <a:latin typeface="Montserrat" pitchFamily="2" charset="77"/>
              </a:rPr>
              <a:t>Mitigable para todos </a:t>
            </a:r>
            <a:r>
              <a:rPr lang="es-EC" sz="1700" b="1" dirty="0" smtClean="0">
                <a:solidFill>
                  <a:srgbClr val="223F86"/>
                </a:solidFill>
                <a:latin typeface="Montserrat" pitchFamily="2" charset="77"/>
              </a:rPr>
              <a:t>los lotes</a:t>
            </a:r>
            <a:r>
              <a:rPr lang="es-EC" sz="1700" dirty="0" smtClean="0">
                <a:solidFill>
                  <a:srgbClr val="5B5B5B"/>
                </a:solidFill>
                <a:latin typeface="Montserrat" pitchFamily="2" charset="77"/>
              </a:rPr>
              <a:t> </a:t>
            </a:r>
            <a:r>
              <a:rPr lang="es-EC" sz="1700" dirty="0">
                <a:solidFill>
                  <a:srgbClr val="5B5B5B"/>
                </a:solidFill>
                <a:latin typeface="Montserrat" pitchFamily="2" charset="77"/>
              </a:rPr>
              <a:t>frente a deslizamientos.” </a:t>
            </a:r>
          </a:p>
          <a:p>
            <a:pPr algn="just"/>
            <a:endParaRPr lang="es-EC" sz="1700" dirty="0" smtClean="0">
              <a:solidFill>
                <a:srgbClr val="5B5B5B"/>
              </a:solidFill>
              <a:latin typeface="Montserrat" pitchFamily="2" charset="77"/>
            </a:endParaRPr>
          </a:p>
          <a:p>
            <a:pPr algn="just"/>
            <a:r>
              <a:rPr lang="es-EC" sz="1600" b="1" dirty="0">
                <a:solidFill>
                  <a:srgbClr val="223F86"/>
                </a:solidFill>
                <a:latin typeface="Montserrat" pitchFamily="2" charset="77"/>
              </a:rPr>
              <a:t>Ratificación de calificación de riesgo </a:t>
            </a:r>
            <a:r>
              <a:rPr lang="es-EC" sz="1600" dirty="0">
                <a:solidFill>
                  <a:srgbClr val="5B5B5B"/>
                </a:solidFill>
                <a:latin typeface="Montserrat" pitchFamily="2" charset="77"/>
              </a:rPr>
              <a:t>mediante oficio Nro. </a:t>
            </a:r>
            <a:r>
              <a:rPr lang="es-EC" sz="1600" dirty="0" smtClean="0">
                <a:solidFill>
                  <a:srgbClr val="5B5B5B"/>
                </a:solidFill>
                <a:latin typeface="Montserrat" pitchFamily="2" charset="77"/>
              </a:rPr>
              <a:t>GADDMQ-SGSG-DMGR-2023-1538-OF</a:t>
            </a:r>
            <a:r>
              <a:rPr lang="es-EC" sz="1600" dirty="0">
                <a:solidFill>
                  <a:srgbClr val="5B5B5B"/>
                </a:solidFill>
                <a:latin typeface="Montserrat" pitchFamily="2" charset="77"/>
              </a:rPr>
              <a:t>, del </a:t>
            </a:r>
            <a:r>
              <a:rPr lang="es-EC" sz="1600" b="1" dirty="0">
                <a:solidFill>
                  <a:srgbClr val="223F86"/>
                </a:solidFill>
                <a:latin typeface="Montserrat" pitchFamily="2" charset="77"/>
              </a:rPr>
              <a:t>25 de agosto del 2023</a:t>
            </a:r>
            <a:r>
              <a:rPr lang="es-EC" sz="1600" dirty="0" smtClean="0">
                <a:solidFill>
                  <a:srgbClr val="5B5B5B"/>
                </a:solidFill>
                <a:latin typeface="Montserrat" pitchFamily="2" charset="77"/>
              </a:rPr>
              <a:t>.</a:t>
            </a:r>
            <a:endParaRPr lang="es-EC" sz="1600" dirty="0">
              <a:solidFill>
                <a:srgbClr val="5B5B5B"/>
              </a:solidFill>
              <a:latin typeface="Montserrat" pitchFamily="2" charset="77"/>
            </a:endParaRPr>
          </a:p>
        </p:txBody>
      </p:sp>
    </p:spTree>
    <p:extLst>
      <p:ext uri="{BB962C8B-B14F-4D97-AF65-F5344CB8AC3E}">
        <p14:creationId xmlns:p14="http://schemas.microsoft.com/office/powerpoint/2010/main" val="19361237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774</Words>
  <Application>Microsoft Office PowerPoint</Application>
  <PresentationFormat>Panorámica</PresentationFormat>
  <Paragraphs>182</Paragraphs>
  <Slides>11</Slides>
  <Notes>0</Notes>
  <HiddenSlides>1</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11</vt:i4>
      </vt:variant>
    </vt:vector>
  </HeadingPairs>
  <TitlesOfParts>
    <vt:vector size="19" baseType="lpstr">
      <vt:lpstr>Arial</vt:lpstr>
      <vt:lpstr>Calibri</vt:lpstr>
      <vt:lpstr>Calibri Light</vt:lpstr>
      <vt:lpstr>HGSMinchoE</vt:lpstr>
      <vt:lpstr>Montserrat</vt:lpstr>
      <vt:lpstr>Montserrat ExtraBold</vt:lpstr>
      <vt:lpstr>Symbol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Lety Magdalena Olmedo Mosquera</cp:lastModifiedBy>
  <cp:revision>31</cp:revision>
  <cp:lastPrinted>2023-12-21T22:18:43Z</cp:lastPrinted>
  <dcterms:created xsi:type="dcterms:W3CDTF">2023-06-28T20:48:57Z</dcterms:created>
  <dcterms:modified xsi:type="dcterms:W3CDTF">2023-12-21T22:18:47Z</dcterms:modified>
</cp:coreProperties>
</file>