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72" r:id="rId1"/>
    <p:sldMasterId id="2147483690" r:id="rId2"/>
  </p:sldMasterIdLst>
  <p:notesMasterIdLst>
    <p:notesMasterId r:id="rId12"/>
  </p:notesMasterIdLst>
  <p:handoutMasterIdLst>
    <p:handoutMasterId r:id="rId13"/>
  </p:handoutMasterIdLst>
  <p:sldIdLst>
    <p:sldId id="462" r:id="rId3"/>
    <p:sldId id="465" r:id="rId4"/>
    <p:sldId id="449" r:id="rId5"/>
    <p:sldId id="461" r:id="rId6"/>
    <p:sldId id="463" r:id="rId7"/>
    <p:sldId id="459" r:id="rId8"/>
    <p:sldId id="466" r:id="rId9"/>
    <p:sldId id="467" r:id="rId10"/>
    <p:sldId id="451" r:id="rId11"/>
  </p:sldIdLst>
  <p:sldSz cx="10799763" cy="6858000"/>
  <p:notesSz cx="9928225" cy="6797675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4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66FF"/>
    <a:srgbClr val="FF00FF"/>
    <a:srgbClr val="CC6600"/>
    <a:srgbClr val="DEDEDE"/>
    <a:srgbClr val="D1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06" autoAdjust="0"/>
    <p:restoredTop sz="96395" autoAdjust="0"/>
  </p:normalViewPr>
  <p:slideViewPr>
    <p:cSldViewPr>
      <p:cViewPr>
        <p:scale>
          <a:sx n="120" d="100"/>
          <a:sy n="120" d="100"/>
        </p:scale>
        <p:origin x="-1200" y="-48"/>
      </p:cViewPr>
      <p:guideLst>
        <p:guide orient="horz" pos="2160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172.22.5.76\Valoracion\VALORACI&#211;N%202019\AIVAS%202019\DATOS_ESTEB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RESUMEN!$D$31</c:f>
              <c:strCache>
                <c:ptCount val="1"/>
                <c:pt idx="0">
                  <c:v>NÚMERO DE AIVAS QUE BAJAN SU VALOR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048908954100827E-3"/>
                  <c:y val="-2.8500577866047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33-4BA3-8C38-321EDC04F439}"/>
                </c:ext>
              </c:extLst>
            </c:dLbl>
            <c:dLbl>
              <c:idx val="1"/>
              <c:layout>
                <c:manualLayout>
                  <c:x val="0"/>
                  <c:y val="-1.9000385244031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133-4BA3-8C38-321EDC04F4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RESUMEN!$E$15:$F$15</c:f>
              <c:strCache>
                <c:ptCount val="2"/>
                <c:pt idx="0">
                  <c:v>URBANAS</c:v>
                </c:pt>
                <c:pt idx="1">
                  <c:v>RURALES</c:v>
                </c:pt>
              </c:strCache>
            </c:strRef>
          </c:cat>
          <c:val>
            <c:numRef>
              <c:f>RESUMEN!$E$31:$F$31</c:f>
              <c:numCache>
                <c:formatCode>General</c:formatCode>
                <c:ptCount val="2"/>
                <c:pt idx="0">
                  <c:v>1174</c:v>
                </c:pt>
                <c:pt idx="1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33-4BA3-8C38-321EDC04F439}"/>
            </c:ext>
          </c:extLst>
        </c:ser>
        <c:ser>
          <c:idx val="1"/>
          <c:order val="1"/>
          <c:tx>
            <c:strRef>
              <c:f>RESUMEN!$D$32</c:f>
              <c:strCache>
                <c:ptCount val="1"/>
                <c:pt idx="0">
                  <c:v>NÚMERO DE AIVAS QUE SUBEN SU VALOR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5178695402705158E-17"/>
                  <c:y val="-2.85005778660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33-4BA3-8C38-321EDC04F439}"/>
                </c:ext>
              </c:extLst>
            </c:dLbl>
            <c:dLbl>
              <c:idx val="1"/>
              <c:layout>
                <c:manualLayout>
                  <c:x val="0"/>
                  <c:y val="-2.8500577866047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33-4BA3-8C38-321EDC04F4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RESUMEN!$E$15:$F$15</c:f>
              <c:strCache>
                <c:ptCount val="2"/>
                <c:pt idx="0">
                  <c:v>URBANAS</c:v>
                </c:pt>
                <c:pt idx="1">
                  <c:v>RURALES</c:v>
                </c:pt>
              </c:strCache>
            </c:strRef>
          </c:cat>
          <c:val>
            <c:numRef>
              <c:f>RESUMEN!$E$32:$F$32</c:f>
              <c:numCache>
                <c:formatCode>General</c:formatCode>
                <c:ptCount val="2"/>
                <c:pt idx="0">
                  <c:v>100</c:v>
                </c:pt>
                <c:pt idx="1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33-4BA3-8C38-321EDC04F439}"/>
            </c:ext>
          </c:extLst>
        </c:ser>
        <c:ser>
          <c:idx val="2"/>
          <c:order val="2"/>
          <c:tx>
            <c:strRef>
              <c:f>RESUMEN!$D$33</c:f>
              <c:strCache>
                <c:ptCount val="1"/>
                <c:pt idx="0">
                  <c:v>NÚMERO DE AIVAS QUE MANTIENEN SU VALOR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1035739080541032E-16"/>
                  <c:y val="-3.1667308740052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33-4BA3-8C38-321EDC04F439}"/>
                </c:ext>
              </c:extLst>
            </c:dLbl>
            <c:dLbl>
              <c:idx val="1"/>
              <c:layout>
                <c:manualLayout>
                  <c:x val="-1.5048908954100827E-3"/>
                  <c:y val="-1.9000385244031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133-4BA3-8C38-321EDC04F4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RESUMEN!$E$15:$F$15</c:f>
              <c:strCache>
                <c:ptCount val="2"/>
                <c:pt idx="0">
                  <c:v>URBANAS</c:v>
                </c:pt>
                <c:pt idx="1">
                  <c:v>RURALES</c:v>
                </c:pt>
              </c:strCache>
            </c:strRef>
          </c:cat>
          <c:val>
            <c:numRef>
              <c:f>RESUMEN!$E$33:$F$33</c:f>
              <c:numCache>
                <c:formatCode>General</c:formatCode>
                <c:ptCount val="2"/>
                <c:pt idx="0">
                  <c:v>797</c:v>
                </c:pt>
                <c:pt idx="1">
                  <c:v>235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133-4BA3-8C38-321EDC04F4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52562688"/>
        <c:axId val="53325760"/>
        <c:axId val="0"/>
      </c:bar3DChart>
      <c:catAx>
        <c:axId val="15256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3325760"/>
        <c:crosses val="autoZero"/>
        <c:auto val="1"/>
        <c:lblAlgn val="ctr"/>
        <c:lblOffset val="100"/>
        <c:noMultiLvlLbl val="0"/>
      </c:catAx>
      <c:valAx>
        <c:axId val="5332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525626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A75FBC-C9D2-4F08-8CC3-23EDB4E25F84}" type="doc">
      <dgm:prSet loTypeId="urn:microsoft.com/office/officeart/2009/3/layout/Descending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28B6BC14-3FC6-41CC-9AA1-BEE59D43C52F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accent6">
                  <a:lumMod val="50000"/>
                </a:schemeClr>
              </a:solidFill>
            </a:rPr>
            <a:t>Insumos</a:t>
          </a:r>
          <a:endParaRPr lang="es-ES" sz="4800" dirty="0">
            <a:solidFill>
              <a:schemeClr val="accent6">
                <a:lumMod val="50000"/>
              </a:schemeClr>
            </a:solidFill>
          </a:endParaRPr>
        </a:p>
      </dgm:t>
    </dgm:pt>
    <dgm:pt modelId="{2ECD076B-6F47-4EBD-9FC4-C57E3AF03E6F}" type="sibTrans" cxnId="{27D5F371-FD7F-4F7B-8E48-81A67F1DFC94}">
      <dgm:prSet/>
      <dgm:spPr/>
      <dgm:t>
        <a:bodyPr/>
        <a:lstStyle/>
        <a:p>
          <a:endParaRPr lang="es-ES"/>
        </a:p>
      </dgm:t>
    </dgm:pt>
    <dgm:pt modelId="{2D44C558-FE98-48AA-B24C-8E22288F2AA9}" type="parTrans" cxnId="{27D5F371-FD7F-4F7B-8E48-81A67F1DFC94}">
      <dgm:prSet/>
      <dgm:spPr/>
      <dgm:t>
        <a:bodyPr/>
        <a:lstStyle/>
        <a:p>
          <a:endParaRPr lang="es-ES"/>
        </a:p>
      </dgm:t>
    </dgm:pt>
    <dgm:pt modelId="{D9EE941B-CFC1-4100-B8A2-B5C589F60AEB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accent5">
                  <a:lumMod val="75000"/>
                </a:schemeClr>
              </a:solidFill>
            </a:rPr>
            <a:t>Producto</a:t>
          </a:r>
          <a:endParaRPr lang="es-ES" sz="5200" dirty="0">
            <a:solidFill>
              <a:schemeClr val="accent5">
                <a:lumMod val="75000"/>
              </a:schemeClr>
            </a:solidFill>
          </a:endParaRPr>
        </a:p>
      </dgm:t>
    </dgm:pt>
    <dgm:pt modelId="{86C08357-35C3-4EAE-9D6A-AB30F7D53256}" type="sibTrans" cxnId="{19083AFA-2EEB-4D39-8E9D-2AC5DD8F0BDD}">
      <dgm:prSet/>
      <dgm:spPr/>
      <dgm:t>
        <a:bodyPr/>
        <a:lstStyle/>
        <a:p>
          <a:endParaRPr lang="es-ES"/>
        </a:p>
      </dgm:t>
    </dgm:pt>
    <dgm:pt modelId="{7FF9F807-2547-41DF-9A21-3E4661AF8157}" type="parTrans" cxnId="{19083AFA-2EEB-4D39-8E9D-2AC5DD8F0BDD}">
      <dgm:prSet/>
      <dgm:spPr/>
      <dgm:t>
        <a:bodyPr/>
        <a:lstStyle/>
        <a:p>
          <a:endParaRPr lang="es-ES"/>
        </a:p>
      </dgm:t>
    </dgm:pt>
    <dgm:pt modelId="{168D271A-F8C8-410F-98C2-6A861038DB55}" type="pres">
      <dgm:prSet presAssocID="{45A75FBC-C9D2-4F08-8CC3-23EDB4E25F84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s-ES"/>
        </a:p>
      </dgm:t>
    </dgm:pt>
    <dgm:pt modelId="{8393DC71-ED6A-4485-9C50-664B5B617561}" type="pres">
      <dgm:prSet presAssocID="{45A75FBC-C9D2-4F08-8CC3-23EDB4E25F84}" presName="arrowNode" presStyleLbl="node1" presStyleIdx="0" presStyleCnt="1" custAng="2125302" custLinFactNeighborX="-36438" custLinFactNeighborY="1857"/>
      <dgm:spPr>
        <a:solidFill>
          <a:srgbClr val="FFC000"/>
        </a:solidFill>
      </dgm:spPr>
    </dgm:pt>
    <dgm:pt modelId="{1C84F8BC-09F6-4290-9B07-21C8EC3DD0AE}" type="pres">
      <dgm:prSet presAssocID="{28B6BC14-3FC6-41CC-9AA1-BEE59D43C52F}" presName="txNode1" presStyleLbl="revTx" presStyleIdx="0" presStyleCnt="2" custScaleX="136372" custScaleY="28117" custLinFactX="-11974" custLinFactNeighborX="-100000" custLinFactNeighborY="-328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044E77-AD6A-4E07-B1F5-C61E69648CD1}" type="pres">
      <dgm:prSet presAssocID="{D9EE941B-CFC1-4100-B8A2-B5C589F60AEB}" presName="txNode2" presStyleLbl="revTx" presStyleIdx="1" presStyleCnt="2" custScaleX="145701" custScaleY="59836" custLinFactX="-100000" custLinFactNeighborX="-106163" custLinFactNeighborY="166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1A1C9EF-449D-4621-BD3D-CA00CF95B3F0}" type="presOf" srcId="{D9EE941B-CFC1-4100-B8A2-B5C589F60AEB}" destId="{76044E77-AD6A-4E07-B1F5-C61E69648CD1}" srcOrd="0" destOrd="0" presId="urn:microsoft.com/office/officeart/2009/3/layout/DescendingProcess"/>
    <dgm:cxn modelId="{19EB3CE9-DEB4-407E-95AD-16FE1A9C6941}" type="presOf" srcId="{45A75FBC-C9D2-4F08-8CC3-23EDB4E25F84}" destId="{168D271A-F8C8-410F-98C2-6A861038DB55}" srcOrd="0" destOrd="0" presId="urn:microsoft.com/office/officeart/2009/3/layout/DescendingProcess"/>
    <dgm:cxn modelId="{27D5F371-FD7F-4F7B-8E48-81A67F1DFC94}" srcId="{45A75FBC-C9D2-4F08-8CC3-23EDB4E25F84}" destId="{28B6BC14-3FC6-41CC-9AA1-BEE59D43C52F}" srcOrd="0" destOrd="0" parTransId="{2D44C558-FE98-48AA-B24C-8E22288F2AA9}" sibTransId="{2ECD076B-6F47-4EBD-9FC4-C57E3AF03E6F}"/>
    <dgm:cxn modelId="{19083AFA-2EEB-4D39-8E9D-2AC5DD8F0BDD}" srcId="{45A75FBC-C9D2-4F08-8CC3-23EDB4E25F84}" destId="{D9EE941B-CFC1-4100-B8A2-B5C589F60AEB}" srcOrd="1" destOrd="0" parTransId="{7FF9F807-2547-41DF-9A21-3E4661AF8157}" sibTransId="{86C08357-35C3-4EAE-9D6A-AB30F7D53256}"/>
    <dgm:cxn modelId="{225ACF62-E562-496D-A23E-8ED289B38643}" type="presOf" srcId="{28B6BC14-3FC6-41CC-9AA1-BEE59D43C52F}" destId="{1C84F8BC-09F6-4290-9B07-21C8EC3DD0AE}" srcOrd="0" destOrd="0" presId="urn:microsoft.com/office/officeart/2009/3/layout/DescendingProcess"/>
    <dgm:cxn modelId="{FC8BBE6F-C087-474C-A770-F25391B53F5B}" type="presParOf" srcId="{168D271A-F8C8-410F-98C2-6A861038DB55}" destId="{8393DC71-ED6A-4485-9C50-664B5B617561}" srcOrd="0" destOrd="0" presId="urn:microsoft.com/office/officeart/2009/3/layout/DescendingProcess"/>
    <dgm:cxn modelId="{38DFAE2C-85B7-465E-85F0-D48EE7A3D668}" type="presParOf" srcId="{168D271A-F8C8-410F-98C2-6A861038DB55}" destId="{1C84F8BC-09F6-4290-9B07-21C8EC3DD0AE}" srcOrd="1" destOrd="0" presId="urn:microsoft.com/office/officeart/2009/3/layout/DescendingProcess"/>
    <dgm:cxn modelId="{F61CFEA1-C224-49E2-942B-6792C3FEE82C}" type="presParOf" srcId="{168D271A-F8C8-410F-98C2-6A861038DB55}" destId="{76044E77-AD6A-4E07-B1F5-C61E69648CD1}" srcOrd="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3DC71-ED6A-4485-9C50-664B5B617561}">
      <dsp:nvSpPr>
        <dsp:cNvPr id="0" name=""/>
        <dsp:cNvSpPr/>
      </dsp:nvSpPr>
      <dsp:spPr>
        <a:xfrm rot="6521676">
          <a:off x="-1346596" y="1056624"/>
          <a:ext cx="4583805" cy="3196633"/>
        </a:xfrm>
        <a:prstGeom prst="swooshArrow">
          <a:avLst>
            <a:gd name="adj1" fmla="val 16310"/>
            <a:gd name="adj2" fmla="val 31370"/>
          </a:avLst>
        </a:prstGeom>
        <a:solidFill>
          <a:srgbClr val="FFC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4F8BC-09F6-4290-9B07-21C8EC3DD0AE}">
      <dsp:nvSpPr>
        <dsp:cNvPr id="0" name=""/>
        <dsp:cNvSpPr/>
      </dsp:nvSpPr>
      <dsp:spPr>
        <a:xfrm>
          <a:off x="-450680" y="25857"/>
          <a:ext cx="2947165" cy="238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accent6">
                  <a:lumMod val="50000"/>
                </a:schemeClr>
              </a:solidFill>
            </a:rPr>
            <a:t>Insumos</a:t>
          </a:r>
          <a:endParaRPr lang="es-ES" sz="48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-450680" y="25857"/>
        <a:ext cx="2947165" cy="238876"/>
      </dsp:txXfrm>
    </dsp:sp>
    <dsp:sp modelId="{76044E77-AD6A-4E07-B1F5-C61E69648CD1}">
      <dsp:nvSpPr>
        <dsp:cNvPr id="0" name=""/>
        <dsp:cNvSpPr/>
      </dsp:nvSpPr>
      <dsp:spPr>
        <a:xfrm>
          <a:off x="0" y="4772454"/>
          <a:ext cx="4255103" cy="508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accent5">
                  <a:lumMod val="75000"/>
                </a:schemeClr>
              </a:solidFill>
            </a:rPr>
            <a:t>Producto</a:t>
          </a:r>
          <a:endParaRPr lang="es-ES" sz="52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0" y="4772454"/>
        <a:ext cx="4255103" cy="508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622595" y="2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4794A-6D01-433D-95E8-BCF4B3C5F8FC}" type="datetimeFigureOut">
              <a:rPr lang="es-EC" smtClean="0"/>
              <a:pPr/>
              <a:t>20/12/2019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6456381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622595" y="6456381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F2441-AE06-42D1-9F64-9B1B4E4A81DD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23044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22595" y="2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716FE-6AFD-4E97-8A99-3F431CD79F91}" type="datetimeFigureOut">
              <a:rPr lang="es-EC" smtClean="0"/>
              <a:pPr/>
              <a:t>20/12/2019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159125" y="849313"/>
            <a:ext cx="360997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2364" y="3271669"/>
            <a:ext cx="7943507" cy="26760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6456381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22595" y="6456381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391E1-2B78-4A1F-A022-97A3B8174310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7292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080" y="685800"/>
            <a:ext cx="7087344" cy="2971801"/>
          </a:xfrm>
        </p:spPr>
        <p:txBody>
          <a:bodyPr anchor="b">
            <a:normAutofit/>
          </a:bodyPr>
          <a:lstStyle>
            <a:lvl1pPr algn="l">
              <a:defRPr sz="4252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080" y="3843868"/>
            <a:ext cx="5669876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1860">
                <a:solidFill>
                  <a:schemeClr val="bg2">
                    <a:lumMod val="75000"/>
                  </a:schemeClr>
                </a:solidFill>
              </a:defRPr>
            </a:lvl1pPr>
            <a:lvl2pPr marL="404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9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19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4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29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4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39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6B0-3778-4582-9244-B4C68D60F851}" type="datetimeFigureOut">
              <a:rPr lang="es-EC" smtClean="0"/>
              <a:pPr/>
              <a:t>20/12/2019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A0E3-0646-4100-892C-22D040EF1C88}" type="slidenum">
              <a:rPr lang="es-EC" smtClean="0"/>
              <a:pPr/>
              <a:t>‹Nº›</a:t>
            </a:fld>
            <a:endParaRPr lang="es-EC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288433" y="8467"/>
            <a:ext cx="3374926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410662" y="91546"/>
            <a:ext cx="5386289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409547" y="228600"/>
            <a:ext cx="4387404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498139" y="32279"/>
            <a:ext cx="4298813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949536" y="609602"/>
            <a:ext cx="3847415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504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07487" y="533400"/>
            <a:ext cx="9583383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17"/>
            </a:lvl1pPr>
            <a:lvl2pPr marL="404988" indent="0">
              <a:buNone/>
              <a:defRPr sz="1417"/>
            </a:lvl2pPr>
            <a:lvl3pPr marL="809976" indent="0">
              <a:buNone/>
              <a:defRPr sz="1417"/>
            </a:lvl3pPr>
            <a:lvl4pPr marL="1214963" indent="0">
              <a:buNone/>
              <a:defRPr sz="1417"/>
            </a:lvl4pPr>
            <a:lvl5pPr marL="1619951" indent="0">
              <a:buNone/>
              <a:defRPr sz="1417"/>
            </a:lvl5pPr>
            <a:lvl6pPr marL="2024939" indent="0">
              <a:buNone/>
              <a:defRPr sz="1417"/>
            </a:lvl6pPr>
            <a:lvl7pPr marL="2429927" indent="0">
              <a:buNone/>
              <a:defRPr sz="1417"/>
            </a:lvl7pPr>
            <a:lvl8pPr marL="2834914" indent="0">
              <a:buNone/>
              <a:defRPr sz="1417"/>
            </a:lvl8pPr>
            <a:lvl9pPr marL="3239902" indent="0">
              <a:buNone/>
              <a:defRPr sz="1417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09984" y="3843867"/>
            <a:ext cx="735593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417"/>
            </a:lvl1pPr>
            <a:lvl2pPr marL="404988" indent="0">
              <a:buFontTx/>
              <a:buNone/>
              <a:defRPr/>
            </a:lvl2pPr>
            <a:lvl3pPr marL="809976" indent="0">
              <a:buFontTx/>
              <a:buNone/>
              <a:defRPr/>
            </a:lvl3pPr>
            <a:lvl4pPr marL="1214963" indent="0">
              <a:buFontTx/>
              <a:buNone/>
              <a:defRPr/>
            </a:lvl4pPr>
            <a:lvl5pPr marL="1619951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6B0-3778-4582-9244-B4C68D60F851}" type="datetimeFigureOut">
              <a:rPr lang="es-EC" smtClean="0"/>
              <a:pPr/>
              <a:t>20/12/2019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A0E3-0646-4100-892C-22D040EF1C8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1027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081" y="685800"/>
            <a:ext cx="8909804" cy="2743200"/>
          </a:xfrm>
        </p:spPr>
        <p:txBody>
          <a:bodyPr anchor="ctr">
            <a:normAutofit/>
          </a:bodyPr>
          <a:lstStyle>
            <a:lvl1pPr algn="l">
              <a:defRPr sz="2835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080" y="4114800"/>
            <a:ext cx="756124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772">
                <a:solidFill>
                  <a:schemeClr val="bg2">
                    <a:lumMod val="75000"/>
                  </a:schemeClr>
                </a:solidFill>
              </a:defRPr>
            </a:lvl1pPr>
            <a:lvl2pPr marL="404988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2pPr>
            <a:lvl3pPr marL="809976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214963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4pPr>
            <a:lvl5pPr marL="1619951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5pPr>
            <a:lvl6pPr marL="2024939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6pPr>
            <a:lvl7pPr marL="2429927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7pPr>
            <a:lvl8pPr marL="283491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8pPr>
            <a:lvl9pPr marL="3239902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6B0-3778-4582-9244-B4C68D60F851}" type="datetimeFigureOut">
              <a:rPr lang="es-EC" smtClean="0"/>
              <a:pPr/>
              <a:t>20/12/2019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A0E3-0646-4100-892C-22D040EF1C8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00220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071" y="685800"/>
            <a:ext cx="8099823" cy="2743200"/>
          </a:xfrm>
        </p:spPr>
        <p:txBody>
          <a:bodyPr anchor="ctr">
            <a:normAutofit/>
          </a:bodyPr>
          <a:lstStyle>
            <a:lvl1pPr algn="l">
              <a:defRPr sz="2835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81065" y="3429000"/>
            <a:ext cx="755983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04988" indent="0">
              <a:buFontTx/>
              <a:buNone/>
              <a:defRPr/>
            </a:lvl2pPr>
            <a:lvl3pPr marL="809976" indent="0">
              <a:buFontTx/>
              <a:buNone/>
              <a:defRPr/>
            </a:lvl3pPr>
            <a:lvl4pPr marL="1214963" indent="0">
              <a:buFontTx/>
              <a:buNone/>
              <a:defRPr/>
            </a:lvl4pPr>
            <a:lvl5pPr marL="1619951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081" y="4301068"/>
            <a:ext cx="7559834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772">
                <a:solidFill>
                  <a:schemeClr val="bg2">
                    <a:lumMod val="75000"/>
                  </a:schemeClr>
                </a:solidFill>
              </a:defRPr>
            </a:lvl1pPr>
            <a:lvl2pPr marL="404988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2pPr>
            <a:lvl3pPr marL="809976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214963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4pPr>
            <a:lvl5pPr marL="1619951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5pPr>
            <a:lvl6pPr marL="2024939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6pPr>
            <a:lvl7pPr marL="2429927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7pPr>
            <a:lvl8pPr marL="283491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8pPr>
            <a:lvl9pPr marL="3239902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6B0-3778-4582-9244-B4C68D60F851}" type="datetimeFigureOut">
              <a:rPr lang="es-EC" smtClean="0"/>
              <a:pPr/>
              <a:t>20/12/2019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A0E3-0646-4100-892C-22D040EF1C88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471083" y="812222"/>
            <a:ext cx="539988" cy="584776"/>
          </a:xfrm>
          <a:prstGeom prst="rect">
            <a:avLst/>
          </a:prstGeom>
        </p:spPr>
        <p:txBody>
          <a:bodyPr vert="horz" lIns="80998" tIns="40499" rIns="80998" bIns="40499" rtlCol="0" anchor="ctr">
            <a:noAutofit/>
          </a:bodyPr>
          <a:lstStyle/>
          <a:p>
            <a:pPr lvl="0"/>
            <a:r>
              <a:rPr lang="en-US" sz="708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10893" y="2768601"/>
            <a:ext cx="539988" cy="584776"/>
          </a:xfrm>
          <a:prstGeom prst="rect">
            <a:avLst/>
          </a:prstGeom>
        </p:spPr>
        <p:txBody>
          <a:bodyPr vert="horz" lIns="80998" tIns="40499" rIns="80998" bIns="40499" rtlCol="0" anchor="ctr">
            <a:noAutofit/>
          </a:bodyPr>
          <a:lstStyle/>
          <a:p>
            <a:pPr lvl="0" algn="r"/>
            <a:r>
              <a:rPr lang="en-US" sz="7086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4306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080" y="3429000"/>
            <a:ext cx="7559834" cy="1697400"/>
          </a:xfrm>
        </p:spPr>
        <p:txBody>
          <a:bodyPr anchor="b">
            <a:normAutofit/>
          </a:bodyPr>
          <a:lstStyle>
            <a:lvl1pPr algn="l">
              <a:defRPr sz="2835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079" y="5132981"/>
            <a:ext cx="756124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772">
                <a:solidFill>
                  <a:schemeClr val="bg2">
                    <a:lumMod val="75000"/>
                  </a:schemeClr>
                </a:solidFill>
              </a:defRPr>
            </a:lvl1pPr>
            <a:lvl2pPr marL="404988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2pPr>
            <a:lvl3pPr marL="809976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214963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4pPr>
            <a:lvl5pPr marL="1619951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5pPr>
            <a:lvl6pPr marL="2024939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6pPr>
            <a:lvl7pPr marL="2429927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7pPr>
            <a:lvl8pPr marL="283491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8pPr>
            <a:lvl9pPr marL="3239902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6B0-3778-4582-9244-B4C68D60F851}" type="datetimeFigureOut">
              <a:rPr lang="es-EC" smtClean="0"/>
              <a:pPr/>
              <a:t>20/12/2019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A0E3-0646-4100-892C-22D040EF1C8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50911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072" y="685800"/>
            <a:ext cx="8099822" cy="2743200"/>
          </a:xfrm>
        </p:spPr>
        <p:txBody>
          <a:bodyPr anchor="ctr">
            <a:normAutofit/>
          </a:bodyPr>
          <a:lstStyle>
            <a:lvl1pPr algn="l">
              <a:defRPr sz="2835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6080" y="3928534"/>
            <a:ext cx="7559835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26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080" y="4978400"/>
            <a:ext cx="7559835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594">
                <a:solidFill>
                  <a:schemeClr val="bg2">
                    <a:lumMod val="75000"/>
                  </a:schemeClr>
                </a:solidFill>
              </a:defRPr>
            </a:lvl1pPr>
            <a:lvl2pPr marL="404988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2pPr>
            <a:lvl3pPr marL="809976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214963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4pPr>
            <a:lvl5pPr marL="1619951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5pPr>
            <a:lvl6pPr marL="2024939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6pPr>
            <a:lvl7pPr marL="2429927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7pPr>
            <a:lvl8pPr marL="283491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8pPr>
            <a:lvl9pPr marL="3239902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6B0-3778-4582-9244-B4C68D60F851}" type="datetimeFigureOut">
              <a:rPr lang="es-EC" smtClean="0"/>
              <a:pPr/>
              <a:t>20/12/2019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A0E3-0646-4100-892C-22D040EF1C88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1" name="TextBox 10"/>
          <p:cNvSpPr txBox="1"/>
          <p:nvPr/>
        </p:nvSpPr>
        <p:spPr>
          <a:xfrm>
            <a:off x="471083" y="812222"/>
            <a:ext cx="539988" cy="584776"/>
          </a:xfrm>
          <a:prstGeom prst="rect">
            <a:avLst/>
          </a:prstGeom>
        </p:spPr>
        <p:txBody>
          <a:bodyPr vert="horz" lIns="80998" tIns="40499" rIns="80998" bIns="40499" rtlCol="0" anchor="ctr">
            <a:noAutofit/>
          </a:bodyPr>
          <a:lstStyle/>
          <a:p>
            <a:pPr lvl="0"/>
            <a:r>
              <a:rPr lang="en-US" sz="708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10893" y="2768601"/>
            <a:ext cx="539988" cy="584776"/>
          </a:xfrm>
          <a:prstGeom prst="rect">
            <a:avLst/>
          </a:prstGeom>
        </p:spPr>
        <p:txBody>
          <a:bodyPr vert="horz" lIns="80998" tIns="40499" rIns="80998" bIns="40499" rtlCol="0" anchor="ctr">
            <a:noAutofit/>
          </a:bodyPr>
          <a:lstStyle/>
          <a:p>
            <a:pPr lvl="0" algn="r"/>
            <a:r>
              <a:rPr lang="en-US" sz="7086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2285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081" y="685800"/>
            <a:ext cx="8909804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6080" y="3928534"/>
            <a:ext cx="7559834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26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080" y="4766733"/>
            <a:ext cx="7559835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594">
                <a:solidFill>
                  <a:schemeClr val="bg2">
                    <a:lumMod val="75000"/>
                  </a:schemeClr>
                </a:solidFill>
              </a:defRPr>
            </a:lvl1pPr>
            <a:lvl2pPr marL="404988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2pPr>
            <a:lvl3pPr marL="809976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214963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4pPr>
            <a:lvl5pPr marL="1619951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5pPr>
            <a:lvl6pPr marL="2024939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6pPr>
            <a:lvl7pPr marL="2429927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7pPr>
            <a:lvl8pPr marL="283491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8pPr>
            <a:lvl9pPr marL="3239902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6B0-3778-4582-9244-B4C68D60F851}" type="datetimeFigureOut">
              <a:rPr lang="es-EC" smtClean="0"/>
              <a:pPr/>
              <a:t>20/12/2019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A0E3-0646-4100-892C-22D040EF1C8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7481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6B0-3778-4582-9244-B4C68D60F851}" type="datetimeFigureOut">
              <a:rPr lang="es-EC" smtClean="0"/>
              <a:pPr/>
              <a:t>20/12/2019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A0E3-0646-4100-892C-22D040EF1C8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93223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3424" y="685800"/>
            <a:ext cx="182246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487" y="685800"/>
            <a:ext cx="6929848" cy="53086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6B0-3778-4582-9244-B4C68D60F851}" type="datetimeFigureOut">
              <a:rPr lang="es-EC" smtClean="0"/>
              <a:pPr/>
              <a:t>20/12/2019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A0E3-0646-4100-892C-22D040EF1C8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33973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080" y="685800"/>
            <a:ext cx="7087344" cy="2971801"/>
          </a:xfrm>
        </p:spPr>
        <p:txBody>
          <a:bodyPr anchor="b">
            <a:normAutofit/>
          </a:bodyPr>
          <a:lstStyle>
            <a:lvl1pPr algn="l">
              <a:defRPr sz="4252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080" y="3843868"/>
            <a:ext cx="5669876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1860">
                <a:solidFill>
                  <a:schemeClr val="bg2">
                    <a:lumMod val="75000"/>
                  </a:schemeClr>
                </a:solidFill>
              </a:defRPr>
            </a:lvl1pPr>
            <a:lvl2pPr marL="404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9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19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4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29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4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39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6B0-3778-4582-9244-B4C68D60F851}" type="datetimeFigureOut">
              <a:rPr lang="es-EC" smtClean="0"/>
              <a:pPr/>
              <a:t>20/12/2019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A0E3-0646-4100-892C-22D040EF1C88}" type="slidenum">
              <a:rPr lang="es-EC" smtClean="0"/>
              <a:pPr/>
              <a:t>‹Nº›</a:t>
            </a:fld>
            <a:endParaRPr lang="es-EC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288433" y="8467"/>
            <a:ext cx="3374926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410662" y="91546"/>
            <a:ext cx="5386289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409547" y="228600"/>
            <a:ext cx="4387404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498139" y="32279"/>
            <a:ext cx="4298813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949536" y="609602"/>
            <a:ext cx="3847415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963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6B0-3778-4582-9244-B4C68D60F851}" type="datetimeFigureOut">
              <a:rPr lang="es-EC" smtClean="0"/>
              <a:pPr/>
              <a:t>20/12/2019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A0E3-0646-4100-892C-22D040EF1C8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6362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6B0-3778-4582-9244-B4C68D60F851}" type="datetimeFigureOut">
              <a:rPr lang="es-EC" smtClean="0"/>
              <a:pPr/>
              <a:t>20/12/2019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A0E3-0646-4100-892C-22D040EF1C8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27231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080" y="2006600"/>
            <a:ext cx="7559835" cy="2281600"/>
          </a:xfrm>
        </p:spPr>
        <p:txBody>
          <a:bodyPr anchor="b">
            <a:normAutofit/>
          </a:bodyPr>
          <a:lstStyle>
            <a:lvl1pPr algn="l">
              <a:defRPr sz="3189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081" y="4495800"/>
            <a:ext cx="7559834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594">
                <a:solidFill>
                  <a:schemeClr val="bg2">
                    <a:lumMod val="75000"/>
                  </a:schemeClr>
                </a:solidFill>
              </a:defRPr>
            </a:lvl1pPr>
            <a:lvl2pPr marL="404988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2pPr>
            <a:lvl3pPr marL="809976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214963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4pPr>
            <a:lvl5pPr marL="1619951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5pPr>
            <a:lvl6pPr marL="2024939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6pPr>
            <a:lvl7pPr marL="2429927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7pPr>
            <a:lvl8pPr marL="283491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8pPr>
            <a:lvl9pPr marL="3239902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6B0-3778-4582-9244-B4C68D60F851}" type="datetimeFigureOut">
              <a:rPr lang="es-EC" smtClean="0"/>
              <a:pPr/>
              <a:t>20/12/2019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A0E3-0646-4100-892C-22D040EF1C8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85598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080" y="685801"/>
            <a:ext cx="4373811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4887" y="685801"/>
            <a:ext cx="4370998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6B0-3778-4582-9244-B4C68D60F851}" type="datetimeFigureOut">
              <a:rPr lang="es-EC" smtClean="0"/>
              <a:pPr/>
              <a:t>20/12/2019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A0E3-0646-4100-892C-22D040EF1C8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2852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76" y="685800"/>
            <a:ext cx="4118815" cy="576262"/>
          </a:xfrm>
        </p:spPr>
        <p:txBody>
          <a:bodyPr anchor="b">
            <a:noAutofit/>
          </a:bodyPr>
          <a:lstStyle>
            <a:lvl1pPr marL="0" indent="0">
              <a:buNone/>
              <a:defRPr sz="2480" b="0">
                <a:solidFill>
                  <a:schemeClr val="tx1"/>
                </a:solidFill>
              </a:defRPr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080" y="1270529"/>
            <a:ext cx="4373811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84881" y="685800"/>
            <a:ext cx="4132410" cy="576262"/>
          </a:xfrm>
        </p:spPr>
        <p:txBody>
          <a:bodyPr anchor="b">
            <a:noAutofit/>
          </a:bodyPr>
          <a:lstStyle>
            <a:lvl1pPr marL="0" indent="0">
              <a:buNone/>
              <a:defRPr sz="2480" b="0">
                <a:solidFill>
                  <a:schemeClr val="tx1"/>
                </a:solidFill>
              </a:defRPr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480" y="1262062"/>
            <a:ext cx="4366311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6B0-3778-4582-9244-B4C68D60F851}" type="datetimeFigureOut">
              <a:rPr lang="es-EC" smtClean="0"/>
              <a:pPr/>
              <a:t>20/12/2019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A0E3-0646-4100-892C-22D040EF1C8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70331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6B0-3778-4582-9244-B4C68D60F851}" type="datetimeFigureOut">
              <a:rPr lang="es-EC" smtClean="0"/>
              <a:pPr/>
              <a:t>20/12/2019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A0E3-0646-4100-892C-22D040EF1C8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2744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6B0-3778-4582-9244-B4C68D60F851}" type="datetimeFigureOut">
              <a:rPr lang="es-EC" smtClean="0"/>
              <a:pPr/>
              <a:t>20/12/2019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A0E3-0646-4100-892C-22D040EF1C8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53046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956" y="685800"/>
            <a:ext cx="3239929" cy="1371600"/>
          </a:xfrm>
        </p:spPr>
        <p:txBody>
          <a:bodyPr anchor="b">
            <a:normAutofit/>
          </a:bodyPr>
          <a:lstStyle>
            <a:lvl1pPr algn="l">
              <a:defRPr sz="2126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81" y="685800"/>
            <a:ext cx="5264885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5956" y="2209800"/>
            <a:ext cx="3239929" cy="2091267"/>
          </a:xfrm>
        </p:spPr>
        <p:txBody>
          <a:bodyPr anchor="t">
            <a:normAutofit/>
          </a:bodyPr>
          <a:lstStyle>
            <a:lvl1pPr marL="0" indent="0">
              <a:buNone/>
              <a:defRPr sz="1417"/>
            </a:lvl1pPr>
            <a:lvl2pPr marL="404988" indent="0">
              <a:buNone/>
              <a:defRPr sz="1063"/>
            </a:lvl2pPr>
            <a:lvl3pPr marL="809976" indent="0">
              <a:buNone/>
              <a:defRPr sz="886"/>
            </a:lvl3pPr>
            <a:lvl4pPr marL="1214963" indent="0">
              <a:buNone/>
              <a:defRPr sz="797"/>
            </a:lvl4pPr>
            <a:lvl5pPr marL="1619951" indent="0">
              <a:buNone/>
              <a:defRPr sz="797"/>
            </a:lvl5pPr>
            <a:lvl6pPr marL="2024939" indent="0">
              <a:buNone/>
              <a:defRPr sz="797"/>
            </a:lvl6pPr>
            <a:lvl7pPr marL="2429927" indent="0">
              <a:buNone/>
              <a:defRPr sz="797"/>
            </a:lvl7pPr>
            <a:lvl8pPr marL="2834914" indent="0">
              <a:buNone/>
              <a:defRPr sz="797"/>
            </a:lvl8pPr>
            <a:lvl9pPr marL="3239902" indent="0">
              <a:buNone/>
              <a:defRPr sz="797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6B0-3778-4582-9244-B4C68D60F851}" type="datetimeFigureOut">
              <a:rPr lang="es-EC" smtClean="0"/>
              <a:pPr/>
              <a:t>20/12/2019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A0E3-0646-4100-892C-22D040EF1C8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1971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3501" y="1447800"/>
            <a:ext cx="5332383" cy="1143000"/>
          </a:xfrm>
        </p:spPr>
        <p:txBody>
          <a:bodyPr anchor="b">
            <a:normAutofit/>
          </a:bodyPr>
          <a:lstStyle>
            <a:lvl1pPr algn="l">
              <a:defRPr sz="248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6074" y="914400"/>
            <a:ext cx="290631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17"/>
            </a:lvl1pPr>
            <a:lvl2pPr marL="404988" indent="0">
              <a:buNone/>
              <a:defRPr sz="1417"/>
            </a:lvl2pPr>
            <a:lvl3pPr marL="809976" indent="0">
              <a:buNone/>
              <a:defRPr sz="1417"/>
            </a:lvl3pPr>
            <a:lvl4pPr marL="1214963" indent="0">
              <a:buNone/>
              <a:defRPr sz="1417"/>
            </a:lvl4pPr>
            <a:lvl5pPr marL="1619951" indent="0">
              <a:buNone/>
              <a:defRPr sz="1417"/>
            </a:lvl5pPr>
            <a:lvl6pPr marL="2024939" indent="0">
              <a:buNone/>
              <a:defRPr sz="1417"/>
            </a:lvl6pPr>
            <a:lvl7pPr marL="2429927" indent="0">
              <a:buNone/>
              <a:defRPr sz="1417"/>
            </a:lvl7pPr>
            <a:lvl8pPr marL="2834914" indent="0">
              <a:buNone/>
              <a:defRPr sz="1417"/>
            </a:lvl8pPr>
            <a:lvl9pPr marL="3239902" indent="0">
              <a:buNone/>
              <a:defRPr sz="1417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3501" y="2777067"/>
            <a:ext cx="5333790" cy="2048933"/>
          </a:xfrm>
        </p:spPr>
        <p:txBody>
          <a:bodyPr anchor="t">
            <a:normAutofit/>
          </a:bodyPr>
          <a:lstStyle>
            <a:lvl1pPr marL="0" indent="0">
              <a:buNone/>
              <a:defRPr sz="1594"/>
            </a:lvl1pPr>
            <a:lvl2pPr marL="404988" indent="0">
              <a:buNone/>
              <a:defRPr sz="1063"/>
            </a:lvl2pPr>
            <a:lvl3pPr marL="809976" indent="0">
              <a:buNone/>
              <a:defRPr sz="886"/>
            </a:lvl3pPr>
            <a:lvl4pPr marL="1214963" indent="0">
              <a:buNone/>
              <a:defRPr sz="797"/>
            </a:lvl4pPr>
            <a:lvl5pPr marL="1619951" indent="0">
              <a:buNone/>
              <a:defRPr sz="797"/>
            </a:lvl5pPr>
            <a:lvl6pPr marL="2024939" indent="0">
              <a:buNone/>
              <a:defRPr sz="797"/>
            </a:lvl6pPr>
            <a:lvl7pPr marL="2429927" indent="0">
              <a:buNone/>
              <a:defRPr sz="797"/>
            </a:lvl7pPr>
            <a:lvl8pPr marL="2834914" indent="0">
              <a:buNone/>
              <a:defRPr sz="797"/>
            </a:lvl8pPr>
            <a:lvl9pPr marL="3239902" indent="0">
              <a:buNone/>
              <a:defRPr sz="797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6B0-3778-4582-9244-B4C68D60F851}" type="datetimeFigureOut">
              <a:rPr lang="es-EC" smtClean="0"/>
              <a:pPr/>
              <a:t>20/12/2019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A0E3-0646-4100-892C-22D040EF1C8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67568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07487" y="533400"/>
            <a:ext cx="9583383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17"/>
            </a:lvl1pPr>
            <a:lvl2pPr marL="404988" indent="0">
              <a:buNone/>
              <a:defRPr sz="1417"/>
            </a:lvl2pPr>
            <a:lvl3pPr marL="809976" indent="0">
              <a:buNone/>
              <a:defRPr sz="1417"/>
            </a:lvl3pPr>
            <a:lvl4pPr marL="1214963" indent="0">
              <a:buNone/>
              <a:defRPr sz="1417"/>
            </a:lvl4pPr>
            <a:lvl5pPr marL="1619951" indent="0">
              <a:buNone/>
              <a:defRPr sz="1417"/>
            </a:lvl5pPr>
            <a:lvl6pPr marL="2024939" indent="0">
              <a:buNone/>
              <a:defRPr sz="1417"/>
            </a:lvl6pPr>
            <a:lvl7pPr marL="2429927" indent="0">
              <a:buNone/>
              <a:defRPr sz="1417"/>
            </a:lvl7pPr>
            <a:lvl8pPr marL="2834914" indent="0">
              <a:buNone/>
              <a:defRPr sz="1417"/>
            </a:lvl8pPr>
            <a:lvl9pPr marL="3239902" indent="0">
              <a:buNone/>
              <a:defRPr sz="1417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09984" y="3843867"/>
            <a:ext cx="735593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417"/>
            </a:lvl1pPr>
            <a:lvl2pPr marL="404988" indent="0">
              <a:buFontTx/>
              <a:buNone/>
              <a:defRPr/>
            </a:lvl2pPr>
            <a:lvl3pPr marL="809976" indent="0">
              <a:buFontTx/>
              <a:buNone/>
              <a:defRPr/>
            </a:lvl3pPr>
            <a:lvl4pPr marL="1214963" indent="0">
              <a:buFontTx/>
              <a:buNone/>
              <a:defRPr/>
            </a:lvl4pPr>
            <a:lvl5pPr marL="1619951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6B0-3778-4582-9244-B4C68D60F851}" type="datetimeFigureOut">
              <a:rPr lang="es-EC" smtClean="0"/>
              <a:pPr/>
              <a:t>20/12/2019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A0E3-0646-4100-892C-22D040EF1C8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3423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081" y="685800"/>
            <a:ext cx="8909804" cy="2743200"/>
          </a:xfrm>
        </p:spPr>
        <p:txBody>
          <a:bodyPr anchor="ctr">
            <a:normAutofit/>
          </a:bodyPr>
          <a:lstStyle>
            <a:lvl1pPr algn="l">
              <a:defRPr sz="2835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080" y="4114800"/>
            <a:ext cx="756124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772">
                <a:solidFill>
                  <a:schemeClr val="bg2">
                    <a:lumMod val="75000"/>
                  </a:schemeClr>
                </a:solidFill>
              </a:defRPr>
            </a:lvl1pPr>
            <a:lvl2pPr marL="404988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2pPr>
            <a:lvl3pPr marL="809976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214963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4pPr>
            <a:lvl5pPr marL="1619951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5pPr>
            <a:lvl6pPr marL="2024939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6pPr>
            <a:lvl7pPr marL="2429927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7pPr>
            <a:lvl8pPr marL="283491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8pPr>
            <a:lvl9pPr marL="3239902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6B0-3778-4582-9244-B4C68D60F851}" type="datetimeFigureOut">
              <a:rPr lang="es-EC" smtClean="0"/>
              <a:pPr/>
              <a:t>20/12/2019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A0E3-0646-4100-892C-22D040EF1C8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18079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071" y="685800"/>
            <a:ext cx="8099823" cy="2743200"/>
          </a:xfrm>
        </p:spPr>
        <p:txBody>
          <a:bodyPr anchor="ctr">
            <a:normAutofit/>
          </a:bodyPr>
          <a:lstStyle>
            <a:lvl1pPr algn="l">
              <a:defRPr sz="2835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81065" y="3429000"/>
            <a:ext cx="755983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04988" indent="0">
              <a:buFontTx/>
              <a:buNone/>
              <a:defRPr/>
            </a:lvl2pPr>
            <a:lvl3pPr marL="809976" indent="0">
              <a:buFontTx/>
              <a:buNone/>
              <a:defRPr/>
            </a:lvl3pPr>
            <a:lvl4pPr marL="1214963" indent="0">
              <a:buFontTx/>
              <a:buNone/>
              <a:defRPr/>
            </a:lvl4pPr>
            <a:lvl5pPr marL="1619951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081" y="4301068"/>
            <a:ext cx="7559834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772">
                <a:solidFill>
                  <a:schemeClr val="bg2">
                    <a:lumMod val="75000"/>
                  </a:schemeClr>
                </a:solidFill>
              </a:defRPr>
            </a:lvl1pPr>
            <a:lvl2pPr marL="404988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2pPr>
            <a:lvl3pPr marL="809976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214963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4pPr>
            <a:lvl5pPr marL="1619951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5pPr>
            <a:lvl6pPr marL="2024939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6pPr>
            <a:lvl7pPr marL="2429927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7pPr>
            <a:lvl8pPr marL="283491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8pPr>
            <a:lvl9pPr marL="3239902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6B0-3778-4582-9244-B4C68D60F851}" type="datetimeFigureOut">
              <a:rPr lang="es-EC" smtClean="0"/>
              <a:pPr/>
              <a:t>20/12/2019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A0E3-0646-4100-892C-22D040EF1C88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471083" y="812222"/>
            <a:ext cx="539988" cy="584776"/>
          </a:xfrm>
          <a:prstGeom prst="rect">
            <a:avLst/>
          </a:prstGeom>
        </p:spPr>
        <p:txBody>
          <a:bodyPr vert="horz" lIns="80998" tIns="40499" rIns="80998" bIns="40499" rtlCol="0" anchor="ctr">
            <a:noAutofit/>
          </a:bodyPr>
          <a:lstStyle/>
          <a:p>
            <a:pPr lvl="0"/>
            <a:r>
              <a:rPr lang="en-US" sz="708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10893" y="2768601"/>
            <a:ext cx="539988" cy="584776"/>
          </a:xfrm>
          <a:prstGeom prst="rect">
            <a:avLst/>
          </a:prstGeom>
        </p:spPr>
        <p:txBody>
          <a:bodyPr vert="horz" lIns="80998" tIns="40499" rIns="80998" bIns="40499" rtlCol="0" anchor="ctr">
            <a:noAutofit/>
          </a:bodyPr>
          <a:lstStyle/>
          <a:p>
            <a:pPr lvl="0" algn="r"/>
            <a:r>
              <a:rPr lang="en-US" sz="7086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873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080" y="2006600"/>
            <a:ext cx="7559835" cy="2281600"/>
          </a:xfrm>
        </p:spPr>
        <p:txBody>
          <a:bodyPr anchor="b">
            <a:normAutofit/>
          </a:bodyPr>
          <a:lstStyle>
            <a:lvl1pPr algn="l">
              <a:defRPr sz="3189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081" y="4495800"/>
            <a:ext cx="7559834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594">
                <a:solidFill>
                  <a:schemeClr val="bg2">
                    <a:lumMod val="75000"/>
                  </a:schemeClr>
                </a:solidFill>
              </a:defRPr>
            </a:lvl1pPr>
            <a:lvl2pPr marL="404988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2pPr>
            <a:lvl3pPr marL="809976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214963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4pPr>
            <a:lvl5pPr marL="1619951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5pPr>
            <a:lvl6pPr marL="2024939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6pPr>
            <a:lvl7pPr marL="2429927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7pPr>
            <a:lvl8pPr marL="283491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8pPr>
            <a:lvl9pPr marL="3239902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6B0-3778-4582-9244-B4C68D60F851}" type="datetimeFigureOut">
              <a:rPr lang="es-EC" smtClean="0"/>
              <a:pPr/>
              <a:t>20/12/2019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A0E3-0646-4100-892C-22D040EF1C8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930192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080" y="3429000"/>
            <a:ext cx="7559834" cy="1697400"/>
          </a:xfrm>
        </p:spPr>
        <p:txBody>
          <a:bodyPr anchor="b">
            <a:normAutofit/>
          </a:bodyPr>
          <a:lstStyle>
            <a:lvl1pPr algn="l">
              <a:defRPr sz="2835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079" y="5132981"/>
            <a:ext cx="756124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772">
                <a:solidFill>
                  <a:schemeClr val="bg2">
                    <a:lumMod val="75000"/>
                  </a:schemeClr>
                </a:solidFill>
              </a:defRPr>
            </a:lvl1pPr>
            <a:lvl2pPr marL="404988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2pPr>
            <a:lvl3pPr marL="809976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214963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4pPr>
            <a:lvl5pPr marL="1619951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5pPr>
            <a:lvl6pPr marL="2024939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6pPr>
            <a:lvl7pPr marL="2429927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7pPr>
            <a:lvl8pPr marL="283491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8pPr>
            <a:lvl9pPr marL="3239902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6B0-3778-4582-9244-B4C68D60F851}" type="datetimeFigureOut">
              <a:rPr lang="es-EC" smtClean="0"/>
              <a:pPr/>
              <a:t>20/12/2019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A0E3-0646-4100-892C-22D040EF1C8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877700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072" y="685800"/>
            <a:ext cx="8099822" cy="2743200"/>
          </a:xfrm>
        </p:spPr>
        <p:txBody>
          <a:bodyPr anchor="ctr">
            <a:normAutofit/>
          </a:bodyPr>
          <a:lstStyle>
            <a:lvl1pPr algn="l">
              <a:defRPr sz="2835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6080" y="3928534"/>
            <a:ext cx="7559835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26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080" y="4978400"/>
            <a:ext cx="7559835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594">
                <a:solidFill>
                  <a:schemeClr val="bg2">
                    <a:lumMod val="75000"/>
                  </a:schemeClr>
                </a:solidFill>
              </a:defRPr>
            </a:lvl1pPr>
            <a:lvl2pPr marL="404988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2pPr>
            <a:lvl3pPr marL="809976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214963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4pPr>
            <a:lvl5pPr marL="1619951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5pPr>
            <a:lvl6pPr marL="2024939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6pPr>
            <a:lvl7pPr marL="2429927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7pPr>
            <a:lvl8pPr marL="283491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8pPr>
            <a:lvl9pPr marL="3239902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6B0-3778-4582-9244-B4C68D60F851}" type="datetimeFigureOut">
              <a:rPr lang="es-EC" smtClean="0"/>
              <a:pPr/>
              <a:t>20/12/2019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A0E3-0646-4100-892C-22D040EF1C88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1" name="TextBox 10"/>
          <p:cNvSpPr txBox="1"/>
          <p:nvPr/>
        </p:nvSpPr>
        <p:spPr>
          <a:xfrm>
            <a:off x="471083" y="812222"/>
            <a:ext cx="539988" cy="584776"/>
          </a:xfrm>
          <a:prstGeom prst="rect">
            <a:avLst/>
          </a:prstGeom>
        </p:spPr>
        <p:txBody>
          <a:bodyPr vert="horz" lIns="80998" tIns="40499" rIns="80998" bIns="40499" rtlCol="0" anchor="ctr">
            <a:noAutofit/>
          </a:bodyPr>
          <a:lstStyle/>
          <a:p>
            <a:pPr lvl="0"/>
            <a:r>
              <a:rPr lang="en-US" sz="708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10893" y="2768601"/>
            <a:ext cx="539988" cy="584776"/>
          </a:xfrm>
          <a:prstGeom prst="rect">
            <a:avLst/>
          </a:prstGeom>
        </p:spPr>
        <p:txBody>
          <a:bodyPr vert="horz" lIns="80998" tIns="40499" rIns="80998" bIns="40499" rtlCol="0" anchor="ctr">
            <a:noAutofit/>
          </a:bodyPr>
          <a:lstStyle/>
          <a:p>
            <a:pPr lvl="0" algn="r"/>
            <a:r>
              <a:rPr lang="en-US" sz="7086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73290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081" y="685800"/>
            <a:ext cx="8909804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6080" y="3928534"/>
            <a:ext cx="7559834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26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080" y="4766733"/>
            <a:ext cx="7559835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594">
                <a:solidFill>
                  <a:schemeClr val="bg2">
                    <a:lumMod val="75000"/>
                  </a:schemeClr>
                </a:solidFill>
              </a:defRPr>
            </a:lvl1pPr>
            <a:lvl2pPr marL="404988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2pPr>
            <a:lvl3pPr marL="809976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214963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4pPr>
            <a:lvl5pPr marL="1619951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5pPr>
            <a:lvl6pPr marL="2024939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6pPr>
            <a:lvl7pPr marL="2429927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7pPr>
            <a:lvl8pPr marL="283491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8pPr>
            <a:lvl9pPr marL="3239902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6B0-3778-4582-9244-B4C68D60F851}" type="datetimeFigureOut">
              <a:rPr lang="es-EC" smtClean="0"/>
              <a:pPr/>
              <a:t>20/12/2019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A0E3-0646-4100-892C-22D040EF1C8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74625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6B0-3778-4582-9244-B4C68D60F851}" type="datetimeFigureOut">
              <a:rPr lang="es-EC" smtClean="0"/>
              <a:pPr/>
              <a:t>20/12/2019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A0E3-0646-4100-892C-22D040EF1C8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2678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3424" y="685800"/>
            <a:ext cx="182246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487" y="685800"/>
            <a:ext cx="6929848" cy="53086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6B0-3778-4582-9244-B4C68D60F851}" type="datetimeFigureOut">
              <a:rPr lang="es-EC" smtClean="0"/>
              <a:pPr/>
              <a:t>20/12/2019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A0E3-0646-4100-892C-22D040EF1C8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8968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080" y="685801"/>
            <a:ext cx="4373811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4887" y="685801"/>
            <a:ext cx="4370998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6B0-3778-4582-9244-B4C68D60F851}" type="datetimeFigureOut">
              <a:rPr lang="es-EC" smtClean="0"/>
              <a:pPr/>
              <a:t>20/12/2019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A0E3-0646-4100-892C-22D040EF1C8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71903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76" y="685800"/>
            <a:ext cx="4118815" cy="576262"/>
          </a:xfrm>
        </p:spPr>
        <p:txBody>
          <a:bodyPr anchor="b">
            <a:noAutofit/>
          </a:bodyPr>
          <a:lstStyle>
            <a:lvl1pPr marL="0" indent="0">
              <a:buNone/>
              <a:defRPr sz="2480" b="0">
                <a:solidFill>
                  <a:schemeClr val="tx1"/>
                </a:solidFill>
              </a:defRPr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080" y="1270529"/>
            <a:ext cx="4373811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84881" y="685800"/>
            <a:ext cx="4132410" cy="576262"/>
          </a:xfrm>
        </p:spPr>
        <p:txBody>
          <a:bodyPr anchor="b">
            <a:noAutofit/>
          </a:bodyPr>
          <a:lstStyle>
            <a:lvl1pPr marL="0" indent="0">
              <a:buNone/>
              <a:defRPr sz="2480" b="0">
                <a:solidFill>
                  <a:schemeClr val="tx1"/>
                </a:solidFill>
              </a:defRPr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480" y="1262062"/>
            <a:ext cx="4366311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6B0-3778-4582-9244-B4C68D60F851}" type="datetimeFigureOut">
              <a:rPr lang="es-EC" smtClean="0"/>
              <a:pPr/>
              <a:t>20/12/2019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A0E3-0646-4100-892C-22D040EF1C8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438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6B0-3778-4582-9244-B4C68D60F851}" type="datetimeFigureOut">
              <a:rPr lang="es-EC" smtClean="0"/>
              <a:pPr/>
              <a:t>20/12/2019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A0E3-0646-4100-892C-22D040EF1C8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1424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6B0-3778-4582-9244-B4C68D60F851}" type="datetimeFigureOut">
              <a:rPr lang="es-EC" smtClean="0"/>
              <a:pPr/>
              <a:t>20/12/2019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A0E3-0646-4100-892C-22D040EF1C8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275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956" y="685800"/>
            <a:ext cx="3239929" cy="1371600"/>
          </a:xfrm>
        </p:spPr>
        <p:txBody>
          <a:bodyPr anchor="b">
            <a:normAutofit/>
          </a:bodyPr>
          <a:lstStyle>
            <a:lvl1pPr algn="l">
              <a:defRPr sz="2126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81" y="685800"/>
            <a:ext cx="5264885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5956" y="2209800"/>
            <a:ext cx="3239929" cy="2091267"/>
          </a:xfrm>
        </p:spPr>
        <p:txBody>
          <a:bodyPr anchor="t">
            <a:normAutofit/>
          </a:bodyPr>
          <a:lstStyle>
            <a:lvl1pPr marL="0" indent="0">
              <a:buNone/>
              <a:defRPr sz="1417"/>
            </a:lvl1pPr>
            <a:lvl2pPr marL="404988" indent="0">
              <a:buNone/>
              <a:defRPr sz="1063"/>
            </a:lvl2pPr>
            <a:lvl3pPr marL="809976" indent="0">
              <a:buNone/>
              <a:defRPr sz="886"/>
            </a:lvl3pPr>
            <a:lvl4pPr marL="1214963" indent="0">
              <a:buNone/>
              <a:defRPr sz="797"/>
            </a:lvl4pPr>
            <a:lvl5pPr marL="1619951" indent="0">
              <a:buNone/>
              <a:defRPr sz="797"/>
            </a:lvl5pPr>
            <a:lvl6pPr marL="2024939" indent="0">
              <a:buNone/>
              <a:defRPr sz="797"/>
            </a:lvl6pPr>
            <a:lvl7pPr marL="2429927" indent="0">
              <a:buNone/>
              <a:defRPr sz="797"/>
            </a:lvl7pPr>
            <a:lvl8pPr marL="2834914" indent="0">
              <a:buNone/>
              <a:defRPr sz="797"/>
            </a:lvl8pPr>
            <a:lvl9pPr marL="3239902" indent="0">
              <a:buNone/>
              <a:defRPr sz="797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6B0-3778-4582-9244-B4C68D60F851}" type="datetimeFigureOut">
              <a:rPr lang="es-EC" smtClean="0"/>
              <a:pPr/>
              <a:t>20/12/2019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A0E3-0646-4100-892C-22D040EF1C8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0640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3501" y="1447800"/>
            <a:ext cx="5332383" cy="1143000"/>
          </a:xfrm>
        </p:spPr>
        <p:txBody>
          <a:bodyPr anchor="b">
            <a:normAutofit/>
          </a:bodyPr>
          <a:lstStyle>
            <a:lvl1pPr algn="l">
              <a:defRPr sz="248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6074" y="914400"/>
            <a:ext cx="290631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17"/>
            </a:lvl1pPr>
            <a:lvl2pPr marL="404988" indent="0">
              <a:buNone/>
              <a:defRPr sz="1417"/>
            </a:lvl2pPr>
            <a:lvl3pPr marL="809976" indent="0">
              <a:buNone/>
              <a:defRPr sz="1417"/>
            </a:lvl3pPr>
            <a:lvl4pPr marL="1214963" indent="0">
              <a:buNone/>
              <a:defRPr sz="1417"/>
            </a:lvl4pPr>
            <a:lvl5pPr marL="1619951" indent="0">
              <a:buNone/>
              <a:defRPr sz="1417"/>
            </a:lvl5pPr>
            <a:lvl6pPr marL="2024939" indent="0">
              <a:buNone/>
              <a:defRPr sz="1417"/>
            </a:lvl6pPr>
            <a:lvl7pPr marL="2429927" indent="0">
              <a:buNone/>
              <a:defRPr sz="1417"/>
            </a:lvl7pPr>
            <a:lvl8pPr marL="2834914" indent="0">
              <a:buNone/>
              <a:defRPr sz="1417"/>
            </a:lvl8pPr>
            <a:lvl9pPr marL="3239902" indent="0">
              <a:buNone/>
              <a:defRPr sz="1417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3501" y="2777067"/>
            <a:ext cx="5333790" cy="2048933"/>
          </a:xfrm>
        </p:spPr>
        <p:txBody>
          <a:bodyPr anchor="t">
            <a:normAutofit/>
          </a:bodyPr>
          <a:lstStyle>
            <a:lvl1pPr marL="0" indent="0">
              <a:buNone/>
              <a:defRPr sz="1594"/>
            </a:lvl1pPr>
            <a:lvl2pPr marL="404988" indent="0">
              <a:buNone/>
              <a:defRPr sz="1063"/>
            </a:lvl2pPr>
            <a:lvl3pPr marL="809976" indent="0">
              <a:buNone/>
              <a:defRPr sz="886"/>
            </a:lvl3pPr>
            <a:lvl4pPr marL="1214963" indent="0">
              <a:buNone/>
              <a:defRPr sz="797"/>
            </a:lvl4pPr>
            <a:lvl5pPr marL="1619951" indent="0">
              <a:buNone/>
              <a:defRPr sz="797"/>
            </a:lvl5pPr>
            <a:lvl6pPr marL="2024939" indent="0">
              <a:buNone/>
              <a:defRPr sz="797"/>
            </a:lvl6pPr>
            <a:lvl7pPr marL="2429927" indent="0">
              <a:buNone/>
              <a:defRPr sz="797"/>
            </a:lvl7pPr>
            <a:lvl8pPr marL="2834914" indent="0">
              <a:buNone/>
              <a:defRPr sz="797"/>
            </a:lvl8pPr>
            <a:lvl9pPr marL="3239902" indent="0">
              <a:buNone/>
              <a:defRPr sz="797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6B0-3778-4582-9244-B4C68D60F851}" type="datetimeFigureOut">
              <a:rPr lang="es-EC" smtClean="0"/>
              <a:pPr/>
              <a:t>20/12/2019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A0E3-0646-4100-892C-22D040EF1C8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825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155600" y="2963334"/>
            <a:ext cx="2641352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6080" y="4487333"/>
            <a:ext cx="7559834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080" y="685801"/>
            <a:ext cx="7559834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73401" y="6172201"/>
            <a:ext cx="141746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86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2CF56B0-3778-4582-9244-B4C68D60F851}" type="datetimeFigureOut">
              <a:rPr lang="es-EC" smtClean="0"/>
              <a:pPr/>
              <a:t>20/12/2019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6080" y="6172201"/>
            <a:ext cx="668235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86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9799" y="5578476"/>
            <a:ext cx="1011809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35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310A0E3-0646-4100-892C-22D040EF1C8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40026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04988" rtl="0" eaLnBrk="1" latinLnBrk="0" hangingPunct="1">
        <a:spcBef>
          <a:spcPct val="0"/>
        </a:spcBef>
        <a:buNone/>
        <a:defRPr sz="3189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3117" indent="-253117" algn="l" defTabSz="404988" rtl="0" eaLnBrk="1" latinLnBrk="0" hangingPunct="1">
        <a:spcBef>
          <a:spcPct val="20000"/>
        </a:spcBef>
        <a:spcAft>
          <a:spcPts val="53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72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658105" indent="-253117" algn="l" defTabSz="404988" rtl="0" eaLnBrk="1" latinLnBrk="0" hangingPunct="1">
        <a:spcBef>
          <a:spcPct val="20000"/>
        </a:spcBef>
        <a:spcAft>
          <a:spcPts val="53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9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063093" indent="-253117" algn="l" defTabSz="404988" rtl="0" eaLnBrk="1" latinLnBrk="0" hangingPunct="1">
        <a:spcBef>
          <a:spcPct val="20000"/>
        </a:spcBef>
        <a:spcAft>
          <a:spcPts val="53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1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366834" indent="-151870" algn="l" defTabSz="404988" rtl="0" eaLnBrk="1" latinLnBrk="0" hangingPunct="1">
        <a:spcBef>
          <a:spcPct val="20000"/>
        </a:spcBef>
        <a:spcAft>
          <a:spcPts val="53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4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771821" indent="-151870" algn="l" defTabSz="404988" rtl="0" eaLnBrk="1" latinLnBrk="0" hangingPunct="1">
        <a:spcBef>
          <a:spcPct val="20000"/>
        </a:spcBef>
        <a:spcAft>
          <a:spcPts val="53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4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227433" indent="-202494" algn="l" defTabSz="404988" rtl="0" eaLnBrk="1" latinLnBrk="0" hangingPunct="1">
        <a:spcBef>
          <a:spcPct val="20000"/>
        </a:spcBef>
        <a:spcAft>
          <a:spcPts val="53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4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632420" indent="-202494" algn="l" defTabSz="404988" rtl="0" eaLnBrk="1" latinLnBrk="0" hangingPunct="1">
        <a:spcBef>
          <a:spcPct val="20000"/>
        </a:spcBef>
        <a:spcAft>
          <a:spcPts val="53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4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037408" indent="-202494" algn="l" defTabSz="404988" rtl="0" eaLnBrk="1" latinLnBrk="0" hangingPunct="1">
        <a:spcBef>
          <a:spcPct val="20000"/>
        </a:spcBef>
        <a:spcAft>
          <a:spcPts val="53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4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442396" indent="-202494" algn="l" defTabSz="404988" rtl="0" eaLnBrk="1" latinLnBrk="0" hangingPunct="1">
        <a:spcBef>
          <a:spcPct val="20000"/>
        </a:spcBef>
        <a:spcAft>
          <a:spcPts val="53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4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498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40498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40498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40498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40498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40498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40498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40498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40498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155600" y="2963334"/>
            <a:ext cx="2641352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6080" y="4487333"/>
            <a:ext cx="7559834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080" y="685801"/>
            <a:ext cx="7559834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73401" y="6172201"/>
            <a:ext cx="141746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86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2CF56B0-3778-4582-9244-B4C68D60F851}" type="datetimeFigureOut">
              <a:rPr lang="es-EC" smtClean="0"/>
              <a:pPr/>
              <a:t>20/12/2019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6080" y="6172201"/>
            <a:ext cx="668235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86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9799" y="5578476"/>
            <a:ext cx="1011809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35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310A0E3-0646-4100-892C-22D040EF1C8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012510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04988" rtl="0" eaLnBrk="1" latinLnBrk="0" hangingPunct="1">
        <a:spcBef>
          <a:spcPct val="0"/>
        </a:spcBef>
        <a:buNone/>
        <a:defRPr sz="3189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3117" indent="-253117" algn="l" defTabSz="404988" rtl="0" eaLnBrk="1" latinLnBrk="0" hangingPunct="1">
        <a:spcBef>
          <a:spcPct val="20000"/>
        </a:spcBef>
        <a:spcAft>
          <a:spcPts val="53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72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658105" indent="-253117" algn="l" defTabSz="404988" rtl="0" eaLnBrk="1" latinLnBrk="0" hangingPunct="1">
        <a:spcBef>
          <a:spcPct val="20000"/>
        </a:spcBef>
        <a:spcAft>
          <a:spcPts val="53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9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063093" indent="-253117" algn="l" defTabSz="404988" rtl="0" eaLnBrk="1" latinLnBrk="0" hangingPunct="1">
        <a:spcBef>
          <a:spcPct val="20000"/>
        </a:spcBef>
        <a:spcAft>
          <a:spcPts val="53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1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366834" indent="-151870" algn="l" defTabSz="404988" rtl="0" eaLnBrk="1" latinLnBrk="0" hangingPunct="1">
        <a:spcBef>
          <a:spcPct val="20000"/>
        </a:spcBef>
        <a:spcAft>
          <a:spcPts val="53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4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771821" indent="-151870" algn="l" defTabSz="404988" rtl="0" eaLnBrk="1" latinLnBrk="0" hangingPunct="1">
        <a:spcBef>
          <a:spcPct val="20000"/>
        </a:spcBef>
        <a:spcAft>
          <a:spcPts val="53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4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227433" indent="-202494" algn="l" defTabSz="404988" rtl="0" eaLnBrk="1" latinLnBrk="0" hangingPunct="1">
        <a:spcBef>
          <a:spcPct val="20000"/>
        </a:spcBef>
        <a:spcAft>
          <a:spcPts val="53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4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632420" indent="-202494" algn="l" defTabSz="404988" rtl="0" eaLnBrk="1" latinLnBrk="0" hangingPunct="1">
        <a:spcBef>
          <a:spcPct val="20000"/>
        </a:spcBef>
        <a:spcAft>
          <a:spcPts val="53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4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037408" indent="-202494" algn="l" defTabSz="404988" rtl="0" eaLnBrk="1" latinLnBrk="0" hangingPunct="1">
        <a:spcBef>
          <a:spcPct val="20000"/>
        </a:spcBef>
        <a:spcAft>
          <a:spcPts val="53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4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442396" indent="-202494" algn="l" defTabSz="404988" rtl="0" eaLnBrk="1" latinLnBrk="0" hangingPunct="1">
        <a:spcBef>
          <a:spcPct val="20000"/>
        </a:spcBef>
        <a:spcAft>
          <a:spcPts val="53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4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498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40498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40498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40498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40498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40498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40498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40498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40498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>
            <a:clrChange>
              <a:clrFrom>
                <a:srgbClr val="4BB1C7"/>
              </a:clrFrom>
              <a:clrTo>
                <a:srgbClr val="4BB1C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89" b="66204" l="28750" r="50156">
                        <a14:foregroundMark x1="47135" y1="30926" x2="47188" y2="29630"/>
                        <a14:foregroundMark x1="47500" y1="32037" x2="48073" y2="32593"/>
                        <a14:backgroundMark x1="47344" y1="31667" x2="49375" y2="31574"/>
                        <a14:backgroundMark x1="36406" y1="40741" x2="42396" y2="51296"/>
                      </a14:backgroundRemoval>
                    </a14:imgEffect>
                  </a14:imgLayer>
                </a14:imgProps>
              </a:ext>
            </a:extLst>
          </a:blip>
          <a:srcRect l="28188" t="24807" r="48908" b="49297"/>
          <a:stretch/>
        </p:blipFill>
        <p:spPr bwMode="auto">
          <a:xfrm>
            <a:off x="1347427" y="236569"/>
            <a:ext cx="7996844" cy="43781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Resultado de imagen para municipio de quito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750" r="93000">
                        <a14:foregroundMark x1="33000" y1="37250" x2="33000" y2="51250"/>
                        <a14:foregroundMark x1="33000" y1="51250" x2="34750" y2="55250"/>
                        <a14:foregroundMark x1="34750" y1="55250" x2="38500" y2="57750"/>
                        <a14:foregroundMark x1="38500" y1="57750" x2="44500" y2="58750"/>
                        <a14:foregroundMark x1="44500" y1="58750" x2="49250" y2="55750"/>
                        <a14:foregroundMark x1="49250" y1="55750" x2="50750" y2="52250"/>
                        <a14:foregroundMark x1="50750" y1="52250" x2="50750" y2="36750"/>
                        <a14:foregroundMark x1="50750" y1="36750" x2="46000" y2="37000"/>
                        <a14:foregroundMark x1="46000" y1="37000" x2="45750" y2="51500"/>
                        <a14:foregroundMark x1="45750" y1="51500" x2="43500" y2="53250"/>
                        <a14:foregroundMark x1="43500" y1="53250" x2="40750" y2="53500"/>
                        <a14:foregroundMark x1="40750" y1="53500" x2="39250" y2="50750"/>
                        <a14:foregroundMark x1="39250" y1="50750" x2="38750" y2="37250"/>
                        <a14:foregroundMark x1="38750" y1="37250" x2="32750" y2="37250"/>
                        <a14:foregroundMark x1="52500" y1="40250" x2="57750" y2="36750"/>
                        <a14:foregroundMark x1="57750" y1="36750" x2="58250" y2="59250"/>
                        <a14:foregroundMark x1="58250" y1="59250" x2="51000" y2="59250"/>
                        <a14:foregroundMark x1="51000" y1="59250" x2="52250" y2="55000"/>
                        <a14:foregroundMark x1="52250" y1="55000" x2="52250" y2="39500"/>
                        <a14:foregroundMark x1="55250" y1="30000" x2="53500" y2="32000"/>
                        <a14:foregroundMark x1="53500" y1="32000" x2="54000" y2="33250"/>
                        <a14:foregroundMark x1="54000" y1="33250" x2="54500" y2="35000"/>
                        <a14:foregroundMark x1="54500" y1="35000" x2="56000" y2="35750"/>
                        <a14:foregroundMark x1="56000" y1="35750" x2="58250" y2="36000"/>
                        <a14:foregroundMark x1="58500" y1="36000" x2="60000" y2="33750"/>
                        <a14:foregroundMark x1="60000" y1="33250" x2="59250" y2="30250"/>
                        <a14:foregroundMark x1="59250" y1="30250" x2="56500" y2="29250"/>
                        <a14:foregroundMark x1="56500" y1="29250" x2="54500" y2="30250"/>
                        <a14:foregroundMark x1="59500" y1="37000" x2="67250" y2="42250"/>
                        <a14:foregroundMark x1="67250" y1="42250" x2="67250" y2="59250"/>
                        <a14:foregroundMark x1="67250" y1="59250" x2="62250" y2="59000"/>
                        <a14:foregroundMark x1="62250" y1="59000" x2="62500" y2="41250"/>
                        <a14:foregroundMark x1="62500" y1="41250" x2="59500" y2="41750"/>
                        <a14:foregroundMark x1="59500" y1="41750" x2="59750" y2="37000"/>
                        <a14:foregroundMark x1="62250" y1="37000" x2="69000" y2="41500"/>
                        <a14:foregroundMark x1="69000" y1="41500" x2="69500" y2="37000"/>
                        <a14:foregroundMark x1="69500" y1="37000" x2="62250" y2="37000"/>
                        <a14:foregroundMark x1="81000" y1="36750" x2="77250" y2="37500"/>
                        <a14:foregroundMark x1="77250" y1="37500" x2="74500" y2="38500"/>
                        <a14:foregroundMark x1="74500" y1="38500" x2="71750" y2="41750"/>
                        <a14:foregroundMark x1="71750" y1="41750" x2="69750" y2="46250"/>
                        <a14:foregroundMark x1="69750" y1="46250" x2="69750" y2="50000"/>
                        <a14:foregroundMark x1="69750" y1="50000" x2="70250" y2="52500"/>
                        <a14:foregroundMark x1="70500" y1="52750" x2="72250" y2="54750"/>
                        <a14:foregroundMark x1="72250" y1="54750" x2="75500" y2="57750"/>
                        <a14:foregroundMark x1="75500" y1="57750" x2="78000" y2="58500"/>
                        <a14:foregroundMark x1="78000" y1="58500" x2="84000" y2="59250"/>
                        <a14:foregroundMark x1="84000" y1="58500" x2="88000" y2="56500"/>
                        <a14:foregroundMark x1="88250" y1="55000" x2="90500" y2="52500"/>
                        <a14:foregroundMark x1="90750" y1="51750" x2="91250" y2="48000"/>
                        <a14:foregroundMark x1="91250" y1="48000" x2="90250" y2="41750"/>
                        <a14:foregroundMark x1="88500" y1="41000" x2="85500" y2="38500"/>
                        <a14:foregroundMark x1="85000" y1="38250" x2="81250" y2="36000"/>
                        <a14:foregroundMark x1="60250" y1="64250" x2="61000" y2="62750"/>
                        <a14:foregroundMark x1="67250" y1="63250" x2="67250" y2="65000"/>
                        <a14:foregroundMark x1="71750" y1="63250" x2="71000" y2="64500"/>
                        <a14:foregroundMark x1="80500" y1="63250" x2="80250" y2="65000"/>
                        <a14:foregroundMark x1="82750" y1="64250" x2="83250" y2="64750"/>
                        <a14:foregroundMark x1="86250" y1="62750" x2="87750" y2="63250"/>
                        <a14:foregroundMark x1="88500" y1="63750" x2="90500" y2="63250"/>
                        <a14:foregroundMark x1="85500" y1="63500" x2="83750" y2="65000"/>
                        <a14:foregroundMark x1="85500" y1="64500" x2="85750" y2="6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99" y="2127713"/>
            <a:ext cx="3160918" cy="326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9614" y="4518919"/>
            <a:ext cx="8765682" cy="1899289"/>
          </a:xfrm>
        </p:spPr>
        <p:txBody>
          <a:bodyPr>
            <a:normAutofit/>
          </a:bodyPr>
          <a:lstStyle/>
          <a:p>
            <a:pPr hangingPunct="0"/>
            <a:r>
              <a:rPr lang="es-ES" sz="1800" b="1" dirty="0" smtClean="0"/>
              <a:t>LA DIRECCION METROPOLITANA DE CATASTROS PROPONE LA </a:t>
            </a:r>
            <a:r>
              <a:rPr lang="es-ES" sz="1800" b="1" dirty="0"/>
              <a:t>ORDENANZA </a:t>
            </a:r>
            <a:r>
              <a:rPr lang="es-ES" sz="1800" b="1" dirty="0" smtClean="0"/>
              <a:t>CON </a:t>
            </a:r>
            <a:r>
              <a:rPr lang="es-ES" sz="1800" b="1" dirty="0"/>
              <a:t>LA CUAL SE APRUEBA EL PLANO DEL VALOR DE LA TIERRA DE LOS PREDIOS URBANOS Y RURALES DEL DISTRITO METROPOLITANO DE QUITO A REGIR PARA EL BIENIO 2020-2021. </a:t>
            </a:r>
            <a:endParaRPr lang="es-EC" sz="1800" dirty="0"/>
          </a:p>
        </p:txBody>
      </p:sp>
      <p:pic>
        <p:nvPicPr>
          <p:cNvPr id="7" name="4 Imag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36" b="31177"/>
          <a:stretch/>
        </p:blipFill>
        <p:spPr>
          <a:xfrm>
            <a:off x="559412" y="6437228"/>
            <a:ext cx="1267172" cy="42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1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2325591630"/>
              </p:ext>
            </p:extLst>
          </p:nvPr>
        </p:nvGraphicFramePr>
        <p:xfrm>
          <a:off x="232497" y="1124696"/>
          <a:ext cx="5999866" cy="5309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8697" y="1025132"/>
            <a:ext cx="1671222" cy="21409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0399" y="989389"/>
            <a:ext cx="1791897" cy="2176655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7610272" y="1825228"/>
            <a:ext cx="1879901" cy="691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74" dirty="0" smtClean="0"/>
              <a:t>*Clasificación </a:t>
            </a:r>
            <a:r>
              <a:rPr lang="es-ES" sz="974" dirty="0"/>
              <a:t>del suelo</a:t>
            </a:r>
          </a:p>
          <a:p>
            <a:r>
              <a:rPr lang="es-ES" sz="974" dirty="0" smtClean="0"/>
              <a:t>*Zonificación </a:t>
            </a:r>
            <a:r>
              <a:rPr lang="es-ES" sz="974" dirty="0"/>
              <a:t>para habilitación</a:t>
            </a:r>
          </a:p>
          <a:p>
            <a:r>
              <a:rPr lang="es-ES" sz="974" dirty="0"/>
              <a:t>del suelo y edificación</a:t>
            </a:r>
          </a:p>
          <a:p>
            <a:r>
              <a:rPr lang="es-ES" sz="974" dirty="0" smtClean="0"/>
              <a:t>*Uso </a:t>
            </a:r>
            <a:r>
              <a:rPr lang="es-ES" sz="974" dirty="0"/>
              <a:t>del suelo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047395" y="4026712"/>
            <a:ext cx="1893467" cy="991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974" dirty="0" smtClean="0"/>
              <a:t>*Urbanísticos</a:t>
            </a:r>
            <a:endParaRPr lang="es-EC" sz="974" dirty="0"/>
          </a:p>
          <a:p>
            <a:r>
              <a:rPr lang="es-ES" sz="974" dirty="0" smtClean="0"/>
              <a:t>*Uso </a:t>
            </a:r>
            <a:r>
              <a:rPr lang="es-ES" sz="974" dirty="0"/>
              <a:t>del suelo</a:t>
            </a:r>
          </a:p>
          <a:p>
            <a:r>
              <a:rPr lang="es-ES" sz="974" dirty="0" smtClean="0"/>
              <a:t>*Categorías </a:t>
            </a:r>
            <a:r>
              <a:rPr lang="es-ES" sz="974" dirty="0"/>
              <a:t>de las construcciones</a:t>
            </a:r>
          </a:p>
          <a:p>
            <a:r>
              <a:rPr lang="es-ES" sz="974" dirty="0" smtClean="0"/>
              <a:t>*Servicios </a:t>
            </a:r>
            <a:r>
              <a:rPr lang="es-ES" sz="974" dirty="0"/>
              <a:t>e infraestructura</a:t>
            </a:r>
          </a:p>
          <a:p>
            <a:r>
              <a:rPr lang="es-ES" sz="974" dirty="0" smtClean="0"/>
              <a:t>*Circunstancias </a:t>
            </a:r>
            <a:r>
              <a:rPr lang="es-ES" sz="974" dirty="0"/>
              <a:t>del mercado</a:t>
            </a:r>
          </a:p>
          <a:p>
            <a:r>
              <a:rPr lang="es-ES" sz="974" dirty="0" smtClean="0"/>
              <a:t>*Económico-Social</a:t>
            </a:r>
            <a:endParaRPr lang="es-ES" sz="974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4403" y="3845665"/>
            <a:ext cx="5493950" cy="2463654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3593695" y="248328"/>
            <a:ext cx="34538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500" b="1" dirty="0"/>
              <a:t>Delimitación de la AIVAS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561632" y="1400384"/>
            <a:ext cx="670798" cy="337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94" dirty="0"/>
              <a:t>PUOS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7610272" y="1160360"/>
            <a:ext cx="2919652" cy="58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63" dirty="0" smtClean="0"/>
              <a:t>* Límites </a:t>
            </a:r>
            <a:r>
              <a:rPr lang="es-EC" sz="1063" dirty="0"/>
              <a:t>de las zonas metropolitanas</a:t>
            </a:r>
          </a:p>
          <a:p>
            <a:r>
              <a:rPr lang="es-EC" sz="1063" dirty="0" smtClean="0"/>
              <a:t>* Parroquias </a:t>
            </a:r>
            <a:r>
              <a:rPr lang="es-EC" sz="1063" dirty="0"/>
              <a:t>del Distrito Metropolitano de Q</a:t>
            </a:r>
            <a:r>
              <a:rPr lang="es-EC" sz="1063" dirty="0" smtClean="0"/>
              <a:t>uito</a:t>
            </a:r>
            <a:endParaRPr lang="es-EC" sz="1063" dirty="0"/>
          </a:p>
          <a:p>
            <a:r>
              <a:rPr lang="es-ES" sz="1063" dirty="0" smtClean="0"/>
              <a:t>* AIVA </a:t>
            </a:r>
            <a:r>
              <a:rPr lang="es-ES" sz="1063" dirty="0"/>
              <a:t>U-R</a:t>
            </a:r>
            <a:endParaRPr lang="es-EC" sz="1063" dirty="0"/>
          </a:p>
        </p:txBody>
      </p:sp>
      <p:sp>
        <p:nvSpPr>
          <p:cNvPr id="22" name="Más 21"/>
          <p:cNvSpPr/>
          <p:nvPr/>
        </p:nvSpPr>
        <p:spPr>
          <a:xfrm>
            <a:off x="5344713" y="1804317"/>
            <a:ext cx="279682" cy="322943"/>
          </a:xfrm>
          <a:prstGeom prst="mathPlus">
            <a:avLst/>
          </a:prstGeom>
          <a:solidFill>
            <a:srgbClr val="FFC0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998" tIns="40499" rIns="80998" bIns="404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 sz="1594"/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603" y="0"/>
            <a:ext cx="1440160" cy="75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48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6"/>
          <p:cNvSpPr>
            <a:spLocks noChangeArrowheads="1"/>
          </p:cNvSpPr>
          <p:nvPr/>
        </p:nvSpPr>
        <p:spPr bwMode="auto">
          <a:xfrm>
            <a:off x="6067774" y="1304608"/>
            <a:ext cx="3897122" cy="219318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s-ES_tradnl" altLang="es-EC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ÁREAS DE </a:t>
            </a:r>
            <a:r>
              <a:rPr lang="es-ES_tradnl" altLang="es-EC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INTERVENCIÓN </a:t>
            </a:r>
            <a:r>
              <a:rPr lang="es-ES_tradnl" altLang="es-EC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VALORATIVAS  </a:t>
            </a:r>
            <a:r>
              <a:rPr lang="es-ES_tradnl" altLang="es-EC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(AIVAU)</a:t>
            </a:r>
          </a:p>
        </p:txBody>
      </p:sp>
      <p:sp>
        <p:nvSpPr>
          <p:cNvPr id="12297" name="Rectangle 6"/>
          <p:cNvSpPr>
            <a:spLocks noChangeArrowheads="1"/>
          </p:cNvSpPr>
          <p:nvPr/>
        </p:nvSpPr>
        <p:spPr bwMode="auto">
          <a:xfrm>
            <a:off x="5960193" y="2043065"/>
            <a:ext cx="4191989" cy="1601959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s-ES_tradnl" altLang="es-EC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FORMAS DE OBTENER LAS MUESTRAS</a:t>
            </a:r>
          </a:p>
          <a:p>
            <a:pPr algn="ctr">
              <a:spcBef>
                <a:spcPct val="0"/>
              </a:spcBef>
            </a:pPr>
            <a:endParaRPr lang="es-ES_tradnl" altLang="es-EC" sz="1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</a:pPr>
            <a:r>
              <a:rPr lang="es-ES_tradnl" altLang="es-EC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Transacciones Directas</a:t>
            </a:r>
          </a:p>
          <a:p>
            <a:pPr lvl="1">
              <a:spcBef>
                <a:spcPct val="0"/>
              </a:spcBef>
            </a:pPr>
            <a:r>
              <a:rPr lang="es-ES_tradnl" altLang="es-EC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Avalúos de Peritos</a:t>
            </a:r>
          </a:p>
          <a:p>
            <a:pPr lvl="1">
              <a:spcBef>
                <a:spcPct val="0"/>
              </a:spcBef>
            </a:pPr>
            <a:r>
              <a:rPr lang="es-ES_tradnl" altLang="es-EC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IPC (Índice de Precios al Consumidor)</a:t>
            </a:r>
          </a:p>
          <a:p>
            <a:pPr lvl="1">
              <a:spcBef>
                <a:spcPct val="0"/>
              </a:spcBef>
            </a:pPr>
            <a:r>
              <a:rPr lang="es-ES_tradnl" altLang="es-EC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 Avalúos de dos años anteriores</a:t>
            </a:r>
            <a:endParaRPr lang="es-ES_tradnl" altLang="es-EC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45 Flecha abajo"/>
          <p:cNvSpPr>
            <a:spLocks noChangeArrowheads="1"/>
          </p:cNvSpPr>
          <p:nvPr/>
        </p:nvSpPr>
        <p:spPr bwMode="auto">
          <a:xfrm>
            <a:off x="7867748" y="1579534"/>
            <a:ext cx="376880" cy="37816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endParaRPr lang="es-ES" altLang="es-EC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2049780" y="116632"/>
            <a:ext cx="6090873" cy="684332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s-ES_tradnl" altLang="es-EC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ÁREAS DE INTERVENCIÓN VALORATIVAS  (AIVAU)</a:t>
            </a:r>
            <a:endParaRPr lang="es-ES_tradnl" altLang="es-EC" sz="15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603" y="0"/>
            <a:ext cx="1440160" cy="75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n 27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41" y="6418327"/>
            <a:ext cx="432048" cy="439673"/>
          </a:xfrm>
          <a:prstGeom prst="rect">
            <a:avLst/>
          </a:prstGeom>
        </p:spPr>
      </p:pic>
      <p:pic>
        <p:nvPicPr>
          <p:cNvPr id="31" name="Imagen 30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815" b="67130" l="27344" r="57708"/>
                    </a14:imgEffect>
                  </a14:imgLayer>
                </a14:imgProps>
              </a:ext>
            </a:extLst>
          </a:blip>
          <a:srcRect l="27172" t="38855" r="40930" b="33779"/>
          <a:stretch/>
        </p:blipFill>
        <p:spPr>
          <a:xfrm>
            <a:off x="982839" y="1480638"/>
            <a:ext cx="3888105" cy="2236394"/>
          </a:xfrm>
          <a:prstGeom prst="rect">
            <a:avLst/>
          </a:prstGeom>
        </p:spPr>
      </p:pic>
      <p:sp>
        <p:nvSpPr>
          <p:cNvPr id="33" name="Flecha curvada hacia la izquierda 32"/>
          <p:cNvSpPr/>
          <p:nvPr/>
        </p:nvSpPr>
        <p:spPr>
          <a:xfrm rot="21048380" flipH="1">
            <a:off x="660109" y="2581542"/>
            <a:ext cx="890051" cy="186904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pic>
        <p:nvPicPr>
          <p:cNvPr id="35" name="Imagen 34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815" b="67130" l="27344" r="57708">
                        <a14:backgroundMark x1="32396" y1="46574" x2="45052" y2="54352"/>
                      </a14:backgroundRemoval>
                    </a14:imgEffect>
                  </a14:imgLayer>
                </a14:imgProps>
              </a:ext>
            </a:extLst>
          </a:blip>
          <a:srcRect l="27172" t="38855" r="40930" b="29703"/>
          <a:stretch/>
        </p:blipFill>
        <p:spPr>
          <a:xfrm>
            <a:off x="1644086" y="3866577"/>
            <a:ext cx="3888105" cy="24810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762778" y="4693059"/>
            <a:ext cx="13583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b="1" dirty="0" smtClean="0"/>
              <a:t>Valor AIVA 100USD/m2</a:t>
            </a:r>
            <a:endParaRPr lang="es-EC" sz="1500" b="1" dirty="0"/>
          </a:p>
        </p:txBody>
      </p:sp>
      <p:sp>
        <p:nvSpPr>
          <p:cNvPr id="8" name="Elipse 7"/>
          <p:cNvSpPr/>
          <p:nvPr/>
        </p:nvSpPr>
        <p:spPr>
          <a:xfrm>
            <a:off x="3552135" y="1958313"/>
            <a:ext cx="180000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Forma libre 8"/>
          <p:cNvSpPr/>
          <p:nvPr/>
        </p:nvSpPr>
        <p:spPr>
          <a:xfrm>
            <a:off x="3688415" y="2313307"/>
            <a:ext cx="166688" cy="173831"/>
          </a:xfrm>
          <a:custGeom>
            <a:avLst/>
            <a:gdLst>
              <a:gd name="connsiteX0" fmla="*/ 0 w 166688"/>
              <a:gd name="connsiteY0" fmla="*/ 59531 h 173831"/>
              <a:gd name="connsiteX1" fmla="*/ 59532 w 166688"/>
              <a:gd name="connsiteY1" fmla="*/ 173831 h 173831"/>
              <a:gd name="connsiteX2" fmla="*/ 166688 w 166688"/>
              <a:gd name="connsiteY2" fmla="*/ 111918 h 173831"/>
              <a:gd name="connsiteX3" fmla="*/ 116682 w 166688"/>
              <a:gd name="connsiteY3" fmla="*/ 0 h 173831"/>
              <a:gd name="connsiteX4" fmla="*/ 0 w 166688"/>
              <a:gd name="connsiteY4" fmla="*/ 59531 h 17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8" h="173831">
                <a:moveTo>
                  <a:pt x="0" y="59531"/>
                </a:moveTo>
                <a:lnTo>
                  <a:pt x="59532" y="173831"/>
                </a:lnTo>
                <a:lnTo>
                  <a:pt x="166688" y="111918"/>
                </a:lnTo>
                <a:lnTo>
                  <a:pt x="116682" y="0"/>
                </a:lnTo>
                <a:lnTo>
                  <a:pt x="0" y="59531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39" name="Elipse 38"/>
          <p:cNvSpPr/>
          <p:nvPr/>
        </p:nvSpPr>
        <p:spPr>
          <a:xfrm>
            <a:off x="2663577" y="2924944"/>
            <a:ext cx="180000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0" name="Elipse 39"/>
          <p:cNvSpPr/>
          <p:nvPr/>
        </p:nvSpPr>
        <p:spPr>
          <a:xfrm>
            <a:off x="2028684" y="2030321"/>
            <a:ext cx="180000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3" name="Conector angular 22"/>
          <p:cNvCxnSpPr/>
          <p:nvPr/>
        </p:nvCxnSpPr>
        <p:spPr>
          <a:xfrm rot="10800000">
            <a:off x="2892780" y="1480639"/>
            <a:ext cx="340094" cy="314633"/>
          </a:xfrm>
          <a:prstGeom prst="bentConnector3">
            <a:avLst>
              <a:gd name="adj1" fmla="val 518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635219" y="1194399"/>
            <a:ext cx="1686821" cy="27500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s-ES_tradnl" altLang="es-EC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CONFORMACION LIMITE DEL AIVA</a:t>
            </a:r>
            <a:endParaRPr lang="es-ES_tradnl" altLang="es-EC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Conector angular 29"/>
          <p:cNvCxnSpPr/>
          <p:nvPr/>
        </p:nvCxnSpPr>
        <p:spPr>
          <a:xfrm rot="5400000" flipH="1" flipV="1">
            <a:off x="3557021" y="1215669"/>
            <a:ext cx="869550" cy="661108"/>
          </a:xfrm>
          <a:prstGeom prst="bentConnector3">
            <a:avLst>
              <a:gd name="adj1" fmla="val 9779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4251805" y="1003298"/>
            <a:ext cx="1686821" cy="27500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s-ES_tradnl" altLang="es-EC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MUESTRAS INMOBILIARIAS</a:t>
            </a:r>
            <a:endParaRPr lang="es-ES_tradnl" altLang="es-EC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Conector angular 35"/>
          <p:cNvCxnSpPr/>
          <p:nvPr/>
        </p:nvCxnSpPr>
        <p:spPr>
          <a:xfrm>
            <a:off x="3743697" y="2420888"/>
            <a:ext cx="968140" cy="793974"/>
          </a:xfrm>
          <a:prstGeom prst="bentConnector3">
            <a:avLst>
              <a:gd name="adj1" fmla="val 277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4595053" y="2981548"/>
            <a:ext cx="1035542" cy="30199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s-ES_tradnl" altLang="es-EC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LOTE TIPO</a:t>
            </a:r>
            <a:endParaRPr lang="es-ES_tradnl" altLang="es-EC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6910995" y="4615907"/>
            <a:ext cx="31686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Tres muestras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Separar el valor del suelo</a:t>
            </a:r>
          </a:p>
          <a:p>
            <a:r>
              <a:rPr lang="es-EC" sz="1600" dirty="0"/>
              <a:t> </a:t>
            </a:r>
            <a:r>
              <a:rPr lang="es-EC" sz="1600" dirty="0" smtClean="0"/>
              <a:t>     y construcción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Media del valor de las muestras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Valor por m² del AIVA (lote tipo)</a:t>
            </a:r>
            <a:endParaRPr lang="es-EC" sz="1600" dirty="0"/>
          </a:p>
        </p:txBody>
      </p:sp>
      <p:sp>
        <p:nvSpPr>
          <p:cNvPr id="51" name="Forma libre 50"/>
          <p:cNvSpPr/>
          <p:nvPr/>
        </p:nvSpPr>
        <p:spPr>
          <a:xfrm>
            <a:off x="4351459" y="4595877"/>
            <a:ext cx="166688" cy="173831"/>
          </a:xfrm>
          <a:custGeom>
            <a:avLst/>
            <a:gdLst>
              <a:gd name="connsiteX0" fmla="*/ 0 w 166688"/>
              <a:gd name="connsiteY0" fmla="*/ 59531 h 173831"/>
              <a:gd name="connsiteX1" fmla="*/ 59532 w 166688"/>
              <a:gd name="connsiteY1" fmla="*/ 173831 h 173831"/>
              <a:gd name="connsiteX2" fmla="*/ 166688 w 166688"/>
              <a:gd name="connsiteY2" fmla="*/ 111918 h 173831"/>
              <a:gd name="connsiteX3" fmla="*/ 116682 w 166688"/>
              <a:gd name="connsiteY3" fmla="*/ 0 h 173831"/>
              <a:gd name="connsiteX4" fmla="*/ 0 w 166688"/>
              <a:gd name="connsiteY4" fmla="*/ 59531 h 17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8" h="173831">
                <a:moveTo>
                  <a:pt x="0" y="59531"/>
                </a:moveTo>
                <a:lnTo>
                  <a:pt x="59532" y="173831"/>
                </a:lnTo>
                <a:lnTo>
                  <a:pt x="166688" y="111918"/>
                </a:lnTo>
                <a:lnTo>
                  <a:pt x="116682" y="0"/>
                </a:lnTo>
                <a:lnTo>
                  <a:pt x="0" y="59531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cxnSp>
        <p:nvCxnSpPr>
          <p:cNvPr id="54" name="Conector angular 53"/>
          <p:cNvCxnSpPr/>
          <p:nvPr/>
        </p:nvCxnSpPr>
        <p:spPr>
          <a:xfrm rot="16200000" flipH="1">
            <a:off x="4450502" y="4804075"/>
            <a:ext cx="535213" cy="49945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4736193" y="5321407"/>
            <a:ext cx="718044" cy="21602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s-ES_tradnl" altLang="es-EC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LOTE TIPO </a:t>
            </a:r>
            <a:endParaRPr lang="es-ES_tradnl" altLang="es-EC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7273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Recorte de pantall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0"/>
          <a:stretch/>
        </p:blipFill>
        <p:spPr>
          <a:xfrm>
            <a:off x="1611295" y="1905658"/>
            <a:ext cx="4141286" cy="265110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537" y="4869160"/>
            <a:ext cx="6712876" cy="761746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335985" y="1772816"/>
            <a:ext cx="3600400" cy="1301591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s-ES_tradnl" altLang="es-EC" sz="9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FORMAS DE OBTENER LAS </a:t>
            </a:r>
            <a:r>
              <a:rPr lang="es-ES_tradnl" altLang="es-EC" sz="975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MUESTRAS</a:t>
            </a:r>
          </a:p>
          <a:p>
            <a:pPr algn="ctr">
              <a:spcBef>
                <a:spcPct val="0"/>
              </a:spcBef>
            </a:pPr>
            <a:r>
              <a:rPr lang="es-ES_tradnl" altLang="es-EC" sz="975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(NORMA TECNICA)</a:t>
            </a:r>
            <a:endParaRPr lang="es-ES_tradnl" altLang="es-EC" sz="9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endParaRPr lang="es-ES_tradnl" altLang="es-EC" sz="9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</a:pPr>
            <a:r>
              <a:rPr lang="es-ES_tradnl" altLang="es-EC" sz="9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Transacciones </a:t>
            </a:r>
            <a:r>
              <a:rPr lang="es-ES_tradnl" altLang="es-EC" sz="975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Directas </a:t>
            </a:r>
          </a:p>
          <a:p>
            <a:pPr lvl="1">
              <a:spcBef>
                <a:spcPct val="0"/>
              </a:spcBef>
            </a:pPr>
            <a:r>
              <a:rPr lang="es-ES_tradnl" altLang="es-EC" sz="975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s-ES_tradnl" altLang="es-EC" sz="9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Avalúos de </a:t>
            </a:r>
            <a:r>
              <a:rPr lang="es-ES_tradnl" altLang="es-EC" sz="975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Peritos </a:t>
            </a:r>
          </a:p>
          <a:p>
            <a:pPr lvl="1">
              <a:spcBef>
                <a:spcPct val="0"/>
              </a:spcBef>
            </a:pPr>
            <a:r>
              <a:rPr lang="es-ES_tradnl" altLang="es-EC" sz="975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s-ES_tradnl" altLang="es-EC" sz="9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IPC (Índice de Precios al Consumidor</a:t>
            </a:r>
            <a:r>
              <a:rPr lang="es-ES_tradnl" altLang="es-EC" sz="975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_tradnl" altLang="es-EC" sz="975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</a:pPr>
            <a:r>
              <a:rPr lang="es-ES_tradnl" altLang="es-EC" sz="9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 Avalúos de dos años </a:t>
            </a:r>
            <a:r>
              <a:rPr lang="es-ES_tradnl" altLang="es-EC" sz="975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anteriores</a:t>
            </a:r>
            <a:endParaRPr lang="es-ES_tradnl" altLang="es-EC" sz="975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37248" y="600182"/>
            <a:ext cx="492186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DETERMINACION DE LAS MUESTRAS</a:t>
            </a:r>
            <a:endParaRPr lang="es-E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603" y="0"/>
            <a:ext cx="1440160" cy="75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428545" y="5003812"/>
            <a:ext cx="97944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 smtClean="0"/>
              <a:t>VALOR </a:t>
            </a:r>
            <a:endParaRPr lang="es-EC" sz="1000" b="1" dirty="0"/>
          </a:p>
        </p:txBody>
      </p:sp>
    </p:spTree>
    <p:extLst>
      <p:ext uri="{BB962C8B-B14F-4D97-AF65-F5344CB8AC3E}">
        <p14:creationId xmlns:p14="http://schemas.microsoft.com/office/powerpoint/2010/main" val="328572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601" y="188640"/>
            <a:ext cx="504056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2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682" y="112916"/>
            <a:ext cx="1905229" cy="99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961232" y="1108608"/>
            <a:ext cx="8029574" cy="6435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31" dirty="0">
                <a:latin typeface="Albertus Medium" pitchFamily="34" charset="0"/>
              </a:rPr>
              <a:t>VALORACIÓN PROPUESTA DE ORDENANZA BIENIO 2020 - 2021</a:t>
            </a:r>
            <a:endParaRPr lang="es-EC" sz="2031" dirty="0">
              <a:latin typeface="Albertus Medium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/>
          </p:nvPr>
        </p:nvGraphicFramePr>
        <p:xfrm>
          <a:off x="961232" y="1752181"/>
          <a:ext cx="8439150" cy="4010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4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36" b="31177"/>
          <a:stretch/>
        </p:blipFill>
        <p:spPr>
          <a:xfrm>
            <a:off x="559412" y="6437228"/>
            <a:ext cx="1267172" cy="42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980"/>
          <a:stretch/>
        </p:blipFill>
        <p:spPr>
          <a:xfrm>
            <a:off x="2591569" y="44624"/>
            <a:ext cx="5111434" cy="662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85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5345" y="2492896"/>
            <a:ext cx="9719787" cy="2332854"/>
          </a:xfrm>
        </p:spPr>
        <p:txBody>
          <a:bodyPr>
            <a:normAutofit lnSpcReduction="10000"/>
          </a:bodyPr>
          <a:lstStyle/>
          <a:p>
            <a:pPr algn="just"/>
            <a:r>
              <a:rPr lang="es-EC" sz="2000" dirty="0" smtClean="0"/>
              <a:t>1</a:t>
            </a:r>
            <a:r>
              <a:rPr lang="es-EC" sz="2000" dirty="0"/>
              <a:t>.- Predio único con un patrimonio menor a $70.000, para persona natural y Vivienda de Interés Social</a:t>
            </a:r>
          </a:p>
          <a:p>
            <a:pPr algn="just"/>
            <a:r>
              <a:rPr lang="es-EC" sz="2000" dirty="0"/>
              <a:t>2.- Exoneración Ley del Anciano al 100%, siempre y cuando el patrimonio sea menor </a:t>
            </a:r>
            <a:r>
              <a:rPr lang="es-EC" sz="2000" dirty="0" smtClean="0"/>
              <a:t>a USD 500,00 </a:t>
            </a:r>
            <a:r>
              <a:rPr lang="es-EC" sz="2000" dirty="0"/>
              <a:t>salarios básico unificado.</a:t>
            </a:r>
          </a:p>
          <a:p>
            <a:pPr algn="just"/>
            <a:r>
              <a:rPr lang="es-EC" sz="2000" dirty="0"/>
              <a:t>3.- Predio municipal no paga</a:t>
            </a:r>
          </a:p>
          <a:p>
            <a:pPr algn="just"/>
            <a:r>
              <a:rPr lang="es-EC" sz="2000" dirty="0"/>
              <a:t>4.- Predio de alguna entidad pública o gobierno</a:t>
            </a:r>
          </a:p>
          <a:p>
            <a:pPr algn="just"/>
            <a:endParaRPr lang="es-EC" sz="2000" dirty="0"/>
          </a:p>
        </p:txBody>
      </p:sp>
      <p:sp>
        <p:nvSpPr>
          <p:cNvPr id="4" name="Rectángulo 3"/>
          <p:cNvSpPr/>
          <p:nvPr/>
        </p:nvSpPr>
        <p:spPr>
          <a:xfrm>
            <a:off x="791369" y="692696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000" b="1" dirty="0"/>
              <a:t>JUSTIFICACIÓN PARA EL VALOR </a:t>
            </a:r>
            <a:r>
              <a:rPr lang="es-EC" sz="3000" b="1" dirty="0" smtClean="0"/>
              <a:t>USD 0,00 </a:t>
            </a:r>
            <a:r>
              <a:rPr lang="es-EC" sz="3000" b="1" dirty="0"/>
              <a:t>DE IMPUESTO PREDIAL</a:t>
            </a:r>
            <a:endParaRPr lang="es-EC" sz="3000" dirty="0"/>
          </a:p>
        </p:txBody>
      </p:sp>
    </p:spTree>
    <p:extLst>
      <p:ext uri="{BB962C8B-B14F-4D97-AF65-F5344CB8AC3E}">
        <p14:creationId xmlns:p14="http://schemas.microsoft.com/office/powerpoint/2010/main" val="1808694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887713" y="2420888"/>
            <a:ext cx="2880320" cy="1105610"/>
          </a:xfrm>
        </p:spPr>
        <p:txBody>
          <a:bodyPr>
            <a:normAutofit/>
          </a:bodyPr>
          <a:lstStyle/>
          <a:p>
            <a:r>
              <a:rPr lang="es-EC" sz="4000" dirty="0" smtClean="0">
                <a:latin typeface="Albertus Medium" pitchFamily="34" charset="0"/>
              </a:rPr>
              <a:t>GRACIAS</a:t>
            </a:r>
            <a:endParaRPr lang="es-EC" sz="4000" dirty="0">
              <a:latin typeface="Albertus Medium" pitchFamily="34" charset="0"/>
            </a:endParaRPr>
          </a:p>
        </p:txBody>
      </p:sp>
      <p:pic>
        <p:nvPicPr>
          <p:cNvPr id="7" name="4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36" b="31177"/>
          <a:stretch/>
        </p:blipFill>
        <p:spPr>
          <a:xfrm>
            <a:off x="371136" y="6049135"/>
            <a:ext cx="1842002" cy="611650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684" y="22832"/>
            <a:ext cx="1700939" cy="88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8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1_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18214</TotalTime>
  <Words>296</Words>
  <Application>Microsoft Office PowerPoint</Application>
  <PresentationFormat>Personalizado</PresentationFormat>
  <Paragraphs>58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Sector</vt:lpstr>
      <vt:lpstr>1_Sector</vt:lpstr>
      <vt:lpstr>LA DIRECCION METROPOLITANA DE CATASTROS PROPONE LA ORDENANZA CON LA CUAL SE APRUEBA EL PLANO DEL VALOR DE LA TIERRA DE LOS PREDIOS URBANOS Y RURALES DEL DISTRITO METROPOLITANO DE QUITO A REGIR PARA EL BIENIO 2020-2021.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Ramiro Nuñez Moya</dc:creator>
  <cp:lastModifiedBy>Marisela Caleño Quinte</cp:lastModifiedBy>
  <cp:revision>926</cp:revision>
  <cp:lastPrinted>2019-11-26T13:42:24Z</cp:lastPrinted>
  <dcterms:created xsi:type="dcterms:W3CDTF">2018-05-08T00:25:21Z</dcterms:created>
  <dcterms:modified xsi:type="dcterms:W3CDTF">2019-12-20T20:57:59Z</dcterms:modified>
</cp:coreProperties>
</file>