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EBC"/>
    <a:srgbClr val="00FF00"/>
    <a:srgbClr val="FFC000"/>
    <a:srgbClr val="DAE3F3"/>
    <a:srgbClr val="AEB4BE"/>
    <a:srgbClr val="7030A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22/3/2023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4" name="CuadroTexto 13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4000" b="1" dirty="0" smtClean="0">
                <a:solidFill>
                  <a:srgbClr val="0070C0"/>
                </a:solidFill>
              </a:rPr>
              <a:t>CONSOLIDADO DE INTERÉS SOCIAL DENOMINADO </a:t>
            </a:r>
            <a:r>
              <a:rPr lang="es-ES" sz="4000" b="1" dirty="0">
                <a:solidFill>
                  <a:srgbClr val="0070C0"/>
                </a:solidFill>
              </a:rPr>
              <a:t>: COMITÉ BARRIAL “ABDON CALDERON No. 2” 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FAVOR DE SUS COOPROPIETARIOS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89096" y="4096229"/>
            <a:ext cx="703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8871878" y="3319046"/>
            <a:ext cx="3173624" cy="2792762"/>
            <a:chOff x="253218" y="886265"/>
            <a:chExt cx="9762979" cy="5486400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3"/>
            <a:srcRect l="19634" t="22250" r="29625" b="17874"/>
            <a:stretch/>
          </p:blipFill>
          <p:spPr>
            <a:xfrm>
              <a:off x="253218" y="886265"/>
              <a:ext cx="9762979" cy="5486400"/>
            </a:xfrm>
            <a:prstGeom prst="rect">
              <a:avLst/>
            </a:prstGeom>
          </p:spPr>
        </p:pic>
        <p:sp>
          <p:nvSpPr>
            <p:cNvPr id="46" name="Forma libre 45"/>
            <p:cNvSpPr/>
            <p:nvPr/>
          </p:nvSpPr>
          <p:spPr>
            <a:xfrm>
              <a:off x="2392174" y="1893805"/>
              <a:ext cx="1521111" cy="1542779"/>
            </a:xfrm>
            <a:custGeom>
              <a:avLst/>
              <a:gdLst>
                <a:gd name="connsiteX0" fmla="*/ 0 w 1521111"/>
                <a:gd name="connsiteY0" fmla="*/ 229683 h 1542779"/>
                <a:gd name="connsiteX1" fmla="*/ 359693 w 1521111"/>
                <a:gd name="connsiteY1" fmla="*/ 0 h 1542779"/>
                <a:gd name="connsiteX2" fmla="*/ 429032 w 1521111"/>
                <a:gd name="connsiteY2" fmla="*/ 95340 h 1542779"/>
                <a:gd name="connsiteX3" fmla="*/ 442033 w 1521111"/>
                <a:gd name="connsiteY3" fmla="*/ 156011 h 1542779"/>
                <a:gd name="connsiteX4" fmla="*/ 498370 w 1521111"/>
                <a:gd name="connsiteY4" fmla="*/ 229683 h 1542779"/>
                <a:gd name="connsiteX5" fmla="*/ 702052 w 1521111"/>
                <a:gd name="connsiteY5" fmla="*/ 411696 h 1542779"/>
                <a:gd name="connsiteX6" fmla="*/ 1087746 w 1521111"/>
                <a:gd name="connsiteY6" fmla="*/ 836394 h 1542779"/>
                <a:gd name="connsiteX7" fmla="*/ 1274093 w 1521111"/>
                <a:gd name="connsiteY7" fmla="*/ 1001073 h 1542779"/>
                <a:gd name="connsiteX8" fmla="*/ 1447439 w 1521111"/>
                <a:gd name="connsiteY8" fmla="*/ 1139750 h 1542779"/>
                <a:gd name="connsiteX9" fmla="*/ 1521111 w 1521111"/>
                <a:gd name="connsiteY9" fmla="*/ 1187420 h 1542779"/>
                <a:gd name="connsiteX10" fmla="*/ 1278427 w 1521111"/>
                <a:gd name="connsiteY10" fmla="*/ 1542779 h 1542779"/>
                <a:gd name="connsiteX11" fmla="*/ 1174419 w 1521111"/>
                <a:gd name="connsiteY11" fmla="*/ 1482108 h 1542779"/>
                <a:gd name="connsiteX12" fmla="*/ 1157085 w 1521111"/>
                <a:gd name="connsiteY12" fmla="*/ 1521111 h 1542779"/>
                <a:gd name="connsiteX13" fmla="*/ 849396 w 1521111"/>
                <a:gd name="connsiteY13" fmla="*/ 1230756 h 1542779"/>
                <a:gd name="connsiteX14" fmla="*/ 762723 w 1521111"/>
                <a:gd name="connsiteY14" fmla="*/ 1131082 h 1542779"/>
                <a:gd name="connsiteX15" fmla="*/ 784391 w 1521111"/>
                <a:gd name="connsiteY15" fmla="*/ 1057410 h 1542779"/>
                <a:gd name="connsiteX16" fmla="*/ 754055 w 1521111"/>
                <a:gd name="connsiteY16" fmla="*/ 944735 h 1542779"/>
                <a:gd name="connsiteX17" fmla="*/ 589377 w 1521111"/>
                <a:gd name="connsiteY17" fmla="*/ 758388 h 1542779"/>
                <a:gd name="connsiteX18" fmla="*/ 333691 w 1521111"/>
                <a:gd name="connsiteY18" fmla="*/ 502703 h 1542779"/>
                <a:gd name="connsiteX19" fmla="*/ 169013 w 1521111"/>
                <a:gd name="connsiteY19" fmla="*/ 325023 h 1542779"/>
                <a:gd name="connsiteX20" fmla="*/ 86673 w 1521111"/>
                <a:gd name="connsiteY20" fmla="*/ 277353 h 1542779"/>
                <a:gd name="connsiteX21" fmla="*/ 0 w 1521111"/>
                <a:gd name="connsiteY21" fmla="*/ 229683 h 154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1111" h="1542779">
                  <a:moveTo>
                    <a:pt x="0" y="229683"/>
                  </a:moveTo>
                  <a:lnTo>
                    <a:pt x="359693" y="0"/>
                  </a:lnTo>
                  <a:lnTo>
                    <a:pt x="429032" y="95340"/>
                  </a:lnTo>
                  <a:lnTo>
                    <a:pt x="442033" y="156011"/>
                  </a:lnTo>
                  <a:lnTo>
                    <a:pt x="498370" y="229683"/>
                  </a:lnTo>
                  <a:lnTo>
                    <a:pt x="702052" y="411696"/>
                  </a:lnTo>
                  <a:lnTo>
                    <a:pt x="1087746" y="836394"/>
                  </a:lnTo>
                  <a:lnTo>
                    <a:pt x="1274093" y="1001073"/>
                  </a:lnTo>
                  <a:lnTo>
                    <a:pt x="1447439" y="1139750"/>
                  </a:lnTo>
                  <a:lnTo>
                    <a:pt x="1521111" y="1187420"/>
                  </a:lnTo>
                  <a:lnTo>
                    <a:pt x="1278427" y="1542779"/>
                  </a:lnTo>
                  <a:lnTo>
                    <a:pt x="1174419" y="1482108"/>
                  </a:lnTo>
                  <a:lnTo>
                    <a:pt x="1157085" y="1521111"/>
                  </a:lnTo>
                  <a:lnTo>
                    <a:pt x="849396" y="1230756"/>
                  </a:lnTo>
                  <a:lnTo>
                    <a:pt x="762723" y="1131082"/>
                  </a:lnTo>
                  <a:lnTo>
                    <a:pt x="784391" y="1057410"/>
                  </a:lnTo>
                  <a:lnTo>
                    <a:pt x="754055" y="944735"/>
                  </a:lnTo>
                  <a:lnTo>
                    <a:pt x="589377" y="758388"/>
                  </a:lnTo>
                  <a:lnTo>
                    <a:pt x="333691" y="502703"/>
                  </a:lnTo>
                  <a:lnTo>
                    <a:pt x="169013" y="325023"/>
                  </a:lnTo>
                  <a:lnTo>
                    <a:pt x="86673" y="277353"/>
                  </a:lnTo>
                  <a:lnTo>
                    <a:pt x="0" y="2296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Forma libre 46"/>
            <p:cNvSpPr/>
            <p:nvPr/>
          </p:nvSpPr>
          <p:spPr>
            <a:xfrm>
              <a:off x="4903839" y="4431890"/>
              <a:ext cx="685800" cy="899652"/>
            </a:xfrm>
            <a:custGeom>
              <a:avLst/>
              <a:gdLst>
                <a:gd name="connsiteX0" fmla="*/ 36871 w 685800"/>
                <a:gd name="connsiteY0" fmla="*/ 899652 h 899652"/>
                <a:gd name="connsiteX1" fmla="*/ 685800 w 685800"/>
                <a:gd name="connsiteY1" fmla="*/ 774291 h 899652"/>
                <a:gd name="connsiteX2" fmla="*/ 678426 w 685800"/>
                <a:gd name="connsiteY2" fmla="*/ 0 h 899652"/>
                <a:gd name="connsiteX3" fmla="*/ 376084 w 685800"/>
                <a:gd name="connsiteY3" fmla="*/ 44245 h 899652"/>
                <a:gd name="connsiteX4" fmla="*/ 184355 w 685800"/>
                <a:gd name="connsiteY4" fmla="*/ 58994 h 899652"/>
                <a:gd name="connsiteX5" fmla="*/ 51619 w 685800"/>
                <a:gd name="connsiteY5" fmla="*/ 110613 h 899652"/>
                <a:gd name="connsiteX6" fmla="*/ 7374 w 685800"/>
                <a:gd name="connsiteY6" fmla="*/ 221226 h 899652"/>
                <a:gd name="connsiteX7" fmla="*/ 0 w 685800"/>
                <a:gd name="connsiteY7" fmla="*/ 361336 h 899652"/>
                <a:gd name="connsiteX8" fmla="*/ 14748 w 685800"/>
                <a:gd name="connsiteY8" fmla="*/ 575187 h 899652"/>
                <a:gd name="connsiteX9" fmla="*/ 36871 w 685800"/>
                <a:gd name="connsiteY9" fmla="*/ 715297 h 899652"/>
                <a:gd name="connsiteX10" fmla="*/ 36871 w 685800"/>
                <a:gd name="connsiteY10" fmla="*/ 899652 h 89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" h="899652">
                  <a:moveTo>
                    <a:pt x="36871" y="899652"/>
                  </a:moveTo>
                  <a:lnTo>
                    <a:pt x="685800" y="774291"/>
                  </a:lnTo>
                  <a:lnTo>
                    <a:pt x="678426" y="0"/>
                  </a:lnTo>
                  <a:lnTo>
                    <a:pt x="376084" y="44245"/>
                  </a:lnTo>
                  <a:lnTo>
                    <a:pt x="184355" y="58994"/>
                  </a:lnTo>
                  <a:lnTo>
                    <a:pt x="51619" y="110613"/>
                  </a:lnTo>
                  <a:lnTo>
                    <a:pt x="7374" y="221226"/>
                  </a:lnTo>
                  <a:lnTo>
                    <a:pt x="0" y="361336"/>
                  </a:lnTo>
                  <a:lnTo>
                    <a:pt x="14748" y="575187"/>
                  </a:lnTo>
                  <a:lnTo>
                    <a:pt x="36871" y="715297"/>
                  </a:lnTo>
                  <a:lnTo>
                    <a:pt x="36871" y="899652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 flipV="1">
              <a:off x="2868561" y="2925543"/>
              <a:ext cx="265471" cy="5110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 flipV="1">
              <a:off x="2436323" y="3534568"/>
              <a:ext cx="369384" cy="268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/>
            <p:nvPr/>
          </p:nvCxnSpPr>
          <p:spPr>
            <a:xfrm flipV="1">
              <a:off x="1857764" y="3851540"/>
              <a:ext cx="397774" cy="1266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/>
            <p:cNvCxnSpPr/>
            <p:nvPr/>
          </p:nvCxnSpPr>
          <p:spPr>
            <a:xfrm flipH="1" flipV="1">
              <a:off x="1797247" y="4220820"/>
              <a:ext cx="141802" cy="316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/>
            <p:nvPr/>
          </p:nvCxnSpPr>
          <p:spPr>
            <a:xfrm flipH="1" flipV="1">
              <a:off x="2149598" y="4624430"/>
              <a:ext cx="471417" cy="704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/>
            <p:nvPr/>
          </p:nvCxnSpPr>
          <p:spPr>
            <a:xfrm flipH="1">
              <a:off x="2799418" y="4228092"/>
              <a:ext cx="353311" cy="305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 flipH="1">
              <a:off x="3311825" y="3890128"/>
              <a:ext cx="355561" cy="206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 flipH="1" flipV="1">
              <a:off x="3806369" y="3936531"/>
              <a:ext cx="238354" cy="2348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/>
            <p:nvPr/>
          </p:nvCxnSpPr>
          <p:spPr>
            <a:xfrm flipH="1" flipV="1">
              <a:off x="4255248" y="4202668"/>
              <a:ext cx="275186" cy="176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/>
            <p:cNvCxnSpPr/>
            <p:nvPr/>
          </p:nvCxnSpPr>
          <p:spPr>
            <a:xfrm flipH="1" flipV="1">
              <a:off x="4695508" y="4443238"/>
              <a:ext cx="332806" cy="35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50323"/>
              </p:ext>
            </p:extLst>
          </p:nvPr>
        </p:nvGraphicFramePr>
        <p:xfrm>
          <a:off x="5791462" y="5475654"/>
          <a:ext cx="2968396" cy="112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0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Escalinatas: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6905" y="604287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92276"/>
              </p:ext>
            </p:extLst>
          </p:nvPr>
        </p:nvGraphicFramePr>
        <p:xfrm>
          <a:off x="233240" y="986200"/>
          <a:ext cx="5442385" cy="55862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92 %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Hab. </a:t>
                      </a:r>
                      <a:endParaRPr kumimoji="0" lang="es-ES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 / A31 (PQ)</a:t>
                      </a:r>
                      <a:endParaRPr kumimoji="0" lang="es-EC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/ (A) Aislada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 / (PE/CPN) Protección Ecológica Conservación del Patrimonio Natural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26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I-0004-EAH-AT-DMGR-2022,  de 5 de abril de 2022. Movimientos en masa: el AHHYC “Abdón Calderón 2” presenta un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25, 26, 27, 28, 29, 30, 31, 32, 33, 34, 35, 36, 37, 38, 39, 40, 41, 42, 43, 44 y 45;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 2, 3, 4, 5, 6, 7, 8, 9, 10, 11, 15, 16, 17, 18, 20, 22, 23, 24, 46, 47 y 48,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12, 13, 14, 19, 21, 49, 50 y 51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Alcance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Oficio Nro. GADDMQ-SGSG-DMGR 2023-0019-OF de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de enero de 2023 “Para el proceso de regularización de tierras se considera el nivel de riesgos frente a movimientos en masa, ya que representa el fenómeno más importante para la posible pérdida del terreno, en tal virtud se considera que: Movimientos en masa: el AHHYC “Abdón Calderón 2” presenta un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25, 26, 27, 28, 29, 30, 31, 32, 33, 34, 35, 36, 37, 38, 39, 40, 41, 42, 43, 44 y 45; Riesgo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Moderado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 2, 3, 4, 5, 6, 7, 8, 9, 10, 11, 15, 16, 17, 18, 20, 22, 23, 24, 46, 47 y 48, </a:t>
                      </a: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12, 13, 14, 19, 21,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49 y 50". 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8340,88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065">
                <a:tc gridSpan="2">
                  <a:txBody>
                    <a:bodyPr/>
                    <a:lstStyle/>
                    <a:p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FRANJA DE PROTECCIÓN POR BSQ EN LOTES: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581,03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BAJO EL BSQ: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819,81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PASAJES Y ESCALINATAS:</a:t>
                      </a: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1255,71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0394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 (ÁREA TOTAL):</a:t>
                      </a:r>
                      <a:endParaRPr kumimoji="0" lang="es-EC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10997,43</a:t>
                      </a:r>
                      <a:endParaRPr lang="es-EC" sz="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61644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181556" y="5793488"/>
            <a:ext cx="11863945" cy="1185431"/>
            <a:chOff x="202161" y="5616596"/>
            <a:chExt cx="11863945" cy="118543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202161" y="6467090"/>
              <a:ext cx="9102342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616596"/>
              <a:ext cx="9148101" cy="1034693"/>
              <a:chOff x="2918005" y="5616596"/>
              <a:chExt cx="9148101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5476" y="561659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41" name="CuadroTexto 40"/>
          <p:cNvSpPr txBox="1"/>
          <p:nvPr/>
        </p:nvSpPr>
        <p:spPr>
          <a:xfrm>
            <a:off x="3567389" y="440017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94" y="986200"/>
            <a:ext cx="3169807" cy="22052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62" y="987638"/>
            <a:ext cx="2968396" cy="22038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25" y="3276425"/>
            <a:ext cx="2965052" cy="21420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18829" y="3825166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>
                <a:solidFill>
                  <a:srgbClr val="FF0000"/>
                </a:solidFill>
              </a:rPr>
              <a:t>AHHyC</a:t>
            </a:r>
            <a:r>
              <a:rPr lang="es-ES" sz="1000" dirty="0" smtClean="0">
                <a:solidFill>
                  <a:srgbClr val="FF0000"/>
                </a:solidFill>
              </a:rPr>
              <a:t> ABDON </a:t>
            </a:r>
          </a:p>
          <a:p>
            <a:r>
              <a:rPr lang="es-ES" sz="1000" dirty="0" smtClean="0">
                <a:solidFill>
                  <a:srgbClr val="FF0000"/>
                </a:solidFill>
              </a:rPr>
              <a:t>CALDERON N2</a:t>
            </a:r>
            <a:endParaRPr lang="es-EC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adroTexto 46"/>
          <p:cNvSpPr txBox="1"/>
          <p:nvPr/>
        </p:nvSpPr>
        <p:spPr>
          <a:xfrm>
            <a:off x="1930980" y="401388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AHHYC “LOS GERANIOS”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66" name="CuadroTexto 65"/>
          <p:cNvSpPr txBox="1"/>
          <p:nvPr/>
        </p:nvSpPr>
        <p:spPr>
          <a:xfrm>
            <a:off x="3482070" y="2428875"/>
            <a:ext cx="17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COMITÉ DEL PUEBLO</a:t>
            </a:r>
            <a:endParaRPr lang="es-EC" sz="1400" dirty="0">
              <a:solidFill>
                <a:schemeClr val="bg1"/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18009" y="5835213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5550631" y="965062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569745" y="2625763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814167" y="3911562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AHHyC SALGUERO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040952" y="3238792"/>
            <a:ext cx="16962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AHHYC “MENA DEL HIERRO”</a:t>
            </a:r>
          </a:p>
          <a:p>
            <a:r>
              <a:rPr lang="es-EC" sz="1000" b="1" dirty="0">
                <a:solidFill>
                  <a:schemeClr val="bg1"/>
                </a:solidFill>
              </a:rPr>
              <a:t>I ETAPA</a:t>
            </a:r>
          </a:p>
          <a:p>
            <a:endParaRPr lang="es-EC" dirty="0"/>
          </a:p>
        </p:txBody>
      </p:sp>
      <p:sp>
        <p:nvSpPr>
          <p:cNvPr id="55" name="CuadroTexto 54"/>
          <p:cNvSpPr txBox="1"/>
          <p:nvPr/>
        </p:nvSpPr>
        <p:spPr>
          <a:xfrm rot="2735084">
            <a:off x="7646122" y="2957031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PURUHANTA</a:t>
            </a:r>
          </a:p>
          <a:p>
            <a:endParaRPr lang="es-EC" dirty="0"/>
          </a:p>
        </p:txBody>
      </p:sp>
      <p:sp>
        <p:nvSpPr>
          <p:cNvPr id="57" name="CuadroTexto 56"/>
          <p:cNvSpPr txBox="1"/>
          <p:nvPr/>
        </p:nvSpPr>
        <p:spPr>
          <a:xfrm rot="4317975">
            <a:off x="5999946" y="4266633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RIO TULIPE</a:t>
            </a:r>
          </a:p>
          <a:p>
            <a:endParaRPr lang="es-EC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020F2E4-1970-4137-94DC-8D0B6169D76A}"/>
              </a:ext>
            </a:extLst>
          </p:cNvPr>
          <p:cNvSpPr txBox="1"/>
          <p:nvPr/>
        </p:nvSpPr>
        <p:spPr>
          <a:xfrm rot="21389966">
            <a:off x="3420890" y="2947822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N72</a:t>
            </a:r>
          </a:p>
          <a:p>
            <a:endParaRPr lang="es-EC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B704886-50A2-4F7F-8683-7BF80F2673B3}"/>
              </a:ext>
            </a:extLst>
          </p:cNvPr>
          <p:cNvSpPr txBox="1"/>
          <p:nvPr/>
        </p:nvSpPr>
        <p:spPr>
          <a:xfrm rot="3596058">
            <a:off x="4313029" y="3574637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OE11D RIO ALISO</a:t>
            </a:r>
          </a:p>
          <a:p>
            <a:endParaRPr lang="es-EC" dirty="0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E83DA09A-29E1-40BD-BF7F-C411C603658D}"/>
              </a:ext>
            </a:extLst>
          </p:cNvPr>
          <p:cNvCxnSpPr>
            <a:cxnSpLocks/>
            <a:stCxn id="50" idx="11"/>
          </p:cNvCxnSpPr>
          <p:nvPr/>
        </p:nvCxnSpPr>
        <p:spPr>
          <a:xfrm>
            <a:off x="4255235" y="2112788"/>
            <a:ext cx="39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2A67C26-1421-42B3-A22B-1DFAA55E5B4E}"/>
              </a:ext>
            </a:extLst>
          </p:cNvPr>
          <p:cNvSpPr txBox="1"/>
          <p:nvPr/>
        </p:nvSpPr>
        <p:spPr>
          <a:xfrm rot="2782696">
            <a:off x="7172706" y="5423778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RIO CACHABI</a:t>
            </a:r>
          </a:p>
          <a:p>
            <a:endParaRPr lang="es-EC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2802B26-8928-4ABC-BD96-8E15B6A27D85}"/>
              </a:ext>
            </a:extLst>
          </p:cNvPr>
          <p:cNvSpPr txBox="1"/>
          <p:nvPr/>
        </p:nvSpPr>
        <p:spPr>
          <a:xfrm rot="19048469">
            <a:off x="7313084" y="4480721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AVENIDA MACHALA</a:t>
            </a:r>
          </a:p>
          <a:p>
            <a:endParaRPr lang="es-EC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22CBF1D-AA02-4761-A85F-A746F7B5249B}"/>
              </a:ext>
            </a:extLst>
          </p:cNvPr>
          <p:cNvSpPr txBox="1"/>
          <p:nvPr/>
        </p:nvSpPr>
        <p:spPr>
          <a:xfrm rot="18519407">
            <a:off x="7307406" y="1489198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CALLE JUAN PROCEL</a:t>
            </a:r>
          </a:p>
          <a:p>
            <a:endParaRPr lang="es-EC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2C4E923-2DBD-4DAF-852C-FD266809DCEF}"/>
              </a:ext>
            </a:extLst>
          </p:cNvPr>
          <p:cNvSpPr txBox="1"/>
          <p:nvPr/>
        </p:nvSpPr>
        <p:spPr>
          <a:xfrm rot="3225902">
            <a:off x="2309276" y="4542706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>
                <a:solidFill>
                  <a:schemeClr val="bg1"/>
                </a:solidFill>
              </a:rPr>
              <a:t>SENDERO LA QUEBRADA</a:t>
            </a:r>
          </a:p>
          <a:p>
            <a:endParaRPr lang="es-EC" dirty="0"/>
          </a:p>
        </p:txBody>
      </p:sp>
      <p:grpSp>
        <p:nvGrpSpPr>
          <p:cNvPr id="72" name="Grupo 71"/>
          <p:cNvGrpSpPr/>
          <p:nvPr/>
        </p:nvGrpSpPr>
        <p:grpSpPr>
          <a:xfrm>
            <a:off x="10042196" y="1767467"/>
            <a:ext cx="2054329" cy="1042962"/>
            <a:chOff x="9774639" y="1672734"/>
            <a:chExt cx="2054329" cy="1042962"/>
          </a:xfrm>
        </p:grpSpPr>
        <p:grpSp>
          <p:nvGrpSpPr>
            <p:cNvPr id="73" name="Grupo 72"/>
            <p:cNvGrpSpPr/>
            <p:nvPr/>
          </p:nvGrpSpPr>
          <p:grpSpPr>
            <a:xfrm>
              <a:off x="9874806" y="1890778"/>
              <a:ext cx="1954162" cy="824918"/>
              <a:chOff x="9818807" y="1430064"/>
              <a:chExt cx="1954162" cy="824918"/>
            </a:xfrm>
          </p:grpSpPr>
          <p:sp>
            <p:nvSpPr>
              <p:cNvPr id="75" name="Rectángulo 74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76" name="Rectángulo 75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77" name="Conector recto de flecha 7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CuadroTexto 77"/>
              <p:cNvSpPr txBox="1"/>
              <p:nvPr/>
            </p:nvSpPr>
            <p:spPr>
              <a:xfrm>
                <a:off x="10184072" y="1430064"/>
                <a:ext cx="158889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</a:t>
                </a:r>
                <a:r>
                  <a:rPr lang="es-EC" sz="900" dirty="0" smtClean="0"/>
                  <a:t>ABDON CALDERON N2</a:t>
                </a:r>
                <a:endParaRPr lang="es-EC" sz="900" dirty="0"/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10187872" y="1760700"/>
                <a:ext cx="12170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</a:t>
                </a:r>
                <a:r>
                  <a:rPr lang="es-EC" sz="900" dirty="0" smtClean="0"/>
                  <a:t>A  </a:t>
                </a:r>
                <a:r>
                  <a:rPr lang="es-EC" sz="900" dirty="0"/>
                  <a:t>7</a:t>
                </a:r>
                <a:r>
                  <a:rPr lang="es-EC" sz="900" dirty="0" smtClean="0"/>
                  <a:t>00 M</a:t>
                </a:r>
                <a:endParaRPr lang="es-EC" sz="900" dirty="0"/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74" name="CuadroTexto 7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cxnSp>
        <p:nvCxnSpPr>
          <p:cNvPr id="50" name="Conector recto de flecha 49"/>
          <p:cNvCxnSpPr/>
          <p:nvPr/>
        </p:nvCxnSpPr>
        <p:spPr>
          <a:xfrm flipH="1" flipV="1">
            <a:off x="4549283" y="3374592"/>
            <a:ext cx="162655" cy="26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V="1">
            <a:off x="4666549" y="3749218"/>
            <a:ext cx="0" cy="324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cxnSp>
        <p:nvCxnSpPr>
          <p:cNvPr id="52" name="Conector recto de flecha 51"/>
          <p:cNvCxnSpPr/>
          <p:nvPr/>
        </p:nvCxnSpPr>
        <p:spPr>
          <a:xfrm flipV="1">
            <a:off x="4809619" y="4206089"/>
            <a:ext cx="0" cy="324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V="1">
            <a:off x="4783410" y="3689197"/>
            <a:ext cx="0" cy="324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flipH="1" flipV="1">
            <a:off x="4666549" y="3374592"/>
            <a:ext cx="143070" cy="26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253218" y="886265"/>
            <a:ext cx="9762979" cy="5486400"/>
            <a:chOff x="253218" y="886265"/>
            <a:chExt cx="9762979" cy="54864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/>
            <a:srcRect l="19634" t="22250" r="29625" b="17874"/>
            <a:stretch/>
          </p:blipFill>
          <p:spPr>
            <a:xfrm>
              <a:off x="253218" y="886265"/>
              <a:ext cx="9762979" cy="5486400"/>
            </a:xfrm>
            <a:prstGeom prst="rect">
              <a:avLst/>
            </a:prstGeom>
          </p:spPr>
        </p:pic>
        <p:sp>
          <p:nvSpPr>
            <p:cNvPr id="9" name="Forma libre 8"/>
            <p:cNvSpPr/>
            <p:nvPr/>
          </p:nvSpPr>
          <p:spPr>
            <a:xfrm>
              <a:off x="2392174" y="1893805"/>
              <a:ext cx="1521111" cy="1542779"/>
            </a:xfrm>
            <a:custGeom>
              <a:avLst/>
              <a:gdLst>
                <a:gd name="connsiteX0" fmla="*/ 0 w 1521111"/>
                <a:gd name="connsiteY0" fmla="*/ 229683 h 1542779"/>
                <a:gd name="connsiteX1" fmla="*/ 359693 w 1521111"/>
                <a:gd name="connsiteY1" fmla="*/ 0 h 1542779"/>
                <a:gd name="connsiteX2" fmla="*/ 429032 w 1521111"/>
                <a:gd name="connsiteY2" fmla="*/ 95340 h 1542779"/>
                <a:gd name="connsiteX3" fmla="*/ 442033 w 1521111"/>
                <a:gd name="connsiteY3" fmla="*/ 156011 h 1542779"/>
                <a:gd name="connsiteX4" fmla="*/ 498370 w 1521111"/>
                <a:gd name="connsiteY4" fmla="*/ 229683 h 1542779"/>
                <a:gd name="connsiteX5" fmla="*/ 702052 w 1521111"/>
                <a:gd name="connsiteY5" fmla="*/ 411696 h 1542779"/>
                <a:gd name="connsiteX6" fmla="*/ 1087746 w 1521111"/>
                <a:gd name="connsiteY6" fmla="*/ 836394 h 1542779"/>
                <a:gd name="connsiteX7" fmla="*/ 1274093 w 1521111"/>
                <a:gd name="connsiteY7" fmla="*/ 1001073 h 1542779"/>
                <a:gd name="connsiteX8" fmla="*/ 1447439 w 1521111"/>
                <a:gd name="connsiteY8" fmla="*/ 1139750 h 1542779"/>
                <a:gd name="connsiteX9" fmla="*/ 1521111 w 1521111"/>
                <a:gd name="connsiteY9" fmla="*/ 1187420 h 1542779"/>
                <a:gd name="connsiteX10" fmla="*/ 1278427 w 1521111"/>
                <a:gd name="connsiteY10" fmla="*/ 1542779 h 1542779"/>
                <a:gd name="connsiteX11" fmla="*/ 1174419 w 1521111"/>
                <a:gd name="connsiteY11" fmla="*/ 1482108 h 1542779"/>
                <a:gd name="connsiteX12" fmla="*/ 1157085 w 1521111"/>
                <a:gd name="connsiteY12" fmla="*/ 1521111 h 1542779"/>
                <a:gd name="connsiteX13" fmla="*/ 849396 w 1521111"/>
                <a:gd name="connsiteY13" fmla="*/ 1230756 h 1542779"/>
                <a:gd name="connsiteX14" fmla="*/ 762723 w 1521111"/>
                <a:gd name="connsiteY14" fmla="*/ 1131082 h 1542779"/>
                <a:gd name="connsiteX15" fmla="*/ 784391 w 1521111"/>
                <a:gd name="connsiteY15" fmla="*/ 1057410 h 1542779"/>
                <a:gd name="connsiteX16" fmla="*/ 754055 w 1521111"/>
                <a:gd name="connsiteY16" fmla="*/ 944735 h 1542779"/>
                <a:gd name="connsiteX17" fmla="*/ 589377 w 1521111"/>
                <a:gd name="connsiteY17" fmla="*/ 758388 h 1542779"/>
                <a:gd name="connsiteX18" fmla="*/ 333691 w 1521111"/>
                <a:gd name="connsiteY18" fmla="*/ 502703 h 1542779"/>
                <a:gd name="connsiteX19" fmla="*/ 169013 w 1521111"/>
                <a:gd name="connsiteY19" fmla="*/ 325023 h 1542779"/>
                <a:gd name="connsiteX20" fmla="*/ 86673 w 1521111"/>
                <a:gd name="connsiteY20" fmla="*/ 277353 h 1542779"/>
                <a:gd name="connsiteX21" fmla="*/ 0 w 1521111"/>
                <a:gd name="connsiteY21" fmla="*/ 229683 h 154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1111" h="1542779">
                  <a:moveTo>
                    <a:pt x="0" y="229683"/>
                  </a:moveTo>
                  <a:lnTo>
                    <a:pt x="359693" y="0"/>
                  </a:lnTo>
                  <a:lnTo>
                    <a:pt x="429032" y="95340"/>
                  </a:lnTo>
                  <a:lnTo>
                    <a:pt x="442033" y="156011"/>
                  </a:lnTo>
                  <a:lnTo>
                    <a:pt x="498370" y="229683"/>
                  </a:lnTo>
                  <a:lnTo>
                    <a:pt x="702052" y="411696"/>
                  </a:lnTo>
                  <a:lnTo>
                    <a:pt x="1087746" y="836394"/>
                  </a:lnTo>
                  <a:lnTo>
                    <a:pt x="1274093" y="1001073"/>
                  </a:lnTo>
                  <a:lnTo>
                    <a:pt x="1447439" y="1139750"/>
                  </a:lnTo>
                  <a:lnTo>
                    <a:pt x="1521111" y="1187420"/>
                  </a:lnTo>
                  <a:lnTo>
                    <a:pt x="1278427" y="1542779"/>
                  </a:lnTo>
                  <a:lnTo>
                    <a:pt x="1174419" y="1482108"/>
                  </a:lnTo>
                  <a:lnTo>
                    <a:pt x="1157085" y="1521111"/>
                  </a:lnTo>
                  <a:lnTo>
                    <a:pt x="849396" y="1230756"/>
                  </a:lnTo>
                  <a:lnTo>
                    <a:pt x="762723" y="1131082"/>
                  </a:lnTo>
                  <a:lnTo>
                    <a:pt x="784391" y="1057410"/>
                  </a:lnTo>
                  <a:lnTo>
                    <a:pt x="754055" y="944735"/>
                  </a:lnTo>
                  <a:lnTo>
                    <a:pt x="589377" y="758388"/>
                  </a:lnTo>
                  <a:lnTo>
                    <a:pt x="333691" y="502703"/>
                  </a:lnTo>
                  <a:lnTo>
                    <a:pt x="169013" y="325023"/>
                  </a:lnTo>
                  <a:lnTo>
                    <a:pt x="86673" y="277353"/>
                  </a:lnTo>
                  <a:lnTo>
                    <a:pt x="0" y="22968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4903839" y="4431890"/>
              <a:ext cx="685800" cy="899652"/>
            </a:xfrm>
            <a:custGeom>
              <a:avLst/>
              <a:gdLst>
                <a:gd name="connsiteX0" fmla="*/ 36871 w 685800"/>
                <a:gd name="connsiteY0" fmla="*/ 899652 h 899652"/>
                <a:gd name="connsiteX1" fmla="*/ 685800 w 685800"/>
                <a:gd name="connsiteY1" fmla="*/ 774291 h 899652"/>
                <a:gd name="connsiteX2" fmla="*/ 678426 w 685800"/>
                <a:gd name="connsiteY2" fmla="*/ 0 h 899652"/>
                <a:gd name="connsiteX3" fmla="*/ 376084 w 685800"/>
                <a:gd name="connsiteY3" fmla="*/ 44245 h 899652"/>
                <a:gd name="connsiteX4" fmla="*/ 184355 w 685800"/>
                <a:gd name="connsiteY4" fmla="*/ 58994 h 899652"/>
                <a:gd name="connsiteX5" fmla="*/ 51619 w 685800"/>
                <a:gd name="connsiteY5" fmla="*/ 110613 h 899652"/>
                <a:gd name="connsiteX6" fmla="*/ 7374 w 685800"/>
                <a:gd name="connsiteY6" fmla="*/ 221226 h 899652"/>
                <a:gd name="connsiteX7" fmla="*/ 0 w 685800"/>
                <a:gd name="connsiteY7" fmla="*/ 361336 h 899652"/>
                <a:gd name="connsiteX8" fmla="*/ 14748 w 685800"/>
                <a:gd name="connsiteY8" fmla="*/ 575187 h 899652"/>
                <a:gd name="connsiteX9" fmla="*/ 36871 w 685800"/>
                <a:gd name="connsiteY9" fmla="*/ 715297 h 899652"/>
                <a:gd name="connsiteX10" fmla="*/ 36871 w 685800"/>
                <a:gd name="connsiteY10" fmla="*/ 899652 h 89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" h="899652">
                  <a:moveTo>
                    <a:pt x="36871" y="899652"/>
                  </a:moveTo>
                  <a:lnTo>
                    <a:pt x="685800" y="774291"/>
                  </a:lnTo>
                  <a:lnTo>
                    <a:pt x="678426" y="0"/>
                  </a:lnTo>
                  <a:lnTo>
                    <a:pt x="376084" y="44245"/>
                  </a:lnTo>
                  <a:lnTo>
                    <a:pt x="184355" y="58994"/>
                  </a:lnTo>
                  <a:lnTo>
                    <a:pt x="51619" y="110613"/>
                  </a:lnTo>
                  <a:lnTo>
                    <a:pt x="7374" y="221226"/>
                  </a:lnTo>
                  <a:lnTo>
                    <a:pt x="0" y="361336"/>
                  </a:lnTo>
                  <a:lnTo>
                    <a:pt x="14748" y="575187"/>
                  </a:lnTo>
                  <a:lnTo>
                    <a:pt x="36871" y="715297"/>
                  </a:lnTo>
                  <a:lnTo>
                    <a:pt x="36871" y="899652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 flipV="1">
              <a:off x="2868561" y="2925543"/>
              <a:ext cx="265471" cy="5110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/>
            <p:nvPr/>
          </p:nvCxnSpPr>
          <p:spPr>
            <a:xfrm flipV="1">
              <a:off x="2436323" y="3534568"/>
              <a:ext cx="369384" cy="268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de flecha 61"/>
            <p:cNvCxnSpPr/>
            <p:nvPr/>
          </p:nvCxnSpPr>
          <p:spPr>
            <a:xfrm flipV="1">
              <a:off x="1857764" y="3851540"/>
              <a:ext cx="397774" cy="1266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/>
            <p:cNvCxnSpPr/>
            <p:nvPr/>
          </p:nvCxnSpPr>
          <p:spPr>
            <a:xfrm flipH="1" flipV="1">
              <a:off x="1797247" y="4220820"/>
              <a:ext cx="141802" cy="316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/>
            <p:cNvCxnSpPr/>
            <p:nvPr/>
          </p:nvCxnSpPr>
          <p:spPr>
            <a:xfrm flipH="1" flipV="1">
              <a:off x="2149598" y="4624430"/>
              <a:ext cx="471417" cy="704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de flecha 81"/>
            <p:cNvCxnSpPr/>
            <p:nvPr/>
          </p:nvCxnSpPr>
          <p:spPr>
            <a:xfrm flipH="1">
              <a:off x="2799418" y="4228092"/>
              <a:ext cx="353311" cy="305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de flecha 82"/>
            <p:cNvCxnSpPr/>
            <p:nvPr/>
          </p:nvCxnSpPr>
          <p:spPr>
            <a:xfrm flipH="1">
              <a:off x="3311825" y="3890128"/>
              <a:ext cx="355561" cy="206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de flecha 83"/>
            <p:cNvCxnSpPr/>
            <p:nvPr/>
          </p:nvCxnSpPr>
          <p:spPr>
            <a:xfrm flipH="1" flipV="1">
              <a:off x="3806369" y="3936531"/>
              <a:ext cx="238354" cy="2348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de flecha 84"/>
            <p:cNvCxnSpPr/>
            <p:nvPr/>
          </p:nvCxnSpPr>
          <p:spPr>
            <a:xfrm flipH="1" flipV="1">
              <a:off x="4255248" y="4202668"/>
              <a:ext cx="275186" cy="176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de flecha 85"/>
            <p:cNvCxnSpPr/>
            <p:nvPr/>
          </p:nvCxnSpPr>
          <p:spPr>
            <a:xfrm flipH="1" flipV="1">
              <a:off x="4695508" y="4443238"/>
              <a:ext cx="332806" cy="35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415053" y="104739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31" name="CuadroTexto 3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6558"/>
          <a:stretch/>
        </p:blipFill>
        <p:spPr>
          <a:xfrm>
            <a:off x="415053" y="1418049"/>
            <a:ext cx="5626424" cy="4356480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984917" y="1638677"/>
            <a:ext cx="6207083" cy="3983965"/>
            <a:chOff x="94129" y="386182"/>
            <a:chExt cx="12066020" cy="5591324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/>
            <a:srcRect l="4320" t="6738" r="7309" b="20462"/>
            <a:stretch/>
          </p:blipFill>
          <p:spPr>
            <a:xfrm>
              <a:off x="94129" y="386182"/>
              <a:ext cx="12066020" cy="5591324"/>
            </a:xfrm>
            <a:prstGeom prst="rect">
              <a:avLst/>
            </a:prstGeom>
          </p:spPr>
        </p:pic>
        <p:grpSp>
          <p:nvGrpSpPr>
            <p:cNvPr id="32" name="Grupo 31"/>
            <p:cNvGrpSpPr/>
            <p:nvPr/>
          </p:nvGrpSpPr>
          <p:grpSpPr>
            <a:xfrm>
              <a:off x="117695" y="1530036"/>
              <a:ext cx="11914360" cy="3449370"/>
              <a:chOff x="117695" y="1530036"/>
              <a:chExt cx="11914360" cy="3449370"/>
            </a:xfrm>
          </p:grpSpPr>
          <p:sp>
            <p:nvSpPr>
              <p:cNvPr id="33" name="Forma libre 32"/>
              <p:cNvSpPr/>
              <p:nvPr/>
            </p:nvSpPr>
            <p:spPr>
              <a:xfrm>
                <a:off x="117695" y="1530036"/>
                <a:ext cx="11914360" cy="3449370"/>
              </a:xfrm>
              <a:custGeom>
                <a:avLst/>
                <a:gdLst>
                  <a:gd name="connsiteX0" fmla="*/ 0 w 11914360"/>
                  <a:gd name="connsiteY0" fmla="*/ 1774479 h 3449370"/>
                  <a:gd name="connsiteX1" fmla="*/ 950614 w 11914360"/>
                  <a:gd name="connsiteY1" fmla="*/ 2516863 h 3449370"/>
                  <a:gd name="connsiteX2" fmla="*/ 1167897 w 11914360"/>
                  <a:gd name="connsiteY2" fmla="*/ 2218099 h 3449370"/>
                  <a:gd name="connsiteX3" fmla="*/ 1439501 w 11914360"/>
                  <a:gd name="connsiteY3" fmla="*/ 2525916 h 3449370"/>
                  <a:gd name="connsiteX4" fmla="*/ 1575303 w 11914360"/>
                  <a:gd name="connsiteY4" fmla="*/ 2453489 h 3449370"/>
                  <a:gd name="connsiteX5" fmla="*/ 1774479 w 11914360"/>
                  <a:gd name="connsiteY5" fmla="*/ 2444435 h 3449370"/>
                  <a:gd name="connsiteX6" fmla="*/ 2127564 w 11914360"/>
                  <a:gd name="connsiteY6" fmla="*/ 2462542 h 3449370"/>
                  <a:gd name="connsiteX7" fmla="*/ 2779414 w 11914360"/>
                  <a:gd name="connsiteY7" fmla="*/ 2462542 h 3449370"/>
                  <a:gd name="connsiteX8" fmla="*/ 3512745 w 11914360"/>
                  <a:gd name="connsiteY8" fmla="*/ 2498756 h 3449370"/>
                  <a:gd name="connsiteX9" fmla="*/ 3711921 w 11914360"/>
                  <a:gd name="connsiteY9" fmla="*/ 2498756 h 3449370"/>
                  <a:gd name="connsiteX10" fmla="*/ 3829616 w 11914360"/>
                  <a:gd name="connsiteY10" fmla="*/ 2544023 h 3449370"/>
                  <a:gd name="connsiteX11" fmla="*/ 4834551 w 11914360"/>
                  <a:gd name="connsiteY11" fmla="*/ 2544023 h 3449370"/>
                  <a:gd name="connsiteX12" fmla="*/ 5558828 w 11914360"/>
                  <a:gd name="connsiteY12" fmla="*/ 2571184 h 3449370"/>
                  <a:gd name="connsiteX13" fmla="*/ 6065822 w 11914360"/>
                  <a:gd name="connsiteY13" fmla="*/ 2616451 h 3449370"/>
                  <a:gd name="connsiteX14" fmla="*/ 6455121 w 11914360"/>
                  <a:gd name="connsiteY14" fmla="*/ 2661718 h 3449370"/>
                  <a:gd name="connsiteX15" fmla="*/ 6563762 w 11914360"/>
                  <a:gd name="connsiteY15" fmla="*/ 2725093 h 3449370"/>
                  <a:gd name="connsiteX16" fmla="*/ 6636190 w 11914360"/>
                  <a:gd name="connsiteY16" fmla="*/ 2725093 h 3449370"/>
                  <a:gd name="connsiteX17" fmla="*/ 7170345 w 11914360"/>
                  <a:gd name="connsiteY17" fmla="*/ 2888055 h 3449370"/>
                  <a:gd name="connsiteX18" fmla="*/ 7387628 w 11914360"/>
                  <a:gd name="connsiteY18" fmla="*/ 2987643 h 3449370"/>
                  <a:gd name="connsiteX19" fmla="*/ 7586804 w 11914360"/>
                  <a:gd name="connsiteY19" fmla="*/ 2978590 h 3449370"/>
                  <a:gd name="connsiteX20" fmla="*/ 7668285 w 11914360"/>
                  <a:gd name="connsiteY20" fmla="*/ 3096285 h 3449370"/>
                  <a:gd name="connsiteX21" fmla="*/ 7795034 w 11914360"/>
                  <a:gd name="connsiteY21" fmla="*/ 3213980 h 3449370"/>
                  <a:gd name="connsiteX22" fmla="*/ 7867461 w 11914360"/>
                  <a:gd name="connsiteY22" fmla="*/ 3295461 h 3449370"/>
                  <a:gd name="connsiteX23" fmla="*/ 7976103 w 11914360"/>
                  <a:gd name="connsiteY23" fmla="*/ 3295461 h 3449370"/>
                  <a:gd name="connsiteX24" fmla="*/ 8211493 w 11914360"/>
                  <a:gd name="connsiteY24" fmla="*/ 3358835 h 3449370"/>
                  <a:gd name="connsiteX25" fmla="*/ 8455937 w 11914360"/>
                  <a:gd name="connsiteY25" fmla="*/ 3404103 h 3449370"/>
                  <a:gd name="connsiteX26" fmla="*/ 8763755 w 11914360"/>
                  <a:gd name="connsiteY26" fmla="*/ 3449370 h 3449370"/>
                  <a:gd name="connsiteX27" fmla="*/ 9904491 w 11914360"/>
                  <a:gd name="connsiteY27" fmla="*/ 3449370 h 3449370"/>
                  <a:gd name="connsiteX28" fmla="*/ 10556341 w 11914360"/>
                  <a:gd name="connsiteY28" fmla="*/ 3431263 h 3449370"/>
                  <a:gd name="connsiteX29" fmla="*/ 10873212 w 11914360"/>
                  <a:gd name="connsiteY29" fmla="*/ 3440316 h 3449370"/>
                  <a:gd name="connsiteX30" fmla="*/ 11081442 w 11914360"/>
                  <a:gd name="connsiteY30" fmla="*/ 3367889 h 3449370"/>
                  <a:gd name="connsiteX31" fmla="*/ 11208190 w 11914360"/>
                  <a:gd name="connsiteY31" fmla="*/ 3295461 h 3449370"/>
                  <a:gd name="connsiteX32" fmla="*/ 11914360 w 11914360"/>
                  <a:gd name="connsiteY32" fmla="*/ 3150606 h 3449370"/>
                  <a:gd name="connsiteX33" fmla="*/ 11760452 w 11914360"/>
                  <a:gd name="connsiteY33" fmla="*/ 2190938 h 3449370"/>
                  <a:gd name="connsiteX34" fmla="*/ 11615596 w 11914360"/>
                  <a:gd name="connsiteY34" fmla="*/ 1204111 h 3449370"/>
                  <a:gd name="connsiteX35" fmla="*/ 11543168 w 11914360"/>
                  <a:gd name="connsiteY35" fmla="*/ 679010 h 3449370"/>
                  <a:gd name="connsiteX36" fmla="*/ 10483913 w 11914360"/>
                  <a:gd name="connsiteY36" fmla="*/ 805758 h 3449370"/>
                  <a:gd name="connsiteX37" fmla="*/ 9940705 w 11914360"/>
                  <a:gd name="connsiteY37" fmla="*/ 823865 h 3449370"/>
                  <a:gd name="connsiteX38" fmla="*/ 9687208 w 11914360"/>
                  <a:gd name="connsiteY38" fmla="*/ 841972 h 3449370"/>
                  <a:gd name="connsiteX39" fmla="*/ 9352230 w 11914360"/>
                  <a:gd name="connsiteY39" fmla="*/ 869132 h 3449370"/>
                  <a:gd name="connsiteX40" fmla="*/ 8863343 w 11914360"/>
                  <a:gd name="connsiteY40" fmla="*/ 832918 h 3449370"/>
                  <a:gd name="connsiteX41" fmla="*/ 8428776 w 11914360"/>
                  <a:gd name="connsiteY41" fmla="*/ 814812 h 3449370"/>
                  <a:gd name="connsiteX42" fmla="*/ 8157172 w 11914360"/>
                  <a:gd name="connsiteY42" fmla="*/ 851025 h 3449370"/>
                  <a:gd name="connsiteX43" fmla="*/ 7342360 w 11914360"/>
                  <a:gd name="connsiteY43" fmla="*/ 733330 h 3449370"/>
                  <a:gd name="connsiteX44" fmla="*/ 6509442 w 11914360"/>
                  <a:gd name="connsiteY44" fmla="*/ 688063 h 3449370"/>
                  <a:gd name="connsiteX45" fmla="*/ 5441133 w 11914360"/>
                  <a:gd name="connsiteY45" fmla="*/ 624689 h 3449370"/>
                  <a:gd name="connsiteX46" fmla="*/ 4626321 w 11914360"/>
                  <a:gd name="connsiteY46" fmla="*/ 606582 h 3449370"/>
                  <a:gd name="connsiteX47" fmla="*/ 4227968 w 11914360"/>
                  <a:gd name="connsiteY47" fmla="*/ 570368 h 3449370"/>
                  <a:gd name="connsiteX48" fmla="*/ 3711921 w 11914360"/>
                  <a:gd name="connsiteY48" fmla="*/ 606582 h 3449370"/>
                  <a:gd name="connsiteX49" fmla="*/ 3159659 w 11914360"/>
                  <a:gd name="connsiteY49" fmla="*/ 597528 h 3449370"/>
                  <a:gd name="connsiteX50" fmla="*/ 1801640 w 11914360"/>
                  <a:gd name="connsiteY50" fmla="*/ 190122 h 3449370"/>
                  <a:gd name="connsiteX51" fmla="*/ 1575303 w 11914360"/>
                  <a:gd name="connsiteY51" fmla="*/ 0 h 3449370"/>
                  <a:gd name="connsiteX52" fmla="*/ 461727 w 11914360"/>
                  <a:gd name="connsiteY52" fmla="*/ 1376126 h 3449370"/>
                  <a:gd name="connsiteX53" fmla="*/ 280657 w 11914360"/>
                  <a:gd name="connsiteY53" fmla="*/ 1557196 h 3449370"/>
                  <a:gd name="connsiteX54" fmla="*/ 126749 w 11914360"/>
                  <a:gd name="connsiteY54" fmla="*/ 1702051 h 3449370"/>
                  <a:gd name="connsiteX55" fmla="*/ 0 w 11914360"/>
                  <a:gd name="connsiteY55" fmla="*/ 1774479 h 34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14360" h="3449370">
                    <a:moveTo>
                      <a:pt x="0" y="1774479"/>
                    </a:moveTo>
                    <a:lnTo>
                      <a:pt x="950614" y="2516863"/>
                    </a:lnTo>
                    <a:lnTo>
                      <a:pt x="1167897" y="2218099"/>
                    </a:lnTo>
                    <a:lnTo>
                      <a:pt x="1439501" y="2525916"/>
                    </a:lnTo>
                    <a:lnTo>
                      <a:pt x="1575303" y="2453489"/>
                    </a:lnTo>
                    <a:lnTo>
                      <a:pt x="1774479" y="2444435"/>
                    </a:lnTo>
                    <a:lnTo>
                      <a:pt x="2127564" y="2462542"/>
                    </a:lnTo>
                    <a:lnTo>
                      <a:pt x="2779414" y="2462542"/>
                    </a:lnTo>
                    <a:lnTo>
                      <a:pt x="3512745" y="2498756"/>
                    </a:lnTo>
                    <a:lnTo>
                      <a:pt x="3711921" y="2498756"/>
                    </a:lnTo>
                    <a:lnTo>
                      <a:pt x="3829616" y="2544023"/>
                    </a:lnTo>
                    <a:lnTo>
                      <a:pt x="4834551" y="2544023"/>
                    </a:lnTo>
                    <a:lnTo>
                      <a:pt x="5558828" y="2571184"/>
                    </a:lnTo>
                    <a:lnTo>
                      <a:pt x="6065822" y="2616451"/>
                    </a:lnTo>
                    <a:lnTo>
                      <a:pt x="6455121" y="2661718"/>
                    </a:lnTo>
                    <a:lnTo>
                      <a:pt x="6563762" y="2725093"/>
                    </a:lnTo>
                    <a:lnTo>
                      <a:pt x="6636190" y="2725093"/>
                    </a:lnTo>
                    <a:lnTo>
                      <a:pt x="7170345" y="2888055"/>
                    </a:lnTo>
                    <a:lnTo>
                      <a:pt x="7387628" y="2987643"/>
                    </a:lnTo>
                    <a:lnTo>
                      <a:pt x="7586804" y="2978590"/>
                    </a:lnTo>
                    <a:lnTo>
                      <a:pt x="7668285" y="3096285"/>
                    </a:lnTo>
                    <a:lnTo>
                      <a:pt x="7795034" y="3213980"/>
                    </a:lnTo>
                    <a:lnTo>
                      <a:pt x="7867461" y="3295461"/>
                    </a:lnTo>
                    <a:lnTo>
                      <a:pt x="7976103" y="3295461"/>
                    </a:lnTo>
                    <a:lnTo>
                      <a:pt x="8211493" y="3358835"/>
                    </a:lnTo>
                    <a:lnTo>
                      <a:pt x="8455937" y="3404103"/>
                    </a:lnTo>
                    <a:lnTo>
                      <a:pt x="8763755" y="3449370"/>
                    </a:lnTo>
                    <a:lnTo>
                      <a:pt x="9904491" y="3449370"/>
                    </a:lnTo>
                    <a:lnTo>
                      <a:pt x="10556341" y="3431263"/>
                    </a:lnTo>
                    <a:lnTo>
                      <a:pt x="10873212" y="3440316"/>
                    </a:lnTo>
                    <a:lnTo>
                      <a:pt x="11081442" y="3367889"/>
                    </a:lnTo>
                    <a:lnTo>
                      <a:pt x="11208190" y="3295461"/>
                    </a:lnTo>
                    <a:lnTo>
                      <a:pt x="11914360" y="3150606"/>
                    </a:lnTo>
                    <a:lnTo>
                      <a:pt x="11760452" y="2190938"/>
                    </a:lnTo>
                    <a:lnTo>
                      <a:pt x="11615596" y="1204111"/>
                    </a:lnTo>
                    <a:lnTo>
                      <a:pt x="11543168" y="679010"/>
                    </a:lnTo>
                    <a:lnTo>
                      <a:pt x="10483913" y="805758"/>
                    </a:lnTo>
                    <a:lnTo>
                      <a:pt x="9940705" y="823865"/>
                    </a:lnTo>
                    <a:lnTo>
                      <a:pt x="9687208" y="841972"/>
                    </a:lnTo>
                    <a:lnTo>
                      <a:pt x="9352230" y="869132"/>
                    </a:lnTo>
                    <a:lnTo>
                      <a:pt x="8863343" y="832918"/>
                    </a:lnTo>
                    <a:lnTo>
                      <a:pt x="8428776" y="814812"/>
                    </a:lnTo>
                    <a:lnTo>
                      <a:pt x="8157172" y="851025"/>
                    </a:lnTo>
                    <a:lnTo>
                      <a:pt x="7342360" y="733330"/>
                    </a:lnTo>
                    <a:lnTo>
                      <a:pt x="6509442" y="688063"/>
                    </a:lnTo>
                    <a:lnTo>
                      <a:pt x="5441133" y="624689"/>
                    </a:lnTo>
                    <a:lnTo>
                      <a:pt x="4626321" y="606582"/>
                    </a:lnTo>
                    <a:lnTo>
                      <a:pt x="4227968" y="570368"/>
                    </a:lnTo>
                    <a:lnTo>
                      <a:pt x="3711921" y="606582"/>
                    </a:lnTo>
                    <a:lnTo>
                      <a:pt x="3159659" y="597528"/>
                    </a:lnTo>
                    <a:lnTo>
                      <a:pt x="1801640" y="190122"/>
                    </a:lnTo>
                    <a:lnTo>
                      <a:pt x="1575303" y="0"/>
                    </a:lnTo>
                    <a:lnTo>
                      <a:pt x="461727" y="1376126"/>
                    </a:lnTo>
                    <a:lnTo>
                      <a:pt x="280657" y="1557196"/>
                    </a:lnTo>
                    <a:lnTo>
                      <a:pt x="126749" y="1702051"/>
                    </a:lnTo>
                    <a:lnTo>
                      <a:pt x="0" y="1774479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4" name="Forma libre 33"/>
              <p:cNvSpPr/>
              <p:nvPr/>
            </p:nvSpPr>
            <p:spPr>
              <a:xfrm>
                <a:off x="1813214" y="1657350"/>
                <a:ext cx="254577" cy="2301586"/>
              </a:xfrm>
              <a:custGeom>
                <a:avLst/>
                <a:gdLst>
                  <a:gd name="connsiteX0" fmla="*/ 77931 w 254577"/>
                  <a:gd name="connsiteY0" fmla="*/ 2296391 h 2301586"/>
                  <a:gd name="connsiteX1" fmla="*/ 254577 w 254577"/>
                  <a:gd name="connsiteY1" fmla="*/ 2301586 h 2301586"/>
                  <a:gd name="connsiteX2" fmla="*/ 176645 w 254577"/>
                  <a:gd name="connsiteY2" fmla="*/ 98714 h 2301586"/>
                  <a:gd name="connsiteX3" fmla="*/ 67541 w 254577"/>
                  <a:gd name="connsiteY3" fmla="*/ 57150 h 2301586"/>
                  <a:gd name="connsiteX4" fmla="*/ 0 w 254577"/>
                  <a:gd name="connsiteY4" fmla="*/ 0 h 2301586"/>
                  <a:gd name="connsiteX5" fmla="*/ 77931 w 254577"/>
                  <a:gd name="connsiteY5" fmla="*/ 2296391 h 23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77" h="2301586">
                    <a:moveTo>
                      <a:pt x="77931" y="2296391"/>
                    </a:moveTo>
                    <a:lnTo>
                      <a:pt x="254577" y="2301586"/>
                    </a:lnTo>
                    <a:lnTo>
                      <a:pt x="176645" y="98714"/>
                    </a:lnTo>
                    <a:lnTo>
                      <a:pt x="67541" y="57150"/>
                    </a:lnTo>
                    <a:lnTo>
                      <a:pt x="0" y="0"/>
                    </a:lnTo>
                    <a:lnTo>
                      <a:pt x="77931" y="2296391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5" name="Forma libre 34"/>
              <p:cNvSpPr/>
              <p:nvPr/>
            </p:nvSpPr>
            <p:spPr>
              <a:xfrm>
                <a:off x="3714750" y="2156114"/>
                <a:ext cx="213014" cy="1891145"/>
              </a:xfrm>
              <a:custGeom>
                <a:avLst/>
                <a:gdLst>
                  <a:gd name="connsiteX0" fmla="*/ 41564 w 213014"/>
                  <a:gd name="connsiteY0" fmla="*/ 1844386 h 1891145"/>
                  <a:gd name="connsiteX1" fmla="*/ 103909 w 213014"/>
                  <a:gd name="connsiteY1" fmla="*/ 1849581 h 1891145"/>
                  <a:gd name="connsiteX2" fmla="*/ 161059 w 213014"/>
                  <a:gd name="connsiteY2" fmla="*/ 1865168 h 1891145"/>
                  <a:gd name="connsiteX3" fmla="*/ 213014 w 213014"/>
                  <a:gd name="connsiteY3" fmla="*/ 1891145 h 1891145"/>
                  <a:gd name="connsiteX4" fmla="*/ 171450 w 213014"/>
                  <a:gd name="connsiteY4" fmla="*/ 5195 h 1891145"/>
                  <a:gd name="connsiteX5" fmla="*/ 0 w 213014"/>
                  <a:gd name="connsiteY5" fmla="*/ 0 h 1891145"/>
                  <a:gd name="connsiteX6" fmla="*/ 41564 w 213014"/>
                  <a:gd name="connsiteY6" fmla="*/ 1844386 h 18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014" h="1891145">
                    <a:moveTo>
                      <a:pt x="41564" y="1844386"/>
                    </a:moveTo>
                    <a:lnTo>
                      <a:pt x="103909" y="1849581"/>
                    </a:lnTo>
                    <a:lnTo>
                      <a:pt x="161059" y="1865168"/>
                    </a:lnTo>
                    <a:lnTo>
                      <a:pt x="213014" y="1891145"/>
                    </a:lnTo>
                    <a:lnTo>
                      <a:pt x="171450" y="5195"/>
                    </a:lnTo>
                    <a:lnTo>
                      <a:pt x="0" y="0"/>
                    </a:lnTo>
                    <a:lnTo>
                      <a:pt x="41564" y="1844386"/>
                    </a:lnTo>
                    <a:close/>
                  </a:path>
                </a:pathLst>
              </a:custGeom>
              <a:solidFill>
                <a:srgbClr val="9B6EBC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6" name="Forma libre 35"/>
              <p:cNvSpPr/>
              <p:nvPr/>
            </p:nvSpPr>
            <p:spPr>
              <a:xfrm>
                <a:off x="5579918" y="2166505"/>
                <a:ext cx="301337" cy="1927513"/>
              </a:xfrm>
              <a:custGeom>
                <a:avLst/>
                <a:gdLst>
                  <a:gd name="connsiteX0" fmla="*/ 109105 w 301337"/>
                  <a:gd name="connsiteY0" fmla="*/ 1906731 h 1927513"/>
                  <a:gd name="connsiteX1" fmla="*/ 301337 w 301337"/>
                  <a:gd name="connsiteY1" fmla="*/ 1927513 h 1927513"/>
                  <a:gd name="connsiteX2" fmla="*/ 197427 w 301337"/>
                  <a:gd name="connsiteY2" fmla="*/ 15586 h 1927513"/>
                  <a:gd name="connsiteX3" fmla="*/ 0 w 301337"/>
                  <a:gd name="connsiteY3" fmla="*/ 0 h 1927513"/>
                  <a:gd name="connsiteX4" fmla="*/ 109105 w 301337"/>
                  <a:gd name="connsiteY4" fmla="*/ 1906731 h 192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37" h="1927513">
                    <a:moveTo>
                      <a:pt x="109105" y="1906731"/>
                    </a:moveTo>
                    <a:lnTo>
                      <a:pt x="301337" y="1927513"/>
                    </a:lnTo>
                    <a:lnTo>
                      <a:pt x="197427" y="15586"/>
                    </a:lnTo>
                    <a:lnTo>
                      <a:pt x="0" y="0"/>
                    </a:lnTo>
                    <a:lnTo>
                      <a:pt x="109105" y="1906731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7" name="Forma libre 36"/>
              <p:cNvSpPr/>
              <p:nvPr/>
            </p:nvSpPr>
            <p:spPr>
              <a:xfrm>
                <a:off x="7403523" y="2275609"/>
                <a:ext cx="296141" cy="2213264"/>
              </a:xfrm>
              <a:custGeom>
                <a:avLst/>
                <a:gdLst>
                  <a:gd name="connsiteX0" fmla="*/ 114300 w 296141"/>
                  <a:gd name="connsiteY0" fmla="*/ 2213264 h 2213264"/>
                  <a:gd name="connsiteX1" fmla="*/ 296141 w 296141"/>
                  <a:gd name="connsiteY1" fmla="*/ 2208068 h 2213264"/>
                  <a:gd name="connsiteX2" fmla="*/ 244186 w 296141"/>
                  <a:gd name="connsiteY2" fmla="*/ 1184564 h 2213264"/>
                  <a:gd name="connsiteX3" fmla="*/ 233795 w 296141"/>
                  <a:gd name="connsiteY3" fmla="*/ 940377 h 2213264"/>
                  <a:gd name="connsiteX4" fmla="*/ 181841 w 296141"/>
                  <a:gd name="connsiteY4" fmla="*/ 20782 h 2213264"/>
                  <a:gd name="connsiteX5" fmla="*/ 0 w 296141"/>
                  <a:gd name="connsiteY5" fmla="*/ 0 h 2213264"/>
                  <a:gd name="connsiteX6" fmla="*/ 114300 w 296141"/>
                  <a:gd name="connsiteY6" fmla="*/ 2213264 h 221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41" h="2213264">
                    <a:moveTo>
                      <a:pt x="114300" y="2213264"/>
                    </a:moveTo>
                    <a:lnTo>
                      <a:pt x="296141" y="2208068"/>
                    </a:lnTo>
                    <a:lnTo>
                      <a:pt x="244186" y="1184564"/>
                    </a:lnTo>
                    <a:lnTo>
                      <a:pt x="233795" y="940377"/>
                    </a:lnTo>
                    <a:lnTo>
                      <a:pt x="181841" y="20782"/>
                    </a:lnTo>
                    <a:lnTo>
                      <a:pt x="0" y="0"/>
                    </a:lnTo>
                    <a:lnTo>
                      <a:pt x="114300" y="2213264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8" name="Forma libre 37"/>
              <p:cNvSpPr/>
              <p:nvPr/>
            </p:nvSpPr>
            <p:spPr>
              <a:xfrm>
                <a:off x="10702636" y="2311977"/>
                <a:ext cx="587087" cy="2608118"/>
              </a:xfrm>
              <a:custGeom>
                <a:avLst/>
                <a:gdLst>
                  <a:gd name="connsiteX0" fmla="*/ 374073 w 587087"/>
                  <a:gd name="connsiteY0" fmla="*/ 2608118 h 2608118"/>
                  <a:gd name="connsiteX1" fmla="*/ 587087 w 587087"/>
                  <a:gd name="connsiteY1" fmla="*/ 2504209 h 2608118"/>
                  <a:gd name="connsiteX2" fmla="*/ 244187 w 587087"/>
                  <a:gd name="connsiteY2" fmla="*/ 0 h 2608118"/>
                  <a:gd name="connsiteX3" fmla="*/ 0 w 587087"/>
                  <a:gd name="connsiteY3" fmla="*/ 31173 h 2608118"/>
                  <a:gd name="connsiteX4" fmla="*/ 135082 w 587087"/>
                  <a:gd name="connsiteY4" fmla="*/ 971550 h 2608118"/>
                  <a:gd name="connsiteX5" fmla="*/ 161059 w 587087"/>
                  <a:gd name="connsiteY5" fmla="*/ 1158587 h 2608118"/>
                  <a:gd name="connsiteX6" fmla="*/ 374073 w 587087"/>
                  <a:gd name="connsiteY6" fmla="*/ 2608118 h 260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087" h="2608118">
                    <a:moveTo>
                      <a:pt x="374073" y="2608118"/>
                    </a:moveTo>
                    <a:lnTo>
                      <a:pt x="587087" y="2504209"/>
                    </a:lnTo>
                    <a:lnTo>
                      <a:pt x="244187" y="0"/>
                    </a:lnTo>
                    <a:lnTo>
                      <a:pt x="0" y="31173"/>
                    </a:lnTo>
                    <a:lnTo>
                      <a:pt x="135082" y="971550"/>
                    </a:lnTo>
                    <a:lnTo>
                      <a:pt x="161059" y="1158587"/>
                    </a:lnTo>
                    <a:lnTo>
                      <a:pt x="374073" y="2608118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9" name="Forma libre 38"/>
              <p:cNvSpPr/>
              <p:nvPr/>
            </p:nvSpPr>
            <p:spPr>
              <a:xfrm>
                <a:off x="7612034" y="3267941"/>
                <a:ext cx="3256857" cy="202623"/>
              </a:xfrm>
              <a:custGeom>
                <a:avLst/>
                <a:gdLst>
                  <a:gd name="connsiteX0" fmla="*/ 10391 w 3226377"/>
                  <a:gd name="connsiteY0" fmla="*/ 187036 h 202623"/>
                  <a:gd name="connsiteX1" fmla="*/ 2275609 w 3226377"/>
                  <a:gd name="connsiteY1" fmla="*/ 181841 h 202623"/>
                  <a:gd name="connsiteX2" fmla="*/ 3226377 w 3226377"/>
                  <a:gd name="connsiteY2" fmla="*/ 202623 h 202623"/>
                  <a:gd name="connsiteX3" fmla="*/ 3195204 w 3226377"/>
                  <a:gd name="connsiteY3" fmla="*/ 0 h 202623"/>
                  <a:gd name="connsiteX4" fmla="*/ 1688522 w 3226377"/>
                  <a:gd name="connsiteY4" fmla="*/ 0 h 202623"/>
                  <a:gd name="connsiteX5" fmla="*/ 639041 w 3226377"/>
                  <a:gd name="connsiteY5" fmla="*/ 10391 h 202623"/>
                  <a:gd name="connsiteX6" fmla="*/ 0 w 3226377"/>
                  <a:gd name="connsiteY6" fmla="*/ 0 h 202623"/>
                  <a:gd name="connsiteX7" fmla="*/ 10391 w 3226377"/>
                  <a:gd name="connsiteY7" fmla="*/ 187036 h 202623"/>
                  <a:gd name="connsiteX0" fmla="*/ 0 w 3232919"/>
                  <a:gd name="connsiteY0" fmla="*/ 191269 h 202623"/>
                  <a:gd name="connsiteX1" fmla="*/ 2282151 w 3232919"/>
                  <a:gd name="connsiteY1" fmla="*/ 181841 h 202623"/>
                  <a:gd name="connsiteX2" fmla="*/ 3232919 w 3232919"/>
                  <a:gd name="connsiteY2" fmla="*/ 202623 h 202623"/>
                  <a:gd name="connsiteX3" fmla="*/ 3201746 w 3232919"/>
                  <a:gd name="connsiteY3" fmla="*/ 0 h 202623"/>
                  <a:gd name="connsiteX4" fmla="*/ 1695064 w 3232919"/>
                  <a:gd name="connsiteY4" fmla="*/ 0 h 202623"/>
                  <a:gd name="connsiteX5" fmla="*/ 645583 w 3232919"/>
                  <a:gd name="connsiteY5" fmla="*/ 10391 h 202623"/>
                  <a:gd name="connsiteX6" fmla="*/ 6542 w 3232919"/>
                  <a:gd name="connsiteY6" fmla="*/ 0 h 202623"/>
                  <a:gd name="connsiteX7" fmla="*/ 0 w 3232919"/>
                  <a:gd name="connsiteY7" fmla="*/ 191269 h 202623"/>
                  <a:gd name="connsiteX0" fmla="*/ 23938 w 3256857"/>
                  <a:gd name="connsiteY0" fmla="*/ 191269 h 202623"/>
                  <a:gd name="connsiteX1" fmla="*/ 2306089 w 3256857"/>
                  <a:gd name="connsiteY1" fmla="*/ 181841 h 202623"/>
                  <a:gd name="connsiteX2" fmla="*/ 3256857 w 3256857"/>
                  <a:gd name="connsiteY2" fmla="*/ 202623 h 202623"/>
                  <a:gd name="connsiteX3" fmla="*/ 3225684 w 3256857"/>
                  <a:gd name="connsiteY3" fmla="*/ 0 h 202623"/>
                  <a:gd name="connsiteX4" fmla="*/ 1719002 w 3256857"/>
                  <a:gd name="connsiteY4" fmla="*/ 0 h 202623"/>
                  <a:gd name="connsiteX5" fmla="*/ 669521 w 3256857"/>
                  <a:gd name="connsiteY5" fmla="*/ 10391 h 202623"/>
                  <a:gd name="connsiteX6" fmla="*/ 0 w 3256857"/>
                  <a:gd name="connsiteY6" fmla="*/ 3810 h 202623"/>
                  <a:gd name="connsiteX7" fmla="*/ 23938 w 3256857"/>
                  <a:gd name="connsiteY7" fmla="*/ 191269 h 20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6857" h="202623">
                    <a:moveTo>
                      <a:pt x="23938" y="191269"/>
                    </a:moveTo>
                    <a:lnTo>
                      <a:pt x="2306089" y="181841"/>
                    </a:lnTo>
                    <a:lnTo>
                      <a:pt x="3256857" y="202623"/>
                    </a:lnTo>
                    <a:lnTo>
                      <a:pt x="3225684" y="0"/>
                    </a:lnTo>
                    <a:lnTo>
                      <a:pt x="1719002" y="0"/>
                    </a:lnTo>
                    <a:lnTo>
                      <a:pt x="669521" y="10391"/>
                    </a:lnTo>
                    <a:lnTo>
                      <a:pt x="0" y="3810"/>
                    </a:lnTo>
                    <a:lnTo>
                      <a:pt x="23938" y="191269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94129" y="386182"/>
            <a:ext cx="12066020" cy="5591324"/>
            <a:chOff x="94129" y="386182"/>
            <a:chExt cx="12066020" cy="559132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4320" t="6738" r="7309" b="20462"/>
            <a:stretch/>
          </p:blipFill>
          <p:spPr>
            <a:xfrm>
              <a:off x="94129" y="386182"/>
              <a:ext cx="12066020" cy="5591324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117695" y="1530036"/>
              <a:ext cx="11914360" cy="3449370"/>
              <a:chOff x="117695" y="1530036"/>
              <a:chExt cx="11914360" cy="3449370"/>
            </a:xfrm>
          </p:grpSpPr>
          <p:sp>
            <p:nvSpPr>
              <p:cNvPr id="4" name="Forma libre 3"/>
              <p:cNvSpPr/>
              <p:nvPr/>
            </p:nvSpPr>
            <p:spPr>
              <a:xfrm>
                <a:off x="117695" y="1530036"/>
                <a:ext cx="11914360" cy="3449370"/>
              </a:xfrm>
              <a:custGeom>
                <a:avLst/>
                <a:gdLst>
                  <a:gd name="connsiteX0" fmla="*/ 0 w 11914360"/>
                  <a:gd name="connsiteY0" fmla="*/ 1774479 h 3449370"/>
                  <a:gd name="connsiteX1" fmla="*/ 950614 w 11914360"/>
                  <a:gd name="connsiteY1" fmla="*/ 2516863 h 3449370"/>
                  <a:gd name="connsiteX2" fmla="*/ 1167897 w 11914360"/>
                  <a:gd name="connsiteY2" fmla="*/ 2218099 h 3449370"/>
                  <a:gd name="connsiteX3" fmla="*/ 1439501 w 11914360"/>
                  <a:gd name="connsiteY3" fmla="*/ 2525916 h 3449370"/>
                  <a:gd name="connsiteX4" fmla="*/ 1575303 w 11914360"/>
                  <a:gd name="connsiteY4" fmla="*/ 2453489 h 3449370"/>
                  <a:gd name="connsiteX5" fmla="*/ 1774479 w 11914360"/>
                  <a:gd name="connsiteY5" fmla="*/ 2444435 h 3449370"/>
                  <a:gd name="connsiteX6" fmla="*/ 2127564 w 11914360"/>
                  <a:gd name="connsiteY6" fmla="*/ 2462542 h 3449370"/>
                  <a:gd name="connsiteX7" fmla="*/ 2779414 w 11914360"/>
                  <a:gd name="connsiteY7" fmla="*/ 2462542 h 3449370"/>
                  <a:gd name="connsiteX8" fmla="*/ 3512745 w 11914360"/>
                  <a:gd name="connsiteY8" fmla="*/ 2498756 h 3449370"/>
                  <a:gd name="connsiteX9" fmla="*/ 3711921 w 11914360"/>
                  <a:gd name="connsiteY9" fmla="*/ 2498756 h 3449370"/>
                  <a:gd name="connsiteX10" fmla="*/ 3829616 w 11914360"/>
                  <a:gd name="connsiteY10" fmla="*/ 2544023 h 3449370"/>
                  <a:gd name="connsiteX11" fmla="*/ 4834551 w 11914360"/>
                  <a:gd name="connsiteY11" fmla="*/ 2544023 h 3449370"/>
                  <a:gd name="connsiteX12" fmla="*/ 5558828 w 11914360"/>
                  <a:gd name="connsiteY12" fmla="*/ 2571184 h 3449370"/>
                  <a:gd name="connsiteX13" fmla="*/ 6065822 w 11914360"/>
                  <a:gd name="connsiteY13" fmla="*/ 2616451 h 3449370"/>
                  <a:gd name="connsiteX14" fmla="*/ 6455121 w 11914360"/>
                  <a:gd name="connsiteY14" fmla="*/ 2661718 h 3449370"/>
                  <a:gd name="connsiteX15" fmla="*/ 6563762 w 11914360"/>
                  <a:gd name="connsiteY15" fmla="*/ 2725093 h 3449370"/>
                  <a:gd name="connsiteX16" fmla="*/ 6636190 w 11914360"/>
                  <a:gd name="connsiteY16" fmla="*/ 2725093 h 3449370"/>
                  <a:gd name="connsiteX17" fmla="*/ 7170345 w 11914360"/>
                  <a:gd name="connsiteY17" fmla="*/ 2888055 h 3449370"/>
                  <a:gd name="connsiteX18" fmla="*/ 7387628 w 11914360"/>
                  <a:gd name="connsiteY18" fmla="*/ 2987643 h 3449370"/>
                  <a:gd name="connsiteX19" fmla="*/ 7586804 w 11914360"/>
                  <a:gd name="connsiteY19" fmla="*/ 2978590 h 3449370"/>
                  <a:gd name="connsiteX20" fmla="*/ 7668285 w 11914360"/>
                  <a:gd name="connsiteY20" fmla="*/ 3096285 h 3449370"/>
                  <a:gd name="connsiteX21" fmla="*/ 7795034 w 11914360"/>
                  <a:gd name="connsiteY21" fmla="*/ 3213980 h 3449370"/>
                  <a:gd name="connsiteX22" fmla="*/ 7867461 w 11914360"/>
                  <a:gd name="connsiteY22" fmla="*/ 3295461 h 3449370"/>
                  <a:gd name="connsiteX23" fmla="*/ 7976103 w 11914360"/>
                  <a:gd name="connsiteY23" fmla="*/ 3295461 h 3449370"/>
                  <a:gd name="connsiteX24" fmla="*/ 8211493 w 11914360"/>
                  <a:gd name="connsiteY24" fmla="*/ 3358835 h 3449370"/>
                  <a:gd name="connsiteX25" fmla="*/ 8455937 w 11914360"/>
                  <a:gd name="connsiteY25" fmla="*/ 3404103 h 3449370"/>
                  <a:gd name="connsiteX26" fmla="*/ 8763755 w 11914360"/>
                  <a:gd name="connsiteY26" fmla="*/ 3449370 h 3449370"/>
                  <a:gd name="connsiteX27" fmla="*/ 9904491 w 11914360"/>
                  <a:gd name="connsiteY27" fmla="*/ 3449370 h 3449370"/>
                  <a:gd name="connsiteX28" fmla="*/ 10556341 w 11914360"/>
                  <a:gd name="connsiteY28" fmla="*/ 3431263 h 3449370"/>
                  <a:gd name="connsiteX29" fmla="*/ 10873212 w 11914360"/>
                  <a:gd name="connsiteY29" fmla="*/ 3440316 h 3449370"/>
                  <a:gd name="connsiteX30" fmla="*/ 11081442 w 11914360"/>
                  <a:gd name="connsiteY30" fmla="*/ 3367889 h 3449370"/>
                  <a:gd name="connsiteX31" fmla="*/ 11208190 w 11914360"/>
                  <a:gd name="connsiteY31" fmla="*/ 3295461 h 3449370"/>
                  <a:gd name="connsiteX32" fmla="*/ 11914360 w 11914360"/>
                  <a:gd name="connsiteY32" fmla="*/ 3150606 h 3449370"/>
                  <a:gd name="connsiteX33" fmla="*/ 11760452 w 11914360"/>
                  <a:gd name="connsiteY33" fmla="*/ 2190938 h 3449370"/>
                  <a:gd name="connsiteX34" fmla="*/ 11615596 w 11914360"/>
                  <a:gd name="connsiteY34" fmla="*/ 1204111 h 3449370"/>
                  <a:gd name="connsiteX35" fmla="*/ 11543168 w 11914360"/>
                  <a:gd name="connsiteY35" fmla="*/ 679010 h 3449370"/>
                  <a:gd name="connsiteX36" fmla="*/ 10483913 w 11914360"/>
                  <a:gd name="connsiteY36" fmla="*/ 805758 h 3449370"/>
                  <a:gd name="connsiteX37" fmla="*/ 9940705 w 11914360"/>
                  <a:gd name="connsiteY37" fmla="*/ 823865 h 3449370"/>
                  <a:gd name="connsiteX38" fmla="*/ 9687208 w 11914360"/>
                  <a:gd name="connsiteY38" fmla="*/ 841972 h 3449370"/>
                  <a:gd name="connsiteX39" fmla="*/ 9352230 w 11914360"/>
                  <a:gd name="connsiteY39" fmla="*/ 869132 h 3449370"/>
                  <a:gd name="connsiteX40" fmla="*/ 8863343 w 11914360"/>
                  <a:gd name="connsiteY40" fmla="*/ 832918 h 3449370"/>
                  <a:gd name="connsiteX41" fmla="*/ 8428776 w 11914360"/>
                  <a:gd name="connsiteY41" fmla="*/ 814812 h 3449370"/>
                  <a:gd name="connsiteX42" fmla="*/ 8157172 w 11914360"/>
                  <a:gd name="connsiteY42" fmla="*/ 851025 h 3449370"/>
                  <a:gd name="connsiteX43" fmla="*/ 7342360 w 11914360"/>
                  <a:gd name="connsiteY43" fmla="*/ 733330 h 3449370"/>
                  <a:gd name="connsiteX44" fmla="*/ 6509442 w 11914360"/>
                  <a:gd name="connsiteY44" fmla="*/ 688063 h 3449370"/>
                  <a:gd name="connsiteX45" fmla="*/ 5441133 w 11914360"/>
                  <a:gd name="connsiteY45" fmla="*/ 624689 h 3449370"/>
                  <a:gd name="connsiteX46" fmla="*/ 4626321 w 11914360"/>
                  <a:gd name="connsiteY46" fmla="*/ 606582 h 3449370"/>
                  <a:gd name="connsiteX47" fmla="*/ 4227968 w 11914360"/>
                  <a:gd name="connsiteY47" fmla="*/ 570368 h 3449370"/>
                  <a:gd name="connsiteX48" fmla="*/ 3711921 w 11914360"/>
                  <a:gd name="connsiteY48" fmla="*/ 606582 h 3449370"/>
                  <a:gd name="connsiteX49" fmla="*/ 3159659 w 11914360"/>
                  <a:gd name="connsiteY49" fmla="*/ 597528 h 3449370"/>
                  <a:gd name="connsiteX50" fmla="*/ 1801640 w 11914360"/>
                  <a:gd name="connsiteY50" fmla="*/ 190122 h 3449370"/>
                  <a:gd name="connsiteX51" fmla="*/ 1575303 w 11914360"/>
                  <a:gd name="connsiteY51" fmla="*/ 0 h 3449370"/>
                  <a:gd name="connsiteX52" fmla="*/ 461727 w 11914360"/>
                  <a:gd name="connsiteY52" fmla="*/ 1376126 h 3449370"/>
                  <a:gd name="connsiteX53" fmla="*/ 280657 w 11914360"/>
                  <a:gd name="connsiteY53" fmla="*/ 1557196 h 3449370"/>
                  <a:gd name="connsiteX54" fmla="*/ 126749 w 11914360"/>
                  <a:gd name="connsiteY54" fmla="*/ 1702051 h 3449370"/>
                  <a:gd name="connsiteX55" fmla="*/ 0 w 11914360"/>
                  <a:gd name="connsiteY55" fmla="*/ 1774479 h 34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14360" h="3449370">
                    <a:moveTo>
                      <a:pt x="0" y="1774479"/>
                    </a:moveTo>
                    <a:lnTo>
                      <a:pt x="950614" y="2516863"/>
                    </a:lnTo>
                    <a:lnTo>
                      <a:pt x="1167897" y="2218099"/>
                    </a:lnTo>
                    <a:lnTo>
                      <a:pt x="1439501" y="2525916"/>
                    </a:lnTo>
                    <a:lnTo>
                      <a:pt x="1575303" y="2453489"/>
                    </a:lnTo>
                    <a:lnTo>
                      <a:pt x="1774479" y="2444435"/>
                    </a:lnTo>
                    <a:lnTo>
                      <a:pt x="2127564" y="2462542"/>
                    </a:lnTo>
                    <a:lnTo>
                      <a:pt x="2779414" y="2462542"/>
                    </a:lnTo>
                    <a:lnTo>
                      <a:pt x="3512745" y="2498756"/>
                    </a:lnTo>
                    <a:lnTo>
                      <a:pt x="3711921" y="2498756"/>
                    </a:lnTo>
                    <a:lnTo>
                      <a:pt x="3829616" y="2544023"/>
                    </a:lnTo>
                    <a:lnTo>
                      <a:pt x="4834551" y="2544023"/>
                    </a:lnTo>
                    <a:lnTo>
                      <a:pt x="5558828" y="2571184"/>
                    </a:lnTo>
                    <a:lnTo>
                      <a:pt x="6065822" y="2616451"/>
                    </a:lnTo>
                    <a:lnTo>
                      <a:pt x="6455121" y="2661718"/>
                    </a:lnTo>
                    <a:lnTo>
                      <a:pt x="6563762" y="2725093"/>
                    </a:lnTo>
                    <a:lnTo>
                      <a:pt x="6636190" y="2725093"/>
                    </a:lnTo>
                    <a:lnTo>
                      <a:pt x="7170345" y="2888055"/>
                    </a:lnTo>
                    <a:lnTo>
                      <a:pt x="7387628" y="2987643"/>
                    </a:lnTo>
                    <a:lnTo>
                      <a:pt x="7586804" y="2978590"/>
                    </a:lnTo>
                    <a:lnTo>
                      <a:pt x="7668285" y="3096285"/>
                    </a:lnTo>
                    <a:lnTo>
                      <a:pt x="7795034" y="3213980"/>
                    </a:lnTo>
                    <a:lnTo>
                      <a:pt x="7867461" y="3295461"/>
                    </a:lnTo>
                    <a:lnTo>
                      <a:pt x="7976103" y="3295461"/>
                    </a:lnTo>
                    <a:lnTo>
                      <a:pt x="8211493" y="3358835"/>
                    </a:lnTo>
                    <a:lnTo>
                      <a:pt x="8455937" y="3404103"/>
                    </a:lnTo>
                    <a:lnTo>
                      <a:pt x="8763755" y="3449370"/>
                    </a:lnTo>
                    <a:lnTo>
                      <a:pt x="9904491" y="3449370"/>
                    </a:lnTo>
                    <a:lnTo>
                      <a:pt x="10556341" y="3431263"/>
                    </a:lnTo>
                    <a:lnTo>
                      <a:pt x="10873212" y="3440316"/>
                    </a:lnTo>
                    <a:lnTo>
                      <a:pt x="11081442" y="3367889"/>
                    </a:lnTo>
                    <a:lnTo>
                      <a:pt x="11208190" y="3295461"/>
                    </a:lnTo>
                    <a:lnTo>
                      <a:pt x="11914360" y="3150606"/>
                    </a:lnTo>
                    <a:lnTo>
                      <a:pt x="11760452" y="2190938"/>
                    </a:lnTo>
                    <a:lnTo>
                      <a:pt x="11615596" y="1204111"/>
                    </a:lnTo>
                    <a:lnTo>
                      <a:pt x="11543168" y="679010"/>
                    </a:lnTo>
                    <a:lnTo>
                      <a:pt x="10483913" y="805758"/>
                    </a:lnTo>
                    <a:lnTo>
                      <a:pt x="9940705" y="823865"/>
                    </a:lnTo>
                    <a:lnTo>
                      <a:pt x="9687208" y="841972"/>
                    </a:lnTo>
                    <a:lnTo>
                      <a:pt x="9352230" y="869132"/>
                    </a:lnTo>
                    <a:lnTo>
                      <a:pt x="8863343" y="832918"/>
                    </a:lnTo>
                    <a:lnTo>
                      <a:pt x="8428776" y="814812"/>
                    </a:lnTo>
                    <a:lnTo>
                      <a:pt x="8157172" y="851025"/>
                    </a:lnTo>
                    <a:lnTo>
                      <a:pt x="7342360" y="733330"/>
                    </a:lnTo>
                    <a:lnTo>
                      <a:pt x="6509442" y="688063"/>
                    </a:lnTo>
                    <a:lnTo>
                      <a:pt x="5441133" y="624689"/>
                    </a:lnTo>
                    <a:lnTo>
                      <a:pt x="4626321" y="606582"/>
                    </a:lnTo>
                    <a:lnTo>
                      <a:pt x="4227968" y="570368"/>
                    </a:lnTo>
                    <a:lnTo>
                      <a:pt x="3711921" y="606582"/>
                    </a:lnTo>
                    <a:lnTo>
                      <a:pt x="3159659" y="597528"/>
                    </a:lnTo>
                    <a:lnTo>
                      <a:pt x="1801640" y="190122"/>
                    </a:lnTo>
                    <a:lnTo>
                      <a:pt x="1575303" y="0"/>
                    </a:lnTo>
                    <a:lnTo>
                      <a:pt x="461727" y="1376126"/>
                    </a:lnTo>
                    <a:lnTo>
                      <a:pt x="280657" y="1557196"/>
                    </a:lnTo>
                    <a:lnTo>
                      <a:pt x="126749" y="1702051"/>
                    </a:lnTo>
                    <a:lnTo>
                      <a:pt x="0" y="1774479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6" name="Forma libre 5"/>
              <p:cNvSpPr/>
              <p:nvPr/>
            </p:nvSpPr>
            <p:spPr>
              <a:xfrm>
                <a:off x="1813214" y="1657350"/>
                <a:ext cx="254577" cy="2301586"/>
              </a:xfrm>
              <a:custGeom>
                <a:avLst/>
                <a:gdLst>
                  <a:gd name="connsiteX0" fmla="*/ 77931 w 254577"/>
                  <a:gd name="connsiteY0" fmla="*/ 2296391 h 2301586"/>
                  <a:gd name="connsiteX1" fmla="*/ 254577 w 254577"/>
                  <a:gd name="connsiteY1" fmla="*/ 2301586 h 2301586"/>
                  <a:gd name="connsiteX2" fmla="*/ 176645 w 254577"/>
                  <a:gd name="connsiteY2" fmla="*/ 98714 h 2301586"/>
                  <a:gd name="connsiteX3" fmla="*/ 67541 w 254577"/>
                  <a:gd name="connsiteY3" fmla="*/ 57150 h 2301586"/>
                  <a:gd name="connsiteX4" fmla="*/ 0 w 254577"/>
                  <a:gd name="connsiteY4" fmla="*/ 0 h 2301586"/>
                  <a:gd name="connsiteX5" fmla="*/ 77931 w 254577"/>
                  <a:gd name="connsiteY5" fmla="*/ 2296391 h 23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77" h="2301586">
                    <a:moveTo>
                      <a:pt x="77931" y="2296391"/>
                    </a:moveTo>
                    <a:lnTo>
                      <a:pt x="254577" y="2301586"/>
                    </a:lnTo>
                    <a:lnTo>
                      <a:pt x="176645" y="98714"/>
                    </a:lnTo>
                    <a:lnTo>
                      <a:pt x="67541" y="57150"/>
                    </a:lnTo>
                    <a:lnTo>
                      <a:pt x="0" y="0"/>
                    </a:lnTo>
                    <a:lnTo>
                      <a:pt x="77931" y="2296391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7" name="Forma libre 6"/>
              <p:cNvSpPr/>
              <p:nvPr/>
            </p:nvSpPr>
            <p:spPr>
              <a:xfrm>
                <a:off x="3714750" y="2156114"/>
                <a:ext cx="213014" cy="1891145"/>
              </a:xfrm>
              <a:custGeom>
                <a:avLst/>
                <a:gdLst>
                  <a:gd name="connsiteX0" fmla="*/ 41564 w 213014"/>
                  <a:gd name="connsiteY0" fmla="*/ 1844386 h 1891145"/>
                  <a:gd name="connsiteX1" fmla="*/ 103909 w 213014"/>
                  <a:gd name="connsiteY1" fmla="*/ 1849581 h 1891145"/>
                  <a:gd name="connsiteX2" fmla="*/ 161059 w 213014"/>
                  <a:gd name="connsiteY2" fmla="*/ 1865168 h 1891145"/>
                  <a:gd name="connsiteX3" fmla="*/ 213014 w 213014"/>
                  <a:gd name="connsiteY3" fmla="*/ 1891145 h 1891145"/>
                  <a:gd name="connsiteX4" fmla="*/ 171450 w 213014"/>
                  <a:gd name="connsiteY4" fmla="*/ 5195 h 1891145"/>
                  <a:gd name="connsiteX5" fmla="*/ 0 w 213014"/>
                  <a:gd name="connsiteY5" fmla="*/ 0 h 1891145"/>
                  <a:gd name="connsiteX6" fmla="*/ 41564 w 213014"/>
                  <a:gd name="connsiteY6" fmla="*/ 1844386 h 18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014" h="1891145">
                    <a:moveTo>
                      <a:pt x="41564" y="1844386"/>
                    </a:moveTo>
                    <a:lnTo>
                      <a:pt x="103909" y="1849581"/>
                    </a:lnTo>
                    <a:lnTo>
                      <a:pt x="161059" y="1865168"/>
                    </a:lnTo>
                    <a:lnTo>
                      <a:pt x="213014" y="1891145"/>
                    </a:lnTo>
                    <a:lnTo>
                      <a:pt x="171450" y="5195"/>
                    </a:lnTo>
                    <a:lnTo>
                      <a:pt x="0" y="0"/>
                    </a:lnTo>
                    <a:lnTo>
                      <a:pt x="41564" y="1844386"/>
                    </a:lnTo>
                    <a:close/>
                  </a:path>
                </a:pathLst>
              </a:custGeom>
              <a:solidFill>
                <a:srgbClr val="9B6EBC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8" name="Forma libre 7"/>
              <p:cNvSpPr/>
              <p:nvPr/>
            </p:nvSpPr>
            <p:spPr>
              <a:xfrm>
                <a:off x="5579918" y="2166505"/>
                <a:ext cx="301337" cy="1927513"/>
              </a:xfrm>
              <a:custGeom>
                <a:avLst/>
                <a:gdLst>
                  <a:gd name="connsiteX0" fmla="*/ 109105 w 301337"/>
                  <a:gd name="connsiteY0" fmla="*/ 1906731 h 1927513"/>
                  <a:gd name="connsiteX1" fmla="*/ 301337 w 301337"/>
                  <a:gd name="connsiteY1" fmla="*/ 1927513 h 1927513"/>
                  <a:gd name="connsiteX2" fmla="*/ 197427 w 301337"/>
                  <a:gd name="connsiteY2" fmla="*/ 15586 h 1927513"/>
                  <a:gd name="connsiteX3" fmla="*/ 0 w 301337"/>
                  <a:gd name="connsiteY3" fmla="*/ 0 h 1927513"/>
                  <a:gd name="connsiteX4" fmla="*/ 109105 w 301337"/>
                  <a:gd name="connsiteY4" fmla="*/ 1906731 h 192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37" h="1927513">
                    <a:moveTo>
                      <a:pt x="109105" y="1906731"/>
                    </a:moveTo>
                    <a:lnTo>
                      <a:pt x="301337" y="1927513"/>
                    </a:lnTo>
                    <a:lnTo>
                      <a:pt x="197427" y="15586"/>
                    </a:lnTo>
                    <a:lnTo>
                      <a:pt x="0" y="0"/>
                    </a:lnTo>
                    <a:lnTo>
                      <a:pt x="109105" y="1906731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9" name="Forma libre 8"/>
              <p:cNvSpPr/>
              <p:nvPr/>
            </p:nvSpPr>
            <p:spPr>
              <a:xfrm>
                <a:off x="7403523" y="2275609"/>
                <a:ext cx="296141" cy="2213264"/>
              </a:xfrm>
              <a:custGeom>
                <a:avLst/>
                <a:gdLst>
                  <a:gd name="connsiteX0" fmla="*/ 114300 w 296141"/>
                  <a:gd name="connsiteY0" fmla="*/ 2213264 h 2213264"/>
                  <a:gd name="connsiteX1" fmla="*/ 296141 w 296141"/>
                  <a:gd name="connsiteY1" fmla="*/ 2208068 h 2213264"/>
                  <a:gd name="connsiteX2" fmla="*/ 244186 w 296141"/>
                  <a:gd name="connsiteY2" fmla="*/ 1184564 h 2213264"/>
                  <a:gd name="connsiteX3" fmla="*/ 233795 w 296141"/>
                  <a:gd name="connsiteY3" fmla="*/ 940377 h 2213264"/>
                  <a:gd name="connsiteX4" fmla="*/ 181841 w 296141"/>
                  <a:gd name="connsiteY4" fmla="*/ 20782 h 2213264"/>
                  <a:gd name="connsiteX5" fmla="*/ 0 w 296141"/>
                  <a:gd name="connsiteY5" fmla="*/ 0 h 2213264"/>
                  <a:gd name="connsiteX6" fmla="*/ 114300 w 296141"/>
                  <a:gd name="connsiteY6" fmla="*/ 2213264 h 221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41" h="2213264">
                    <a:moveTo>
                      <a:pt x="114300" y="2213264"/>
                    </a:moveTo>
                    <a:lnTo>
                      <a:pt x="296141" y="2208068"/>
                    </a:lnTo>
                    <a:lnTo>
                      <a:pt x="244186" y="1184564"/>
                    </a:lnTo>
                    <a:lnTo>
                      <a:pt x="233795" y="940377"/>
                    </a:lnTo>
                    <a:lnTo>
                      <a:pt x="181841" y="20782"/>
                    </a:lnTo>
                    <a:lnTo>
                      <a:pt x="0" y="0"/>
                    </a:lnTo>
                    <a:lnTo>
                      <a:pt x="114300" y="2213264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10702636" y="2311977"/>
                <a:ext cx="587087" cy="2608118"/>
              </a:xfrm>
              <a:custGeom>
                <a:avLst/>
                <a:gdLst>
                  <a:gd name="connsiteX0" fmla="*/ 374073 w 587087"/>
                  <a:gd name="connsiteY0" fmla="*/ 2608118 h 2608118"/>
                  <a:gd name="connsiteX1" fmla="*/ 587087 w 587087"/>
                  <a:gd name="connsiteY1" fmla="*/ 2504209 h 2608118"/>
                  <a:gd name="connsiteX2" fmla="*/ 244187 w 587087"/>
                  <a:gd name="connsiteY2" fmla="*/ 0 h 2608118"/>
                  <a:gd name="connsiteX3" fmla="*/ 0 w 587087"/>
                  <a:gd name="connsiteY3" fmla="*/ 31173 h 2608118"/>
                  <a:gd name="connsiteX4" fmla="*/ 135082 w 587087"/>
                  <a:gd name="connsiteY4" fmla="*/ 971550 h 2608118"/>
                  <a:gd name="connsiteX5" fmla="*/ 161059 w 587087"/>
                  <a:gd name="connsiteY5" fmla="*/ 1158587 h 2608118"/>
                  <a:gd name="connsiteX6" fmla="*/ 374073 w 587087"/>
                  <a:gd name="connsiteY6" fmla="*/ 2608118 h 260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087" h="2608118">
                    <a:moveTo>
                      <a:pt x="374073" y="2608118"/>
                    </a:moveTo>
                    <a:lnTo>
                      <a:pt x="587087" y="2504209"/>
                    </a:lnTo>
                    <a:lnTo>
                      <a:pt x="244187" y="0"/>
                    </a:lnTo>
                    <a:lnTo>
                      <a:pt x="0" y="31173"/>
                    </a:lnTo>
                    <a:lnTo>
                      <a:pt x="135082" y="971550"/>
                    </a:lnTo>
                    <a:lnTo>
                      <a:pt x="161059" y="1158587"/>
                    </a:lnTo>
                    <a:lnTo>
                      <a:pt x="374073" y="2608118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1" name="Forma libre 10"/>
              <p:cNvSpPr/>
              <p:nvPr/>
            </p:nvSpPr>
            <p:spPr>
              <a:xfrm>
                <a:off x="7612034" y="3267941"/>
                <a:ext cx="3256857" cy="202623"/>
              </a:xfrm>
              <a:custGeom>
                <a:avLst/>
                <a:gdLst>
                  <a:gd name="connsiteX0" fmla="*/ 10391 w 3226377"/>
                  <a:gd name="connsiteY0" fmla="*/ 187036 h 202623"/>
                  <a:gd name="connsiteX1" fmla="*/ 2275609 w 3226377"/>
                  <a:gd name="connsiteY1" fmla="*/ 181841 h 202623"/>
                  <a:gd name="connsiteX2" fmla="*/ 3226377 w 3226377"/>
                  <a:gd name="connsiteY2" fmla="*/ 202623 h 202623"/>
                  <a:gd name="connsiteX3" fmla="*/ 3195204 w 3226377"/>
                  <a:gd name="connsiteY3" fmla="*/ 0 h 202623"/>
                  <a:gd name="connsiteX4" fmla="*/ 1688522 w 3226377"/>
                  <a:gd name="connsiteY4" fmla="*/ 0 h 202623"/>
                  <a:gd name="connsiteX5" fmla="*/ 639041 w 3226377"/>
                  <a:gd name="connsiteY5" fmla="*/ 10391 h 202623"/>
                  <a:gd name="connsiteX6" fmla="*/ 0 w 3226377"/>
                  <a:gd name="connsiteY6" fmla="*/ 0 h 202623"/>
                  <a:gd name="connsiteX7" fmla="*/ 10391 w 3226377"/>
                  <a:gd name="connsiteY7" fmla="*/ 187036 h 202623"/>
                  <a:gd name="connsiteX0" fmla="*/ 0 w 3232919"/>
                  <a:gd name="connsiteY0" fmla="*/ 191269 h 202623"/>
                  <a:gd name="connsiteX1" fmla="*/ 2282151 w 3232919"/>
                  <a:gd name="connsiteY1" fmla="*/ 181841 h 202623"/>
                  <a:gd name="connsiteX2" fmla="*/ 3232919 w 3232919"/>
                  <a:gd name="connsiteY2" fmla="*/ 202623 h 202623"/>
                  <a:gd name="connsiteX3" fmla="*/ 3201746 w 3232919"/>
                  <a:gd name="connsiteY3" fmla="*/ 0 h 202623"/>
                  <a:gd name="connsiteX4" fmla="*/ 1695064 w 3232919"/>
                  <a:gd name="connsiteY4" fmla="*/ 0 h 202623"/>
                  <a:gd name="connsiteX5" fmla="*/ 645583 w 3232919"/>
                  <a:gd name="connsiteY5" fmla="*/ 10391 h 202623"/>
                  <a:gd name="connsiteX6" fmla="*/ 6542 w 3232919"/>
                  <a:gd name="connsiteY6" fmla="*/ 0 h 202623"/>
                  <a:gd name="connsiteX7" fmla="*/ 0 w 3232919"/>
                  <a:gd name="connsiteY7" fmla="*/ 191269 h 202623"/>
                  <a:gd name="connsiteX0" fmla="*/ 23938 w 3256857"/>
                  <a:gd name="connsiteY0" fmla="*/ 191269 h 202623"/>
                  <a:gd name="connsiteX1" fmla="*/ 2306089 w 3256857"/>
                  <a:gd name="connsiteY1" fmla="*/ 181841 h 202623"/>
                  <a:gd name="connsiteX2" fmla="*/ 3256857 w 3256857"/>
                  <a:gd name="connsiteY2" fmla="*/ 202623 h 202623"/>
                  <a:gd name="connsiteX3" fmla="*/ 3225684 w 3256857"/>
                  <a:gd name="connsiteY3" fmla="*/ 0 h 202623"/>
                  <a:gd name="connsiteX4" fmla="*/ 1719002 w 3256857"/>
                  <a:gd name="connsiteY4" fmla="*/ 0 h 202623"/>
                  <a:gd name="connsiteX5" fmla="*/ 669521 w 3256857"/>
                  <a:gd name="connsiteY5" fmla="*/ 10391 h 202623"/>
                  <a:gd name="connsiteX6" fmla="*/ 0 w 3256857"/>
                  <a:gd name="connsiteY6" fmla="*/ 3810 h 202623"/>
                  <a:gd name="connsiteX7" fmla="*/ 23938 w 3256857"/>
                  <a:gd name="connsiteY7" fmla="*/ 191269 h 20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6857" h="202623">
                    <a:moveTo>
                      <a:pt x="23938" y="191269"/>
                    </a:moveTo>
                    <a:lnTo>
                      <a:pt x="2306089" y="181841"/>
                    </a:lnTo>
                    <a:lnTo>
                      <a:pt x="3256857" y="202623"/>
                    </a:lnTo>
                    <a:lnTo>
                      <a:pt x="3225684" y="0"/>
                    </a:lnTo>
                    <a:lnTo>
                      <a:pt x="1719002" y="0"/>
                    </a:lnTo>
                    <a:lnTo>
                      <a:pt x="669521" y="10391"/>
                    </a:lnTo>
                    <a:lnTo>
                      <a:pt x="0" y="3810"/>
                    </a:lnTo>
                    <a:lnTo>
                      <a:pt x="23938" y="191269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Escalinata Oe17</a:t>
                </a:r>
                <a:endParaRPr lang="es-EC" sz="1200" dirty="0"/>
              </a:p>
            </p:txBody>
          </p:sp>
        </p:grpSp>
      </p:grpSp>
      <p:sp>
        <p:nvSpPr>
          <p:cNvPr id="41" name="CuadroTexto 40"/>
          <p:cNvSpPr txBox="1"/>
          <p:nvPr/>
        </p:nvSpPr>
        <p:spPr>
          <a:xfrm>
            <a:off x="3482936" y="43105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362692" y="5686230"/>
            <a:ext cx="11726783" cy="1255004"/>
            <a:chOff x="430307" y="5547023"/>
            <a:chExt cx="11726783" cy="1255004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547023"/>
              <a:ext cx="9239085" cy="1054340"/>
              <a:chOff x="2918005" y="5547023"/>
              <a:chExt cx="9239085" cy="10543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216460" y="5547023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42" name="CuadroTexto 41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677015" y="5339980"/>
            <a:ext cx="390275" cy="138831"/>
          </a:xfrm>
          <a:prstGeom prst="rect">
            <a:avLst/>
          </a:prstGeom>
          <a:solidFill>
            <a:srgbClr val="00FF00">
              <a:alpha val="54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uadroTexto 50"/>
          <p:cNvSpPr txBox="1"/>
          <p:nvPr/>
        </p:nvSpPr>
        <p:spPr>
          <a:xfrm>
            <a:off x="4131046" y="5274347"/>
            <a:ext cx="1229824" cy="25391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s-ES" sz="1050" dirty="0"/>
              <a:t>ÁREA BAJO EL </a:t>
            </a:r>
            <a:r>
              <a:rPr lang="es-ES" sz="1050" dirty="0" smtClean="0"/>
              <a:t>BSQ</a:t>
            </a:r>
            <a:endParaRPr lang="es-EC" sz="1050" dirty="0"/>
          </a:p>
        </p:txBody>
      </p:sp>
      <p:grpSp>
        <p:nvGrpSpPr>
          <p:cNvPr id="28" name="Grupo 27"/>
          <p:cNvGrpSpPr/>
          <p:nvPr/>
        </p:nvGrpSpPr>
        <p:grpSpPr>
          <a:xfrm>
            <a:off x="1552194" y="5172786"/>
            <a:ext cx="4584529" cy="1204846"/>
            <a:chOff x="267456" y="4735619"/>
            <a:chExt cx="4290744" cy="1042737"/>
          </a:xfrm>
        </p:grpSpPr>
        <p:grpSp>
          <p:nvGrpSpPr>
            <p:cNvPr id="29" name="Grupo 28"/>
            <p:cNvGrpSpPr/>
            <p:nvPr/>
          </p:nvGrpSpPr>
          <p:grpSpPr>
            <a:xfrm>
              <a:off x="267456" y="4735619"/>
              <a:ext cx="4283698" cy="1042737"/>
              <a:chOff x="10169947" y="4987140"/>
              <a:chExt cx="4283698" cy="1042737"/>
            </a:xfrm>
          </p:grpSpPr>
          <p:sp>
            <p:nvSpPr>
              <p:cNvPr id="34" name="Rectángulo 33"/>
              <p:cNvSpPr/>
              <p:nvPr/>
            </p:nvSpPr>
            <p:spPr>
              <a:xfrm>
                <a:off x="10311429" y="5287782"/>
                <a:ext cx="365265" cy="2061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10702688" y="5251990"/>
                <a:ext cx="891591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MACROLOTE</a:t>
                </a:r>
                <a:endParaRPr lang="es-EC" sz="900" dirty="0"/>
              </a:p>
            </p:txBody>
          </p:sp>
          <p:pic>
            <p:nvPicPr>
              <p:cNvPr id="36" name="Imagen 35"/>
              <p:cNvPicPr>
                <a:picLocks noChangeAspect="1"/>
              </p:cNvPicPr>
              <p:nvPr/>
            </p:nvPicPr>
            <p:blipFill rotWithShape="1">
              <a:blip r:embed="rId5"/>
              <a:srcRect l="68155" t="52556" r="28422" b="42913"/>
              <a:stretch/>
            </p:blipFill>
            <p:spPr>
              <a:xfrm>
                <a:off x="10311429" y="5625324"/>
                <a:ext cx="360155" cy="258445"/>
              </a:xfrm>
              <a:prstGeom prst="rect">
                <a:avLst/>
              </a:prstGeom>
              <a:ln>
                <a:noFill/>
                <a:prstDash val="sysDash"/>
              </a:ln>
            </p:spPr>
          </p:pic>
          <p:sp>
            <p:nvSpPr>
              <p:cNvPr id="37" name="CuadroTexto 36"/>
              <p:cNvSpPr txBox="1"/>
              <p:nvPr/>
            </p:nvSpPr>
            <p:spPr>
              <a:xfrm>
                <a:off x="10728680" y="5645029"/>
                <a:ext cx="1229824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CONSTRUCCIONES</a:t>
                </a:r>
                <a:r>
                  <a:rPr lang="es-EC" sz="900" dirty="0"/>
                  <a:t> </a:t>
                </a: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10169947" y="5017529"/>
                <a:ext cx="4283698" cy="101234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205174" y="4987140"/>
                <a:ext cx="1059329" cy="369332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b="1" dirty="0">
                    <a:solidFill>
                      <a:srgbClr val="C00000"/>
                    </a:solidFill>
                  </a:rPr>
                  <a:t>LEYENDA</a:t>
                </a:r>
              </a:p>
            </p:txBody>
          </p:sp>
        </p:grpSp>
        <p:sp>
          <p:nvSpPr>
            <p:cNvPr id="30" name="Rectángulo 29"/>
            <p:cNvSpPr/>
            <p:nvPr/>
          </p:nvSpPr>
          <p:spPr>
            <a:xfrm>
              <a:off x="2257030" y="5164045"/>
              <a:ext cx="364350" cy="65124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2631410" y="5104951"/>
              <a:ext cx="1497526" cy="219752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S" sz="1050" dirty="0" smtClean="0"/>
                <a:t>PASAJES / ESCALINATAS</a:t>
              </a:r>
              <a:endParaRPr lang="es-EC" sz="900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2256544" y="5470724"/>
              <a:ext cx="365265" cy="120152"/>
            </a:xfrm>
            <a:prstGeom prst="rect">
              <a:avLst/>
            </a:prstGeom>
            <a:solidFill>
              <a:srgbClr val="00FF0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681050" y="5372620"/>
              <a:ext cx="1877150" cy="35959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 smtClean="0"/>
                <a:t>ÁREA </a:t>
              </a:r>
              <a:r>
                <a:rPr lang="es-ES" sz="1050" dirty="0"/>
                <a:t>FRANJA DE </a:t>
              </a:r>
              <a:endParaRPr lang="es-ES" sz="1050" dirty="0" smtClean="0"/>
            </a:p>
            <a:p>
              <a:r>
                <a:rPr lang="es-ES" sz="1050" dirty="0" smtClean="0"/>
                <a:t>PROTECCIÓN </a:t>
              </a:r>
              <a:r>
                <a:rPr lang="es-ES" sz="1050" dirty="0"/>
                <a:t>POR BSQ EN LOTES</a:t>
              </a:r>
              <a:endParaRPr lang="es-EC" sz="900" dirty="0"/>
            </a:p>
          </p:txBody>
        </p:sp>
      </p:grpSp>
      <p:sp>
        <p:nvSpPr>
          <p:cNvPr id="14" name="CuadroTexto 13"/>
          <p:cNvSpPr txBox="1"/>
          <p:nvPr/>
        </p:nvSpPr>
        <p:spPr>
          <a:xfrm rot="15690050">
            <a:off x="10304896" y="3321933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Calle N64H </a:t>
            </a:r>
            <a:r>
              <a:rPr lang="es-ES" sz="1000" dirty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 rot="16200000">
            <a:off x="7077152" y="3206563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N64 </a:t>
            </a:r>
            <a:r>
              <a:rPr lang="es-ES" sz="1000" dirty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  <a:p>
            <a:r>
              <a:rPr lang="es-ES" sz="1200" dirty="0" smtClean="0">
                <a:solidFill>
                  <a:schemeClr val="bg1"/>
                </a:solidFill>
              </a:rPr>
              <a:t>L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 rot="16046477">
            <a:off x="5208607" y="2951012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N64O </a:t>
            </a:r>
            <a:r>
              <a:rPr lang="es-ES" sz="1000" dirty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 rot="16046477">
            <a:off x="3095200" y="2874296"/>
            <a:ext cx="164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Pasaje </a:t>
            </a:r>
            <a:r>
              <a:rPr lang="es-ES" sz="1200" dirty="0">
                <a:solidFill>
                  <a:schemeClr val="bg1"/>
                </a:solidFill>
              </a:rPr>
              <a:t>N68B (</a:t>
            </a:r>
            <a:r>
              <a:rPr lang="es-ES" sz="1000" dirty="0">
                <a:solidFill>
                  <a:schemeClr val="bg1"/>
                </a:solidFill>
              </a:rPr>
              <a:t>PEATONAL)</a:t>
            </a:r>
            <a:endParaRPr lang="es-EC" sz="1000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 rot="16046477">
            <a:off x="1135773" y="2840400"/>
            <a:ext cx="163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Pasaje N68C </a:t>
            </a:r>
            <a:r>
              <a:rPr lang="es-ES" sz="1000" dirty="0" smtClean="0">
                <a:solidFill>
                  <a:schemeClr val="bg1"/>
                </a:solidFill>
              </a:rPr>
              <a:t>(PEATONAL)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18723921">
            <a:off x="380442" y="2537493"/>
            <a:ext cx="1539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AREA BAJO EL BSQ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61662" y="92956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35" name="CuadroTexto 34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8088DB5C-1820-458C-8A44-C1CE8872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27639"/>
              </p:ext>
            </p:extLst>
          </p:nvPr>
        </p:nvGraphicFramePr>
        <p:xfrm>
          <a:off x="742670" y="1393309"/>
          <a:ext cx="2338795" cy="47118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8786">
                  <a:extLst>
                    <a:ext uri="{9D8B030D-6E8A-4147-A177-3AD203B41FA5}">
                      <a16:colId xmlns:a16="http://schemas.microsoft.com/office/drawing/2014/main" val="1045377763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218297789"/>
                    </a:ext>
                  </a:extLst>
                </a:gridCol>
              </a:tblGrid>
              <a:tr h="2541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extLst>
                  <a:ext uri="{0D108BD9-81ED-4DB2-BD59-A6C34878D82A}">
                    <a16:rowId xmlns:a16="http://schemas.microsoft.com/office/drawing/2014/main" val="33734196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180,07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868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167,72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695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157,88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9700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161,11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2033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166,41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6710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166,09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6321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170,28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812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162,07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1061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189,73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212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169,65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994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177,67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111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176,91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5431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179,82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176,51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158,52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4508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190,43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019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178,36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38486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176,002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0434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191,77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35709"/>
                  </a:ext>
                </a:extLst>
              </a:tr>
            </a:tbl>
          </a:graphicData>
        </a:graphic>
      </p:graphicFrame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59138"/>
              </p:ext>
            </p:extLst>
          </p:nvPr>
        </p:nvGraphicFramePr>
        <p:xfrm>
          <a:off x="6043442" y="4786525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kumimoji="0" lang="es-EC" sz="2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8088DB5C-1820-458C-8A44-C1CE8872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10580"/>
              </p:ext>
            </p:extLst>
          </p:nvPr>
        </p:nvGraphicFramePr>
        <p:xfrm>
          <a:off x="3341423" y="1393309"/>
          <a:ext cx="2338795" cy="47118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8786">
                  <a:extLst>
                    <a:ext uri="{9D8B030D-6E8A-4147-A177-3AD203B41FA5}">
                      <a16:colId xmlns:a16="http://schemas.microsoft.com/office/drawing/2014/main" val="1045377763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218297789"/>
                    </a:ext>
                  </a:extLst>
                </a:gridCol>
              </a:tblGrid>
              <a:tr h="2541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extLst>
                  <a:ext uri="{0D108BD9-81ED-4DB2-BD59-A6C34878D82A}">
                    <a16:rowId xmlns:a16="http://schemas.microsoft.com/office/drawing/2014/main" val="33734196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195,35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868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191,18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695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181,65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9700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202,88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52033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213,78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6710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172,97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6321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174,88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812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1061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212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176,26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994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171,52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111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211,14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5431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219,29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177,43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155,38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4508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0193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178,61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38486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183,29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0434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205,33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635709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8088DB5C-1820-458C-8A44-C1CE8872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57260"/>
              </p:ext>
            </p:extLst>
          </p:nvPr>
        </p:nvGraphicFramePr>
        <p:xfrm>
          <a:off x="5925296" y="1391227"/>
          <a:ext cx="2338795" cy="24829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8786">
                  <a:extLst>
                    <a:ext uri="{9D8B030D-6E8A-4147-A177-3AD203B41FA5}">
                      <a16:colId xmlns:a16="http://schemas.microsoft.com/office/drawing/2014/main" val="1045377763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218297789"/>
                    </a:ext>
                  </a:extLst>
                </a:gridCol>
              </a:tblGrid>
              <a:tr h="2541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extLst>
                  <a:ext uri="{0D108BD9-81ED-4DB2-BD59-A6C34878D82A}">
                    <a16:rowId xmlns:a16="http://schemas.microsoft.com/office/drawing/2014/main" val="33734196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163,79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868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174,64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695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175,83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97009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196,98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20335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234,60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67107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179,21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6321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180,38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08120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203,90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0614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120,85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21233"/>
                  </a:ext>
                </a:extLst>
              </a:tr>
              <a:tr h="1494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94,41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/>
          <p:nvPr/>
        </p:nvPicPr>
        <p:blipFill rotWithShape="1">
          <a:blip r:embed="rId2"/>
          <a:srcRect l="14031" t="21571" r="30453" b="7396"/>
          <a:stretch/>
        </p:blipFill>
        <p:spPr bwMode="auto">
          <a:xfrm>
            <a:off x="440495" y="1579991"/>
            <a:ext cx="5493132" cy="4655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328992" y="917749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9" name="CuadroTexto 28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36867" y="3357437"/>
            <a:ext cx="3698635" cy="1166519"/>
            <a:chOff x="6540239" y="3345321"/>
            <a:chExt cx="3698635" cy="1166519"/>
          </a:xfrm>
        </p:grpSpPr>
        <p:grpSp>
          <p:nvGrpSpPr>
            <p:cNvPr id="32" name="Grupo 31"/>
            <p:cNvGrpSpPr/>
            <p:nvPr/>
          </p:nvGrpSpPr>
          <p:grpSpPr>
            <a:xfrm>
              <a:off x="6540239" y="3345321"/>
              <a:ext cx="3698635" cy="1166519"/>
              <a:chOff x="79222" y="3246972"/>
              <a:chExt cx="3429308" cy="1069189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1966908" y="3257544"/>
                <a:ext cx="1541622" cy="105861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79222" y="3246972"/>
                <a:ext cx="1838286" cy="479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400" b="1" dirty="0" err="1" smtClean="0"/>
                  <a:t>AHHyC</a:t>
                </a:r>
                <a:r>
                  <a:rPr lang="es-EC" sz="1400" b="1" dirty="0" smtClean="0"/>
                  <a:t>  </a:t>
                </a:r>
                <a:r>
                  <a:rPr lang="es-EC" sz="1400" b="1" dirty="0" err="1" smtClean="0"/>
                  <a:t>Abdon</a:t>
                </a:r>
                <a:r>
                  <a:rPr lang="es-EC" sz="1400" b="1" dirty="0" smtClean="0"/>
                  <a:t> </a:t>
                </a:r>
                <a:r>
                  <a:rPr lang="es-EC" sz="1400" b="1" dirty="0" err="1" smtClean="0"/>
                  <a:t>Calderon</a:t>
                </a:r>
                <a:endParaRPr lang="es-EC" sz="1400" b="1" dirty="0" smtClean="0"/>
              </a:p>
              <a:p>
                <a:r>
                  <a:rPr lang="es-ES" sz="1400" b="1" dirty="0" smtClean="0"/>
                  <a:t>No. 2</a:t>
                </a:r>
                <a:endParaRPr lang="es-EC" sz="1400" b="1" dirty="0" smtClean="0"/>
              </a:p>
            </p:txBody>
          </p:sp>
        </p:grpSp>
        <p:cxnSp>
          <p:nvCxnSpPr>
            <p:cNvPr id="37" name="Conector angular 36"/>
            <p:cNvCxnSpPr/>
            <p:nvPr/>
          </p:nvCxnSpPr>
          <p:spPr>
            <a:xfrm>
              <a:off x="6639923" y="3604235"/>
              <a:ext cx="2303546" cy="365953"/>
            </a:xfrm>
            <a:prstGeom prst="bentConnector3">
              <a:avLst>
                <a:gd name="adj1" fmla="val 65878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35"/>
          <p:cNvSpPr txBox="1"/>
          <p:nvPr/>
        </p:nvSpPr>
        <p:spPr>
          <a:xfrm>
            <a:off x="1912068" y="-2522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1600" b="1" dirty="0">
                <a:solidFill>
                  <a:srgbClr val="0070C0"/>
                </a:solidFill>
              </a:rPr>
              <a:t>DENOMINADO COMITÉ BARRIAL “ABDON CALDERON No. 2”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5986907" y="1915548"/>
            <a:ext cx="6207083" cy="3983965"/>
            <a:chOff x="94129" y="386182"/>
            <a:chExt cx="12066020" cy="5591324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5"/>
            <a:srcRect l="4320" t="6738" r="7309" b="20462"/>
            <a:stretch/>
          </p:blipFill>
          <p:spPr>
            <a:xfrm>
              <a:off x="94129" y="386182"/>
              <a:ext cx="12066020" cy="5591324"/>
            </a:xfrm>
            <a:prstGeom prst="rect">
              <a:avLst/>
            </a:prstGeom>
          </p:spPr>
        </p:pic>
        <p:grpSp>
          <p:nvGrpSpPr>
            <p:cNvPr id="41" name="Grupo 40"/>
            <p:cNvGrpSpPr/>
            <p:nvPr/>
          </p:nvGrpSpPr>
          <p:grpSpPr>
            <a:xfrm>
              <a:off x="117695" y="1530036"/>
              <a:ext cx="11914360" cy="3449370"/>
              <a:chOff x="117695" y="1530036"/>
              <a:chExt cx="11914360" cy="3449370"/>
            </a:xfrm>
          </p:grpSpPr>
          <p:sp>
            <p:nvSpPr>
              <p:cNvPr id="42" name="Forma libre 41"/>
              <p:cNvSpPr/>
              <p:nvPr/>
            </p:nvSpPr>
            <p:spPr>
              <a:xfrm>
                <a:off x="117695" y="1530036"/>
                <a:ext cx="11914360" cy="3449370"/>
              </a:xfrm>
              <a:custGeom>
                <a:avLst/>
                <a:gdLst>
                  <a:gd name="connsiteX0" fmla="*/ 0 w 11914360"/>
                  <a:gd name="connsiteY0" fmla="*/ 1774479 h 3449370"/>
                  <a:gd name="connsiteX1" fmla="*/ 950614 w 11914360"/>
                  <a:gd name="connsiteY1" fmla="*/ 2516863 h 3449370"/>
                  <a:gd name="connsiteX2" fmla="*/ 1167897 w 11914360"/>
                  <a:gd name="connsiteY2" fmla="*/ 2218099 h 3449370"/>
                  <a:gd name="connsiteX3" fmla="*/ 1439501 w 11914360"/>
                  <a:gd name="connsiteY3" fmla="*/ 2525916 h 3449370"/>
                  <a:gd name="connsiteX4" fmla="*/ 1575303 w 11914360"/>
                  <a:gd name="connsiteY4" fmla="*/ 2453489 h 3449370"/>
                  <a:gd name="connsiteX5" fmla="*/ 1774479 w 11914360"/>
                  <a:gd name="connsiteY5" fmla="*/ 2444435 h 3449370"/>
                  <a:gd name="connsiteX6" fmla="*/ 2127564 w 11914360"/>
                  <a:gd name="connsiteY6" fmla="*/ 2462542 h 3449370"/>
                  <a:gd name="connsiteX7" fmla="*/ 2779414 w 11914360"/>
                  <a:gd name="connsiteY7" fmla="*/ 2462542 h 3449370"/>
                  <a:gd name="connsiteX8" fmla="*/ 3512745 w 11914360"/>
                  <a:gd name="connsiteY8" fmla="*/ 2498756 h 3449370"/>
                  <a:gd name="connsiteX9" fmla="*/ 3711921 w 11914360"/>
                  <a:gd name="connsiteY9" fmla="*/ 2498756 h 3449370"/>
                  <a:gd name="connsiteX10" fmla="*/ 3829616 w 11914360"/>
                  <a:gd name="connsiteY10" fmla="*/ 2544023 h 3449370"/>
                  <a:gd name="connsiteX11" fmla="*/ 4834551 w 11914360"/>
                  <a:gd name="connsiteY11" fmla="*/ 2544023 h 3449370"/>
                  <a:gd name="connsiteX12" fmla="*/ 5558828 w 11914360"/>
                  <a:gd name="connsiteY12" fmla="*/ 2571184 h 3449370"/>
                  <a:gd name="connsiteX13" fmla="*/ 6065822 w 11914360"/>
                  <a:gd name="connsiteY13" fmla="*/ 2616451 h 3449370"/>
                  <a:gd name="connsiteX14" fmla="*/ 6455121 w 11914360"/>
                  <a:gd name="connsiteY14" fmla="*/ 2661718 h 3449370"/>
                  <a:gd name="connsiteX15" fmla="*/ 6563762 w 11914360"/>
                  <a:gd name="connsiteY15" fmla="*/ 2725093 h 3449370"/>
                  <a:gd name="connsiteX16" fmla="*/ 6636190 w 11914360"/>
                  <a:gd name="connsiteY16" fmla="*/ 2725093 h 3449370"/>
                  <a:gd name="connsiteX17" fmla="*/ 7170345 w 11914360"/>
                  <a:gd name="connsiteY17" fmla="*/ 2888055 h 3449370"/>
                  <a:gd name="connsiteX18" fmla="*/ 7387628 w 11914360"/>
                  <a:gd name="connsiteY18" fmla="*/ 2987643 h 3449370"/>
                  <a:gd name="connsiteX19" fmla="*/ 7586804 w 11914360"/>
                  <a:gd name="connsiteY19" fmla="*/ 2978590 h 3449370"/>
                  <a:gd name="connsiteX20" fmla="*/ 7668285 w 11914360"/>
                  <a:gd name="connsiteY20" fmla="*/ 3096285 h 3449370"/>
                  <a:gd name="connsiteX21" fmla="*/ 7795034 w 11914360"/>
                  <a:gd name="connsiteY21" fmla="*/ 3213980 h 3449370"/>
                  <a:gd name="connsiteX22" fmla="*/ 7867461 w 11914360"/>
                  <a:gd name="connsiteY22" fmla="*/ 3295461 h 3449370"/>
                  <a:gd name="connsiteX23" fmla="*/ 7976103 w 11914360"/>
                  <a:gd name="connsiteY23" fmla="*/ 3295461 h 3449370"/>
                  <a:gd name="connsiteX24" fmla="*/ 8211493 w 11914360"/>
                  <a:gd name="connsiteY24" fmla="*/ 3358835 h 3449370"/>
                  <a:gd name="connsiteX25" fmla="*/ 8455937 w 11914360"/>
                  <a:gd name="connsiteY25" fmla="*/ 3404103 h 3449370"/>
                  <a:gd name="connsiteX26" fmla="*/ 8763755 w 11914360"/>
                  <a:gd name="connsiteY26" fmla="*/ 3449370 h 3449370"/>
                  <a:gd name="connsiteX27" fmla="*/ 9904491 w 11914360"/>
                  <a:gd name="connsiteY27" fmla="*/ 3449370 h 3449370"/>
                  <a:gd name="connsiteX28" fmla="*/ 10556341 w 11914360"/>
                  <a:gd name="connsiteY28" fmla="*/ 3431263 h 3449370"/>
                  <a:gd name="connsiteX29" fmla="*/ 10873212 w 11914360"/>
                  <a:gd name="connsiteY29" fmla="*/ 3440316 h 3449370"/>
                  <a:gd name="connsiteX30" fmla="*/ 11081442 w 11914360"/>
                  <a:gd name="connsiteY30" fmla="*/ 3367889 h 3449370"/>
                  <a:gd name="connsiteX31" fmla="*/ 11208190 w 11914360"/>
                  <a:gd name="connsiteY31" fmla="*/ 3295461 h 3449370"/>
                  <a:gd name="connsiteX32" fmla="*/ 11914360 w 11914360"/>
                  <a:gd name="connsiteY32" fmla="*/ 3150606 h 3449370"/>
                  <a:gd name="connsiteX33" fmla="*/ 11760452 w 11914360"/>
                  <a:gd name="connsiteY33" fmla="*/ 2190938 h 3449370"/>
                  <a:gd name="connsiteX34" fmla="*/ 11615596 w 11914360"/>
                  <a:gd name="connsiteY34" fmla="*/ 1204111 h 3449370"/>
                  <a:gd name="connsiteX35" fmla="*/ 11543168 w 11914360"/>
                  <a:gd name="connsiteY35" fmla="*/ 679010 h 3449370"/>
                  <a:gd name="connsiteX36" fmla="*/ 10483913 w 11914360"/>
                  <a:gd name="connsiteY36" fmla="*/ 805758 h 3449370"/>
                  <a:gd name="connsiteX37" fmla="*/ 9940705 w 11914360"/>
                  <a:gd name="connsiteY37" fmla="*/ 823865 h 3449370"/>
                  <a:gd name="connsiteX38" fmla="*/ 9687208 w 11914360"/>
                  <a:gd name="connsiteY38" fmla="*/ 841972 h 3449370"/>
                  <a:gd name="connsiteX39" fmla="*/ 9352230 w 11914360"/>
                  <a:gd name="connsiteY39" fmla="*/ 869132 h 3449370"/>
                  <a:gd name="connsiteX40" fmla="*/ 8863343 w 11914360"/>
                  <a:gd name="connsiteY40" fmla="*/ 832918 h 3449370"/>
                  <a:gd name="connsiteX41" fmla="*/ 8428776 w 11914360"/>
                  <a:gd name="connsiteY41" fmla="*/ 814812 h 3449370"/>
                  <a:gd name="connsiteX42" fmla="*/ 8157172 w 11914360"/>
                  <a:gd name="connsiteY42" fmla="*/ 851025 h 3449370"/>
                  <a:gd name="connsiteX43" fmla="*/ 7342360 w 11914360"/>
                  <a:gd name="connsiteY43" fmla="*/ 733330 h 3449370"/>
                  <a:gd name="connsiteX44" fmla="*/ 6509442 w 11914360"/>
                  <a:gd name="connsiteY44" fmla="*/ 688063 h 3449370"/>
                  <a:gd name="connsiteX45" fmla="*/ 5441133 w 11914360"/>
                  <a:gd name="connsiteY45" fmla="*/ 624689 h 3449370"/>
                  <a:gd name="connsiteX46" fmla="*/ 4626321 w 11914360"/>
                  <a:gd name="connsiteY46" fmla="*/ 606582 h 3449370"/>
                  <a:gd name="connsiteX47" fmla="*/ 4227968 w 11914360"/>
                  <a:gd name="connsiteY47" fmla="*/ 570368 h 3449370"/>
                  <a:gd name="connsiteX48" fmla="*/ 3711921 w 11914360"/>
                  <a:gd name="connsiteY48" fmla="*/ 606582 h 3449370"/>
                  <a:gd name="connsiteX49" fmla="*/ 3159659 w 11914360"/>
                  <a:gd name="connsiteY49" fmla="*/ 597528 h 3449370"/>
                  <a:gd name="connsiteX50" fmla="*/ 1801640 w 11914360"/>
                  <a:gd name="connsiteY50" fmla="*/ 190122 h 3449370"/>
                  <a:gd name="connsiteX51" fmla="*/ 1575303 w 11914360"/>
                  <a:gd name="connsiteY51" fmla="*/ 0 h 3449370"/>
                  <a:gd name="connsiteX52" fmla="*/ 461727 w 11914360"/>
                  <a:gd name="connsiteY52" fmla="*/ 1376126 h 3449370"/>
                  <a:gd name="connsiteX53" fmla="*/ 280657 w 11914360"/>
                  <a:gd name="connsiteY53" fmla="*/ 1557196 h 3449370"/>
                  <a:gd name="connsiteX54" fmla="*/ 126749 w 11914360"/>
                  <a:gd name="connsiteY54" fmla="*/ 1702051 h 3449370"/>
                  <a:gd name="connsiteX55" fmla="*/ 0 w 11914360"/>
                  <a:gd name="connsiteY55" fmla="*/ 1774479 h 344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14360" h="3449370">
                    <a:moveTo>
                      <a:pt x="0" y="1774479"/>
                    </a:moveTo>
                    <a:lnTo>
                      <a:pt x="950614" y="2516863"/>
                    </a:lnTo>
                    <a:lnTo>
                      <a:pt x="1167897" y="2218099"/>
                    </a:lnTo>
                    <a:lnTo>
                      <a:pt x="1439501" y="2525916"/>
                    </a:lnTo>
                    <a:lnTo>
                      <a:pt x="1575303" y="2453489"/>
                    </a:lnTo>
                    <a:lnTo>
                      <a:pt x="1774479" y="2444435"/>
                    </a:lnTo>
                    <a:lnTo>
                      <a:pt x="2127564" y="2462542"/>
                    </a:lnTo>
                    <a:lnTo>
                      <a:pt x="2779414" y="2462542"/>
                    </a:lnTo>
                    <a:lnTo>
                      <a:pt x="3512745" y="2498756"/>
                    </a:lnTo>
                    <a:lnTo>
                      <a:pt x="3711921" y="2498756"/>
                    </a:lnTo>
                    <a:lnTo>
                      <a:pt x="3829616" y="2544023"/>
                    </a:lnTo>
                    <a:lnTo>
                      <a:pt x="4834551" y="2544023"/>
                    </a:lnTo>
                    <a:lnTo>
                      <a:pt x="5558828" y="2571184"/>
                    </a:lnTo>
                    <a:lnTo>
                      <a:pt x="6065822" y="2616451"/>
                    </a:lnTo>
                    <a:lnTo>
                      <a:pt x="6455121" y="2661718"/>
                    </a:lnTo>
                    <a:lnTo>
                      <a:pt x="6563762" y="2725093"/>
                    </a:lnTo>
                    <a:lnTo>
                      <a:pt x="6636190" y="2725093"/>
                    </a:lnTo>
                    <a:lnTo>
                      <a:pt x="7170345" y="2888055"/>
                    </a:lnTo>
                    <a:lnTo>
                      <a:pt x="7387628" y="2987643"/>
                    </a:lnTo>
                    <a:lnTo>
                      <a:pt x="7586804" y="2978590"/>
                    </a:lnTo>
                    <a:lnTo>
                      <a:pt x="7668285" y="3096285"/>
                    </a:lnTo>
                    <a:lnTo>
                      <a:pt x="7795034" y="3213980"/>
                    </a:lnTo>
                    <a:lnTo>
                      <a:pt x="7867461" y="3295461"/>
                    </a:lnTo>
                    <a:lnTo>
                      <a:pt x="7976103" y="3295461"/>
                    </a:lnTo>
                    <a:lnTo>
                      <a:pt x="8211493" y="3358835"/>
                    </a:lnTo>
                    <a:lnTo>
                      <a:pt x="8455937" y="3404103"/>
                    </a:lnTo>
                    <a:lnTo>
                      <a:pt x="8763755" y="3449370"/>
                    </a:lnTo>
                    <a:lnTo>
                      <a:pt x="9904491" y="3449370"/>
                    </a:lnTo>
                    <a:lnTo>
                      <a:pt x="10556341" y="3431263"/>
                    </a:lnTo>
                    <a:lnTo>
                      <a:pt x="10873212" y="3440316"/>
                    </a:lnTo>
                    <a:lnTo>
                      <a:pt x="11081442" y="3367889"/>
                    </a:lnTo>
                    <a:lnTo>
                      <a:pt x="11208190" y="3295461"/>
                    </a:lnTo>
                    <a:lnTo>
                      <a:pt x="11914360" y="3150606"/>
                    </a:lnTo>
                    <a:lnTo>
                      <a:pt x="11760452" y="2190938"/>
                    </a:lnTo>
                    <a:lnTo>
                      <a:pt x="11615596" y="1204111"/>
                    </a:lnTo>
                    <a:lnTo>
                      <a:pt x="11543168" y="679010"/>
                    </a:lnTo>
                    <a:lnTo>
                      <a:pt x="10483913" y="805758"/>
                    </a:lnTo>
                    <a:lnTo>
                      <a:pt x="9940705" y="823865"/>
                    </a:lnTo>
                    <a:lnTo>
                      <a:pt x="9687208" y="841972"/>
                    </a:lnTo>
                    <a:lnTo>
                      <a:pt x="9352230" y="869132"/>
                    </a:lnTo>
                    <a:lnTo>
                      <a:pt x="8863343" y="832918"/>
                    </a:lnTo>
                    <a:lnTo>
                      <a:pt x="8428776" y="814812"/>
                    </a:lnTo>
                    <a:lnTo>
                      <a:pt x="8157172" y="851025"/>
                    </a:lnTo>
                    <a:lnTo>
                      <a:pt x="7342360" y="733330"/>
                    </a:lnTo>
                    <a:lnTo>
                      <a:pt x="6509442" y="688063"/>
                    </a:lnTo>
                    <a:lnTo>
                      <a:pt x="5441133" y="624689"/>
                    </a:lnTo>
                    <a:lnTo>
                      <a:pt x="4626321" y="606582"/>
                    </a:lnTo>
                    <a:lnTo>
                      <a:pt x="4227968" y="570368"/>
                    </a:lnTo>
                    <a:lnTo>
                      <a:pt x="3711921" y="606582"/>
                    </a:lnTo>
                    <a:lnTo>
                      <a:pt x="3159659" y="597528"/>
                    </a:lnTo>
                    <a:lnTo>
                      <a:pt x="1801640" y="190122"/>
                    </a:lnTo>
                    <a:lnTo>
                      <a:pt x="1575303" y="0"/>
                    </a:lnTo>
                    <a:lnTo>
                      <a:pt x="461727" y="1376126"/>
                    </a:lnTo>
                    <a:lnTo>
                      <a:pt x="280657" y="1557196"/>
                    </a:lnTo>
                    <a:lnTo>
                      <a:pt x="126749" y="1702051"/>
                    </a:lnTo>
                    <a:lnTo>
                      <a:pt x="0" y="1774479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3" name="Forma libre 42"/>
              <p:cNvSpPr/>
              <p:nvPr/>
            </p:nvSpPr>
            <p:spPr>
              <a:xfrm>
                <a:off x="1813214" y="1657350"/>
                <a:ext cx="254577" cy="2301586"/>
              </a:xfrm>
              <a:custGeom>
                <a:avLst/>
                <a:gdLst>
                  <a:gd name="connsiteX0" fmla="*/ 77931 w 254577"/>
                  <a:gd name="connsiteY0" fmla="*/ 2296391 h 2301586"/>
                  <a:gd name="connsiteX1" fmla="*/ 254577 w 254577"/>
                  <a:gd name="connsiteY1" fmla="*/ 2301586 h 2301586"/>
                  <a:gd name="connsiteX2" fmla="*/ 176645 w 254577"/>
                  <a:gd name="connsiteY2" fmla="*/ 98714 h 2301586"/>
                  <a:gd name="connsiteX3" fmla="*/ 67541 w 254577"/>
                  <a:gd name="connsiteY3" fmla="*/ 57150 h 2301586"/>
                  <a:gd name="connsiteX4" fmla="*/ 0 w 254577"/>
                  <a:gd name="connsiteY4" fmla="*/ 0 h 2301586"/>
                  <a:gd name="connsiteX5" fmla="*/ 77931 w 254577"/>
                  <a:gd name="connsiteY5" fmla="*/ 2296391 h 23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77" h="2301586">
                    <a:moveTo>
                      <a:pt x="77931" y="2296391"/>
                    </a:moveTo>
                    <a:lnTo>
                      <a:pt x="254577" y="2301586"/>
                    </a:lnTo>
                    <a:lnTo>
                      <a:pt x="176645" y="98714"/>
                    </a:lnTo>
                    <a:lnTo>
                      <a:pt x="67541" y="57150"/>
                    </a:lnTo>
                    <a:lnTo>
                      <a:pt x="0" y="0"/>
                    </a:lnTo>
                    <a:lnTo>
                      <a:pt x="77931" y="2296391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4" name="Forma libre 43"/>
              <p:cNvSpPr/>
              <p:nvPr/>
            </p:nvSpPr>
            <p:spPr>
              <a:xfrm>
                <a:off x="3714750" y="2156114"/>
                <a:ext cx="213014" cy="1891145"/>
              </a:xfrm>
              <a:custGeom>
                <a:avLst/>
                <a:gdLst>
                  <a:gd name="connsiteX0" fmla="*/ 41564 w 213014"/>
                  <a:gd name="connsiteY0" fmla="*/ 1844386 h 1891145"/>
                  <a:gd name="connsiteX1" fmla="*/ 103909 w 213014"/>
                  <a:gd name="connsiteY1" fmla="*/ 1849581 h 1891145"/>
                  <a:gd name="connsiteX2" fmla="*/ 161059 w 213014"/>
                  <a:gd name="connsiteY2" fmla="*/ 1865168 h 1891145"/>
                  <a:gd name="connsiteX3" fmla="*/ 213014 w 213014"/>
                  <a:gd name="connsiteY3" fmla="*/ 1891145 h 1891145"/>
                  <a:gd name="connsiteX4" fmla="*/ 171450 w 213014"/>
                  <a:gd name="connsiteY4" fmla="*/ 5195 h 1891145"/>
                  <a:gd name="connsiteX5" fmla="*/ 0 w 213014"/>
                  <a:gd name="connsiteY5" fmla="*/ 0 h 1891145"/>
                  <a:gd name="connsiteX6" fmla="*/ 41564 w 213014"/>
                  <a:gd name="connsiteY6" fmla="*/ 1844386 h 18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014" h="1891145">
                    <a:moveTo>
                      <a:pt x="41564" y="1844386"/>
                    </a:moveTo>
                    <a:lnTo>
                      <a:pt x="103909" y="1849581"/>
                    </a:lnTo>
                    <a:lnTo>
                      <a:pt x="161059" y="1865168"/>
                    </a:lnTo>
                    <a:lnTo>
                      <a:pt x="213014" y="1891145"/>
                    </a:lnTo>
                    <a:lnTo>
                      <a:pt x="171450" y="5195"/>
                    </a:lnTo>
                    <a:lnTo>
                      <a:pt x="0" y="0"/>
                    </a:lnTo>
                    <a:lnTo>
                      <a:pt x="41564" y="1844386"/>
                    </a:lnTo>
                    <a:close/>
                  </a:path>
                </a:pathLst>
              </a:custGeom>
              <a:solidFill>
                <a:srgbClr val="9B6EBC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5" name="Forma libre 44"/>
              <p:cNvSpPr/>
              <p:nvPr/>
            </p:nvSpPr>
            <p:spPr>
              <a:xfrm>
                <a:off x="5579918" y="2166505"/>
                <a:ext cx="301337" cy="1927513"/>
              </a:xfrm>
              <a:custGeom>
                <a:avLst/>
                <a:gdLst>
                  <a:gd name="connsiteX0" fmla="*/ 109105 w 301337"/>
                  <a:gd name="connsiteY0" fmla="*/ 1906731 h 1927513"/>
                  <a:gd name="connsiteX1" fmla="*/ 301337 w 301337"/>
                  <a:gd name="connsiteY1" fmla="*/ 1927513 h 1927513"/>
                  <a:gd name="connsiteX2" fmla="*/ 197427 w 301337"/>
                  <a:gd name="connsiteY2" fmla="*/ 15586 h 1927513"/>
                  <a:gd name="connsiteX3" fmla="*/ 0 w 301337"/>
                  <a:gd name="connsiteY3" fmla="*/ 0 h 1927513"/>
                  <a:gd name="connsiteX4" fmla="*/ 109105 w 301337"/>
                  <a:gd name="connsiteY4" fmla="*/ 1906731 h 192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37" h="1927513">
                    <a:moveTo>
                      <a:pt x="109105" y="1906731"/>
                    </a:moveTo>
                    <a:lnTo>
                      <a:pt x="301337" y="1927513"/>
                    </a:lnTo>
                    <a:lnTo>
                      <a:pt x="197427" y="15586"/>
                    </a:lnTo>
                    <a:lnTo>
                      <a:pt x="0" y="0"/>
                    </a:lnTo>
                    <a:lnTo>
                      <a:pt x="109105" y="1906731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6" name="Forma libre 45"/>
              <p:cNvSpPr/>
              <p:nvPr/>
            </p:nvSpPr>
            <p:spPr>
              <a:xfrm>
                <a:off x="7403523" y="2275609"/>
                <a:ext cx="296141" cy="2213264"/>
              </a:xfrm>
              <a:custGeom>
                <a:avLst/>
                <a:gdLst>
                  <a:gd name="connsiteX0" fmla="*/ 114300 w 296141"/>
                  <a:gd name="connsiteY0" fmla="*/ 2213264 h 2213264"/>
                  <a:gd name="connsiteX1" fmla="*/ 296141 w 296141"/>
                  <a:gd name="connsiteY1" fmla="*/ 2208068 h 2213264"/>
                  <a:gd name="connsiteX2" fmla="*/ 244186 w 296141"/>
                  <a:gd name="connsiteY2" fmla="*/ 1184564 h 2213264"/>
                  <a:gd name="connsiteX3" fmla="*/ 233795 w 296141"/>
                  <a:gd name="connsiteY3" fmla="*/ 940377 h 2213264"/>
                  <a:gd name="connsiteX4" fmla="*/ 181841 w 296141"/>
                  <a:gd name="connsiteY4" fmla="*/ 20782 h 2213264"/>
                  <a:gd name="connsiteX5" fmla="*/ 0 w 296141"/>
                  <a:gd name="connsiteY5" fmla="*/ 0 h 2213264"/>
                  <a:gd name="connsiteX6" fmla="*/ 114300 w 296141"/>
                  <a:gd name="connsiteY6" fmla="*/ 2213264 h 221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141" h="2213264">
                    <a:moveTo>
                      <a:pt x="114300" y="2213264"/>
                    </a:moveTo>
                    <a:lnTo>
                      <a:pt x="296141" y="2208068"/>
                    </a:lnTo>
                    <a:lnTo>
                      <a:pt x="244186" y="1184564"/>
                    </a:lnTo>
                    <a:lnTo>
                      <a:pt x="233795" y="940377"/>
                    </a:lnTo>
                    <a:lnTo>
                      <a:pt x="181841" y="20782"/>
                    </a:lnTo>
                    <a:lnTo>
                      <a:pt x="0" y="0"/>
                    </a:lnTo>
                    <a:lnTo>
                      <a:pt x="114300" y="2213264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7" name="Forma libre 46"/>
              <p:cNvSpPr/>
              <p:nvPr/>
            </p:nvSpPr>
            <p:spPr>
              <a:xfrm>
                <a:off x="10702636" y="2311977"/>
                <a:ext cx="587087" cy="2608118"/>
              </a:xfrm>
              <a:custGeom>
                <a:avLst/>
                <a:gdLst>
                  <a:gd name="connsiteX0" fmla="*/ 374073 w 587087"/>
                  <a:gd name="connsiteY0" fmla="*/ 2608118 h 2608118"/>
                  <a:gd name="connsiteX1" fmla="*/ 587087 w 587087"/>
                  <a:gd name="connsiteY1" fmla="*/ 2504209 h 2608118"/>
                  <a:gd name="connsiteX2" fmla="*/ 244187 w 587087"/>
                  <a:gd name="connsiteY2" fmla="*/ 0 h 2608118"/>
                  <a:gd name="connsiteX3" fmla="*/ 0 w 587087"/>
                  <a:gd name="connsiteY3" fmla="*/ 31173 h 2608118"/>
                  <a:gd name="connsiteX4" fmla="*/ 135082 w 587087"/>
                  <a:gd name="connsiteY4" fmla="*/ 971550 h 2608118"/>
                  <a:gd name="connsiteX5" fmla="*/ 161059 w 587087"/>
                  <a:gd name="connsiteY5" fmla="*/ 1158587 h 2608118"/>
                  <a:gd name="connsiteX6" fmla="*/ 374073 w 587087"/>
                  <a:gd name="connsiteY6" fmla="*/ 2608118 h 260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087" h="2608118">
                    <a:moveTo>
                      <a:pt x="374073" y="2608118"/>
                    </a:moveTo>
                    <a:lnTo>
                      <a:pt x="587087" y="2504209"/>
                    </a:lnTo>
                    <a:lnTo>
                      <a:pt x="244187" y="0"/>
                    </a:lnTo>
                    <a:lnTo>
                      <a:pt x="0" y="31173"/>
                    </a:lnTo>
                    <a:lnTo>
                      <a:pt x="135082" y="971550"/>
                    </a:lnTo>
                    <a:lnTo>
                      <a:pt x="161059" y="1158587"/>
                    </a:lnTo>
                    <a:lnTo>
                      <a:pt x="374073" y="2608118"/>
                    </a:lnTo>
                    <a:close/>
                  </a:path>
                </a:pathLst>
              </a:custGeom>
              <a:solidFill>
                <a:srgbClr val="9B6EBC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48" name="Forma libre 47"/>
              <p:cNvSpPr/>
              <p:nvPr/>
            </p:nvSpPr>
            <p:spPr>
              <a:xfrm>
                <a:off x="7612034" y="3267941"/>
                <a:ext cx="3256857" cy="202623"/>
              </a:xfrm>
              <a:custGeom>
                <a:avLst/>
                <a:gdLst>
                  <a:gd name="connsiteX0" fmla="*/ 10391 w 3226377"/>
                  <a:gd name="connsiteY0" fmla="*/ 187036 h 202623"/>
                  <a:gd name="connsiteX1" fmla="*/ 2275609 w 3226377"/>
                  <a:gd name="connsiteY1" fmla="*/ 181841 h 202623"/>
                  <a:gd name="connsiteX2" fmla="*/ 3226377 w 3226377"/>
                  <a:gd name="connsiteY2" fmla="*/ 202623 h 202623"/>
                  <a:gd name="connsiteX3" fmla="*/ 3195204 w 3226377"/>
                  <a:gd name="connsiteY3" fmla="*/ 0 h 202623"/>
                  <a:gd name="connsiteX4" fmla="*/ 1688522 w 3226377"/>
                  <a:gd name="connsiteY4" fmla="*/ 0 h 202623"/>
                  <a:gd name="connsiteX5" fmla="*/ 639041 w 3226377"/>
                  <a:gd name="connsiteY5" fmla="*/ 10391 h 202623"/>
                  <a:gd name="connsiteX6" fmla="*/ 0 w 3226377"/>
                  <a:gd name="connsiteY6" fmla="*/ 0 h 202623"/>
                  <a:gd name="connsiteX7" fmla="*/ 10391 w 3226377"/>
                  <a:gd name="connsiteY7" fmla="*/ 187036 h 202623"/>
                  <a:gd name="connsiteX0" fmla="*/ 0 w 3232919"/>
                  <a:gd name="connsiteY0" fmla="*/ 191269 h 202623"/>
                  <a:gd name="connsiteX1" fmla="*/ 2282151 w 3232919"/>
                  <a:gd name="connsiteY1" fmla="*/ 181841 h 202623"/>
                  <a:gd name="connsiteX2" fmla="*/ 3232919 w 3232919"/>
                  <a:gd name="connsiteY2" fmla="*/ 202623 h 202623"/>
                  <a:gd name="connsiteX3" fmla="*/ 3201746 w 3232919"/>
                  <a:gd name="connsiteY3" fmla="*/ 0 h 202623"/>
                  <a:gd name="connsiteX4" fmla="*/ 1695064 w 3232919"/>
                  <a:gd name="connsiteY4" fmla="*/ 0 h 202623"/>
                  <a:gd name="connsiteX5" fmla="*/ 645583 w 3232919"/>
                  <a:gd name="connsiteY5" fmla="*/ 10391 h 202623"/>
                  <a:gd name="connsiteX6" fmla="*/ 6542 w 3232919"/>
                  <a:gd name="connsiteY6" fmla="*/ 0 h 202623"/>
                  <a:gd name="connsiteX7" fmla="*/ 0 w 3232919"/>
                  <a:gd name="connsiteY7" fmla="*/ 191269 h 202623"/>
                  <a:gd name="connsiteX0" fmla="*/ 23938 w 3256857"/>
                  <a:gd name="connsiteY0" fmla="*/ 191269 h 202623"/>
                  <a:gd name="connsiteX1" fmla="*/ 2306089 w 3256857"/>
                  <a:gd name="connsiteY1" fmla="*/ 181841 h 202623"/>
                  <a:gd name="connsiteX2" fmla="*/ 3256857 w 3256857"/>
                  <a:gd name="connsiteY2" fmla="*/ 202623 h 202623"/>
                  <a:gd name="connsiteX3" fmla="*/ 3225684 w 3256857"/>
                  <a:gd name="connsiteY3" fmla="*/ 0 h 202623"/>
                  <a:gd name="connsiteX4" fmla="*/ 1719002 w 3256857"/>
                  <a:gd name="connsiteY4" fmla="*/ 0 h 202623"/>
                  <a:gd name="connsiteX5" fmla="*/ 669521 w 3256857"/>
                  <a:gd name="connsiteY5" fmla="*/ 10391 h 202623"/>
                  <a:gd name="connsiteX6" fmla="*/ 0 w 3256857"/>
                  <a:gd name="connsiteY6" fmla="*/ 3810 h 202623"/>
                  <a:gd name="connsiteX7" fmla="*/ 23938 w 3256857"/>
                  <a:gd name="connsiteY7" fmla="*/ 191269 h 20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6857" h="202623">
                    <a:moveTo>
                      <a:pt x="23938" y="191269"/>
                    </a:moveTo>
                    <a:lnTo>
                      <a:pt x="2306089" y="181841"/>
                    </a:lnTo>
                    <a:lnTo>
                      <a:pt x="3256857" y="202623"/>
                    </a:lnTo>
                    <a:lnTo>
                      <a:pt x="3225684" y="0"/>
                    </a:lnTo>
                    <a:lnTo>
                      <a:pt x="1719002" y="0"/>
                    </a:lnTo>
                    <a:lnTo>
                      <a:pt x="669521" y="10391"/>
                    </a:lnTo>
                    <a:lnTo>
                      <a:pt x="0" y="3810"/>
                    </a:lnTo>
                    <a:lnTo>
                      <a:pt x="23938" y="191269"/>
                    </a:lnTo>
                    <a:close/>
                  </a:path>
                </a:pathLst>
              </a:custGeom>
              <a:solidFill>
                <a:srgbClr val="9B6EB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993</Words>
  <Application>Microsoft Office PowerPoint</Application>
  <PresentationFormat>Panorámica</PresentationFormat>
  <Paragraphs>231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Sonia Fernanda Duran Garcia</cp:lastModifiedBy>
  <cp:revision>211</cp:revision>
  <cp:lastPrinted>2022-03-30T18:02:46Z</cp:lastPrinted>
  <dcterms:created xsi:type="dcterms:W3CDTF">2020-01-14T18:59:54Z</dcterms:created>
  <dcterms:modified xsi:type="dcterms:W3CDTF">2023-03-22T14:14:49Z</dcterms:modified>
</cp:coreProperties>
</file>