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89" r:id="rId4"/>
    <p:sldId id="285" r:id="rId5"/>
    <p:sldId id="291" r:id="rId6"/>
    <p:sldId id="286" r:id="rId7"/>
    <p:sldId id="288" r:id="rId8"/>
  </p:sldIdLst>
  <p:sldSz cx="12192000" cy="6858000"/>
  <p:notesSz cx="9926638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591" autoAdjust="0"/>
    <p:restoredTop sz="99811" autoAdjust="0"/>
  </p:normalViewPr>
  <p:slideViewPr>
    <p:cSldViewPr snapToGrid="0" snapToObjects="1">
      <p:cViewPr>
        <p:scale>
          <a:sx n="66" d="100"/>
          <a:sy n="66" d="100"/>
        </p:scale>
        <p:origin x="1824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1696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1696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1/2/2022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204" y="3257360"/>
            <a:ext cx="7942237" cy="3086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1696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02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724956"/>
            <a:ext cx="103170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endParaRPr lang="es-ES" sz="4400" b="1" dirty="0">
              <a:solidFill>
                <a:srgbClr val="0070C0"/>
              </a:solidFill>
            </a:endParaRPr>
          </a:p>
          <a:p>
            <a:pPr algn="ctr"/>
            <a:r>
              <a:rPr lang="es-E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PROMEJORAS DEL BARRIO </a:t>
            </a:r>
          </a:p>
          <a:p>
            <a:pPr algn="ctr"/>
            <a:r>
              <a:rPr lang="es-E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MARÍA ALMEIDA</a:t>
            </a: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480655" y="56673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60719"/>
              </p:ext>
            </p:extLst>
          </p:nvPr>
        </p:nvGraphicFramePr>
        <p:xfrm>
          <a:off x="6820721" y="5415892"/>
          <a:ext cx="2894378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Ejecutadas: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1" y="520058"/>
            <a:ext cx="368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883" y="355342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graphicFrame>
        <p:nvGraphicFramePr>
          <p:cNvPr id="16" name="14 Tabla">
            <a:extLst>
              <a:ext uri="{FF2B5EF4-FFF2-40B4-BE49-F238E27FC236}">
                <a16:creationId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81572"/>
              </p:ext>
            </p:extLst>
          </p:nvPr>
        </p:nvGraphicFramePr>
        <p:xfrm>
          <a:off x="252561" y="912822"/>
          <a:ext cx="6491767" cy="56098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2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5">
                  <a:extLst>
                    <a:ext uri="{9D8B030D-6E8A-4147-A177-3AD203B41FA5}">
                      <a16:colId xmlns:a16="http://schemas.microsoft.com/office/drawing/2014/main" val="2744423733"/>
                    </a:ext>
                  </a:extLst>
                </a:gridCol>
                <a:gridCol w="487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671">
                  <a:extLst>
                    <a:ext uri="{9D8B030D-6E8A-4147-A177-3AD203B41FA5}">
                      <a16:colId xmlns:a16="http://schemas.microsoft.com/office/drawing/2014/main" val="824421548"/>
                    </a:ext>
                  </a:extLst>
                </a:gridCol>
                <a:gridCol w="1446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4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37,50%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11462"/>
                  </a:ext>
                </a:extLst>
              </a:tr>
              <a:tr h="3976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015066"/>
                  </a:ext>
                </a:extLst>
              </a:tr>
              <a:tr h="19044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REGULACIÓN SEGÚN IRM.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A4(A5002-5)</a:t>
                      </a:r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D1(D202-80)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 m2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 Naturales/Producción Sostenible 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(R2) Residencia mediana densidad  - PUOS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 l Urbano 2– PUOS  2019 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Urbano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I-0014-EAH-AT-DMGR-2021 de fecha 16 de marzo de 2021 </a:t>
                      </a: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“Para el proceso de regularización de tierras se considera el nivel de riesgos frente a movimientos en masa, ya que representa el fenómeno más importante para la posible pérdida del terreno, en tal virtud se considera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</a:t>
                      </a: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AHHYC “Ana María Almeida” en general presenta un </a:t>
                      </a:r>
                      <a:r>
                        <a:rPr kumimoji="0" lang="es-EC" sz="9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todos lotes frente a deslizamientos.”</a:t>
                      </a:r>
                      <a:endParaRPr kumimoji="0" lang="es-EC" sz="9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2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6.542,07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9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874,19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20125"/>
                  </a:ext>
                </a:extLst>
              </a:tr>
              <a:tr h="26159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VÍAS: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2.256,92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59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AFECTACIPON VIAL (MACROLOTE):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352,17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1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10.025,35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 rotWithShape="1">
          <a:blip r:embed="rId6" cstate="print"/>
          <a:srcRect t="33719"/>
          <a:stretch/>
        </p:blipFill>
        <p:spPr bwMode="auto">
          <a:xfrm>
            <a:off x="6820721" y="3209352"/>
            <a:ext cx="5195656" cy="21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721" y="889390"/>
            <a:ext cx="2732712" cy="22771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63584" t="29346" r="15509" b="35207"/>
          <a:stretch/>
        </p:blipFill>
        <p:spPr>
          <a:xfrm>
            <a:off x="9608024" y="879813"/>
            <a:ext cx="2388358" cy="2286744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27190" y="2596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COMITÉ PROMEJORAS DEL BARRIO ANA MARÍA ALMEIDA</a:t>
            </a:r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8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9701" y="185811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COLISEO BELLO HORIZONTE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14" y="911349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cxnSp>
        <p:nvCxnSpPr>
          <p:cNvPr id="12" name="Conector recto de flecha 11"/>
          <p:cNvCxnSpPr/>
          <p:nvPr/>
        </p:nvCxnSpPr>
        <p:spPr>
          <a:xfrm>
            <a:off x="9335069" y="2505694"/>
            <a:ext cx="45037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16"/>
          <p:cNvSpPr txBox="1"/>
          <p:nvPr/>
        </p:nvSpPr>
        <p:spPr>
          <a:xfrm>
            <a:off x="9820451" y="2371661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1,2KM</a:t>
            </a:r>
            <a:endParaRPr lang="es-ES" sz="11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27190" y="2596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COMITÉ PROMEJORAS DEL BARRIO ANA MARÍA ALMEIDA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7751" t="35772" r="2530" b="19638"/>
          <a:stretch/>
        </p:blipFill>
        <p:spPr>
          <a:xfrm>
            <a:off x="1492949" y="1472586"/>
            <a:ext cx="7225783" cy="4580803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3493827" y="2770496"/>
            <a:ext cx="1337480" cy="2661313"/>
          </a:xfrm>
          <a:custGeom>
            <a:avLst/>
            <a:gdLst>
              <a:gd name="connsiteX0" fmla="*/ 109182 w 1337480"/>
              <a:gd name="connsiteY0" fmla="*/ 0 h 2661313"/>
              <a:gd name="connsiteX1" fmla="*/ 27295 w 1337480"/>
              <a:gd name="connsiteY1" fmla="*/ 641444 h 2661313"/>
              <a:gd name="connsiteX2" fmla="*/ 218364 w 1337480"/>
              <a:gd name="connsiteY2" fmla="*/ 655092 h 2661313"/>
              <a:gd name="connsiteX3" fmla="*/ 40943 w 1337480"/>
              <a:gd name="connsiteY3" fmla="*/ 1842447 h 2661313"/>
              <a:gd name="connsiteX4" fmla="*/ 1337480 w 1337480"/>
              <a:gd name="connsiteY4" fmla="*/ 1856095 h 2661313"/>
              <a:gd name="connsiteX5" fmla="*/ 1296537 w 1337480"/>
              <a:gd name="connsiteY5" fmla="*/ 2634017 h 2661313"/>
              <a:gd name="connsiteX6" fmla="*/ 0 w 1337480"/>
              <a:gd name="connsiteY6" fmla="*/ 2661313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480" h="2661313">
                <a:moveTo>
                  <a:pt x="109182" y="0"/>
                </a:moveTo>
                <a:lnTo>
                  <a:pt x="27295" y="641444"/>
                </a:lnTo>
                <a:lnTo>
                  <a:pt x="218364" y="655092"/>
                </a:lnTo>
                <a:lnTo>
                  <a:pt x="40943" y="1842447"/>
                </a:lnTo>
                <a:lnTo>
                  <a:pt x="1337480" y="1856095"/>
                </a:lnTo>
                <a:lnTo>
                  <a:pt x="1296537" y="2634017"/>
                </a:lnTo>
                <a:lnTo>
                  <a:pt x="0" y="2661313"/>
                </a:lnTo>
              </a:path>
            </a:pathLst>
          </a:cu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orma libre 1"/>
          <p:cNvSpPr/>
          <p:nvPr/>
        </p:nvSpPr>
        <p:spPr>
          <a:xfrm>
            <a:off x="3611301" y="2581154"/>
            <a:ext cx="428264" cy="162046"/>
          </a:xfrm>
          <a:custGeom>
            <a:avLst/>
            <a:gdLst>
              <a:gd name="connsiteX0" fmla="*/ 23150 w 428264"/>
              <a:gd name="connsiteY0" fmla="*/ 0 h 162046"/>
              <a:gd name="connsiteX1" fmla="*/ 428264 w 428264"/>
              <a:gd name="connsiteY1" fmla="*/ 0 h 162046"/>
              <a:gd name="connsiteX2" fmla="*/ 428264 w 428264"/>
              <a:gd name="connsiteY2" fmla="*/ 162046 h 162046"/>
              <a:gd name="connsiteX3" fmla="*/ 0 w 428264"/>
              <a:gd name="connsiteY3" fmla="*/ 162046 h 162046"/>
              <a:gd name="connsiteX4" fmla="*/ 69448 w 428264"/>
              <a:gd name="connsiteY4" fmla="*/ 34724 h 162046"/>
              <a:gd name="connsiteX5" fmla="*/ 23150 w 428264"/>
              <a:gd name="connsiteY5" fmla="*/ 0 h 1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264" h="162046">
                <a:moveTo>
                  <a:pt x="23150" y="0"/>
                </a:moveTo>
                <a:lnTo>
                  <a:pt x="428264" y="0"/>
                </a:lnTo>
                <a:lnTo>
                  <a:pt x="428264" y="162046"/>
                </a:lnTo>
                <a:lnTo>
                  <a:pt x="0" y="162046"/>
                </a:lnTo>
                <a:lnTo>
                  <a:pt x="69448" y="34724"/>
                </a:lnTo>
                <a:lnTo>
                  <a:pt x="231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016345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6119"/>
              </p:ext>
            </p:extLst>
          </p:nvPr>
        </p:nvGraphicFramePr>
        <p:xfrm>
          <a:off x="533400" y="1752603"/>
          <a:ext cx="5642427" cy="4158644"/>
        </p:xfrm>
        <a:graphic>
          <a:graphicData uri="http://schemas.openxmlformats.org/drawingml/2006/table">
            <a:tbl>
              <a:tblPr firstRow="1" firstCol="1" bandRow="1"/>
              <a:tblGrid>
                <a:gridCol w="115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A4(A5002-5)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(A) Aislada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Uso de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</a:t>
                      </a:r>
                      <a:r>
                        <a:rPr lang="es-E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Naturales/Producción Sostenible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SRU)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Suelo 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5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zonificación: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APLICA  </a:t>
                      </a:r>
                      <a:endParaRPr lang="es-EC" sz="110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 (SI – NO)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                      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/>
                        </a:rPr>
                        <a:t>D1(D202-80</a:t>
                      </a:r>
                      <a:r>
                        <a:rPr lang="es-EC" sz="1100" dirty="0">
                          <a:effectLst/>
                          <a:latin typeface="Arial"/>
                        </a:rPr>
                        <a:t>)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Si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200 m2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Ocupación:  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(D) Sobre línea de fábrica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Uso del suelo: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RR2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 Residencial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Rural 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</a:rPr>
                        <a:t>NO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SRU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) Suelo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Rural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545523"/>
            <a:ext cx="11635799" cy="1372114"/>
            <a:chOff x="430307" y="5429913"/>
            <a:chExt cx="11635799" cy="1372114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5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24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26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082" y="1167002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27190" y="2596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COMITÉ PROMEJORAS DEL BARRIO ANA MARÍA ALMEIDA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17839" b="9994"/>
          <a:stretch/>
        </p:blipFill>
        <p:spPr>
          <a:xfrm>
            <a:off x="6486861" y="2047744"/>
            <a:ext cx="5177709" cy="3225653"/>
          </a:xfrm>
          <a:prstGeom prst="rect">
            <a:avLst/>
          </a:prstGeom>
        </p:spPr>
      </p:pic>
      <p:sp>
        <p:nvSpPr>
          <p:cNvPr id="19" name="Forma libre 18"/>
          <p:cNvSpPr/>
          <p:nvPr/>
        </p:nvSpPr>
        <p:spPr>
          <a:xfrm>
            <a:off x="6849214" y="4010209"/>
            <a:ext cx="1558455" cy="763325"/>
          </a:xfrm>
          <a:custGeom>
            <a:avLst/>
            <a:gdLst>
              <a:gd name="connsiteX0" fmla="*/ 1558455 w 1558455"/>
              <a:gd name="connsiteY0" fmla="*/ 286247 h 763325"/>
              <a:gd name="connsiteX1" fmla="*/ 1550504 w 1558455"/>
              <a:gd name="connsiteY1" fmla="*/ 763325 h 763325"/>
              <a:gd name="connsiteX2" fmla="*/ 0 w 1558455"/>
              <a:gd name="connsiteY2" fmla="*/ 707666 h 763325"/>
              <a:gd name="connsiteX3" fmla="*/ 55659 w 1558455"/>
              <a:gd name="connsiteY3" fmla="*/ 0 h 763325"/>
              <a:gd name="connsiteX4" fmla="*/ 1049572 w 1558455"/>
              <a:gd name="connsiteY4" fmla="*/ 23854 h 763325"/>
              <a:gd name="connsiteX5" fmla="*/ 962108 w 1558455"/>
              <a:gd name="connsiteY5" fmla="*/ 71561 h 763325"/>
              <a:gd name="connsiteX6" fmla="*/ 890546 w 1558455"/>
              <a:gd name="connsiteY6" fmla="*/ 143123 h 763325"/>
              <a:gd name="connsiteX7" fmla="*/ 866692 w 1558455"/>
              <a:gd name="connsiteY7" fmla="*/ 198782 h 763325"/>
              <a:gd name="connsiteX8" fmla="*/ 866692 w 1558455"/>
              <a:gd name="connsiteY8" fmla="*/ 238539 h 763325"/>
              <a:gd name="connsiteX9" fmla="*/ 858741 w 1558455"/>
              <a:gd name="connsiteY9" fmla="*/ 278295 h 763325"/>
              <a:gd name="connsiteX10" fmla="*/ 882595 w 1558455"/>
              <a:gd name="connsiteY10" fmla="*/ 381662 h 763325"/>
              <a:gd name="connsiteX11" fmla="*/ 930302 w 1558455"/>
              <a:gd name="connsiteY11" fmla="*/ 453224 h 763325"/>
              <a:gd name="connsiteX12" fmla="*/ 1009815 w 1558455"/>
              <a:gd name="connsiteY12" fmla="*/ 500932 h 763325"/>
              <a:gd name="connsiteX13" fmla="*/ 1081377 w 1558455"/>
              <a:gd name="connsiteY13" fmla="*/ 516835 h 763325"/>
              <a:gd name="connsiteX14" fmla="*/ 1160890 w 1558455"/>
              <a:gd name="connsiteY14" fmla="*/ 516835 h 763325"/>
              <a:gd name="connsiteX15" fmla="*/ 1240403 w 1558455"/>
              <a:gd name="connsiteY15" fmla="*/ 492981 h 763325"/>
              <a:gd name="connsiteX16" fmla="*/ 1296062 w 1558455"/>
              <a:gd name="connsiteY16" fmla="*/ 429370 h 763325"/>
              <a:gd name="connsiteX17" fmla="*/ 1367624 w 1558455"/>
              <a:gd name="connsiteY17" fmla="*/ 357808 h 763325"/>
              <a:gd name="connsiteX18" fmla="*/ 1407381 w 1558455"/>
              <a:gd name="connsiteY18" fmla="*/ 333955 h 763325"/>
              <a:gd name="connsiteX19" fmla="*/ 1502796 w 1558455"/>
              <a:gd name="connsiteY19" fmla="*/ 294198 h 763325"/>
              <a:gd name="connsiteX20" fmla="*/ 1558455 w 1558455"/>
              <a:gd name="connsiteY20" fmla="*/ 286247 h 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58455" h="763325">
                <a:moveTo>
                  <a:pt x="1558455" y="286247"/>
                </a:moveTo>
                <a:lnTo>
                  <a:pt x="1550504" y="763325"/>
                </a:lnTo>
                <a:lnTo>
                  <a:pt x="0" y="707666"/>
                </a:lnTo>
                <a:lnTo>
                  <a:pt x="55659" y="0"/>
                </a:lnTo>
                <a:lnTo>
                  <a:pt x="1049572" y="23854"/>
                </a:lnTo>
                <a:lnTo>
                  <a:pt x="962108" y="71561"/>
                </a:lnTo>
                <a:lnTo>
                  <a:pt x="890546" y="143123"/>
                </a:lnTo>
                <a:lnTo>
                  <a:pt x="866692" y="198782"/>
                </a:lnTo>
                <a:lnTo>
                  <a:pt x="866692" y="238539"/>
                </a:lnTo>
                <a:lnTo>
                  <a:pt x="858741" y="278295"/>
                </a:lnTo>
                <a:lnTo>
                  <a:pt x="882595" y="381662"/>
                </a:lnTo>
                <a:lnTo>
                  <a:pt x="930302" y="453224"/>
                </a:lnTo>
                <a:lnTo>
                  <a:pt x="1009815" y="500932"/>
                </a:lnTo>
                <a:lnTo>
                  <a:pt x="1081377" y="516835"/>
                </a:lnTo>
                <a:lnTo>
                  <a:pt x="1160890" y="516835"/>
                </a:lnTo>
                <a:lnTo>
                  <a:pt x="1240403" y="492981"/>
                </a:lnTo>
                <a:lnTo>
                  <a:pt x="1296062" y="429370"/>
                </a:lnTo>
                <a:lnTo>
                  <a:pt x="1367624" y="357808"/>
                </a:lnTo>
                <a:lnTo>
                  <a:pt x="1407381" y="333955"/>
                </a:lnTo>
                <a:lnTo>
                  <a:pt x="1502796" y="294198"/>
                </a:lnTo>
                <a:lnTo>
                  <a:pt x="1558455" y="286247"/>
                </a:lnTo>
                <a:close/>
              </a:path>
            </a:pathLst>
          </a:custGeom>
          <a:solidFill>
            <a:schemeClr val="accent6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1" name="Forma libre 20"/>
          <p:cNvSpPr/>
          <p:nvPr/>
        </p:nvSpPr>
        <p:spPr>
          <a:xfrm>
            <a:off x="6697783" y="2448311"/>
            <a:ext cx="4544704" cy="2415654"/>
          </a:xfrm>
          <a:custGeom>
            <a:avLst/>
            <a:gdLst>
              <a:gd name="connsiteX0" fmla="*/ 3985146 w 4544704"/>
              <a:gd name="connsiteY0" fmla="*/ 68239 h 2415654"/>
              <a:gd name="connsiteX1" fmla="*/ 4408227 w 4544704"/>
              <a:gd name="connsiteY1" fmla="*/ 1692323 h 2415654"/>
              <a:gd name="connsiteX2" fmla="*/ 4544704 w 4544704"/>
              <a:gd name="connsiteY2" fmla="*/ 2415654 h 2415654"/>
              <a:gd name="connsiteX3" fmla="*/ 0 w 4544704"/>
              <a:gd name="connsiteY3" fmla="*/ 2265529 h 2415654"/>
              <a:gd name="connsiteX4" fmla="*/ 191069 w 4544704"/>
              <a:gd name="connsiteY4" fmla="*/ 0 h 2415654"/>
              <a:gd name="connsiteX5" fmla="*/ 3985146 w 4544704"/>
              <a:gd name="connsiteY5" fmla="*/ 68239 h 24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4704" h="2415654">
                <a:moveTo>
                  <a:pt x="3985146" y="68239"/>
                </a:moveTo>
                <a:lnTo>
                  <a:pt x="4408227" y="1692323"/>
                </a:lnTo>
                <a:lnTo>
                  <a:pt x="4544704" y="2415654"/>
                </a:lnTo>
                <a:lnTo>
                  <a:pt x="0" y="2265529"/>
                </a:lnTo>
                <a:lnTo>
                  <a:pt x="191069" y="0"/>
                </a:lnTo>
                <a:lnTo>
                  <a:pt x="3985146" y="68239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726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243736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21195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72" name="22 Rectángulo"/>
          <p:cNvSpPr/>
          <p:nvPr/>
        </p:nvSpPr>
        <p:spPr>
          <a:xfrm>
            <a:off x="314450" y="2766937"/>
            <a:ext cx="504825" cy="2286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CuadroTexto 16"/>
          <p:cNvSpPr txBox="1"/>
          <p:nvPr/>
        </p:nvSpPr>
        <p:spPr>
          <a:xfrm>
            <a:off x="801865" y="2735153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15" y="1808071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27190" y="2596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COMITÉ PROMEJORAS DEL BARRIO ANA MARÍA ALMEIDA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17839" b="9994"/>
          <a:stretch/>
        </p:blipFill>
        <p:spPr>
          <a:xfrm>
            <a:off x="2918005" y="1453629"/>
            <a:ext cx="7007045" cy="4365308"/>
          </a:xfrm>
          <a:prstGeom prst="rect">
            <a:avLst/>
          </a:prstGeom>
        </p:spPr>
      </p:pic>
      <p:sp>
        <p:nvSpPr>
          <p:cNvPr id="29" name="Forma libre 28"/>
          <p:cNvSpPr/>
          <p:nvPr/>
        </p:nvSpPr>
        <p:spPr>
          <a:xfrm>
            <a:off x="3416838" y="4098482"/>
            <a:ext cx="2109073" cy="1033015"/>
          </a:xfrm>
          <a:custGeom>
            <a:avLst/>
            <a:gdLst>
              <a:gd name="connsiteX0" fmla="*/ 1558455 w 1558455"/>
              <a:gd name="connsiteY0" fmla="*/ 286247 h 763325"/>
              <a:gd name="connsiteX1" fmla="*/ 1550504 w 1558455"/>
              <a:gd name="connsiteY1" fmla="*/ 763325 h 763325"/>
              <a:gd name="connsiteX2" fmla="*/ 0 w 1558455"/>
              <a:gd name="connsiteY2" fmla="*/ 707666 h 763325"/>
              <a:gd name="connsiteX3" fmla="*/ 55659 w 1558455"/>
              <a:gd name="connsiteY3" fmla="*/ 0 h 763325"/>
              <a:gd name="connsiteX4" fmla="*/ 1049572 w 1558455"/>
              <a:gd name="connsiteY4" fmla="*/ 23854 h 763325"/>
              <a:gd name="connsiteX5" fmla="*/ 962108 w 1558455"/>
              <a:gd name="connsiteY5" fmla="*/ 71561 h 763325"/>
              <a:gd name="connsiteX6" fmla="*/ 890546 w 1558455"/>
              <a:gd name="connsiteY6" fmla="*/ 143123 h 763325"/>
              <a:gd name="connsiteX7" fmla="*/ 866692 w 1558455"/>
              <a:gd name="connsiteY7" fmla="*/ 198782 h 763325"/>
              <a:gd name="connsiteX8" fmla="*/ 866692 w 1558455"/>
              <a:gd name="connsiteY8" fmla="*/ 238539 h 763325"/>
              <a:gd name="connsiteX9" fmla="*/ 858741 w 1558455"/>
              <a:gd name="connsiteY9" fmla="*/ 278295 h 763325"/>
              <a:gd name="connsiteX10" fmla="*/ 882595 w 1558455"/>
              <a:gd name="connsiteY10" fmla="*/ 381662 h 763325"/>
              <a:gd name="connsiteX11" fmla="*/ 930302 w 1558455"/>
              <a:gd name="connsiteY11" fmla="*/ 453224 h 763325"/>
              <a:gd name="connsiteX12" fmla="*/ 1009815 w 1558455"/>
              <a:gd name="connsiteY12" fmla="*/ 500932 h 763325"/>
              <a:gd name="connsiteX13" fmla="*/ 1081377 w 1558455"/>
              <a:gd name="connsiteY13" fmla="*/ 516835 h 763325"/>
              <a:gd name="connsiteX14" fmla="*/ 1160890 w 1558455"/>
              <a:gd name="connsiteY14" fmla="*/ 516835 h 763325"/>
              <a:gd name="connsiteX15" fmla="*/ 1240403 w 1558455"/>
              <a:gd name="connsiteY15" fmla="*/ 492981 h 763325"/>
              <a:gd name="connsiteX16" fmla="*/ 1296062 w 1558455"/>
              <a:gd name="connsiteY16" fmla="*/ 429370 h 763325"/>
              <a:gd name="connsiteX17" fmla="*/ 1367624 w 1558455"/>
              <a:gd name="connsiteY17" fmla="*/ 357808 h 763325"/>
              <a:gd name="connsiteX18" fmla="*/ 1407381 w 1558455"/>
              <a:gd name="connsiteY18" fmla="*/ 333955 h 763325"/>
              <a:gd name="connsiteX19" fmla="*/ 1502796 w 1558455"/>
              <a:gd name="connsiteY19" fmla="*/ 294198 h 763325"/>
              <a:gd name="connsiteX20" fmla="*/ 1558455 w 1558455"/>
              <a:gd name="connsiteY20" fmla="*/ 286247 h 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58455" h="763325">
                <a:moveTo>
                  <a:pt x="1558455" y="286247"/>
                </a:moveTo>
                <a:lnTo>
                  <a:pt x="1550504" y="763325"/>
                </a:lnTo>
                <a:lnTo>
                  <a:pt x="0" y="707666"/>
                </a:lnTo>
                <a:lnTo>
                  <a:pt x="55659" y="0"/>
                </a:lnTo>
                <a:lnTo>
                  <a:pt x="1049572" y="23854"/>
                </a:lnTo>
                <a:lnTo>
                  <a:pt x="962108" y="71561"/>
                </a:lnTo>
                <a:lnTo>
                  <a:pt x="890546" y="143123"/>
                </a:lnTo>
                <a:lnTo>
                  <a:pt x="866692" y="198782"/>
                </a:lnTo>
                <a:lnTo>
                  <a:pt x="866692" y="238539"/>
                </a:lnTo>
                <a:lnTo>
                  <a:pt x="858741" y="278295"/>
                </a:lnTo>
                <a:lnTo>
                  <a:pt x="882595" y="381662"/>
                </a:lnTo>
                <a:lnTo>
                  <a:pt x="930302" y="453224"/>
                </a:lnTo>
                <a:lnTo>
                  <a:pt x="1009815" y="500932"/>
                </a:lnTo>
                <a:lnTo>
                  <a:pt x="1081377" y="516835"/>
                </a:lnTo>
                <a:lnTo>
                  <a:pt x="1160890" y="516835"/>
                </a:lnTo>
                <a:lnTo>
                  <a:pt x="1240403" y="492981"/>
                </a:lnTo>
                <a:lnTo>
                  <a:pt x="1296062" y="429370"/>
                </a:lnTo>
                <a:lnTo>
                  <a:pt x="1367624" y="357808"/>
                </a:lnTo>
                <a:lnTo>
                  <a:pt x="1407381" y="333955"/>
                </a:lnTo>
                <a:lnTo>
                  <a:pt x="1502796" y="294198"/>
                </a:lnTo>
                <a:lnTo>
                  <a:pt x="1558455" y="286247"/>
                </a:lnTo>
                <a:close/>
              </a:path>
            </a:pathLst>
          </a:custGeom>
          <a:solidFill>
            <a:schemeClr val="accent6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0" name="Forma libre 29"/>
          <p:cNvSpPr/>
          <p:nvPr/>
        </p:nvSpPr>
        <p:spPr>
          <a:xfrm>
            <a:off x="3189572" y="1972519"/>
            <a:ext cx="441183" cy="3077525"/>
          </a:xfrm>
          <a:custGeom>
            <a:avLst/>
            <a:gdLst>
              <a:gd name="connsiteX0" fmla="*/ 326003 w 326003"/>
              <a:gd name="connsiteY0" fmla="*/ 15902 h 2274073"/>
              <a:gd name="connsiteX1" fmla="*/ 151075 w 326003"/>
              <a:gd name="connsiteY1" fmla="*/ 2274073 h 2274073"/>
              <a:gd name="connsiteX2" fmla="*/ 0 w 326003"/>
              <a:gd name="connsiteY2" fmla="*/ 2266122 h 2274073"/>
              <a:gd name="connsiteX3" fmla="*/ 198782 w 326003"/>
              <a:gd name="connsiteY3" fmla="*/ 0 h 2274073"/>
              <a:gd name="connsiteX4" fmla="*/ 326003 w 326003"/>
              <a:gd name="connsiteY4" fmla="*/ 15902 h 22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003" h="2274073">
                <a:moveTo>
                  <a:pt x="326003" y="15902"/>
                </a:moveTo>
                <a:lnTo>
                  <a:pt x="151075" y="2274073"/>
                </a:lnTo>
                <a:lnTo>
                  <a:pt x="0" y="2266122"/>
                </a:lnTo>
                <a:lnTo>
                  <a:pt x="198782" y="0"/>
                </a:lnTo>
                <a:lnTo>
                  <a:pt x="326003" y="15902"/>
                </a:lnTo>
                <a:close/>
              </a:path>
            </a:pathLst>
          </a:custGeom>
          <a:solidFill>
            <a:srgbClr val="7030A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Forma libre 31"/>
          <p:cNvSpPr/>
          <p:nvPr/>
        </p:nvSpPr>
        <p:spPr>
          <a:xfrm>
            <a:off x="3186599" y="2003528"/>
            <a:ext cx="6150393" cy="3269129"/>
          </a:xfrm>
          <a:custGeom>
            <a:avLst/>
            <a:gdLst>
              <a:gd name="connsiteX0" fmla="*/ 3985146 w 4544704"/>
              <a:gd name="connsiteY0" fmla="*/ 68239 h 2415654"/>
              <a:gd name="connsiteX1" fmla="*/ 4408227 w 4544704"/>
              <a:gd name="connsiteY1" fmla="*/ 1692323 h 2415654"/>
              <a:gd name="connsiteX2" fmla="*/ 4544704 w 4544704"/>
              <a:gd name="connsiteY2" fmla="*/ 2415654 h 2415654"/>
              <a:gd name="connsiteX3" fmla="*/ 0 w 4544704"/>
              <a:gd name="connsiteY3" fmla="*/ 2265529 h 2415654"/>
              <a:gd name="connsiteX4" fmla="*/ 191069 w 4544704"/>
              <a:gd name="connsiteY4" fmla="*/ 0 h 2415654"/>
              <a:gd name="connsiteX5" fmla="*/ 3985146 w 4544704"/>
              <a:gd name="connsiteY5" fmla="*/ 68239 h 24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4704" h="2415654">
                <a:moveTo>
                  <a:pt x="3985146" y="68239"/>
                </a:moveTo>
                <a:lnTo>
                  <a:pt x="4408227" y="1692323"/>
                </a:lnTo>
                <a:lnTo>
                  <a:pt x="4544704" y="2415654"/>
                </a:lnTo>
                <a:lnTo>
                  <a:pt x="0" y="2265529"/>
                </a:lnTo>
                <a:lnTo>
                  <a:pt x="191069" y="0"/>
                </a:lnTo>
                <a:lnTo>
                  <a:pt x="3985146" y="68239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3" name="Forma libre 32"/>
          <p:cNvSpPr/>
          <p:nvPr/>
        </p:nvSpPr>
        <p:spPr>
          <a:xfrm>
            <a:off x="4583783" y="4135982"/>
            <a:ext cx="4680851" cy="677916"/>
          </a:xfrm>
          <a:custGeom>
            <a:avLst/>
            <a:gdLst>
              <a:gd name="connsiteX0" fmla="*/ 3355450 w 3458817"/>
              <a:gd name="connsiteY0" fmla="*/ 7951 h 500932"/>
              <a:gd name="connsiteX1" fmla="*/ 3323645 w 3458817"/>
              <a:gd name="connsiteY1" fmla="*/ 87464 h 500932"/>
              <a:gd name="connsiteX2" fmla="*/ 3228230 w 3458817"/>
              <a:gd name="connsiteY2" fmla="*/ 87464 h 500932"/>
              <a:gd name="connsiteX3" fmla="*/ 333955 w 3458817"/>
              <a:gd name="connsiteY3" fmla="*/ 7951 h 500932"/>
              <a:gd name="connsiteX4" fmla="*/ 238539 w 3458817"/>
              <a:gd name="connsiteY4" fmla="*/ 0 h 500932"/>
              <a:gd name="connsiteX5" fmla="*/ 95416 w 3458817"/>
              <a:gd name="connsiteY5" fmla="*/ 47707 h 500932"/>
              <a:gd name="connsiteX6" fmla="*/ 39757 w 3458817"/>
              <a:gd name="connsiteY6" fmla="*/ 95415 h 500932"/>
              <a:gd name="connsiteX7" fmla="*/ 0 w 3458817"/>
              <a:gd name="connsiteY7" fmla="*/ 190831 h 500932"/>
              <a:gd name="connsiteX8" fmla="*/ 0 w 3458817"/>
              <a:gd name="connsiteY8" fmla="*/ 294198 h 500932"/>
              <a:gd name="connsiteX9" fmla="*/ 23854 w 3458817"/>
              <a:gd name="connsiteY9" fmla="*/ 405516 h 500932"/>
              <a:gd name="connsiteX10" fmla="*/ 127221 w 3458817"/>
              <a:gd name="connsiteY10" fmla="*/ 485029 h 500932"/>
              <a:gd name="connsiteX11" fmla="*/ 254442 w 3458817"/>
              <a:gd name="connsiteY11" fmla="*/ 500932 h 500932"/>
              <a:gd name="connsiteX12" fmla="*/ 365760 w 3458817"/>
              <a:gd name="connsiteY12" fmla="*/ 469127 h 500932"/>
              <a:gd name="connsiteX13" fmla="*/ 421419 w 3458817"/>
              <a:gd name="connsiteY13" fmla="*/ 421419 h 500932"/>
              <a:gd name="connsiteX14" fmla="*/ 469127 w 3458817"/>
              <a:gd name="connsiteY14" fmla="*/ 365760 h 500932"/>
              <a:gd name="connsiteX15" fmla="*/ 556591 w 3458817"/>
              <a:gd name="connsiteY15" fmla="*/ 294198 h 500932"/>
              <a:gd name="connsiteX16" fmla="*/ 644056 w 3458817"/>
              <a:gd name="connsiteY16" fmla="*/ 270344 h 500932"/>
              <a:gd name="connsiteX17" fmla="*/ 715617 w 3458817"/>
              <a:gd name="connsiteY17" fmla="*/ 262393 h 500932"/>
              <a:gd name="connsiteX18" fmla="*/ 3108960 w 3458817"/>
              <a:gd name="connsiteY18" fmla="*/ 318052 h 500932"/>
              <a:gd name="connsiteX19" fmla="*/ 3363402 w 3458817"/>
              <a:gd name="connsiteY19" fmla="*/ 333954 h 500932"/>
              <a:gd name="connsiteX20" fmla="*/ 3434963 w 3458817"/>
              <a:gd name="connsiteY20" fmla="*/ 341906 h 500932"/>
              <a:gd name="connsiteX21" fmla="*/ 3458817 w 3458817"/>
              <a:gd name="connsiteY21" fmla="*/ 357808 h 500932"/>
              <a:gd name="connsiteX22" fmla="*/ 3355450 w 3458817"/>
              <a:gd name="connsiteY22" fmla="*/ 7951 h 5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58817" h="500932">
                <a:moveTo>
                  <a:pt x="3355450" y="7951"/>
                </a:moveTo>
                <a:lnTo>
                  <a:pt x="3323645" y="87464"/>
                </a:lnTo>
                <a:lnTo>
                  <a:pt x="3228230" y="87464"/>
                </a:lnTo>
                <a:lnTo>
                  <a:pt x="333955" y="7951"/>
                </a:lnTo>
                <a:lnTo>
                  <a:pt x="238539" y="0"/>
                </a:lnTo>
                <a:lnTo>
                  <a:pt x="95416" y="47707"/>
                </a:lnTo>
                <a:lnTo>
                  <a:pt x="39757" y="95415"/>
                </a:lnTo>
                <a:lnTo>
                  <a:pt x="0" y="190831"/>
                </a:lnTo>
                <a:lnTo>
                  <a:pt x="0" y="294198"/>
                </a:lnTo>
                <a:lnTo>
                  <a:pt x="23854" y="405516"/>
                </a:lnTo>
                <a:lnTo>
                  <a:pt x="127221" y="485029"/>
                </a:lnTo>
                <a:lnTo>
                  <a:pt x="254442" y="500932"/>
                </a:lnTo>
                <a:lnTo>
                  <a:pt x="365760" y="469127"/>
                </a:lnTo>
                <a:lnTo>
                  <a:pt x="421419" y="421419"/>
                </a:lnTo>
                <a:lnTo>
                  <a:pt x="469127" y="365760"/>
                </a:lnTo>
                <a:lnTo>
                  <a:pt x="556591" y="294198"/>
                </a:lnTo>
                <a:lnTo>
                  <a:pt x="644056" y="270344"/>
                </a:lnTo>
                <a:lnTo>
                  <a:pt x="715617" y="262393"/>
                </a:lnTo>
                <a:lnTo>
                  <a:pt x="3108960" y="318052"/>
                </a:lnTo>
                <a:lnTo>
                  <a:pt x="3363402" y="333954"/>
                </a:lnTo>
                <a:lnTo>
                  <a:pt x="3434963" y="341906"/>
                </a:lnTo>
                <a:lnTo>
                  <a:pt x="3458817" y="357808"/>
                </a:lnTo>
                <a:lnTo>
                  <a:pt x="3355450" y="7951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4" name="Forma libre 33"/>
          <p:cNvSpPr/>
          <p:nvPr/>
        </p:nvSpPr>
        <p:spPr>
          <a:xfrm>
            <a:off x="3523646" y="2731569"/>
            <a:ext cx="5466373" cy="796283"/>
          </a:xfrm>
          <a:custGeom>
            <a:avLst/>
            <a:gdLst>
              <a:gd name="connsiteX0" fmla="*/ 3888188 w 4039262"/>
              <a:gd name="connsiteY0" fmla="*/ 127221 h 588397"/>
              <a:gd name="connsiteX1" fmla="*/ 3864334 w 4039262"/>
              <a:gd name="connsiteY1" fmla="*/ 182880 h 588397"/>
              <a:gd name="connsiteX2" fmla="*/ 3864334 w 4039262"/>
              <a:gd name="connsiteY2" fmla="*/ 182880 h 588397"/>
              <a:gd name="connsiteX3" fmla="*/ 1168842 w 4039262"/>
              <a:gd name="connsiteY3" fmla="*/ 127221 h 588397"/>
              <a:gd name="connsiteX4" fmla="*/ 302149 w 4039262"/>
              <a:gd name="connsiteY4" fmla="*/ 103367 h 588397"/>
              <a:gd name="connsiteX5" fmla="*/ 166977 w 4039262"/>
              <a:gd name="connsiteY5" fmla="*/ 111319 h 588397"/>
              <a:gd name="connsiteX6" fmla="*/ 119269 w 4039262"/>
              <a:gd name="connsiteY6" fmla="*/ 95416 h 588397"/>
              <a:gd name="connsiteX7" fmla="*/ 79513 w 4039262"/>
              <a:gd name="connsiteY7" fmla="*/ 55660 h 588397"/>
              <a:gd name="connsiteX8" fmla="*/ 39756 w 4039262"/>
              <a:gd name="connsiteY8" fmla="*/ 0 h 588397"/>
              <a:gd name="connsiteX9" fmla="*/ 0 w 4039262"/>
              <a:gd name="connsiteY9" fmla="*/ 492981 h 588397"/>
              <a:gd name="connsiteX10" fmla="*/ 47708 w 4039262"/>
              <a:gd name="connsiteY10" fmla="*/ 445274 h 588397"/>
              <a:gd name="connsiteX11" fmla="*/ 79513 w 4039262"/>
              <a:gd name="connsiteY11" fmla="*/ 413468 h 588397"/>
              <a:gd name="connsiteX12" fmla="*/ 119269 w 4039262"/>
              <a:gd name="connsiteY12" fmla="*/ 405517 h 588397"/>
              <a:gd name="connsiteX13" fmla="*/ 310101 w 4039262"/>
              <a:gd name="connsiteY13" fmla="*/ 405517 h 588397"/>
              <a:gd name="connsiteX14" fmla="*/ 3673502 w 4039262"/>
              <a:gd name="connsiteY14" fmla="*/ 492981 h 588397"/>
              <a:gd name="connsiteX15" fmla="*/ 3912042 w 4039262"/>
              <a:gd name="connsiteY15" fmla="*/ 508884 h 588397"/>
              <a:gd name="connsiteX16" fmla="*/ 3991555 w 4039262"/>
              <a:gd name="connsiteY16" fmla="*/ 524787 h 588397"/>
              <a:gd name="connsiteX17" fmla="*/ 4039262 w 4039262"/>
              <a:gd name="connsiteY17" fmla="*/ 588397 h 588397"/>
              <a:gd name="connsiteX18" fmla="*/ 3888188 w 4039262"/>
              <a:gd name="connsiteY18" fmla="*/ 127221 h 5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9262" h="588397">
                <a:moveTo>
                  <a:pt x="3888188" y="127221"/>
                </a:moveTo>
                <a:lnTo>
                  <a:pt x="3864334" y="182880"/>
                </a:lnTo>
                <a:lnTo>
                  <a:pt x="3864334" y="182880"/>
                </a:lnTo>
                <a:lnTo>
                  <a:pt x="1168842" y="127221"/>
                </a:lnTo>
                <a:lnTo>
                  <a:pt x="302149" y="103367"/>
                </a:lnTo>
                <a:lnTo>
                  <a:pt x="166977" y="111319"/>
                </a:lnTo>
                <a:lnTo>
                  <a:pt x="119269" y="95416"/>
                </a:lnTo>
                <a:lnTo>
                  <a:pt x="79513" y="55660"/>
                </a:lnTo>
                <a:lnTo>
                  <a:pt x="39756" y="0"/>
                </a:lnTo>
                <a:lnTo>
                  <a:pt x="0" y="492981"/>
                </a:lnTo>
                <a:lnTo>
                  <a:pt x="47708" y="445274"/>
                </a:lnTo>
                <a:lnTo>
                  <a:pt x="79513" y="413468"/>
                </a:lnTo>
                <a:lnTo>
                  <a:pt x="119269" y="405517"/>
                </a:lnTo>
                <a:lnTo>
                  <a:pt x="310101" y="405517"/>
                </a:lnTo>
                <a:lnTo>
                  <a:pt x="3673502" y="492981"/>
                </a:lnTo>
                <a:lnTo>
                  <a:pt x="3912042" y="508884"/>
                </a:lnTo>
                <a:lnTo>
                  <a:pt x="3991555" y="524787"/>
                </a:lnTo>
                <a:lnTo>
                  <a:pt x="4039262" y="588397"/>
                </a:lnTo>
                <a:lnTo>
                  <a:pt x="3888188" y="127221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>
            <a:off x="6378922" y="4238954"/>
            <a:ext cx="1853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CALLE E12E TIMBU</a:t>
            </a:r>
            <a:endParaRPr lang="es-EC" sz="105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>
            <a:off x="5114124" y="2976849"/>
            <a:ext cx="1853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CALLE E12F DACCA</a:t>
            </a:r>
            <a:endParaRPr lang="es-EC" sz="105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27787">
            <a:off x="2475755" y="2921730"/>
            <a:ext cx="163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CALLE N12C</a:t>
            </a:r>
            <a:endParaRPr lang="es-EC" sz="1050" dirty="0"/>
          </a:p>
        </p:txBody>
      </p:sp>
      <p:sp>
        <p:nvSpPr>
          <p:cNvPr id="2" name="Rectángulo 1"/>
          <p:cNvSpPr/>
          <p:nvPr/>
        </p:nvSpPr>
        <p:spPr>
          <a:xfrm rot="4337875">
            <a:off x="8266850" y="3539703"/>
            <a:ext cx="21210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/>
              <a:t>CALLE N12 JESÚS DEL GRAN PODER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231098" y="908170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err="1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4015" y="5588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(RR2) Residencial Rural 2</a:t>
            </a:r>
            <a:endParaRPr lang="es-EC" sz="1200" dirty="0"/>
          </a:p>
          <a:p>
            <a:endParaRPr lang="es-EC" sz="1200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82" y="1177634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539" y="4997331"/>
            <a:ext cx="2492694" cy="1010255"/>
          </a:xfrm>
          <a:prstGeom prst="rect">
            <a:avLst/>
          </a:prstGeom>
        </p:spPr>
      </p:pic>
      <p:sp>
        <p:nvSpPr>
          <p:cNvPr id="24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27190" y="2596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COMITÉ PROMEJORAS DEL BARRIO ANA MARÍA ALMEIDA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17839" b="9994"/>
          <a:stretch/>
        </p:blipFill>
        <p:spPr>
          <a:xfrm>
            <a:off x="6486861" y="2047744"/>
            <a:ext cx="5177709" cy="3225653"/>
          </a:xfrm>
          <a:prstGeom prst="rect">
            <a:avLst/>
          </a:prstGeom>
        </p:spPr>
      </p:pic>
      <p:sp>
        <p:nvSpPr>
          <p:cNvPr id="26" name="Forma libre 25"/>
          <p:cNvSpPr/>
          <p:nvPr/>
        </p:nvSpPr>
        <p:spPr>
          <a:xfrm>
            <a:off x="6849214" y="4010209"/>
            <a:ext cx="1558455" cy="763325"/>
          </a:xfrm>
          <a:custGeom>
            <a:avLst/>
            <a:gdLst>
              <a:gd name="connsiteX0" fmla="*/ 1558455 w 1558455"/>
              <a:gd name="connsiteY0" fmla="*/ 286247 h 763325"/>
              <a:gd name="connsiteX1" fmla="*/ 1550504 w 1558455"/>
              <a:gd name="connsiteY1" fmla="*/ 763325 h 763325"/>
              <a:gd name="connsiteX2" fmla="*/ 0 w 1558455"/>
              <a:gd name="connsiteY2" fmla="*/ 707666 h 763325"/>
              <a:gd name="connsiteX3" fmla="*/ 55659 w 1558455"/>
              <a:gd name="connsiteY3" fmla="*/ 0 h 763325"/>
              <a:gd name="connsiteX4" fmla="*/ 1049572 w 1558455"/>
              <a:gd name="connsiteY4" fmla="*/ 23854 h 763325"/>
              <a:gd name="connsiteX5" fmla="*/ 962108 w 1558455"/>
              <a:gd name="connsiteY5" fmla="*/ 71561 h 763325"/>
              <a:gd name="connsiteX6" fmla="*/ 890546 w 1558455"/>
              <a:gd name="connsiteY6" fmla="*/ 143123 h 763325"/>
              <a:gd name="connsiteX7" fmla="*/ 866692 w 1558455"/>
              <a:gd name="connsiteY7" fmla="*/ 198782 h 763325"/>
              <a:gd name="connsiteX8" fmla="*/ 866692 w 1558455"/>
              <a:gd name="connsiteY8" fmla="*/ 238539 h 763325"/>
              <a:gd name="connsiteX9" fmla="*/ 858741 w 1558455"/>
              <a:gd name="connsiteY9" fmla="*/ 278295 h 763325"/>
              <a:gd name="connsiteX10" fmla="*/ 882595 w 1558455"/>
              <a:gd name="connsiteY10" fmla="*/ 381662 h 763325"/>
              <a:gd name="connsiteX11" fmla="*/ 930302 w 1558455"/>
              <a:gd name="connsiteY11" fmla="*/ 453224 h 763325"/>
              <a:gd name="connsiteX12" fmla="*/ 1009815 w 1558455"/>
              <a:gd name="connsiteY12" fmla="*/ 500932 h 763325"/>
              <a:gd name="connsiteX13" fmla="*/ 1081377 w 1558455"/>
              <a:gd name="connsiteY13" fmla="*/ 516835 h 763325"/>
              <a:gd name="connsiteX14" fmla="*/ 1160890 w 1558455"/>
              <a:gd name="connsiteY14" fmla="*/ 516835 h 763325"/>
              <a:gd name="connsiteX15" fmla="*/ 1240403 w 1558455"/>
              <a:gd name="connsiteY15" fmla="*/ 492981 h 763325"/>
              <a:gd name="connsiteX16" fmla="*/ 1296062 w 1558455"/>
              <a:gd name="connsiteY16" fmla="*/ 429370 h 763325"/>
              <a:gd name="connsiteX17" fmla="*/ 1367624 w 1558455"/>
              <a:gd name="connsiteY17" fmla="*/ 357808 h 763325"/>
              <a:gd name="connsiteX18" fmla="*/ 1407381 w 1558455"/>
              <a:gd name="connsiteY18" fmla="*/ 333955 h 763325"/>
              <a:gd name="connsiteX19" fmla="*/ 1502796 w 1558455"/>
              <a:gd name="connsiteY19" fmla="*/ 294198 h 763325"/>
              <a:gd name="connsiteX20" fmla="*/ 1558455 w 1558455"/>
              <a:gd name="connsiteY20" fmla="*/ 286247 h 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58455" h="763325">
                <a:moveTo>
                  <a:pt x="1558455" y="286247"/>
                </a:moveTo>
                <a:lnTo>
                  <a:pt x="1550504" y="763325"/>
                </a:lnTo>
                <a:lnTo>
                  <a:pt x="0" y="707666"/>
                </a:lnTo>
                <a:lnTo>
                  <a:pt x="55659" y="0"/>
                </a:lnTo>
                <a:lnTo>
                  <a:pt x="1049572" y="23854"/>
                </a:lnTo>
                <a:lnTo>
                  <a:pt x="962108" y="71561"/>
                </a:lnTo>
                <a:lnTo>
                  <a:pt x="890546" y="143123"/>
                </a:lnTo>
                <a:lnTo>
                  <a:pt x="866692" y="198782"/>
                </a:lnTo>
                <a:lnTo>
                  <a:pt x="866692" y="238539"/>
                </a:lnTo>
                <a:lnTo>
                  <a:pt x="858741" y="278295"/>
                </a:lnTo>
                <a:lnTo>
                  <a:pt x="882595" y="381662"/>
                </a:lnTo>
                <a:lnTo>
                  <a:pt x="930302" y="453224"/>
                </a:lnTo>
                <a:lnTo>
                  <a:pt x="1009815" y="500932"/>
                </a:lnTo>
                <a:lnTo>
                  <a:pt x="1081377" y="516835"/>
                </a:lnTo>
                <a:lnTo>
                  <a:pt x="1160890" y="516835"/>
                </a:lnTo>
                <a:lnTo>
                  <a:pt x="1240403" y="492981"/>
                </a:lnTo>
                <a:lnTo>
                  <a:pt x="1296062" y="429370"/>
                </a:lnTo>
                <a:lnTo>
                  <a:pt x="1367624" y="357808"/>
                </a:lnTo>
                <a:lnTo>
                  <a:pt x="1407381" y="333955"/>
                </a:lnTo>
                <a:lnTo>
                  <a:pt x="1502796" y="294198"/>
                </a:lnTo>
                <a:lnTo>
                  <a:pt x="1558455" y="286247"/>
                </a:lnTo>
                <a:close/>
              </a:path>
            </a:pathLst>
          </a:custGeom>
          <a:solidFill>
            <a:schemeClr val="accent6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8" name="Forma libre 27"/>
          <p:cNvSpPr/>
          <p:nvPr/>
        </p:nvSpPr>
        <p:spPr>
          <a:xfrm>
            <a:off x="6697783" y="2448311"/>
            <a:ext cx="4544704" cy="2415654"/>
          </a:xfrm>
          <a:custGeom>
            <a:avLst/>
            <a:gdLst>
              <a:gd name="connsiteX0" fmla="*/ 3985146 w 4544704"/>
              <a:gd name="connsiteY0" fmla="*/ 68239 h 2415654"/>
              <a:gd name="connsiteX1" fmla="*/ 4408227 w 4544704"/>
              <a:gd name="connsiteY1" fmla="*/ 1692323 h 2415654"/>
              <a:gd name="connsiteX2" fmla="*/ 4544704 w 4544704"/>
              <a:gd name="connsiteY2" fmla="*/ 2415654 h 2415654"/>
              <a:gd name="connsiteX3" fmla="*/ 0 w 4544704"/>
              <a:gd name="connsiteY3" fmla="*/ 2265529 h 2415654"/>
              <a:gd name="connsiteX4" fmla="*/ 191069 w 4544704"/>
              <a:gd name="connsiteY4" fmla="*/ 0 h 2415654"/>
              <a:gd name="connsiteX5" fmla="*/ 3985146 w 4544704"/>
              <a:gd name="connsiteY5" fmla="*/ 68239 h 24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4704" h="2415654">
                <a:moveTo>
                  <a:pt x="3985146" y="68239"/>
                </a:moveTo>
                <a:lnTo>
                  <a:pt x="4408227" y="1692323"/>
                </a:lnTo>
                <a:lnTo>
                  <a:pt x="4544704" y="2415654"/>
                </a:lnTo>
                <a:lnTo>
                  <a:pt x="0" y="2265529"/>
                </a:lnTo>
                <a:lnTo>
                  <a:pt x="191069" y="0"/>
                </a:lnTo>
                <a:lnTo>
                  <a:pt x="3985146" y="68239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pic>
        <p:nvPicPr>
          <p:cNvPr id="1026" name="Picture 2" descr="WhatsApp Image 2021-11-29 at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18440" r="10181" b="5936"/>
          <a:stretch>
            <a:fillRect/>
          </a:stretch>
        </p:blipFill>
        <p:spPr bwMode="auto">
          <a:xfrm>
            <a:off x="784668" y="1723947"/>
            <a:ext cx="50228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orma libre 36"/>
          <p:cNvSpPr/>
          <p:nvPr/>
        </p:nvSpPr>
        <p:spPr>
          <a:xfrm>
            <a:off x="3214109" y="2939684"/>
            <a:ext cx="488950" cy="244475"/>
          </a:xfrm>
          <a:custGeom>
            <a:avLst/>
            <a:gdLst>
              <a:gd name="connsiteX0" fmla="*/ 21265 w 489098"/>
              <a:gd name="connsiteY0" fmla="*/ 0 h 244549"/>
              <a:gd name="connsiteX1" fmla="*/ 425303 w 489098"/>
              <a:gd name="connsiteY1" fmla="*/ 10633 h 244549"/>
              <a:gd name="connsiteX2" fmla="*/ 489098 w 489098"/>
              <a:gd name="connsiteY2" fmla="*/ 244549 h 244549"/>
              <a:gd name="connsiteX3" fmla="*/ 0 w 489098"/>
              <a:gd name="connsiteY3" fmla="*/ 223284 h 244549"/>
              <a:gd name="connsiteX4" fmla="*/ 21265 w 489098"/>
              <a:gd name="connsiteY4" fmla="*/ 0 h 2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98" h="244549">
                <a:moveTo>
                  <a:pt x="21265" y="0"/>
                </a:moveTo>
                <a:lnTo>
                  <a:pt x="425303" y="10633"/>
                </a:lnTo>
                <a:lnTo>
                  <a:pt x="489098" y="244549"/>
                </a:lnTo>
                <a:lnTo>
                  <a:pt x="0" y="223284"/>
                </a:lnTo>
                <a:lnTo>
                  <a:pt x="2126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538</Words>
  <Application>Microsoft Office PowerPoint</Application>
  <PresentationFormat>Panorámica</PresentationFormat>
  <Paragraphs>128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 Elizabeth Jara Munoz</cp:lastModifiedBy>
  <cp:revision>566</cp:revision>
  <cp:lastPrinted>2021-11-29T17:49:37Z</cp:lastPrinted>
  <dcterms:created xsi:type="dcterms:W3CDTF">2019-05-28T19:57:24Z</dcterms:created>
  <dcterms:modified xsi:type="dcterms:W3CDTF">2022-02-01T22:14:50Z</dcterms:modified>
</cp:coreProperties>
</file>