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FF00"/>
    <a:srgbClr val="FF33C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4000" b="1" dirty="0" smtClean="0">
                <a:solidFill>
                  <a:srgbClr val="0070C0"/>
                </a:solidFill>
              </a:rPr>
              <a:t>DENOMINADO: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“SALGUERO”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COOPROPIETARIOS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 smtClean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DELICIA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85804"/>
              </p:ext>
            </p:extLst>
          </p:nvPr>
        </p:nvGraphicFramePr>
        <p:xfrm>
          <a:off x="5832189" y="5397953"/>
          <a:ext cx="3221497" cy="1097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7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0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5" y="731644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10589"/>
              </p:ext>
            </p:extLst>
          </p:nvPr>
        </p:nvGraphicFramePr>
        <p:xfrm>
          <a:off x="249697" y="1112057"/>
          <a:ext cx="5442385" cy="53609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56 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100  %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(A1002-35)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 (A602-50)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 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9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20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I-0022-EAH-AT-DMGR-2021, de 08 de abril de 2021. </a:t>
                      </a: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“Salguero” en general presenta un </a:t>
                      </a: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9084,15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42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 PASAJES: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863,44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POR BSQ 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LOTES: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528,66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32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POR QUEBRADA RELLENA EN LOTES: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190,00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FRANJA  BSQ 1: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743,33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84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11409,58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86907" y="5792040"/>
            <a:ext cx="11863945" cy="1185431"/>
            <a:chOff x="202161" y="5616596"/>
            <a:chExt cx="11863945" cy="118543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202161" y="6467090"/>
              <a:ext cx="9102342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616596"/>
              <a:ext cx="9148101" cy="1034693"/>
              <a:chOff x="2918005" y="5616596"/>
              <a:chExt cx="9148101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5476" y="5616596"/>
                <a:ext cx="940630" cy="1034693"/>
              </a:xfrm>
              <a:prstGeom prst="rect">
                <a:avLst/>
              </a:prstGeom>
            </p:spPr>
          </p:pic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90" y="1049500"/>
            <a:ext cx="3221496" cy="20220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38" y="1049499"/>
            <a:ext cx="2891014" cy="20076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89" y="3179380"/>
            <a:ext cx="3221496" cy="2035334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9159838" y="3176654"/>
            <a:ext cx="2891014" cy="2615386"/>
            <a:chOff x="409898" y="977783"/>
            <a:chExt cx="9423092" cy="5251722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8"/>
            <a:srcRect l="5464" t="14840" r="20286" b="19985"/>
            <a:stretch/>
          </p:blipFill>
          <p:spPr>
            <a:xfrm>
              <a:off x="409898" y="977783"/>
              <a:ext cx="9423092" cy="5251722"/>
            </a:xfrm>
            <a:prstGeom prst="rect">
              <a:avLst/>
            </a:prstGeom>
          </p:spPr>
        </p:pic>
        <p:sp>
          <p:nvSpPr>
            <p:cNvPr id="27" name="Forma libre 26"/>
            <p:cNvSpPr/>
            <p:nvPr/>
          </p:nvSpPr>
          <p:spPr>
            <a:xfrm>
              <a:off x="3356149" y="3416440"/>
              <a:ext cx="743578" cy="1416817"/>
            </a:xfrm>
            <a:custGeom>
              <a:avLst/>
              <a:gdLst>
                <a:gd name="connsiteX0" fmla="*/ 130629 w 743578"/>
                <a:gd name="connsiteY0" fmla="*/ 0 h 1416817"/>
                <a:gd name="connsiteX1" fmla="*/ 351693 w 743578"/>
                <a:gd name="connsiteY1" fmla="*/ 40193 h 1416817"/>
                <a:gd name="connsiteX2" fmla="*/ 492370 w 743578"/>
                <a:gd name="connsiteY2" fmla="*/ 60290 h 1416817"/>
                <a:gd name="connsiteX3" fmla="*/ 633047 w 743578"/>
                <a:gd name="connsiteY3" fmla="*/ 70338 h 1416817"/>
                <a:gd name="connsiteX4" fmla="*/ 743578 w 743578"/>
                <a:gd name="connsiteY4" fmla="*/ 70338 h 1416817"/>
                <a:gd name="connsiteX5" fmla="*/ 723482 w 743578"/>
                <a:gd name="connsiteY5" fmla="*/ 502417 h 1416817"/>
                <a:gd name="connsiteX6" fmla="*/ 713433 w 743578"/>
                <a:gd name="connsiteY6" fmla="*/ 643094 h 1416817"/>
                <a:gd name="connsiteX7" fmla="*/ 693337 w 743578"/>
                <a:gd name="connsiteY7" fmla="*/ 813916 h 1416817"/>
                <a:gd name="connsiteX8" fmla="*/ 633047 w 743578"/>
                <a:gd name="connsiteY8" fmla="*/ 924448 h 1416817"/>
                <a:gd name="connsiteX9" fmla="*/ 653143 w 743578"/>
                <a:gd name="connsiteY9" fmla="*/ 1085222 h 1416817"/>
                <a:gd name="connsiteX10" fmla="*/ 633047 w 743578"/>
                <a:gd name="connsiteY10" fmla="*/ 1276140 h 1416817"/>
                <a:gd name="connsiteX11" fmla="*/ 622998 w 743578"/>
                <a:gd name="connsiteY11" fmla="*/ 1366575 h 1416817"/>
                <a:gd name="connsiteX12" fmla="*/ 622998 w 743578"/>
                <a:gd name="connsiteY12" fmla="*/ 1416817 h 1416817"/>
                <a:gd name="connsiteX13" fmla="*/ 622998 w 743578"/>
                <a:gd name="connsiteY13" fmla="*/ 1416817 h 1416817"/>
                <a:gd name="connsiteX14" fmla="*/ 572756 w 743578"/>
                <a:gd name="connsiteY14" fmla="*/ 1416817 h 1416817"/>
                <a:gd name="connsiteX15" fmla="*/ 482321 w 743578"/>
                <a:gd name="connsiteY15" fmla="*/ 1396720 h 1416817"/>
                <a:gd name="connsiteX16" fmla="*/ 391886 w 743578"/>
                <a:gd name="connsiteY16" fmla="*/ 1396720 h 1416817"/>
                <a:gd name="connsiteX17" fmla="*/ 391886 w 743578"/>
                <a:gd name="connsiteY17" fmla="*/ 1396720 h 1416817"/>
                <a:gd name="connsiteX18" fmla="*/ 291403 w 743578"/>
                <a:gd name="connsiteY18" fmla="*/ 1336430 h 1416817"/>
                <a:gd name="connsiteX19" fmla="*/ 291403 w 743578"/>
                <a:gd name="connsiteY19" fmla="*/ 1336430 h 1416817"/>
                <a:gd name="connsiteX20" fmla="*/ 200967 w 743578"/>
                <a:gd name="connsiteY20" fmla="*/ 1316334 h 1416817"/>
                <a:gd name="connsiteX21" fmla="*/ 150726 w 743578"/>
                <a:gd name="connsiteY21" fmla="*/ 1296237 h 1416817"/>
                <a:gd name="connsiteX22" fmla="*/ 90436 w 743578"/>
                <a:gd name="connsiteY22" fmla="*/ 1276140 h 1416817"/>
                <a:gd name="connsiteX23" fmla="*/ 30146 w 743578"/>
                <a:gd name="connsiteY23" fmla="*/ 1276140 h 1416817"/>
                <a:gd name="connsiteX24" fmla="*/ 0 w 743578"/>
                <a:gd name="connsiteY24" fmla="*/ 1266092 h 1416817"/>
                <a:gd name="connsiteX25" fmla="*/ 130629 w 743578"/>
                <a:gd name="connsiteY25" fmla="*/ 0 h 141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3578" h="1416817">
                  <a:moveTo>
                    <a:pt x="130629" y="0"/>
                  </a:moveTo>
                  <a:lnTo>
                    <a:pt x="351693" y="40193"/>
                  </a:lnTo>
                  <a:lnTo>
                    <a:pt x="492370" y="60290"/>
                  </a:lnTo>
                  <a:lnTo>
                    <a:pt x="633047" y="70338"/>
                  </a:lnTo>
                  <a:lnTo>
                    <a:pt x="743578" y="70338"/>
                  </a:lnTo>
                  <a:lnTo>
                    <a:pt x="723482" y="502417"/>
                  </a:lnTo>
                  <a:lnTo>
                    <a:pt x="713433" y="643094"/>
                  </a:lnTo>
                  <a:lnTo>
                    <a:pt x="693337" y="813916"/>
                  </a:lnTo>
                  <a:lnTo>
                    <a:pt x="633047" y="924448"/>
                  </a:lnTo>
                  <a:lnTo>
                    <a:pt x="653143" y="1085222"/>
                  </a:lnTo>
                  <a:lnTo>
                    <a:pt x="633047" y="1276140"/>
                  </a:lnTo>
                  <a:lnTo>
                    <a:pt x="622998" y="1366575"/>
                  </a:lnTo>
                  <a:lnTo>
                    <a:pt x="622998" y="1416817"/>
                  </a:lnTo>
                  <a:lnTo>
                    <a:pt x="622998" y="1416817"/>
                  </a:lnTo>
                  <a:lnTo>
                    <a:pt x="572756" y="1416817"/>
                  </a:lnTo>
                  <a:lnTo>
                    <a:pt x="482321" y="1396720"/>
                  </a:lnTo>
                  <a:lnTo>
                    <a:pt x="391886" y="1396720"/>
                  </a:lnTo>
                  <a:lnTo>
                    <a:pt x="391886" y="1396720"/>
                  </a:lnTo>
                  <a:lnTo>
                    <a:pt x="291403" y="1336430"/>
                  </a:lnTo>
                  <a:lnTo>
                    <a:pt x="291403" y="1336430"/>
                  </a:lnTo>
                  <a:lnTo>
                    <a:pt x="200967" y="1316334"/>
                  </a:lnTo>
                  <a:lnTo>
                    <a:pt x="150726" y="1296237"/>
                  </a:lnTo>
                  <a:lnTo>
                    <a:pt x="90436" y="1276140"/>
                  </a:lnTo>
                  <a:lnTo>
                    <a:pt x="30146" y="1276140"/>
                  </a:lnTo>
                  <a:lnTo>
                    <a:pt x="0" y="1266092"/>
                  </a:lnTo>
                  <a:lnTo>
                    <a:pt x="130629" y="0"/>
                  </a:lnTo>
                  <a:close/>
                </a:path>
              </a:pathLst>
            </a:cu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4983982" y="1055077"/>
              <a:ext cx="622998" cy="512466"/>
            </a:xfrm>
            <a:custGeom>
              <a:avLst/>
              <a:gdLst>
                <a:gd name="connsiteX0" fmla="*/ 0 w 622998"/>
                <a:gd name="connsiteY0" fmla="*/ 311499 h 512466"/>
                <a:gd name="connsiteX1" fmla="*/ 462225 w 622998"/>
                <a:gd name="connsiteY1" fmla="*/ 512466 h 512466"/>
                <a:gd name="connsiteX2" fmla="*/ 622998 w 622998"/>
                <a:gd name="connsiteY2" fmla="*/ 190919 h 512466"/>
                <a:gd name="connsiteX3" fmla="*/ 532563 w 622998"/>
                <a:gd name="connsiteY3" fmla="*/ 140677 h 512466"/>
                <a:gd name="connsiteX4" fmla="*/ 411983 w 622998"/>
                <a:gd name="connsiteY4" fmla="*/ 40193 h 512466"/>
                <a:gd name="connsiteX5" fmla="*/ 231113 w 622998"/>
                <a:gd name="connsiteY5" fmla="*/ 10048 h 512466"/>
                <a:gd name="connsiteX6" fmla="*/ 160774 w 622998"/>
                <a:gd name="connsiteY6" fmla="*/ 0 h 512466"/>
                <a:gd name="connsiteX7" fmla="*/ 0 w 622998"/>
                <a:gd name="connsiteY7" fmla="*/ 311499 h 5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998" h="512466">
                  <a:moveTo>
                    <a:pt x="0" y="311499"/>
                  </a:moveTo>
                  <a:lnTo>
                    <a:pt x="462225" y="512466"/>
                  </a:lnTo>
                  <a:lnTo>
                    <a:pt x="622998" y="190919"/>
                  </a:lnTo>
                  <a:lnTo>
                    <a:pt x="532563" y="140677"/>
                  </a:lnTo>
                  <a:lnTo>
                    <a:pt x="411983" y="40193"/>
                  </a:lnTo>
                  <a:lnTo>
                    <a:pt x="231113" y="10048"/>
                  </a:lnTo>
                  <a:lnTo>
                    <a:pt x="160774" y="0"/>
                  </a:lnTo>
                  <a:lnTo>
                    <a:pt x="0" y="311499"/>
                  </a:lnTo>
                  <a:close/>
                </a:path>
              </a:pathLst>
            </a:custGeom>
            <a:solidFill>
              <a:srgbClr val="92D05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Forma libre 28"/>
            <p:cNvSpPr/>
            <p:nvPr/>
          </p:nvSpPr>
          <p:spPr>
            <a:xfrm>
              <a:off x="7958295" y="2331218"/>
              <a:ext cx="462224" cy="391885"/>
            </a:xfrm>
            <a:custGeom>
              <a:avLst/>
              <a:gdLst>
                <a:gd name="connsiteX0" fmla="*/ 0 w 462224"/>
                <a:gd name="connsiteY0" fmla="*/ 200967 h 391885"/>
                <a:gd name="connsiteX1" fmla="*/ 231112 w 462224"/>
                <a:gd name="connsiteY1" fmla="*/ 170822 h 391885"/>
                <a:gd name="connsiteX2" fmla="*/ 200967 w 462224"/>
                <a:gd name="connsiteY2" fmla="*/ 391885 h 391885"/>
                <a:gd name="connsiteX3" fmla="*/ 341643 w 462224"/>
                <a:gd name="connsiteY3" fmla="*/ 351692 h 391885"/>
                <a:gd name="connsiteX4" fmla="*/ 432079 w 462224"/>
                <a:gd name="connsiteY4" fmla="*/ 331595 h 391885"/>
                <a:gd name="connsiteX5" fmla="*/ 462224 w 462224"/>
                <a:gd name="connsiteY5" fmla="*/ 200967 h 391885"/>
                <a:gd name="connsiteX6" fmla="*/ 381837 w 462224"/>
                <a:gd name="connsiteY6" fmla="*/ 140677 h 391885"/>
                <a:gd name="connsiteX7" fmla="*/ 321547 w 462224"/>
                <a:gd name="connsiteY7" fmla="*/ 0 h 391885"/>
                <a:gd name="connsiteX8" fmla="*/ 160773 w 462224"/>
                <a:gd name="connsiteY8" fmla="*/ 0 h 391885"/>
                <a:gd name="connsiteX9" fmla="*/ 10048 w 462224"/>
                <a:gd name="connsiteY9" fmla="*/ 0 h 391885"/>
                <a:gd name="connsiteX10" fmla="*/ 0 w 462224"/>
                <a:gd name="connsiteY10" fmla="*/ 200967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2224" h="391885">
                  <a:moveTo>
                    <a:pt x="0" y="200967"/>
                  </a:moveTo>
                  <a:lnTo>
                    <a:pt x="231112" y="170822"/>
                  </a:lnTo>
                  <a:lnTo>
                    <a:pt x="200967" y="391885"/>
                  </a:lnTo>
                  <a:lnTo>
                    <a:pt x="341643" y="351692"/>
                  </a:lnTo>
                  <a:lnTo>
                    <a:pt x="432079" y="331595"/>
                  </a:lnTo>
                  <a:lnTo>
                    <a:pt x="462224" y="200967"/>
                  </a:lnTo>
                  <a:lnTo>
                    <a:pt x="381837" y="140677"/>
                  </a:lnTo>
                  <a:lnTo>
                    <a:pt x="321547" y="0"/>
                  </a:lnTo>
                  <a:lnTo>
                    <a:pt x="160773" y="0"/>
                  </a:lnTo>
                  <a:lnTo>
                    <a:pt x="10048" y="0"/>
                  </a:lnTo>
                  <a:lnTo>
                    <a:pt x="0" y="200967"/>
                  </a:lnTo>
                  <a:close/>
                </a:path>
              </a:pathLst>
            </a:cu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H="1" flipV="1">
              <a:off x="3727938" y="3416440"/>
              <a:ext cx="539262" cy="483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 flipV="1">
              <a:off x="4412113" y="2859268"/>
              <a:ext cx="334058" cy="5571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 flipV="1">
              <a:off x="4789714" y="2428875"/>
              <a:ext cx="194268" cy="3077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 flipV="1">
              <a:off x="5098395" y="2169793"/>
              <a:ext cx="356531" cy="1879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V="1">
              <a:off x="5606980" y="1773775"/>
              <a:ext cx="184220" cy="3615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 flipV="1">
              <a:off x="5276660" y="1533551"/>
              <a:ext cx="489658" cy="1877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>
              <a:off x="5839696" y="1745291"/>
              <a:ext cx="470843" cy="1158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>
              <a:off x="6407020" y="1891004"/>
              <a:ext cx="379445" cy="2873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flipV="1">
              <a:off x="6929535" y="2178311"/>
              <a:ext cx="460310" cy="640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>
              <a:off x="7476801" y="2242370"/>
              <a:ext cx="602771" cy="214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10065706" y="1693690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04868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SALGUERO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133562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500M aprox.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482070" y="2428875"/>
            <a:ext cx="17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COMITÉ DEL PUEBLO</a:t>
            </a:r>
            <a:endParaRPr lang="es-EC" sz="1400" dirty="0">
              <a:solidFill>
                <a:schemeClr val="bg1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3" name="CuadroTexto 3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409898" y="977783"/>
            <a:ext cx="9423092" cy="5251722"/>
            <a:chOff x="409898" y="977783"/>
            <a:chExt cx="9423092" cy="5251722"/>
          </a:xfrm>
          <a:solidFill>
            <a:srgbClr val="FF33CC"/>
          </a:solidFill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5464" t="14840" r="20286" b="19985"/>
            <a:stretch/>
          </p:blipFill>
          <p:spPr>
            <a:xfrm>
              <a:off x="409898" y="977783"/>
              <a:ext cx="9423092" cy="5251722"/>
            </a:xfrm>
            <a:prstGeom prst="rect">
              <a:avLst/>
            </a:prstGeom>
            <a:grpFill/>
          </p:spPr>
        </p:pic>
        <p:sp>
          <p:nvSpPr>
            <p:cNvPr id="4" name="Forma libre 3"/>
            <p:cNvSpPr/>
            <p:nvPr/>
          </p:nvSpPr>
          <p:spPr>
            <a:xfrm>
              <a:off x="3356149" y="3416440"/>
              <a:ext cx="743578" cy="1416817"/>
            </a:xfrm>
            <a:custGeom>
              <a:avLst/>
              <a:gdLst>
                <a:gd name="connsiteX0" fmla="*/ 130629 w 743578"/>
                <a:gd name="connsiteY0" fmla="*/ 0 h 1416817"/>
                <a:gd name="connsiteX1" fmla="*/ 351693 w 743578"/>
                <a:gd name="connsiteY1" fmla="*/ 40193 h 1416817"/>
                <a:gd name="connsiteX2" fmla="*/ 492370 w 743578"/>
                <a:gd name="connsiteY2" fmla="*/ 60290 h 1416817"/>
                <a:gd name="connsiteX3" fmla="*/ 633047 w 743578"/>
                <a:gd name="connsiteY3" fmla="*/ 70338 h 1416817"/>
                <a:gd name="connsiteX4" fmla="*/ 743578 w 743578"/>
                <a:gd name="connsiteY4" fmla="*/ 70338 h 1416817"/>
                <a:gd name="connsiteX5" fmla="*/ 723482 w 743578"/>
                <a:gd name="connsiteY5" fmla="*/ 502417 h 1416817"/>
                <a:gd name="connsiteX6" fmla="*/ 713433 w 743578"/>
                <a:gd name="connsiteY6" fmla="*/ 643094 h 1416817"/>
                <a:gd name="connsiteX7" fmla="*/ 693337 w 743578"/>
                <a:gd name="connsiteY7" fmla="*/ 813916 h 1416817"/>
                <a:gd name="connsiteX8" fmla="*/ 633047 w 743578"/>
                <a:gd name="connsiteY8" fmla="*/ 924448 h 1416817"/>
                <a:gd name="connsiteX9" fmla="*/ 653143 w 743578"/>
                <a:gd name="connsiteY9" fmla="*/ 1085222 h 1416817"/>
                <a:gd name="connsiteX10" fmla="*/ 633047 w 743578"/>
                <a:gd name="connsiteY10" fmla="*/ 1276140 h 1416817"/>
                <a:gd name="connsiteX11" fmla="*/ 622998 w 743578"/>
                <a:gd name="connsiteY11" fmla="*/ 1366575 h 1416817"/>
                <a:gd name="connsiteX12" fmla="*/ 622998 w 743578"/>
                <a:gd name="connsiteY12" fmla="*/ 1416817 h 1416817"/>
                <a:gd name="connsiteX13" fmla="*/ 622998 w 743578"/>
                <a:gd name="connsiteY13" fmla="*/ 1416817 h 1416817"/>
                <a:gd name="connsiteX14" fmla="*/ 572756 w 743578"/>
                <a:gd name="connsiteY14" fmla="*/ 1416817 h 1416817"/>
                <a:gd name="connsiteX15" fmla="*/ 482321 w 743578"/>
                <a:gd name="connsiteY15" fmla="*/ 1396720 h 1416817"/>
                <a:gd name="connsiteX16" fmla="*/ 391886 w 743578"/>
                <a:gd name="connsiteY16" fmla="*/ 1396720 h 1416817"/>
                <a:gd name="connsiteX17" fmla="*/ 391886 w 743578"/>
                <a:gd name="connsiteY17" fmla="*/ 1396720 h 1416817"/>
                <a:gd name="connsiteX18" fmla="*/ 291403 w 743578"/>
                <a:gd name="connsiteY18" fmla="*/ 1336430 h 1416817"/>
                <a:gd name="connsiteX19" fmla="*/ 291403 w 743578"/>
                <a:gd name="connsiteY19" fmla="*/ 1336430 h 1416817"/>
                <a:gd name="connsiteX20" fmla="*/ 200967 w 743578"/>
                <a:gd name="connsiteY20" fmla="*/ 1316334 h 1416817"/>
                <a:gd name="connsiteX21" fmla="*/ 150726 w 743578"/>
                <a:gd name="connsiteY21" fmla="*/ 1296237 h 1416817"/>
                <a:gd name="connsiteX22" fmla="*/ 90436 w 743578"/>
                <a:gd name="connsiteY22" fmla="*/ 1276140 h 1416817"/>
                <a:gd name="connsiteX23" fmla="*/ 30146 w 743578"/>
                <a:gd name="connsiteY23" fmla="*/ 1276140 h 1416817"/>
                <a:gd name="connsiteX24" fmla="*/ 0 w 743578"/>
                <a:gd name="connsiteY24" fmla="*/ 1266092 h 1416817"/>
                <a:gd name="connsiteX25" fmla="*/ 130629 w 743578"/>
                <a:gd name="connsiteY25" fmla="*/ 0 h 141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3578" h="1416817">
                  <a:moveTo>
                    <a:pt x="130629" y="0"/>
                  </a:moveTo>
                  <a:lnTo>
                    <a:pt x="351693" y="40193"/>
                  </a:lnTo>
                  <a:lnTo>
                    <a:pt x="492370" y="60290"/>
                  </a:lnTo>
                  <a:lnTo>
                    <a:pt x="633047" y="70338"/>
                  </a:lnTo>
                  <a:lnTo>
                    <a:pt x="743578" y="70338"/>
                  </a:lnTo>
                  <a:lnTo>
                    <a:pt x="723482" y="502417"/>
                  </a:lnTo>
                  <a:lnTo>
                    <a:pt x="713433" y="643094"/>
                  </a:lnTo>
                  <a:lnTo>
                    <a:pt x="693337" y="813916"/>
                  </a:lnTo>
                  <a:lnTo>
                    <a:pt x="633047" y="924448"/>
                  </a:lnTo>
                  <a:lnTo>
                    <a:pt x="653143" y="1085222"/>
                  </a:lnTo>
                  <a:lnTo>
                    <a:pt x="633047" y="1276140"/>
                  </a:lnTo>
                  <a:lnTo>
                    <a:pt x="622998" y="1366575"/>
                  </a:lnTo>
                  <a:lnTo>
                    <a:pt x="622998" y="1416817"/>
                  </a:lnTo>
                  <a:lnTo>
                    <a:pt x="622998" y="1416817"/>
                  </a:lnTo>
                  <a:lnTo>
                    <a:pt x="572756" y="1416817"/>
                  </a:lnTo>
                  <a:lnTo>
                    <a:pt x="482321" y="1396720"/>
                  </a:lnTo>
                  <a:lnTo>
                    <a:pt x="391886" y="1396720"/>
                  </a:lnTo>
                  <a:lnTo>
                    <a:pt x="391886" y="1396720"/>
                  </a:lnTo>
                  <a:lnTo>
                    <a:pt x="291403" y="1336430"/>
                  </a:lnTo>
                  <a:lnTo>
                    <a:pt x="291403" y="1336430"/>
                  </a:lnTo>
                  <a:lnTo>
                    <a:pt x="200967" y="1316334"/>
                  </a:lnTo>
                  <a:lnTo>
                    <a:pt x="150726" y="1296237"/>
                  </a:lnTo>
                  <a:lnTo>
                    <a:pt x="90436" y="1276140"/>
                  </a:lnTo>
                  <a:lnTo>
                    <a:pt x="30146" y="1276140"/>
                  </a:lnTo>
                  <a:lnTo>
                    <a:pt x="0" y="1266092"/>
                  </a:lnTo>
                  <a:lnTo>
                    <a:pt x="130629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Forma libre 5"/>
            <p:cNvSpPr/>
            <p:nvPr/>
          </p:nvSpPr>
          <p:spPr>
            <a:xfrm>
              <a:off x="4983982" y="1055077"/>
              <a:ext cx="622998" cy="512466"/>
            </a:xfrm>
            <a:custGeom>
              <a:avLst/>
              <a:gdLst>
                <a:gd name="connsiteX0" fmla="*/ 0 w 622998"/>
                <a:gd name="connsiteY0" fmla="*/ 311499 h 512466"/>
                <a:gd name="connsiteX1" fmla="*/ 462225 w 622998"/>
                <a:gd name="connsiteY1" fmla="*/ 512466 h 512466"/>
                <a:gd name="connsiteX2" fmla="*/ 622998 w 622998"/>
                <a:gd name="connsiteY2" fmla="*/ 190919 h 512466"/>
                <a:gd name="connsiteX3" fmla="*/ 532563 w 622998"/>
                <a:gd name="connsiteY3" fmla="*/ 140677 h 512466"/>
                <a:gd name="connsiteX4" fmla="*/ 411983 w 622998"/>
                <a:gd name="connsiteY4" fmla="*/ 40193 h 512466"/>
                <a:gd name="connsiteX5" fmla="*/ 231113 w 622998"/>
                <a:gd name="connsiteY5" fmla="*/ 10048 h 512466"/>
                <a:gd name="connsiteX6" fmla="*/ 160774 w 622998"/>
                <a:gd name="connsiteY6" fmla="*/ 0 h 512466"/>
                <a:gd name="connsiteX7" fmla="*/ 0 w 622998"/>
                <a:gd name="connsiteY7" fmla="*/ 311499 h 5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998" h="512466">
                  <a:moveTo>
                    <a:pt x="0" y="311499"/>
                  </a:moveTo>
                  <a:lnTo>
                    <a:pt x="462225" y="512466"/>
                  </a:lnTo>
                  <a:lnTo>
                    <a:pt x="622998" y="190919"/>
                  </a:lnTo>
                  <a:lnTo>
                    <a:pt x="532563" y="140677"/>
                  </a:lnTo>
                  <a:lnTo>
                    <a:pt x="411983" y="40193"/>
                  </a:lnTo>
                  <a:lnTo>
                    <a:pt x="231113" y="10048"/>
                  </a:lnTo>
                  <a:lnTo>
                    <a:pt x="160774" y="0"/>
                  </a:lnTo>
                  <a:lnTo>
                    <a:pt x="0" y="311499"/>
                  </a:lnTo>
                  <a:close/>
                </a:path>
              </a:pathLst>
            </a:cu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7958295" y="2331218"/>
              <a:ext cx="462224" cy="391885"/>
            </a:xfrm>
            <a:custGeom>
              <a:avLst/>
              <a:gdLst>
                <a:gd name="connsiteX0" fmla="*/ 0 w 462224"/>
                <a:gd name="connsiteY0" fmla="*/ 200967 h 391885"/>
                <a:gd name="connsiteX1" fmla="*/ 231112 w 462224"/>
                <a:gd name="connsiteY1" fmla="*/ 170822 h 391885"/>
                <a:gd name="connsiteX2" fmla="*/ 200967 w 462224"/>
                <a:gd name="connsiteY2" fmla="*/ 391885 h 391885"/>
                <a:gd name="connsiteX3" fmla="*/ 341643 w 462224"/>
                <a:gd name="connsiteY3" fmla="*/ 351692 h 391885"/>
                <a:gd name="connsiteX4" fmla="*/ 432079 w 462224"/>
                <a:gd name="connsiteY4" fmla="*/ 331595 h 391885"/>
                <a:gd name="connsiteX5" fmla="*/ 462224 w 462224"/>
                <a:gd name="connsiteY5" fmla="*/ 200967 h 391885"/>
                <a:gd name="connsiteX6" fmla="*/ 381837 w 462224"/>
                <a:gd name="connsiteY6" fmla="*/ 140677 h 391885"/>
                <a:gd name="connsiteX7" fmla="*/ 321547 w 462224"/>
                <a:gd name="connsiteY7" fmla="*/ 0 h 391885"/>
                <a:gd name="connsiteX8" fmla="*/ 160773 w 462224"/>
                <a:gd name="connsiteY8" fmla="*/ 0 h 391885"/>
                <a:gd name="connsiteX9" fmla="*/ 10048 w 462224"/>
                <a:gd name="connsiteY9" fmla="*/ 0 h 391885"/>
                <a:gd name="connsiteX10" fmla="*/ 0 w 462224"/>
                <a:gd name="connsiteY10" fmla="*/ 200967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2224" h="391885">
                  <a:moveTo>
                    <a:pt x="0" y="200967"/>
                  </a:moveTo>
                  <a:lnTo>
                    <a:pt x="231112" y="170822"/>
                  </a:lnTo>
                  <a:lnTo>
                    <a:pt x="200967" y="391885"/>
                  </a:lnTo>
                  <a:lnTo>
                    <a:pt x="341643" y="351692"/>
                  </a:lnTo>
                  <a:lnTo>
                    <a:pt x="432079" y="331595"/>
                  </a:lnTo>
                  <a:lnTo>
                    <a:pt x="462224" y="200967"/>
                  </a:lnTo>
                  <a:lnTo>
                    <a:pt x="381837" y="140677"/>
                  </a:lnTo>
                  <a:lnTo>
                    <a:pt x="321547" y="0"/>
                  </a:lnTo>
                  <a:lnTo>
                    <a:pt x="160773" y="0"/>
                  </a:lnTo>
                  <a:lnTo>
                    <a:pt x="10048" y="0"/>
                  </a:lnTo>
                  <a:lnTo>
                    <a:pt x="0" y="200967"/>
                  </a:lnTo>
                  <a:close/>
                </a:path>
              </a:pathLst>
            </a:cu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 flipH="1" flipV="1">
              <a:off x="3727938" y="3416440"/>
              <a:ext cx="539262" cy="4832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V="1">
              <a:off x="4412113" y="2859268"/>
              <a:ext cx="334058" cy="557172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 flipV="1">
              <a:off x="4789714" y="2428875"/>
              <a:ext cx="194268" cy="30777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5098395" y="2169793"/>
              <a:ext cx="356531" cy="187993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/>
            <p:nvPr/>
          </p:nvCxnSpPr>
          <p:spPr>
            <a:xfrm flipV="1">
              <a:off x="5606980" y="1773775"/>
              <a:ext cx="184220" cy="361542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 flipV="1">
              <a:off x="5276660" y="1533551"/>
              <a:ext cx="489658" cy="18779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>
              <a:off x="5839696" y="1745291"/>
              <a:ext cx="470843" cy="11581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>
              <a:off x="6407020" y="1891004"/>
              <a:ext cx="379445" cy="28730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 flipV="1">
              <a:off x="6929535" y="2178311"/>
              <a:ext cx="460310" cy="64059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7476801" y="2242370"/>
              <a:ext cx="602771" cy="21419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5550631" y="9650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69745" y="262576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814167" y="3911562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AHHyC SALGUERO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220401" y="108928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8" name="CuadroTexto 17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7738" t="27079" r="4405" b="26338"/>
          <a:stretch/>
        </p:blipFill>
        <p:spPr>
          <a:xfrm>
            <a:off x="242870" y="1667797"/>
            <a:ext cx="5319761" cy="383401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885847" y="1696160"/>
            <a:ext cx="5865415" cy="3747765"/>
            <a:chOff x="5885847" y="1696160"/>
            <a:chExt cx="5865415" cy="3747765"/>
          </a:xfrm>
        </p:grpSpPr>
        <p:grpSp>
          <p:nvGrpSpPr>
            <p:cNvPr id="20" name="Grupo 19"/>
            <p:cNvGrpSpPr/>
            <p:nvPr/>
          </p:nvGrpSpPr>
          <p:grpSpPr>
            <a:xfrm>
              <a:off x="5885847" y="1696160"/>
              <a:ext cx="5865415" cy="3747765"/>
              <a:chOff x="1953714" y="993833"/>
              <a:chExt cx="8998226" cy="5367131"/>
            </a:xfrm>
          </p:grpSpPr>
          <p:sp>
            <p:nvSpPr>
              <p:cNvPr id="21" name="Forma libre 20"/>
              <p:cNvSpPr/>
              <p:nvPr/>
            </p:nvSpPr>
            <p:spPr>
              <a:xfrm>
                <a:off x="2213113" y="1470991"/>
                <a:ext cx="8136835" cy="4386470"/>
              </a:xfrm>
              <a:custGeom>
                <a:avLst/>
                <a:gdLst>
                  <a:gd name="connsiteX0" fmla="*/ 26504 w 8136835"/>
                  <a:gd name="connsiteY0" fmla="*/ 3670852 h 4386470"/>
                  <a:gd name="connsiteX1" fmla="*/ 1073426 w 8136835"/>
                  <a:gd name="connsiteY1" fmla="*/ 3763618 h 4386470"/>
                  <a:gd name="connsiteX2" fmla="*/ 2133600 w 8136835"/>
                  <a:gd name="connsiteY2" fmla="*/ 3816626 h 4386470"/>
                  <a:gd name="connsiteX3" fmla="*/ 2557670 w 8136835"/>
                  <a:gd name="connsiteY3" fmla="*/ 3856383 h 4386470"/>
                  <a:gd name="connsiteX4" fmla="*/ 3816626 w 8136835"/>
                  <a:gd name="connsiteY4" fmla="*/ 3962400 h 4386470"/>
                  <a:gd name="connsiteX5" fmla="*/ 4359965 w 8136835"/>
                  <a:gd name="connsiteY5" fmla="*/ 4028661 h 4386470"/>
                  <a:gd name="connsiteX6" fmla="*/ 4876800 w 8136835"/>
                  <a:gd name="connsiteY6" fmla="*/ 4081670 h 4386470"/>
                  <a:gd name="connsiteX7" fmla="*/ 5724939 w 8136835"/>
                  <a:gd name="connsiteY7" fmla="*/ 4187687 h 4386470"/>
                  <a:gd name="connsiteX8" fmla="*/ 6255026 w 8136835"/>
                  <a:gd name="connsiteY8" fmla="*/ 4253948 h 4386470"/>
                  <a:gd name="connsiteX9" fmla="*/ 6851374 w 8136835"/>
                  <a:gd name="connsiteY9" fmla="*/ 4293705 h 4386470"/>
                  <a:gd name="connsiteX10" fmla="*/ 7288696 w 8136835"/>
                  <a:gd name="connsiteY10" fmla="*/ 4346713 h 4386470"/>
                  <a:gd name="connsiteX11" fmla="*/ 7580244 w 8136835"/>
                  <a:gd name="connsiteY11" fmla="*/ 4373218 h 4386470"/>
                  <a:gd name="connsiteX12" fmla="*/ 7805530 w 8136835"/>
                  <a:gd name="connsiteY12" fmla="*/ 4386470 h 4386470"/>
                  <a:gd name="connsiteX13" fmla="*/ 7818783 w 8136835"/>
                  <a:gd name="connsiteY13" fmla="*/ 3975652 h 4386470"/>
                  <a:gd name="connsiteX14" fmla="*/ 7845287 w 8136835"/>
                  <a:gd name="connsiteY14" fmla="*/ 3379305 h 4386470"/>
                  <a:gd name="connsiteX15" fmla="*/ 7885044 w 8136835"/>
                  <a:gd name="connsiteY15" fmla="*/ 2796209 h 4386470"/>
                  <a:gd name="connsiteX16" fmla="*/ 7871791 w 8136835"/>
                  <a:gd name="connsiteY16" fmla="*/ 2464905 h 4386470"/>
                  <a:gd name="connsiteX17" fmla="*/ 7977809 w 8136835"/>
                  <a:gd name="connsiteY17" fmla="*/ 1789044 h 4386470"/>
                  <a:gd name="connsiteX18" fmla="*/ 8030817 w 8136835"/>
                  <a:gd name="connsiteY18" fmla="*/ 1417983 h 4386470"/>
                  <a:gd name="connsiteX19" fmla="*/ 8136835 w 8136835"/>
                  <a:gd name="connsiteY19" fmla="*/ 874644 h 4386470"/>
                  <a:gd name="connsiteX20" fmla="*/ 8136835 w 8136835"/>
                  <a:gd name="connsiteY20" fmla="*/ 755374 h 4386470"/>
                  <a:gd name="connsiteX21" fmla="*/ 7288696 w 8136835"/>
                  <a:gd name="connsiteY21" fmla="*/ 662609 h 4386470"/>
                  <a:gd name="connsiteX22" fmla="*/ 6387548 w 8136835"/>
                  <a:gd name="connsiteY22" fmla="*/ 569844 h 4386470"/>
                  <a:gd name="connsiteX23" fmla="*/ 5526157 w 8136835"/>
                  <a:gd name="connsiteY23" fmla="*/ 490331 h 4386470"/>
                  <a:gd name="connsiteX24" fmla="*/ 4823791 w 8136835"/>
                  <a:gd name="connsiteY24" fmla="*/ 437322 h 4386470"/>
                  <a:gd name="connsiteX25" fmla="*/ 4585252 w 8136835"/>
                  <a:gd name="connsiteY25" fmla="*/ 437322 h 4386470"/>
                  <a:gd name="connsiteX26" fmla="*/ 3670852 w 8136835"/>
                  <a:gd name="connsiteY26" fmla="*/ 331305 h 4386470"/>
                  <a:gd name="connsiteX27" fmla="*/ 2955235 w 8136835"/>
                  <a:gd name="connsiteY27" fmla="*/ 251792 h 4386470"/>
                  <a:gd name="connsiteX28" fmla="*/ 2120348 w 8136835"/>
                  <a:gd name="connsiteY28" fmla="*/ 159026 h 4386470"/>
                  <a:gd name="connsiteX29" fmla="*/ 1789044 w 8136835"/>
                  <a:gd name="connsiteY29" fmla="*/ 132522 h 4386470"/>
                  <a:gd name="connsiteX30" fmla="*/ 1417983 w 8136835"/>
                  <a:gd name="connsiteY30" fmla="*/ 79513 h 4386470"/>
                  <a:gd name="connsiteX31" fmla="*/ 967409 w 8136835"/>
                  <a:gd name="connsiteY31" fmla="*/ 39757 h 4386470"/>
                  <a:gd name="connsiteX32" fmla="*/ 728870 w 8136835"/>
                  <a:gd name="connsiteY32" fmla="*/ 0 h 4386470"/>
                  <a:gd name="connsiteX33" fmla="*/ 742122 w 8136835"/>
                  <a:gd name="connsiteY33" fmla="*/ 291548 h 4386470"/>
                  <a:gd name="connsiteX34" fmla="*/ 609600 w 8136835"/>
                  <a:gd name="connsiteY34" fmla="*/ 583096 h 4386470"/>
                  <a:gd name="connsiteX35" fmla="*/ 490330 w 8136835"/>
                  <a:gd name="connsiteY35" fmla="*/ 848139 h 4386470"/>
                  <a:gd name="connsiteX36" fmla="*/ 437322 w 8136835"/>
                  <a:gd name="connsiteY36" fmla="*/ 993913 h 4386470"/>
                  <a:gd name="connsiteX37" fmla="*/ 410817 w 8136835"/>
                  <a:gd name="connsiteY37" fmla="*/ 1166192 h 4386470"/>
                  <a:gd name="connsiteX38" fmla="*/ 397565 w 8136835"/>
                  <a:gd name="connsiteY38" fmla="*/ 1404731 h 4386470"/>
                  <a:gd name="connsiteX39" fmla="*/ 384313 w 8136835"/>
                  <a:gd name="connsiteY39" fmla="*/ 1656522 h 4386470"/>
                  <a:gd name="connsiteX40" fmla="*/ 357809 w 8136835"/>
                  <a:gd name="connsiteY40" fmla="*/ 1789044 h 4386470"/>
                  <a:gd name="connsiteX41" fmla="*/ 357809 w 8136835"/>
                  <a:gd name="connsiteY41" fmla="*/ 1934818 h 4386470"/>
                  <a:gd name="connsiteX42" fmla="*/ 357809 w 8136835"/>
                  <a:gd name="connsiteY42" fmla="*/ 1948070 h 4386470"/>
                  <a:gd name="connsiteX43" fmla="*/ 251791 w 8136835"/>
                  <a:gd name="connsiteY43" fmla="*/ 2160105 h 4386470"/>
                  <a:gd name="connsiteX44" fmla="*/ 119270 w 8136835"/>
                  <a:gd name="connsiteY44" fmla="*/ 2398644 h 4386470"/>
                  <a:gd name="connsiteX45" fmla="*/ 39757 w 8136835"/>
                  <a:gd name="connsiteY45" fmla="*/ 2544418 h 4386470"/>
                  <a:gd name="connsiteX46" fmla="*/ 0 w 8136835"/>
                  <a:gd name="connsiteY46" fmla="*/ 2663687 h 4386470"/>
                  <a:gd name="connsiteX47" fmla="*/ 13252 w 8136835"/>
                  <a:gd name="connsiteY47" fmla="*/ 2782957 h 4386470"/>
                  <a:gd name="connsiteX48" fmla="*/ 39757 w 8136835"/>
                  <a:gd name="connsiteY48" fmla="*/ 2928731 h 4386470"/>
                  <a:gd name="connsiteX49" fmla="*/ 53009 w 8136835"/>
                  <a:gd name="connsiteY49" fmla="*/ 3034748 h 4386470"/>
                  <a:gd name="connsiteX50" fmla="*/ 53009 w 8136835"/>
                  <a:gd name="connsiteY50" fmla="*/ 3233531 h 4386470"/>
                  <a:gd name="connsiteX51" fmla="*/ 53009 w 8136835"/>
                  <a:gd name="connsiteY51" fmla="*/ 3445566 h 4386470"/>
                  <a:gd name="connsiteX52" fmla="*/ 26504 w 8136835"/>
                  <a:gd name="connsiteY52" fmla="*/ 3670852 h 438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136835" h="4386470">
                    <a:moveTo>
                      <a:pt x="26504" y="3670852"/>
                    </a:moveTo>
                    <a:lnTo>
                      <a:pt x="1073426" y="3763618"/>
                    </a:lnTo>
                    <a:lnTo>
                      <a:pt x="2133600" y="3816626"/>
                    </a:lnTo>
                    <a:lnTo>
                      <a:pt x="2557670" y="3856383"/>
                    </a:lnTo>
                    <a:lnTo>
                      <a:pt x="3816626" y="3962400"/>
                    </a:lnTo>
                    <a:lnTo>
                      <a:pt x="4359965" y="4028661"/>
                    </a:lnTo>
                    <a:lnTo>
                      <a:pt x="4876800" y="4081670"/>
                    </a:lnTo>
                    <a:lnTo>
                      <a:pt x="5724939" y="4187687"/>
                    </a:lnTo>
                    <a:lnTo>
                      <a:pt x="6255026" y="4253948"/>
                    </a:lnTo>
                    <a:lnTo>
                      <a:pt x="6851374" y="4293705"/>
                    </a:lnTo>
                    <a:lnTo>
                      <a:pt x="7288696" y="4346713"/>
                    </a:lnTo>
                    <a:lnTo>
                      <a:pt x="7580244" y="4373218"/>
                    </a:lnTo>
                    <a:lnTo>
                      <a:pt x="7805530" y="4386470"/>
                    </a:lnTo>
                    <a:lnTo>
                      <a:pt x="7818783" y="3975652"/>
                    </a:lnTo>
                    <a:lnTo>
                      <a:pt x="7845287" y="3379305"/>
                    </a:lnTo>
                    <a:lnTo>
                      <a:pt x="7885044" y="2796209"/>
                    </a:lnTo>
                    <a:lnTo>
                      <a:pt x="7871791" y="2464905"/>
                    </a:lnTo>
                    <a:lnTo>
                      <a:pt x="7977809" y="1789044"/>
                    </a:lnTo>
                    <a:lnTo>
                      <a:pt x="8030817" y="1417983"/>
                    </a:lnTo>
                    <a:lnTo>
                      <a:pt x="8136835" y="874644"/>
                    </a:lnTo>
                    <a:lnTo>
                      <a:pt x="8136835" y="755374"/>
                    </a:lnTo>
                    <a:lnTo>
                      <a:pt x="7288696" y="662609"/>
                    </a:lnTo>
                    <a:lnTo>
                      <a:pt x="6387548" y="569844"/>
                    </a:lnTo>
                    <a:lnTo>
                      <a:pt x="5526157" y="490331"/>
                    </a:lnTo>
                    <a:lnTo>
                      <a:pt x="4823791" y="437322"/>
                    </a:lnTo>
                    <a:lnTo>
                      <a:pt x="4585252" y="437322"/>
                    </a:lnTo>
                    <a:lnTo>
                      <a:pt x="3670852" y="331305"/>
                    </a:lnTo>
                    <a:lnTo>
                      <a:pt x="2955235" y="251792"/>
                    </a:lnTo>
                    <a:lnTo>
                      <a:pt x="2120348" y="159026"/>
                    </a:lnTo>
                    <a:lnTo>
                      <a:pt x="1789044" y="132522"/>
                    </a:lnTo>
                    <a:lnTo>
                      <a:pt x="1417983" y="79513"/>
                    </a:lnTo>
                    <a:lnTo>
                      <a:pt x="967409" y="39757"/>
                    </a:lnTo>
                    <a:lnTo>
                      <a:pt x="728870" y="0"/>
                    </a:lnTo>
                    <a:lnTo>
                      <a:pt x="742122" y="291548"/>
                    </a:lnTo>
                    <a:lnTo>
                      <a:pt x="609600" y="583096"/>
                    </a:lnTo>
                    <a:lnTo>
                      <a:pt x="490330" y="848139"/>
                    </a:lnTo>
                    <a:lnTo>
                      <a:pt x="437322" y="993913"/>
                    </a:lnTo>
                    <a:lnTo>
                      <a:pt x="410817" y="1166192"/>
                    </a:lnTo>
                    <a:lnTo>
                      <a:pt x="397565" y="1404731"/>
                    </a:lnTo>
                    <a:lnTo>
                      <a:pt x="384313" y="1656522"/>
                    </a:lnTo>
                    <a:lnTo>
                      <a:pt x="357809" y="1789044"/>
                    </a:lnTo>
                    <a:lnTo>
                      <a:pt x="357809" y="1934818"/>
                    </a:lnTo>
                    <a:lnTo>
                      <a:pt x="357809" y="1948070"/>
                    </a:lnTo>
                    <a:lnTo>
                      <a:pt x="251791" y="2160105"/>
                    </a:lnTo>
                    <a:lnTo>
                      <a:pt x="119270" y="2398644"/>
                    </a:lnTo>
                    <a:lnTo>
                      <a:pt x="39757" y="2544418"/>
                    </a:lnTo>
                    <a:lnTo>
                      <a:pt x="0" y="2663687"/>
                    </a:lnTo>
                    <a:lnTo>
                      <a:pt x="13252" y="2782957"/>
                    </a:lnTo>
                    <a:lnTo>
                      <a:pt x="39757" y="2928731"/>
                    </a:lnTo>
                    <a:lnTo>
                      <a:pt x="53009" y="3034748"/>
                    </a:lnTo>
                    <a:lnTo>
                      <a:pt x="53009" y="3233531"/>
                    </a:lnTo>
                    <a:lnTo>
                      <a:pt x="53009" y="3445566"/>
                    </a:lnTo>
                    <a:lnTo>
                      <a:pt x="26504" y="3670852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grpSp>
            <p:nvGrpSpPr>
              <p:cNvPr id="22" name="Grupo 21"/>
              <p:cNvGrpSpPr/>
              <p:nvPr/>
            </p:nvGrpSpPr>
            <p:grpSpPr>
              <a:xfrm>
                <a:off x="1953714" y="993833"/>
                <a:ext cx="8998226" cy="5367131"/>
                <a:chOff x="1953714" y="993833"/>
                <a:chExt cx="8998226" cy="5367131"/>
              </a:xfrm>
            </p:grpSpPr>
            <p:pic>
              <p:nvPicPr>
                <p:cNvPr id="24" name="Imagen 2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1413" t="12348" r="22500" b="9353"/>
                <a:stretch/>
              </p:blipFill>
              <p:spPr>
                <a:xfrm>
                  <a:off x="1953714" y="993833"/>
                  <a:ext cx="8998226" cy="5367131"/>
                </a:xfrm>
                <a:prstGeom prst="rect">
                  <a:avLst/>
                </a:prstGeom>
              </p:spPr>
            </p:pic>
            <p:sp>
              <p:nvSpPr>
                <p:cNvPr id="25" name="CuadroTexto 24"/>
                <p:cNvSpPr txBox="1"/>
                <p:nvPr/>
              </p:nvSpPr>
              <p:spPr>
                <a:xfrm rot="370224">
                  <a:off x="5516178" y="3472225"/>
                  <a:ext cx="1497943" cy="4103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Pasaje Oe3N</a:t>
                  </a:r>
                  <a:endParaRPr lang="es-EC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6" name="CuadroTexto 25"/>
                <p:cNvSpPr txBox="1"/>
                <p:nvPr/>
              </p:nvSpPr>
              <p:spPr>
                <a:xfrm rot="5913682">
                  <a:off x="3487927" y="2366685"/>
                  <a:ext cx="1249377" cy="424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Pasaje S5E</a:t>
                  </a:r>
                  <a:endParaRPr lang="es-EC" sz="1200" dirty="0"/>
                </a:p>
              </p:txBody>
            </p:sp>
            <p:sp>
              <p:nvSpPr>
                <p:cNvPr id="27" name="Forma libre 26"/>
                <p:cNvSpPr/>
                <p:nvPr/>
              </p:nvSpPr>
              <p:spPr>
                <a:xfrm>
                  <a:off x="3843130" y="1643270"/>
                  <a:ext cx="6241774" cy="2570921"/>
                </a:xfrm>
                <a:custGeom>
                  <a:avLst/>
                  <a:gdLst>
                    <a:gd name="connsiteX0" fmla="*/ 0 w 6241774"/>
                    <a:gd name="connsiteY0" fmla="*/ 1908313 h 2570921"/>
                    <a:gd name="connsiteX1" fmla="*/ 636105 w 6241774"/>
                    <a:gd name="connsiteY1" fmla="*/ 1987826 h 2570921"/>
                    <a:gd name="connsiteX2" fmla="*/ 887896 w 6241774"/>
                    <a:gd name="connsiteY2" fmla="*/ 2014330 h 2570921"/>
                    <a:gd name="connsiteX3" fmla="*/ 2557670 w 6241774"/>
                    <a:gd name="connsiteY3" fmla="*/ 2173356 h 2570921"/>
                    <a:gd name="connsiteX4" fmla="*/ 2663687 w 6241774"/>
                    <a:gd name="connsiteY4" fmla="*/ 2199860 h 2570921"/>
                    <a:gd name="connsiteX5" fmla="*/ 4452731 w 6241774"/>
                    <a:gd name="connsiteY5" fmla="*/ 2411895 h 2570921"/>
                    <a:gd name="connsiteX6" fmla="*/ 4943061 w 6241774"/>
                    <a:gd name="connsiteY6" fmla="*/ 2478156 h 2570921"/>
                    <a:gd name="connsiteX7" fmla="*/ 5300870 w 6241774"/>
                    <a:gd name="connsiteY7" fmla="*/ 2517913 h 2570921"/>
                    <a:gd name="connsiteX8" fmla="*/ 5579166 w 6241774"/>
                    <a:gd name="connsiteY8" fmla="*/ 2570921 h 2570921"/>
                    <a:gd name="connsiteX9" fmla="*/ 5830957 w 6241774"/>
                    <a:gd name="connsiteY9" fmla="*/ 2557669 h 2570921"/>
                    <a:gd name="connsiteX10" fmla="*/ 6042992 w 6241774"/>
                    <a:gd name="connsiteY10" fmla="*/ 2557669 h 2570921"/>
                    <a:gd name="connsiteX11" fmla="*/ 6241774 w 6241774"/>
                    <a:gd name="connsiteY11" fmla="*/ 2557669 h 2570921"/>
                    <a:gd name="connsiteX12" fmla="*/ 6228522 w 6241774"/>
                    <a:gd name="connsiteY12" fmla="*/ 2279373 h 2570921"/>
                    <a:gd name="connsiteX13" fmla="*/ 5950227 w 6241774"/>
                    <a:gd name="connsiteY13" fmla="*/ 2266121 h 2570921"/>
                    <a:gd name="connsiteX14" fmla="*/ 5711687 w 6241774"/>
                    <a:gd name="connsiteY14" fmla="*/ 2266121 h 2570921"/>
                    <a:gd name="connsiteX15" fmla="*/ 5406887 w 6241774"/>
                    <a:gd name="connsiteY15" fmla="*/ 2279373 h 2570921"/>
                    <a:gd name="connsiteX16" fmla="*/ 5234609 w 6241774"/>
                    <a:gd name="connsiteY16" fmla="*/ 2239617 h 2570921"/>
                    <a:gd name="connsiteX17" fmla="*/ 4704522 w 6241774"/>
                    <a:gd name="connsiteY17" fmla="*/ 2173356 h 2570921"/>
                    <a:gd name="connsiteX18" fmla="*/ 4452731 w 6241774"/>
                    <a:gd name="connsiteY18" fmla="*/ 2120347 h 2570921"/>
                    <a:gd name="connsiteX19" fmla="*/ 3697357 w 6241774"/>
                    <a:gd name="connsiteY19" fmla="*/ 2040834 h 2570921"/>
                    <a:gd name="connsiteX20" fmla="*/ 2902227 w 6241774"/>
                    <a:gd name="connsiteY20" fmla="*/ 1961321 h 2570921"/>
                    <a:gd name="connsiteX21" fmla="*/ 2690192 w 6241774"/>
                    <a:gd name="connsiteY21" fmla="*/ 1921565 h 2570921"/>
                    <a:gd name="connsiteX22" fmla="*/ 1789044 w 6241774"/>
                    <a:gd name="connsiteY22" fmla="*/ 1815547 h 2570921"/>
                    <a:gd name="connsiteX23" fmla="*/ 914400 w 6241774"/>
                    <a:gd name="connsiteY23" fmla="*/ 1736034 h 2570921"/>
                    <a:gd name="connsiteX24" fmla="*/ 371061 w 6241774"/>
                    <a:gd name="connsiteY24" fmla="*/ 1669773 h 2570921"/>
                    <a:gd name="connsiteX25" fmla="*/ 265044 w 6241774"/>
                    <a:gd name="connsiteY25" fmla="*/ 1656521 h 2570921"/>
                    <a:gd name="connsiteX26" fmla="*/ 477079 w 6241774"/>
                    <a:gd name="connsiteY26" fmla="*/ 13252 h 2570921"/>
                    <a:gd name="connsiteX27" fmla="*/ 265044 w 6241774"/>
                    <a:gd name="connsiteY27" fmla="*/ 0 h 2570921"/>
                    <a:gd name="connsiteX28" fmla="*/ 0 w 6241774"/>
                    <a:gd name="connsiteY28" fmla="*/ 1908313 h 2570921"/>
                    <a:gd name="connsiteX0" fmla="*/ 0 w 6241774"/>
                    <a:gd name="connsiteY0" fmla="*/ 1908313 h 2570921"/>
                    <a:gd name="connsiteX1" fmla="*/ 636105 w 6241774"/>
                    <a:gd name="connsiteY1" fmla="*/ 1987826 h 2570921"/>
                    <a:gd name="connsiteX2" fmla="*/ 887896 w 6241774"/>
                    <a:gd name="connsiteY2" fmla="*/ 2014330 h 2570921"/>
                    <a:gd name="connsiteX3" fmla="*/ 2557670 w 6241774"/>
                    <a:gd name="connsiteY3" fmla="*/ 2173356 h 2570921"/>
                    <a:gd name="connsiteX4" fmla="*/ 2663687 w 6241774"/>
                    <a:gd name="connsiteY4" fmla="*/ 2199860 h 2570921"/>
                    <a:gd name="connsiteX5" fmla="*/ 4452731 w 6241774"/>
                    <a:gd name="connsiteY5" fmla="*/ 2411895 h 2570921"/>
                    <a:gd name="connsiteX6" fmla="*/ 4943061 w 6241774"/>
                    <a:gd name="connsiteY6" fmla="*/ 2478156 h 2570921"/>
                    <a:gd name="connsiteX7" fmla="*/ 5300870 w 6241774"/>
                    <a:gd name="connsiteY7" fmla="*/ 2517913 h 2570921"/>
                    <a:gd name="connsiteX8" fmla="*/ 5579166 w 6241774"/>
                    <a:gd name="connsiteY8" fmla="*/ 2570921 h 2570921"/>
                    <a:gd name="connsiteX9" fmla="*/ 5830957 w 6241774"/>
                    <a:gd name="connsiteY9" fmla="*/ 2557669 h 2570921"/>
                    <a:gd name="connsiteX10" fmla="*/ 6042992 w 6241774"/>
                    <a:gd name="connsiteY10" fmla="*/ 2557669 h 2570921"/>
                    <a:gd name="connsiteX11" fmla="*/ 6241774 w 6241774"/>
                    <a:gd name="connsiteY11" fmla="*/ 2557669 h 2570921"/>
                    <a:gd name="connsiteX12" fmla="*/ 6228522 w 6241774"/>
                    <a:gd name="connsiteY12" fmla="*/ 2279373 h 2570921"/>
                    <a:gd name="connsiteX13" fmla="*/ 5950227 w 6241774"/>
                    <a:gd name="connsiteY13" fmla="*/ 2266121 h 2570921"/>
                    <a:gd name="connsiteX14" fmla="*/ 5711687 w 6241774"/>
                    <a:gd name="connsiteY14" fmla="*/ 2266121 h 2570921"/>
                    <a:gd name="connsiteX15" fmla="*/ 5417644 w 6241774"/>
                    <a:gd name="connsiteY15" fmla="*/ 2252478 h 2570921"/>
                    <a:gd name="connsiteX16" fmla="*/ 5234609 w 6241774"/>
                    <a:gd name="connsiteY16" fmla="*/ 2239617 h 2570921"/>
                    <a:gd name="connsiteX17" fmla="*/ 4704522 w 6241774"/>
                    <a:gd name="connsiteY17" fmla="*/ 2173356 h 2570921"/>
                    <a:gd name="connsiteX18" fmla="*/ 4452731 w 6241774"/>
                    <a:gd name="connsiteY18" fmla="*/ 2120347 h 2570921"/>
                    <a:gd name="connsiteX19" fmla="*/ 3697357 w 6241774"/>
                    <a:gd name="connsiteY19" fmla="*/ 2040834 h 2570921"/>
                    <a:gd name="connsiteX20" fmla="*/ 2902227 w 6241774"/>
                    <a:gd name="connsiteY20" fmla="*/ 1961321 h 2570921"/>
                    <a:gd name="connsiteX21" fmla="*/ 2690192 w 6241774"/>
                    <a:gd name="connsiteY21" fmla="*/ 1921565 h 2570921"/>
                    <a:gd name="connsiteX22" fmla="*/ 1789044 w 6241774"/>
                    <a:gd name="connsiteY22" fmla="*/ 1815547 h 2570921"/>
                    <a:gd name="connsiteX23" fmla="*/ 914400 w 6241774"/>
                    <a:gd name="connsiteY23" fmla="*/ 1736034 h 2570921"/>
                    <a:gd name="connsiteX24" fmla="*/ 371061 w 6241774"/>
                    <a:gd name="connsiteY24" fmla="*/ 1669773 h 2570921"/>
                    <a:gd name="connsiteX25" fmla="*/ 265044 w 6241774"/>
                    <a:gd name="connsiteY25" fmla="*/ 1656521 h 2570921"/>
                    <a:gd name="connsiteX26" fmla="*/ 477079 w 6241774"/>
                    <a:gd name="connsiteY26" fmla="*/ 13252 h 2570921"/>
                    <a:gd name="connsiteX27" fmla="*/ 265044 w 6241774"/>
                    <a:gd name="connsiteY27" fmla="*/ 0 h 2570921"/>
                    <a:gd name="connsiteX28" fmla="*/ 0 w 6241774"/>
                    <a:gd name="connsiteY28" fmla="*/ 1908313 h 257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241774" h="2570921">
                      <a:moveTo>
                        <a:pt x="0" y="1908313"/>
                      </a:moveTo>
                      <a:lnTo>
                        <a:pt x="636105" y="1987826"/>
                      </a:lnTo>
                      <a:lnTo>
                        <a:pt x="887896" y="2014330"/>
                      </a:lnTo>
                      <a:lnTo>
                        <a:pt x="2557670" y="2173356"/>
                      </a:lnTo>
                      <a:lnTo>
                        <a:pt x="2663687" y="2199860"/>
                      </a:lnTo>
                      <a:lnTo>
                        <a:pt x="4452731" y="2411895"/>
                      </a:lnTo>
                      <a:lnTo>
                        <a:pt x="4943061" y="2478156"/>
                      </a:lnTo>
                      <a:lnTo>
                        <a:pt x="5300870" y="2517913"/>
                      </a:lnTo>
                      <a:lnTo>
                        <a:pt x="5579166" y="2570921"/>
                      </a:lnTo>
                      <a:lnTo>
                        <a:pt x="5830957" y="2557669"/>
                      </a:lnTo>
                      <a:lnTo>
                        <a:pt x="6042992" y="2557669"/>
                      </a:lnTo>
                      <a:lnTo>
                        <a:pt x="6241774" y="2557669"/>
                      </a:lnTo>
                      <a:lnTo>
                        <a:pt x="6228522" y="2279373"/>
                      </a:lnTo>
                      <a:lnTo>
                        <a:pt x="5950227" y="2266121"/>
                      </a:lnTo>
                      <a:lnTo>
                        <a:pt x="5711687" y="2266121"/>
                      </a:lnTo>
                      <a:lnTo>
                        <a:pt x="5417644" y="2252478"/>
                      </a:lnTo>
                      <a:lnTo>
                        <a:pt x="5234609" y="2239617"/>
                      </a:lnTo>
                      <a:lnTo>
                        <a:pt x="4704522" y="2173356"/>
                      </a:lnTo>
                      <a:lnTo>
                        <a:pt x="4452731" y="2120347"/>
                      </a:lnTo>
                      <a:lnTo>
                        <a:pt x="3697357" y="2040834"/>
                      </a:lnTo>
                      <a:lnTo>
                        <a:pt x="2902227" y="1961321"/>
                      </a:lnTo>
                      <a:lnTo>
                        <a:pt x="2690192" y="1921565"/>
                      </a:lnTo>
                      <a:lnTo>
                        <a:pt x="1789044" y="1815547"/>
                      </a:lnTo>
                      <a:lnTo>
                        <a:pt x="914400" y="1736034"/>
                      </a:lnTo>
                      <a:lnTo>
                        <a:pt x="371061" y="1669773"/>
                      </a:lnTo>
                      <a:lnTo>
                        <a:pt x="265044" y="1656521"/>
                      </a:lnTo>
                      <a:lnTo>
                        <a:pt x="477079" y="13252"/>
                      </a:lnTo>
                      <a:lnTo>
                        <a:pt x="265044" y="0"/>
                      </a:lnTo>
                      <a:lnTo>
                        <a:pt x="0" y="1908313"/>
                      </a:lnTo>
                      <a:close/>
                    </a:path>
                  </a:pathLst>
                </a:cu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cxnSp>
              <p:nvCxnSpPr>
                <p:cNvPr id="28" name="Conector angular 27"/>
                <p:cNvCxnSpPr/>
                <p:nvPr/>
              </p:nvCxnSpPr>
              <p:spPr>
                <a:xfrm rot="10800000" flipV="1">
                  <a:off x="5044144" y="1297891"/>
                  <a:ext cx="800845" cy="536089"/>
                </a:xfrm>
                <a:prstGeom prst="bentConnector3">
                  <a:avLst>
                    <a:gd name="adj1" fmla="val 100000"/>
                  </a:avLst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uadroTexto 28"/>
                <p:cNvSpPr txBox="1"/>
                <p:nvPr/>
              </p:nvSpPr>
              <p:spPr>
                <a:xfrm>
                  <a:off x="4893008" y="1019364"/>
                  <a:ext cx="1388522" cy="230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900" dirty="0" smtClean="0"/>
                    <a:t>RELLENO DE QUEBARADA</a:t>
                  </a:r>
                  <a:endParaRPr lang="es-EC" sz="900" dirty="0"/>
                </a:p>
              </p:txBody>
            </p:sp>
          </p:grpSp>
          <p:sp>
            <p:nvSpPr>
              <p:cNvPr id="23" name="CuadroTexto 22"/>
              <p:cNvSpPr txBox="1"/>
              <p:nvPr/>
            </p:nvSpPr>
            <p:spPr>
              <a:xfrm rot="5584974">
                <a:off x="8797286" y="4487150"/>
                <a:ext cx="3073241" cy="42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Calle S5 27 de Febrero (</a:t>
                </a:r>
                <a:r>
                  <a:rPr lang="es-ES" sz="1200" dirty="0" err="1" smtClean="0"/>
                  <a:t>ublica</a:t>
                </a:r>
                <a:r>
                  <a:rPr lang="es-ES" sz="1200" dirty="0" smtClean="0"/>
                  <a:t>)</a:t>
                </a:r>
                <a:endParaRPr lang="es-EC" sz="1200" dirty="0"/>
              </a:p>
            </p:txBody>
          </p:sp>
        </p:grpSp>
        <p:sp>
          <p:nvSpPr>
            <p:cNvPr id="3" name="CuadroTexto 2"/>
            <p:cNvSpPr txBox="1"/>
            <p:nvPr/>
          </p:nvSpPr>
          <p:spPr>
            <a:xfrm rot="5400000">
              <a:off x="6303422" y="4259994"/>
              <a:ext cx="213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/>
                <a:t>1</a:t>
              </a:r>
              <a:endParaRPr lang="es-EC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01757" y="5668563"/>
            <a:ext cx="11726783" cy="1255004"/>
            <a:chOff x="430307" y="5547023"/>
            <a:chExt cx="11726783" cy="1255004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547023"/>
              <a:ext cx="9239085" cy="1054340"/>
              <a:chOff x="2918005" y="5547023"/>
              <a:chExt cx="9239085" cy="10543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16460" y="5547023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2" name="CuadroTexto 21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250282" y="4214191"/>
            <a:ext cx="1905232" cy="1875930"/>
            <a:chOff x="267457" y="4631137"/>
            <a:chExt cx="1905232" cy="1875930"/>
          </a:xfrm>
        </p:grpSpPr>
        <p:grpSp>
          <p:nvGrpSpPr>
            <p:cNvPr id="29" name="Grupo 28"/>
            <p:cNvGrpSpPr/>
            <p:nvPr/>
          </p:nvGrpSpPr>
          <p:grpSpPr>
            <a:xfrm>
              <a:off x="267457" y="4631137"/>
              <a:ext cx="1845652" cy="1875930"/>
              <a:chOff x="10169948" y="4882658"/>
              <a:chExt cx="1845652" cy="1875930"/>
            </a:xfrm>
          </p:grpSpPr>
          <p:sp>
            <p:nvSpPr>
              <p:cNvPr id="34" name="Rectángulo 33"/>
              <p:cNvSpPr/>
              <p:nvPr/>
            </p:nvSpPr>
            <p:spPr>
              <a:xfrm>
                <a:off x="10311429" y="5287782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10702688" y="5251990"/>
                <a:ext cx="891591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MACROLOTE</a:t>
                </a:r>
                <a:endParaRPr lang="es-EC" sz="900" dirty="0"/>
              </a:p>
            </p:txBody>
          </p:sp>
          <p:pic>
            <p:nvPicPr>
              <p:cNvPr id="36" name="Imagen 35"/>
              <p:cNvPicPr>
                <a:picLocks noChangeAspect="1"/>
              </p:cNvPicPr>
              <p:nvPr/>
            </p:nvPicPr>
            <p:blipFill rotWithShape="1">
              <a:blip r:embed="rId4"/>
              <a:srcRect l="68155" t="52556" r="28422" b="42913"/>
              <a:stretch/>
            </p:blipFill>
            <p:spPr>
              <a:xfrm>
                <a:off x="10311429" y="5625324"/>
                <a:ext cx="360155" cy="258445"/>
              </a:xfrm>
              <a:prstGeom prst="rect">
                <a:avLst/>
              </a:prstGeom>
              <a:ln>
                <a:noFill/>
                <a:prstDash val="sysDash"/>
              </a:ln>
            </p:spPr>
          </p:pic>
          <p:sp>
            <p:nvSpPr>
              <p:cNvPr id="37" name="CuadroTexto 36"/>
              <p:cNvSpPr txBox="1"/>
              <p:nvPr/>
            </p:nvSpPr>
            <p:spPr>
              <a:xfrm>
                <a:off x="10728680" y="5645029"/>
                <a:ext cx="1229824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CONSTRUCCIONES</a:t>
                </a:r>
                <a:r>
                  <a:rPr lang="es-EC" sz="900" dirty="0"/>
                  <a:t> </a:t>
                </a: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10169948" y="4943908"/>
                <a:ext cx="1845652" cy="18146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197778" y="4882658"/>
                <a:ext cx="1059329" cy="36933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solidFill>
                      <a:srgbClr val="C00000"/>
                    </a:solidFill>
                  </a:rPr>
                  <a:t>LEYENDA</a:t>
                </a:r>
              </a:p>
            </p:txBody>
          </p:sp>
        </p:grpSp>
        <p:sp>
          <p:nvSpPr>
            <p:cNvPr id="30" name="Rectángulo 29"/>
            <p:cNvSpPr/>
            <p:nvPr/>
          </p:nvSpPr>
          <p:spPr>
            <a:xfrm>
              <a:off x="404744" y="5768761"/>
              <a:ext cx="364350" cy="65124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24951" y="5678818"/>
              <a:ext cx="373820" cy="25391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 smtClean="0"/>
                <a:t>VÍA</a:t>
              </a:r>
              <a:endParaRPr lang="es-EC" sz="900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408938" y="6005582"/>
              <a:ext cx="365265" cy="206130"/>
            </a:xfrm>
            <a:prstGeom prst="rect">
              <a:avLst/>
            </a:prstGeom>
            <a:solidFill>
              <a:srgbClr val="7F967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00197" y="5962569"/>
              <a:ext cx="1372492" cy="25391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À</a:t>
              </a:r>
              <a:r>
                <a:rPr lang="es-EC" sz="1050" dirty="0" smtClean="0"/>
                <a:t>REA DE FRANJA BSQ</a:t>
              </a:r>
              <a:endParaRPr lang="es-EC" sz="9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364022" y="1016956"/>
            <a:ext cx="8998226" cy="5367131"/>
            <a:chOff x="2364022" y="1016956"/>
            <a:chExt cx="8998226" cy="5367131"/>
          </a:xfrm>
        </p:grpSpPr>
        <p:grpSp>
          <p:nvGrpSpPr>
            <p:cNvPr id="5" name="Grupo 4"/>
            <p:cNvGrpSpPr/>
            <p:nvPr/>
          </p:nvGrpSpPr>
          <p:grpSpPr>
            <a:xfrm>
              <a:off x="2364022" y="1016956"/>
              <a:ext cx="8998226" cy="5367131"/>
              <a:chOff x="1953714" y="993833"/>
              <a:chExt cx="8998226" cy="5367131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1953714" y="993833"/>
                <a:ext cx="8998226" cy="5367131"/>
                <a:chOff x="1953714" y="993833"/>
                <a:chExt cx="8998226" cy="5367131"/>
              </a:xfrm>
            </p:grpSpPr>
            <p:sp>
              <p:nvSpPr>
                <p:cNvPr id="9" name="Forma libre 8"/>
                <p:cNvSpPr/>
                <p:nvPr/>
              </p:nvSpPr>
              <p:spPr>
                <a:xfrm>
                  <a:off x="2213113" y="1470991"/>
                  <a:ext cx="8136835" cy="4386470"/>
                </a:xfrm>
                <a:custGeom>
                  <a:avLst/>
                  <a:gdLst>
                    <a:gd name="connsiteX0" fmla="*/ 26504 w 8136835"/>
                    <a:gd name="connsiteY0" fmla="*/ 3670852 h 4386470"/>
                    <a:gd name="connsiteX1" fmla="*/ 1073426 w 8136835"/>
                    <a:gd name="connsiteY1" fmla="*/ 3763618 h 4386470"/>
                    <a:gd name="connsiteX2" fmla="*/ 2133600 w 8136835"/>
                    <a:gd name="connsiteY2" fmla="*/ 3816626 h 4386470"/>
                    <a:gd name="connsiteX3" fmla="*/ 2557670 w 8136835"/>
                    <a:gd name="connsiteY3" fmla="*/ 3856383 h 4386470"/>
                    <a:gd name="connsiteX4" fmla="*/ 3816626 w 8136835"/>
                    <a:gd name="connsiteY4" fmla="*/ 3962400 h 4386470"/>
                    <a:gd name="connsiteX5" fmla="*/ 4359965 w 8136835"/>
                    <a:gd name="connsiteY5" fmla="*/ 4028661 h 4386470"/>
                    <a:gd name="connsiteX6" fmla="*/ 4876800 w 8136835"/>
                    <a:gd name="connsiteY6" fmla="*/ 4081670 h 4386470"/>
                    <a:gd name="connsiteX7" fmla="*/ 5724939 w 8136835"/>
                    <a:gd name="connsiteY7" fmla="*/ 4187687 h 4386470"/>
                    <a:gd name="connsiteX8" fmla="*/ 6255026 w 8136835"/>
                    <a:gd name="connsiteY8" fmla="*/ 4253948 h 4386470"/>
                    <a:gd name="connsiteX9" fmla="*/ 6851374 w 8136835"/>
                    <a:gd name="connsiteY9" fmla="*/ 4293705 h 4386470"/>
                    <a:gd name="connsiteX10" fmla="*/ 7288696 w 8136835"/>
                    <a:gd name="connsiteY10" fmla="*/ 4346713 h 4386470"/>
                    <a:gd name="connsiteX11" fmla="*/ 7580244 w 8136835"/>
                    <a:gd name="connsiteY11" fmla="*/ 4373218 h 4386470"/>
                    <a:gd name="connsiteX12" fmla="*/ 7805530 w 8136835"/>
                    <a:gd name="connsiteY12" fmla="*/ 4386470 h 4386470"/>
                    <a:gd name="connsiteX13" fmla="*/ 7818783 w 8136835"/>
                    <a:gd name="connsiteY13" fmla="*/ 3975652 h 4386470"/>
                    <a:gd name="connsiteX14" fmla="*/ 7845287 w 8136835"/>
                    <a:gd name="connsiteY14" fmla="*/ 3379305 h 4386470"/>
                    <a:gd name="connsiteX15" fmla="*/ 7885044 w 8136835"/>
                    <a:gd name="connsiteY15" fmla="*/ 2796209 h 4386470"/>
                    <a:gd name="connsiteX16" fmla="*/ 7871791 w 8136835"/>
                    <a:gd name="connsiteY16" fmla="*/ 2464905 h 4386470"/>
                    <a:gd name="connsiteX17" fmla="*/ 7977809 w 8136835"/>
                    <a:gd name="connsiteY17" fmla="*/ 1789044 h 4386470"/>
                    <a:gd name="connsiteX18" fmla="*/ 8030817 w 8136835"/>
                    <a:gd name="connsiteY18" fmla="*/ 1417983 h 4386470"/>
                    <a:gd name="connsiteX19" fmla="*/ 8136835 w 8136835"/>
                    <a:gd name="connsiteY19" fmla="*/ 874644 h 4386470"/>
                    <a:gd name="connsiteX20" fmla="*/ 8136835 w 8136835"/>
                    <a:gd name="connsiteY20" fmla="*/ 755374 h 4386470"/>
                    <a:gd name="connsiteX21" fmla="*/ 7288696 w 8136835"/>
                    <a:gd name="connsiteY21" fmla="*/ 662609 h 4386470"/>
                    <a:gd name="connsiteX22" fmla="*/ 6387548 w 8136835"/>
                    <a:gd name="connsiteY22" fmla="*/ 569844 h 4386470"/>
                    <a:gd name="connsiteX23" fmla="*/ 5526157 w 8136835"/>
                    <a:gd name="connsiteY23" fmla="*/ 490331 h 4386470"/>
                    <a:gd name="connsiteX24" fmla="*/ 4823791 w 8136835"/>
                    <a:gd name="connsiteY24" fmla="*/ 437322 h 4386470"/>
                    <a:gd name="connsiteX25" fmla="*/ 4585252 w 8136835"/>
                    <a:gd name="connsiteY25" fmla="*/ 437322 h 4386470"/>
                    <a:gd name="connsiteX26" fmla="*/ 3670852 w 8136835"/>
                    <a:gd name="connsiteY26" fmla="*/ 331305 h 4386470"/>
                    <a:gd name="connsiteX27" fmla="*/ 2955235 w 8136835"/>
                    <a:gd name="connsiteY27" fmla="*/ 251792 h 4386470"/>
                    <a:gd name="connsiteX28" fmla="*/ 2120348 w 8136835"/>
                    <a:gd name="connsiteY28" fmla="*/ 159026 h 4386470"/>
                    <a:gd name="connsiteX29" fmla="*/ 1789044 w 8136835"/>
                    <a:gd name="connsiteY29" fmla="*/ 132522 h 4386470"/>
                    <a:gd name="connsiteX30" fmla="*/ 1417983 w 8136835"/>
                    <a:gd name="connsiteY30" fmla="*/ 79513 h 4386470"/>
                    <a:gd name="connsiteX31" fmla="*/ 967409 w 8136835"/>
                    <a:gd name="connsiteY31" fmla="*/ 39757 h 4386470"/>
                    <a:gd name="connsiteX32" fmla="*/ 728870 w 8136835"/>
                    <a:gd name="connsiteY32" fmla="*/ 0 h 4386470"/>
                    <a:gd name="connsiteX33" fmla="*/ 742122 w 8136835"/>
                    <a:gd name="connsiteY33" fmla="*/ 291548 h 4386470"/>
                    <a:gd name="connsiteX34" fmla="*/ 609600 w 8136835"/>
                    <a:gd name="connsiteY34" fmla="*/ 583096 h 4386470"/>
                    <a:gd name="connsiteX35" fmla="*/ 490330 w 8136835"/>
                    <a:gd name="connsiteY35" fmla="*/ 848139 h 4386470"/>
                    <a:gd name="connsiteX36" fmla="*/ 437322 w 8136835"/>
                    <a:gd name="connsiteY36" fmla="*/ 993913 h 4386470"/>
                    <a:gd name="connsiteX37" fmla="*/ 410817 w 8136835"/>
                    <a:gd name="connsiteY37" fmla="*/ 1166192 h 4386470"/>
                    <a:gd name="connsiteX38" fmla="*/ 397565 w 8136835"/>
                    <a:gd name="connsiteY38" fmla="*/ 1404731 h 4386470"/>
                    <a:gd name="connsiteX39" fmla="*/ 384313 w 8136835"/>
                    <a:gd name="connsiteY39" fmla="*/ 1656522 h 4386470"/>
                    <a:gd name="connsiteX40" fmla="*/ 357809 w 8136835"/>
                    <a:gd name="connsiteY40" fmla="*/ 1789044 h 4386470"/>
                    <a:gd name="connsiteX41" fmla="*/ 357809 w 8136835"/>
                    <a:gd name="connsiteY41" fmla="*/ 1934818 h 4386470"/>
                    <a:gd name="connsiteX42" fmla="*/ 357809 w 8136835"/>
                    <a:gd name="connsiteY42" fmla="*/ 1948070 h 4386470"/>
                    <a:gd name="connsiteX43" fmla="*/ 251791 w 8136835"/>
                    <a:gd name="connsiteY43" fmla="*/ 2160105 h 4386470"/>
                    <a:gd name="connsiteX44" fmla="*/ 119270 w 8136835"/>
                    <a:gd name="connsiteY44" fmla="*/ 2398644 h 4386470"/>
                    <a:gd name="connsiteX45" fmla="*/ 39757 w 8136835"/>
                    <a:gd name="connsiteY45" fmla="*/ 2544418 h 4386470"/>
                    <a:gd name="connsiteX46" fmla="*/ 0 w 8136835"/>
                    <a:gd name="connsiteY46" fmla="*/ 2663687 h 4386470"/>
                    <a:gd name="connsiteX47" fmla="*/ 13252 w 8136835"/>
                    <a:gd name="connsiteY47" fmla="*/ 2782957 h 4386470"/>
                    <a:gd name="connsiteX48" fmla="*/ 39757 w 8136835"/>
                    <a:gd name="connsiteY48" fmla="*/ 2928731 h 4386470"/>
                    <a:gd name="connsiteX49" fmla="*/ 53009 w 8136835"/>
                    <a:gd name="connsiteY49" fmla="*/ 3034748 h 4386470"/>
                    <a:gd name="connsiteX50" fmla="*/ 53009 w 8136835"/>
                    <a:gd name="connsiteY50" fmla="*/ 3233531 h 4386470"/>
                    <a:gd name="connsiteX51" fmla="*/ 53009 w 8136835"/>
                    <a:gd name="connsiteY51" fmla="*/ 3445566 h 4386470"/>
                    <a:gd name="connsiteX52" fmla="*/ 26504 w 8136835"/>
                    <a:gd name="connsiteY52" fmla="*/ 3670852 h 4386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136835" h="4386470">
                      <a:moveTo>
                        <a:pt x="26504" y="3670852"/>
                      </a:moveTo>
                      <a:lnTo>
                        <a:pt x="1073426" y="3763618"/>
                      </a:lnTo>
                      <a:lnTo>
                        <a:pt x="2133600" y="3816626"/>
                      </a:lnTo>
                      <a:lnTo>
                        <a:pt x="2557670" y="3856383"/>
                      </a:lnTo>
                      <a:lnTo>
                        <a:pt x="3816626" y="3962400"/>
                      </a:lnTo>
                      <a:lnTo>
                        <a:pt x="4359965" y="4028661"/>
                      </a:lnTo>
                      <a:lnTo>
                        <a:pt x="4876800" y="4081670"/>
                      </a:lnTo>
                      <a:lnTo>
                        <a:pt x="5724939" y="4187687"/>
                      </a:lnTo>
                      <a:lnTo>
                        <a:pt x="6255026" y="4253948"/>
                      </a:lnTo>
                      <a:lnTo>
                        <a:pt x="6851374" y="4293705"/>
                      </a:lnTo>
                      <a:lnTo>
                        <a:pt x="7288696" y="4346713"/>
                      </a:lnTo>
                      <a:lnTo>
                        <a:pt x="7580244" y="4373218"/>
                      </a:lnTo>
                      <a:lnTo>
                        <a:pt x="7805530" y="4386470"/>
                      </a:lnTo>
                      <a:lnTo>
                        <a:pt x="7818783" y="3975652"/>
                      </a:lnTo>
                      <a:lnTo>
                        <a:pt x="7845287" y="3379305"/>
                      </a:lnTo>
                      <a:lnTo>
                        <a:pt x="7885044" y="2796209"/>
                      </a:lnTo>
                      <a:lnTo>
                        <a:pt x="7871791" y="2464905"/>
                      </a:lnTo>
                      <a:lnTo>
                        <a:pt x="7977809" y="1789044"/>
                      </a:lnTo>
                      <a:lnTo>
                        <a:pt x="8030817" y="1417983"/>
                      </a:lnTo>
                      <a:lnTo>
                        <a:pt x="8136835" y="874644"/>
                      </a:lnTo>
                      <a:lnTo>
                        <a:pt x="8136835" y="755374"/>
                      </a:lnTo>
                      <a:lnTo>
                        <a:pt x="7288696" y="662609"/>
                      </a:lnTo>
                      <a:lnTo>
                        <a:pt x="6387548" y="569844"/>
                      </a:lnTo>
                      <a:lnTo>
                        <a:pt x="5526157" y="490331"/>
                      </a:lnTo>
                      <a:lnTo>
                        <a:pt x="4823791" y="437322"/>
                      </a:lnTo>
                      <a:lnTo>
                        <a:pt x="4585252" y="437322"/>
                      </a:lnTo>
                      <a:lnTo>
                        <a:pt x="3670852" y="331305"/>
                      </a:lnTo>
                      <a:lnTo>
                        <a:pt x="2955235" y="251792"/>
                      </a:lnTo>
                      <a:lnTo>
                        <a:pt x="2120348" y="159026"/>
                      </a:lnTo>
                      <a:lnTo>
                        <a:pt x="1789044" y="132522"/>
                      </a:lnTo>
                      <a:lnTo>
                        <a:pt x="1417983" y="79513"/>
                      </a:lnTo>
                      <a:lnTo>
                        <a:pt x="967409" y="39757"/>
                      </a:lnTo>
                      <a:lnTo>
                        <a:pt x="728870" y="0"/>
                      </a:lnTo>
                      <a:lnTo>
                        <a:pt x="742122" y="291548"/>
                      </a:lnTo>
                      <a:lnTo>
                        <a:pt x="609600" y="583096"/>
                      </a:lnTo>
                      <a:lnTo>
                        <a:pt x="490330" y="848139"/>
                      </a:lnTo>
                      <a:lnTo>
                        <a:pt x="437322" y="993913"/>
                      </a:lnTo>
                      <a:lnTo>
                        <a:pt x="410817" y="1166192"/>
                      </a:lnTo>
                      <a:lnTo>
                        <a:pt x="397565" y="1404731"/>
                      </a:lnTo>
                      <a:lnTo>
                        <a:pt x="384313" y="1656522"/>
                      </a:lnTo>
                      <a:lnTo>
                        <a:pt x="357809" y="1789044"/>
                      </a:lnTo>
                      <a:lnTo>
                        <a:pt x="357809" y="1934818"/>
                      </a:lnTo>
                      <a:lnTo>
                        <a:pt x="357809" y="1948070"/>
                      </a:lnTo>
                      <a:lnTo>
                        <a:pt x="251791" y="2160105"/>
                      </a:lnTo>
                      <a:lnTo>
                        <a:pt x="119270" y="2398644"/>
                      </a:lnTo>
                      <a:lnTo>
                        <a:pt x="39757" y="2544418"/>
                      </a:lnTo>
                      <a:lnTo>
                        <a:pt x="0" y="2663687"/>
                      </a:lnTo>
                      <a:lnTo>
                        <a:pt x="13252" y="2782957"/>
                      </a:lnTo>
                      <a:lnTo>
                        <a:pt x="39757" y="2928731"/>
                      </a:lnTo>
                      <a:lnTo>
                        <a:pt x="53009" y="3034748"/>
                      </a:lnTo>
                      <a:lnTo>
                        <a:pt x="53009" y="3233531"/>
                      </a:lnTo>
                      <a:lnTo>
                        <a:pt x="53009" y="3445566"/>
                      </a:lnTo>
                      <a:lnTo>
                        <a:pt x="26504" y="367085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grpSp>
              <p:nvGrpSpPr>
                <p:cNvPr id="50" name="Grupo 49"/>
                <p:cNvGrpSpPr/>
                <p:nvPr/>
              </p:nvGrpSpPr>
              <p:grpSpPr>
                <a:xfrm>
                  <a:off x="1953714" y="993833"/>
                  <a:ext cx="8998226" cy="5367131"/>
                  <a:chOff x="1953714" y="993833"/>
                  <a:chExt cx="8998226" cy="5367131"/>
                </a:xfrm>
              </p:grpSpPr>
              <p:pic>
                <p:nvPicPr>
                  <p:cNvPr id="8" name="Imagen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1413" t="12348" r="22500" b="9353"/>
                  <a:stretch/>
                </p:blipFill>
                <p:spPr>
                  <a:xfrm>
                    <a:off x="1953714" y="993833"/>
                    <a:ext cx="8998226" cy="5367131"/>
                  </a:xfrm>
                  <a:prstGeom prst="rect">
                    <a:avLst/>
                  </a:prstGeom>
                </p:spPr>
              </p:pic>
              <p:sp>
                <p:nvSpPr>
                  <p:cNvPr id="11" name="CuadroTexto 10"/>
                  <p:cNvSpPr txBox="1"/>
                  <p:nvPr/>
                </p:nvSpPr>
                <p:spPr>
                  <a:xfrm rot="370224">
                    <a:off x="5582174" y="3492732"/>
                    <a:ext cx="13659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Pasaje Oe3N</a:t>
                    </a:r>
                    <a:endParaRPr lang="es-EC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CuadroTexto 23"/>
                  <p:cNvSpPr txBox="1"/>
                  <p:nvPr/>
                </p:nvSpPr>
                <p:spPr>
                  <a:xfrm rot="5913682">
                    <a:off x="3529026" y="2394493"/>
                    <a:ext cx="11671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/>
                      <a:t>Pasaje S5E</a:t>
                    </a:r>
                    <a:endParaRPr lang="es-EC" dirty="0"/>
                  </a:p>
                </p:txBody>
              </p:sp>
              <p:sp>
                <p:nvSpPr>
                  <p:cNvPr id="25" name="Forma libre 24"/>
                  <p:cNvSpPr/>
                  <p:nvPr/>
                </p:nvSpPr>
                <p:spPr>
                  <a:xfrm>
                    <a:off x="3843130" y="1639151"/>
                    <a:ext cx="6241774" cy="2561788"/>
                  </a:xfrm>
                  <a:custGeom>
                    <a:avLst/>
                    <a:gdLst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06887 w 6241774"/>
                      <a:gd name="connsiteY15" fmla="*/ 2279373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17644 w 6241774"/>
                      <a:gd name="connsiteY15" fmla="*/ 2252478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32641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17644 w 6241774"/>
                      <a:gd name="connsiteY15" fmla="*/ 2252478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0 w 6241774"/>
                      <a:gd name="connsiteY28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0 w 6241774"/>
                      <a:gd name="connsiteY28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0 w 6241774"/>
                      <a:gd name="connsiteY29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0 w 6241774"/>
                      <a:gd name="connsiteY29" fmla="*/ 1908313 h 2557669"/>
                      <a:gd name="connsiteX0" fmla="*/ 33758 w 6275532"/>
                      <a:gd name="connsiteY0" fmla="*/ 1908313 h 2557669"/>
                      <a:gd name="connsiteX1" fmla="*/ 669863 w 6275532"/>
                      <a:gd name="connsiteY1" fmla="*/ 1987826 h 2557669"/>
                      <a:gd name="connsiteX2" fmla="*/ 921654 w 6275532"/>
                      <a:gd name="connsiteY2" fmla="*/ 2014330 h 2557669"/>
                      <a:gd name="connsiteX3" fmla="*/ 2591428 w 6275532"/>
                      <a:gd name="connsiteY3" fmla="*/ 2173356 h 2557669"/>
                      <a:gd name="connsiteX4" fmla="*/ 2697445 w 6275532"/>
                      <a:gd name="connsiteY4" fmla="*/ 2199860 h 2557669"/>
                      <a:gd name="connsiteX5" fmla="*/ 4486489 w 6275532"/>
                      <a:gd name="connsiteY5" fmla="*/ 2411895 h 2557669"/>
                      <a:gd name="connsiteX6" fmla="*/ 4976819 w 6275532"/>
                      <a:gd name="connsiteY6" fmla="*/ 2478156 h 2557669"/>
                      <a:gd name="connsiteX7" fmla="*/ 5334628 w 6275532"/>
                      <a:gd name="connsiteY7" fmla="*/ 2517913 h 2557669"/>
                      <a:gd name="connsiteX8" fmla="*/ 5617042 w 6275532"/>
                      <a:gd name="connsiteY8" fmla="*/ 2554445 h 2557669"/>
                      <a:gd name="connsiteX9" fmla="*/ 5864715 w 6275532"/>
                      <a:gd name="connsiteY9" fmla="*/ 2557669 h 2557669"/>
                      <a:gd name="connsiteX10" fmla="*/ 6076750 w 6275532"/>
                      <a:gd name="connsiteY10" fmla="*/ 2557669 h 2557669"/>
                      <a:gd name="connsiteX11" fmla="*/ 6275532 w 6275532"/>
                      <a:gd name="connsiteY11" fmla="*/ 2557669 h 2557669"/>
                      <a:gd name="connsiteX12" fmla="*/ 6266399 w 6275532"/>
                      <a:gd name="connsiteY12" fmla="*/ 2279373 h 2557669"/>
                      <a:gd name="connsiteX13" fmla="*/ 5983985 w 6275532"/>
                      <a:gd name="connsiteY13" fmla="*/ 2266121 h 2557669"/>
                      <a:gd name="connsiteX14" fmla="*/ 5745445 w 6275532"/>
                      <a:gd name="connsiteY14" fmla="*/ 2266121 h 2557669"/>
                      <a:gd name="connsiteX15" fmla="*/ 5451402 w 6275532"/>
                      <a:gd name="connsiteY15" fmla="*/ 2252478 h 2557669"/>
                      <a:gd name="connsiteX16" fmla="*/ 5268367 w 6275532"/>
                      <a:gd name="connsiteY16" fmla="*/ 2239617 h 2557669"/>
                      <a:gd name="connsiteX17" fmla="*/ 4738280 w 6275532"/>
                      <a:gd name="connsiteY17" fmla="*/ 2173356 h 2557669"/>
                      <a:gd name="connsiteX18" fmla="*/ 4486489 w 6275532"/>
                      <a:gd name="connsiteY18" fmla="*/ 2120347 h 2557669"/>
                      <a:gd name="connsiteX19" fmla="*/ 3731115 w 6275532"/>
                      <a:gd name="connsiteY19" fmla="*/ 2040834 h 2557669"/>
                      <a:gd name="connsiteX20" fmla="*/ 2935985 w 6275532"/>
                      <a:gd name="connsiteY20" fmla="*/ 1961321 h 2557669"/>
                      <a:gd name="connsiteX21" fmla="*/ 2723950 w 6275532"/>
                      <a:gd name="connsiteY21" fmla="*/ 1921565 h 2557669"/>
                      <a:gd name="connsiteX22" fmla="*/ 1822802 w 6275532"/>
                      <a:gd name="connsiteY22" fmla="*/ 1815547 h 2557669"/>
                      <a:gd name="connsiteX23" fmla="*/ 948158 w 6275532"/>
                      <a:gd name="connsiteY23" fmla="*/ 1736034 h 2557669"/>
                      <a:gd name="connsiteX24" fmla="*/ 404819 w 6275532"/>
                      <a:gd name="connsiteY24" fmla="*/ 1669773 h 2557669"/>
                      <a:gd name="connsiteX25" fmla="*/ 298802 w 6275532"/>
                      <a:gd name="connsiteY25" fmla="*/ 1656521 h 2557669"/>
                      <a:gd name="connsiteX26" fmla="*/ 510837 w 6275532"/>
                      <a:gd name="connsiteY26" fmla="*/ 13252 h 2557669"/>
                      <a:gd name="connsiteX27" fmla="*/ 298802 w 6275532"/>
                      <a:gd name="connsiteY27" fmla="*/ 0 h 2557669"/>
                      <a:gd name="connsiteX28" fmla="*/ 179325 w 6275532"/>
                      <a:gd name="connsiteY28" fmla="*/ 936764 h 2557669"/>
                      <a:gd name="connsiteX29" fmla="*/ 101066 w 6275532"/>
                      <a:gd name="connsiteY29" fmla="*/ 1521650 h 2557669"/>
                      <a:gd name="connsiteX30" fmla="*/ 33758 w 6275532"/>
                      <a:gd name="connsiteY30" fmla="*/ 1908313 h 2557669"/>
                      <a:gd name="connsiteX0" fmla="*/ 43518 w 6285292"/>
                      <a:gd name="connsiteY0" fmla="*/ 1908313 h 2557669"/>
                      <a:gd name="connsiteX1" fmla="*/ 679623 w 6285292"/>
                      <a:gd name="connsiteY1" fmla="*/ 1987826 h 2557669"/>
                      <a:gd name="connsiteX2" fmla="*/ 931414 w 6285292"/>
                      <a:gd name="connsiteY2" fmla="*/ 2014330 h 2557669"/>
                      <a:gd name="connsiteX3" fmla="*/ 2601188 w 6285292"/>
                      <a:gd name="connsiteY3" fmla="*/ 2173356 h 2557669"/>
                      <a:gd name="connsiteX4" fmla="*/ 2707205 w 6285292"/>
                      <a:gd name="connsiteY4" fmla="*/ 2199860 h 2557669"/>
                      <a:gd name="connsiteX5" fmla="*/ 4496249 w 6285292"/>
                      <a:gd name="connsiteY5" fmla="*/ 2411895 h 2557669"/>
                      <a:gd name="connsiteX6" fmla="*/ 4986579 w 6285292"/>
                      <a:gd name="connsiteY6" fmla="*/ 2478156 h 2557669"/>
                      <a:gd name="connsiteX7" fmla="*/ 5344388 w 6285292"/>
                      <a:gd name="connsiteY7" fmla="*/ 2517913 h 2557669"/>
                      <a:gd name="connsiteX8" fmla="*/ 5626802 w 6285292"/>
                      <a:gd name="connsiteY8" fmla="*/ 2554445 h 2557669"/>
                      <a:gd name="connsiteX9" fmla="*/ 5874475 w 6285292"/>
                      <a:gd name="connsiteY9" fmla="*/ 2557669 h 2557669"/>
                      <a:gd name="connsiteX10" fmla="*/ 6086510 w 6285292"/>
                      <a:gd name="connsiteY10" fmla="*/ 2557669 h 2557669"/>
                      <a:gd name="connsiteX11" fmla="*/ 6285292 w 6285292"/>
                      <a:gd name="connsiteY11" fmla="*/ 2557669 h 2557669"/>
                      <a:gd name="connsiteX12" fmla="*/ 6276159 w 6285292"/>
                      <a:gd name="connsiteY12" fmla="*/ 2279373 h 2557669"/>
                      <a:gd name="connsiteX13" fmla="*/ 5993745 w 6285292"/>
                      <a:gd name="connsiteY13" fmla="*/ 2266121 h 2557669"/>
                      <a:gd name="connsiteX14" fmla="*/ 5755205 w 6285292"/>
                      <a:gd name="connsiteY14" fmla="*/ 2266121 h 2557669"/>
                      <a:gd name="connsiteX15" fmla="*/ 5461162 w 6285292"/>
                      <a:gd name="connsiteY15" fmla="*/ 2252478 h 2557669"/>
                      <a:gd name="connsiteX16" fmla="*/ 5278127 w 6285292"/>
                      <a:gd name="connsiteY16" fmla="*/ 2239617 h 2557669"/>
                      <a:gd name="connsiteX17" fmla="*/ 4748040 w 6285292"/>
                      <a:gd name="connsiteY17" fmla="*/ 2173356 h 2557669"/>
                      <a:gd name="connsiteX18" fmla="*/ 4496249 w 6285292"/>
                      <a:gd name="connsiteY18" fmla="*/ 2120347 h 2557669"/>
                      <a:gd name="connsiteX19" fmla="*/ 3740875 w 6285292"/>
                      <a:gd name="connsiteY19" fmla="*/ 2040834 h 2557669"/>
                      <a:gd name="connsiteX20" fmla="*/ 2945745 w 6285292"/>
                      <a:gd name="connsiteY20" fmla="*/ 1961321 h 2557669"/>
                      <a:gd name="connsiteX21" fmla="*/ 2733710 w 6285292"/>
                      <a:gd name="connsiteY21" fmla="*/ 1921565 h 2557669"/>
                      <a:gd name="connsiteX22" fmla="*/ 1832562 w 6285292"/>
                      <a:gd name="connsiteY22" fmla="*/ 1815547 h 2557669"/>
                      <a:gd name="connsiteX23" fmla="*/ 957918 w 6285292"/>
                      <a:gd name="connsiteY23" fmla="*/ 1736034 h 2557669"/>
                      <a:gd name="connsiteX24" fmla="*/ 414579 w 6285292"/>
                      <a:gd name="connsiteY24" fmla="*/ 1669773 h 2557669"/>
                      <a:gd name="connsiteX25" fmla="*/ 308562 w 6285292"/>
                      <a:gd name="connsiteY25" fmla="*/ 1656521 h 2557669"/>
                      <a:gd name="connsiteX26" fmla="*/ 520597 w 6285292"/>
                      <a:gd name="connsiteY26" fmla="*/ 13252 h 2557669"/>
                      <a:gd name="connsiteX27" fmla="*/ 308562 w 6285292"/>
                      <a:gd name="connsiteY27" fmla="*/ 0 h 2557669"/>
                      <a:gd name="connsiteX28" fmla="*/ 189085 w 6285292"/>
                      <a:gd name="connsiteY28" fmla="*/ 936764 h 2557669"/>
                      <a:gd name="connsiteX29" fmla="*/ 110826 w 6285292"/>
                      <a:gd name="connsiteY29" fmla="*/ 1521650 h 2557669"/>
                      <a:gd name="connsiteX30" fmla="*/ 77875 w 6285292"/>
                      <a:gd name="connsiteY30" fmla="*/ 1801737 h 2557669"/>
                      <a:gd name="connsiteX31" fmla="*/ 43518 w 6285292"/>
                      <a:gd name="connsiteY31" fmla="*/ 1908313 h 2557669"/>
                      <a:gd name="connsiteX0" fmla="*/ 46009 w 6287783"/>
                      <a:gd name="connsiteY0" fmla="*/ 1908313 h 2557669"/>
                      <a:gd name="connsiteX1" fmla="*/ 682114 w 6287783"/>
                      <a:gd name="connsiteY1" fmla="*/ 1987826 h 2557669"/>
                      <a:gd name="connsiteX2" fmla="*/ 933905 w 6287783"/>
                      <a:gd name="connsiteY2" fmla="*/ 2014330 h 2557669"/>
                      <a:gd name="connsiteX3" fmla="*/ 2603679 w 6287783"/>
                      <a:gd name="connsiteY3" fmla="*/ 2173356 h 2557669"/>
                      <a:gd name="connsiteX4" fmla="*/ 2709696 w 6287783"/>
                      <a:gd name="connsiteY4" fmla="*/ 2199860 h 2557669"/>
                      <a:gd name="connsiteX5" fmla="*/ 4498740 w 6287783"/>
                      <a:gd name="connsiteY5" fmla="*/ 2411895 h 2557669"/>
                      <a:gd name="connsiteX6" fmla="*/ 4989070 w 6287783"/>
                      <a:gd name="connsiteY6" fmla="*/ 2478156 h 2557669"/>
                      <a:gd name="connsiteX7" fmla="*/ 5346879 w 6287783"/>
                      <a:gd name="connsiteY7" fmla="*/ 2517913 h 2557669"/>
                      <a:gd name="connsiteX8" fmla="*/ 5629293 w 6287783"/>
                      <a:gd name="connsiteY8" fmla="*/ 2554445 h 2557669"/>
                      <a:gd name="connsiteX9" fmla="*/ 5876966 w 6287783"/>
                      <a:gd name="connsiteY9" fmla="*/ 2557669 h 2557669"/>
                      <a:gd name="connsiteX10" fmla="*/ 6089001 w 6287783"/>
                      <a:gd name="connsiteY10" fmla="*/ 2557669 h 2557669"/>
                      <a:gd name="connsiteX11" fmla="*/ 6287783 w 6287783"/>
                      <a:gd name="connsiteY11" fmla="*/ 2557669 h 2557669"/>
                      <a:gd name="connsiteX12" fmla="*/ 6278650 w 6287783"/>
                      <a:gd name="connsiteY12" fmla="*/ 2279373 h 2557669"/>
                      <a:gd name="connsiteX13" fmla="*/ 5996236 w 6287783"/>
                      <a:gd name="connsiteY13" fmla="*/ 2266121 h 2557669"/>
                      <a:gd name="connsiteX14" fmla="*/ 5757696 w 6287783"/>
                      <a:gd name="connsiteY14" fmla="*/ 2266121 h 2557669"/>
                      <a:gd name="connsiteX15" fmla="*/ 5463653 w 6287783"/>
                      <a:gd name="connsiteY15" fmla="*/ 2252478 h 2557669"/>
                      <a:gd name="connsiteX16" fmla="*/ 5280618 w 6287783"/>
                      <a:gd name="connsiteY16" fmla="*/ 2239617 h 2557669"/>
                      <a:gd name="connsiteX17" fmla="*/ 4750531 w 6287783"/>
                      <a:gd name="connsiteY17" fmla="*/ 2173356 h 2557669"/>
                      <a:gd name="connsiteX18" fmla="*/ 4498740 w 6287783"/>
                      <a:gd name="connsiteY18" fmla="*/ 2120347 h 2557669"/>
                      <a:gd name="connsiteX19" fmla="*/ 3743366 w 6287783"/>
                      <a:gd name="connsiteY19" fmla="*/ 2040834 h 2557669"/>
                      <a:gd name="connsiteX20" fmla="*/ 2948236 w 6287783"/>
                      <a:gd name="connsiteY20" fmla="*/ 1961321 h 2557669"/>
                      <a:gd name="connsiteX21" fmla="*/ 2736201 w 6287783"/>
                      <a:gd name="connsiteY21" fmla="*/ 1921565 h 2557669"/>
                      <a:gd name="connsiteX22" fmla="*/ 1835053 w 6287783"/>
                      <a:gd name="connsiteY22" fmla="*/ 1815547 h 2557669"/>
                      <a:gd name="connsiteX23" fmla="*/ 960409 w 6287783"/>
                      <a:gd name="connsiteY23" fmla="*/ 1736034 h 2557669"/>
                      <a:gd name="connsiteX24" fmla="*/ 417070 w 6287783"/>
                      <a:gd name="connsiteY24" fmla="*/ 1669773 h 2557669"/>
                      <a:gd name="connsiteX25" fmla="*/ 311053 w 6287783"/>
                      <a:gd name="connsiteY25" fmla="*/ 1656521 h 2557669"/>
                      <a:gd name="connsiteX26" fmla="*/ 523088 w 6287783"/>
                      <a:gd name="connsiteY26" fmla="*/ 13252 h 2557669"/>
                      <a:gd name="connsiteX27" fmla="*/ 311053 w 6287783"/>
                      <a:gd name="connsiteY27" fmla="*/ 0 h 2557669"/>
                      <a:gd name="connsiteX28" fmla="*/ 191576 w 6287783"/>
                      <a:gd name="connsiteY28" fmla="*/ 936764 h 2557669"/>
                      <a:gd name="connsiteX29" fmla="*/ 113317 w 6287783"/>
                      <a:gd name="connsiteY29" fmla="*/ 1521650 h 2557669"/>
                      <a:gd name="connsiteX30" fmla="*/ 80366 w 6287783"/>
                      <a:gd name="connsiteY30" fmla="*/ 1801737 h 2557669"/>
                      <a:gd name="connsiteX31" fmla="*/ 68009 w 6287783"/>
                      <a:gd name="connsiteY31" fmla="*/ 1879996 h 2557669"/>
                      <a:gd name="connsiteX32" fmla="*/ 46009 w 6287783"/>
                      <a:gd name="connsiteY32" fmla="*/ 1908313 h 2557669"/>
                      <a:gd name="connsiteX0" fmla="*/ 47767 w 6289541"/>
                      <a:gd name="connsiteY0" fmla="*/ 1908313 h 2557669"/>
                      <a:gd name="connsiteX1" fmla="*/ 683872 w 6289541"/>
                      <a:gd name="connsiteY1" fmla="*/ 1987826 h 2557669"/>
                      <a:gd name="connsiteX2" fmla="*/ 935663 w 6289541"/>
                      <a:gd name="connsiteY2" fmla="*/ 2014330 h 2557669"/>
                      <a:gd name="connsiteX3" fmla="*/ 2605437 w 6289541"/>
                      <a:gd name="connsiteY3" fmla="*/ 2173356 h 2557669"/>
                      <a:gd name="connsiteX4" fmla="*/ 2711454 w 6289541"/>
                      <a:gd name="connsiteY4" fmla="*/ 2199860 h 2557669"/>
                      <a:gd name="connsiteX5" fmla="*/ 4500498 w 6289541"/>
                      <a:gd name="connsiteY5" fmla="*/ 2411895 h 2557669"/>
                      <a:gd name="connsiteX6" fmla="*/ 4990828 w 6289541"/>
                      <a:gd name="connsiteY6" fmla="*/ 2478156 h 2557669"/>
                      <a:gd name="connsiteX7" fmla="*/ 5348637 w 6289541"/>
                      <a:gd name="connsiteY7" fmla="*/ 2517913 h 2557669"/>
                      <a:gd name="connsiteX8" fmla="*/ 5631051 w 6289541"/>
                      <a:gd name="connsiteY8" fmla="*/ 2554445 h 2557669"/>
                      <a:gd name="connsiteX9" fmla="*/ 5878724 w 6289541"/>
                      <a:gd name="connsiteY9" fmla="*/ 2557669 h 2557669"/>
                      <a:gd name="connsiteX10" fmla="*/ 6090759 w 6289541"/>
                      <a:gd name="connsiteY10" fmla="*/ 2557669 h 2557669"/>
                      <a:gd name="connsiteX11" fmla="*/ 6289541 w 6289541"/>
                      <a:gd name="connsiteY11" fmla="*/ 2557669 h 2557669"/>
                      <a:gd name="connsiteX12" fmla="*/ 6280408 w 6289541"/>
                      <a:gd name="connsiteY12" fmla="*/ 2279373 h 2557669"/>
                      <a:gd name="connsiteX13" fmla="*/ 5997994 w 6289541"/>
                      <a:gd name="connsiteY13" fmla="*/ 2266121 h 2557669"/>
                      <a:gd name="connsiteX14" fmla="*/ 5759454 w 6289541"/>
                      <a:gd name="connsiteY14" fmla="*/ 2266121 h 2557669"/>
                      <a:gd name="connsiteX15" fmla="*/ 5465411 w 6289541"/>
                      <a:gd name="connsiteY15" fmla="*/ 2252478 h 2557669"/>
                      <a:gd name="connsiteX16" fmla="*/ 5282376 w 6289541"/>
                      <a:gd name="connsiteY16" fmla="*/ 2239617 h 2557669"/>
                      <a:gd name="connsiteX17" fmla="*/ 4752289 w 6289541"/>
                      <a:gd name="connsiteY17" fmla="*/ 2173356 h 2557669"/>
                      <a:gd name="connsiteX18" fmla="*/ 4500498 w 6289541"/>
                      <a:gd name="connsiteY18" fmla="*/ 2120347 h 2557669"/>
                      <a:gd name="connsiteX19" fmla="*/ 3745124 w 6289541"/>
                      <a:gd name="connsiteY19" fmla="*/ 2040834 h 2557669"/>
                      <a:gd name="connsiteX20" fmla="*/ 2949994 w 6289541"/>
                      <a:gd name="connsiteY20" fmla="*/ 1961321 h 2557669"/>
                      <a:gd name="connsiteX21" fmla="*/ 2737959 w 6289541"/>
                      <a:gd name="connsiteY21" fmla="*/ 1921565 h 2557669"/>
                      <a:gd name="connsiteX22" fmla="*/ 1836811 w 6289541"/>
                      <a:gd name="connsiteY22" fmla="*/ 1815547 h 2557669"/>
                      <a:gd name="connsiteX23" fmla="*/ 962167 w 6289541"/>
                      <a:gd name="connsiteY23" fmla="*/ 1736034 h 2557669"/>
                      <a:gd name="connsiteX24" fmla="*/ 418828 w 6289541"/>
                      <a:gd name="connsiteY24" fmla="*/ 1669773 h 2557669"/>
                      <a:gd name="connsiteX25" fmla="*/ 312811 w 6289541"/>
                      <a:gd name="connsiteY25" fmla="*/ 1656521 h 2557669"/>
                      <a:gd name="connsiteX26" fmla="*/ 524846 w 6289541"/>
                      <a:gd name="connsiteY26" fmla="*/ 13252 h 2557669"/>
                      <a:gd name="connsiteX27" fmla="*/ 312811 w 6289541"/>
                      <a:gd name="connsiteY27" fmla="*/ 0 h 2557669"/>
                      <a:gd name="connsiteX28" fmla="*/ 193334 w 6289541"/>
                      <a:gd name="connsiteY28" fmla="*/ 936764 h 2557669"/>
                      <a:gd name="connsiteX29" fmla="*/ 115075 w 6289541"/>
                      <a:gd name="connsiteY29" fmla="*/ 1521650 h 2557669"/>
                      <a:gd name="connsiteX30" fmla="*/ 82124 w 6289541"/>
                      <a:gd name="connsiteY30" fmla="*/ 1801737 h 2557669"/>
                      <a:gd name="connsiteX31" fmla="*/ 69767 w 6289541"/>
                      <a:gd name="connsiteY31" fmla="*/ 1879996 h 2557669"/>
                      <a:gd name="connsiteX32" fmla="*/ 61530 w 6289541"/>
                      <a:gd name="connsiteY32" fmla="*/ 1917066 h 2557669"/>
                      <a:gd name="connsiteX33" fmla="*/ 47767 w 6289541"/>
                      <a:gd name="connsiteY33" fmla="*/ 1908313 h 2557669"/>
                      <a:gd name="connsiteX0" fmla="*/ 47491 w 6289265"/>
                      <a:gd name="connsiteY0" fmla="*/ 1908313 h 2557669"/>
                      <a:gd name="connsiteX1" fmla="*/ 683596 w 6289265"/>
                      <a:gd name="connsiteY1" fmla="*/ 1987826 h 2557669"/>
                      <a:gd name="connsiteX2" fmla="*/ 935387 w 6289265"/>
                      <a:gd name="connsiteY2" fmla="*/ 2014330 h 2557669"/>
                      <a:gd name="connsiteX3" fmla="*/ 2605161 w 6289265"/>
                      <a:gd name="connsiteY3" fmla="*/ 2173356 h 2557669"/>
                      <a:gd name="connsiteX4" fmla="*/ 2711178 w 6289265"/>
                      <a:gd name="connsiteY4" fmla="*/ 2199860 h 2557669"/>
                      <a:gd name="connsiteX5" fmla="*/ 4500222 w 6289265"/>
                      <a:gd name="connsiteY5" fmla="*/ 2411895 h 2557669"/>
                      <a:gd name="connsiteX6" fmla="*/ 4990552 w 6289265"/>
                      <a:gd name="connsiteY6" fmla="*/ 2478156 h 2557669"/>
                      <a:gd name="connsiteX7" fmla="*/ 5348361 w 6289265"/>
                      <a:gd name="connsiteY7" fmla="*/ 2517913 h 2557669"/>
                      <a:gd name="connsiteX8" fmla="*/ 5630775 w 6289265"/>
                      <a:gd name="connsiteY8" fmla="*/ 2554445 h 2557669"/>
                      <a:gd name="connsiteX9" fmla="*/ 5878448 w 6289265"/>
                      <a:gd name="connsiteY9" fmla="*/ 2557669 h 2557669"/>
                      <a:gd name="connsiteX10" fmla="*/ 6090483 w 6289265"/>
                      <a:gd name="connsiteY10" fmla="*/ 2557669 h 2557669"/>
                      <a:gd name="connsiteX11" fmla="*/ 6289265 w 6289265"/>
                      <a:gd name="connsiteY11" fmla="*/ 2557669 h 2557669"/>
                      <a:gd name="connsiteX12" fmla="*/ 6280132 w 6289265"/>
                      <a:gd name="connsiteY12" fmla="*/ 2279373 h 2557669"/>
                      <a:gd name="connsiteX13" fmla="*/ 5997718 w 6289265"/>
                      <a:gd name="connsiteY13" fmla="*/ 2266121 h 2557669"/>
                      <a:gd name="connsiteX14" fmla="*/ 5759178 w 6289265"/>
                      <a:gd name="connsiteY14" fmla="*/ 2266121 h 2557669"/>
                      <a:gd name="connsiteX15" fmla="*/ 5465135 w 6289265"/>
                      <a:gd name="connsiteY15" fmla="*/ 2252478 h 2557669"/>
                      <a:gd name="connsiteX16" fmla="*/ 5282100 w 6289265"/>
                      <a:gd name="connsiteY16" fmla="*/ 2239617 h 2557669"/>
                      <a:gd name="connsiteX17" fmla="*/ 4752013 w 6289265"/>
                      <a:gd name="connsiteY17" fmla="*/ 2173356 h 2557669"/>
                      <a:gd name="connsiteX18" fmla="*/ 4500222 w 6289265"/>
                      <a:gd name="connsiteY18" fmla="*/ 2120347 h 2557669"/>
                      <a:gd name="connsiteX19" fmla="*/ 3744848 w 6289265"/>
                      <a:gd name="connsiteY19" fmla="*/ 2040834 h 2557669"/>
                      <a:gd name="connsiteX20" fmla="*/ 2949718 w 6289265"/>
                      <a:gd name="connsiteY20" fmla="*/ 1961321 h 2557669"/>
                      <a:gd name="connsiteX21" fmla="*/ 2737683 w 6289265"/>
                      <a:gd name="connsiteY21" fmla="*/ 1921565 h 2557669"/>
                      <a:gd name="connsiteX22" fmla="*/ 1836535 w 6289265"/>
                      <a:gd name="connsiteY22" fmla="*/ 1815547 h 2557669"/>
                      <a:gd name="connsiteX23" fmla="*/ 961891 w 6289265"/>
                      <a:gd name="connsiteY23" fmla="*/ 1736034 h 2557669"/>
                      <a:gd name="connsiteX24" fmla="*/ 418552 w 6289265"/>
                      <a:gd name="connsiteY24" fmla="*/ 1669773 h 2557669"/>
                      <a:gd name="connsiteX25" fmla="*/ 312535 w 6289265"/>
                      <a:gd name="connsiteY25" fmla="*/ 1656521 h 2557669"/>
                      <a:gd name="connsiteX26" fmla="*/ 524570 w 6289265"/>
                      <a:gd name="connsiteY26" fmla="*/ 13252 h 2557669"/>
                      <a:gd name="connsiteX27" fmla="*/ 312535 w 6289265"/>
                      <a:gd name="connsiteY27" fmla="*/ 0 h 2557669"/>
                      <a:gd name="connsiteX28" fmla="*/ 193058 w 6289265"/>
                      <a:gd name="connsiteY28" fmla="*/ 936764 h 2557669"/>
                      <a:gd name="connsiteX29" fmla="*/ 114799 w 6289265"/>
                      <a:gd name="connsiteY29" fmla="*/ 1521650 h 2557669"/>
                      <a:gd name="connsiteX30" fmla="*/ 81848 w 6289265"/>
                      <a:gd name="connsiteY30" fmla="*/ 1801737 h 2557669"/>
                      <a:gd name="connsiteX31" fmla="*/ 69491 w 6289265"/>
                      <a:gd name="connsiteY31" fmla="*/ 1879996 h 2557669"/>
                      <a:gd name="connsiteX32" fmla="*/ 61254 w 6289265"/>
                      <a:gd name="connsiteY32" fmla="*/ 1917066 h 2557669"/>
                      <a:gd name="connsiteX33" fmla="*/ 61254 w 6289265"/>
                      <a:gd name="connsiteY33" fmla="*/ 1908829 h 2557669"/>
                      <a:gd name="connsiteX34" fmla="*/ 47491 w 6289265"/>
                      <a:gd name="connsiteY34" fmla="*/ 1908313 h 2557669"/>
                      <a:gd name="connsiteX0" fmla="*/ 43509 w 6285283"/>
                      <a:gd name="connsiteY0" fmla="*/ 1908313 h 2557669"/>
                      <a:gd name="connsiteX1" fmla="*/ 679614 w 6285283"/>
                      <a:gd name="connsiteY1" fmla="*/ 1987826 h 2557669"/>
                      <a:gd name="connsiteX2" fmla="*/ 931405 w 6285283"/>
                      <a:gd name="connsiteY2" fmla="*/ 2014330 h 2557669"/>
                      <a:gd name="connsiteX3" fmla="*/ 2601179 w 6285283"/>
                      <a:gd name="connsiteY3" fmla="*/ 2173356 h 2557669"/>
                      <a:gd name="connsiteX4" fmla="*/ 2707196 w 6285283"/>
                      <a:gd name="connsiteY4" fmla="*/ 2199860 h 2557669"/>
                      <a:gd name="connsiteX5" fmla="*/ 4496240 w 6285283"/>
                      <a:gd name="connsiteY5" fmla="*/ 2411895 h 2557669"/>
                      <a:gd name="connsiteX6" fmla="*/ 4986570 w 6285283"/>
                      <a:gd name="connsiteY6" fmla="*/ 2478156 h 2557669"/>
                      <a:gd name="connsiteX7" fmla="*/ 5344379 w 6285283"/>
                      <a:gd name="connsiteY7" fmla="*/ 2517913 h 2557669"/>
                      <a:gd name="connsiteX8" fmla="*/ 5626793 w 6285283"/>
                      <a:gd name="connsiteY8" fmla="*/ 2554445 h 2557669"/>
                      <a:gd name="connsiteX9" fmla="*/ 5874466 w 6285283"/>
                      <a:gd name="connsiteY9" fmla="*/ 2557669 h 2557669"/>
                      <a:gd name="connsiteX10" fmla="*/ 6086501 w 6285283"/>
                      <a:gd name="connsiteY10" fmla="*/ 2557669 h 2557669"/>
                      <a:gd name="connsiteX11" fmla="*/ 6285283 w 6285283"/>
                      <a:gd name="connsiteY11" fmla="*/ 2557669 h 2557669"/>
                      <a:gd name="connsiteX12" fmla="*/ 6276150 w 6285283"/>
                      <a:gd name="connsiteY12" fmla="*/ 2279373 h 2557669"/>
                      <a:gd name="connsiteX13" fmla="*/ 5993736 w 6285283"/>
                      <a:gd name="connsiteY13" fmla="*/ 2266121 h 2557669"/>
                      <a:gd name="connsiteX14" fmla="*/ 5755196 w 6285283"/>
                      <a:gd name="connsiteY14" fmla="*/ 2266121 h 2557669"/>
                      <a:gd name="connsiteX15" fmla="*/ 5461153 w 6285283"/>
                      <a:gd name="connsiteY15" fmla="*/ 2252478 h 2557669"/>
                      <a:gd name="connsiteX16" fmla="*/ 5278118 w 6285283"/>
                      <a:gd name="connsiteY16" fmla="*/ 2239617 h 2557669"/>
                      <a:gd name="connsiteX17" fmla="*/ 4748031 w 6285283"/>
                      <a:gd name="connsiteY17" fmla="*/ 2173356 h 2557669"/>
                      <a:gd name="connsiteX18" fmla="*/ 4496240 w 6285283"/>
                      <a:gd name="connsiteY18" fmla="*/ 2120347 h 2557669"/>
                      <a:gd name="connsiteX19" fmla="*/ 3740866 w 6285283"/>
                      <a:gd name="connsiteY19" fmla="*/ 2040834 h 2557669"/>
                      <a:gd name="connsiteX20" fmla="*/ 2945736 w 6285283"/>
                      <a:gd name="connsiteY20" fmla="*/ 1961321 h 2557669"/>
                      <a:gd name="connsiteX21" fmla="*/ 2733701 w 6285283"/>
                      <a:gd name="connsiteY21" fmla="*/ 1921565 h 2557669"/>
                      <a:gd name="connsiteX22" fmla="*/ 1832553 w 6285283"/>
                      <a:gd name="connsiteY22" fmla="*/ 1815547 h 2557669"/>
                      <a:gd name="connsiteX23" fmla="*/ 957909 w 6285283"/>
                      <a:gd name="connsiteY23" fmla="*/ 1736034 h 2557669"/>
                      <a:gd name="connsiteX24" fmla="*/ 414570 w 6285283"/>
                      <a:gd name="connsiteY24" fmla="*/ 1669773 h 2557669"/>
                      <a:gd name="connsiteX25" fmla="*/ 308553 w 6285283"/>
                      <a:gd name="connsiteY25" fmla="*/ 1656521 h 2557669"/>
                      <a:gd name="connsiteX26" fmla="*/ 520588 w 6285283"/>
                      <a:gd name="connsiteY26" fmla="*/ 13252 h 2557669"/>
                      <a:gd name="connsiteX27" fmla="*/ 308553 w 6285283"/>
                      <a:gd name="connsiteY27" fmla="*/ 0 h 2557669"/>
                      <a:gd name="connsiteX28" fmla="*/ 189076 w 6285283"/>
                      <a:gd name="connsiteY28" fmla="*/ 936764 h 2557669"/>
                      <a:gd name="connsiteX29" fmla="*/ 110817 w 6285283"/>
                      <a:gd name="connsiteY29" fmla="*/ 1521650 h 2557669"/>
                      <a:gd name="connsiteX30" fmla="*/ 77866 w 6285283"/>
                      <a:gd name="connsiteY30" fmla="*/ 1801737 h 2557669"/>
                      <a:gd name="connsiteX31" fmla="*/ 65509 w 6285283"/>
                      <a:gd name="connsiteY31" fmla="*/ 1879996 h 2557669"/>
                      <a:gd name="connsiteX32" fmla="*/ 57272 w 6285283"/>
                      <a:gd name="connsiteY32" fmla="*/ 1917066 h 2557669"/>
                      <a:gd name="connsiteX33" fmla="*/ 43509 w 6285283"/>
                      <a:gd name="connsiteY33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67308 w 6241774"/>
                      <a:gd name="connsiteY29" fmla="*/ 1521650 h 2557669"/>
                      <a:gd name="connsiteX30" fmla="*/ 34357 w 6241774"/>
                      <a:gd name="connsiteY30" fmla="*/ 1801737 h 2557669"/>
                      <a:gd name="connsiteX31" fmla="*/ 22000 w 6241774"/>
                      <a:gd name="connsiteY31" fmla="*/ 1879996 h 2557669"/>
                      <a:gd name="connsiteX32" fmla="*/ 105203 w 6241774"/>
                      <a:gd name="connsiteY32" fmla="*/ 2008506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67308 w 6241774"/>
                      <a:gd name="connsiteY29" fmla="*/ 1521650 h 2557669"/>
                      <a:gd name="connsiteX30" fmla="*/ 34357 w 6241774"/>
                      <a:gd name="connsiteY30" fmla="*/ 1801737 h 2557669"/>
                      <a:gd name="connsiteX31" fmla="*/ 22000 w 6241774"/>
                      <a:gd name="connsiteY31" fmla="*/ 1879996 h 2557669"/>
                      <a:gd name="connsiteX0" fmla="*/ 0 w 6241774"/>
                      <a:gd name="connsiteY0" fmla="*/ 1912432 h 2561788"/>
                      <a:gd name="connsiteX1" fmla="*/ 636105 w 6241774"/>
                      <a:gd name="connsiteY1" fmla="*/ 1991945 h 2561788"/>
                      <a:gd name="connsiteX2" fmla="*/ 887896 w 6241774"/>
                      <a:gd name="connsiteY2" fmla="*/ 2018449 h 2561788"/>
                      <a:gd name="connsiteX3" fmla="*/ 2557670 w 6241774"/>
                      <a:gd name="connsiteY3" fmla="*/ 2177475 h 2561788"/>
                      <a:gd name="connsiteX4" fmla="*/ 2663687 w 6241774"/>
                      <a:gd name="connsiteY4" fmla="*/ 2203979 h 2561788"/>
                      <a:gd name="connsiteX5" fmla="*/ 4452731 w 6241774"/>
                      <a:gd name="connsiteY5" fmla="*/ 2416014 h 2561788"/>
                      <a:gd name="connsiteX6" fmla="*/ 4943061 w 6241774"/>
                      <a:gd name="connsiteY6" fmla="*/ 2482275 h 2561788"/>
                      <a:gd name="connsiteX7" fmla="*/ 5300870 w 6241774"/>
                      <a:gd name="connsiteY7" fmla="*/ 2522032 h 2561788"/>
                      <a:gd name="connsiteX8" fmla="*/ 5583284 w 6241774"/>
                      <a:gd name="connsiteY8" fmla="*/ 2558564 h 2561788"/>
                      <a:gd name="connsiteX9" fmla="*/ 5830957 w 6241774"/>
                      <a:gd name="connsiteY9" fmla="*/ 2561788 h 2561788"/>
                      <a:gd name="connsiteX10" fmla="*/ 6042992 w 6241774"/>
                      <a:gd name="connsiteY10" fmla="*/ 2561788 h 2561788"/>
                      <a:gd name="connsiteX11" fmla="*/ 6241774 w 6241774"/>
                      <a:gd name="connsiteY11" fmla="*/ 2561788 h 2561788"/>
                      <a:gd name="connsiteX12" fmla="*/ 6232641 w 6241774"/>
                      <a:gd name="connsiteY12" fmla="*/ 2283492 h 2561788"/>
                      <a:gd name="connsiteX13" fmla="*/ 5950227 w 6241774"/>
                      <a:gd name="connsiteY13" fmla="*/ 2270240 h 2561788"/>
                      <a:gd name="connsiteX14" fmla="*/ 5711687 w 6241774"/>
                      <a:gd name="connsiteY14" fmla="*/ 2270240 h 2561788"/>
                      <a:gd name="connsiteX15" fmla="*/ 5417644 w 6241774"/>
                      <a:gd name="connsiteY15" fmla="*/ 2256597 h 2561788"/>
                      <a:gd name="connsiteX16" fmla="*/ 5234609 w 6241774"/>
                      <a:gd name="connsiteY16" fmla="*/ 2243736 h 2561788"/>
                      <a:gd name="connsiteX17" fmla="*/ 4704522 w 6241774"/>
                      <a:gd name="connsiteY17" fmla="*/ 2177475 h 2561788"/>
                      <a:gd name="connsiteX18" fmla="*/ 4452731 w 6241774"/>
                      <a:gd name="connsiteY18" fmla="*/ 2124466 h 2561788"/>
                      <a:gd name="connsiteX19" fmla="*/ 3697357 w 6241774"/>
                      <a:gd name="connsiteY19" fmla="*/ 2044953 h 2561788"/>
                      <a:gd name="connsiteX20" fmla="*/ 2902227 w 6241774"/>
                      <a:gd name="connsiteY20" fmla="*/ 1965440 h 2561788"/>
                      <a:gd name="connsiteX21" fmla="*/ 2690192 w 6241774"/>
                      <a:gd name="connsiteY21" fmla="*/ 1925684 h 2561788"/>
                      <a:gd name="connsiteX22" fmla="*/ 1789044 w 6241774"/>
                      <a:gd name="connsiteY22" fmla="*/ 1819666 h 2561788"/>
                      <a:gd name="connsiteX23" fmla="*/ 914400 w 6241774"/>
                      <a:gd name="connsiteY23" fmla="*/ 1740153 h 2561788"/>
                      <a:gd name="connsiteX24" fmla="*/ 371061 w 6241774"/>
                      <a:gd name="connsiteY24" fmla="*/ 1673892 h 2561788"/>
                      <a:gd name="connsiteX25" fmla="*/ 265044 w 6241774"/>
                      <a:gd name="connsiteY25" fmla="*/ 1660640 h 2561788"/>
                      <a:gd name="connsiteX26" fmla="*/ 477079 w 6241774"/>
                      <a:gd name="connsiteY26" fmla="*/ 17371 h 2561788"/>
                      <a:gd name="connsiteX27" fmla="*/ 273282 w 6241774"/>
                      <a:gd name="connsiteY27" fmla="*/ 0 h 2561788"/>
                      <a:gd name="connsiteX28" fmla="*/ 145567 w 6241774"/>
                      <a:gd name="connsiteY28" fmla="*/ 940883 h 2561788"/>
                      <a:gd name="connsiteX29" fmla="*/ 67308 w 6241774"/>
                      <a:gd name="connsiteY29" fmla="*/ 1525769 h 2561788"/>
                      <a:gd name="connsiteX30" fmla="*/ 34357 w 6241774"/>
                      <a:gd name="connsiteY30" fmla="*/ 1805856 h 2561788"/>
                      <a:gd name="connsiteX31" fmla="*/ 22000 w 6241774"/>
                      <a:gd name="connsiteY31" fmla="*/ 1884115 h 2561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241774" h="2561788">
                        <a:moveTo>
                          <a:pt x="0" y="1912432"/>
                        </a:moveTo>
                        <a:lnTo>
                          <a:pt x="636105" y="1991945"/>
                        </a:lnTo>
                        <a:lnTo>
                          <a:pt x="887896" y="2018449"/>
                        </a:lnTo>
                        <a:lnTo>
                          <a:pt x="2557670" y="2177475"/>
                        </a:lnTo>
                        <a:lnTo>
                          <a:pt x="2663687" y="2203979"/>
                        </a:lnTo>
                        <a:lnTo>
                          <a:pt x="4452731" y="2416014"/>
                        </a:lnTo>
                        <a:lnTo>
                          <a:pt x="4943061" y="2482275"/>
                        </a:lnTo>
                        <a:lnTo>
                          <a:pt x="5300870" y="2522032"/>
                        </a:lnTo>
                        <a:lnTo>
                          <a:pt x="5583284" y="2558564"/>
                        </a:lnTo>
                        <a:lnTo>
                          <a:pt x="5830957" y="2561788"/>
                        </a:lnTo>
                        <a:lnTo>
                          <a:pt x="6042992" y="2561788"/>
                        </a:lnTo>
                        <a:lnTo>
                          <a:pt x="6241774" y="2561788"/>
                        </a:lnTo>
                        <a:lnTo>
                          <a:pt x="6232641" y="2283492"/>
                        </a:lnTo>
                        <a:lnTo>
                          <a:pt x="5950227" y="2270240"/>
                        </a:lnTo>
                        <a:lnTo>
                          <a:pt x="5711687" y="2270240"/>
                        </a:lnTo>
                        <a:lnTo>
                          <a:pt x="5417644" y="2256597"/>
                        </a:lnTo>
                        <a:lnTo>
                          <a:pt x="5234609" y="2243736"/>
                        </a:lnTo>
                        <a:lnTo>
                          <a:pt x="4704522" y="2177475"/>
                        </a:lnTo>
                        <a:lnTo>
                          <a:pt x="4452731" y="2124466"/>
                        </a:lnTo>
                        <a:lnTo>
                          <a:pt x="3697357" y="2044953"/>
                        </a:lnTo>
                        <a:lnTo>
                          <a:pt x="2902227" y="1965440"/>
                        </a:lnTo>
                        <a:lnTo>
                          <a:pt x="2690192" y="1925684"/>
                        </a:lnTo>
                        <a:lnTo>
                          <a:pt x="1789044" y="1819666"/>
                        </a:lnTo>
                        <a:lnTo>
                          <a:pt x="914400" y="1740153"/>
                        </a:lnTo>
                        <a:lnTo>
                          <a:pt x="371061" y="1673892"/>
                        </a:lnTo>
                        <a:lnTo>
                          <a:pt x="265044" y="1660640"/>
                        </a:lnTo>
                        <a:lnTo>
                          <a:pt x="477079" y="17371"/>
                        </a:lnTo>
                        <a:lnTo>
                          <a:pt x="273282" y="0"/>
                        </a:lnTo>
                        <a:cubicBezTo>
                          <a:pt x="227965" y="310882"/>
                          <a:pt x="190884" y="630001"/>
                          <a:pt x="145567" y="940883"/>
                        </a:cubicBezTo>
                        <a:cubicBezTo>
                          <a:pt x="110552" y="1193805"/>
                          <a:pt x="91569" y="1363844"/>
                          <a:pt x="67308" y="1525769"/>
                        </a:cubicBezTo>
                        <a:cubicBezTo>
                          <a:pt x="38476" y="1667872"/>
                          <a:pt x="45575" y="1741412"/>
                          <a:pt x="34357" y="1805856"/>
                        </a:cubicBezTo>
                        <a:cubicBezTo>
                          <a:pt x="16508" y="1865580"/>
                          <a:pt x="27726" y="1866352"/>
                          <a:pt x="22000" y="1884115"/>
                        </a:cubicBezTo>
                      </a:path>
                    </a:pathLst>
                  </a:custGeom>
                  <a:solidFill>
                    <a:srgbClr val="7030A0">
                      <a:alpha val="5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  <p:cxnSp>
                <p:nvCxnSpPr>
                  <p:cNvPr id="42" name="Conector angular 41"/>
                  <p:cNvCxnSpPr/>
                  <p:nvPr/>
                </p:nvCxnSpPr>
                <p:spPr>
                  <a:xfrm rot="10800000" flipV="1">
                    <a:off x="5044144" y="1297891"/>
                    <a:ext cx="800845" cy="536089"/>
                  </a:xfrm>
                  <a:prstGeom prst="bentConnector3">
                    <a:avLst>
                      <a:gd name="adj1" fmla="val 100000"/>
                    </a:avLst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CuadroTexto 44"/>
                  <p:cNvSpPr txBox="1"/>
                  <p:nvPr/>
                </p:nvSpPr>
                <p:spPr>
                  <a:xfrm>
                    <a:off x="4969829" y="1128520"/>
                    <a:ext cx="1388522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900" dirty="0" smtClean="0"/>
                      <a:t>RELLENO DE QUEBARADA</a:t>
                    </a:r>
                    <a:endParaRPr lang="es-EC" sz="900" dirty="0"/>
                  </a:p>
                </p:txBody>
              </p:sp>
            </p:grpSp>
            <p:sp>
              <p:nvSpPr>
                <p:cNvPr id="49" name="CuadroTexto 48"/>
                <p:cNvSpPr txBox="1"/>
                <p:nvPr/>
              </p:nvSpPr>
              <p:spPr>
                <a:xfrm rot="5584974">
                  <a:off x="9256560" y="4561126"/>
                  <a:ext cx="21546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Calle S5 27 de Febrero (publica)</a:t>
                  </a:r>
                  <a:endParaRPr lang="es-EC" sz="1200" dirty="0"/>
                </a:p>
              </p:txBody>
            </p:sp>
          </p:grpSp>
          <p:sp>
            <p:nvSpPr>
              <p:cNvPr id="2" name="Forma libre 1"/>
              <p:cNvSpPr/>
              <p:nvPr/>
            </p:nvSpPr>
            <p:spPr>
              <a:xfrm>
                <a:off x="2228193" y="1471448"/>
                <a:ext cx="8113986" cy="4372304"/>
              </a:xfrm>
              <a:custGeom>
                <a:avLst/>
                <a:gdLst>
                  <a:gd name="connsiteX0" fmla="*/ 7777655 w 8113986"/>
                  <a:gd name="connsiteY0" fmla="*/ 4372304 h 4372304"/>
                  <a:gd name="connsiteX1" fmla="*/ 7861738 w 8113986"/>
                  <a:gd name="connsiteY1" fmla="*/ 2984938 h 4372304"/>
                  <a:gd name="connsiteX2" fmla="*/ 7861738 w 8113986"/>
                  <a:gd name="connsiteY2" fmla="*/ 2459421 h 4372304"/>
                  <a:gd name="connsiteX3" fmla="*/ 8113986 w 8113986"/>
                  <a:gd name="connsiteY3" fmla="*/ 756745 h 4372304"/>
                  <a:gd name="connsiteX4" fmla="*/ 7809186 w 8113986"/>
                  <a:gd name="connsiteY4" fmla="*/ 714704 h 4372304"/>
                  <a:gd name="connsiteX5" fmla="*/ 6358759 w 8113986"/>
                  <a:gd name="connsiteY5" fmla="*/ 588580 h 4372304"/>
                  <a:gd name="connsiteX6" fmla="*/ 4582510 w 8113986"/>
                  <a:gd name="connsiteY6" fmla="*/ 430924 h 4372304"/>
                  <a:gd name="connsiteX7" fmla="*/ 3668110 w 8113986"/>
                  <a:gd name="connsiteY7" fmla="*/ 336331 h 4372304"/>
                  <a:gd name="connsiteX8" fmla="*/ 2753710 w 8113986"/>
                  <a:gd name="connsiteY8" fmla="*/ 231228 h 4372304"/>
                  <a:gd name="connsiteX9" fmla="*/ 2091559 w 8113986"/>
                  <a:gd name="connsiteY9" fmla="*/ 168166 h 4372304"/>
                  <a:gd name="connsiteX10" fmla="*/ 1891862 w 8113986"/>
                  <a:gd name="connsiteY10" fmla="*/ 147145 h 4372304"/>
                  <a:gd name="connsiteX11" fmla="*/ 1208690 w 8113986"/>
                  <a:gd name="connsiteY11" fmla="*/ 84083 h 4372304"/>
                  <a:gd name="connsiteX12" fmla="*/ 987973 w 8113986"/>
                  <a:gd name="connsiteY12" fmla="*/ 31531 h 4372304"/>
                  <a:gd name="connsiteX13" fmla="*/ 861848 w 8113986"/>
                  <a:gd name="connsiteY13" fmla="*/ 31531 h 4372304"/>
                  <a:gd name="connsiteX14" fmla="*/ 746235 w 8113986"/>
                  <a:gd name="connsiteY14" fmla="*/ 0 h 4372304"/>
                  <a:gd name="connsiteX15" fmla="*/ 725214 w 8113986"/>
                  <a:gd name="connsiteY15" fmla="*/ 325821 h 4372304"/>
                  <a:gd name="connsiteX16" fmla="*/ 546538 w 8113986"/>
                  <a:gd name="connsiteY16" fmla="*/ 704193 h 4372304"/>
                  <a:gd name="connsiteX17" fmla="*/ 451945 w 8113986"/>
                  <a:gd name="connsiteY17" fmla="*/ 935421 h 4372304"/>
                  <a:gd name="connsiteX18" fmla="*/ 430924 w 8113986"/>
                  <a:gd name="connsiteY18" fmla="*/ 1051035 h 4372304"/>
                  <a:gd name="connsiteX19" fmla="*/ 409904 w 8113986"/>
                  <a:gd name="connsiteY19" fmla="*/ 1355835 h 4372304"/>
                  <a:gd name="connsiteX20" fmla="*/ 378373 w 8113986"/>
                  <a:gd name="connsiteY20" fmla="*/ 1545021 h 4372304"/>
                  <a:gd name="connsiteX21" fmla="*/ 357352 w 8113986"/>
                  <a:gd name="connsiteY21" fmla="*/ 1734207 h 4372304"/>
                  <a:gd name="connsiteX22" fmla="*/ 325821 w 8113986"/>
                  <a:gd name="connsiteY22" fmla="*/ 1881352 h 4372304"/>
                  <a:gd name="connsiteX23" fmla="*/ 336331 w 8113986"/>
                  <a:gd name="connsiteY23" fmla="*/ 1996966 h 4372304"/>
                  <a:gd name="connsiteX24" fmla="*/ 52552 w 8113986"/>
                  <a:gd name="connsiteY24" fmla="*/ 2490952 h 4372304"/>
                  <a:gd name="connsiteX25" fmla="*/ 0 w 8113986"/>
                  <a:gd name="connsiteY25" fmla="*/ 2659118 h 4372304"/>
                  <a:gd name="connsiteX26" fmla="*/ 21021 w 8113986"/>
                  <a:gd name="connsiteY26" fmla="*/ 2869324 h 4372304"/>
                  <a:gd name="connsiteX27" fmla="*/ 52552 w 8113986"/>
                  <a:gd name="connsiteY27" fmla="*/ 3111062 h 4372304"/>
                  <a:gd name="connsiteX28" fmla="*/ 42041 w 8113986"/>
                  <a:gd name="connsiteY28" fmla="*/ 3384331 h 4372304"/>
                  <a:gd name="connsiteX29" fmla="*/ 21021 w 8113986"/>
                  <a:gd name="connsiteY29" fmla="*/ 3615559 h 4372304"/>
                  <a:gd name="connsiteX30" fmla="*/ 21021 w 8113986"/>
                  <a:gd name="connsiteY30" fmla="*/ 3678621 h 4372304"/>
                  <a:gd name="connsiteX31" fmla="*/ 777766 w 8113986"/>
                  <a:gd name="connsiteY31" fmla="*/ 3731173 h 4372304"/>
                  <a:gd name="connsiteX32" fmla="*/ 2322786 w 8113986"/>
                  <a:gd name="connsiteY32" fmla="*/ 3825766 h 4372304"/>
                  <a:gd name="connsiteX33" fmla="*/ 4151586 w 8113986"/>
                  <a:gd name="connsiteY33" fmla="*/ 4004442 h 4372304"/>
                  <a:gd name="connsiteX34" fmla="*/ 5959366 w 8113986"/>
                  <a:gd name="connsiteY34" fmla="*/ 4204138 h 4372304"/>
                  <a:gd name="connsiteX35" fmla="*/ 7777655 w 8113986"/>
                  <a:gd name="connsiteY35" fmla="*/ 4372304 h 437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113986" h="4372304">
                    <a:moveTo>
                      <a:pt x="7777655" y="4372304"/>
                    </a:moveTo>
                    <a:lnTo>
                      <a:pt x="7861738" y="2984938"/>
                    </a:lnTo>
                    <a:lnTo>
                      <a:pt x="7861738" y="2459421"/>
                    </a:lnTo>
                    <a:lnTo>
                      <a:pt x="8113986" y="756745"/>
                    </a:lnTo>
                    <a:lnTo>
                      <a:pt x="7809186" y="714704"/>
                    </a:lnTo>
                    <a:lnTo>
                      <a:pt x="6358759" y="588580"/>
                    </a:lnTo>
                    <a:lnTo>
                      <a:pt x="4582510" y="430924"/>
                    </a:lnTo>
                    <a:lnTo>
                      <a:pt x="3668110" y="336331"/>
                    </a:lnTo>
                    <a:lnTo>
                      <a:pt x="2753710" y="231228"/>
                    </a:lnTo>
                    <a:lnTo>
                      <a:pt x="2091559" y="168166"/>
                    </a:lnTo>
                    <a:lnTo>
                      <a:pt x="1891862" y="147145"/>
                    </a:lnTo>
                    <a:lnTo>
                      <a:pt x="1208690" y="84083"/>
                    </a:lnTo>
                    <a:lnTo>
                      <a:pt x="987973" y="31531"/>
                    </a:lnTo>
                    <a:lnTo>
                      <a:pt x="861848" y="31531"/>
                    </a:lnTo>
                    <a:lnTo>
                      <a:pt x="746235" y="0"/>
                    </a:lnTo>
                    <a:lnTo>
                      <a:pt x="725214" y="325821"/>
                    </a:lnTo>
                    <a:lnTo>
                      <a:pt x="546538" y="704193"/>
                    </a:lnTo>
                    <a:lnTo>
                      <a:pt x="451945" y="935421"/>
                    </a:lnTo>
                    <a:lnTo>
                      <a:pt x="430924" y="1051035"/>
                    </a:lnTo>
                    <a:lnTo>
                      <a:pt x="409904" y="1355835"/>
                    </a:lnTo>
                    <a:lnTo>
                      <a:pt x="378373" y="1545021"/>
                    </a:lnTo>
                    <a:lnTo>
                      <a:pt x="357352" y="1734207"/>
                    </a:lnTo>
                    <a:lnTo>
                      <a:pt x="325821" y="1881352"/>
                    </a:lnTo>
                    <a:lnTo>
                      <a:pt x="336331" y="1996966"/>
                    </a:lnTo>
                    <a:lnTo>
                      <a:pt x="52552" y="2490952"/>
                    </a:lnTo>
                    <a:lnTo>
                      <a:pt x="0" y="2659118"/>
                    </a:lnTo>
                    <a:lnTo>
                      <a:pt x="21021" y="2869324"/>
                    </a:lnTo>
                    <a:lnTo>
                      <a:pt x="52552" y="3111062"/>
                    </a:lnTo>
                    <a:lnTo>
                      <a:pt x="42041" y="3384331"/>
                    </a:lnTo>
                    <a:lnTo>
                      <a:pt x="21021" y="3615559"/>
                    </a:lnTo>
                    <a:lnTo>
                      <a:pt x="21021" y="3678621"/>
                    </a:lnTo>
                    <a:lnTo>
                      <a:pt x="777766" y="3731173"/>
                    </a:lnTo>
                    <a:lnTo>
                      <a:pt x="2322786" y="3825766"/>
                    </a:lnTo>
                    <a:lnTo>
                      <a:pt x="4151586" y="4004442"/>
                    </a:lnTo>
                    <a:lnTo>
                      <a:pt x="5959366" y="4204138"/>
                    </a:lnTo>
                    <a:lnTo>
                      <a:pt x="7777655" y="4372304"/>
                    </a:ln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" name="Forma libre 2"/>
              <p:cNvSpPr/>
              <p:nvPr/>
            </p:nvSpPr>
            <p:spPr>
              <a:xfrm>
                <a:off x="2241385" y="3142593"/>
                <a:ext cx="1111414" cy="2035221"/>
              </a:xfrm>
              <a:custGeom>
                <a:avLst/>
                <a:gdLst>
                  <a:gd name="connsiteX0" fmla="*/ 725214 w 1082566"/>
                  <a:gd name="connsiteY0" fmla="*/ 2028497 h 2028497"/>
                  <a:gd name="connsiteX1" fmla="*/ 767256 w 1082566"/>
                  <a:gd name="connsiteY1" fmla="*/ 1524000 h 2028497"/>
                  <a:gd name="connsiteX2" fmla="*/ 756745 w 1082566"/>
                  <a:gd name="connsiteY2" fmla="*/ 1292773 h 2028497"/>
                  <a:gd name="connsiteX3" fmla="*/ 725214 w 1082566"/>
                  <a:gd name="connsiteY3" fmla="*/ 1177159 h 2028497"/>
                  <a:gd name="connsiteX4" fmla="*/ 725214 w 1082566"/>
                  <a:gd name="connsiteY4" fmla="*/ 1082566 h 2028497"/>
                  <a:gd name="connsiteX5" fmla="*/ 746235 w 1082566"/>
                  <a:gd name="connsiteY5" fmla="*/ 987973 h 2028497"/>
                  <a:gd name="connsiteX6" fmla="*/ 809297 w 1082566"/>
                  <a:gd name="connsiteY6" fmla="*/ 893379 h 2028497"/>
                  <a:gd name="connsiteX7" fmla="*/ 956442 w 1082566"/>
                  <a:gd name="connsiteY7" fmla="*/ 662152 h 2028497"/>
                  <a:gd name="connsiteX8" fmla="*/ 998483 w 1082566"/>
                  <a:gd name="connsiteY8" fmla="*/ 609600 h 2028497"/>
                  <a:gd name="connsiteX9" fmla="*/ 1030014 w 1082566"/>
                  <a:gd name="connsiteY9" fmla="*/ 472966 h 2028497"/>
                  <a:gd name="connsiteX10" fmla="*/ 1061545 w 1082566"/>
                  <a:gd name="connsiteY10" fmla="*/ 231228 h 2028497"/>
                  <a:gd name="connsiteX11" fmla="*/ 1082566 w 1082566"/>
                  <a:gd name="connsiteY11" fmla="*/ 73573 h 2028497"/>
                  <a:gd name="connsiteX12" fmla="*/ 346842 w 1082566"/>
                  <a:gd name="connsiteY12" fmla="*/ 0 h 2028497"/>
                  <a:gd name="connsiteX13" fmla="*/ 315311 w 1082566"/>
                  <a:gd name="connsiteY13" fmla="*/ 136635 h 2028497"/>
                  <a:gd name="connsiteX14" fmla="*/ 315311 w 1082566"/>
                  <a:gd name="connsiteY14" fmla="*/ 231228 h 2028497"/>
                  <a:gd name="connsiteX15" fmla="*/ 315311 w 1082566"/>
                  <a:gd name="connsiteY15" fmla="*/ 336331 h 2028497"/>
                  <a:gd name="connsiteX16" fmla="*/ 315311 w 1082566"/>
                  <a:gd name="connsiteY16" fmla="*/ 367862 h 2028497"/>
                  <a:gd name="connsiteX17" fmla="*/ 189187 w 1082566"/>
                  <a:gd name="connsiteY17" fmla="*/ 525517 h 2028497"/>
                  <a:gd name="connsiteX18" fmla="*/ 115614 w 1082566"/>
                  <a:gd name="connsiteY18" fmla="*/ 683173 h 2028497"/>
                  <a:gd name="connsiteX19" fmla="*/ 42042 w 1082566"/>
                  <a:gd name="connsiteY19" fmla="*/ 819807 h 2028497"/>
                  <a:gd name="connsiteX20" fmla="*/ 21021 w 1082566"/>
                  <a:gd name="connsiteY20" fmla="*/ 956441 h 2028497"/>
                  <a:gd name="connsiteX21" fmla="*/ 0 w 1082566"/>
                  <a:gd name="connsiteY21" fmla="*/ 1103586 h 2028497"/>
                  <a:gd name="connsiteX22" fmla="*/ 21021 w 1082566"/>
                  <a:gd name="connsiteY22" fmla="*/ 1261241 h 2028497"/>
                  <a:gd name="connsiteX23" fmla="*/ 31532 w 1082566"/>
                  <a:gd name="connsiteY23" fmla="*/ 1397876 h 2028497"/>
                  <a:gd name="connsiteX24" fmla="*/ 42042 w 1082566"/>
                  <a:gd name="connsiteY24" fmla="*/ 1555531 h 2028497"/>
                  <a:gd name="connsiteX25" fmla="*/ 21021 w 1082566"/>
                  <a:gd name="connsiteY25" fmla="*/ 1702676 h 2028497"/>
                  <a:gd name="connsiteX26" fmla="*/ 0 w 1082566"/>
                  <a:gd name="connsiteY26" fmla="*/ 1902373 h 2028497"/>
                  <a:gd name="connsiteX27" fmla="*/ 0 w 1082566"/>
                  <a:gd name="connsiteY27" fmla="*/ 2007476 h 2028497"/>
                  <a:gd name="connsiteX28" fmla="*/ 725214 w 1082566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31087 w 1088439"/>
                  <a:gd name="connsiteY3" fmla="*/ 1177159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321184 w 1088439"/>
                  <a:gd name="connsiteY16" fmla="*/ 367862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51258 w 1088439"/>
                  <a:gd name="connsiteY3" fmla="*/ 1183883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321184 w 1088439"/>
                  <a:gd name="connsiteY16" fmla="*/ 367862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51258 w 1088439"/>
                  <a:gd name="connsiteY3" fmla="*/ 1183883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301013 w 1088439"/>
                  <a:gd name="connsiteY16" fmla="*/ 361138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51258 w 1088439"/>
                  <a:gd name="connsiteY3" fmla="*/ 1183883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287566 w 1088439"/>
                  <a:gd name="connsiteY16" fmla="*/ 361138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45385 w 1102737"/>
                  <a:gd name="connsiteY0" fmla="*/ 2028497 h 2028497"/>
                  <a:gd name="connsiteX1" fmla="*/ 787427 w 1102737"/>
                  <a:gd name="connsiteY1" fmla="*/ 1524000 h 2028497"/>
                  <a:gd name="connsiteX2" fmla="*/ 776916 w 1102737"/>
                  <a:gd name="connsiteY2" fmla="*/ 1292773 h 2028497"/>
                  <a:gd name="connsiteX3" fmla="*/ 765556 w 1102737"/>
                  <a:gd name="connsiteY3" fmla="*/ 1183883 h 2028497"/>
                  <a:gd name="connsiteX4" fmla="*/ 745385 w 1102737"/>
                  <a:gd name="connsiteY4" fmla="*/ 1082566 h 2028497"/>
                  <a:gd name="connsiteX5" fmla="*/ 766406 w 1102737"/>
                  <a:gd name="connsiteY5" fmla="*/ 987973 h 2028497"/>
                  <a:gd name="connsiteX6" fmla="*/ 829468 w 1102737"/>
                  <a:gd name="connsiteY6" fmla="*/ 893379 h 2028497"/>
                  <a:gd name="connsiteX7" fmla="*/ 976613 w 1102737"/>
                  <a:gd name="connsiteY7" fmla="*/ 662152 h 2028497"/>
                  <a:gd name="connsiteX8" fmla="*/ 1018654 w 1102737"/>
                  <a:gd name="connsiteY8" fmla="*/ 609600 h 2028497"/>
                  <a:gd name="connsiteX9" fmla="*/ 1050185 w 1102737"/>
                  <a:gd name="connsiteY9" fmla="*/ 472966 h 2028497"/>
                  <a:gd name="connsiteX10" fmla="*/ 1081716 w 1102737"/>
                  <a:gd name="connsiteY10" fmla="*/ 231228 h 2028497"/>
                  <a:gd name="connsiteX11" fmla="*/ 1102737 w 1102737"/>
                  <a:gd name="connsiteY11" fmla="*/ 73573 h 2028497"/>
                  <a:gd name="connsiteX12" fmla="*/ 367013 w 1102737"/>
                  <a:gd name="connsiteY12" fmla="*/ 0 h 2028497"/>
                  <a:gd name="connsiteX13" fmla="*/ 335482 w 1102737"/>
                  <a:gd name="connsiteY13" fmla="*/ 136635 h 2028497"/>
                  <a:gd name="connsiteX14" fmla="*/ 335482 w 1102737"/>
                  <a:gd name="connsiteY14" fmla="*/ 231228 h 2028497"/>
                  <a:gd name="connsiteX15" fmla="*/ 335482 w 1102737"/>
                  <a:gd name="connsiteY15" fmla="*/ 336331 h 2028497"/>
                  <a:gd name="connsiteX16" fmla="*/ 301864 w 1102737"/>
                  <a:gd name="connsiteY16" fmla="*/ 361138 h 2028497"/>
                  <a:gd name="connsiteX17" fmla="*/ 209358 w 1102737"/>
                  <a:gd name="connsiteY17" fmla="*/ 525517 h 2028497"/>
                  <a:gd name="connsiteX18" fmla="*/ 135785 w 1102737"/>
                  <a:gd name="connsiteY18" fmla="*/ 683173 h 2028497"/>
                  <a:gd name="connsiteX19" fmla="*/ 62213 w 1102737"/>
                  <a:gd name="connsiteY19" fmla="*/ 819807 h 2028497"/>
                  <a:gd name="connsiteX20" fmla="*/ 14298 w 1102737"/>
                  <a:gd name="connsiteY20" fmla="*/ 956441 h 2028497"/>
                  <a:gd name="connsiteX21" fmla="*/ 0 w 1102737"/>
                  <a:gd name="connsiteY21" fmla="*/ 1103586 h 2028497"/>
                  <a:gd name="connsiteX22" fmla="*/ 41192 w 1102737"/>
                  <a:gd name="connsiteY22" fmla="*/ 1261241 h 2028497"/>
                  <a:gd name="connsiteX23" fmla="*/ 51703 w 1102737"/>
                  <a:gd name="connsiteY23" fmla="*/ 1397876 h 2028497"/>
                  <a:gd name="connsiteX24" fmla="*/ 62213 w 1102737"/>
                  <a:gd name="connsiteY24" fmla="*/ 1555531 h 2028497"/>
                  <a:gd name="connsiteX25" fmla="*/ 41192 w 1102737"/>
                  <a:gd name="connsiteY25" fmla="*/ 1702676 h 2028497"/>
                  <a:gd name="connsiteX26" fmla="*/ 20171 w 1102737"/>
                  <a:gd name="connsiteY26" fmla="*/ 1902373 h 2028497"/>
                  <a:gd name="connsiteX27" fmla="*/ 20171 w 1102737"/>
                  <a:gd name="connsiteY27" fmla="*/ 2007476 h 2028497"/>
                  <a:gd name="connsiteX28" fmla="*/ 745385 w 1102737"/>
                  <a:gd name="connsiteY28" fmla="*/ 2028497 h 2028497"/>
                  <a:gd name="connsiteX0" fmla="*/ 745385 w 1102737"/>
                  <a:gd name="connsiteY0" fmla="*/ 2028497 h 2028497"/>
                  <a:gd name="connsiteX1" fmla="*/ 787427 w 1102737"/>
                  <a:gd name="connsiteY1" fmla="*/ 1524000 h 2028497"/>
                  <a:gd name="connsiteX2" fmla="*/ 776916 w 1102737"/>
                  <a:gd name="connsiteY2" fmla="*/ 1292773 h 2028497"/>
                  <a:gd name="connsiteX3" fmla="*/ 765556 w 1102737"/>
                  <a:gd name="connsiteY3" fmla="*/ 1183883 h 2028497"/>
                  <a:gd name="connsiteX4" fmla="*/ 745385 w 1102737"/>
                  <a:gd name="connsiteY4" fmla="*/ 1082566 h 2028497"/>
                  <a:gd name="connsiteX5" fmla="*/ 766406 w 1102737"/>
                  <a:gd name="connsiteY5" fmla="*/ 987973 h 2028497"/>
                  <a:gd name="connsiteX6" fmla="*/ 829468 w 1102737"/>
                  <a:gd name="connsiteY6" fmla="*/ 893379 h 2028497"/>
                  <a:gd name="connsiteX7" fmla="*/ 976613 w 1102737"/>
                  <a:gd name="connsiteY7" fmla="*/ 662152 h 2028497"/>
                  <a:gd name="connsiteX8" fmla="*/ 1018654 w 1102737"/>
                  <a:gd name="connsiteY8" fmla="*/ 609600 h 2028497"/>
                  <a:gd name="connsiteX9" fmla="*/ 1050185 w 1102737"/>
                  <a:gd name="connsiteY9" fmla="*/ 472966 h 2028497"/>
                  <a:gd name="connsiteX10" fmla="*/ 1081716 w 1102737"/>
                  <a:gd name="connsiteY10" fmla="*/ 231228 h 2028497"/>
                  <a:gd name="connsiteX11" fmla="*/ 1102737 w 1102737"/>
                  <a:gd name="connsiteY11" fmla="*/ 73573 h 2028497"/>
                  <a:gd name="connsiteX12" fmla="*/ 367013 w 1102737"/>
                  <a:gd name="connsiteY12" fmla="*/ 0 h 2028497"/>
                  <a:gd name="connsiteX13" fmla="*/ 335482 w 1102737"/>
                  <a:gd name="connsiteY13" fmla="*/ 136635 h 2028497"/>
                  <a:gd name="connsiteX14" fmla="*/ 335482 w 1102737"/>
                  <a:gd name="connsiteY14" fmla="*/ 231228 h 2028497"/>
                  <a:gd name="connsiteX15" fmla="*/ 335482 w 1102737"/>
                  <a:gd name="connsiteY15" fmla="*/ 336331 h 2028497"/>
                  <a:gd name="connsiteX16" fmla="*/ 301864 w 1102737"/>
                  <a:gd name="connsiteY16" fmla="*/ 361138 h 2028497"/>
                  <a:gd name="connsiteX17" fmla="*/ 209358 w 1102737"/>
                  <a:gd name="connsiteY17" fmla="*/ 525517 h 2028497"/>
                  <a:gd name="connsiteX18" fmla="*/ 135785 w 1102737"/>
                  <a:gd name="connsiteY18" fmla="*/ 683173 h 2028497"/>
                  <a:gd name="connsiteX19" fmla="*/ 62213 w 1102737"/>
                  <a:gd name="connsiteY19" fmla="*/ 819807 h 2028497"/>
                  <a:gd name="connsiteX20" fmla="*/ 14298 w 1102737"/>
                  <a:gd name="connsiteY20" fmla="*/ 956441 h 2028497"/>
                  <a:gd name="connsiteX21" fmla="*/ 0 w 1102737"/>
                  <a:gd name="connsiteY21" fmla="*/ 1103586 h 2028497"/>
                  <a:gd name="connsiteX22" fmla="*/ 27745 w 1102737"/>
                  <a:gd name="connsiteY22" fmla="*/ 1267964 h 2028497"/>
                  <a:gd name="connsiteX23" fmla="*/ 51703 w 1102737"/>
                  <a:gd name="connsiteY23" fmla="*/ 1397876 h 2028497"/>
                  <a:gd name="connsiteX24" fmla="*/ 62213 w 1102737"/>
                  <a:gd name="connsiteY24" fmla="*/ 1555531 h 2028497"/>
                  <a:gd name="connsiteX25" fmla="*/ 41192 w 1102737"/>
                  <a:gd name="connsiteY25" fmla="*/ 1702676 h 2028497"/>
                  <a:gd name="connsiteX26" fmla="*/ 20171 w 1102737"/>
                  <a:gd name="connsiteY26" fmla="*/ 1902373 h 2028497"/>
                  <a:gd name="connsiteX27" fmla="*/ 20171 w 1102737"/>
                  <a:gd name="connsiteY27" fmla="*/ 2007476 h 2028497"/>
                  <a:gd name="connsiteX28" fmla="*/ 745385 w 1102737"/>
                  <a:gd name="connsiteY28" fmla="*/ 2028497 h 2028497"/>
                  <a:gd name="connsiteX0" fmla="*/ 745385 w 1102737"/>
                  <a:gd name="connsiteY0" fmla="*/ 2028497 h 2028497"/>
                  <a:gd name="connsiteX1" fmla="*/ 787427 w 1102737"/>
                  <a:gd name="connsiteY1" fmla="*/ 1524000 h 2028497"/>
                  <a:gd name="connsiteX2" fmla="*/ 776916 w 1102737"/>
                  <a:gd name="connsiteY2" fmla="*/ 1292773 h 2028497"/>
                  <a:gd name="connsiteX3" fmla="*/ 765556 w 1102737"/>
                  <a:gd name="connsiteY3" fmla="*/ 1183883 h 2028497"/>
                  <a:gd name="connsiteX4" fmla="*/ 745385 w 1102737"/>
                  <a:gd name="connsiteY4" fmla="*/ 1082566 h 2028497"/>
                  <a:gd name="connsiteX5" fmla="*/ 766406 w 1102737"/>
                  <a:gd name="connsiteY5" fmla="*/ 987973 h 2028497"/>
                  <a:gd name="connsiteX6" fmla="*/ 829468 w 1102737"/>
                  <a:gd name="connsiteY6" fmla="*/ 893379 h 2028497"/>
                  <a:gd name="connsiteX7" fmla="*/ 976613 w 1102737"/>
                  <a:gd name="connsiteY7" fmla="*/ 662152 h 2028497"/>
                  <a:gd name="connsiteX8" fmla="*/ 1018654 w 1102737"/>
                  <a:gd name="connsiteY8" fmla="*/ 609600 h 2028497"/>
                  <a:gd name="connsiteX9" fmla="*/ 1050185 w 1102737"/>
                  <a:gd name="connsiteY9" fmla="*/ 472966 h 2028497"/>
                  <a:gd name="connsiteX10" fmla="*/ 1081716 w 1102737"/>
                  <a:gd name="connsiteY10" fmla="*/ 231228 h 2028497"/>
                  <a:gd name="connsiteX11" fmla="*/ 1102737 w 1102737"/>
                  <a:gd name="connsiteY11" fmla="*/ 73573 h 2028497"/>
                  <a:gd name="connsiteX12" fmla="*/ 367013 w 1102737"/>
                  <a:gd name="connsiteY12" fmla="*/ 0 h 2028497"/>
                  <a:gd name="connsiteX13" fmla="*/ 335482 w 1102737"/>
                  <a:gd name="connsiteY13" fmla="*/ 136635 h 2028497"/>
                  <a:gd name="connsiteX14" fmla="*/ 335482 w 1102737"/>
                  <a:gd name="connsiteY14" fmla="*/ 231228 h 2028497"/>
                  <a:gd name="connsiteX15" fmla="*/ 335482 w 1102737"/>
                  <a:gd name="connsiteY15" fmla="*/ 336331 h 2028497"/>
                  <a:gd name="connsiteX16" fmla="*/ 301864 w 1102737"/>
                  <a:gd name="connsiteY16" fmla="*/ 361138 h 2028497"/>
                  <a:gd name="connsiteX17" fmla="*/ 209358 w 1102737"/>
                  <a:gd name="connsiteY17" fmla="*/ 525517 h 2028497"/>
                  <a:gd name="connsiteX18" fmla="*/ 135785 w 1102737"/>
                  <a:gd name="connsiteY18" fmla="*/ 683173 h 2028497"/>
                  <a:gd name="connsiteX19" fmla="*/ 62213 w 1102737"/>
                  <a:gd name="connsiteY19" fmla="*/ 819807 h 2028497"/>
                  <a:gd name="connsiteX20" fmla="*/ 14298 w 1102737"/>
                  <a:gd name="connsiteY20" fmla="*/ 956441 h 2028497"/>
                  <a:gd name="connsiteX21" fmla="*/ 0 w 1102737"/>
                  <a:gd name="connsiteY21" fmla="*/ 1103586 h 2028497"/>
                  <a:gd name="connsiteX22" fmla="*/ 27745 w 1102737"/>
                  <a:gd name="connsiteY22" fmla="*/ 1267964 h 2028497"/>
                  <a:gd name="connsiteX23" fmla="*/ 51703 w 1102737"/>
                  <a:gd name="connsiteY23" fmla="*/ 1397876 h 2028497"/>
                  <a:gd name="connsiteX24" fmla="*/ 42042 w 1102737"/>
                  <a:gd name="connsiteY24" fmla="*/ 1555531 h 2028497"/>
                  <a:gd name="connsiteX25" fmla="*/ 41192 w 1102737"/>
                  <a:gd name="connsiteY25" fmla="*/ 1702676 h 2028497"/>
                  <a:gd name="connsiteX26" fmla="*/ 20171 w 1102737"/>
                  <a:gd name="connsiteY26" fmla="*/ 1902373 h 2028497"/>
                  <a:gd name="connsiteX27" fmla="*/ 20171 w 1102737"/>
                  <a:gd name="connsiteY27" fmla="*/ 2007476 h 2028497"/>
                  <a:gd name="connsiteX28" fmla="*/ 745385 w 1102737"/>
                  <a:gd name="connsiteY28" fmla="*/ 2028497 h 2028497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35482 w 1102737"/>
                  <a:gd name="connsiteY14" fmla="*/ 231228 h 2035221"/>
                  <a:gd name="connsiteX15" fmla="*/ 335482 w 1102737"/>
                  <a:gd name="connsiteY15" fmla="*/ 336331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35482 w 1102737"/>
                  <a:gd name="connsiteY14" fmla="*/ 231228 h 2035221"/>
                  <a:gd name="connsiteX15" fmla="*/ 335482 w 1102737"/>
                  <a:gd name="connsiteY15" fmla="*/ 336331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35482 w 1102737"/>
                  <a:gd name="connsiteY14" fmla="*/ 23122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48428 w 1102737"/>
                  <a:gd name="connsiteY19" fmla="*/ 824402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74233 w 1111414"/>
                  <a:gd name="connsiteY0" fmla="*/ 2035221 h 2035221"/>
                  <a:gd name="connsiteX1" fmla="*/ 796104 w 1111414"/>
                  <a:gd name="connsiteY1" fmla="*/ 1524000 h 2035221"/>
                  <a:gd name="connsiteX2" fmla="*/ 785593 w 1111414"/>
                  <a:gd name="connsiteY2" fmla="*/ 1292773 h 2035221"/>
                  <a:gd name="connsiteX3" fmla="*/ 774233 w 1111414"/>
                  <a:gd name="connsiteY3" fmla="*/ 1183883 h 2035221"/>
                  <a:gd name="connsiteX4" fmla="*/ 754062 w 1111414"/>
                  <a:gd name="connsiteY4" fmla="*/ 1082566 h 2035221"/>
                  <a:gd name="connsiteX5" fmla="*/ 775083 w 1111414"/>
                  <a:gd name="connsiteY5" fmla="*/ 987973 h 2035221"/>
                  <a:gd name="connsiteX6" fmla="*/ 838145 w 1111414"/>
                  <a:gd name="connsiteY6" fmla="*/ 893379 h 2035221"/>
                  <a:gd name="connsiteX7" fmla="*/ 985290 w 1111414"/>
                  <a:gd name="connsiteY7" fmla="*/ 662152 h 2035221"/>
                  <a:gd name="connsiteX8" fmla="*/ 1027331 w 1111414"/>
                  <a:gd name="connsiteY8" fmla="*/ 609600 h 2035221"/>
                  <a:gd name="connsiteX9" fmla="*/ 1058862 w 1111414"/>
                  <a:gd name="connsiteY9" fmla="*/ 472966 h 2035221"/>
                  <a:gd name="connsiteX10" fmla="*/ 1090393 w 1111414"/>
                  <a:gd name="connsiteY10" fmla="*/ 231228 h 2035221"/>
                  <a:gd name="connsiteX11" fmla="*/ 1111414 w 1111414"/>
                  <a:gd name="connsiteY11" fmla="*/ 73573 h 2035221"/>
                  <a:gd name="connsiteX12" fmla="*/ 375690 w 1111414"/>
                  <a:gd name="connsiteY12" fmla="*/ 0 h 2035221"/>
                  <a:gd name="connsiteX13" fmla="*/ 344159 w 1111414"/>
                  <a:gd name="connsiteY13" fmla="*/ 136635 h 2035221"/>
                  <a:gd name="connsiteX14" fmla="*/ 330374 w 1111414"/>
                  <a:gd name="connsiteY14" fmla="*/ 222038 h 2035221"/>
                  <a:gd name="connsiteX15" fmla="*/ 334969 w 1111414"/>
                  <a:gd name="connsiteY15" fmla="*/ 285786 h 2035221"/>
                  <a:gd name="connsiteX16" fmla="*/ 310541 w 1111414"/>
                  <a:gd name="connsiteY16" fmla="*/ 361138 h 2035221"/>
                  <a:gd name="connsiteX17" fmla="*/ 218035 w 1111414"/>
                  <a:gd name="connsiteY17" fmla="*/ 525517 h 2035221"/>
                  <a:gd name="connsiteX18" fmla="*/ 144462 w 1111414"/>
                  <a:gd name="connsiteY18" fmla="*/ 683173 h 2035221"/>
                  <a:gd name="connsiteX19" fmla="*/ 57105 w 1111414"/>
                  <a:gd name="connsiteY19" fmla="*/ 824402 h 2035221"/>
                  <a:gd name="connsiteX20" fmla="*/ 0 w 1111414"/>
                  <a:gd name="connsiteY20" fmla="*/ 956441 h 2035221"/>
                  <a:gd name="connsiteX21" fmla="*/ 8677 w 1111414"/>
                  <a:gd name="connsiteY21" fmla="*/ 1103586 h 2035221"/>
                  <a:gd name="connsiteX22" fmla="*/ 36422 w 1111414"/>
                  <a:gd name="connsiteY22" fmla="*/ 1267964 h 2035221"/>
                  <a:gd name="connsiteX23" fmla="*/ 60380 w 1111414"/>
                  <a:gd name="connsiteY23" fmla="*/ 1397876 h 2035221"/>
                  <a:gd name="connsiteX24" fmla="*/ 50719 w 1111414"/>
                  <a:gd name="connsiteY24" fmla="*/ 1555531 h 2035221"/>
                  <a:gd name="connsiteX25" fmla="*/ 49869 w 1111414"/>
                  <a:gd name="connsiteY25" fmla="*/ 1702676 h 2035221"/>
                  <a:gd name="connsiteX26" fmla="*/ 28848 w 1111414"/>
                  <a:gd name="connsiteY26" fmla="*/ 1902373 h 2035221"/>
                  <a:gd name="connsiteX27" fmla="*/ 28848 w 1111414"/>
                  <a:gd name="connsiteY27" fmla="*/ 2007476 h 2035221"/>
                  <a:gd name="connsiteX28" fmla="*/ 774233 w 1111414"/>
                  <a:gd name="connsiteY28" fmla="*/ 2035221 h 203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11414" h="2035221">
                    <a:moveTo>
                      <a:pt x="774233" y="2035221"/>
                    </a:moveTo>
                    <a:lnTo>
                      <a:pt x="796104" y="1524000"/>
                    </a:lnTo>
                    <a:lnTo>
                      <a:pt x="785593" y="1292773"/>
                    </a:lnTo>
                    <a:lnTo>
                      <a:pt x="774233" y="1183883"/>
                    </a:lnTo>
                    <a:lnTo>
                      <a:pt x="754062" y="1082566"/>
                    </a:lnTo>
                    <a:lnTo>
                      <a:pt x="775083" y="987973"/>
                    </a:lnTo>
                    <a:lnTo>
                      <a:pt x="838145" y="893379"/>
                    </a:lnTo>
                    <a:lnTo>
                      <a:pt x="985290" y="662152"/>
                    </a:lnTo>
                    <a:lnTo>
                      <a:pt x="1027331" y="609600"/>
                    </a:lnTo>
                    <a:lnTo>
                      <a:pt x="1058862" y="472966"/>
                    </a:lnTo>
                    <a:lnTo>
                      <a:pt x="1090393" y="231228"/>
                    </a:lnTo>
                    <a:lnTo>
                      <a:pt x="1111414" y="73573"/>
                    </a:lnTo>
                    <a:lnTo>
                      <a:pt x="375690" y="0"/>
                    </a:lnTo>
                    <a:lnTo>
                      <a:pt x="344159" y="136635"/>
                    </a:lnTo>
                    <a:cubicBezTo>
                      <a:pt x="344159" y="168166"/>
                      <a:pt x="331906" y="197180"/>
                      <a:pt x="330374" y="222038"/>
                    </a:cubicBezTo>
                    <a:cubicBezTo>
                      <a:pt x="328842" y="246896"/>
                      <a:pt x="338274" y="262603"/>
                      <a:pt x="334969" y="285786"/>
                    </a:cubicBezTo>
                    <a:cubicBezTo>
                      <a:pt x="331664" y="308969"/>
                      <a:pt x="317265" y="352869"/>
                      <a:pt x="310541" y="361138"/>
                    </a:cubicBezTo>
                    <a:lnTo>
                      <a:pt x="218035" y="525517"/>
                    </a:lnTo>
                    <a:lnTo>
                      <a:pt x="144462" y="683173"/>
                    </a:lnTo>
                    <a:cubicBezTo>
                      <a:pt x="119938" y="728718"/>
                      <a:pt x="67844" y="774262"/>
                      <a:pt x="57105" y="824402"/>
                    </a:cubicBezTo>
                    <a:lnTo>
                      <a:pt x="0" y="956441"/>
                    </a:lnTo>
                    <a:lnTo>
                      <a:pt x="8677" y="1103586"/>
                    </a:lnTo>
                    <a:lnTo>
                      <a:pt x="36422" y="1267964"/>
                    </a:lnTo>
                    <a:lnTo>
                      <a:pt x="60380" y="1397876"/>
                    </a:lnTo>
                    <a:lnTo>
                      <a:pt x="50719" y="1555531"/>
                    </a:lnTo>
                    <a:cubicBezTo>
                      <a:pt x="50436" y="1604579"/>
                      <a:pt x="50152" y="1653628"/>
                      <a:pt x="49869" y="1702676"/>
                    </a:cubicBezTo>
                    <a:lnTo>
                      <a:pt x="28848" y="1902373"/>
                    </a:lnTo>
                    <a:lnTo>
                      <a:pt x="28848" y="2007476"/>
                    </a:lnTo>
                    <a:lnTo>
                      <a:pt x="774233" y="203522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40" name="CuadroTexto 39"/>
            <p:cNvSpPr txBox="1"/>
            <p:nvPr/>
          </p:nvSpPr>
          <p:spPr>
            <a:xfrm rot="5400000">
              <a:off x="3015467" y="4713990"/>
              <a:ext cx="290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1</a:t>
              </a:r>
              <a:endParaRPr lang="es-EC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134976" y="1004536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81314"/>
              </p:ext>
            </p:extLst>
          </p:nvPr>
        </p:nvGraphicFramePr>
        <p:xfrm>
          <a:off x="2867288" y="4597777"/>
          <a:ext cx="2115427" cy="71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7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EC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16589"/>
              </p:ext>
            </p:extLst>
          </p:nvPr>
        </p:nvGraphicFramePr>
        <p:xfrm>
          <a:off x="280885" y="1600597"/>
          <a:ext cx="2403754" cy="369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1279,54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1209,23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1035,88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0" name="CuadroTexto 19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467801" y="4822325"/>
            <a:ext cx="457200" cy="419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" name="Grupo 4"/>
          <p:cNvGrpSpPr/>
          <p:nvPr/>
        </p:nvGrpSpPr>
        <p:grpSpPr>
          <a:xfrm>
            <a:off x="5715000" y="1618429"/>
            <a:ext cx="6335852" cy="3622996"/>
            <a:chOff x="5715000" y="1618429"/>
            <a:chExt cx="6335852" cy="3622996"/>
          </a:xfrm>
        </p:grpSpPr>
        <p:grpSp>
          <p:nvGrpSpPr>
            <p:cNvPr id="4" name="Grupo 3"/>
            <p:cNvGrpSpPr/>
            <p:nvPr/>
          </p:nvGrpSpPr>
          <p:grpSpPr>
            <a:xfrm>
              <a:off x="5715000" y="1618429"/>
              <a:ext cx="6335852" cy="3622996"/>
              <a:chOff x="5715000" y="1618429"/>
              <a:chExt cx="6335852" cy="3622996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5715000" y="1618429"/>
                <a:ext cx="6335852" cy="3622996"/>
                <a:chOff x="1953714" y="993833"/>
                <a:chExt cx="8998226" cy="5367131"/>
              </a:xfrm>
            </p:grpSpPr>
            <p:sp>
              <p:nvSpPr>
                <p:cNvPr id="23" name="Forma libre 22"/>
                <p:cNvSpPr/>
                <p:nvPr/>
              </p:nvSpPr>
              <p:spPr>
                <a:xfrm>
                  <a:off x="2213113" y="1470991"/>
                  <a:ext cx="8136835" cy="4386470"/>
                </a:xfrm>
                <a:custGeom>
                  <a:avLst/>
                  <a:gdLst>
                    <a:gd name="connsiteX0" fmla="*/ 26504 w 8136835"/>
                    <a:gd name="connsiteY0" fmla="*/ 3670852 h 4386470"/>
                    <a:gd name="connsiteX1" fmla="*/ 1073426 w 8136835"/>
                    <a:gd name="connsiteY1" fmla="*/ 3763618 h 4386470"/>
                    <a:gd name="connsiteX2" fmla="*/ 2133600 w 8136835"/>
                    <a:gd name="connsiteY2" fmla="*/ 3816626 h 4386470"/>
                    <a:gd name="connsiteX3" fmla="*/ 2557670 w 8136835"/>
                    <a:gd name="connsiteY3" fmla="*/ 3856383 h 4386470"/>
                    <a:gd name="connsiteX4" fmla="*/ 3816626 w 8136835"/>
                    <a:gd name="connsiteY4" fmla="*/ 3962400 h 4386470"/>
                    <a:gd name="connsiteX5" fmla="*/ 4359965 w 8136835"/>
                    <a:gd name="connsiteY5" fmla="*/ 4028661 h 4386470"/>
                    <a:gd name="connsiteX6" fmla="*/ 4876800 w 8136835"/>
                    <a:gd name="connsiteY6" fmla="*/ 4081670 h 4386470"/>
                    <a:gd name="connsiteX7" fmla="*/ 5724939 w 8136835"/>
                    <a:gd name="connsiteY7" fmla="*/ 4187687 h 4386470"/>
                    <a:gd name="connsiteX8" fmla="*/ 6255026 w 8136835"/>
                    <a:gd name="connsiteY8" fmla="*/ 4253948 h 4386470"/>
                    <a:gd name="connsiteX9" fmla="*/ 6851374 w 8136835"/>
                    <a:gd name="connsiteY9" fmla="*/ 4293705 h 4386470"/>
                    <a:gd name="connsiteX10" fmla="*/ 7288696 w 8136835"/>
                    <a:gd name="connsiteY10" fmla="*/ 4346713 h 4386470"/>
                    <a:gd name="connsiteX11" fmla="*/ 7580244 w 8136835"/>
                    <a:gd name="connsiteY11" fmla="*/ 4373218 h 4386470"/>
                    <a:gd name="connsiteX12" fmla="*/ 7805530 w 8136835"/>
                    <a:gd name="connsiteY12" fmla="*/ 4386470 h 4386470"/>
                    <a:gd name="connsiteX13" fmla="*/ 7818783 w 8136835"/>
                    <a:gd name="connsiteY13" fmla="*/ 3975652 h 4386470"/>
                    <a:gd name="connsiteX14" fmla="*/ 7845287 w 8136835"/>
                    <a:gd name="connsiteY14" fmla="*/ 3379305 h 4386470"/>
                    <a:gd name="connsiteX15" fmla="*/ 7885044 w 8136835"/>
                    <a:gd name="connsiteY15" fmla="*/ 2796209 h 4386470"/>
                    <a:gd name="connsiteX16" fmla="*/ 7871791 w 8136835"/>
                    <a:gd name="connsiteY16" fmla="*/ 2464905 h 4386470"/>
                    <a:gd name="connsiteX17" fmla="*/ 7977809 w 8136835"/>
                    <a:gd name="connsiteY17" fmla="*/ 1789044 h 4386470"/>
                    <a:gd name="connsiteX18" fmla="*/ 8030817 w 8136835"/>
                    <a:gd name="connsiteY18" fmla="*/ 1417983 h 4386470"/>
                    <a:gd name="connsiteX19" fmla="*/ 8136835 w 8136835"/>
                    <a:gd name="connsiteY19" fmla="*/ 874644 h 4386470"/>
                    <a:gd name="connsiteX20" fmla="*/ 8136835 w 8136835"/>
                    <a:gd name="connsiteY20" fmla="*/ 755374 h 4386470"/>
                    <a:gd name="connsiteX21" fmla="*/ 7288696 w 8136835"/>
                    <a:gd name="connsiteY21" fmla="*/ 662609 h 4386470"/>
                    <a:gd name="connsiteX22" fmla="*/ 6387548 w 8136835"/>
                    <a:gd name="connsiteY22" fmla="*/ 569844 h 4386470"/>
                    <a:gd name="connsiteX23" fmla="*/ 5526157 w 8136835"/>
                    <a:gd name="connsiteY23" fmla="*/ 490331 h 4386470"/>
                    <a:gd name="connsiteX24" fmla="*/ 4823791 w 8136835"/>
                    <a:gd name="connsiteY24" fmla="*/ 437322 h 4386470"/>
                    <a:gd name="connsiteX25" fmla="*/ 4585252 w 8136835"/>
                    <a:gd name="connsiteY25" fmla="*/ 437322 h 4386470"/>
                    <a:gd name="connsiteX26" fmla="*/ 3670852 w 8136835"/>
                    <a:gd name="connsiteY26" fmla="*/ 331305 h 4386470"/>
                    <a:gd name="connsiteX27" fmla="*/ 2955235 w 8136835"/>
                    <a:gd name="connsiteY27" fmla="*/ 251792 h 4386470"/>
                    <a:gd name="connsiteX28" fmla="*/ 2120348 w 8136835"/>
                    <a:gd name="connsiteY28" fmla="*/ 159026 h 4386470"/>
                    <a:gd name="connsiteX29" fmla="*/ 1789044 w 8136835"/>
                    <a:gd name="connsiteY29" fmla="*/ 132522 h 4386470"/>
                    <a:gd name="connsiteX30" fmla="*/ 1417983 w 8136835"/>
                    <a:gd name="connsiteY30" fmla="*/ 79513 h 4386470"/>
                    <a:gd name="connsiteX31" fmla="*/ 967409 w 8136835"/>
                    <a:gd name="connsiteY31" fmla="*/ 39757 h 4386470"/>
                    <a:gd name="connsiteX32" fmla="*/ 728870 w 8136835"/>
                    <a:gd name="connsiteY32" fmla="*/ 0 h 4386470"/>
                    <a:gd name="connsiteX33" fmla="*/ 742122 w 8136835"/>
                    <a:gd name="connsiteY33" fmla="*/ 291548 h 4386470"/>
                    <a:gd name="connsiteX34" fmla="*/ 609600 w 8136835"/>
                    <a:gd name="connsiteY34" fmla="*/ 583096 h 4386470"/>
                    <a:gd name="connsiteX35" fmla="*/ 490330 w 8136835"/>
                    <a:gd name="connsiteY35" fmla="*/ 848139 h 4386470"/>
                    <a:gd name="connsiteX36" fmla="*/ 437322 w 8136835"/>
                    <a:gd name="connsiteY36" fmla="*/ 993913 h 4386470"/>
                    <a:gd name="connsiteX37" fmla="*/ 410817 w 8136835"/>
                    <a:gd name="connsiteY37" fmla="*/ 1166192 h 4386470"/>
                    <a:gd name="connsiteX38" fmla="*/ 397565 w 8136835"/>
                    <a:gd name="connsiteY38" fmla="*/ 1404731 h 4386470"/>
                    <a:gd name="connsiteX39" fmla="*/ 384313 w 8136835"/>
                    <a:gd name="connsiteY39" fmla="*/ 1656522 h 4386470"/>
                    <a:gd name="connsiteX40" fmla="*/ 357809 w 8136835"/>
                    <a:gd name="connsiteY40" fmla="*/ 1789044 h 4386470"/>
                    <a:gd name="connsiteX41" fmla="*/ 357809 w 8136835"/>
                    <a:gd name="connsiteY41" fmla="*/ 1934818 h 4386470"/>
                    <a:gd name="connsiteX42" fmla="*/ 357809 w 8136835"/>
                    <a:gd name="connsiteY42" fmla="*/ 1948070 h 4386470"/>
                    <a:gd name="connsiteX43" fmla="*/ 251791 w 8136835"/>
                    <a:gd name="connsiteY43" fmla="*/ 2160105 h 4386470"/>
                    <a:gd name="connsiteX44" fmla="*/ 119270 w 8136835"/>
                    <a:gd name="connsiteY44" fmla="*/ 2398644 h 4386470"/>
                    <a:gd name="connsiteX45" fmla="*/ 39757 w 8136835"/>
                    <a:gd name="connsiteY45" fmla="*/ 2544418 h 4386470"/>
                    <a:gd name="connsiteX46" fmla="*/ 0 w 8136835"/>
                    <a:gd name="connsiteY46" fmla="*/ 2663687 h 4386470"/>
                    <a:gd name="connsiteX47" fmla="*/ 13252 w 8136835"/>
                    <a:gd name="connsiteY47" fmla="*/ 2782957 h 4386470"/>
                    <a:gd name="connsiteX48" fmla="*/ 39757 w 8136835"/>
                    <a:gd name="connsiteY48" fmla="*/ 2928731 h 4386470"/>
                    <a:gd name="connsiteX49" fmla="*/ 53009 w 8136835"/>
                    <a:gd name="connsiteY49" fmla="*/ 3034748 h 4386470"/>
                    <a:gd name="connsiteX50" fmla="*/ 53009 w 8136835"/>
                    <a:gd name="connsiteY50" fmla="*/ 3233531 h 4386470"/>
                    <a:gd name="connsiteX51" fmla="*/ 53009 w 8136835"/>
                    <a:gd name="connsiteY51" fmla="*/ 3445566 h 4386470"/>
                    <a:gd name="connsiteX52" fmla="*/ 26504 w 8136835"/>
                    <a:gd name="connsiteY52" fmla="*/ 3670852 h 4386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136835" h="4386470">
                      <a:moveTo>
                        <a:pt x="26504" y="3670852"/>
                      </a:moveTo>
                      <a:lnTo>
                        <a:pt x="1073426" y="3763618"/>
                      </a:lnTo>
                      <a:lnTo>
                        <a:pt x="2133600" y="3816626"/>
                      </a:lnTo>
                      <a:lnTo>
                        <a:pt x="2557670" y="3856383"/>
                      </a:lnTo>
                      <a:lnTo>
                        <a:pt x="3816626" y="3962400"/>
                      </a:lnTo>
                      <a:lnTo>
                        <a:pt x="4359965" y="4028661"/>
                      </a:lnTo>
                      <a:lnTo>
                        <a:pt x="4876800" y="4081670"/>
                      </a:lnTo>
                      <a:lnTo>
                        <a:pt x="5724939" y="4187687"/>
                      </a:lnTo>
                      <a:lnTo>
                        <a:pt x="6255026" y="4253948"/>
                      </a:lnTo>
                      <a:lnTo>
                        <a:pt x="6851374" y="4293705"/>
                      </a:lnTo>
                      <a:lnTo>
                        <a:pt x="7288696" y="4346713"/>
                      </a:lnTo>
                      <a:lnTo>
                        <a:pt x="7580244" y="4373218"/>
                      </a:lnTo>
                      <a:lnTo>
                        <a:pt x="7805530" y="4386470"/>
                      </a:lnTo>
                      <a:lnTo>
                        <a:pt x="7818783" y="3975652"/>
                      </a:lnTo>
                      <a:lnTo>
                        <a:pt x="7845287" y="3379305"/>
                      </a:lnTo>
                      <a:lnTo>
                        <a:pt x="7885044" y="2796209"/>
                      </a:lnTo>
                      <a:lnTo>
                        <a:pt x="7871791" y="2464905"/>
                      </a:lnTo>
                      <a:lnTo>
                        <a:pt x="7977809" y="1789044"/>
                      </a:lnTo>
                      <a:lnTo>
                        <a:pt x="8030817" y="1417983"/>
                      </a:lnTo>
                      <a:lnTo>
                        <a:pt x="8136835" y="874644"/>
                      </a:lnTo>
                      <a:lnTo>
                        <a:pt x="8136835" y="755374"/>
                      </a:lnTo>
                      <a:lnTo>
                        <a:pt x="7288696" y="662609"/>
                      </a:lnTo>
                      <a:lnTo>
                        <a:pt x="6387548" y="569844"/>
                      </a:lnTo>
                      <a:lnTo>
                        <a:pt x="5526157" y="490331"/>
                      </a:lnTo>
                      <a:lnTo>
                        <a:pt x="4823791" y="437322"/>
                      </a:lnTo>
                      <a:lnTo>
                        <a:pt x="4585252" y="437322"/>
                      </a:lnTo>
                      <a:lnTo>
                        <a:pt x="3670852" y="331305"/>
                      </a:lnTo>
                      <a:lnTo>
                        <a:pt x="2955235" y="251792"/>
                      </a:lnTo>
                      <a:lnTo>
                        <a:pt x="2120348" y="159026"/>
                      </a:lnTo>
                      <a:lnTo>
                        <a:pt x="1789044" y="132522"/>
                      </a:lnTo>
                      <a:lnTo>
                        <a:pt x="1417983" y="79513"/>
                      </a:lnTo>
                      <a:lnTo>
                        <a:pt x="967409" y="39757"/>
                      </a:lnTo>
                      <a:lnTo>
                        <a:pt x="728870" y="0"/>
                      </a:lnTo>
                      <a:lnTo>
                        <a:pt x="742122" y="291548"/>
                      </a:lnTo>
                      <a:lnTo>
                        <a:pt x="609600" y="583096"/>
                      </a:lnTo>
                      <a:lnTo>
                        <a:pt x="490330" y="848139"/>
                      </a:lnTo>
                      <a:lnTo>
                        <a:pt x="437322" y="993913"/>
                      </a:lnTo>
                      <a:lnTo>
                        <a:pt x="410817" y="1166192"/>
                      </a:lnTo>
                      <a:lnTo>
                        <a:pt x="397565" y="1404731"/>
                      </a:lnTo>
                      <a:lnTo>
                        <a:pt x="384313" y="1656522"/>
                      </a:lnTo>
                      <a:lnTo>
                        <a:pt x="357809" y="1789044"/>
                      </a:lnTo>
                      <a:lnTo>
                        <a:pt x="357809" y="1934818"/>
                      </a:lnTo>
                      <a:lnTo>
                        <a:pt x="357809" y="1948070"/>
                      </a:lnTo>
                      <a:lnTo>
                        <a:pt x="251791" y="2160105"/>
                      </a:lnTo>
                      <a:lnTo>
                        <a:pt x="119270" y="2398644"/>
                      </a:lnTo>
                      <a:lnTo>
                        <a:pt x="39757" y="2544418"/>
                      </a:lnTo>
                      <a:lnTo>
                        <a:pt x="0" y="2663687"/>
                      </a:lnTo>
                      <a:lnTo>
                        <a:pt x="13252" y="2782957"/>
                      </a:lnTo>
                      <a:lnTo>
                        <a:pt x="39757" y="2928731"/>
                      </a:lnTo>
                      <a:lnTo>
                        <a:pt x="53009" y="3034748"/>
                      </a:lnTo>
                      <a:lnTo>
                        <a:pt x="53009" y="3233531"/>
                      </a:lnTo>
                      <a:lnTo>
                        <a:pt x="53009" y="3445566"/>
                      </a:lnTo>
                      <a:lnTo>
                        <a:pt x="26504" y="367085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grpSp>
              <p:nvGrpSpPr>
                <p:cNvPr id="24" name="Grupo 23"/>
                <p:cNvGrpSpPr/>
                <p:nvPr/>
              </p:nvGrpSpPr>
              <p:grpSpPr>
                <a:xfrm>
                  <a:off x="1953714" y="993833"/>
                  <a:ext cx="8998226" cy="5367131"/>
                  <a:chOff x="1953714" y="993833"/>
                  <a:chExt cx="8998226" cy="5367131"/>
                </a:xfrm>
              </p:grpSpPr>
              <p:pic>
                <p:nvPicPr>
                  <p:cNvPr id="26" name="Imagen 2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1413" t="12348" r="22500" b="9353"/>
                  <a:stretch/>
                </p:blipFill>
                <p:spPr>
                  <a:xfrm>
                    <a:off x="1953714" y="993833"/>
                    <a:ext cx="8998226" cy="5367131"/>
                  </a:xfrm>
                  <a:prstGeom prst="rect">
                    <a:avLst/>
                  </a:prstGeom>
                </p:spPr>
              </p:pic>
              <p:sp>
                <p:nvSpPr>
                  <p:cNvPr id="27" name="CuadroTexto 26"/>
                  <p:cNvSpPr txBox="1"/>
                  <p:nvPr/>
                </p:nvSpPr>
                <p:spPr>
                  <a:xfrm rot="370224">
                    <a:off x="5516178" y="3472225"/>
                    <a:ext cx="1497943" cy="4103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Pasaje Oe3N</a:t>
                    </a:r>
                    <a:endParaRPr lang="es-EC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CuadroTexto 27"/>
                  <p:cNvSpPr txBox="1"/>
                  <p:nvPr/>
                </p:nvSpPr>
                <p:spPr>
                  <a:xfrm rot="5913682">
                    <a:off x="3487927" y="2366685"/>
                    <a:ext cx="1249377" cy="4249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dirty="0" smtClean="0"/>
                      <a:t>Pasaje S5E</a:t>
                    </a:r>
                    <a:endParaRPr lang="es-EC" sz="1200" dirty="0"/>
                  </a:p>
                </p:txBody>
              </p:sp>
              <p:sp>
                <p:nvSpPr>
                  <p:cNvPr id="29" name="Forma libre 28"/>
                  <p:cNvSpPr/>
                  <p:nvPr/>
                </p:nvSpPr>
                <p:spPr>
                  <a:xfrm>
                    <a:off x="3843130" y="1643270"/>
                    <a:ext cx="6241774" cy="2570921"/>
                  </a:xfrm>
                  <a:custGeom>
                    <a:avLst/>
                    <a:gdLst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06887 w 6241774"/>
                      <a:gd name="connsiteY15" fmla="*/ 2279373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17644 w 6241774"/>
                      <a:gd name="connsiteY15" fmla="*/ 2252478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241774" h="2570921">
                        <a:moveTo>
                          <a:pt x="0" y="1908313"/>
                        </a:moveTo>
                        <a:lnTo>
                          <a:pt x="636105" y="1987826"/>
                        </a:lnTo>
                        <a:lnTo>
                          <a:pt x="887896" y="2014330"/>
                        </a:lnTo>
                        <a:lnTo>
                          <a:pt x="2557670" y="2173356"/>
                        </a:lnTo>
                        <a:lnTo>
                          <a:pt x="2663687" y="2199860"/>
                        </a:lnTo>
                        <a:lnTo>
                          <a:pt x="4452731" y="2411895"/>
                        </a:lnTo>
                        <a:lnTo>
                          <a:pt x="4943061" y="2478156"/>
                        </a:lnTo>
                        <a:lnTo>
                          <a:pt x="5300870" y="2517913"/>
                        </a:lnTo>
                        <a:lnTo>
                          <a:pt x="5579166" y="2570921"/>
                        </a:lnTo>
                        <a:lnTo>
                          <a:pt x="5830957" y="2557669"/>
                        </a:lnTo>
                        <a:lnTo>
                          <a:pt x="6042992" y="2557669"/>
                        </a:lnTo>
                        <a:lnTo>
                          <a:pt x="6241774" y="2557669"/>
                        </a:lnTo>
                        <a:lnTo>
                          <a:pt x="6228522" y="2279373"/>
                        </a:lnTo>
                        <a:lnTo>
                          <a:pt x="5950227" y="2266121"/>
                        </a:lnTo>
                        <a:lnTo>
                          <a:pt x="5711687" y="2266121"/>
                        </a:lnTo>
                        <a:lnTo>
                          <a:pt x="5417644" y="2252478"/>
                        </a:lnTo>
                        <a:lnTo>
                          <a:pt x="5234609" y="2239617"/>
                        </a:lnTo>
                        <a:lnTo>
                          <a:pt x="4704522" y="2173356"/>
                        </a:lnTo>
                        <a:lnTo>
                          <a:pt x="4452731" y="2120347"/>
                        </a:lnTo>
                        <a:lnTo>
                          <a:pt x="3697357" y="2040834"/>
                        </a:lnTo>
                        <a:lnTo>
                          <a:pt x="2902227" y="1961321"/>
                        </a:lnTo>
                        <a:lnTo>
                          <a:pt x="2690192" y="1921565"/>
                        </a:lnTo>
                        <a:lnTo>
                          <a:pt x="1789044" y="1815547"/>
                        </a:lnTo>
                        <a:lnTo>
                          <a:pt x="914400" y="1736034"/>
                        </a:lnTo>
                        <a:lnTo>
                          <a:pt x="371061" y="1669773"/>
                        </a:lnTo>
                        <a:lnTo>
                          <a:pt x="265044" y="1656521"/>
                        </a:lnTo>
                        <a:lnTo>
                          <a:pt x="477079" y="13252"/>
                        </a:lnTo>
                        <a:lnTo>
                          <a:pt x="265044" y="0"/>
                        </a:lnTo>
                        <a:lnTo>
                          <a:pt x="0" y="1908313"/>
                        </a:lnTo>
                        <a:close/>
                      </a:path>
                    </a:pathLst>
                  </a:custGeom>
                  <a:solidFill>
                    <a:srgbClr val="7030A0">
                      <a:alpha val="5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  <p:cxnSp>
                <p:nvCxnSpPr>
                  <p:cNvPr id="30" name="Conector angular 29"/>
                  <p:cNvCxnSpPr/>
                  <p:nvPr/>
                </p:nvCxnSpPr>
                <p:spPr>
                  <a:xfrm rot="10800000" flipV="1">
                    <a:off x="5044144" y="1297891"/>
                    <a:ext cx="800845" cy="536089"/>
                  </a:xfrm>
                  <a:prstGeom prst="bentConnector3">
                    <a:avLst>
                      <a:gd name="adj1" fmla="val 100000"/>
                    </a:avLst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CuadroTexto 30"/>
                  <p:cNvSpPr txBox="1"/>
                  <p:nvPr/>
                </p:nvSpPr>
                <p:spPr>
                  <a:xfrm>
                    <a:off x="4893009" y="1025680"/>
                    <a:ext cx="1388521" cy="2308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900" dirty="0" smtClean="0"/>
                      <a:t>RELLENO DE QUEBARADA</a:t>
                    </a:r>
                    <a:endParaRPr lang="es-EC" sz="900" dirty="0"/>
                  </a:p>
                </p:txBody>
              </p:sp>
            </p:grpSp>
            <p:sp>
              <p:nvSpPr>
                <p:cNvPr id="25" name="CuadroTexto 24"/>
                <p:cNvSpPr txBox="1"/>
                <p:nvPr/>
              </p:nvSpPr>
              <p:spPr>
                <a:xfrm rot="5584974">
                  <a:off x="8797286" y="4487150"/>
                  <a:ext cx="3073241" cy="424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Calle S5 27 de Febrero (</a:t>
                  </a:r>
                  <a:r>
                    <a:rPr lang="es-ES" sz="1200" dirty="0" err="1" smtClean="0"/>
                    <a:t>ublica</a:t>
                  </a:r>
                  <a:r>
                    <a:rPr lang="es-ES" sz="1200" dirty="0" smtClean="0"/>
                    <a:t>)</a:t>
                  </a:r>
                  <a:endParaRPr lang="es-EC" sz="1200" dirty="0"/>
                </a:p>
              </p:txBody>
            </p:sp>
          </p:grpSp>
          <p:sp>
            <p:nvSpPr>
              <p:cNvPr id="2" name="Elipse 1"/>
              <p:cNvSpPr/>
              <p:nvPr/>
            </p:nvSpPr>
            <p:spPr>
              <a:xfrm>
                <a:off x="7513096" y="2994570"/>
                <a:ext cx="126521" cy="1161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6549039" y="2169001"/>
                <a:ext cx="126521" cy="1161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6422518" y="2876357"/>
                <a:ext cx="126521" cy="1161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4" name="CuadroTexto 33"/>
            <p:cNvSpPr txBox="1"/>
            <p:nvPr/>
          </p:nvSpPr>
          <p:spPr>
            <a:xfrm rot="5400000">
              <a:off x="6184757" y="4056032"/>
              <a:ext cx="213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/>
                <a:t>1</a:t>
              </a:r>
              <a:endParaRPr lang="es-EC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924" t="23262" r="37132" b="20038"/>
          <a:stretch/>
        </p:blipFill>
        <p:spPr>
          <a:xfrm>
            <a:off x="514441" y="1967252"/>
            <a:ext cx="5479488" cy="40875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25052" y="3506172"/>
            <a:ext cx="3406142" cy="1512433"/>
            <a:chOff x="151466" y="3225936"/>
            <a:chExt cx="3158114" cy="1386241"/>
          </a:xfrm>
        </p:grpSpPr>
        <p:cxnSp>
          <p:nvCxnSpPr>
            <p:cNvPr id="8" name="Conector angular 7"/>
            <p:cNvCxnSpPr/>
            <p:nvPr/>
          </p:nvCxnSpPr>
          <p:spPr>
            <a:xfrm rot="10800000" flipV="1">
              <a:off x="769338" y="3919056"/>
              <a:ext cx="1608064" cy="664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151466" y="3688666"/>
              <a:ext cx="1432116" cy="282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400" b="1" dirty="0" smtClean="0"/>
                <a:t>AHHyC SALGUERO</a:t>
              </a:r>
              <a:endParaRPr lang="es-EC" sz="1400" b="1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1661969" y="3225936"/>
              <a:ext cx="1647611" cy="13862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6" name="CuadroTexto 25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185437" y="2054577"/>
            <a:ext cx="5865415" cy="3622996"/>
            <a:chOff x="1953714" y="993833"/>
            <a:chExt cx="8998226" cy="5367131"/>
          </a:xfrm>
        </p:grpSpPr>
        <p:sp>
          <p:nvSpPr>
            <p:cNvPr id="31" name="Forma libre 30"/>
            <p:cNvSpPr/>
            <p:nvPr/>
          </p:nvSpPr>
          <p:spPr>
            <a:xfrm>
              <a:off x="2213113" y="1470991"/>
              <a:ext cx="8136835" cy="4386470"/>
            </a:xfrm>
            <a:custGeom>
              <a:avLst/>
              <a:gdLst>
                <a:gd name="connsiteX0" fmla="*/ 26504 w 8136835"/>
                <a:gd name="connsiteY0" fmla="*/ 3670852 h 4386470"/>
                <a:gd name="connsiteX1" fmla="*/ 1073426 w 8136835"/>
                <a:gd name="connsiteY1" fmla="*/ 3763618 h 4386470"/>
                <a:gd name="connsiteX2" fmla="*/ 2133600 w 8136835"/>
                <a:gd name="connsiteY2" fmla="*/ 3816626 h 4386470"/>
                <a:gd name="connsiteX3" fmla="*/ 2557670 w 8136835"/>
                <a:gd name="connsiteY3" fmla="*/ 3856383 h 4386470"/>
                <a:gd name="connsiteX4" fmla="*/ 3816626 w 8136835"/>
                <a:gd name="connsiteY4" fmla="*/ 3962400 h 4386470"/>
                <a:gd name="connsiteX5" fmla="*/ 4359965 w 8136835"/>
                <a:gd name="connsiteY5" fmla="*/ 4028661 h 4386470"/>
                <a:gd name="connsiteX6" fmla="*/ 4876800 w 8136835"/>
                <a:gd name="connsiteY6" fmla="*/ 4081670 h 4386470"/>
                <a:gd name="connsiteX7" fmla="*/ 5724939 w 8136835"/>
                <a:gd name="connsiteY7" fmla="*/ 4187687 h 4386470"/>
                <a:gd name="connsiteX8" fmla="*/ 6255026 w 8136835"/>
                <a:gd name="connsiteY8" fmla="*/ 4253948 h 4386470"/>
                <a:gd name="connsiteX9" fmla="*/ 6851374 w 8136835"/>
                <a:gd name="connsiteY9" fmla="*/ 4293705 h 4386470"/>
                <a:gd name="connsiteX10" fmla="*/ 7288696 w 8136835"/>
                <a:gd name="connsiteY10" fmla="*/ 4346713 h 4386470"/>
                <a:gd name="connsiteX11" fmla="*/ 7580244 w 8136835"/>
                <a:gd name="connsiteY11" fmla="*/ 4373218 h 4386470"/>
                <a:gd name="connsiteX12" fmla="*/ 7805530 w 8136835"/>
                <a:gd name="connsiteY12" fmla="*/ 4386470 h 4386470"/>
                <a:gd name="connsiteX13" fmla="*/ 7818783 w 8136835"/>
                <a:gd name="connsiteY13" fmla="*/ 3975652 h 4386470"/>
                <a:gd name="connsiteX14" fmla="*/ 7845287 w 8136835"/>
                <a:gd name="connsiteY14" fmla="*/ 3379305 h 4386470"/>
                <a:gd name="connsiteX15" fmla="*/ 7885044 w 8136835"/>
                <a:gd name="connsiteY15" fmla="*/ 2796209 h 4386470"/>
                <a:gd name="connsiteX16" fmla="*/ 7871791 w 8136835"/>
                <a:gd name="connsiteY16" fmla="*/ 2464905 h 4386470"/>
                <a:gd name="connsiteX17" fmla="*/ 7977809 w 8136835"/>
                <a:gd name="connsiteY17" fmla="*/ 1789044 h 4386470"/>
                <a:gd name="connsiteX18" fmla="*/ 8030817 w 8136835"/>
                <a:gd name="connsiteY18" fmla="*/ 1417983 h 4386470"/>
                <a:gd name="connsiteX19" fmla="*/ 8136835 w 8136835"/>
                <a:gd name="connsiteY19" fmla="*/ 874644 h 4386470"/>
                <a:gd name="connsiteX20" fmla="*/ 8136835 w 8136835"/>
                <a:gd name="connsiteY20" fmla="*/ 755374 h 4386470"/>
                <a:gd name="connsiteX21" fmla="*/ 7288696 w 8136835"/>
                <a:gd name="connsiteY21" fmla="*/ 662609 h 4386470"/>
                <a:gd name="connsiteX22" fmla="*/ 6387548 w 8136835"/>
                <a:gd name="connsiteY22" fmla="*/ 569844 h 4386470"/>
                <a:gd name="connsiteX23" fmla="*/ 5526157 w 8136835"/>
                <a:gd name="connsiteY23" fmla="*/ 490331 h 4386470"/>
                <a:gd name="connsiteX24" fmla="*/ 4823791 w 8136835"/>
                <a:gd name="connsiteY24" fmla="*/ 437322 h 4386470"/>
                <a:gd name="connsiteX25" fmla="*/ 4585252 w 8136835"/>
                <a:gd name="connsiteY25" fmla="*/ 437322 h 4386470"/>
                <a:gd name="connsiteX26" fmla="*/ 3670852 w 8136835"/>
                <a:gd name="connsiteY26" fmla="*/ 331305 h 4386470"/>
                <a:gd name="connsiteX27" fmla="*/ 2955235 w 8136835"/>
                <a:gd name="connsiteY27" fmla="*/ 251792 h 4386470"/>
                <a:gd name="connsiteX28" fmla="*/ 2120348 w 8136835"/>
                <a:gd name="connsiteY28" fmla="*/ 159026 h 4386470"/>
                <a:gd name="connsiteX29" fmla="*/ 1789044 w 8136835"/>
                <a:gd name="connsiteY29" fmla="*/ 132522 h 4386470"/>
                <a:gd name="connsiteX30" fmla="*/ 1417983 w 8136835"/>
                <a:gd name="connsiteY30" fmla="*/ 79513 h 4386470"/>
                <a:gd name="connsiteX31" fmla="*/ 967409 w 8136835"/>
                <a:gd name="connsiteY31" fmla="*/ 39757 h 4386470"/>
                <a:gd name="connsiteX32" fmla="*/ 728870 w 8136835"/>
                <a:gd name="connsiteY32" fmla="*/ 0 h 4386470"/>
                <a:gd name="connsiteX33" fmla="*/ 742122 w 8136835"/>
                <a:gd name="connsiteY33" fmla="*/ 291548 h 4386470"/>
                <a:gd name="connsiteX34" fmla="*/ 609600 w 8136835"/>
                <a:gd name="connsiteY34" fmla="*/ 583096 h 4386470"/>
                <a:gd name="connsiteX35" fmla="*/ 490330 w 8136835"/>
                <a:gd name="connsiteY35" fmla="*/ 848139 h 4386470"/>
                <a:gd name="connsiteX36" fmla="*/ 437322 w 8136835"/>
                <a:gd name="connsiteY36" fmla="*/ 993913 h 4386470"/>
                <a:gd name="connsiteX37" fmla="*/ 410817 w 8136835"/>
                <a:gd name="connsiteY37" fmla="*/ 1166192 h 4386470"/>
                <a:gd name="connsiteX38" fmla="*/ 397565 w 8136835"/>
                <a:gd name="connsiteY38" fmla="*/ 1404731 h 4386470"/>
                <a:gd name="connsiteX39" fmla="*/ 384313 w 8136835"/>
                <a:gd name="connsiteY39" fmla="*/ 1656522 h 4386470"/>
                <a:gd name="connsiteX40" fmla="*/ 357809 w 8136835"/>
                <a:gd name="connsiteY40" fmla="*/ 1789044 h 4386470"/>
                <a:gd name="connsiteX41" fmla="*/ 357809 w 8136835"/>
                <a:gd name="connsiteY41" fmla="*/ 1934818 h 4386470"/>
                <a:gd name="connsiteX42" fmla="*/ 357809 w 8136835"/>
                <a:gd name="connsiteY42" fmla="*/ 1948070 h 4386470"/>
                <a:gd name="connsiteX43" fmla="*/ 251791 w 8136835"/>
                <a:gd name="connsiteY43" fmla="*/ 2160105 h 4386470"/>
                <a:gd name="connsiteX44" fmla="*/ 119270 w 8136835"/>
                <a:gd name="connsiteY44" fmla="*/ 2398644 h 4386470"/>
                <a:gd name="connsiteX45" fmla="*/ 39757 w 8136835"/>
                <a:gd name="connsiteY45" fmla="*/ 2544418 h 4386470"/>
                <a:gd name="connsiteX46" fmla="*/ 0 w 8136835"/>
                <a:gd name="connsiteY46" fmla="*/ 2663687 h 4386470"/>
                <a:gd name="connsiteX47" fmla="*/ 13252 w 8136835"/>
                <a:gd name="connsiteY47" fmla="*/ 2782957 h 4386470"/>
                <a:gd name="connsiteX48" fmla="*/ 39757 w 8136835"/>
                <a:gd name="connsiteY48" fmla="*/ 2928731 h 4386470"/>
                <a:gd name="connsiteX49" fmla="*/ 53009 w 8136835"/>
                <a:gd name="connsiteY49" fmla="*/ 3034748 h 4386470"/>
                <a:gd name="connsiteX50" fmla="*/ 53009 w 8136835"/>
                <a:gd name="connsiteY50" fmla="*/ 3233531 h 4386470"/>
                <a:gd name="connsiteX51" fmla="*/ 53009 w 8136835"/>
                <a:gd name="connsiteY51" fmla="*/ 3445566 h 4386470"/>
                <a:gd name="connsiteX52" fmla="*/ 26504 w 8136835"/>
                <a:gd name="connsiteY52" fmla="*/ 3670852 h 438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136835" h="4386470">
                  <a:moveTo>
                    <a:pt x="26504" y="3670852"/>
                  </a:moveTo>
                  <a:lnTo>
                    <a:pt x="1073426" y="3763618"/>
                  </a:lnTo>
                  <a:lnTo>
                    <a:pt x="2133600" y="3816626"/>
                  </a:lnTo>
                  <a:lnTo>
                    <a:pt x="2557670" y="3856383"/>
                  </a:lnTo>
                  <a:lnTo>
                    <a:pt x="3816626" y="3962400"/>
                  </a:lnTo>
                  <a:lnTo>
                    <a:pt x="4359965" y="4028661"/>
                  </a:lnTo>
                  <a:lnTo>
                    <a:pt x="4876800" y="4081670"/>
                  </a:lnTo>
                  <a:lnTo>
                    <a:pt x="5724939" y="4187687"/>
                  </a:lnTo>
                  <a:lnTo>
                    <a:pt x="6255026" y="4253948"/>
                  </a:lnTo>
                  <a:lnTo>
                    <a:pt x="6851374" y="4293705"/>
                  </a:lnTo>
                  <a:lnTo>
                    <a:pt x="7288696" y="4346713"/>
                  </a:lnTo>
                  <a:lnTo>
                    <a:pt x="7580244" y="4373218"/>
                  </a:lnTo>
                  <a:lnTo>
                    <a:pt x="7805530" y="4386470"/>
                  </a:lnTo>
                  <a:lnTo>
                    <a:pt x="7818783" y="3975652"/>
                  </a:lnTo>
                  <a:lnTo>
                    <a:pt x="7845287" y="3379305"/>
                  </a:lnTo>
                  <a:lnTo>
                    <a:pt x="7885044" y="2796209"/>
                  </a:lnTo>
                  <a:lnTo>
                    <a:pt x="7871791" y="2464905"/>
                  </a:lnTo>
                  <a:lnTo>
                    <a:pt x="7977809" y="1789044"/>
                  </a:lnTo>
                  <a:lnTo>
                    <a:pt x="8030817" y="1417983"/>
                  </a:lnTo>
                  <a:lnTo>
                    <a:pt x="8136835" y="874644"/>
                  </a:lnTo>
                  <a:lnTo>
                    <a:pt x="8136835" y="755374"/>
                  </a:lnTo>
                  <a:lnTo>
                    <a:pt x="7288696" y="662609"/>
                  </a:lnTo>
                  <a:lnTo>
                    <a:pt x="6387548" y="569844"/>
                  </a:lnTo>
                  <a:lnTo>
                    <a:pt x="5526157" y="490331"/>
                  </a:lnTo>
                  <a:lnTo>
                    <a:pt x="4823791" y="437322"/>
                  </a:lnTo>
                  <a:lnTo>
                    <a:pt x="4585252" y="437322"/>
                  </a:lnTo>
                  <a:lnTo>
                    <a:pt x="3670852" y="331305"/>
                  </a:lnTo>
                  <a:lnTo>
                    <a:pt x="2955235" y="251792"/>
                  </a:lnTo>
                  <a:lnTo>
                    <a:pt x="2120348" y="159026"/>
                  </a:lnTo>
                  <a:lnTo>
                    <a:pt x="1789044" y="132522"/>
                  </a:lnTo>
                  <a:lnTo>
                    <a:pt x="1417983" y="79513"/>
                  </a:lnTo>
                  <a:lnTo>
                    <a:pt x="967409" y="39757"/>
                  </a:lnTo>
                  <a:lnTo>
                    <a:pt x="728870" y="0"/>
                  </a:lnTo>
                  <a:lnTo>
                    <a:pt x="742122" y="291548"/>
                  </a:lnTo>
                  <a:lnTo>
                    <a:pt x="609600" y="583096"/>
                  </a:lnTo>
                  <a:lnTo>
                    <a:pt x="490330" y="848139"/>
                  </a:lnTo>
                  <a:lnTo>
                    <a:pt x="437322" y="993913"/>
                  </a:lnTo>
                  <a:lnTo>
                    <a:pt x="410817" y="1166192"/>
                  </a:lnTo>
                  <a:lnTo>
                    <a:pt x="397565" y="1404731"/>
                  </a:lnTo>
                  <a:lnTo>
                    <a:pt x="384313" y="1656522"/>
                  </a:lnTo>
                  <a:lnTo>
                    <a:pt x="357809" y="1789044"/>
                  </a:lnTo>
                  <a:lnTo>
                    <a:pt x="357809" y="1934818"/>
                  </a:lnTo>
                  <a:lnTo>
                    <a:pt x="357809" y="1948070"/>
                  </a:lnTo>
                  <a:lnTo>
                    <a:pt x="251791" y="2160105"/>
                  </a:lnTo>
                  <a:lnTo>
                    <a:pt x="119270" y="2398644"/>
                  </a:lnTo>
                  <a:lnTo>
                    <a:pt x="39757" y="2544418"/>
                  </a:lnTo>
                  <a:lnTo>
                    <a:pt x="0" y="2663687"/>
                  </a:lnTo>
                  <a:lnTo>
                    <a:pt x="13252" y="2782957"/>
                  </a:lnTo>
                  <a:lnTo>
                    <a:pt x="39757" y="2928731"/>
                  </a:lnTo>
                  <a:lnTo>
                    <a:pt x="53009" y="3034748"/>
                  </a:lnTo>
                  <a:lnTo>
                    <a:pt x="53009" y="3233531"/>
                  </a:lnTo>
                  <a:lnTo>
                    <a:pt x="53009" y="3445566"/>
                  </a:lnTo>
                  <a:lnTo>
                    <a:pt x="26504" y="3670852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1953714" y="993833"/>
              <a:ext cx="8998226" cy="5367131"/>
              <a:chOff x="1953714" y="993833"/>
              <a:chExt cx="8998226" cy="5367131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5"/>
              <a:srcRect l="11413" t="12348" r="22500" b="9353"/>
              <a:stretch/>
            </p:blipFill>
            <p:spPr>
              <a:xfrm>
                <a:off x="1953714" y="993833"/>
                <a:ext cx="8998226" cy="5367131"/>
              </a:xfrm>
              <a:prstGeom prst="rect">
                <a:avLst/>
              </a:prstGeom>
            </p:spPr>
          </p:pic>
          <p:sp>
            <p:nvSpPr>
              <p:cNvPr id="35" name="CuadroTexto 34"/>
              <p:cNvSpPr txBox="1"/>
              <p:nvPr/>
            </p:nvSpPr>
            <p:spPr>
              <a:xfrm rot="370224">
                <a:off x="5516178" y="3472225"/>
                <a:ext cx="1497943" cy="410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Pasaje Oe3N</a:t>
                </a:r>
                <a:endParaRPr lang="es-EC"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 rot="5913682">
                <a:off x="3487927" y="2366685"/>
                <a:ext cx="1249377" cy="42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Pasaje S5E</a:t>
                </a:r>
                <a:endParaRPr lang="es-EC" sz="1200" dirty="0"/>
              </a:p>
            </p:txBody>
          </p:sp>
          <p:sp>
            <p:nvSpPr>
              <p:cNvPr id="37" name="Forma libre 36"/>
              <p:cNvSpPr/>
              <p:nvPr/>
            </p:nvSpPr>
            <p:spPr>
              <a:xfrm>
                <a:off x="3843130" y="1643270"/>
                <a:ext cx="6241774" cy="2570921"/>
              </a:xfrm>
              <a:custGeom>
                <a:avLst/>
                <a:gdLst>
                  <a:gd name="connsiteX0" fmla="*/ 0 w 6241774"/>
                  <a:gd name="connsiteY0" fmla="*/ 1908313 h 2570921"/>
                  <a:gd name="connsiteX1" fmla="*/ 636105 w 6241774"/>
                  <a:gd name="connsiteY1" fmla="*/ 1987826 h 2570921"/>
                  <a:gd name="connsiteX2" fmla="*/ 887896 w 6241774"/>
                  <a:gd name="connsiteY2" fmla="*/ 2014330 h 2570921"/>
                  <a:gd name="connsiteX3" fmla="*/ 2557670 w 6241774"/>
                  <a:gd name="connsiteY3" fmla="*/ 2173356 h 2570921"/>
                  <a:gd name="connsiteX4" fmla="*/ 2663687 w 6241774"/>
                  <a:gd name="connsiteY4" fmla="*/ 2199860 h 2570921"/>
                  <a:gd name="connsiteX5" fmla="*/ 4452731 w 6241774"/>
                  <a:gd name="connsiteY5" fmla="*/ 2411895 h 2570921"/>
                  <a:gd name="connsiteX6" fmla="*/ 4943061 w 6241774"/>
                  <a:gd name="connsiteY6" fmla="*/ 2478156 h 2570921"/>
                  <a:gd name="connsiteX7" fmla="*/ 5300870 w 6241774"/>
                  <a:gd name="connsiteY7" fmla="*/ 2517913 h 2570921"/>
                  <a:gd name="connsiteX8" fmla="*/ 5579166 w 6241774"/>
                  <a:gd name="connsiteY8" fmla="*/ 2570921 h 2570921"/>
                  <a:gd name="connsiteX9" fmla="*/ 5830957 w 6241774"/>
                  <a:gd name="connsiteY9" fmla="*/ 2557669 h 2570921"/>
                  <a:gd name="connsiteX10" fmla="*/ 6042992 w 6241774"/>
                  <a:gd name="connsiteY10" fmla="*/ 2557669 h 2570921"/>
                  <a:gd name="connsiteX11" fmla="*/ 6241774 w 6241774"/>
                  <a:gd name="connsiteY11" fmla="*/ 2557669 h 2570921"/>
                  <a:gd name="connsiteX12" fmla="*/ 6228522 w 6241774"/>
                  <a:gd name="connsiteY12" fmla="*/ 2279373 h 2570921"/>
                  <a:gd name="connsiteX13" fmla="*/ 5950227 w 6241774"/>
                  <a:gd name="connsiteY13" fmla="*/ 2266121 h 2570921"/>
                  <a:gd name="connsiteX14" fmla="*/ 5711687 w 6241774"/>
                  <a:gd name="connsiteY14" fmla="*/ 2266121 h 2570921"/>
                  <a:gd name="connsiteX15" fmla="*/ 5406887 w 6241774"/>
                  <a:gd name="connsiteY15" fmla="*/ 2279373 h 2570921"/>
                  <a:gd name="connsiteX16" fmla="*/ 5234609 w 6241774"/>
                  <a:gd name="connsiteY16" fmla="*/ 2239617 h 2570921"/>
                  <a:gd name="connsiteX17" fmla="*/ 4704522 w 6241774"/>
                  <a:gd name="connsiteY17" fmla="*/ 2173356 h 2570921"/>
                  <a:gd name="connsiteX18" fmla="*/ 4452731 w 6241774"/>
                  <a:gd name="connsiteY18" fmla="*/ 2120347 h 2570921"/>
                  <a:gd name="connsiteX19" fmla="*/ 3697357 w 6241774"/>
                  <a:gd name="connsiteY19" fmla="*/ 2040834 h 2570921"/>
                  <a:gd name="connsiteX20" fmla="*/ 2902227 w 6241774"/>
                  <a:gd name="connsiteY20" fmla="*/ 1961321 h 2570921"/>
                  <a:gd name="connsiteX21" fmla="*/ 2690192 w 6241774"/>
                  <a:gd name="connsiteY21" fmla="*/ 1921565 h 2570921"/>
                  <a:gd name="connsiteX22" fmla="*/ 1789044 w 6241774"/>
                  <a:gd name="connsiteY22" fmla="*/ 1815547 h 2570921"/>
                  <a:gd name="connsiteX23" fmla="*/ 914400 w 6241774"/>
                  <a:gd name="connsiteY23" fmla="*/ 1736034 h 2570921"/>
                  <a:gd name="connsiteX24" fmla="*/ 371061 w 6241774"/>
                  <a:gd name="connsiteY24" fmla="*/ 1669773 h 2570921"/>
                  <a:gd name="connsiteX25" fmla="*/ 265044 w 6241774"/>
                  <a:gd name="connsiteY25" fmla="*/ 1656521 h 2570921"/>
                  <a:gd name="connsiteX26" fmla="*/ 477079 w 6241774"/>
                  <a:gd name="connsiteY26" fmla="*/ 13252 h 2570921"/>
                  <a:gd name="connsiteX27" fmla="*/ 265044 w 6241774"/>
                  <a:gd name="connsiteY27" fmla="*/ 0 h 2570921"/>
                  <a:gd name="connsiteX28" fmla="*/ 0 w 6241774"/>
                  <a:gd name="connsiteY28" fmla="*/ 1908313 h 2570921"/>
                  <a:gd name="connsiteX0" fmla="*/ 0 w 6241774"/>
                  <a:gd name="connsiteY0" fmla="*/ 1908313 h 2570921"/>
                  <a:gd name="connsiteX1" fmla="*/ 636105 w 6241774"/>
                  <a:gd name="connsiteY1" fmla="*/ 1987826 h 2570921"/>
                  <a:gd name="connsiteX2" fmla="*/ 887896 w 6241774"/>
                  <a:gd name="connsiteY2" fmla="*/ 2014330 h 2570921"/>
                  <a:gd name="connsiteX3" fmla="*/ 2557670 w 6241774"/>
                  <a:gd name="connsiteY3" fmla="*/ 2173356 h 2570921"/>
                  <a:gd name="connsiteX4" fmla="*/ 2663687 w 6241774"/>
                  <a:gd name="connsiteY4" fmla="*/ 2199860 h 2570921"/>
                  <a:gd name="connsiteX5" fmla="*/ 4452731 w 6241774"/>
                  <a:gd name="connsiteY5" fmla="*/ 2411895 h 2570921"/>
                  <a:gd name="connsiteX6" fmla="*/ 4943061 w 6241774"/>
                  <a:gd name="connsiteY6" fmla="*/ 2478156 h 2570921"/>
                  <a:gd name="connsiteX7" fmla="*/ 5300870 w 6241774"/>
                  <a:gd name="connsiteY7" fmla="*/ 2517913 h 2570921"/>
                  <a:gd name="connsiteX8" fmla="*/ 5579166 w 6241774"/>
                  <a:gd name="connsiteY8" fmla="*/ 2570921 h 2570921"/>
                  <a:gd name="connsiteX9" fmla="*/ 5830957 w 6241774"/>
                  <a:gd name="connsiteY9" fmla="*/ 2557669 h 2570921"/>
                  <a:gd name="connsiteX10" fmla="*/ 6042992 w 6241774"/>
                  <a:gd name="connsiteY10" fmla="*/ 2557669 h 2570921"/>
                  <a:gd name="connsiteX11" fmla="*/ 6241774 w 6241774"/>
                  <a:gd name="connsiteY11" fmla="*/ 2557669 h 2570921"/>
                  <a:gd name="connsiteX12" fmla="*/ 6228522 w 6241774"/>
                  <a:gd name="connsiteY12" fmla="*/ 2279373 h 2570921"/>
                  <a:gd name="connsiteX13" fmla="*/ 5950227 w 6241774"/>
                  <a:gd name="connsiteY13" fmla="*/ 2266121 h 2570921"/>
                  <a:gd name="connsiteX14" fmla="*/ 5711687 w 6241774"/>
                  <a:gd name="connsiteY14" fmla="*/ 2266121 h 2570921"/>
                  <a:gd name="connsiteX15" fmla="*/ 5417644 w 6241774"/>
                  <a:gd name="connsiteY15" fmla="*/ 2252478 h 2570921"/>
                  <a:gd name="connsiteX16" fmla="*/ 5234609 w 6241774"/>
                  <a:gd name="connsiteY16" fmla="*/ 2239617 h 2570921"/>
                  <a:gd name="connsiteX17" fmla="*/ 4704522 w 6241774"/>
                  <a:gd name="connsiteY17" fmla="*/ 2173356 h 2570921"/>
                  <a:gd name="connsiteX18" fmla="*/ 4452731 w 6241774"/>
                  <a:gd name="connsiteY18" fmla="*/ 2120347 h 2570921"/>
                  <a:gd name="connsiteX19" fmla="*/ 3697357 w 6241774"/>
                  <a:gd name="connsiteY19" fmla="*/ 2040834 h 2570921"/>
                  <a:gd name="connsiteX20" fmla="*/ 2902227 w 6241774"/>
                  <a:gd name="connsiteY20" fmla="*/ 1961321 h 2570921"/>
                  <a:gd name="connsiteX21" fmla="*/ 2690192 w 6241774"/>
                  <a:gd name="connsiteY21" fmla="*/ 1921565 h 2570921"/>
                  <a:gd name="connsiteX22" fmla="*/ 1789044 w 6241774"/>
                  <a:gd name="connsiteY22" fmla="*/ 1815547 h 2570921"/>
                  <a:gd name="connsiteX23" fmla="*/ 914400 w 6241774"/>
                  <a:gd name="connsiteY23" fmla="*/ 1736034 h 2570921"/>
                  <a:gd name="connsiteX24" fmla="*/ 371061 w 6241774"/>
                  <a:gd name="connsiteY24" fmla="*/ 1669773 h 2570921"/>
                  <a:gd name="connsiteX25" fmla="*/ 265044 w 6241774"/>
                  <a:gd name="connsiteY25" fmla="*/ 1656521 h 2570921"/>
                  <a:gd name="connsiteX26" fmla="*/ 477079 w 6241774"/>
                  <a:gd name="connsiteY26" fmla="*/ 13252 h 2570921"/>
                  <a:gd name="connsiteX27" fmla="*/ 265044 w 6241774"/>
                  <a:gd name="connsiteY27" fmla="*/ 0 h 2570921"/>
                  <a:gd name="connsiteX28" fmla="*/ 0 w 6241774"/>
                  <a:gd name="connsiteY28" fmla="*/ 1908313 h 257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41774" h="2570921">
                    <a:moveTo>
                      <a:pt x="0" y="1908313"/>
                    </a:moveTo>
                    <a:lnTo>
                      <a:pt x="636105" y="1987826"/>
                    </a:lnTo>
                    <a:lnTo>
                      <a:pt x="887896" y="2014330"/>
                    </a:lnTo>
                    <a:lnTo>
                      <a:pt x="2557670" y="2173356"/>
                    </a:lnTo>
                    <a:lnTo>
                      <a:pt x="2663687" y="2199860"/>
                    </a:lnTo>
                    <a:lnTo>
                      <a:pt x="4452731" y="2411895"/>
                    </a:lnTo>
                    <a:lnTo>
                      <a:pt x="4943061" y="2478156"/>
                    </a:lnTo>
                    <a:lnTo>
                      <a:pt x="5300870" y="2517913"/>
                    </a:lnTo>
                    <a:lnTo>
                      <a:pt x="5579166" y="2570921"/>
                    </a:lnTo>
                    <a:lnTo>
                      <a:pt x="5830957" y="2557669"/>
                    </a:lnTo>
                    <a:lnTo>
                      <a:pt x="6042992" y="2557669"/>
                    </a:lnTo>
                    <a:lnTo>
                      <a:pt x="6241774" y="2557669"/>
                    </a:lnTo>
                    <a:lnTo>
                      <a:pt x="6228522" y="2279373"/>
                    </a:lnTo>
                    <a:lnTo>
                      <a:pt x="5950227" y="2266121"/>
                    </a:lnTo>
                    <a:lnTo>
                      <a:pt x="5711687" y="2266121"/>
                    </a:lnTo>
                    <a:lnTo>
                      <a:pt x="5417644" y="2252478"/>
                    </a:lnTo>
                    <a:lnTo>
                      <a:pt x="5234609" y="2239617"/>
                    </a:lnTo>
                    <a:lnTo>
                      <a:pt x="4704522" y="2173356"/>
                    </a:lnTo>
                    <a:lnTo>
                      <a:pt x="4452731" y="2120347"/>
                    </a:lnTo>
                    <a:lnTo>
                      <a:pt x="3697357" y="2040834"/>
                    </a:lnTo>
                    <a:lnTo>
                      <a:pt x="2902227" y="1961321"/>
                    </a:lnTo>
                    <a:lnTo>
                      <a:pt x="2690192" y="1921565"/>
                    </a:lnTo>
                    <a:lnTo>
                      <a:pt x="1789044" y="1815547"/>
                    </a:lnTo>
                    <a:lnTo>
                      <a:pt x="914400" y="1736034"/>
                    </a:lnTo>
                    <a:lnTo>
                      <a:pt x="371061" y="1669773"/>
                    </a:lnTo>
                    <a:lnTo>
                      <a:pt x="265044" y="1656521"/>
                    </a:lnTo>
                    <a:lnTo>
                      <a:pt x="477079" y="13252"/>
                    </a:lnTo>
                    <a:lnTo>
                      <a:pt x="265044" y="0"/>
                    </a:lnTo>
                    <a:lnTo>
                      <a:pt x="0" y="1908313"/>
                    </a:lnTo>
                    <a:close/>
                  </a:path>
                </a:pathLst>
              </a:custGeom>
              <a:solidFill>
                <a:srgbClr val="7030A0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38" name="Conector angular 37"/>
              <p:cNvCxnSpPr/>
              <p:nvPr/>
            </p:nvCxnSpPr>
            <p:spPr>
              <a:xfrm rot="10800000" flipV="1">
                <a:off x="5044144" y="1297891"/>
                <a:ext cx="800845" cy="536089"/>
              </a:xfrm>
              <a:prstGeom prst="bentConnector3">
                <a:avLst>
                  <a:gd name="adj1" fmla="val 10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uadroTexto 38"/>
              <p:cNvSpPr txBox="1"/>
              <p:nvPr/>
            </p:nvSpPr>
            <p:spPr>
              <a:xfrm>
                <a:off x="4893008" y="1038194"/>
                <a:ext cx="1388522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smtClean="0"/>
                  <a:t>RELLENO DE QUEBARADA</a:t>
                </a:r>
                <a:endParaRPr lang="es-EC" sz="900" dirty="0"/>
              </a:p>
            </p:txBody>
          </p:sp>
        </p:grpSp>
        <p:sp>
          <p:nvSpPr>
            <p:cNvPr id="33" name="CuadroTexto 32"/>
            <p:cNvSpPr txBox="1"/>
            <p:nvPr/>
          </p:nvSpPr>
          <p:spPr>
            <a:xfrm rot="5584974">
              <a:off x="8797286" y="4487150"/>
              <a:ext cx="3073241" cy="4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Calle S5 27 de Febrero (</a:t>
              </a:r>
              <a:r>
                <a:rPr lang="es-ES" sz="1200" dirty="0" err="1" smtClean="0"/>
                <a:t>ublica</a:t>
              </a:r>
              <a:r>
                <a:rPr lang="es-ES" sz="1200" dirty="0" smtClean="0"/>
                <a:t>)</a:t>
              </a:r>
              <a:endParaRPr lang="es-EC" sz="1200" dirty="0"/>
            </a:p>
          </p:txBody>
        </p:sp>
      </p:grpSp>
      <p:sp>
        <p:nvSpPr>
          <p:cNvPr id="28" name="CuadroTexto 27"/>
          <p:cNvSpPr txBox="1"/>
          <p:nvPr/>
        </p:nvSpPr>
        <p:spPr>
          <a:xfrm rot="5400000">
            <a:off x="6614495" y="4532263"/>
            <a:ext cx="21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1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543</Words>
  <Application>Microsoft Office PowerPoint</Application>
  <PresentationFormat>Panorámica</PresentationFormat>
  <Paragraphs>149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Nelson Santiago Manosalvas Cedeno</cp:lastModifiedBy>
  <cp:revision>91</cp:revision>
  <cp:lastPrinted>2021-10-25T22:56:16Z</cp:lastPrinted>
  <dcterms:created xsi:type="dcterms:W3CDTF">2020-01-14T18:59:54Z</dcterms:created>
  <dcterms:modified xsi:type="dcterms:W3CDTF">2022-10-27T19:57:24Z</dcterms:modified>
</cp:coreProperties>
</file>